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1"/>
  </p:notesMasterIdLst>
  <p:sldIdLst>
    <p:sldId id="256" r:id="rId3"/>
    <p:sldId id="257" r:id="rId4"/>
    <p:sldId id="258" r:id="rId5"/>
    <p:sldId id="259" r:id="rId6"/>
    <p:sldId id="261" r:id="rId7"/>
    <p:sldId id="260" r:id="rId8"/>
    <p:sldId id="264" r:id="rId9"/>
    <p:sldId id="262" r:id="rId10"/>
    <p:sldId id="265" r:id="rId11"/>
    <p:sldId id="266" r:id="rId12"/>
    <p:sldId id="268" r:id="rId13"/>
    <p:sldId id="267" r:id="rId14"/>
    <p:sldId id="269" r:id="rId15"/>
    <p:sldId id="270" r:id="rId16"/>
    <p:sldId id="272" r:id="rId17"/>
    <p:sldId id="273" r:id="rId18"/>
    <p:sldId id="263" r:id="rId19"/>
    <p:sldId id="274" r:id="rId20"/>
  </p:sldIdLst>
  <p:sldSz cx="9144000" cy="5143500" type="screen16x9"/>
  <p:notesSz cx="6858000" cy="9144000"/>
  <p:embeddedFontLst>
    <p:embeddedFont>
      <p:font typeface="Calibri Light" panose="020F0302020204030204" pitchFamily="34" charset="0"/>
      <p:regular r:id="rId25"/>
      <p:italic r:id="rId26"/>
    </p:embeddedFont>
    <p:embeddedFont>
      <p:font typeface="方正兰亭黑_GBK" panose="02000000000000000000"/>
      <p:regular r:id="rId27"/>
    </p:embeddedFont>
    <p:embeddedFont>
      <p:font typeface="微软雅黑" panose="020B0503020204020204" charset="-122"/>
      <p:regular r:id="rId28"/>
    </p:embeddedFont>
    <p:embeddedFont>
      <p:font typeface="Calibri Light" panose="020F0302020204030204"/>
      <p:regular r:id="rId29"/>
      <p:italic r:id="rId30"/>
    </p:embeddedFon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方正苏新诗柳楷简体" panose="02000000000000000000"/>
      <p:regular r:id="rId35"/>
    </p:embeddedFont>
    <p:embeddedFont>
      <p:font typeface="微软雅黑 Light" panose="020B0502040204020203" charset="0"/>
      <p:regular r:id="rId36"/>
    </p:embeddedFont>
    <p:embeddedFont>
      <p:font typeface="等线" panose="02010600030101010101" charset="0"/>
      <p:regular r:id="rId37"/>
      <p:bold r:id="rId3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BCCD"/>
    <a:srgbClr val="737F9C"/>
    <a:srgbClr val="D99971"/>
    <a:srgbClr val="97ABB9"/>
    <a:srgbClr val="899EB8"/>
    <a:srgbClr val="AABEDF"/>
    <a:srgbClr val="E6BCA2"/>
    <a:srgbClr val="96C454"/>
    <a:srgbClr val="F8C079"/>
    <a:srgbClr val="5FBE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5262" autoAdjust="0"/>
  </p:normalViewPr>
  <p:slideViewPr>
    <p:cSldViewPr snapToGrid="0">
      <p:cViewPr>
        <p:scale>
          <a:sx n="72" d="100"/>
          <a:sy n="72" d="100"/>
        </p:scale>
        <p:origin x="912" y="600"/>
      </p:cViewPr>
      <p:guideLst>
        <p:guide pos="2880"/>
        <p:guide orient="horz" pos="1620"/>
        <p:guide orient="horz" pos="17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8" Type="http://schemas.openxmlformats.org/officeDocument/2006/relationships/font" Target="fonts/font14.fntdata"/><Relationship Id="rId37" Type="http://schemas.openxmlformats.org/officeDocument/2006/relationships/font" Target="fonts/font13.fntdata"/><Relationship Id="rId36" Type="http://schemas.openxmlformats.org/officeDocument/2006/relationships/font" Target="fonts/font12.fntdata"/><Relationship Id="rId35" Type="http://schemas.openxmlformats.org/officeDocument/2006/relationships/font" Target="fonts/font11.fntdata"/><Relationship Id="rId34" Type="http://schemas.openxmlformats.org/officeDocument/2006/relationships/font" Target="fonts/font10.fntdata"/><Relationship Id="rId33" Type="http://schemas.openxmlformats.org/officeDocument/2006/relationships/font" Target="fonts/font9.fntdata"/><Relationship Id="rId32" Type="http://schemas.openxmlformats.org/officeDocument/2006/relationships/font" Target="fonts/font8.fntdata"/><Relationship Id="rId31" Type="http://schemas.openxmlformats.org/officeDocument/2006/relationships/font" Target="fonts/font7.fntdata"/><Relationship Id="rId30" Type="http://schemas.openxmlformats.org/officeDocument/2006/relationships/font" Target="fonts/font6.fntdata"/><Relationship Id="rId3" Type="http://schemas.openxmlformats.org/officeDocument/2006/relationships/slide" Target="slides/slide1.xml"/><Relationship Id="rId29" Type="http://schemas.openxmlformats.org/officeDocument/2006/relationships/font" Target="fonts/font5.fntdata"/><Relationship Id="rId28" Type="http://schemas.openxmlformats.org/officeDocument/2006/relationships/font" Target="fonts/font4.fntdata"/><Relationship Id="rId27" Type="http://schemas.openxmlformats.org/officeDocument/2006/relationships/font" Target="fonts/font3.fntdata"/><Relationship Id="rId26" Type="http://schemas.openxmlformats.org/officeDocument/2006/relationships/font" Target="fonts/font2.fntdata"/><Relationship Id="rId25" Type="http://schemas.openxmlformats.org/officeDocument/2006/relationships/font" Target="fonts/font1.fntdata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05A7B1-FC59-4616-A2DF-5ACC4ACE9B8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C36F06-B472-4E71-8107-166818F5927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597C5-B74F-4314-9808-1EDF19CF8CD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C9C33-80A7-45CA-A176-C784256361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597C5-B74F-4314-9808-1EDF19CF8CD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C9C33-80A7-45CA-A176-C784256361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597C5-B74F-4314-9808-1EDF19CF8CD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C9C33-80A7-45CA-A176-C784256361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矩形 3"/>
          <p:cNvSpPr/>
          <p:nvPr userDrawn="1"/>
        </p:nvSpPr>
        <p:spPr>
          <a:xfrm>
            <a:off x="206188" y="308163"/>
            <a:ext cx="8731624" cy="4527175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00" b="67904"/>
          <a:stretch>
            <a:fillRect/>
          </a:stretch>
        </p:blipFill>
        <p:spPr>
          <a:xfrm>
            <a:off x="7655859" y="0"/>
            <a:ext cx="1488141" cy="134332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188" y="2752165"/>
            <a:ext cx="2543293" cy="338893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07975"/>
            <a:ext cx="1455269" cy="175820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597C5-B74F-4314-9808-1EDF19CF8CD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C9C33-80A7-45CA-A176-C784256361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597C5-B74F-4314-9808-1EDF19CF8CD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C9C33-80A7-45CA-A176-C784256361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597C5-B74F-4314-9808-1EDF19CF8CD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C9C33-80A7-45CA-A176-C784256361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597C5-B74F-4314-9808-1EDF19CF8CD7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C9C33-80A7-45CA-A176-C784256361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597C5-B74F-4314-9808-1EDF19CF8CD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C9C33-80A7-45CA-A176-C784256361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597C5-B74F-4314-9808-1EDF19CF8CD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C9C33-80A7-45CA-A176-C784256361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597C5-B74F-4314-9808-1EDF19CF8CD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C9C33-80A7-45CA-A176-C784256361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B597C5-B74F-4314-9808-1EDF19CF8CD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CC9C33-80A7-45CA-A176-C784256361A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5.png"/></Relationships>
</file>

<file path=ppt/slides/_rels/slide10.xml.rels><?xml version='1.0' encoding='UTF-8' standalone='yes'?>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11.xml.rels><?xml version='1.0' encoding='UTF-8' standalone='yes'?>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2.xml.rels><?xml version='1.0' encoding='UTF-8' standalone='yes'?>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image" Target="../media/image6.pn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'1.0' encoding='UTF-8' standalone='yes'?>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15.xml.rels><?xml version='1.0' encoding='UTF-8' standalone='yes'?>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image" Target="../media/image6.pn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'1.0' encoding='UTF-8' standalone='yes'?>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8.xml.rels><?xml version='1.0' encoding='UTF-8' standalone='yes'?>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5.png"/></Relationships>
</file>

<file path=ppt/slides/_rels/slide2.xml.rels><?xml version='1.0' encoding='UTF-8' standalone='yes'?>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5.png"/></Relationships>
</file>

<file path=ppt/slides/_rels/slide3.xml.rels><?xml version='1.0' encoding='UTF-8' standalone='yes'?>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image" Target="../media/image6.png"/></Relationships>
</file>

<file path=ppt/slides/_rels/slide4.xml.rels><?xml version='1.0' encoding='UTF-8' standalone='yes'?>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'1.0' encoding='UTF-8' standalone='yes'?>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'1.0' encoding='UTF-8' standalone='yes'?>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image" Target="../media/image6.png"/></Relationships>
</file>

<file path=ppt/slides/_rels/slide9.xml.rels><?xml version='1.0' encoding='UTF-8' standalone='yes'?>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本框 5"/>
          <p:cNvSpPr txBox="1">
            <a:spLocks noChangeArrowheads="1"/>
          </p:cNvSpPr>
          <p:nvPr/>
        </p:nvSpPr>
        <p:spPr bwMode="auto">
          <a:xfrm>
            <a:off x="1713054" y="1564510"/>
            <a:ext cx="572464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defTabSz="51435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4800">
                <a:solidFill>
                  <a:schemeClr val="accent2"/>
                </a:solidFill>
                <a:latin typeface="+mj-ea"/>
                <a:ea typeface="+mj-ea"/>
              </a:rPr>
              <a:t>小清新简约通用模板</a:t>
            </a:r>
            <a:endParaRPr lang="zh-CN" altLang="en-US" sz="4800">
              <a:solidFill>
                <a:schemeClr val="accent2"/>
              </a:solidFill>
              <a:latin typeface="+mj-ea"/>
              <a:ea typeface="+mj-ea"/>
            </a:endParaRPr>
          </a:p>
        </p:txBody>
      </p:sp>
      <p:sp>
        <p:nvSpPr>
          <p:cNvPr id="19" name="文本框 6"/>
          <p:cNvSpPr txBox="1">
            <a:spLocks noChangeArrowheads="1"/>
          </p:cNvSpPr>
          <p:nvPr/>
        </p:nvSpPr>
        <p:spPr bwMode="auto">
          <a:xfrm>
            <a:off x="1945104" y="2295915"/>
            <a:ext cx="526054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defTabSz="51435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600" spc="300">
                <a:solidFill>
                  <a:schemeClr val="accent2"/>
                </a:solidFill>
                <a:latin typeface="+mj-lt"/>
                <a:ea typeface="方正兰亭黑_GBK" panose="02000000000000000000"/>
              </a:rPr>
              <a:t>Small Fresh Simple Business Templates</a:t>
            </a:r>
            <a:endParaRPr lang="en-US" altLang="zh-CN" sz="1600" spc="300">
              <a:solidFill>
                <a:schemeClr val="accent2"/>
              </a:solidFill>
              <a:latin typeface="+mj-lt"/>
              <a:ea typeface="方正兰亭黑_GBK" panose="0200000000000000000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212991" y="2731616"/>
            <a:ext cx="6718018" cy="5512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050">
                <a:solidFill>
                  <a:schemeClr val="tx1">
                    <a:lumMod val="85000"/>
                    <a:lumOff val="15000"/>
                  </a:schemeClr>
                </a:solidFill>
                <a:ea typeface="微软雅黑" panose="020B0503020204020204" charset="-122"/>
                <a:cs typeface="Arial" panose="020B0604020202020204" pitchFamily="34" charset="0"/>
              </a:rPr>
              <a:t>Donec quam felis. Aenean massa. Aenean massa. Cum sociis natoque penatibus et magnis dis parturient montes</a:t>
            </a:r>
            <a:r>
              <a:rPr lang="zh-CN" altLang="en-US" sz="1050">
                <a:solidFill>
                  <a:schemeClr val="tx1">
                    <a:lumMod val="85000"/>
                    <a:lumOff val="15000"/>
                  </a:schemeClr>
                </a:solidFill>
                <a:ea typeface="微软雅黑" panose="020B0503020204020204" charset="-122"/>
                <a:cs typeface="Arial" panose="020B0604020202020204" pitchFamily="34" charset="0"/>
              </a:rPr>
              <a:t>；</a:t>
            </a:r>
            <a:r>
              <a:rPr lang="en-US" altLang="zh-CN" sz="1050">
                <a:solidFill>
                  <a:schemeClr val="tx1">
                    <a:lumMod val="85000"/>
                    <a:lumOff val="15000"/>
                  </a:schemeClr>
                </a:solidFill>
                <a:ea typeface="微软雅黑" panose="020B0503020204020204" charset="-122"/>
                <a:cs typeface="Arial" panose="020B0604020202020204" pitchFamily="34" charset="0"/>
              </a:rPr>
              <a:t>Aenean massa. Cum sociis natoque penatibus et magnis dis parturient montes, nascetur ridiculus mus. </a:t>
            </a:r>
            <a:r>
              <a:rPr lang="zh-CN" altLang="en-US" sz="1050">
                <a:solidFill>
                  <a:schemeClr val="tx1">
                    <a:lumMod val="85000"/>
                    <a:lumOff val="15000"/>
                  </a:schemeClr>
                </a:solidFill>
                <a:ea typeface="微软雅黑" panose="020B0503020204020204" charset="-122"/>
                <a:cs typeface="Arial" panose="020B0604020202020204" pitchFamily="34" charset="0"/>
              </a:rPr>
              <a:t>；</a:t>
            </a:r>
            <a:endParaRPr lang="en-US" altLang="zh-CN" sz="1050">
              <a:solidFill>
                <a:schemeClr val="tx1">
                  <a:lumMod val="85000"/>
                  <a:lumOff val="15000"/>
                </a:schemeClr>
              </a:solidFill>
              <a:ea typeface="微软雅黑" panose="020B0503020204020204" charset="-122"/>
              <a:cs typeface="Arial" panose="020B0604020202020204" pitchFamily="34" charset="0"/>
            </a:endParaRPr>
          </a:p>
        </p:txBody>
      </p:sp>
      <p:cxnSp>
        <p:nvCxnSpPr>
          <p:cNvPr id="21" name="直接连接符 20"/>
          <p:cNvCxnSpPr/>
          <p:nvPr/>
        </p:nvCxnSpPr>
        <p:spPr>
          <a:xfrm>
            <a:off x="4421433" y="2733611"/>
            <a:ext cx="345378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矩形 21"/>
          <p:cNvSpPr/>
          <p:nvPr/>
        </p:nvSpPr>
        <p:spPr>
          <a:xfrm>
            <a:off x="717630" y="1076446"/>
            <a:ext cx="7708740" cy="2986268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859" r="80506"/>
          <a:stretch>
            <a:fillRect/>
          </a:stretch>
        </p:blipFill>
        <p:spPr>
          <a:xfrm>
            <a:off x="-185194" y="2944797"/>
            <a:ext cx="1898248" cy="2198702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00" b="67904"/>
          <a:stretch>
            <a:fillRect/>
          </a:stretch>
        </p:blipFill>
        <p:spPr>
          <a:xfrm>
            <a:off x="6950535" y="0"/>
            <a:ext cx="2193465" cy="1980009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1180" y="3102783"/>
            <a:ext cx="2241102" cy="2986268"/>
          </a:xfrm>
          <a:prstGeom prst="rect">
            <a:avLst/>
          </a:prstGeom>
        </p:spPr>
      </p:pic>
      <p:sp>
        <p:nvSpPr>
          <p:cNvPr id="29" name="椭圆 28"/>
          <p:cNvSpPr/>
          <p:nvPr/>
        </p:nvSpPr>
        <p:spPr>
          <a:xfrm>
            <a:off x="9329194" y="1406934"/>
            <a:ext cx="547601" cy="547601"/>
          </a:xfrm>
          <a:prstGeom prst="ellipse">
            <a:avLst/>
          </a:prstGeom>
          <a:solidFill>
            <a:srgbClr val="96C4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椭圆 29"/>
          <p:cNvSpPr/>
          <p:nvPr/>
        </p:nvSpPr>
        <p:spPr>
          <a:xfrm>
            <a:off x="9329194" y="2095798"/>
            <a:ext cx="547601" cy="547601"/>
          </a:xfrm>
          <a:prstGeom prst="ellipse">
            <a:avLst/>
          </a:prstGeom>
          <a:solidFill>
            <a:srgbClr val="8E97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椭圆 30"/>
          <p:cNvSpPr/>
          <p:nvPr/>
        </p:nvSpPr>
        <p:spPr>
          <a:xfrm>
            <a:off x="9329194" y="2761611"/>
            <a:ext cx="547601" cy="547601"/>
          </a:xfrm>
          <a:prstGeom prst="ellipse">
            <a:avLst/>
          </a:prstGeom>
          <a:solidFill>
            <a:srgbClr val="E49F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椭圆 31"/>
          <p:cNvSpPr/>
          <p:nvPr/>
        </p:nvSpPr>
        <p:spPr>
          <a:xfrm>
            <a:off x="9329194" y="3455313"/>
            <a:ext cx="547601" cy="547601"/>
          </a:xfrm>
          <a:prstGeom prst="ellipse">
            <a:avLst/>
          </a:prstGeom>
          <a:solidFill>
            <a:srgbClr val="97AB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框 6"/>
          <p:cNvSpPr txBox="1">
            <a:spLocks noChangeArrowheads="1"/>
          </p:cNvSpPr>
          <p:nvPr/>
        </p:nvSpPr>
        <p:spPr bwMode="auto">
          <a:xfrm>
            <a:off x="3556337" y="300813"/>
            <a:ext cx="20313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>
                <a:solidFill>
                  <a:srgbClr val="93756C"/>
                </a:solidFill>
                <a:latin typeface="+mj-ea"/>
                <a:ea typeface="+mj-ea"/>
              </a:rPr>
              <a:t>此处添加标题</a:t>
            </a:r>
            <a:endParaRPr lang="en-US" altLang="zh-CN" sz="2400">
              <a:solidFill>
                <a:srgbClr val="93756C"/>
              </a:solidFill>
              <a:latin typeface="+mj-ea"/>
              <a:ea typeface="+mj-ea"/>
            </a:endParaRPr>
          </a:p>
        </p:txBody>
      </p:sp>
      <p:sp>
        <p:nvSpPr>
          <p:cNvPr id="22" name="文本框 6"/>
          <p:cNvSpPr txBox="1">
            <a:spLocks noChangeArrowheads="1"/>
          </p:cNvSpPr>
          <p:nvPr/>
        </p:nvSpPr>
        <p:spPr bwMode="auto">
          <a:xfrm>
            <a:off x="3056708" y="698273"/>
            <a:ext cx="3231975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05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/>
                <a:ea typeface="方正兰亭黑_GBK" panose="02000000000000000000"/>
              </a:rPr>
              <a:t>Lorem ipsum dolor sit amet, consectetuer adipiscing elit</a:t>
            </a:r>
            <a:endParaRPr lang="zh-CN" altLang="en-US" sz="1050">
              <a:solidFill>
                <a:schemeClr val="tx1">
                  <a:lumMod val="85000"/>
                  <a:lumOff val="15000"/>
                </a:schemeClr>
              </a:solidFill>
              <a:latin typeface="Calibri Light" panose="020F0302020204030204"/>
              <a:ea typeface="方正兰亭黑_GBK" panose="0200000000000000000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497106" y="1581004"/>
            <a:ext cx="1817184" cy="2895600"/>
          </a:xfrm>
          <a:prstGeom prst="rect">
            <a:avLst/>
          </a:prstGeom>
          <a:solidFill>
            <a:srgbClr val="737F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7" name="矩形 86"/>
          <p:cNvSpPr/>
          <p:nvPr/>
        </p:nvSpPr>
        <p:spPr>
          <a:xfrm>
            <a:off x="3663408" y="1581004"/>
            <a:ext cx="1817184" cy="2895600"/>
          </a:xfrm>
          <a:prstGeom prst="rect">
            <a:avLst/>
          </a:prstGeom>
          <a:solidFill>
            <a:srgbClr val="97AB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8" name="矩形 87"/>
          <p:cNvSpPr/>
          <p:nvPr/>
        </p:nvSpPr>
        <p:spPr>
          <a:xfrm>
            <a:off x="5829710" y="1581004"/>
            <a:ext cx="1817184" cy="2895600"/>
          </a:xfrm>
          <a:prstGeom prst="rect">
            <a:avLst/>
          </a:prstGeom>
          <a:solidFill>
            <a:srgbClr val="899E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9" name="文本框 6"/>
          <p:cNvSpPr txBox="1">
            <a:spLocks noChangeArrowheads="1"/>
          </p:cNvSpPr>
          <p:nvPr/>
        </p:nvSpPr>
        <p:spPr bwMode="auto">
          <a:xfrm>
            <a:off x="1497106" y="2663895"/>
            <a:ext cx="141577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lvl="0"/>
            <a:r>
              <a:rPr lang="zh-CN" altLang="en-US" sz="1600">
                <a:solidFill>
                  <a:schemeClr val="bg1"/>
                </a:solidFill>
                <a:latin typeface="方正苏新诗柳楷简体" panose="02000000000000000000"/>
                <a:ea typeface="方正苏新诗柳楷简体" panose="02000000000000000000"/>
              </a:rPr>
              <a:t>添加文字内容</a:t>
            </a:r>
            <a:endParaRPr lang="zh-CN" altLang="en-US" sz="1600">
              <a:solidFill>
                <a:schemeClr val="bg1"/>
              </a:solidFill>
              <a:latin typeface="方正苏新诗柳楷简体" panose="02000000000000000000"/>
              <a:ea typeface="方正苏新诗柳楷简体" panose="02000000000000000000"/>
            </a:endParaRPr>
          </a:p>
        </p:txBody>
      </p:sp>
      <p:sp>
        <p:nvSpPr>
          <p:cNvPr id="90" name="矩形 89"/>
          <p:cNvSpPr/>
          <p:nvPr/>
        </p:nvSpPr>
        <p:spPr>
          <a:xfrm>
            <a:off x="1501471" y="2936411"/>
            <a:ext cx="1709132" cy="1036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50000"/>
              </a:lnSpc>
              <a:defRPr/>
            </a:pPr>
            <a:r>
              <a:rPr kumimoji="0" lang="en-US" altLang="zh-CN" sz="105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Donec luctus nibh sit amet sem vulputate venenatis</a:t>
            </a:r>
            <a:r>
              <a:rPr kumimoji="0" lang="zh-CN" altLang="en-US" sz="105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；</a:t>
            </a:r>
            <a:r>
              <a:rPr lang="en-US" altLang="zh-CN" sz="1050" kern="0">
                <a:solidFill>
                  <a:schemeClr val="bg1"/>
                </a:solidFill>
              </a:rPr>
              <a:t>Donec luctus nibh sit amet sem vulputate venenatis</a:t>
            </a:r>
            <a:r>
              <a:rPr lang="zh-CN" altLang="en-US" sz="1050" kern="0">
                <a:solidFill>
                  <a:schemeClr val="bg1"/>
                </a:solidFill>
              </a:rPr>
              <a:t>；</a:t>
            </a:r>
            <a:endParaRPr lang="zh-CN" altLang="en-US" sz="1050" kern="0">
              <a:solidFill>
                <a:schemeClr val="bg1"/>
              </a:solidFill>
            </a:endParaRPr>
          </a:p>
        </p:txBody>
      </p:sp>
      <p:sp>
        <p:nvSpPr>
          <p:cNvPr id="91" name="文本框 6"/>
          <p:cNvSpPr txBox="1">
            <a:spLocks noChangeArrowheads="1"/>
          </p:cNvSpPr>
          <p:nvPr/>
        </p:nvSpPr>
        <p:spPr bwMode="auto">
          <a:xfrm>
            <a:off x="3714801" y="2663895"/>
            <a:ext cx="141577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lvl="0"/>
            <a:r>
              <a:rPr lang="zh-CN" altLang="en-US" sz="1600">
                <a:solidFill>
                  <a:schemeClr val="bg1"/>
                </a:solidFill>
                <a:latin typeface="方正苏新诗柳楷简体" panose="02000000000000000000"/>
                <a:ea typeface="方正苏新诗柳楷简体" panose="02000000000000000000"/>
              </a:rPr>
              <a:t>添加文字内容</a:t>
            </a:r>
            <a:endParaRPr lang="zh-CN" altLang="en-US" sz="1600">
              <a:solidFill>
                <a:schemeClr val="bg1"/>
              </a:solidFill>
              <a:latin typeface="方正苏新诗柳楷简体" panose="02000000000000000000"/>
              <a:ea typeface="方正苏新诗柳楷简体" panose="02000000000000000000"/>
            </a:endParaRPr>
          </a:p>
        </p:txBody>
      </p:sp>
      <p:sp>
        <p:nvSpPr>
          <p:cNvPr id="92" name="矩形 91"/>
          <p:cNvSpPr/>
          <p:nvPr/>
        </p:nvSpPr>
        <p:spPr>
          <a:xfrm>
            <a:off x="3719166" y="2936411"/>
            <a:ext cx="1709132" cy="1036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50000"/>
              </a:lnSpc>
              <a:defRPr/>
            </a:pPr>
            <a:r>
              <a:rPr kumimoji="0" lang="en-US" altLang="zh-CN" sz="105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Donec luctus nibh sit amet sem vulputate venenatis</a:t>
            </a:r>
            <a:r>
              <a:rPr kumimoji="0" lang="zh-CN" altLang="en-US" sz="105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；</a:t>
            </a:r>
            <a:r>
              <a:rPr lang="en-US" altLang="zh-CN" sz="1050" kern="0">
                <a:solidFill>
                  <a:schemeClr val="bg1"/>
                </a:solidFill>
              </a:rPr>
              <a:t>Donec luctus nibh sit amet sem vulputate venenatis</a:t>
            </a:r>
            <a:r>
              <a:rPr lang="zh-CN" altLang="en-US" sz="1050" kern="0">
                <a:solidFill>
                  <a:schemeClr val="bg1"/>
                </a:solidFill>
              </a:rPr>
              <a:t>；</a:t>
            </a:r>
            <a:endParaRPr lang="zh-CN" altLang="en-US" sz="1050" kern="0">
              <a:solidFill>
                <a:schemeClr val="bg1"/>
              </a:solidFill>
            </a:endParaRPr>
          </a:p>
        </p:txBody>
      </p:sp>
      <p:sp>
        <p:nvSpPr>
          <p:cNvPr id="93" name="文本框 6"/>
          <p:cNvSpPr txBox="1">
            <a:spLocks noChangeArrowheads="1"/>
          </p:cNvSpPr>
          <p:nvPr/>
        </p:nvSpPr>
        <p:spPr bwMode="auto">
          <a:xfrm>
            <a:off x="5929032" y="2663895"/>
            <a:ext cx="141577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lvl="0"/>
            <a:r>
              <a:rPr lang="zh-CN" altLang="en-US" sz="1600">
                <a:solidFill>
                  <a:schemeClr val="bg1"/>
                </a:solidFill>
                <a:latin typeface="方正苏新诗柳楷简体" panose="02000000000000000000"/>
                <a:ea typeface="方正苏新诗柳楷简体" panose="02000000000000000000"/>
              </a:rPr>
              <a:t>添加文字内容</a:t>
            </a:r>
            <a:endParaRPr lang="zh-CN" altLang="en-US" sz="1600">
              <a:solidFill>
                <a:schemeClr val="bg1"/>
              </a:solidFill>
              <a:latin typeface="方正苏新诗柳楷简体" panose="02000000000000000000"/>
              <a:ea typeface="方正苏新诗柳楷简体" panose="02000000000000000000"/>
            </a:endParaRPr>
          </a:p>
        </p:txBody>
      </p:sp>
      <p:sp>
        <p:nvSpPr>
          <p:cNvPr id="94" name="矩形 93"/>
          <p:cNvSpPr/>
          <p:nvPr/>
        </p:nvSpPr>
        <p:spPr>
          <a:xfrm>
            <a:off x="5933397" y="2936411"/>
            <a:ext cx="1709132" cy="1036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50000"/>
              </a:lnSpc>
              <a:defRPr/>
            </a:pPr>
            <a:r>
              <a:rPr kumimoji="0" lang="en-US" altLang="zh-CN" sz="105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Donec luctus nibh sit amet sem vulputate venenatis</a:t>
            </a:r>
            <a:r>
              <a:rPr kumimoji="0" lang="zh-CN" altLang="en-US" sz="105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；</a:t>
            </a:r>
            <a:r>
              <a:rPr lang="en-US" altLang="zh-CN" sz="1050" kern="0">
                <a:solidFill>
                  <a:schemeClr val="bg1"/>
                </a:solidFill>
              </a:rPr>
              <a:t>Donec luctus nibh sit amet sem vulputate venenatis</a:t>
            </a:r>
            <a:r>
              <a:rPr lang="zh-CN" altLang="en-US" sz="1050" kern="0">
                <a:solidFill>
                  <a:schemeClr val="bg1"/>
                </a:solidFill>
              </a:rPr>
              <a:t>；</a:t>
            </a:r>
            <a:endParaRPr lang="zh-CN" altLang="en-US" sz="1050" kern="0">
              <a:solidFill>
                <a:schemeClr val="bg1"/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527" y="1363833"/>
            <a:ext cx="897517" cy="1250473"/>
          </a:xfrm>
          <a:prstGeom prst="rect">
            <a:avLst/>
          </a:prstGeom>
        </p:spPr>
      </p:pic>
      <p:pic>
        <p:nvPicPr>
          <p:cNvPr id="95" name="图片 9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685" y="1374724"/>
            <a:ext cx="897517" cy="1250473"/>
          </a:xfrm>
          <a:prstGeom prst="rect">
            <a:avLst/>
          </a:prstGeom>
        </p:spPr>
      </p:pic>
      <p:pic>
        <p:nvPicPr>
          <p:cNvPr id="96" name="图片 9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4844" y="1391293"/>
            <a:ext cx="897517" cy="125047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框 6"/>
          <p:cNvSpPr txBox="1">
            <a:spLocks noChangeArrowheads="1"/>
          </p:cNvSpPr>
          <p:nvPr/>
        </p:nvSpPr>
        <p:spPr bwMode="auto">
          <a:xfrm>
            <a:off x="3556337" y="300813"/>
            <a:ext cx="20313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>
                <a:solidFill>
                  <a:srgbClr val="93756C"/>
                </a:solidFill>
                <a:latin typeface="+mj-ea"/>
                <a:ea typeface="+mj-ea"/>
              </a:rPr>
              <a:t>此处添加标题</a:t>
            </a:r>
            <a:endParaRPr lang="en-US" altLang="zh-CN" sz="2400">
              <a:solidFill>
                <a:srgbClr val="93756C"/>
              </a:solidFill>
              <a:latin typeface="+mj-ea"/>
              <a:ea typeface="+mj-ea"/>
            </a:endParaRPr>
          </a:p>
        </p:txBody>
      </p:sp>
      <p:sp>
        <p:nvSpPr>
          <p:cNvPr id="22" name="文本框 6"/>
          <p:cNvSpPr txBox="1">
            <a:spLocks noChangeArrowheads="1"/>
          </p:cNvSpPr>
          <p:nvPr/>
        </p:nvSpPr>
        <p:spPr bwMode="auto">
          <a:xfrm>
            <a:off x="3056708" y="698273"/>
            <a:ext cx="3231975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05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/>
                <a:ea typeface="方正兰亭黑_GBK" panose="02000000000000000000"/>
              </a:rPr>
              <a:t>Lorem ipsum dolor sit amet, consectetuer adipiscing elit</a:t>
            </a:r>
            <a:endParaRPr lang="zh-CN" altLang="en-US" sz="1050">
              <a:solidFill>
                <a:schemeClr val="tx1">
                  <a:lumMod val="85000"/>
                  <a:lumOff val="15000"/>
                </a:schemeClr>
              </a:solidFill>
              <a:latin typeface="Calibri Light" panose="020F0302020204030204"/>
              <a:ea typeface="方正兰亭黑_GBK" panose="02000000000000000000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3056708" y="0"/>
            <a:ext cx="3040361" cy="4193939"/>
            <a:chOff x="3351474" y="216912"/>
            <a:chExt cx="2441051" cy="3367238"/>
          </a:xfrm>
        </p:grpSpPr>
        <p:sp>
          <p:nvSpPr>
            <p:cNvPr id="12" name="椭圆 11"/>
            <p:cNvSpPr/>
            <p:nvPr/>
          </p:nvSpPr>
          <p:spPr>
            <a:xfrm>
              <a:off x="3548215" y="1536581"/>
              <a:ext cx="2047569" cy="2047569"/>
            </a:xfrm>
            <a:prstGeom prst="ellipse">
              <a:avLst/>
            </a:prstGeom>
            <a:solidFill>
              <a:srgbClr val="AABE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1474" y="216912"/>
              <a:ext cx="2441051" cy="3367238"/>
            </a:xfrm>
            <a:prstGeom prst="rect">
              <a:avLst/>
            </a:prstGeom>
          </p:spPr>
        </p:pic>
      </p:grpSp>
      <p:sp>
        <p:nvSpPr>
          <p:cNvPr id="101" name="文本框 6"/>
          <p:cNvSpPr txBox="1">
            <a:spLocks noChangeArrowheads="1"/>
          </p:cNvSpPr>
          <p:nvPr/>
        </p:nvSpPr>
        <p:spPr bwMode="auto">
          <a:xfrm>
            <a:off x="1116127" y="2233196"/>
            <a:ext cx="156966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lvl="0" algn="ctr"/>
            <a:r>
              <a:rPr lang="zh-CN" altLang="en-US" sz="1800">
                <a:solidFill>
                  <a:srgbClr val="899EB8"/>
                </a:solidFill>
                <a:latin typeface="方正苏新诗柳楷简体" panose="02000000000000000000"/>
                <a:ea typeface="方正苏新诗柳楷简体" panose="02000000000000000000"/>
              </a:rPr>
              <a:t>添加文字内容</a:t>
            </a:r>
            <a:endParaRPr lang="zh-CN" altLang="en-US" sz="1800">
              <a:solidFill>
                <a:srgbClr val="899EB8"/>
              </a:solidFill>
              <a:latin typeface="方正苏新诗柳楷简体" panose="02000000000000000000"/>
              <a:ea typeface="方正苏新诗柳楷简体" panose="02000000000000000000"/>
            </a:endParaRPr>
          </a:p>
        </p:txBody>
      </p:sp>
      <p:sp>
        <p:nvSpPr>
          <p:cNvPr id="102" name="矩形 101"/>
          <p:cNvSpPr/>
          <p:nvPr/>
        </p:nvSpPr>
        <p:spPr>
          <a:xfrm>
            <a:off x="500163" y="2571750"/>
            <a:ext cx="2801588" cy="793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lnSpc>
                <a:spcPct val="150000"/>
              </a:lnSpc>
              <a:defRPr/>
            </a:pPr>
            <a:r>
              <a:rPr kumimoji="0" lang="en-US" altLang="zh-CN" sz="105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</a:rPr>
              <a:t>Donec luctus nibh sit amet sem vulputate venenatis</a:t>
            </a:r>
            <a:r>
              <a:rPr kumimoji="0" lang="zh-CN" altLang="en-US" sz="105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</a:rPr>
              <a:t>；</a:t>
            </a:r>
            <a:r>
              <a:rPr lang="en-US" altLang="zh-CN" sz="1050" kern="0">
                <a:solidFill>
                  <a:schemeClr val="tx1">
                    <a:lumMod val="75000"/>
                    <a:lumOff val="25000"/>
                  </a:schemeClr>
                </a:solidFill>
              </a:rPr>
              <a:t>Donec luctus nibh sit amet sem vulputate venenatis</a:t>
            </a:r>
            <a:r>
              <a:rPr lang="zh-CN" altLang="en-US" sz="1050" kern="0">
                <a:solidFill>
                  <a:schemeClr val="tx1">
                    <a:lumMod val="75000"/>
                    <a:lumOff val="25000"/>
                  </a:schemeClr>
                </a:solidFill>
              </a:rPr>
              <a:t>；</a:t>
            </a:r>
            <a:endParaRPr lang="zh-CN" altLang="en-US" sz="1050" ker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3" name="文本框 6"/>
          <p:cNvSpPr txBox="1">
            <a:spLocks noChangeArrowheads="1"/>
          </p:cNvSpPr>
          <p:nvPr/>
        </p:nvSpPr>
        <p:spPr bwMode="auto">
          <a:xfrm>
            <a:off x="6557704" y="2233196"/>
            <a:ext cx="156966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lvl="0" algn="ctr"/>
            <a:r>
              <a:rPr lang="zh-CN" altLang="en-US" sz="1800">
                <a:solidFill>
                  <a:srgbClr val="899EB8"/>
                </a:solidFill>
                <a:latin typeface="方正苏新诗柳楷简体" panose="02000000000000000000"/>
                <a:ea typeface="方正苏新诗柳楷简体" panose="02000000000000000000"/>
              </a:rPr>
              <a:t>添加文字内容</a:t>
            </a:r>
            <a:endParaRPr lang="zh-CN" altLang="en-US" sz="1800">
              <a:solidFill>
                <a:srgbClr val="899EB8"/>
              </a:solidFill>
              <a:latin typeface="方正苏新诗柳楷简体" panose="02000000000000000000"/>
              <a:ea typeface="方正苏新诗柳楷简体" panose="02000000000000000000"/>
            </a:endParaRPr>
          </a:p>
        </p:txBody>
      </p:sp>
      <p:sp>
        <p:nvSpPr>
          <p:cNvPr id="104" name="矩形 103"/>
          <p:cNvSpPr/>
          <p:nvPr/>
        </p:nvSpPr>
        <p:spPr>
          <a:xfrm>
            <a:off x="5941740" y="2571750"/>
            <a:ext cx="2801588" cy="793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lnSpc>
                <a:spcPct val="150000"/>
              </a:lnSpc>
              <a:defRPr/>
            </a:pPr>
            <a:r>
              <a:rPr kumimoji="0" lang="en-US" altLang="zh-CN" sz="105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</a:rPr>
              <a:t>Donec luctus nibh sit amet sem vulputate venenatis</a:t>
            </a:r>
            <a:r>
              <a:rPr kumimoji="0" lang="zh-CN" altLang="en-US" sz="105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</a:rPr>
              <a:t>；</a:t>
            </a:r>
            <a:r>
              <a:rPr lang="en-US" altLang="zh-CN" sz="1050" kern="0">
                <a:solidFill>
                  <a:schemeClr val="tx1">
                    <a:lumMod val="75000"/>
                    <a:lumOff val="25000"/>
                  </a:schemeClr>
                </a:solidFill>
              </a:rPr>
              <a:t>Donec luctus nibh sit amet sem vulputate venenatis</a:t>
            </a:r>
            <a:r>
              <a:rPr lang="zh-CN" altLang="en-US" sz="1050" kern="0">
                <a:solidFill>
                  <a:schemeClr val="tx1">
                    <a:lumMod val="75000"/>
                    <a:lumOff val="25000"/>
                  </a:schemeClr>
                </a:solidFill>
              </a:rPr>
              <a:t>；</a:t>
            </a:r>
            <a:endParaRPr lang="zh-CN" altLang="en-US" sz="1050" ker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3270649" y="1037316"/>
            <a:ext cx="2484776" cy="2484776"/>
            <a:chOff x="1455492" y="-134608"/>
            <a:chExt cx="1386244" cy="1386244"/>
          </a:xfrm>
        </p:grpSpPr>
        <p:sp>
          <p:nvSpPr>
            <p:cNvPr id="6" name="弧形 5"/>
            <p:cNvSpPr/>
            <p:nvPr/>
          </p:nvSpPr>
          <p:spPr>
            <a:xfrm>
              <a:off x="1455492" y="-134608"/>
              <a:ext cx="1386244" cy="1386244"/>
            </a:xfrm>
            <a:prstGeom prst="arc">
              <a:avLst>
                <a:gd name="adj1" fmla="val 14290899"/>
                <a:gd name="adj2" fmla="val 17720039"/>
              </a:avLst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弧形 6"/>
            <p:cNvSpPr/>
            <p:nvPr/>
          </p:nvSpPr>
          <p:spPr>
            <a:xfrm>
              <a:off x="1455492" y="-134608"/>
              <a:ext cx="1386244" cy="1386244"/>
            </a:xfrm>
            <a:prstGeom prst="arc">
              <a:avLst>
                <a:gd name="adj1" fmla="val 19037428"/>
                <a:gd name="adj2" fmla="val 8322384"/>
              </a:avLst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弧形 7"/>
            <p:cNvSpPr/>
            <p:nvPr/>
          </p:nvSpPr>
          <p:spPr>
            <a:xfrm>
              <a:off x="1455492" y="-134608"/>
              <a:ext cx="1386244" cy="1386244"/>
            </a:xfrm>
            <a:prstGeom prst="arc">
              <a:avLst>
                <a:gd name="adj1" fmla="val 10169832"/>
                <a:gd name="adj2" fmla="val 12759540"/>
              </a:avLst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9" name="直接连接符 8"/>
          <p:cNvCxnSpPr/>
          <p:nvPr/>
        </p:nvCxnSpPr>
        <p:spPr>
          <a:xfrm flipH="1">
            <a:off x="4620126" y="505327"/>
            <a:ext cx="1135299" cy="1122947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H="1">
            <a:off x="5186326" y="1129167"/>
            <a:ext cx="489516" cy="484191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椭圆 10"/>
          <p:cNvSpPr/>
          <p:nvPr/>
        </p:nvSpPr>
        <p:spPr>
          <a:xfrm>
            <a:off x="3393132" y="1122543"/>
            <a:ext cx="552256" cy="552256"/>
          </a:xfrm>
          <a:prstGeom prst="ellipse">
            <a:avLst/>
          </a:prstGeom>
          <a:solidFill>
            <a:srgbClr val="D999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/>
        </p:nvCxnSpPr>
        <p:spPr>
          <a:xfrm flipH="1">
            <a:off x="2721309" y="2775645"/>
            <a:ext cx="1135299" cy="1122947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flipH="1">
            <a:off x="3287509" y="3399485"/>
            <a:ext cx="489516" cy="484191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椭圆 13"/>
          <p:cNvSpPr/>
          <p:nvPr/>
        </p:nvSpPr>
        <p:spPr>
          <a:xfrm>
            <a:off x="5742780" y="1010652"/>
            <a:ext cx="112295" cy="112295"/>
          </a:xfrm>
          <a:prstGeom prst="ellipse">
            <a:avLst/>
          </a:prstGeom>
          <a:noFill/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3204236" y="3892890"/>
            <a:ext cx="112295" cy="112295"/>
          </a:xfrm>
          <a:prstGeom prst="ellipse">
            <a:avLst/>
          </a:prstGeom>
          <a:noFill/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2827" y="1807552"/>
            <a:ext cx="1245133" cy="1457664"/>
          </a:xfrm>
          <a:prstGeom prst="rect">
            <a:avLst/>
          </a:prstGeom>
        </p:spPr>
      </p:pic>
      <p:sp>
        <p:nvSpPr>
          <p:cNvPr id="18" name="文本框 17"/>
          <p:cNvSpPr txBox="1">
            <a:spLocks noChangeArrowheads="1"/>
          </p:cNvSpPr>
          <p:nvPr/>
        </p:nvSpPr>
        <p:spPr bwMode="auto">
          <a:xfrm>
            <a:off x="3440920" y="1673283"/>
            <a:ext cx="226215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defTabSz="51435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5400">
                <a:solidFill>
                  <a:srgbClr val="D99971"/>
                </a:solidFill>
                <a:latin typeface="+mj-ea"/>
                <a:ea typeface="+mj-ea"/>
              </a:rPr>
              <a:t>第三章</a:t>
            </a:r>
            <a:endParaRPr lang="zh-CN" altLang="en-US" sz="5400">
              <a:solidFill>
                <a:srgbClr val="D99971"/>
              </a:solidFill>
              <a:latin typeface="+mj-ea"/>
              <a:ea typeface="+mj-ea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2572827" y="3530247"/>
            <a:ext cx="386983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5143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900" kern="0">
                <a:solidFill>
                  <a:schemeClr val="tx1">
                    <a:lumMod val="85000"/>
                    <a:lumOff val="15000"/>
                  </a:schemeClr>
                </a:solidFill>
              </a:rPr>
              <a:t>Lorem ipsum dolor sit amet, consectetur adipiscing elit. Donec luctus nibh sit amet sem vulputate venenatis bibendum orci pulvinar. </a:t>
            </a:r>
            <a:endParaRPr lang="en-US" altLang="zh-CN" sz="900" ker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3604463" y="2446036"/>
            <a:ext cx="20313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51435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>
                <a:solidFill>
                  <a:srgbClr val="D99971"/>
                </a:solidFill>
                <a:latin typeface="+mj-ea"/>
                <a:ea typeface="+mj-ea"/>
              </a:rPr>
              <a:t>此处添加文字内容</a:t>
            </a:r>
            <a:endParaRPr lang="zh-CN" altLang="en-US">
              <a:solidFill>
                <a:srgbClr val="D99971"/>
              </a:solidFill>
              <a:latin typeface="+mj-ea"/>
              <a:ea typeface="+mj-ea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859" r="80506"/>
          <a:stretch>
            <a:fillRect/>
          </a:stretch>
        </p:blipFill>
        <p:spPr>
          <a:xfrm>
            <a:off x="-185194" y="2944797"/>
            <a:ext cx="1898248" cy="2198702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00" b="67904"/>
          <a:stretch>
            <a:fillRect/>
          </a:stretch>
        </p:blipFill>
        <p:spPr>
          <a:xfrm>
            <a:off x="6950535" y="0"/>
            <a:ext cx="2193465" cy="1980009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1180" y="3102783"/>
            <a:ext cx="2241102" cy="2986268"/>
          </a:xfrm>
          <a:prstGeom prst="rect">
            <a:avLst/>
          </a:prstGeom>
        </p:spPr>
      </p:pic>
      <p:sp>
        <p:nvSpPr>
          <p:cNvPr id="24" name="文本框 23"/>
          <p:cNvSpPr txBox="1">
            <a:spLocks noChangeArrowheads="1"/>
          </p:cNvSpPr>
          <p:nvPr/>
        </p:nvSpPr>
        <p:spPr bwMode="auto">
          <a:xfrm>
            <a:off x="3379876" y="1096094"/>
            <a:ext cx="59503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defTabSz="51435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200">
                <a:solidFill>
                  <a:schemeClr val="bg1"/>
                </a:solidFill>
                <a:latin typeface="+mj-lt"/>
                <a:ea typeface="+mj-ea"/>
              </a:rPr>
              <a:t>叁</a:t>
            </a:r>
            <a:endParaRPr lang="zh-CN" altLang="en-US" sz="3200">
              <a:solidFill>
                <a:schemeClr val="bg1"/>
              </a:solidFill>
              <a:latin typeface="+mj-lt"/>
              <a:ea typeface="+mj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框 6"/>
          <p:cNvSpPr txBox="1">
            <a:spLocks noChangeArrowheads="1"/>
          </p:cNvSpPr>
          <p:nvPr/>
        </p:nvSpPr>
        <p:spPr bwMode="auto">
          <a:xfrm>
            <a:off x="3556337" y="300813"/>
            <a:ext cx="20313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>
                <a:solidFill>
                  <a:srgbClr val="93756C"/>
                </a:solidFill>
                <a:latin typeface="+mj-ea"/>
                <a:ea typeface="+mj-ea"/>
              </a:rPr>
              <a:t>此处添加标题</a:t>
            </a:r>
            <a:endParaRPr lang="en-US" altLang="zh-CN" sz="2400">
              <a:solidFill>
                <a:srgbClr val="93756C"/>
              </a:solidFill>
              <a:latin typeface="+mj-ea"/>
              <a:ea typeface="+mj-ea"/>
            </a:endParaRPr>
          </a:p>
        </p:txBody>
      </p:sp>
      <p:sp>
        <p:nvSpPr>
          <p:cNvPr id="22" name="文本框 6"/>
          <p:cNvSpPr txBox="1">
            <a:spLocks noChangeArrowheads="1"/>
          </p:cNvSpPr>
          <p:nvPr/>
        </p:nvSpPr>
        <p:spPr bwMode="auto">
          <a:xfrm>
            <a:off x="3056708" y="698273"/>
            <a:ext cx="3231975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05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/>
                <a:ea typeface="方正兰亭黑_GBK" panose="02000000000000000000"/>
              </a:rPr>
              <a:t>Lorem ipsum dolor sit amet, consectetuer adipiscing elit</a:t>
            </a:r>
            <a:endParaRPr lang="zh-CN" altLang="en-US" sz="1050">
              <a:solidFill>
                <a:schemeClr val="tx1">
                  <a:lumMod val="85000"/>
                  <a:lumOff val="15000"/>
                </a:schemeClr>
              </a:solidFill>
              <a:latin typeface="Calibri Light" panose="020F0302020204030204"/>
              <a:ea typeface="方正兰亭黑_GBK" panose="02000000000000000000"/>
            </a:endParaRPr>
          </a:p>
        </p:txBody>
      </p:sp>
      <p:sp>
        <p:nvSpPr>
          <p:cNvPr id="4" name="菱形 3"/>
          <p:cNvSpPr/>
          <p:nvPr/>
        </p:nvSpPr>
        <p:spPr>
          <a:xfrm>
            <a:off x="2898531" y="1212672"/>
            <a:ext cx="3323662" cy="3323663"/>
          </a:xfrm>
          <a:prstGeom prst="diamond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91870" tIns="322389" rIns="291871" bIns="322388" numCol="1" spcCol="1270" anchor="ctr" anchorCtr="0">
            <a:noAutofit/>
          </a:bodyPr>
          <a:lstStyle/>
          <a:p>
            <a:pPr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2300"/>
          </a:p>
        </p:txBody>
      </p:sp>
      <p:sp>
        <p:nvSpPr>
          <p:cNvPr id="5" name="椭圆 4"/>
          <p:cNvSpPr/>
          <p:nvPr/>
        </p:nvSpPr>
        <p:spPr>
          <a:xfrm>
            <a:off x="5052472" y="1723828"/>
            <a:ext cx="919796" cy="919797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3171732" y="1712003"/>
            <a:ext cx="919796" cy="919797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5052472" y="3142956"/>
            <a:ext cx="919796" cy="919797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3171732" y="3131131"/>
            <a:ext cx="919796" cy="919797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9" name="AutoShape 112"/>
          <p:cNvSpPr/>
          <p:nvPr/>
        </p:nvSpPr>
        <p:spPr bwMode="auto">
          <a:xfrm>
            <a:off x="5291706" y="1952211"/>
            <a:ext cx="441325" cy="439381"/>
          </a:xfrm>
          <a:custGeom>
            <a:avLst/>
            <a:gdLst>
              <a:gd name="T0" fmla="*/ 10510 w 21020"/>
              <a:gd name="T1" fmla="*/ 10800 h 21600"/>
              <a:gd name="T2" fmla="*/ 10510 w 21020"/>
              <a:gd name="T3" fmla="*/ 10800 h 21600"/>
              <a:gd name="T4" fmla="*/ 10510 w 21020"/>
              <a:gd name="T5" fmla="*/ 10800 h 21600"/>
              <a:gd name="T6" fmla="*/ 10510 w 2102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020" h="21600">
                <a:moveTo>
                  <a:pt x="18846" y="7946"/>
                </a:moveTo>
                <a:lnTo>
                  <a:pt x="17740" y="9091"/>
                </a:lnTo>
                <a:cubicBezTo>
                  <a:pt x="17740" y="8939"/>
                  <a:pt x="17758" y="8792"/>
                  <a:pt x="17744" y="8636"/>
                </a:cubicBezTo>
                <a:cubicBezTo>
                  <a:pt x="17629" y="7331"/>
                  <a:pt x="17036" y="6068"/>
                  <a:pt x="16074" y="5080"/>
                </a:cubicBezTo>
                <a:cubicBezTo>
                  <a:pt x="15004" y="3980"/>
                  <a:pt x="13585" y="3348"/>
                  <a:pt x="12180" y="3345"/>
                </a:cubicBezTo>
                <a:lnTo>
                  <a:pt x="13268" y="2218"/>
                </a:lnTo>
                <a:cubicBezTo>
                  <a:pt x="13812" y="1659"/>
                  <a:pt x="14572" y="1350"/>
                  <a:pt x="15403" y="1350"/>
                </a:cubicBezTo>
                <a:cubicBezTo>
                  <a:pt x="16460" y="1350"/>
                  <a:pt x="17546" y="1840"/>
                  <a:pt x="18381" y="2696"/>
                </a:cubicBezTo>
                <a:cubicBezTo>
                  <a:pt x="19165" y="3500"/>
                  <a:pt x="19631" y="4499"/>
                  <a:pt x="19698" y="5510"/>
                </a:cubicBezTo>
                <a:cubicBezTo>
                  <a:pt x="19760" y="6453"/>
                  <a:pt x="19457" y="7317"/>
                  <a:pt x="18846" y="7946"/>
                </a:cubicBezTo>
                <a:moveTo>
                  <a:pt x="5828" y="19329"/>
                </a:moveTo>
                <a:cubicBezTo>
                  <a:pt x="5813" y="18424"/>
                  <a:pt x="5454" y="17481"/>
                  <a:pt x="4730" y="16739"/>
                </a:cubicBezTo>
                <a:cubicBezTo>
                  <a:pt x="4046" y="16034"/>
                  <a:pt x="3150" y="15628"/>
                  <a:pt x="2257" y="15592"/>
                </a:cubicBezTo>
                <a:lnTo>
                  <a:pt x="2911" y="13157"/>
                </a:lnTo>
                <a:cubicBezTo>
                  <a:pt x="2959" y="12995"/>
                  <a:pt x="3052" y="12835"/>
                  <a:pt x="3168" y="12695"/>
                </a:cubicBezTo>
                <a:cubicBezTo>
                  <a:pt x="4485" y="11726"/>
                  <a:pt x="6512" y="12012"/>
                  <a:pt x="7920" y="13460"/>
                </a:cubicBezTo>
                <a:cubicBezTo>
                  <a:pt x="9409" y="14990"/>
                  <a:pt x="9639" y="17230"/>
                  <a:pt x="8492" y="18568"/>
                </a:cubicBezTo>
                <a:cubicBezTo>
                  <a:pt x="8416" y="18609"/>
                  <a:pt x="8339" y="18648"/>
                  <a:pt x="8256" y="18675"/>
                </a:cubicBezTo>
                <a:cubicBezTo>
                  <a:pt x="8256" y="18675"/>
                  <a:pt x="5828" y="19329"/>
                  <a:pt x="5828" y="19329"/>
                </a:cubicBezTo>
                <a:close/>
                <a:moveTo>
                  <a:pt x="2737" y="20164"/>
                </a:moveTo>
                <a:cubicBezTo>
                  <a:pt x="2665" y="20181"/>
                  <a:pt x="2443" y="20239"/>
                  <a:pt x="2291" y="20249"/>
                </a:cubicBezTo>
                <a:cubicBezTo>
                  <a:pt x="1751" y="20244"/>
                  <a:pt x="1313" y="19792"/>
                  <a:pt x="1313" y="19237"/>
                </a:cubicBezTo>
                <a:cubicBezTo>
                  <a:pt x="1321" y="19124"/>
                  <a:pt x="1365" y="18929"/>
                  <a:pt x="1380" y="18857"/>
                </a:cubicBezTo>
                <a:lnTo>
                  <a:pt x="2071" y="16283"/>
                </a:lnTo>
                <a:cubicBezTo>
                  <a:pt x="2822" y="16261"/>
                  <a:pt x="3630" y="16562"/>
                  <a:pt x="4265" y="17215"/>
                </a:cubicBezTo>
                <a:cubicBezTo>
                  <a:pt x="4911" y="17878"/>
                  <a:pt x="5214" y="18725"/>
                  <a:pt x="5181" y="19504"/>
                </a:cubicBezTo>
                <a:cubicBezTo>
                  <a:pt x="5181" y="19504"/>
                  <a:pt x="2737" y="20164"/>
                  <a:pt x="2737" y="20164"/>
                </a:cubicBezTo>
                <a:close/>
                <a:moveTo>
                  <a:pt x="6888" y="11179"/>
                </a:moveTo>
                <a:cubicBezTo>
                  <a:pt x="6280" y="10927"/>
                  <a:pt x="5642" y="10783"/>
                  <a:pt x="5004" y="10774"/>
                </a:cubicBezTo>
                <a:lnTo>
                  <a:pt x="10063" y="5536"/>
                </a:lnTo>
                <a:cubicBezTo>
                  <a:pt x="10838" y="4759"/>
                  <a:pt x="11966" y="4536"/>
                  <a:pt x="13077" y="4819"/>
                </a:cubicBezTo>
                <a:cubicBezTo>
                  <a:pt x="13077" y="4819"/>
                  <a:pt x="6888" y="11179"/>
                  <a:pt x="6888" y="11179"/>
                </a:cubicBezTo>
                <a:close/>
                <a:moveTo>
                  <a:pt x="9717" y="13672"/>
                </a:moveTo>
                <a:cubicBezTo>
                  <a:pt x="9473" y="13258"/>
                  <a:pt x="9194" y="12859"/>
                  <a:pt x="8848" y="12505"/>
                </a:cubicBezTo>
                <a:cubicBezTo>
                  <a:pt x="8447" y="12093"/>
                  <a:pt x="7986" y="11770"/>
                  <a:pt x="7507" y="11498"/>
                </a:cubicBezTo>
                <a:lnTo>
                  <a:pt x="13767" y="5064"/>
                </a:lnTo>
                <a:cubicBezTo>
                  <a:pt x="14259" y="5288"/>
                  <a:pt x="14729" y="5607"/>
                  <a:pt x="15145" y="6035"/>
                </a:cubicBezTo>
                <a:cubicBezTo>
                  <a:pt x="15500" y="6398"/>
                  <a:pt x="15775" y="6806"/>
                  <a:pt x="15987" y="7229"/>
                </a:cubicBezTo>
                <a:cubicBezTo>
                  <a:pt x="15987" y="7229"/>
                  <a:pt x="9717" y="13672"/>
                  <a:pt x="9717" y="13672"/>
                </a:cubicBezTo>
                <a:close/>
                <a:moveTo>
                  <a:pt x="10519" y="16061"/>
                </a:moveTo>
                <a:cubicBezTo>
                  <a:pt x="10465" y="15452"/>
                  <a:pt x="10298" y="14854"/>
                  <a:pt x="10047" y="14288"/>
                </a:cubicBezTo>
                <a:lnTo>
                  <a:pt x="16257" y="7906"/>
                </a:lnTo>
                <a:cubicBezTo>
                  <a:pt x="16637" y="9140"/>
                  <a:pt x="16442" y="10429"/>
                  <a:pt x="15610" y="11284"/>
                </a:cubicBezTo>
                <a:cubicBezTo>
                  <a:pt x="15604" y="11290"/>
                  <a:pt x="15598" y="11293"/>
                  <a:pt x="15593" y="11298"/>
                </a:cubicBezTo>
                <a:lnTo>
                  <a:pt x="15602" y="11306"/>
                </a:lnTo>
                <a:lnTo>
                  <a:pt x="10525" y="16565"/>
                </a:lnTo>
                <a:cubicBezTo>
                  <a:pt x="10527" y="16397"/>
                  <a:pt x="10534" y="16232"/>
                  <a:pt x="10519" y="16061"/>
                </a:cubicBezTo>
                <a:moveTo>
                  <a:pt x="19308" y="1741"/>
                </a:moveTo>
                <a:cubicBezTo>
                  <a:pt x="18228" y="632"/>
                  <a:pt x="16805" y="0"/>
                  <a:pt x="15403" y="0"/>
                </a:cubicBezTo>
                <a:cubicBezTo>
                  <a:pt x="14220" y="0"/>
                  <a:pt x="13131" y="450"/>
                  <a:pt x="12335" y="1266"/>
                </a:cubicBezTo>
                <a:lnTo>
                  <a:pt x="9138" y="4577"/>
                </a:lnTo>
                <a:cubicBezTo>
                  <a:pt x="9129" y="4585"/>
                  <a:pt x="9118" y="4592"/>
                  <a:pt x="9108" y="4602"/>
                </a:cubicBezTo>
                <a:cubicBezTo>
                  <a:pt x="9103" y="4608"/>
                  <a:pt x="9100" y="4614"/>
                  <a:pt x="9095" y="4620"/>
                </a:cubicBezTo>
                <a:lnTo>
                  <a:pt x="9096" y="4621"/>
                </a:lnTo>
                <a:lnTo>
                  <a:pt x="2310" y="11647"/>
                </a:lnTo>
                <a:cubicBezTo>
                  <a:pt x="1998" y="11966"/>
                  <a:pt x="1771" y="12364"/>
                  <a:pt x="1645" y="12797"/>
                </a:cubicBezTo>
                <a:lnTo>
                  <a:pt x="102" y="18541"/>
                </a:lnTo>
                <a:cubicBezTo>
                  <a:pt x="100" y="18557"/>
                  <a:pt x="0" y="19008"/>
                  <a:pt x="0" y="19237"/>
                </a:cubicBezTo>
                <a:cubicBezTo>
                  <a:pt x="0" y="20541"/>
                  <a:pt x="1030" y="21599"/>
                  <a:pt x="2302" y="21599"/>
                </a:cubicBezTo>
                <a:cubicBezTo>
                  <a:pt x="2554" y="21599"/>
                  <a:pt x="3044" y="21475"/>
                  <a:pt x="3062" y="21473"/>
                </a:cubicBezTo>
                <a:lnTo>
                  <a:pt x="8630" y="19969"/>
                </a:lnTo>
                <a:cubicBezTo>
                  <a:pt x="9054" y="19839"/>
                  <a:pt x="9439" y="19604"/>
                  <a:pt x="9750" y="19283"/>
                </a:cubicBezTo>
                <a:lnTo>
                  <a:pt x="19776" y="8899"/>
                </a:lnTo>
                <a:cubicBezTo>
                  <a:pt x="21600" y="7023"/>
                  <a:pt x="21394" y="3881"/>
                  <a:pt x="19308" y="1741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marL="0" marR="0" lvl="0" indent="0" algn="ctr" defTabSz="22860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5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Gill Sans" charset="0"/>
              <a:sym typeface="Gill Sans" charset="0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3487443" y="1941220"/>
            <a:ext cx="302262" cy="440610"/>
            <a:chOff x="2528974" y="2863357"/>
            <a:chExt cx="246811" cy="359779"/>
          </a:xfrm>
          <a:solidFill>
            <a:schemeClr val="bg1"/>
          </a:solidFill>
        </p:grpSpPr>
        <p:sp>
          <p:nvSpPr>
            <p:cNvPr id="11" name="AutoShape 113"/>
            <p:cNvSpPr/>
            <p:nvPr/>
          </p:nvSpPr>
          <p:spPr bwMode="auto">
            <a:xfrm>
              <a:off x="2528974" y="2863357"/>
              <a:ext cx="246811" cy="35977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5386" y="14175"/>
                  </a:moveTo>
                  <a:lnTo>
                    <a:pt x="6223" y="14175"/>
                  </a:lnTo>
                  <a:cubicBezTo>
                    <a:pt x="5734" y="13446"/>
                    <a:pt x="5147" y="12716"/>
                    <a:pt x="4568" y="12003"/>
                  </a:cubicBezTo>
                  <a:cubicBezTo>
                    <a:pt x="3287" y="10427"/>
                    <a:pt x="1963" y="8797"/>
                    <a:pt x="1963" y="7425"/>
                  </a:cubicBezTo>
                  <a:cubicBezTo>
                    <a:pt x="1963" y="4075"/>
                    <a:pt x="5927" y="1350"/>
                    <a:pt x="10800" y="1350"/>
                  </a:cubicBezTo>
                  <a:cubicBezTo>
                    <a:pt x="15672" y="1350"/>
                    <a:pt x="19636" y="4075"/>
                    <a:pt x="19636" y="7425"/>
                  </a:cubicBezTo>
                  <a:cubicBezTo>
                    <a:pt x="19636" y="8787"/>
                    <a:pt x="18312" y="10425"/>
                    <a:pt x="17029" y="12011"/>
                  </a:cubicBezTo>
                  <a:cubicBezTo>
                    <a:pt x="16455" y="12723"/>
                    <a:pt x="15873" y="13449"/>
                    <a:pt x="15386" y="14175"/>
                  </a:cubicBezTo>
                  <a:moveTo>
                    <a:pt x="10800" y="20249"/>
                  </a:moveTo>
                  <a:cubicBezTo>
                    <a:pt x="9805" y="20249"/>
                    <a:pt x="9347" y="20171"/>
                    <a:pt x="8839" y="19406"/>
                  </a:cubicBezTo>
                  <a:lnTo>
                    <a:pt x="13000" y="19048"/>
                  </a:lnTo>
                  <a:cubicBezTo>
                    <a:pt x="12398" y="20164"/>
                    <a:pt x="11959" y="20249"/>
                    <a:pt x="10800" y="20249"/>
                  </a:cubicBezTo>
                  <a:moveTo>
                    <a:pt x="7595" y="16813"/>
                  </a:moveTo>
                  <a:cubicBezTo>
                    <a:pt x="7417" y="16407"/>
                    <a:pt x="7215" y="15978"/>
                    <a:pt x="6991" y="15525"/>
                  </a:cubicBezTo>
                  <a:lnTo>
                    <a:pt x="14616" y="15525"/>
                  </a:lnTo>
                  <a:cubicBezTo>
                    <a:pt x="14496" y="15767"/>
                    <a:pt x="14375" y="16010"/>
                    <a:pt x="14270" y="16239"/>
                  </a:cubicBezTo>
                  <a:cubicBezTo>
                    <a:pt x="14270" y="16239"/>
                    <a:pt x="7595" y="16813"/>
                    <a:pt x="7595" y="16813"/>
                  </a:cubicBezTo>
                  <a:close/>
                  <a:moveTo>
                    <a:pt x="13345" y="18343"/>
                  </a:moveTo>
                  <a:lnTo>
                    <a:pt x="8476" y="18762"/>
                  </a:lnTo>
                  <a:cubicBezTo>
                    <a:pt x="8303" y="18416"/>
                    <a:pt x="8116" y="18011"/>
                    <a:pt x="7890" y="17483"/>
                  </a:cubicBezTo>
                  <a:cubicBezTo>
                    <a:pt x="7887" y="17477"/>
                    <a:pt x="7883" y="17469"/>
                    <a:pt x="7881" y="17462"/>
                  </a:cubicBezTo>
                  <a:lnTo>
                    <a:pt x="13957" y="16941"/>
                  </a:lnTo>
                  <a:cubicBezTo>
                    <a:pt x="13871" y="17140"/>
                    <a:pt x="13778" y="17350"/>
                    <a:pt x="13698" y="17537"/>
                  </a:cubicBezTo>
                  <a:cubicBezTo>
                    <a:pt x="13569" y="17841"/>
                    <a:pt x="13453" y="18104"/>
                    <a:pt x="13345" y="18343"/>
                  </a:cubicBezTo>
                  <a:moveTo>
                    <a:pt x="10800" y="0"/>
                  </a:moveTo>
                  <a:cubicBezTo>
                    <a:pt x="4835" y="0"/>
                    <a:pt x="0" y="3324"/>
                    <a:pt x="0" y="7425"/>
                  </a:cubicBezTo>
                  <a:cubicBezTo>
                    <a:pt x="0" y="10146"/>
                    <a:pt x="3621" y="13029"/>
                    <a:pt x="4939" y="15562"/>
                  </a:cubicBezTo>
                  <a:cubicBezTo>
                    <a:pt x="6906" y="19339"/>
                    <a:pt x="6688" y="21599"/>
                    <a:pt x="10800" y="21599"/>
                  </a:cubicBezTo>
                  <a:cubicBezTo>
                    <a:pt x="14972" y="21599"/>
                    <a:pt x="14692" y="19349"/>
                    <a:pt x="16660" y="15577"/>
                  </a:cubicBezTo>
                  <a:cubicBezTo>
                    <a:pt x="17983" y="13039"/>
                    <a:pt x="21600" y="10124"/>
                    <a:pt x="21600" y="7425"/>
                  </a:cubicBezTo>
                  <a:cubicBezTo>
                    <a:pt x="21600" y="332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  <p:sp>
          <p:nvSpPr>
            <p:cNvPr id="12" name="AutoShape 114"/>
            <p:cNvSpPr/>
            <p:nvPr/>
          </p:nvSpPr>
          <p:spPr bwMode="auto">
            <a:xfrm>
              <a:off x="2584843" y="2919841"/>
              <a:ext cx="73061" cy="7306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938" y="0"/>
                  </a:moveTo>
                  <a:cubicBezTo>
                    <a:pt x="8943" y="0"/>
                    <a:pt x="0" y="8942"/>
                    <a:pt x="0" y="19938"/>
                  </a:cubicBezTo>
                  <a:cubicBezTo>
                    <a:pt x="0" y="20855"/>
                    <a:pt x="743" y="21600"/>
                    <a:pt x="1661" y="21600"/>
                  </a:cubicBezTo>
                  <a:cubicBezTo>
                    <a:pt x="2579" y="21600"/>
                    <a:pt x="3323" y="20855"/>
                    <a:pt x="3323" y="19938"/>
                  </a:cubicBezTo>
                  <a:cubicBezTo>
                    <a:pt x="3323" y="10777"/>
                    <a:pt x="10777" y="3323"/>
                    <a:pt x="19938" y="3323"/>
                  </a:cubicBezTo>
                  <a:cubicBezTo>
                    <a:pt x="20856" y="3323"/>
                    <a:pt x="21600" y="2578"/>
                    <a:pt x="21600" y="1661"/>
                  </a:cubicBezTo>
                  <a:cubicBezTo>
                    <a:pt x="21600" y="744"/>
                    <a:pt x="20856" y="0"/>
                    <a:pt x="19938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5291706" y="3382924"/>
            <a:ext cx="439859" cy="439859"/>
            <a:chOff x="3191434" y="2145028"/>
            <a:chExt cx="359165" cy="359165"/>
          </a:xfrm>
          <a:solidFill>
            <a:schemeClr val="bg1"/>
          </a:solidFill>
        </p:grpSpPr>
        <p:sp>
          <p:nvSpPr>
            <p:cNvPr id="14" name="AutoShape 123"/>
            <p:cNvSpPr/>
            <p:nvPr/>
          </p:nvSpPr>
          <p:spPr bwMode="auto">
            <a:xfrm>
              <a:off x="3191434" y="2145028"/>
              <a:ext cx="359165" cy="35916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180" y="12132"/>
                  </a:moveTo>
                  <a:cubicBezTo>
                    <a:pt x="17710" y="12226"/>
                    <a:pt x="17327" y="12561"/>
                    <a:pt x="17170" y="13012"/>
                  </a:cubicBezTo>
                  <a:cubicBezTo>
                    <a:pt x="17083" y="13261"/>
                    <a:pt x="16981" y="13503"/>
                    <a:pt x="16868" y="13738"/>
                  </a:cubicBezTo>
                  <a:cubicBezTo>
                    <a:pt x="16658" y="14169"/>
                    <a:pt x="16694" y="14677"/>
                    <a:pt x="16959" y="15075"/>
                  </a:cubicBezTo>
                  <a:lnTo>
                    <a:pt x="18131" y="16833"/>
                  </a:lnTo>
                  <a:lnTo>
                    <a:pt x="16832" y="18132"/>
                  </a:lnTo>
                  <a:lnTo>
                    <a:pt x="15075" y="16960"/>
                  </a:lnTo>
                  <a:cubicBezTo>
                    <a:pt x="14850" y="16810"/>
                    <a:pt x="14589" y="16733"/>
                    <a:pt x="14326" y="16733"/>
                  </a:cubicBezTo>
                  <a:cubicBezTo>
                    <a:pt x="14126" y="16733"/>
                    <a:pt x="13924" y="16778"/>
                    <a:pt x="13738" y="16868"/>
                  </a:cubicBezTo>
                  <a:cubicBezTo>
                    <a:pt x="13504" y="16981"/>
                    <a:pt x="13262" y="17083"/>
                    <a:pt x="13012" y="17170"/>
                  </a:cubicBezTo>
                  <a:cubicBezTo>
                    <a:pt x="12561" y="17327"/>
                    <a:pt x="12226" y="17712"/>
                    <a:pt x="12133" y="18180"/>
                  </a:cubicBezTo>
                  <a:lnTo>
                    <a:pt x="11717" y="20249"/>
                  </a:lnTo>
                  <a:lnTo>
                    <a:pt x="9881" y="20249"/>
                  </a:lnTo>
                  <a:lnTo>
                    <a:pt x="9467" y="18180"/>
                  </a:lnTo>
                  <a:cubicBezTo>
                    <a:pt x="9373" y="17712"/>
                    <a:pt x="9039" y="17327"/>
                    <a:pt x="8588" y="17170"/>
                  </a:cubicBezTo>
                  <a:cubicBezTo>
                    <a:pt x="8339" y="17083"/>
                    <a:pt x="8096" y="16983"/>
                    <a:pt x="7861" y="16869"/>
                  </a:cubicBezTo>
                  <a:cubicBezTo>
                    <a:pt x="7675" y="16778"/>
                    <a:pt x="7474" y="16733"/>
                    <a:pt x="7273" y="16733"/>
                  </a:cubicBezTo>
                  <a:cubicBezTo>
                    <a:pt x="7011" y="16733"/>
                    <a:pt x="6750" y="16810"/>
                    <a:pt x="6525" y="16960"/>
                  </a:cubicBezTo>
                  <a:lnTo>
                    <a:pt x="4767" y="18132"/>
                  </a:lnTo>
                  <a:lnTo>
                    <a:pt x="3468" y="16833"/>
                  </a:lnTo>
                  <a:lnTo>
                    <a:pt x="4639" y="15075"/>
                  </a:lnTo>
                  <a:cubicBezTo>
                    <a:pt x="4904" y="14677"/>
                    <a:pt x="4939" y="14169"/>
                    <a:pt x="4732" y="13738"/>
                  </a:cubicBezTo>
                  <a:cubicBezTo>
                    <a:pt x="4618" y="13504"/>
                    <a:pt x="4516" y="13263"/>
                    <a:pt x="4429" y="13013"/>
                  </a:cubicBezTo>
                  <a:cubicBezTo>
                    <a:pt x="4273" y="12561"/>
                    <a:pt x="3888" y="12227"/>
                    <a:pt x="3419" y="12133"/>
                  </a:cubicBezTo>
                  <a:lnTo>
                    <a:pt x="1350" y="11718"/>
                  </a:lnTo>
                  <a:lnTo>
                    <a:pt x="1349" y="9882"/>
                  </a:lnTo>
                  <a:lnTo>
                    <a:pt x="3419" y="9468"/>
                  </a:lnTo>
                  <a:cubicBezTo>
                    <a:pt x="3888" y="9374"/>
                    <a:pt x="4273" y="9039"/>
                    <a:pt x="4429" y="8588"/>
                  </a:cubicBezTo>
                  <a:cubicBezTo>
                    <a:pt x="4516" y="8338"/>
                    <a:pt x="4617" y="8096"/>
                    <a:pt x="4731" y="7862"/>
                  </a:cubicBezTo>
                  <a:cubicBezTo>
                    <a:pt x="4940" y="7431"/>
                    <a:pt x="4905" y="6923"/>
                    <a:pt x="4639" y="6524"/>
                  </a:cubicBezTo>
                  <a:lnTo>
                    <a:pt x="3468" y="4767"/>
                  </a:lnTo>
                  <a:lnTo>
                    <a:pt x="4767" y="3468"/>
                  </a:lnTo>
                  <a:lnTo>
                    <a:pt x="6525" y="4639"/>
                  </a:lnTo>
                  <a:cubicBezTo>
                    <a:pt x="6750" y="4790"/>
                    <a:pt x="7011" y="4866"/>
                    <a:pt x="7273" y="4866"/>
                  </a:cubicBezTo>
                  <a:cubicBezTo>
                    <a:pt x="7474" y="4866"/>
                    <a:pt x="7674" y="4822"/>
                    <a:pt x="7861" y="4732"/>
                  </a:cubicBezTo>
                  <a:cubicBezTo>
                    <a:pt x="8095" y="4619"/>
                    <a:pt x="8337" y="4517"/>
                    <a:pt x="8586" y="4430"/>
                  </a:cubicBezTo>
                  <a:cubicBezTo>
                    <a:pt x="9039" y="4272"/>
                    <a:pt x="9373" y="3888"/>
                    <a:pt x="9467" y="3420"/>
                  </a:cubicBezTo>
                  <a:lnTo>
                    <a:pt x="9881" y="1350"/>
                  </a:lnTo>
                  <a:lnTo>
                    <a:pt x="11717" y="1350"/>
                  </a:lnTo>
                  <a:lnTo>
                    <a:pt x="12131" y="3420"/>
                  </a:lnTo>
                  <a:cubicBezTo>
                    <a:pt x="12225" y="3888"/>
                    <a:pt x="12560" y="4272"/>
                    <a:pt x="13012" y="4430"/>
                  </a:cubicBezTo>
                  <a:cubicBezTo>
                    <a:pt x="13261" y="4517"/>
                    <a:pt x="13502" y="4617"/>
                    <a:pt x="13737" y="4731"/>
                  </a:cubicBezTo>
                  <a:cubicBezTo>
                    <a:pt x="13924" y="4822"/>
                    <a:pt x="14125" y="4866"/>
                    <a:pt x="14326" y="4866"/>
                  </a:cubicBezTo>
                  <a:cubicBezTo>
                    <a:pt x="14589" y="4866"/>
                    <a:pt x="14850" y="4790"/>
                    <a:pt x="15075" y="4639"/>
                  </a:cubicBezTo>
                  <a:lnTo>
                    <a:pt x="16832" y="3468"/>
                  </a:lnTo>
                  <a:lnTo>
                    <a:pt x="18131" y="4767"/>
                  </a:lnTo>
                  <a:lnTo>
                    <a:pt x="16959" y="6524"/>
                  </a:lnTo>
                  <a:cubicBezTo>
                    <a:pt x="16694" y="6923"/>
                    <a:pt x="16660" y="7431"/>
                    <a:pt x="16867" y="7861"/>
                  </a:cubicBezTo>
                  <a:cubicBezTo>
                    <a:pt x="16980" y="8096"/>
                    <a:pt x="17083" y="8337"/>
                    <a:pt x="17170" y="8587"/>
                  </a:cubicBezTo>
                  <a:cubicBezTo>
                    <a:pt x="17327" y="9039"/>
                    <a:pt x="17710" y="9373"/>
                    <a:pt x="18180" y="9467"/>
                  </a:cubicBezTo>
                  <a:lnTo>
                    <a:pt x="20248" y="9882"/>
                  </a:lnTo>
                  <a:lnTo>
                    <a:pt x="20250" y="11718"/>
                  </a:lnTo>
                  <a:cubicBezTo>
                    <a:pt x="20250" y="11718"/>
                    <a:pt x="18180" y="12132"/>
                    <a:pt x="18180" y="12132"/>
                  </a:cubicBezTo>
                  <a:close/>
                  <a:moveTo>
                    <a:pt x="20513" y="8558"/>
                  </a:moveTo>
                  <a:lnTo>
                    <a:pt x="18445" y="8143"/>
                  </a:lnTo>
                  <a:cubicBezTo>
                    <a:pt x="18341" y="7844"/>
                    <a:pt x="18218" y="7554"/>
                    <a:pt x="18082" y="7273"/>
                  </a:cubicBezTo>
                  <a:lnTo>
                    <a:pt x="19254" y="5516"/>
                  </a:lnTo>
                  <a:cubicBezTo>
                    <a:pt x="19611" y="4980"/>
                    <a:pt x="19540" y="4268"/>
                    <a:pt x="19085" y="3813"/>
                  </a:cubicBezTo>
                  <a:lnTo>
                    <a:pt x="17787" y="2514"/>
                  </a:lnTo>
                  <a:cubicBezTo>
                    <a:pt x="17526" y="2253"/>
                    <a:pt x="17181" y="2118"/>
                    <a:pt x="16831" y="2118"/>
                  </a:cubicBezTo>
                  <a:cubicBezTo>
                    <a:pt x="16573" y="2118"/>
                    <a:pt x="16312" y="2193"/>
                    <a:pt x="16084" y="2345"/>
                  </a:cubicBezTo>
                  <a:lnTo>
                    <a:pt x="14326" y="3516"/>
                  </a:lnTo>
                  <a:cubicBezTo>
                    <a:pt x="14044" y="3380"/>
                    <a:pt x="13754" y="3258"/>
                    <a:pt x="13455" y="3155"/>
                  </a:cubicBezTo>
                  <a:lnTo>
                    <a:pt x="13041" y="1085"/>
                  </a:lnTo>
                  <a:cubicBezTo>
                    <a:pt x="12916" y="454"/>
                    <a:pt x="12361" y="0"/>
                    <a:pt x="11717" y="0"/>
                  </a:cubicBezTo>
                  <a:lnTo>
                    <a:pt x="9881" y="0"/>
                  </a:lnTo>
                  <a:cubicBezTo>
                    <a:pt x="9238" y="0"/>
                    <a:pt x="8684" y="454"/>
                    <a:pt x="8557" y="1085"/>
                  </a:cubicBezTo>
                  <a:lnTo>
                    <a:pt x="8143" y="3155"/>
                  </a:lnTo>
                  <a:cubicBezTo>
                    <a:pt x="7843" y="3258"/>
                    <a:pt x="7554" y="3381"/>
                    <a:pt x="7273" y="3516"/>
                  </a:cubicBezTo>
                  <a:lnTo>
                    <a:pt x="5516" y="2345"/>
                  </a:lnTo>
                  <a:cubicBezTo>
                    <a:pt x="5287" y="2193"/>
                    <a:pt x="5026" y="2118"/>
                    <a:pt x="4767" y="2118"/>
                  </a:cubicBezTo>
                  <a:cubicBezTo>
                    <a:pt x="4419" y="2118"/>
                    <a:pt x="4073" y="2253"/>
                    <a:pt x="3812" y="2514"/>
                  </a:cubicBezTo>
                  <a:lnTo>
                    <a:pt x="2514" y="3813"/>
                  </a:lnTo>
                  <a:cubicBezTo>
                    <a:pt x="2059" y="4268"/>
                    <a:pt x="1988" y="4980"/>
                    <a:pt x="2345" y="5516"/>
                  </a:cubicBezTo>
                  <a:lnTo>
                    <a:pt x="3516" y="7273"/>
                  </a:lnTo>
                  <a:cubicBezTo>
                    <a:pt x="3380" y="7555"/>
                    <a:pt x="3258" y="7844"/>
                    <a:pt x="3154" y="8144"/>
                  </a:cubicBezTo>
                  <a:lnTo>
                    <a:pt x="1085" y="8558"/>
                  </a:lnTo>
                  <a:cubicBezTo>
                    <a:pt x="454" y="8684"/>
                    <a:pt x="0" y="9238"/>
                    <a:pt x="0" y="9882"/>
                  </a:cubicBezTo>
                  <a:lnTo>
                    <a:pt x="0" y="11718"/>
                  </a:lnTo>
                  <a:cubicBezTo>
                    <a:pt x="0" y="12361"/>
                    <a:pt x="454" y="12916"/>
                    <a:pt x="1085" y="13042"/>
                  </a:cubicBezTo>
                  <a:lnTo>
                    <a:pt x="3154" y="13456"/>
                  </a:lnTo>
                  <a:cubicBezTo>
                    <a:pt x="3258" y="13755"/>
                    <a:pt x="3380" y="14046"/>
                    <a:pt x="3516" y="14326"/>
                  </a:cubicBezTo>
                  <a:lnTo>
                    <a:pt x="2345" y="16083"/>
                  </a:lnTo>
                  <a:cubicBezTo>
                    <a:pt x="1988" y="16619"/>
                    <a:pt x="2059" y="17332"/>
                    <a:pt x="2514" y="17787"/>
                  </a:cubicBezTo>
                  <a:lnTo>
                    <a:pt x="3812" y="19086"/>
                  </a:lnTo>
                  <a:cubicBezTo>
                    <a:pt x="4073" y="19346"/>
                    <a:pt x="4419" y="19482"/>
                    <a:pt x="4767" y="19482"/>
                  </a:cubicBezTo>
                  <a:cubicBezTo>
                    <a:pt x="5026" y="19482"/>
                    <a:pt x="5287" y="19406"/>
                    <a:pt x="5516" y="19254"/>
                  </a:cubicBezTo>
                  <a:lnTo>
                    <a:pt x="7273" y="18083"/>
                  </a:lnTo>
                  <a:cubicBezTo>
                    <a:pt x="7554" y="18220"/>
                    <a:pt x="7843" y="18341"/>
                    <a:pt x="8143" y="18445"/>
                  </a:cubicBezTo>
                  <a:lnTo>
                    <a:pt x="8557" y="20514"/>
                  </a:lnTo>
                  <a:cubicBezTo>
                    <a:pt x="8684" y="21146"/>
                    <a:pt x="9238" y="21599"/>
                    <a:pt x="9881" y="21599"/>
                  </a:cubicBezTo>
                  <a:lnTo>
                    <a:pt x="11717" y="21599"/>
                  </a:lnTo>
                  <a:cubicBezTo>
                    <a:pt x="12361" y="21599"/>
                    <a:pt x="12916" y="21146"/>
                    <a:pt x="13041" y="20514"/>
                  </a:cubicBezTo>
                  <a:lnTo>
                    <a:pt x="13456" y="18445"/>
                  </a:lnTo>
                  <a:cubicBezTo>
                    <a:pt x="13755" y="18341"/>
                    <a:pt x="14046" y="18219"/>
                    <a:pt x="14326" y="18083"/>
                  </a:cubicBezTo>
                  <a:lnTo>
                    <a:pt x="16084" y="19254"/>
                  </a:lnTo>
                  <a:cubicBezTo>
                    <a:pt x="16312" y="19406"/>
                    <a:pt x="16573" y="19482"/>
                    <a:pt x="16831" y="19482"/>
                  </a:cubicBezTo>
                  <a:cubicBezTo>
                    <a:pt x="17181" y="19482"/>
                    <a:pt x="17526" y="19346"/>
                    <a:pt x="17787" y="19086"/>
                  </a:cubicBezTo>
                  <a:lnTo>
                    <a:pt x="19085" y="17787"/>
                  </a:lnTo>
                  <a:cubicBezTo>
                    <a:pt x="19540" y="17332"/>
                    <a:pt x="19611" y="16619"/>
                    <a:pt x="19254" y="16083"/>
                  </a:cubicBezTo>
                  <a:lnTo>
                    <a:pt x="18082" y="14326"/>
                  </a:lnTo>
                  <a:cubicBezTo>
                    <a:pt x="18219" y="14045"/>
                    <a:pt x="18341" y="13755"/>
                    <a:pt x="18445" y="13456"/>
                  </a:cubicBezTo>
                  <a:lnTo>
                    <a:pt x="20513" y="13042"/>
                  </a:lnTo>
                  <a:cubicBezTo>
                    <a:pt x="21145" y="12916"/>
                    <a:pt x="21599" y="12361"/>
                    <a:pt x="21599" y="11718"/>
                  </a:cubicBezTo>
                  <a:lnTo>
                    <a:pt x="21599" y="9882"/>
                  </a:lnTo>
                  <a:cubicBezTo>
                    <a:pt x="21599" y="9238"/>
                    <a:pt x="21145" y="8684"/>
                    <a:pt x="20513" y="8558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  <p:sp>
          <p:nvSpPr>
            <p:cNvPr id="15" name="AutoShape 124"/>
            <p:cNvSpPr/>
            <p:nvPr/>
          </p:nvSpPr>
          <p:spPr bwMode="auto">
            <a:xfrm>
              <a:off x="3292736" y="2245717"/>
              <a:ext cx="157173" cy="15717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0250"/>
                  </a:moveTo>
                  <a:cubicBezTo>
                    <a:pt x="5580" y="20250"/>
                    <a:pt x="1350" y="16017"/>
                    <a:pt x="1350" y="10800"/>
                  </a:cubicBezTo>
                  <a:cubicBezTo>
                    <a:pt x="1350" y="5582"/>
                    <a:pt x="5580" y="1349"/>
                    <a:pt x="10800" y="1349"/>
                  </a:cubicBezTo>
                  <a:cubicBezTo>
                    <a:pt x="16016" y="1349"/>
                    <a:pt x="20250" y="5582"/>
                    <a:pt x="20250" y="10800"/>
                  </a:cubicBezTo>
                  <a:cubicBezTo>
                    <a:pt x="20250" y="16017"/>
                    <a:pt x="16016" y="20250"/>
                    <a:pt x="10800" y="20250"/>
                  </a:cubicBezTo>
                  <a:moveTo>
                    <a:pt x="10800" y="0"/>
                  </a:moveTo>
                  <a:cubicBezTo>
                    <a:pt x="4836" y="0"/>
                    <a:pt x="0" y="4836"/>
                    <a:pt x="0" y="10800"/>
                  </a:cubicBezTo>
                  <a:cubicBezTo>
                    <a:pt x="0" y="16763"/>
                    <a:pt x="4836" y="21600"/>
                    <a:pt x="10800" y="21600"/>
                  </a:cubicBezTo>
                  <a:cubicBezTo>
                    <a:pt x="16763" y="21600"/>
                    <a:pt x="21599" y="16763"/>
                    <a:pt x="21599" y="10800"/>
                  </a:cubicBezTo>
                  <a:cubicBezTo>
                    <a:pt x="21599" y="4836"/>
                    <a:pt x="16763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  <p:sp>
          <p:nvSpPr>
            <p:cNvPr id="16" name="AutoShape 125"/>
            <p:cNvSpPr/>
            <p:nvPr/>
          </p:nvSpPr>
          <p:spPr bwMode="auto">
            <a:xfrm>
              <a:off x="3325891" y="2279484"/>
              <a:ext cx="90253" cy="9025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18900"/>
                  </a:moveTo>
                  <a:cubicBezTo>
                    <a:pt x="6328" y="18900"/>
                    <a:pt x="2699" y="15271"/>
                    <a:pt x="2699" y="10800"/>
                  </a:cubicBezTo>
                  <a:cubicBezTo>
                    <a:pt x="2699" y="6329"/>
                    <a:pt x="6328" y="2700"/>
                    <a:pt x="10800" y="2700"/>
                  </a:cubicBezTo>
                  <a:cubicBezTo>
                    <a:pt x="15271" y="2700"/>
                    <a:pt x="18899" y="6329"/>
                    <a:pt x="18899" y="10800"/>
                  </a:cubicBezTo>
                  <a:cubicBezTo>
                    <a:pt x="18899" y="15271"/>
                    <a:pt x="15271" y="18900"/>
                    <a:pt x="10800" y="18900"/>
                  </a:cubicBezTo>
                  <a:moveTo>
                    <a:pt x="10800" y="0"/>
                  </a:moveTo>
                  <a:cubicBezTo>
                    <a:pt x="4830" y="0"/>
                    <a:pt x="0" y="4833"/>
                    <a:pt x="0" y="10800"/>
                  </a:cubicBezTo>
                  <a:cubicBezTo>
                    <a:pt x="0" y="16766"/>
                    <a:pt x="4830" y="21599"/>
                    <a:pt x="10800" y="21599"/>
                  </a:cubicBezTo>
                  <a:cubicBezTo>
                    <a:pt x="16764" y="21599"/>
                    <a:pt x="21600" y="16766"/>
                    <a:pt x="21600" y="10800"/>
                  </a:cubicBezTo>
                  <a:cubicBezTo>
                    <a:pt x="21600" y="4833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 flipH="1">
            <a:off x="3407506" y="3371100"/>
            <a:ext cx="439859" cy="439859"/>
            <a:chOff x="2473104" y="2145028"/>
            <a:chExt cx="359165" cy="359165"/>
          </a:xfrm>
          <a:solidFill>
            <a:schemeClr val="bg1"/>
          </a:solidFill>
        </p:grpSpPr>
        <p:sp>
          <p:nvSpPr>
            <p:cNvPr id="18" name="AutoShape 126"/>
            <p:cNvSpPr/>
            <p:nvPr/>
          </p:nvSpPr>
          <p:spPr bwMode="auto">
            <a:xfrm>
              <a:off x="2473104" y="2145028"/>
              <a:ext cx="359165" cy="35916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3499" y="14850"/>
                  </a:moveTo>
                  <a:cubicBezTo>
                    <a:pt x="9772" y="14850"/>
                    <a:pt x="6749" y="11827"/>
                    <a:pt x="6749" y="8100"/>
                  </a:cubicBezTo>
                  <a:cubicBezTo>
                    <a:pt x="6749" y="4372"/>
                    <a:pt x="9772" y="1350"/>
                    <a:pt x="13499" y="1350"/>
                  </a:cubicBezTo>
                  <a:cubicBezTo>
                    <a:pt x="17227" y="1350"/>
                    <a:pt x="20249" y="4372"/>
                    <a:pt x="20249" y="8100"/>
                  </a:cubicBezTo>
                  <a:cubicBezTo>
                    <a:pt x="20249" y="11827"/>
                    <a:pt x="17227" y="14850"/>
                    <a:pt x="13499" y="14850"/>
                  </a:cubicBezTo>
                  <a:moveTo>
                    <a:pt x="3236" y="20042"/>
                  </a:moveTo>
                  <a:cubicBezTo>
                    <a:pt x="3019" y="20266"/>
                    <a:pt x="2718" y="20408"/>
                    <a:pt x="2382" y="20408"/>
                  </a:cubicBezTo>
                  <a:cubicBezTo>
                    <a:pt x="1724" y="20408"/>
                    <a:pt x="1191" y="19875"/>
                    <a:pt x="1191" y="19218"/>
                  </a:cubicBezTo>
                  <a:cubicBezTo>
                    <a:pt x="1191" y="18881"/>
                    <a:pt x="1332" y="18580"/>
                    <a:pt x="1557" y="18363"/>
                  </a:cubicBezTo>
                  <a:lnTo>
                    <a:pt x="1551" y="18358"/>
                  </a:lnTo>
                  <a:lnTo>
                    <a:pt x="6996" y="12913"/>
                  </a:lnTo>
                  <a:cubicBezTo>
                    <a:pt x="7472" y="13555"/>
                    <a:pt x="8039" y="14122"/>
                    <a:pt x="8680" y="14599"/>
                  </a:cubicBezTo>
                  <a:cubicBezTo>
                    <a:pt x="8680" y="14599"/>
                    <a:pt x="3236" y="20042"/>
                    <a:pt x="3236" y="20042"/>
                  </a:cubicBezTo>
                  <a:close/>
                  <a:moveTo>
                    <a:pt x="13499" y="0"/>
                  </a:moveTo>
                  <a:cubicBezTo>
                    <a:pt x="9026" y="0"/>
                    <a:pt x="5399" y="3626"/>
                    <a:pt x="5399" y="8100"/>
                  </a:cubicBezTo>
                  <a:cubicBezTo>
                    <a:pt x="5399" y="9467"/>
                    <a:pt x="5742" y="10754"/>
                    <a:pt x="6341" y="11884"/>
                  </a:cubicBezTo>
                  <a:lnTo>
                    <a:pt x="709" y="17515"/>
                  </a:lnTo>
                  <a:lnTo>
                    <a:pt x="713" y="17520"/>
                  </a:lnTo>
                  <a:cubicBezTo>
                    <a:pt x="274" y="17953"/>
                    <a:pt x="0" y="18552"/>
                    <a:pt x="0" y="19218"/>
                  </a:cubicBezTo>
                  <a:cubicBezTo>
                    <a:pt x="0" y="20533"/>
                    <a:pt x="1066" y="21599"/>
                    <a:pt x="2382" y="21599"/>
                  </a:cubicBezTo>
                  <a:cubicBezTo>
                    <a:pt x="3047" y="21599"/>
                    <a:pt x="3647" y="21326"/>
                    <a:pt x="4079" y="20885"/>
                  </a:cubicBezTo>
                  <a:lnTo>
                    <a:pt x="4078" y="20884"/>
                  </a:lnTo>
                  <a:lnTo>
                    <a:pt x="9708" y="15255"/>
                  </a:lnTo>
                  <a:cubicBezTo>
                    <a:pt x="10839" y="15856"/>
                    <a:pt x="12128" y="16200"/>
                    <a:pt x="13499" y="16200"/>
                  </a:cubicBezTo>
                  <a:cubicBezTo>
                    <a:pt x="17973" y="16200"/>
                    <a:pt x="21600" y="12573"/>
                    <a:pt x="21600" y="8100"/>
                  </a:cubicBezTo>
                  <a:cubicBezTo>
                    <a:pt x="21600" y="3626"/>
                    <a:pt x="17973" y="0"/>
                    <a:pt x="13499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  <p:sp>
          <p:nvSpPr>
            <p:cNvPr id="19" name="AutoShape 127"/>
            <p:cNvSpPr/>
            <p:nvPr/>
          </p:nvSpPr>
          <p:spPr bwMode="auto">
            <a:xfrm>
              <a:off x="2618611" y="2200897"/>
              <a:ext cx="84727" cy="8411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160" y="0"/>
                  </a:moveTo>
                  <a:cubicBezTo>
                    <a:pt x="9025" y="0"/>
                    <a:pt x="0" y="9025"/>
                    <a:pt x="0" y="20160"/>
                  </a:cubicBezTo>
                  <a:cubicBezTo>
                    <a:pt x="0" y="20954"/>
                    <a:pt x="644" y="21600"/>
                    <a:pt x="1440" y="21600"/>
                  </a:cubicBezTo>
                  <a:cubicBezTo>
                    <a:pt x="2235" y="21600"/>
                    <a:pt x="2880" y="20954"/>
                    <a:pt x="2880" y="20160"/>
                  </a:cubicBezTo>
                  <a:cubicBezTo>
                    <a:pt x="2880" y="10618"/>
                    <a:pt x="10617" y="2880"/>
                    <a:pt x="20160" y="2880"/>
                  </a:cubicBezTo>
                  <a:cubicBezTo>
                    <a:pt x="20955" y="2880"/>
                    <a:pt x="21599" y="2234"/>
                    <a:pt x="21599" y="1440"/>
                  </a:cubicBezTo>
                  <a:cubicBezTo>
                    <a:pt x="21599" y="645"/>
                    <a:pt x="20955" y="0"/>
                    <a:pt x="2016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</p:grpSp>
      <p:sp>
        <p:nvSpPr>
          <p:cNvPr id="20" name="矩形 19" descr="e7d195523061f1c09e9d68d7cf438b91ef959ecb14fc25d26BBA7F7DBC18E55DFF4014AF651F0BF2569D4B6C1DA7F1A4683A481403BD872FC687266AD13265C1DE7C373772FD8728ABDD69ADD03BFF5BE2862BC891DBB79E53AA13E757B079DAE9CCD4914C156100057435FD28AED9D4F3172330D902A005099957F3D3AD751EB2932CC045F1FE6113FCE4194E5F1556"/>
          <p:cNvSpPr/>
          <p:nvPr/>
        </p:nvSpPr>
        <p:spPr>
          <a:xfrm>
            <a:off x="561109" y="2010394"/>
            <a:ext cx="2371387" cy="694101"/>
          </a:xfrm>
          <a:prstGeom prst="rect">
            <a:avLst/>
          </a:prstGeom>
        </p:spPr>
        <p:txBody>
          <a:bodyPr wrap="square">
            <a:spAutoFit/>
          </a:bodyPr>
          <a:lstStyle/>
          <a:p/>
        </p:txBody>
      </p:sp>
      <p:sp>
        <p:nvSpPr>
          <p:cNvPr id="23" name="矩形 22" descr="e7d195523061f1c09e9d68d7cf438b91ef959ecb14fc25d26BBA7F7DBC18E55DFF4014AF651F0BF2569D4B6C1DA7F1A4683A481403BD872FC687266AD13265C1DE7C373772FD8728ABDD69ADD03BFF5BE2862BC891DBB79E53AA13E757B079DAE9CCD4914C156100057435FD28AED9D4F3172330D902A005099957F3D3AD751EB2932CC045F1FE6113FCE4194E5F1556"/>
          <p:cNvSpPr/>
          <p:nvPr/>
        </p:nvSpPr>
        <p:spPr>
          <a:xfrm>
            <a:off x="1165308" y="1784370"/>
            <a:ext cx="1725342" cy="313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en-US">
                <a:solidFill>
                  <a:srgbClr val="899EB8"/>
                </a:solidFill>
                <a:latin typeface="方正苏新诗柳楷简体" panose="02000000000000000000"/>
                <a:ea typeface="方正苏新诗柳楷简体" panose="02000000000000000000"/>
                <a:sym typeface="+mn-lt"/>
              </a:rPr>
              <a:t>此处添加文字内容</a:t>
            </a:r>
            <a:endParaRPr lang="zh-CN" altLang="en-US">
              <a:solidFill>
                <a:srgbClr val="899EB8"/>
              </a:solidFill>
              <a:latin typeface="方正苏新诗柳楷简体" panose="02000000000000000000"/>
              <a:ea typeface="方正苏新诗柳楷简体" panose="02000000000000000000"/>
            </a:endParaRPr>
          </a:p>
        </p:txBody>
      </p:sp>
      <p:sp>
        <p:nvSpPr>
          <p:cNvPr id="24" name="矩形 23" descr="e7d195523061f1c09e9d68d7cf438b91ef959ecb14fc25d26BBA7F7DBC18E55DFF4014AF651F0BF2569D4B6C1DA7F1A4683A481403BD872FC687266AD13265C1DE7C373772FD8728ABDD69ADD03BFF5BE2862BC891DBB79E53AA13E757B079DAE9CCD4914C156100057435FD28AED9D4F3172330D902A005099957F3D3AD751EB2932CC045F1FE6113FCE4194E5F1556"/>
          <p:cNvSpPr/>
          <p:nvPr/>
        </p:nvSpPr>
        <p:spPr>
          <a:xfrm>
            <a:off x="587477" y="3351849"/>
            <a:ext cx="2371387" cy="694101"/>
          </a:xfrm>
          <a:prstGeom prst="rect">
            <a:avLst/>
          </a:prstGeom>
        </p:spPr>
        <p:txBody>
          <a:bodyPr wrap="square">
            <a:spAutoFit/>
          </a:bodyPr>
          <a:lstStyle/>
          <a:p/>
        </p:txBody>
      </p:sp>
      <p:sp>
        <p:nvSpPr>
          <p:cNvPr id="25" name="矩形 24" descr="e7d195523061f1c09e9d68d7cf438b91ef959ecb14fc25d26BBA7F7DBC18E55DFF4014AF651F0BF2569D4B6C1DA7F1A4683A481403BD872FC687266AD13265C1DE7C373772FD8728ABDD69ADD03BFF5BE2862BC891DBB79E53AA13E757B079DAE9CCD4914C156100057435FD28AED9D4F3172330D902A005099957F3D3AD751EB2932CC045F1FE6113FCE4194E5F1556"/>
          <p:cNvSpPr/>
          <p:nvPr/>
        </p:nvSpPr>
        <p:spPr>
          <a:xfrm>
            <a:off x="1128458" y="3125822"/>
            <a:ext cx="1725342" cy="313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en-US">
                <a:solidFill>
                  <a:srgbClr val="899EB8"/>
                </a:solidFill>
                <a:latin typeface="方正苏新诗柳楷简体" panose="02000000000000000000"/>
                <a:ea typeface="方正苏新诗柳楷简体" panose="02000000000000000000"/>
                <a:sym typeface="+mn-lt"/>
              </a:rPr>
              <a:t>此处添加文字内容</a:t>
            </a:r>
            <a:endParaRPr lang="zh-CN" altLang="en-US">
              <a:solidFill>
                <a:srgbClr val="899EB8"/>
              </a:solidFill>
              <a:latin typeface="方正苏新诗柳楷简体" panose="02000000000000000000"/>
              <a:ea typeface="方正苏新诗柳楷简体" panose="02000000000000000000"/>
            </a:endParaRPr>
          </a:p>
        </p:txBody>
      </p:sp>
      <p:sp>
        <p:nvSpPr>
          <p:cNvPr id="26" name="矩形 25" descr="e7d195523061f1c09e9d68d7cf438b91ef959ecb14fc25d26BBA7F7DBC18E55DFF4014AF651F0BF2569D4B6C1DA7F1A4683A481403BD872FC687266AD13265C1DE7C373772FD8728ABDD69ADD03BFF5BE2862BC891DBB79E53AA13E757B079DAE9CCD4914C156100057435FD28AED9D4F3172330D902A005099957F3D3AD751EB2932CC045F1FE6113FCE4194E5F1556"/>
          <p:cNvSpPr/>
          <p:nvPr/>
        </p:nvSpPr>
        <p:spPr>
          <a:xfrm>
            <a:off x="6188228" y="1991885"/>
            <a:ext cx="2544570" cy="694101"/>
          </a:xfrm>
          <a:prstGeom prst="rect">
            <a:avLst/>
          </a:prstGeom>
        </p:spPr>
        <p:txBody>
          <a:bodyPr wrap="square">
            <a:spAutoFit/>
          </a:bodyPr>
          <a:lstStyle/>
          <a:p/>
        </p:txBody>
      </p:sp>
      <p:sp>
        <p:nvSpPr>
          <p:cNvPr id="27" name="矩形 26" descr="e7d195523061f1c09e9d68d7cf438b91ef959ecb14fc25d26BBA7F7DBC18E55DFF4014AF651F0BF2569D4B6C1DA7F1A4683A481403BD872FC687266AD13265C1DE7C373772FD8728ABDD69ADD03BFF5BE2862BC891DBB79E53AA13E757B079DAE9CCD4914C156100057435FD28AED9D4F3172330D902A005099957F3D3AD751EB2932CC045F1FE6113FCE4194E5F1556"/>
          <p:cNvSpPr/>
          <p:nvPr/>
        </p:nvSpPr>
        <p:spPr>
          <a:xfrm>
            <a:off x="6142963" y="1730278"/>
            <a:ext cx="1725342" cy="313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solidFill>
                  <a:srgbClr val="899EB8"/>
                </a:solidFill>
                <a:latin typeface="方正苏新诗柳楷简体" panose="02000000000000000000"/>
                <a:ea typeface="方正苏新诗柳楷简体" panose="02000000000000000000"/>
                <a:sym typeface="+mn-lt"/>
              </a:rPr>
              <a:t>此处添加文字内容</a:t>
            </a:r>
            <a:endParaRPr lang="zh-CN" altLang="en-US">
              <a:solidFill>
                <a:srgbClr val="899EB8"/>
              </a:solidFill>
              <a:latin typeface="方正苏新诗柳楷简体" panose="02000000000000000000"/>
              <a:ea typeface="方正苏新诗柳楷简体" panose="02000000000000000000"/>
            </a:endParaRPr>
          </a:p>
        </p:txBody>
      </p:sp>
      <p:sp>
        <p:nvSpPr>
          <p:cNvPr id="28" name="矩形 27" descr="e7d195523061f1c09e9d68d7cf438b91ef959ecb14fc25d26BBA7F7DBC18E55DFF4014AF651F0BF2569D4B6C1DA7F1A4683A481403BD872FC687266AD13265C1DE7C373772FD8728ABDD69ADD03BFF5BE2862BC891DBB79E53AA13E757B079DAE9CCD4914C156100057435FD28AED9D4F3172330D902A005099957F3D3AD751EB2932CC045F1FE6113FCE4194E5F1556"/>
          <p:cNvSpPr/>
          <p:nvPr/>
        </p:nvSpPr>
        <p:spPr>
          <a:xfrm>
            <a:off x="6211502" y="3382924"/>
            <a:ext cx="2544570" cy="694101"/>
          </a:xfrm>
          <a:prstGeom prst="rect">
            <a:avLst/>
          </a:prstGeom>
        </p:spPr>
        <p:txBody>
          <a:bodyPr wrap="square">
            <a:spAutoFit/>
          </a:bodyPr>
          <a:lstStyle/>
          <a:p/>
        </p:txBody>
      </p:sp>
      <p:sp>
        <p:nvSpPr>
          <p:cNvPr id="29" name="矩形 28" descr="e7d195523061f1c09e9d68d7cf438b91ef959ecb14fc25d26BBA7F7DBC18E55DFF4014AF651F0BF2569D4B6C1DA7F1A4683A481403BD872FC687266AD13265C1DE7C373772FD8728ABDD69ADD03BFF5BE2862BC891DBB79E53AA13E757B079DAE9CCD4914C156100057435FD28AED9D4F3172330D902A005099957F3D3AD751EB2932CC045F1FE6113FCE4194E5F1556"/>
          <p:cNvSpPr/>
          <p:nvPr/>
        </p:nvSpPr>
        <p:spPr>
          <a:xfrm>
            <a:off x="6188229" y="3139730"/>
            <a:ext cx="1725342" cy="313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solidFill>
                  <a:srgbClr val="899EB8"/>
                </a:solidFill>
                <a:latin typeface="方正苏新诗柳楷简体" panose="02000000000000000000"/>
                <a:ea typeface="方正苏新诗柳楷简体" panose="02000000000000000000"/>
                <a:sym typeface="+mn-lt"/>
              </a:rPr>
              <a:t>此处添加文字内容</a:t>
            </a:r>
            <a:endParaRPr lang="zh-CN" altLang="en-US">
              <a:solidFill>
                <a:srgbClr val="899EB8"/>
              </a:solidFill>
              <a:latin typeface="方正苏新诗柳楷简体" panose="02000000000000000000"/>
              <a:ea typeface="方正苏新诗柳楷简体" panose="0200000000000000000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框 6"/>
          <p:cNvSpPr txBox="1">
            <a:spLocks noChangeArrowheads="1"/>
          </p:cNvSpPr>
          <p:nvPr/>
        </p:nvSpPr>
        <p:spPr bwMode="auto">
          <a:xfrm>
            <a:off x="3556337" y="300813"/>
            <a:ext cx="20313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>
                <a:solidFill>
                  <a:srgbClr val="93756C"/>
                </a:solidFill>
                <a:latin typeface="+mj-ea"/>
                <a:ea typeface="+mj-ea"/>
              </a:rPr>
              <a:t>此处添加标题</a:t>
            </a:r>
            <a:endParaRPr lang="en-US" altLang="zh-CN" sz="2400">
              <a:solidFill>
                <a:srgbClr val="93756C"/>
              </a:solidFill>
              <a:latin typeface="+mj-ea"/>
              <a:ea typeface="+mj-ea"/>
            </a:endParaRPr>
          </a:p>
        </p:txBody>
      </p:sp>
      <p:sp>
        <p:nvSpPr>
          <p:cNvPr id="22" name="文本框 6"/>
          <p:cNvSpPr txBox="1">
            <a:spLocks noChangeArrowheads="1"/>
          </p:cNvSpPr>
          <p:nvPr/>
        </p:nvSpPr>
        <p:spPr bwMode="auto">
          <a:xfrm>
            <a:off x="3056708" y="698273"/>
            <a:ext cx="3231975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05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/>
                <a:ea typeface="方正兰亭黑_GBK" panose="02000000000000000000"/>
              </a:rPr>
              <a:t>Lorem ipsum dolor sit amet, consectetuer adipiscing elit</a:t>
            </a:r>
            <a:endParaRPr lang="zh-CN" altLang="en-US" sz="1050">
              <a:solidFill>
                <a:schemeClr val="tx1">
                  <a:lumMod val="85000"/>
                  <a:lumOff val="15000"/>
                </a:schemeClr>
              </a:solidFill>
              <a:latin typeface="Calibri Light" panose="020F0302020204030204"/>
              <a:ea typeface="方正兰亭黑_GBK" panose="0200000000000000000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122218" y="1738745"/>
            <a:ext cx="7273637" cy="1690255"/>
          </a:xfrm>
          <a:prstGeom prst="rect">
            <a:avLst/>
          </a:prstGeom>
          <a:solidFill>
            <a:srgbClr val="737F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821" y="1459923"/>
            <a:ext cx="1695450" cy="2362200"/>
          </a:xfrm>
          <a:prstGeom prst="rect">
            <a:avLst/>
          </a:prstGeom>
        </p:spPr>
      </p:pic>
      <p:sp>
        <p:nvSpPr>
          <p:cNvPr id="17" name="矩形 16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/>
          <p:cNvSpPr/>
          <p:nvPr/>
        </p:nvSpPr>
        <p:spPr>
          <a:xfrm>
            <a:off x="2510271" y="2173244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>
                <a:solidFill>
                  <a:schemeClr val="bg1"/>
                </a:solidFill>
                <a:latin typeface="+mj-ea"/>
                <a:ea typeface="+mj-ea"/>
                <a:sym typeface="Calibri" panose="020F0502020204030204" pitchFamily="34" charset="0"/>
              </a:rPr>
              <a:t>此处添加标题</a:t>
            </a:r>
            <a:endParaRPr lang="zh-CN" altLang="en-US" sz="2400">
              <a:solidFill>
                <a:schemeClr val="bg1"/>
              </a:solidFill>
              <a:latin typeface="+mj-ea"/>
              <a:ea typeface="+mj-ea"/>
              <a:sym typeface="Calibri" panose="020F0502020204030204" pitchFamily="34" charset="0"/>
            </a:endParaRPr>
          </a:p>
        </p:txBody>
      </p:sp>
      <p:sp>
        <p:nvSpPr>
          <p:cNvPr id="18" name="矩形 17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/>
          <p:cNvSpPr/>
          <p:nvPr/>
        </p:nvSpPr>
        <p:spPr>
          <a:xfrm>
            <a:off x="2510271" y="2589445"/>
            <a:ext cx="5875922" cy="552011"/>
          </a:xfrm>
          <a:prstGeom prst="rect">
            <a:avLst/>
          </a:prstGeom>
        </p:spPr>
        <p:txBody>
          <a:bodyPr wrap="square">
            <a:spAutoFit/>
          </a:bodyPr>
          <a:lstStyle/>
          <a:p/>
        </p:txBody>
      </p:sp>
      <p:sp>
        <p:nvSpPr>
          <p:cNvPr id="19" name="椭圆 18" descr="e7d195523061f1c09e9d68d7cf438b91ef959ecb14fc25d26BBA7F7DBC18E55DFF4014AF651F0BF2569D4B6C1DA7F1A4683A481403BD872FC687266AD13265C1DE7C373772FD8728ABDD69ADD03BFF5BE2862BC891DBB79E95F02F9FAFF55FFA0BF52C29DC135FF6B91325D94BCA9A6BB3EEB12E3E4885336735066CDD35C447BD3FE26148CC7A31F8599E2EA19A7A6B"/>
          <p:cNvSpPr/>
          <p:nvPr/>
        </p:nvSpPr>
        <p:spPr>
          <a:xfrm>
            <a:off x="2086012" y="3689836"/>
            <a:ext cx="592898" cy="592898"/>
          </a:xfrm>
          <a:prstGeom prst="ellipse">
            <a:avLst/>
          </a:prstGeom>
          <a:solidFill>
            <a:srgbClr val="899E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0" name="矩形 19" descr="e7d195523061f1c09e9d68d7cf438b91ef959ecb14fc25d26BBA7F7DBC18E55DFF4014AF651F0BF2569D4B6C1DA7F1A4683A481403BD872FC687266AD13265C1DE7C373772FD8728ABDD69ADD03BFF5BE2862BC891DBB79E95F02F9FAFF55FFA0BF52C29DC135FF6B91325D94BCA9A6BB3EEB12E3E4885336735066CDD35C447BD3FE26148CC7A31F8599E2EA19A7A6B"/>
          <p:cNvSpPr/>
          <p:nvPr/>
        </p:nvSpPr>
        <p:spPr>
          <a:xfrm>
            <a:off x="2724571" y="3847587"/>
            <a:ext cx="2386578" cy="694101"/>
          </a:xfrm>
          <a:prstGeom prst="rect">
            <a:avLst/>
          </a:prstGeom>
        </p:spPr>
        <p:txBody>
          <a:bodyPr wrap="square">
            <a:spAutoFit/>
          </a:bodyPr>
          <a:lstStyle/>
          <a:p/>
        </p:txBody>
      </p:sp>
      <p:sp>
        <p:nvSpPr>
          <p:cNvPr id="23" name="矩形 22" descr="e7d195523061f1c09e9d68d7cf438b91ef959ecb14fc25d26BBA7F7DBC18E55DFF4014AF651F0BF2569D4B6C1DA7F1A4683A481403BD872FC687266AD13265C1DE7C373772FD8728ABDD69ADD03BFF5BE2862BC891DBB79E95F02F9FAFF55FFA0BF52C29DC135FF6B91325D94BCA9A6BB3EEB12E3E4885336735066CDD35C447BD3FE26148CC7A31F8599E2EA19A7A6B"/>
          <p:cNvSpPr/>
          <p:nvPr/>
        </p:nvSpPr>
        <p:spPr>
          <a:xfrm>
            <a:off x="2725636" y="3611374"/>
            <a:ext cx="2236510" cy="30777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1400">
                <a:solidFill>
                  <a:srgbClr val="737F9C"/>
                </a:solidFill>
                <a:latin typeface="+mj-ea"/>
                <a:ea typeface="+mj-ea"/>
                <a:sym typeface="Calibri" panose="020F0502020204030204" pitchFamily="34" charset="0"/>
              </a:rPr>
              <a:t>此处添加文字内容</a:t>
            </a:r>
            <a:endParaRPr lang="zh-CN" altLang="en-US" sz="1400">
              <a:solidFill>
                <a:srgbClr val="737F9C"/>
              </a:solidFill>
              <a:latin typeface="+mj-ea"/>
              <a:ea typeface="+mj-ea"/>
              <a:sym typeface="Calibri" panose="020F0502020204030204" pitchFamily="34" charset="0"/>
            </a:endParaRPr>
          </a:p>
        </p:txBody>
      </p:sp>
      <p:grpSp>
        <p:nvGrpSpPr>
          <p:cNvPr id="24" name="Group 112" descr="e7d195523061f1c09e9d68d7cf438b91ef959ecb14fc25d26BBA7F7DBC18E55DFF4014AF651F0BF2569D4B6C1DA7F1A4683A481403BD872FC687266AD13265C1DE7C373772FD8728ABDD69ADD03BFF5BE2862BC891DBB79E95F02F9FAFF55FFA0BF52C29DC135FF6B91325D94BCA9A6BB3EEB12E3E4885336735066CDD35C447BD3FE26148CC7A31F8599E2EA19A7A6B"/>
          <p:cNvGrpSpPr/>
          <p:nvPr/>
        </p:nvGrpSpPr>
        <p:grpSpPr>
          <a:xfrm>
            <a:off x="2214244" y="3832523"/>
            <a:ext cx="328249" cy="307524"/>
            <a:chOff x="5368132" y="3540125"/>
            <a:chExt cx="465138" cy="435769"/>
          </a:xfrm>
          <a:solidFill>
            <a:schemeClr val="bg1"/>
          </a:solidFill>
        </p:grpSpPr>
        <p:sp>
          <p:nvSpPr>
            <p:cNvPr id="25" name="AutoShape 110"/>
            <p:cNvSpPr/>
            <p:nvPr/>
          </p:nvSpPr>
          <p:spPr bwMode="auto">
            <a:xfrm>
              <a:off x="5426869" y="3598069"/>
              <a:ext cx="347663" cy="2325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699" y="20255"/>
                  </a:moveTo>
                  <a:lnTo>
                    <a:pt x="899" y="20255"/>
                  </a:lnTo>
                  <a:lnTo>
                    <a:pt x="899" y="1350"/>
                  </a:lnTo>
                  <a:lnTo>
                    <a:pt x="20699" y="1350"/>
                  </a:lnTo>
                  <a:cubicBezTo>
                    <a:pt x="20699" y="1350"/>
                    <a:pt x="20699" y="20255"/>
                    <a:pt x="20699" y="20255"/>
                  </a:cubicBezTo>
                  <a:close/>
                  <a:moveTo>
                    <a:pt x="20699" y="0"/>
                  </a:moveTo>
                  <a:lnTo>
                    <a:pt x="899" y="5"/>
                  </a:lnTo>
                  <a:cubicBezTo>
                    <a:pt x="402" y="5"/>
                    <a:pt x="0" y="603"/>
                    <a:pt x="0" y="1350"/>
                  </a:cubicBezTo>
                  <a:lnTo>
                    <a:pt x="0" y="20249"/>
                  </a:lnTo>
                  <a:cubicBezTo>
                    <a:pt x="0" y="20996"/>
                    <a:pt x="402" y="21599"/>
                    <a:pt x="899" y="21599"/>
                  </a:cubicBezTo>
                  <a:lnTo>
                    <a:pt x="20699" y="21599"/>
                  </a:lnTo>
                  <a:cubicBezTo>
                    <a:pt x="21197" y="21599"/>
                    <a:pt x="21600" y="20996"/>
                    <a:pt x="21600" y="20249"/>
                  </a:cubicBezTo>
                  <a:lnTo>
                    <a:pt x="21600" y="1350"/>
                  </a:lnTo>
                  <a:cubicBezTo>
                    <a:pt x="21600" y="603"/>
                    <a:pt x="21197" y="0"/>
                    <a:pt x="20699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4288" tIns="14288" rIns="14288" bIns="14288" anchor="ctr"/>
            <a:lstStyle/>
            <a:p>
              <a:pPr algn="ctr" defTabSz="1714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15" ker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26" name="AutoShape 111"/>
            <p:cNvSpPr/>
            <p:nvPr/>
          </p:nvSpPr>
          <p:spPr bwMode="auto">
            <a:xfrm>
              <a:off x="5368132" y="3540125"/>
              <a:ext cx="465138" cy="4357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6562"/>
                  </a:moveTo>
                  <a:cubicBezTo>
                    <a:pt x="20249" y="16959"/>
                    <a:pt x="19946" y="17282"/>
                    <a:pt x="19575" y="17282"/>
                  </a:cubicBezTo>
                  <a:lnTo>
                    <a:pt x="13499" y="17282"/>
                  </a:lnTo>
                  <a:lnTo>
                    <a:pt x="8099" y="17282"/>
                  </a:lnTo>
                  <a:lnTo>
                    <a:pt x="2024" y="17282"/>
                  </a:lnTo>
                  <a:cubicBezTo>
                    <a:pt x="1651" y="17282"/>
                    <a:pt x="1349" y="16959"/>
                    <a:pt x="1349" y="16562"/>
                  </a:cubicBezTo>
                  <a:lnTo>
                    <a:pt x="1349" y="2160"/>
                  </a:lnTo>
                  <a:cubicBezTo>
                    <a:pt x="1349" y="1762"/>
                    <a:pt x="1651" y="1440"/>
                    <a:pt x="2024" y="1440"/>
                  </a:cubicBezTo>
                  <a:lnTo>
                    <a:pt x="19575" y="1440"/>
                  </a:lnTo>
                  <a:cubicBezTo>
                    <a:pt x="19946" y="1440"/>
                    <a:pt x="20249" y="1762"/>
                    <a:pt x="20249" y="2160"/>
                  </a:cubicBezTo>
                  <a:cubicBezTo>
                    <a:pt x="20249" y="2160"/>
                    <a:pt x="20249" y="16562"/>
                    <a:pt x="20249" y="16562"/>
                  </a:cubicBezTo>
                  <a:close/>
                  <a:moveTo>
                    <a:pt x="19575" y="0"/>
                  </a:moveTo>
                  <a:lnTo>
                    <a:pt x="2024" y="0"/>
                  </a:lnTo>
                  <a:cubicBezTo>
                    <a:pt x="905" y="0"/>
                    <a:pt x="0" y="966"/>
                    <a:pt x="0" y="2160"/>
                  </a:cubicBezTo>
                  <a:lnTo>
                    <a:pt x="0" y="16562"/>
                  </a:lnTo>
                  <a:cubicBezTo>
                    <a:pt x="0" y="17753"/>
                    <a:pt x="903" y="18718"/>
                    <a:pt x="2018" y="18721"/>
                  </a:cubicBezTo>
                  <a:lnTo>
                    <a:pt x="8774" y="18721"/>
                  </a:lnTo>
                  <a:lnTo>
                    <a:pt x="8774" y="19597"/>
                  </a:lnTo>
                  <a:lnTo>
                    <a:pt x="4561" y="20181"/>
                  </a:lnTo>
                  <a:cubicBezTo>
                    <a:pt x="4260" y="20262"/>
                    <a:pt x="4049" y="20549"/>
                    <a:pt x="4049" y="20879"/>
                  </a:cubicBezTo>
                  <a:cubicBezTo>
                    <a:pt x="4049" y="21277"/>
                    <a:pt x="4351" y="21599"/>
                    <a:pt x="4724" y="21599"/>
                  </a:cubicBezTo>
                  <a:lnTo>
                    <a:pt x="16874" y="21599"/>
                  </a:lnTo>
                  <a:cubicBezTo>
                    <a:pt x="17248" y="21599"/>
                    <a:pt x="17549" y="21277"/>
                    <a:pt x="17549" y="20879"/>
                  </a:cubicBezTo>
                  <a:cubicBezTo>
                    <a:pt x="17549" y="20549"/>
                    <a:pt x="17339" y="20262"/>
                    <a:pt x="17038" y="20181"/>
                  </a:cubicBezTo>
                  <a:lnTo>
                    <a:pt x="12824" y="19597"/>
                  </a:lnTo>
                  <a:lnTo>
                    <a:pt x="12824" y="18721"/>
                  </a:lnTo>
                  <a:lnTo>
                    <a:pt x="19581" y="18721"/>
                  </a:lnTo>
                  <a:cubicBezTo>
                    <a:pt x="20696" y="18718"/>
                    <a:pt x="21600" y="17753"/>
                    <a:pt x="21600" y="16562"/>
                  </a:cubicBezTo>
                  <a:lnTo>
                    <a:pt x="21600" y="2160"/>
                  </a:lnTo>
                  <a:cubicBezTo>
                    <a:pt x="21600" y="966"/>
                    <a:pt x="20692" y="0"/>
                    <a:pt x="19575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4288" tIns="14288" rIns="14288" bIns="14288" anchor="ctr"/>
            <a:lstStyle/>
            <a:p>
              <a:pPr algn="ctr" defTabSz="1714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15" ker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</p:grpSp>
      <p:sp>
        <p:nvSpPr>
          <p:cNvPr id="27" name="椭圆 26" descr="e7d195523061f1c09e9d68d7cf438b91ef959ecb14fc25d26BBA7F7DBC18E55DFF4014AF651F0BF2569D4B6C1DA7F1A4683A481403BD872FC687266AD13265C1DE7C373772FD8728ABDD69ADD03BFF5BE2862BC891DBB79E95F02F9FAFF55FFA0BF52C29DC135FF6B91325D94BCA9A6BB3EEB12E3E4885336735066CDD35C447BD3FE26148CC7A31F8599E2EA19A7A6B"/>
          <p:cNvSpPr/>
          <p:nvPr/>
        </p:nvSpPr>
        <p:spPr>
          <a:xfrm>
            <a:off x="5111149" y="3720271"/>
            <a:ext cx="592898" cy="592898"/>
          </a:xfrm>
          <a:prstGeom prst="ellipse">
            <a:avLst/>
          </a:prstGeom>
          <a:solidFill>
            <a:srgbClr val="97AB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8" name="矩形 27" descr="e7d195523061f1c09e9d68d7cf438b91ef959ecb14fc25d26BBA7F7DBC18E55DFF4014AF651F0BF2569D4B6C1DA7F1A4683A481403BD872FC687266AD13265C1DE7C373772FD8728ABDD69ADD03BFF5BE2862BC891DBB79E95F02F9FAFF55FFA0BF52C29DC135FF6B91325D94BCA9A6BB3EEB12E3E4885336735066CDD35C447BD3FE26148CC7A31F8599E2EA19A7A6B"/>
          <p:cNvSpPr/>
          <p:nvPr/>
        </p:nvSpPr>
        <p:spPr>
          <a:xfrm>
            <a:off x="5730634" y="3863499"/>
            <a:ext cx="2386578" cy="694101"/>
          </a:xfrm>
          <a:prstGeom prst="rect">
            <a:avLst/>
          </a:prstGeom>
        </p:spPr>
        <p:txBody>
          <a:bodyPr wrap="square">
            <a:spAutoFit/>
          </a:bodyPr>
          <a:lstStyle/>
          <a:p/>
        </p:txBody>
      </p:sp>
      <p:sp>
        <p:nvSpPr>
          <p:cNvPr id="29" name="矩形 28" descr="e7d195523061f1c09e9d68d7cf438b91ef959ecb14fc25d26BBA7F7DBC18E55DFF4014AF651F0BF2569D4B6C1DA7F1A4683A481403BD872FC687266AD13265C1DE7C373772FD8728ABDD69ADD03BFF5BE2862BC891DBB79E95F02F9FAFF55FFA0BF52C29DC135FF6B91325D94BCA9A6BB3EEB12E3E4885336735066CDD35C447BD3FE26148CC7A31F8599E2EA19A7A6B"/>
          <p:cNvSpPr/>
          <p:nvPr/>
        </p:nvSpPr>
        <p:spPr>
          <a:xfrm>
            <a:off x="5731699" y="3627286"/>
            <a:ext cx="2236510" cy="30777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1400">
                <a:solidFill>
                  <a:srgbClr val="737F9C"/>
                </a:solidFill>
                <a:latin typeface="+mj-ea"/>
                <a:ea typeface="+mj-ea"/>
                <a:sym typeface="Calibri" panose="020F0502020204030204" pitchFamily="34" charset="0"/>
              </a:rPr>
              <a:t>此处添加文字内容</a:t>
            </a:r>
            <a:endParaRPr lang="zh-CN" altLang="en-US" sz="1400">
              <a:solidFill>
                <a:srgbClr val="737F9C"/>
              </a:solidFill>
              <a:latin typeface="+mj-ea"/>
              <a:ea typeface="+mj-ea"/>
              <a:sym typeface="Calibri" panose="020F0502020204030204" pitchFamily="34" charset="0"/>
            </a:endParaRPr>
          </a:p>
        </p:txBody>
      </p:sp>
      <p:grpSp>
        <p:nvGrpSpPr>
          <p:cNvPr id="31" name="Group 124" descr="e7d195523061f1c09e9d68d7cf438b91ef959ecb14fc25d26BBA7F7DBC18E55DFF4014AF651F0BF2569D4B6C1DA7F1A4683A481403BD872FC687266AD13265C1DE7C373772FD8728ABDD69ADD03BFF5BE2862BC891DBB79E53AA13E757B079DAE9CCD4914C156100057435FD28AED9D4F3172330D902A005099957F3D3AD751EB2932CC045F1FE6113FCE4194E5F1556"/>
          <p:cNvGrpSpPr/>
          <p:nvPr/>
        </p:nvGrpSpPr>
        <p:grpSpPr>
          <a:xfrm>
            <a:off x="5246438" y="3878022"/>
            <a:ext cx="329726" cy="277397"/>
            <a:chOff x="5368132" y="2625725"/>
            <a:chExt cx="465138" cy="391319"/>
          </a:xfrm>
          <a:solidFill>
            <a:schemeClr val="bg1"/>
          </a:solidFill>
        </p:grpSpPr>
        <p:sp>
          <p:nvSpPr>
            <p:cNvPr id="32" name="AutoShape 120"/>
            <p:cNvSpPr/>
            <p:nvPr/>
          </p:nvSpPr>
          <p:spPr bwMode="auto">
            <a:xfrm>
              <a:off x="5484813" y="2727325"/>
              <a:ext cx="231775" cy="2317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48" y="16070"/>
                  </a:moveTo>
                  <a:cubicBezTo>
                    <a:pt x="14037" y="19468"/>
                    <a:pt x="8925" y="19859"/>
                    <a:pt x="5529" y="16948"/>
                  </a:cubicBezTo>
                  <a:cubicBezTo>
                    <a:pt x="2130" y="14038"/>
                    <a:pt x="1740" y="8924"/>
                    <a:pt x="4651" y="5527"/>
                  </a:cubicBezTo>
                  <a:cubicBezTo>
                    <a:pt x="7559" y="2131"/>
                    <a:pt x="12674" y="1740"/>
                    <a:pt x="16070" y="4650"/>
                  </a:cubicBezTo>
                  <a:cubicBezTo>
                    <a:pt x="19466" y="7560"/>
                    <a:pt x="19859" y="12673"/>
                    <a:pt x="16948" y="16070"/>
                  </a:cubicBezTo>
                  <a:moveTo>
                    <a:pt x="10800" y="0"/>
                  </a:moveTo>
                  <a:cubicBezTo>
                    <a:pt x="4833" y="0"/>
                    <a:pt x="0" y="4834"/>
                    <a:pt x="0" y="10800"/>
                  </a:cubicBezTo>
                  <a:cubicBezTo>
                    <a:pt x="0" y="16765"/>
                    <a:pt x="4833" y="21599"/>
                    <a:pt x="10800" y="21599"/>
                  </a:cubicBezTo>
                  <a:cubicBezTo>
                    <a:pt x="16764" y="21599"/>
                    <a:pt x="21600" y="16765"/>
                    <a:pt x="21600" y="10800"/>
                  </a:cubicBezTo>
                  <a:cubicBezTo>
                    <a:pt x="21600" y="483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  <p:sp>
          <p:nvSpPr>
            <p:cNvPr id="33" name="AutoShape 121"/>
            <p:cNvSpPr/>
            <p:nvPr/>
          </p:nvSpPr>
          <p:spPr bwMode="auto">
            <a:xfrm>
              <a:off x="5542757" y="2785269"/>
              <a:ext cx="65088" cy="650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200" y="0"/>
                  </a:moveTo>
                  <a:cubicBezTo>
                    <a:pt x="8596" y="0"/>
                    <a:pt x="0" y="8596"/>
                    <a:pt x="0" y="19195"/>
                  </a:cubicBezTo>
                  <a:lnTo>
                    <a:pt x="0" y="19199"/>
                  </a:lnTo>
                  <a:cubicBezTo>
                    <a:pt x="0" y="20524"/>
                    <a:pt x="1068" y="21599"/>
                    <a:pt x="2400" y="21599"/>
                  </a:cubicBezTo>
                  <a:cubicBezTo>
                    <a:pt x="3721" y="21599"/>
                    <a:pt x="4800" y="20524"/>
                    <a:pt x="4800" y="19199"/>
                  </a:cubicBezTo>
                  <a:lnTo>
                    <a:pt x="4800" y="19195"/>
                  </a:lnTo>
                  <a:cubicBezTo>
                    <a:pt x="4800" y="11247"/>
                    <a:pt x="11240" y="4799"/>
                    <a:pt x="19200" y="4799"/>
                  </a:cubicBezTo>
                  <a:cubicBezTo>
                    <a:pt x="20521" y="4799"/>
                    <a:pt x="21600" y="3724"/>
                    <a:pt x="21600" y="2399"/>
                  </a:cubicBezTo>
                  <a:cubicBezTo>
                    <a:pt x="21600" y="1075"/>
                    <a:pt x="20521" y="0"/>
                    <a:pt x="192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  <p:sp>
          <p:nvSpPr>
            <p:cNvPr id="34" name="AutoShape 122"/>
            <p:cNvSpPr/>
            <p:nvPr/>
          </p:nvSpPr>
          <p:spPr bwMode="auto">
            <a:xfrm>
              <a:off x="5368132" y="2625725"/>
              <a:ext cx="465138" cy="39131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9199"/>
                  </a:moveTo>
                  <a:cubicBezTo>
                    <a:pt x="20249" y="19642"/>
                    <a:pt x="19948" y="19999"/>
                    <a:pt x="19575" y="19999"/>
                  </a:cubicBezTo>
                  <a:lnTo>
                    <a:pt x="2024" y="19999"/>
                  </a:lnTo>
                  <a:cubicBezTo>
                    <a:pt x="1651" y="19999"/>
                    <a:pt x="1349" y="19642"/>
                    <a:pt x="1349" y="19199"/>
                  </a:cubicBezTo>
                  <a:lnTo>
                    <a:pt x="1349" y="7200"/>
                  </a:lnTo>
                  <a:cubicBezTo>
                    <a:pt x="1349" y="6809"/>
                    <a:pt x="1588" y="6475"/>
                    <a:pt x="1914" y="6411"/>
                  </a:cubicBezTo>
                  <a:lnTo>
                    <a:pt x="5588" y="5684"/>
                  </a:lnTo>
                  <a:lnTo>
                    <a:pt x="6797" y="2103"/>
                  </a:lnTo>
                  <a:cubicBezTo>
                    <a:pt x="6900" y="1799"/>
                    <a:pt x="7148" y="1600"/>
                    <a:pt x="7424" y="1600"/>
                  </a:cubicBezTo>
                  <a:lnTo>
                    <a:pt x="14174" y="1600"/>
                  </a:lnTo>
                  <a:cubicBezTo>
                    <a:pt x="14450" y="1600"/>
                    <a:pt x="14698" y="1799"/>
                    <a:pt x="14801" y="2103"/>
                  </a:cubicBezTo>
                  <a:lnTo>
                    <a:pt x="16010" y="5684"/>
                  </a:lnTo>
                  <a:lnTo>
                    <a:pt x="19685" y="6411"/>
                  </a:lnTo>
                  <a:cubicBezTo>
                    <a:pt x="20011" y="6475"/>
                    <a:pt x="20249" y="6809"/>
                    <a:pt x="20249" y="7200"/>
                  </a:cubicBezTo>
                  <a:cubicBezTo>
                    <a:pt x="20249" y="7200"/>
                    <a:pt x="20249" y="19199"/>
                    <a:pt x="20249" y="19199"/>
                  </a:cubicBezTo>
                  <a:close/>
                  <a:moveTo>
                    <a:pt x="19907" y="4832"/>
                  </a:moveTo>
                  <a:lnTo>
                    <a:pt x="16981" y="4254"/>
                  </a:lnTo>
                  <a:lnTo>
                    <a:pt x="16054" y="1507"/>
                  </a:lnTo>
                  <a:cubicBezTo>
                    <a:pt x="15745" y="591"/>
                    <a:pt x="15006" y="0"/>
                    <a:pt x="14174" y="0"/>
                  </a:cubicBezTo>
                  <a:lnTo>
                    <a:pt x="7424" y="0"/>
                  </a:lnTo>
                  <a:cubicBezTo>
                    <a:pt x="6593" y="0"/>
                    <a:pt x="5854" y="591"/>
                    <a:pt x="5543" y="1509"/>
                  </a:cubicBezTo>
                  <a:lnTo>
                    <a:pt x="4618" y="4254"/>
                  </a:lnTo>
                  <a:lnTo>
                    <a:pt x="1692" y="4832"/>
                  </a:lnTo>
                  <a:cubicBezTo>
                    <a:pt x="711" y="5025"/>
                    <a:pt x="0" y="6020"/>
                    <a:pt x="0" y="7200"/>
                  </a:cubicBezTo>
                  <a:lnTo>
                    <a:pt x="0" y="19199"/>
                  </a:lnTo>
                  <a:cubicBezTo>
                    <a:pt x="0" y="20523"/>
                    <a:pt x="908" y="21600"/>
                    <a:pt x="2024" y="21600"/>
                  </a:cubicBezTo>
                  <a:lnTo>
                    <a:pt x="19575" y="21600"/>
                  </a:lnTo>
                  <a:cubicBezTo>
                    <a:pt x="20691" y="21600"/>
                    <a:pt x="21600" y="20523"/>
                    <a:pt x="21600" y="19199"/>
                  </a:cubicBezTo>
                  <a:lnTo>
                    <a:pt x="21600" y="7200"/>
                  </a:lnTo>
                  <a:cubicBezTo>
                    <a:pt x="21600" y="6020"/>
                    <a:pt x="20888" y="5025"/>
                    <a:pt x="19907" y="483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3270649" y="1037316"/>
            <a:ext cx="2484776" cy="2484776"/>
            <a:chOff x="1455492" y="-134608"/>
            <a:chExt cx="1386244" cy="1386244"/>
          </a:xfrm>
        </p:grpSpPr>
        <p:sp>
          <p:nvSpPr>
            <p:cNvPr id="6" name="弧形 5"/>
            <p:cNvSpPr/>
            <p:nvPr/>
          </p:nvSpPr>
          <p:spPr>
            <a:xfrm>
              <a:off x="1455492" y="-134608"/>
              <a:ext cx="1386244" cy="1386244"/>
            </a:xfrm>
            <a:prstGeom prst="arc">
              <a:avLst>
                <a:gd name="adj1" fmla="val 14290899"/>
                <a:gd name="adj2" fmla="val 17720039"/>
              </a:avLst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弧形 6"/>
            <p:cNvSpPr/>
            <p:nvPr/>
          </p:nvSpPr>
          <p:spPr>
            <a:xfrm>
              <a:off x="1455492" y="-134608"/>
              <a:ext cx="1386244" cy="1386244"/>
            </a:xfrm>
            <a:prstGeom prst="arc">
              <a:avLst>
                <a:gd name="adj1" fmla="val 19037428"/>
                <a:gd name="adj2" fmla="val 8322384"/>
              </a:avLst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弧形 7"/>
            <p:cNvSpPr/>
            <p:nvPr/>
          </p:nvSpPr>
          <p:spPr>
            <a:xfrm>
              <a:off x="1455492" y="-134608"/>
              <a:ext cx="1386244" cy="1386244"/>
            </a:xfrm>
            <a:prstGeom prst="arc">
              <a:avLst>
                <a:gd name="adj1" fmla="val 10169832"/>
                <a:gd name="adj2" fmla="val 12759540"/>
              </a:avLst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9" name="直接连接符 8"/>
          <p:cNvCxnSpPr/>
          <p:nvPr/>
        </p:nvCxnSpPr>
        <p:spPr>
          <a:xfrm flipH="1">
            <a:off x="4620126" y="505327"/>
            <a:ext cx="1135299" cy="1122947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H="1">
            <a:off x="5186326" y="1129167"/>
            <a:ext cx="489516" cy="484191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椭圆 10"/>
          <p:cNvSpPr/>
          <p:nvPr/>
        </p:nvSpPr>
        <p:spPr>
          <a:xfrm>
            <a:off x="3393132" y="1122543"/>
            <a:ext cx="552256" cy="552256"/>
          </a:xfrm>
          <a:prstGeom prst="ellipse">
            <a:avLst/>
          </a:prstGeom>
          <a:solidFill>
            <a:srgbClr val="D999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/>
        </p:nvCxnSpPr>
        <p:spPr>
          <a:xfrm flipH="1">
            <a:off x="2721309" y="2775645"/>
            <a:ext cx="1135299" cy="1122947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flipH="1">
            <a:off x="3287509" y="3399485"/>
            <a:ext cx="489516" cy="484191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椭圆 13"/>
          <p:cNvSpPr/>
          <p:nvPr/>
        </p:nvSpPr>
        <p:spPr>
          <a:xfrm>
            <a:off x="5742780" y="1010652"/>
            <a:ext cx="112295" cy="112295"/>
          </a:xfrm>
          <a:prstGeom prst="ellipse">
            <a:avLst/>
          </a:prstGeom>
          <a:noFill/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3204236" y="3892890"/>
            <a:ext cx="112295" cy="112295"/>
          </a:xfrm>
          <a:prstGeom prst="ellipse">
            <a:avLst/>
          </a:prstGeom>
          <a:noFill/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2827" y="1807552"/>
            <a:ext cx="1245133" cy="1457664"/>
          </a:xfrm>
          <a:prstGeom prst="rect">
            <a:avLst/>
          </a:prstGeom>
        </p:spPr>
      </p:pic>
      <p:sp>
        <p:nvSpPr>
          <p:cNvPr id="18" name="文本框 17"/>
          <p:cNvSpPr txBox="1">
            <a:spLocks noChangeArrowheads="1"/>
          </p:cNvSpPr>
          <p:nvPr/>
        </p:nvSpPr>
        <p:spPr bwMode="auto">
          <a:xfrm>
            <a:off x="3440920" y="1673283"/>
            <a:ext cx="226215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defTabSz="51435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5400">
                <a:solidFill>
                  <a:srgbClr val="D99971"/>
                </a:solidFill>
                <a:latin typeface="+mj-ea"/>
                <a:ea typeface="+mj-ea"/>
              </a:rPr>
              <a:t>第肆章</a:t>
            </a:r>
            <a:endParaRPr lang="zh-CN" altLang="en-US" sz="5400">
              <a:solidFill>
                <a:srgbClr val="D99971"/>
              </a:solidFill>
              <a:latin typeface="+mj-ea"/>
              <a:ea typeface="+mj-ea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2572827" y="3530247"/>
            <a:ext cx="386983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5143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900" kern="0">
                <a:solidFill>
                  <a:schemeClr val="tx1">
                    <a:lumMod val="85000"/>
                    <a:lumOff val="15000"/>
                  </a:schemeClr>
                </a:solidFill>
              </a:rPr>
              <a:t>Lorem ipsum dolor sit amet, consectetur adipiscing elit. Donec luctus nibh sit amet sem vulputate venenatis bibendum orci pulvinar. </a:t>
            </a:r>
            <a:endParaRPr lang="en-US" altLang="zh-CN" sz="900" ker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3604463" y="2446036"/>
            <a:ext cx="20313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51435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>
                <a:solidFill>
                  <a:srgbClr val="D99971"/>
                </a:solidFill>
                <a:latin typeface="+mj-ea"/>
                <a:ea typeface="+mj-ea"/>
              </a:rPr>
              <a:t>此处添加文字内容</a:t>
            </a:r>
            <a:endParaRPr lang="zh-CN" altLang="en-US">
              <a:solidFill>
                <a:srgbClr val="D99971"/>
              </a:solidFill>
              <a:latin typeface="+mj-ea"/>
              <a:ea typeface="+mj-ea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859" r="80506"/>
          <a:stretch>
            <a:fillRect/>
          </a:stretch>
        </p:blipFill>
        <p:spPr>
          <a:xfrm>
            <a:off x="-185194" y="2944797"/>
            <a:ext cx="1898248" cy="2198702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00" b="67904"/>
          <a:stretch>
            <a:fillRect/>
          </a:stretch>
        </p:blipFill>
        <p:spPr>
          <a:xfrm>
            <a:off x="6950535" y="0"/>
            <a:ext cx="2193465" cy="1980009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1180" y="3102783"/>
            <a:ext cx="2241102" cy="2986268"/>
          </a:xfrm>
          <a:prstGeom prst="rect">
            <a:avLst/>
          </a:prstGeom>
        </p:spPr>
      </p:pic>
      <p:sp>
        <p:nvSpPr>
          <p:cNvPr id="24" name="文本框 23"/>
          <p:cNvSpPr txBox="1">
            <a:spLocks noChangeArrowheads="1"/>
          </p:cNvSpPr>
          <p:nvPr/>
        </p:nvSpPr>
        <p:spPr bwMode="auto">
          <a:xfrm>
            <a:off x="3379876" y="1096094"/>
            <a:ext cx="59503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defTabSz="51435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200">
                <a:solidFill>
                  <a:schemeClr val="bg1"/>
                </a:solidFill>
                <a:latin typeface="+mj-lt"/>
                <a:ea typeface="+mj-ea"/>
              </a:rPr>
              <a:t>肆</a:t>
            </a:r>
            <a:endParaRPr lang="zh-CN" altLang="en-US" sz="3200">
              <a:solidFill>
                <a:schemeClr val="bg1"/>
              </a:solidFill>
              <a:latin typeface="+mj-lt"/>
              <a:ea typeface="+mj-e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框 6"/>
          <p:cNvSpPr txBox="1">
            <a:spLocks noChangeArrowheads="1"/>
          </p:cNvSpPr>
          <p:nvPr/>
        </p:nvSpPr>
        <p:spPr bwMode="auto">
          <a:xfrm>
            <a:off x="3556337" y="300813"/>
            <a:ext cx="20313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>
                <a:solidFill>
                  <a:srgbClr val="93756C"/>
                </a:solidFill>
                <a:latin typeface="+mj-ea"/>
                <a:ea typeface="+mj-ea"/>
              </a:rPr>
              <a:t>此处添加标题</a:t>
            </a:r>
            <a:endParaRPr lang="en-US" altLang="zh-CN" sz="2400">
              <a:solidFill>
                <a:srgbClr val="93756C"/>
              </a:solidFill>
              <a:latin typeface="+mj-ea"/>
              <a:ea typeface="+mj-ea"/>
            </a:endParaRPr>
          </a:p>
        </p:txBody>
      </p:sp>
      <p:sp>
        <p:nvSpPr>
          <p:cNvPr id="22" name="文本框 6"/>
          <p:cNvSpPr txBox="1">
            <a:spLocks noChangeArrowheads="1"/>
          </p:cNvSpPr>
          <p:nvPr/>
        </p:nvSpPr>
        <p:spPr bwMode="auto">
          <a:xfrm>
            <a:off x="3056708" y="698273"/>
            <a:ext cx="3231975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05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/>
                <a:ea typeface="方正兰亭黑_GBK" panose="02000000000000000000"/>
              </a:rPr>
              <a:t>Lorem ipsum dolor sit amet, consectetuer adipiscing elit</a:t>
            </a:r>
            <a:endParaRPr lang="zh-CN" altLang="en-US" sz="1050">
              <a:solidFill>
                <a:schemeClr val="tx1">
                  <a:lumMod val="85000"/>
                  <a:lumOff val="15000"/>
                </a:schemeClr>
              </a:solidFill>
              <a:latin typeface="Calibri Light" panose="020F0302020204030204"/>
              <a:ea typeface="方正兰亭黑_GBK" panose="02000000000000000000"/>
            </a:endParaRPr>
          </a:p>
        </p:txBody>
      </p:sp>
      <p:sp>
        <p:nvSpPr>
          <p:cNvPr id="10" name="Oval 12" descr="e7d195523061f1c09e9d68d7cf438b91ef959ecb14fc25d26BBA7F7DBC18E55DFF4014AF651F0BF2569D4B6C1DA7F1A4683A481403BD872FC687266AD13265C1DE7C373772FD8728ABDD69ADD03BFF5BE2862BC891DBB79E5F1EF3030085988223904DB2B03DE89C7BCCFFB622CF9763AB85DA0A4D4865A90C7017290F72F71CF4EB48B7FA4E96A321722E08A8269740"/>
          <p:cNvSpPr>
            <a:spLocks noChangeArrowheads="1"/>
          </p:cNvSpPr>
          <p:nvPr/>
        </p:nvSpPr>
        <p:spPr bwMode="auto">
          <a:xfrm>
            <a:off x="1594152" y="2362944"/>
            <a:ext cx="990546" cy="992406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Freeform 14" descr="e7d195523061f1c09e9d68d7cf438b91ef959ecb14fc25d26BBA7F7DBC18E55DFF4014AF651F0BF2569D4B6C1DA7F1A4683A481403BD872FC687266AD13265C1DE7C373772FD8728ABDD69ADD03BFF5BE2862BC891DBB79E5F1EF3030085988223904DB2B03DE89C7BCCFFB622CF9763AB85DA0A4D4865A90C7017290F72F71CF4EB48B7FA4E96A321722E08A8269740"/>
          <p:cNvSpPr/>
          <p:nvPr/>
        </p:nvSpPr>
        <p:spPr bwMode="auto">
          <a:xfrm>
            <a:off x="1146229" y="2855881"/>
            <a:ext cx="1783917" cy="896117"/>
          </a:xfrm>
          <a:custGeom>
            <a:avLst/>
            <a:gdLst>
              <a:gd name="T0" fmla="*/ 342 w 683"/>
              <a:gd name="T1" fmla="*/ 305 h 342"/>
              <a:gd name="T2" fmla="*/ 37 w 683"/>
              <a:gd name="T3" fmla="*/ 0 h 342"/>
              <a:gd name="T4" fmla="*/ 0 w 683"/>
              <a:gd name="T5" fmla="*/ 0 h 342"/>
              <a:gd name="T6" fmla="*/ 342 w 683"/>
              <a:gd name="T7" fmla="*/ 342 h 342"/>
              <a:gd name="T8" fmla="*/ 683 w 683"/>
              <a:gd name="T9" fmla="*/ 0 h 342"/>
              <a:gd name="T10" fmla="*/ 646 w 683"/>
              <a:gd name="T11" fmla="*/ 0 h 342"/>
              <a:gd name="T12" fmla="*/ 342 w 683"/>
              <a:gd name="T13" fmla="*/ 305 h 3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83" h="342">
                <a:moveTo>
                  <a:pt x="342" y="305"/>
                </a:moveTo>
                <a:cubicBezTo>
                  <a:pt x="173" y="305"/>
                  <a:pt x="37" y="169"/>
                  <a:pt x="3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89"/>
                  <a:pt x="153" y="342"/>
                  <a:pt x="342" y="342"/>
                </a:cubicBezTo>
                <a:cubicBezTo>
                  <a:pt x="530" y="342"/>
                  <a:pt x="683" y="189"/>
                  <a:pt x="683" y="0"/>
                </a:cubicBezTo>
                <a:cubicBezTo>
                  <a:pt x="646" y="0"/>
                  <a:pt x="646" y="0"/>
                  <a:pt x="646" y="0"/>
                </a:cubicBezTo>
                <a:cubicBezTo>
                  <a:pt x="646" y="169"/>
                  <a:pt x="510" y="305"/>
                  <a:pt x="342" y="305"/>
                </a:cubicBezTo>
                <a:close/>
              </a:path>
            </a:pathLst>
          </a:custGeom>
          <a:solidFill>
            <a:schemeClr val="bg1">
              <a:lumMod val="65000"/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zh-CN" altLang="en-US" sz="2400">
              <a:solidFill>
                <a:schemeClr val="accent1"/>
              </a:solidFill>
            </a:endParaRPr>
          </a:p>
        </p:txBody>
      </p:sp>
      <p:sp>
        <p:nvSpPr>
          <p:cNvPr id="12" name="Line 15" descr="e7d195523061f1c09e9d68d7cf438b91ef959ecb14fc25d26BBA7F7DBC18E55DFF4014AF651F0BF2569D4B6C1DA7F1A4683A481403BD872FC687266AD13265C1DE7C373772FD8728ABDD69ADD03BFF5BE2862BC891DBB79E5F1EF3030085988223904DB2B03DE89C7BCCFFB622CF9763AB85DA0A4D4865A90C7017290F72F71CF4EB48B7FA4E96A321722E08A8269740"/>
          <p:cNvSpPr>
            <a:spLocks noChangeShapeType="1"/>
          </p:cNvSpPr>
          <p:nvPr/>
        </p:nvSpPr>
        <p:spPr bwMode="auto">
          <a:xfrm flipV="1">
            <a:off x="2040516" y="2056055"/>
            <a:ext cx="0" cy="228299"/>
          </a:xfrm>
          <a:prstGeom prst="line">
            <a:avLst/>
          </a:prstGeom>
          <a:noFill/>
          <a:ln w="6350">
            <a:solidFill>
              <a:schemeClr val="accent1"/>
            </a:solidFill>
            <a:prstDash val="solid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400">
              <a:solidFill>
                <a:schemeClr val="accent1"/>
              </a:solidFill>
            </a:endParaRPr>
          </a:p>
        </p:txBody>
      </p:sp>
      <p:sp>
        <p:nvSpPr>
          <p:cNvPr id="13" name="Oval 16" descr="e7d195523061f1c09e9d68d7cf438b91ef959ecb14fc25d26BBA7F7DBC18E55DFF4014AF651F0BF2569D4B6C1DA7F1A4683A481403BD872FC687266AD13265C1DE7C373772FD8728ABDD69ADD03BFF5BE2862BC891DBB79E5F1EF3030085988223904DB2B03DE89C7BCCFFB622CF9763AB85DA0A4D4865A90C7017290F72F71CF4EB48B7FA4E96A321722E08A8269740"/>
          <p:cNvSpPr>
            <a:spLocks noChangeArrowheads="1"/>
          </p:cNvSpPr>
          <p:nvPr/>
        </p:nvSpPr>
        <p:spPr bwMode="auto">
          <a:xfrm>
            <a:off x="3232899" y="2360455"/>
            <a:ext cx="990546" cy="992406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Freeform 18" descr="e7d195523061f1c09e9d68d7cf438b91ef959ecb14fc25d26BBA7F7DBC18E55DFF4014AF651F0BF2569D4B6C1DA7F1A4683A481403BD872FC687266AD13265C1DE7C373772FD8728ABDD69ADD03BFF5BE2862BC891DBB79E5F1EF3030085988223904DB2B03DE89C7BCCFFB622CF9763AB85DA0A4D4865A90C7017290F72F71CF4EB48B7FA4E96A321722E08A8269740"/>
          <p:cNvSpPr/>
          <p:nvPr/>
        </p:nvSpPr>
        <p:spPr bwMode="auto">
          <a:xfrm>
            <a:off x="2833884" y="1961318"/>
            <a:ext cx="1787021" cy="894563"/>
          </a:xfrm>
          <a:custGeom>
            <a:avLst/>
            <a:gdLst>
              <a:gd name="T0" fmla="*/ 342 w 684"/>
              <a:gd name="T1" fmla="*/ 37 h 341"/>
              <a:gd name="T2" fmla="*/ 647 w 684"/>
              <a:gd name="T3" fmla="*/ 341 h 341"/>
              <a:gd name="T4" fmla="*/ 684 w 684"/>
              <a:gd name="T5" fmla="*/ 341 h 341"/>
              <a:gd name="T6" fmla="*/ 342 w 684"/>
              <a:gd name="T7" fmla="*/ 0 h 341"/>
              <a:gd name="T8" fmla="*/ 0 w 684"/>
              <a:gd name="T9" fmla="*/ 341 h 341"/>
              <a:gd name="T10" fmla="*/ 37 w 684"/>
              <a:gd name="T11" fmla="*/ 341 h 341"/>
              <a:gd name="T12" fmla="*/ 342 w 684"/>
              <a:gd name="T13" fmla="*/ 37 h 3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84" h="341">
                <a:moveTo>
                  <a:pt x="342" y="37"/>
                </a:moveTo>
                <a:cubicBezTo>
                  <a:pt x="511" y="37"/>
                  <a:pt x="647" y="173"/>
                  <a:pt x="647" y="341"/>
                </a:cubicBezTo>
                <a:cubicBezTo>
                  <a:pt x="684" y="341"/>
                  <a:pt x="684" y="341"/>
                  <a:pt x="684" y="341"/>
                </a:cubicBezTo>
                <a:cubicBezTo>
                  <a:pt x="684" y="153"/>
                  <a:pt x="531" y="0"/>
                  <a:pt x="342" y="0"/>
                </a:cubicBezTo>
                <a:cubicBezTo>
                  <a:pt x="153" y="0"/>
                  <a:pt x="0" y="153"/>
                  <a:pt x="0" y="341"/>
                </a:cubicBezTo>
                <a:cubicBezTo>
                  <a:pt x="37" y="341"/>
                  <a:pt x="37" y="341"/>
                  <a:pt x="37" y="341"/>
                </a:cubicBezTo>
                <a:cubicBezTo>
                  <a:pt x="37" y="173"/>
                  <a:pt x="174" y="37"/>
                  <a:pt x="342" y="37"/>
                </a:cubicBezTo>
                <a:close/>
              </a:path>
            </a:pathLst>
          </a:custGeom>
          <a:solidFill>
            <a:schemeClr val="bg1">
              <a:lumMod val="65000"/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zh-CN" altLang="en-US" sz="2400">
              <a:solidFill>
                <a:schemeClr val="accent1"/>
              </a:solidFill>
            </a:endParaRPr>
          </a:p>
        </p:txBody>
      </p:sp>
      <p:sp>
        <p:nvSpPr>
          <p:cNvPr id="15" name="Line 19" descr="e7d195523061f1c09e9d68d7cf438b91ef959ecb14fc25d26BBA7F7DBC18E55DFF4014AF651F0BF2569D4B6C1DA7F1A4683A481403BD872FC687266AD13265C1DE7C373772FD8728ABDD69ADD03BFF5BE2862BC891DBB79E5F1EF3030085988223904DB2B03DE89C7BCCFFB622CF9763AB85DA0A4D4865A90C7017290F72F71CF4EB48B7FA4E96A321722E08A8269740"/>
          <p:cNvSpPr>
            <a:spLocks noChangeShapeType="1"/>
          </p:cNvSpPr>
          <p:nvPr/>
        </p:nvSpPr>
        <p:spPr bwMode="auto">
          <a:xfrm>
            <a:off x="3726618" y="3427408"/>
            <a:ext cx="0" cy="226747"/>
          </a:xfrm>
          <a:prstGeom prst="line">
            <a:avLst/>
          </a:prstGeom>
          <a:noFill/>
          <a:ln w="6350">
            <a:solidFill>
              <a:schemeClr val="accent1"/>
            </a:solidFill>
            <a:prstDash val="solid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400">
              <a:solidFill>
                <a:schemeClr val="accent1"/>
              </a:solidFill>
            </a:endParaRPr>
          </a:p>
        </p:txBody>
      </p:sp>
      <p:sp>
        <p:nvSpPr>
          <p:cNvPr id="16" name="Oval 20" descr="e7d195523061f1c09e9d68d7cf438b91ef959ecb14fc25d26BBA7F7DBC18E55DFF4014AF651F0BF2569D4B6C1DA7F1A4683A481403BD872FC687266AD13265C1DE7C373772FD8728ABDD69ADD03BFF5BE2862BC891DBB79E5F1EF3030085988223904DB2B03DE89C7BCCFFB622CF9763AB85DA0A4D4865A90C7017290F72F71CF4EB48B7FA4E96A321722E08A8269740"/>
          <p:cNvSpPr>
            <a:spLocks noChangeArrowheads="1"/>
          </p:cNvSpPr>
          <p:nvPr/>
        </p:nvSpPr>
        <p:spPr bwMode="auto">
          <a:xfrm>
            <a:off x="4920554" y="2360455"/>
            <a:ext cx="992098" cy="992406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+mj-lt"/>
            </a:endParaRPr>
          </a:p>
        </p:txBody>
      </p:sp>
      <p:sp>
        <p:nvSpPr>
          <p:cNvPr id="17" name="Freeform 22" descr="e7d195523061f1c09e9d68d7cf438b91ef959ecb14fc25d26BBA7F7DBC18E55DFF4014AF651F0BF2569D4B6C1DA7F1A4683A481403BD872FC687266AD13265C1DE7C373772FD8728ABDD69ADD03BFF5BE2862BC891DBB79E5F1EF3030085988223904DB2B03DE89C7BCCFFB622CF9763AB85DA0A4D4865A90C7017290F72F71CF4EB48B7FA4E96A321722E08A8269740"/>
          <p:cNvSpPr/>
          <p:nvPr/>
        </p:nvSpPr>
        <p:spPr bwMode="auto">
          <a:xfrm>
            <a:off x="4523094" y="2855881"/>
            <a:ext cx="1787021" cy="896117"/>
          </a:xfrm>
          <a:custGeom>
            <a:avLst/>
            <a:gdLst>
              <a:gd name="T0" fmla="*/ 342 w 684"/>
              <a:gd name="T1" fmla="*/ 305 h 342"/>
              <a:gd name="T2" fmla="*/ 37 w 684"/>
              <a:gd name="T3" fmla="*/ 0 h 342"/>
              <a:gd name="T4" fmla="*/ 0 w 684"/>
              <a:gd name="T5" fmla="*/ 0 h 342"/>
              <a:gd name="T6" fmla="*/ 342 w 684"/>
              <a:gd name="T7" fmla="*/ 342 h 342"/>
              <a:gd name="T8" fmla="*/ 684 w 684"/>
              <a:gd name="T9" fmla="*/ 0 h 342"/>
              <a:gd name="T10" fmla="*/ 647 w 684"/>
              <a:gd name="T11" fmla="*/ 0 h 342"/>
              <a:gd name="T12" fmla="*/ 342 w 684"/>
              <a:gd name="T13" fmla="*/ 305 h 3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84" h="342">
                <a:moveTo>
                  <a:pt x="342" y="305"/>
                </a:moveTo>
                <a:cubicBezTo>
                  <a:pt x="174" y="305"/>
                  <a:pt x="37" y="169"/>
                  <a:pt x="3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89"/>
                  <a:pt x="153" y="342"/>
                  <a:pt x="342" y="342"/>
                </a:cubicBezTo>
                <a:cubicBezTo>
                  <a:pt x="531" y="342"/>
                  <a:pt x="684" y="189"/>
                  <a:pt x="684" y="0"/>
                </a:cubicBezTo>
                <a:cubicBezTo>
                  <a:pt x="647" y="0"/>
                  <a:pt x="647" y="0"/>
                  <a:pt x="647" y="0"/>
                </a:cubicBezTo>
                <a:cubicBezTo>
                  <a:pt x="647" y="169"/>
                  <a:pt x="510" y="305"/>
                  <a:pt x="342" y="305"/>
                </a:cubicBezTo>
                <a:close/>
              </a:path>
            </a:pathLst>
          </a:custGeom>
          <a:solidFill>
            <a:schemeClr val="bg1">
              <a:lumMod val="65000"/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zh-CN" altLang="en-US" sz="2400">
              <a:solidFill>
                <a:schemeClr val="accent1"/>
              </a:solidFill>
            </a:endParaRPr>
          </a:p>
        </p:txBody>
      </p:sp>
      <p:sp>
        <p:nvSpPr>
          <p:cNvPr id="18" name="Line 23" descr="e7d195523061f1c09e9d68d7cf438b91ef959ecb14fc25d26BBA7F7DBC18E55DFF4014AF651F0BF2569D4B6C1DA7F1A4683A481403BD872FC687266AD13265C1DE7C373772FD8728ABDD69ADD03BFF5BE2862BC891DBB79E5F1EF3030085988223904DB2B03DE89C7BCCFFB622CF9763AB85DA0A4D4865A90C7017290F72F71CF4EB48B7FA4E96A321722E08A8269740"/>
          <p:cNvSpPr>
            <a:spLocks noChangeShapeType="1"/>
          </p:cNvSpPr>
          <p:nvPr/>
        </p:nvSpPr>
        <p:spPr bwMode="auto">
          <a:xfrm flipV="1">
            <a:off x="5417380" y="2056055"/>
            <a:ext cx="0" cy="228299"/>
          </a:xfrm>
          <a:prstGeom prst="line">
            <a:avLst/>
          </a:prstGeom>
          <a:noFill/>
          <a:ln w="6350">
            <a:solidFill>
              <a:schemeClr val="accent1"/>
            </a:solidFill>
            <a:prstDash val="solid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400">
              <a:solidFill>
                <a:schemeClr val="accent1"/>
              </a:solidFill>
            </a:endParaRPr>
          </a:p>
        </p:txBody>
      </p:sp>
      <p:sp>
        <p:nvSpPr>
          <p:cNvPr id="19" name="Oval 24" descr="e7d195523061f1c09e9d68d7cf438b91ef959ecb14fc25d26BBA7F7DBC18E55DFF4014AF651F0BF2569D4B6C1DA7F1A4683A481403BD872FC687266AD13265C1DE7C373772FD8728ABDD69ADD03BFF5BE2862BC891DBB79E5F1EF3030085988223904DB2B03DE89C7BCCFFB622CF9763AB85DA0A4D4865A90C7017290F72F71CF4EB48B7FA4E96A321722E08A8269740"/>
          <p:cNvSpPr>
            <a:spLocks noChangeArrowheads="1"/>
          </p:cNvSpPr>
          <p:nvPr/>
        </p:nvSpPr>
        <p:spPr bwMode="auto">
          <a:xfrm>
            <a:off x="6610538" y="2354697"/>
            <a:ext cx="988994" cy="992406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+mj-lt"/>
            </a:endParaRPr>
          </a:p>
        </p:txBody>
      </p:sp>
      <p:sp>
        <p:nvSpPr>
          <p:cNvPr id="20" name="Freeform 26" descr="e7d195523061f1c09e9d68d7cf438b91ef959ecb14fc25d26BBA7F7DBC18E55DFF4014AF651F0BF2569D4B6C1DA7F1A4683A481403BD872FC687266AD13265C1DE7C373772FD8728ABDD69ADD03BFF5BE2862BC891DBB79E5F1EF3030085988223904DB2B03DE89C7BCCFFB622CF9763AB85DA0A4D4865A90C7017290F72F71CF4EB48B7FA4E96A321722E08A8269740"/>
          <p:cNvSpPr/>
          <p:nvPr/>
        </p:nvSpPr>
        <p:spPr bwMode="auto">
          <a:xfrm>
            <a:off x="6213853" y="1961318"/>
            <a:ext cx="1783917" cy="894563"/>
          </a:xfrm>
          <a:custGeom>
            <a:avLst/>
            <a:gdLst>
              <a:gd name="T0" fmla="*/ 341 w 683"/>
              <a:gd name="T1" fmla="*/ 37 h 341"/>
              <a:gd name="T2" fmla="*/ 646 w 683"/>
              <a:gd name="T3" fmla="*/ 341 h 341"/>
              <a:gd name="T4" fmla="*/ 683 w 683"/>
              <a:gd name="T5" fmla="*/ 341 h 341"/>
              <a:gd name="T6" fmla="*/ 341 w 683"/>
              <a:gd name="T7" fmla="*/ 0 h 341"/>
              <a:gd name="T8" fmla="*/ 0 w 683"/>
              <a:gd name="T9" fmla="*/ 341 h 341"/>
              <a:gd name="T10" fmla="*/ 37 w 683"/>
              <a:gd name="T11" fmla="*/ 341 h 341"/>
              <a:gd name="T12" fmla="*/ 341 w 683"/>
              <a:gd name="T13" fmla="*/ 37 h 3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83" h="341">
                <a:moveTo>
                  <a:pt x="341" y="37"/>
                </a:moveTo>
                <a:cubicBezTo>
                  <a:pt x="510" y="37"/>
                  <a:pt x="646" y="173"/>
                  <a:pt x="646" y="341"/>
                </a:cubicBezTo>
                <a:cubicBezTo>
                  <a:pt x="683" y="341"/>
                  <a:pt x="683" y="341"/>
                  <a:pt x="683" y="341"/>
                </a:cubicBezTo>
                <a:cubicBezTo>
                  <a:pt x="683" y="153"/>
                  <a:pt x="530" y="0"/>
                  <a:pt x="341" y="0"/>
                </a:cubicBezTo>
                <a:cubicBezTo>
                  <a:pt x="153" y="0"/>
                  <a:pt x="0" y="153"/>
                  <a:pt x="0" y="341"/>
                </a:cubicBezTo>
                <a:cubicBezTo>
                  <a:pt x="37" y="341"/>
                  <a:pt x="37" y="341"/>
                  <a:pt x="37" y="341"/>
                </a:cubicBezTo>
                <a:cubicBezTo>
                  <a:pt x="37" y="173"/>
                  <a:pt x="173" y="37"/>
                  <a:pt x="341" y="37"/>
                </a:cubicBezTo>
                <a:close/>
              </a:path>
            </a:pathLst>
          </a:custGeom>
          <a:solidFill>
            <a:schemeClr val="bg1">
              <a:lumMod val="65000"/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zh-CN" altLang="en-US" sz="2400">
              <a:solidFill>
                <a:schemeClr val="accent1"/>
              </a:solidFill>
            </a:endParaRPr>
          </a:p>
        </p:txBody>
      </p:sp>
      <p:sp>
        <p:nvSpPr>
          <p:cNvPr id="23" name="Line 27" descr="e7d195523061f1c09e9d68d7cf438b91ef959ecb14fc25d26BBA7F7DBC18E55DFF4014AF651F0BF2569D4B6C1DA7F1A4683A481403BD872FC687266AD13265C1DE7C373772FD8728ABDD69ADD03BFF5BE2862BC891DBB79E5F1EF3030085988223904DB2B03DE89C7BCCFFB622CF9763AB85DA0A4D4865A90C7017290F72F71CF4EB48B7FA4E96A321722E08A8269740"/>
          <p:cNvSpPr>
            <a:spLocks noChangeShapeType="1"/>
          </p:cNvSpPr>
          <p:nvPr/>
        </p:nvSpPr>
        <p:spPr bwMode="auto">
          <a:xfrm>
            <a:off x="7105035" y="3427408"/>
            <a:ext cx="0" cy="226747"/>
          </a:xfrm>
          <a:prstGeom prst="line">
            <a:avLst/>
          </a:prstGeom>
          <a:noFill/>
          <a:ln w="6350">
            <a:solidFill>
              <a:schemeClr val="accent1"/>
            </a:solidFill>
            <a:prstDash val="solid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400">
              <a:solidFill>
                <a:schemeClr val="accent1"/>
              </a:solidFill>
            </a:endParaRPr>
          </a:p>
        </p:txBody>
      </p:sp>
      <p:sp>
        <p:nvSpPr>
          <p:cNvPr id="24" name="矩形 23" descr="e7d195523061f1c09e9d68d7cf438b91ef959ecb14fc25d26BBA7F7DBC18E55DFF4014AF651F0BF2569D4B6C1DA7F1A4683A481403BD872FC687266AD13265C1DE7C373772FD8728ABDD69ADD03BFF5BE2862BC891DBB79E5F1EF3030085988223904DB2B03DE89C7BCCFFB622CF9763AB85DA0A4D4865A90C7017290F72F71CF4EB48B7FA4E96A321722E08A8269740"/>
          <p:cNvSpPr/>
          <p:nvPr/>
        </p:nvSpPr>
        <p:spPr>
          <a:xfrm>
            <a:off x="981973" y="1381383"/>
            <a:ext cx="2074735" cy="694101"/>
          </a:xfrm>
          <a:prstGeom prst="rect">
            <a:avLst/>
          </a:prstGeom>
        </p:spPr>
        <p:txBody>
          <a:bodyPr wrap="square">
            <a:spAutoFit/>
          </a:bodyPr>
          <a:lstStyle/>
          <a:p/>
        </p:txBody>
      </p:sp>
      <p:sp>
        <p:nvSpPr>
          <p:cNvPr id="25" name="矩形 24" descr="e7d195523061f1c09e9d68d7cf438b91ef959ecb14fc25d26BBA7F7DBC18E55DFF4014AF651F0BF2569D4B6C1DA7F1A4683A481403BD872FC687266AD13265C1DE7C373772FD8728ABDD69ADD03BFF5BE2862BC891DBB79E5F1EF3030085988223904DB2B03DE89C7BCCFFB622CF9763AB85DA0A4D4865A90C7017290F72F71CF4EB48B7FA4E96A321722E08A8269740"/>
          <p:cNvSpPr/>
          <p:nvPr/>
        </p:nvSpPr>
        <p:spPr>
          <a:xfrm>
            <a:off x="1723565" y="1159938"/>
            <a:ext cx="627690" cy="2737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500">
                <a:solidFill>
                  <a:schemeClr val="accent1"/>
                </a:solidFill>
                <a:latin typeface="Arial" panose="020B0604020202020204"/>
                <a:ea typeface="微软雅黑" panose="020B0503020204020204" charset="-122"/>
                <a:sym typeface="+mn-lt"/>
              </a:rPr>
              <a:t>Step 1</a:t>
            </a:r>
            <a:endParaRPr lang="zh-CN" altLang="en-US" sz="2400">
              <a:solidFill>
                <a:schemeClr val="accent1"/>
              </a:solidFill>
            </a:endParaRPr>
          </a:p>
        </p:txBody>
      </p:sp>
      <p:grpSp>
        <p:nvGrpSpPr>
          <p:cNvPr id="32" name="Group 85" descr="e7d195523061f1c09e9d68d7cf438b91ef959ecb14fc25d26BBA7F7DBC18E55DFF4014AF651F0BF2569D4B6C1DA7F1A4683A481403BD872FC687266AD13265C1DE7C373772FD8728ABDD69ADD03BFF5BE2862BC891DBB79ED9A64E36B760F047330CAAAA0BC1F676C95F0B2D0E0D358B79449EF252B712AD4BD8D666DF59CBF852794B732B24D2F2AA32315D0DB59A2DD80CF81C54FB0055"/>
          <p:cNvGrpSpPr/>
          <p:nvPr/>
        </p:nvGrpSpPr>
        <p:grpSpPr>
          <a:xfrm>
            <a:off x="6877132" y="2627383"/>
            <a:ext cx="455807" cy="455807"/>
            <a:chOff x="1200150" y="3768725"/>
            <a:chExt cx="446088" cy="446088"/>
          </a:xfrm>
          <a:solidFill>
            <a:schemeClr val="bg1"/>
          </a:solidFill>
        </p:grpSpPr>
        <p:sp>
          <p:nvSpPr>
            <p:cNvPr id="33" name="Freeform 78"/>
            <p:cNvSpPr/>
            <p:nvPr/>
          </p:nvSpPr>
          <p:spPr bwMode="auto">
            <a:xfrm>
              <a:off x="1200150" y="3768725"/>
              <a:ext cx="446088" cy="446088"/>
            </a:xfrm>
            <a:custGeom>
              <a:avLst/>
              <a:gdLst>
                <a:gd name="T0" fmla="*/ 539 w 580"/>
                <a:gd name="T1" fmla="*/ 141 h 580"/>
                <a:gd name="T2" fmla="*/ 509 w 580"/>
                <a:gd name="T3" fmla="*/ 171 h 580"/>
                <a:gd name="T4" fmla="*/ 489 w 580"/>
                <a:gd name="T5" fmla="*/ 181 h 580"/>
                <a:gd name="T6" fmla="*/ 517 w 580"/>
                <a:gd name="T7" fmla="*/ 290 h 580"/>
                <a:gd name="T8" fmla="*/ 290 w 580"/>
                <a:gd name="T9" fmla="*/ 517 h 580"/>
                <a:gd name="T10" fmla="*/ 63 w 580"/>
                <a:gd name="T11" fmla="*/ 290 h 580"/>
                <a:gd name="T12" fmla="*/ 290 w 580"/>
                <a:gd name="T13" fmla="*/ 63 h 580"/>
                <a:gd name="T14" fmla="*/ 401 w 580"/>
                <a:gd name="T15" fmla="*/ 92 h 580"/>
                <a:gd name="T16" fmla="*/ 411 w 580"/>
                <a:gd name="T17" fmla="*/ 72 h 580"/>
                <a:gd name="T18" fmla="*/ 441 w 580"/>
                <a:gd name="T19" fmla="*/ 42 h 580"/>
                <a:gd name="T20" fmla="*/ 290 w 580"/>
                <a:gd name="T21" fmla="*/ 0 h 580"/>
                <a:gd name="T22" fmla="*/ 0 w 580"/>
                <a:gd name="T23" fmla="*/ 290 h 580"/>
                <a:gd name="T24" fmla="*/ 290 w 580"/>
                <a:gd name="T25" fmla="*/ 580 h 580"/>
                <a:gd name="T26" fmla="*/ 580 w 580"/>
                <a:gd name="T27" fmla="*/ 290 h 580"/>
                <a:gd name="T28" fmla="*/ 539 w 580"/>
                <a:gd name="T29" fmla="*/ 141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80" h="580">
                  <a:moveTo>
                    <a:pt x="539" y="141"/>
                  </a:moveTo>
                  <a:cubicBezTo>
                    <a:pt x="509" y="171"/>
                    <a:pt x="509" y="171"/>
                    <a:pt x="509" y="171"/>
                  </a:cubicBezTo>
                  <a:cubicBezTo>
                    <a:pt x="504" y="176"/>
                    <a:pt x="496" y="179"/>
                    <a:pt x="489" y="181"/>
                  </a:cubicBezTo>
                  <a:cubicBezTo>
                    <a:pt x="506" y="213"/>
                    <a:pt x="517" y="250"/>
                    <a:pt x="517" y="290"/>
                  </a:cubicBezTo>
                  <a:cubicBezTo>
                    <a:pt x="517" y="415"/>
                    <a:pt x="415" y="517"/>
                    <a:pt x="290" y="517"/>
                  </a:cubicBezTo>
                  <a:cubicBezTo>
                    <a:pt x="165" y="517"/>
                    <a:pt x="63" y="415"/>
                    <a:pt x="63" y="290"/>
                  </a:cubicBezTo>
                  <a:cubicBezTo>
                    <a:pt x="63" y="165"/>
                    <a:pt x="165" y="63"/>
                    <a:pt x="290" y="63"/>
                  </a:cubicBezTo>
                  <a:cubicBezTo>
                    <a:pt x="330" y="63"/>
                    <a:pt x="368" y="74"/>
                    <a:pt x="401" y="92"/>
                  </a:cubicBezTo>
                  <a:cubicBezTo>
                    <a:pt x="402" y="85"/>
                    <a:pt x="406" y="78"/>
                    <a:pt x="411" y="72"/>
                  </a:cubicBezTo>
                  <a:cubicBezTo>
                    <a:pt x="441" y="42"/>
                    <a:pt x="441" y="42"/>
                    <a:pt x="441" y="42"/>
                  </a:cubicBezTo>
                  <a:cubicBezTo>
                    <a:pt x="397" y="15"/>
                    <a:pt x="345" y="0"/>
                    <a:pt x="290" y="0"/>
                  </a:cubicBezTo>
                  <a:cubicBezTo>
                    <a:pt x="130" y="0"/>
                    <a:pt x="0" y="130"/>
                    <a:pt x="0" y="290"/>
                  </a:cubicBezTo>
                  <a:cubicBezTo>
                    <a:pt x="0" y="450"/>
                    <a:pt x="130" y="580"/>
                    <a:pt x="290" y="580"/>
                  </a:cubicBezTo>
                  <a:cubicBezTo>
                    <a:pt x="450" y="580"/>
                    <a:pt x="580" y="450"/>
                    <a:pt x="580" y="290"/>
                  </a:cubicBezTo>
                  <a:cubicBezTo>
                    <a:pt x="580" y="235"/>
                    <a:pt x="565" y="184"/>
                    <a:pt x="539" y="14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/>
              </a:endParaRPr>
            </a:p>
          </p:txBody>
        </p:sp>
        <p:sp>
          <p:nvSpPr>
            <p:cNvPr id="34" name="Freeform 79"/>
            <p:cNvSpPr/>
            <p:nvPr/>
          </p:nvSpPr>
          <p:spPr bwMode="auto">
            <a:xfrm>
              <a:off x="1381125" y="3781425"/>
              <a:ext cx="252413" cy="252413"/>
            </a:xfrm>
            <a:custGeom>
              <a:avLst/>
              <a:gdLst>
                <a:gd name="T0" fmla="*/ 186 w 329"/>
                <a:gd name="T1" fmla="*/ 67 h 328"/>
                <a:gd name="T2" fmla="*/ 249 w 329"/>
                <a:gd name="T3" fmla="*/ 4 h 328"/>
                <a:gd name="T4" fmla="*/ 257 w 329"/>
                <a:gd name="T5" fmla="*/ 7 h 328"/>
                <a:gd name="T6" fmla="*/ 263 w 329"/>
                <a:gd name="T7" fmla="*/ 66 h 328"/>
                <a:gd name="T8" fmla="*/ 322 w 329"/>
                <a:gd name="T9" fmla="*/ 71 h 328"/>
                <a:gd name="T10" fmla="*/ 325 w 329"/>
                <a:gd name="T11" fmla="*/ 80 h 328"/>
                <a:gd name="T12" fmla="*/ 262 w 329"/>
                <a:gd name="T13" fmla="*/ 142 h 328"/>
                <a:gd name="T14" fmla="*/ 245 w 329"/>
                <a:gd name="T15" fmla="*/ 149 h 328"/>
                <a:gd name="T16" fmla="*/ 207 w 329"/>
                <a:gd name="T17" fmla="*/ 145 h 328"/>
                <a:gd name="T18" fmla="*/ 99 w 329"/>
                <a:gd name="T19" fmla="*/ 253 h 328"/>
                <a:gd name="T20" fmla="*/ 89 w 329"/>
                <a:gd name="T21" fmla="*/ 309 h 328"/>
                <a:gd name="T22" fmla="*/ 19 w 329"/>
                <a:gd name="T23" fmla="*/ 309 h 328"/>
                <a:gd name="T24" fmla="*/ 19 w 329"/>
                <a:gd name="T25" fmla="*/ 239 h 328"/>
                <a:gd name="T26" fmla="*/ 75 w 329"/>
                <a:gd name="T27" fmla="*/ 230 h 328"/>
                <a:gd name="T28" fmla="*/ 184 w 329"/>
                <a:gd name="T29" fmla="*/ 121 h 328"/>
                <a:gd name="T30" fmla="*/ 180 w 329"/>
                <a:gd name="T31" fmla="*/ 84 h 328"/>
                <a:gd name="T32" fmla="*/ 186 w 329"/>
                <a:gd name="T33" fmla="*/ 67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9" h="328">
                  <a:moveTo>
                    <a:pt x="186" y="67"/>
                  </a:moveTo>
                  <a:cubicBezTo>
                    <a:pt x="249" y="4"/>
                    <a:pt x="249" y="4"/>
                    <a:pt x="249" y="4"/>
                  </a:cubicBezTo>
                  <a:cubicBezTo>
                    <a:pt x="253" y="0"/>
                    <a:pt x="256" y="1"/>
                    <a:pt x="257" y="7"/>
                  </a:cubicBezTo>
                  <a:cubicBezTo>
                    <a:pt x="263" y="66"/>
                    <a:pt x="263" y="66"/>
                    <a:pt x="263" y="66"/>
                  </a:cubicBezTo>
                  <a:cubicBezTo>
                    <a:pt x="322" y="71"/>
                    <a:pt x="322" y="71"/>
                    <a:pt x="322" y="71"/>
                  </a:cubicBezTo>
                  <a:cubicBezTo>
                    <a:pt x="327" y="72"/>
                    <a:pt x="329" y="76"/>
                    <a:pt x="325" y="80"/>
                  </a:cubicBezTo>
                  <a:cubicBezTo>
                    <a:pt x="262" y="142"/>
                    <a:pt x="262" y="142"/>
                    <a:pt x="262" y="142"/>
                  </a:cubicBezTo>
                  <a:cubicBezTo>
                    <a:pt x="258" y="146"/>
                    <a:pt x="250" y="149"/>
                    <a:pt x="245" y="149"/>
                  </a:cubicBezTo>
                  <a:cubicBezTo>
                    <a:pt x="207" y="145"/>
                    <a:pt x="207" y="145"/>
                    <a:pt x="207" y="145"/>
                  </a:cubicBezTo>
                  <a:cubicBezTo>
                    <a:pt x="99" y="253"/>
                    <a:pt x="99" y="253"/>
                    <a:pt x="99" y="253"/>
                  </a:cubicBezTo>
                  <a:cubicBezTo>
                    <a:pt x="107" y="272"/>
                    <a:pt x="104" y="294"/>
                    <a:pt x="89" y="309"/>
                  </a:cubicBezTo>
                  <a:cubicBezTo>
                    <a:pt x="70" y="328"/>
                    <a:pt x="39" y="328"/>
                    <a:pt x="19" y="309"/>
                  </a:cubicBezTo>
                  <a:cubicBezTo>
                    <a:pt x="0" y="290"/>
                    <a:pt x="0" y="259"/>
                    <a:pt x="19" y="239"/>
                  </a:cubicBezTo>
                  <a:cubicBezTo>
                    <a:pt x="34" y="224"/>
                    <a:pt x="57" y="221"/>
                    <a:pt x="75" y="230"/>
                  </a:cubicBezTo>
                  <a:cubicBezTo>
                    <a:pt x="184" y="121"/>
                    <a:pt x="184" y="121"/>
                    <a:pt x="184" y="121"/>
                  </a:cubicBezTo>
                  <a:cubicBezTo>
                    <a:pt x="180" y="84"/>
                    <a:pt x="180" y="84"/>
                    <a:pt x="180" y="84"/>
                  </a:cubicBezTo>
                  <a:cubicBezTo>
                    <a:pt x="179" y="78"/>
                    <a:pt x="182" y="71"/>
                    <a:pt x="186" y="6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/>
              </a:endParaRPr>
            </a:p>
          </p:txBody>
        </p:sp>
        <p:sp>
          <p:nvSpPr>
            <p:cNvPr id="35" name="Freeform 80"/>
            <p:cNvSpPr/>
            <p:nvPr/>
          </p:nvSpPr>
          <p:spPr bwMode="auto">
            <a:xfrm>
              <a:off x="1292225" y="3860800"/>
              <a:ext cx="261938" cy="261938"/>
            </a:xfrm>
            <a:custGeom>
              <a:avLst/>
              <a:gdLst>
                <a:gd name="T0" fmla="*/ 170 w 340"/>
                <a:gd name="T1" fmla="*/ 73 h 340"/>
                <a:gd name="T2" fmla="*/ 212 w 340"/>
                <a:gd name="T3" fmla="*/ 83 h 340"/>
                <a:gd name="T4" fmla="*/ 266 w 340"/>
                <a:gd name="T5" fmla="*/ 30 h 340"/>
                <a:gd name="T6" fmla="*/ 170 w 340"/>
                <a:gd name="T7" fmla="*/ 0 h 340"/>
                <a:gd name="T8" fmla="*/ 0 w 340"/>
                <a:gd name="T9" fmla="*/ 170 h 340"/>
                <a:gd name="T10" fmla="*/ 170 w 340"/>
                <a:gd name="T11" fmla="*/ 340 h 340"/>
                <a:gd name="T12" fmla="*/ 340 w 340"/>
                <a:gd name="T13" fmla="*/ 170 h 340"/>
                <a:gd name="T14" fmla="*/ 311 w 340"/>
                <a:gd name="T15" fmla="*/ 76 h 340"/>
                <a:gd name="T16" fmla="*/ 258 w 340"/>
                <a:gd name="T17" fmla="*/ 130 h 340"/>
                <a:gd name="T18" fmla="*/ 267 w 340"/>
                <a:gd name="T19" fmla="*/ 170 h 340"/>
                <a:gd name="T20" fmla="*/ 170 w 340"/>
                <a:gd name="T21" fmla="*/ 267 h 340"/>
                <a:gd name="T22" fmla="*/ 73 w 340"/>
                <a:gd name="T23" fmla="*/ 170 h 340"/>
                <a:gd name="T24" fmla="*/ 170 w 340"/>
                <a:gd name="T25" fmla="*/ 73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0" h="340">
                  <a:moveTo>
                    <a:pt x="170" y="73"/>
                  </a:moveTo>
                  <a:cubicBezTo>
                    <a:pt x="185" y="73"/>
                    <a:pt x="199" y="77"/>
                    <a:pt x="212" y="83"/>
                  </a:cubicBezTo>
                  <a:cubicBezTo>
                    <a:pt x="266" y="30"/>
                    <a:pt x="266" y="30"/>
                    <a:pt x="266" y="30"/>
                  </a:cubicBezTo>
                  <a:cubicBezTo>
                    <a:pt x="238" y="11"/>
                    <a:pt x="205" y="0"/>
                    <a:pt x="170" y="0"/>
                  </a:cubicBezTo>
                  <a:cubicBezTo>
                    <a:pt x="76" y="0"/>
                    <a:pt x="0" y="76"/>
                    <a:pt x="0" y="170"/>
                  </a:cubicBezTo>
                  <a:cubicBezTo>
                    <a:pt x="0" y="264"/>
                    <a:pt x="76" y="340"/>
                    <a:pt x="170" y="340"/>
                  </a:cubicBezTo>
                  <a:cubicBezTo>
                    <a:pt x="264" y="340"/>
                    <a:pt x="340" y="264"/>
                    <a:pt x="340" y="170"/>
                  </a:cubicBezTo>
                  <a:cubicBezTo>
                    <a:pt x="340" y="135"/>
                    <a:pt x="329" y="103"/>
                    <a:pt x="311" y="76"/>
                  </a:cubicBezTo>
                  <a:cubicBezTo>
                    <a:pt x="258" y="130"/>
                    <a:pt x="258" y="130"/>
                    <a:pt x="258" y="130"/>
                  </a:cubicBezTo>
                  <a:cubicBezTo>
                    <a:pt x="264" y="142"/>
                    <a:pt x="267" y="156"/>
                    <a:pt x="267" y="170"/>
                  </a:cubicBezTo>
                  <a:cubicBezTo>
                    <a:pt x="267" y="223"/>
                    <a:pt x="223" y="267"/>
                    <a:pt x="170" y="267"/>
                  </a:cubicBezTo>
                  <a:cubicBezTo>
                    <a:pt x="117" y="267"/>
                    <a:pt x="73" y="223"/>
                    <a:pt x="73" y="170"/>
                  </a:cubicBezTo>
                  <a:cubicBezTo>
                    <a:pt x="73" y="117"/>
                    <a:pt x="117" y="73"/>
                    <a:pt x="170" y="7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/>
              </a:endParaRPr>
            </a:p>
          </p:txBody>
        </p:sp>
      </p:grpSp>
      <p:grpSp>
        <p:nvGrpSpPr>
          <p:cNvPr id="36" name="Group 213" descr="e7d195523061f1c09e9d68d7cf438b91ef959ecb14fc25d26BBA7F7DBC18E55DFF4014AF651F0BF2569D4B6C1DA7F1A4683A481403BD872FC687266AD13265C1DE7C373772FD8728ABDD69ADD03BFF5BE2862BC891DBB79ED9A64E36B760F047330CAAAA0BC1F676C95F0B2D0E0D358B79449EF252B712AD4BD8D666DF59CBF852794B732B24D2F2AA32315D0DB59A2DD80CF81C54FB0055"/>
          <p:cNvGrpSpPr/>
          <p:nvPr/>
        </p:nvGrpSpPr>
        <p:grpSpPr>
          <a:xfrm>
            <a:off x="3498748" y="2633871"/>
            <a:ext cx="447696" cy="413633"/>
            <a:chOff x="2900363" y="5486400"/>
            <a:chExt cx="438150" cy="404813"/>
          </a:xfrm>
          <a:solidFill>
            <a:schemeClr val="bg1"/>
          </a:solidFill>
        </p:grpSpPr>
        <p:sp>
          <p:nvSpPr>
            <p:cNvPr id="37" name="Freeform 203"/>
            <p:cNvSpPr>
              <a:spLocks noEditPoints="1"/>
            </p:cNvSpPr>
            <p:nvPr/>
          </p:nvSpPr>
          <p:spPr bwMode="auto">
            <a:xfrm>
              <a:off x="3151188" y="5486400"/>
              <a:ext cx="187325" cy="195263"/>
            </a:xfrm>
            <a:custGeom>
              <a:avLst/>
              <a:gdLst>
                <a:gd name="T0" fmla="*/ 240 w 245"/>
                <a:gd name="T1" fmla="*/ 155 h 254"/>
                <a:gd name="T2" fmla="*/ 211 w 245"/>
                <a:gd name="T3" fmla="*/ 137 h 254"/>
                <a:gd name="T4" fmla="*/ 211 w 245"/>
                <a:gd name="T5" fmla="*/ 118 h 254"/>
                <a:gd name="T6" fmla="*/ 207 w 245"/>
                <a:gd name="T7" fmla="*/ 100 h 254"/>
                <a:gd name="T8" fmla="*/ 231 w 245"/>
                <a:gd name="T9" fmla="*/ 76 h 254"/>
                <a:gd name="T10" fmla="*/ 232 w 245"/>
                <a:gd name="T11" fmla="*/ 64 h 254"/>
                <a:gd name="T12" fmla="*/ 217 w 245"/>
                <a:gd name="T13" fmla="*/ 43 h 254"/>
                <a:gd name="T14" fmla="*/ 205 w 245"/>
                <a:gd name="T15" fmla="*/ 40 h 254"/>
                <a:gd name="T16" fmla="*/ 175 w 245"/>
                <a:gd name="T17" fmla="*/ 55 h 254"/>
                <a:gd name="T18" fmla="*/ 141 w 245"/>
                <a:gd name="T19" fmla="*/ 40 h 254"/>
                <a:gd name="T20" fmla="*/ 133 w 245"/>
                <a:gd name="T21" fmla="*/ 7 h 254"/>
                <a:gd name="T22" fmla="*/ 123 w 245"/>
                <a:gd name="T23" fmla="*/ 1 h 254"/>
                <a:gd name="T24" fmla="*/ 96 w 245"/>
                <a:gd name="T25" fmla="*/ 3 h 254"/>
                <a:gd name="T26" fmla="*/ 88 w 245"/>
                <a:gd name="T27" fmla="*/ 12 h 254"/>
                <a:gd name="T28" fmla="*/ 86 w 245"/>
                <a:gd name="T29" fmla="*/ 46 h 254"/>
                <a:gd name="T30" fmla="*/ 57 w 245"/>
                <a:gd name="T31" fmla="*/ 68 h 254"/>
                <a:gd name="T32" fmla="*/ 24 w 245"/>
                <a:gd name="T33" fmla="*/ 59 h 254"/>
                <a:gd name="T34" fmla="*/ 13 w 245"/>
                <a:gd name="T35" fmla="*/ 64 h 254"/>
                <a:gd name="T36" fmla="*/ 2 w 245"/>
                <a:gd name="T37" fmla="*/ 88 h 254"/>
                <a:gd name="T38" fmla="*/ 6 w 245"/>
                <a:gd name="T39" fmla="*/ 99 h 254"/>
                <a:gd name="T40" fmla="*/ 34 w 245"/>
                <a:gd name="T41" fmla="*/ 118 h 254"/>
                <a:gd name="T42" fmla="*/ 34 w 245"/>
                <a:gd name="T43" fmla="*/ 136 h 254"/>
                <a:gd name="T44" fmla="*/ 38 w 245"/>
                <a:gd name="T45" fmla="*/ 155 h 254"/>
                <a:gd name="T46" fmla="*/ 14 w 245"/>
                <a:gd name="T47" fmla="*/ 179 h 254"/>
                <a:gd name="T48" fmla="*/ 13 w 245"/>
                <a:gd name="T49" fmla="*/ 190 h 254"/>
                <a:gd name="T50" fmla="*/ 28 w 245"/>
                <a:gd name="T51" fmla="*/ 212 h 254"/>
                <a:gd name="T52" fmla="*/ 40 w 245"/>
                <a:gd name="T53" fmla="*/ 215 h 254"/>
                <a:gd name="T54" fmla="*/ 70 w 245"/>
                <a:gd name="T55" fmla="*/ 199 h 254"/>
                <a:gd name="T56" fmla="*/ 104 w 245"/>
                <a:gd name="T57" fmla="*/ 214 h 254"/>
                <a:gd name="T58" fmla="*/ 113 w 245"/>
                <a:gd name="T59" fmla="*/ 247 h 254"/>
                <a:gd name="T60" fmla="*/ 122 w 245"/>
                <a:gd name="T61" fmla="*/ 254 h 254"/>
                <a:gd name="T62" fmla="*/ 149 w 245"/>
                <a:gd name="T63" fmla="*/ 251 h 254"/>
                <a:gd name="T64" fmla="*/ 157 w 245"/>
                <a:gd name="T65" fmla="*/ 243 h 254"/>
                <a:gd name="T66" fmla="*/ 159 w 245"/>
                <a:gd name="T67" fmla="*/ 209 h 254"/>
                <a:gd name="T68" fmla="*/ 188 w 245"/>
                <a:gd name="T69" fmla="*/ 187 h 254"/>
                <a:gd name="T70" fmla="*/ 221 w 245"/>
                <a:gd name="T71" fmla="*/ 196 h 254"/>
                <a:gd name="T72" fmla="*/ 232 w 245"/>
                <a:gd name="T73" fmla="*/ 191 h 254"/>
                <a:gd name="T74" fmla="*/ 243 w 245"/>
                <a:gd name="T75" fmla="*/ 167 h 254"/>
                <a:gd name="T76" fmla="*/ 240 w 245"/>
                <a:gd name="T77" fmla="*/ 155 h 254"/>
                <a:gd name="T78" fmla="*/ 127 w 245"/>
                <a:gd name="T79" fmla="*/ 174 h 254"/>
                <a:gd name="T80" fmla="*/ 76 w 245"/>
                <a:gd name="T81" fmla="*/ 132 h 254"/>
                <a:gd name="T82" fmla="*/ 118 w 245"/>
                <a:gd name="T83" fmla="*/ 80 h 254"/>
                <a:gd name="T84" fmla="*/ 170 w 245"/>
                <a:gd name="T85" fmla="*/ 123 h 254"/>
                <a:gd name="T86" fmla="*/ 127 w 245"/>
                <a:gd name="T87" fmla="*/ 174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45" h="254">
                  <a:moveTo>
                    <a:pt x="240" y="155"/>
                  </a:moveTo>
                  <a:cubicBezTo>
                    <a:pt x="211" y="137"/>
                    <a:pt x="211" y="137"/>
                    <a:pt x="211" y="137"/>
                  </a:cubicBezTo>
                  <a:cubicBezTo>
                    <a:pt x="212" y="131"/>
                    <a:pt x="212" y="124"/>
                    <a:pt x="211" y="118"/>
                  </a:cubicBezTo>
                  <a:cubicBezTo>
                    <a:pt x="210" y="112"/>
                    <a:pt x="209" y="106"/>
                    <a:pt x="207" y="100"/>
                  </a:cubicBezTo>
                  <a:cubicBezTo>
                    <a:pt x="231" y="76"/>
                    <a:pt x="231" y="76"/>
                    <a:pt x="231" y="76"/>
                  </a:cubicBezTo>
                  <a:cubicBezTo>
                    <a:pt x="234" y="73"/>
                    <a:pt x="235" y="68"/>
                    <a:pt x="232" y="64"/>
                  </a:cubicBezTo>
                  <a:cubicBezTo>
                    <a:pt x="217" y="43"/>
                    <a:pt x="217" y="43"/>
                    <a:pt x="217" y="43"/>
                  </a:cubicBezTo>
                  <a:cubicBezTo>
                    <a:pt x="214" y="39"/>
                    <a:pt x="209" y="38"/>
                    <a:pt x="205" y="40"/>
                  </a:cubicBezTo>
                  <a:cubicBezTo>
                    <a:pt x="175" y="55"/>
                    <a:pt x="175" y="55"/>
                    <a:pt x="175" y="55"/>
                  </a:cubicBezTo>
                  <a:cubicBezTo>
                    <a:pt x="165" y="48"/>
                    <a:pt x="154" y="43"/>
                    <a:pt x="141" y="40"/>
                  </a:cubicBezTo>
                  <a:cubicBezTo>
                    <a:pt x="133" y="7"/>
                    <a:pt x="133" y="7"/>
                    <a:pt x="133" y="7"/>
                  </a:cubicBezTo>
                  <a:cubicBezTo>
                    <a:pt x="132" y="3"/>
                    <a:pt x="127" y="0"/>
                    <a:pt x="123" y="1"/>
                  </a:cubicBezTo>
                  <a:cubicBezTo>
                    <a:pt x="96" y="3"/>
                    <a:pt x="96" y="3"/>
                    <a:pt x="96" y="3"/>
                  </a:cubicBezTo>
                  <a:cubicBezTo>
                    <a:pt x="92" y="4"/>
                    <a:pt x="89" y="8"/>
                    <a:pt x="88" y="12"/>
                  </a:cubicBezTo>
                  <a:cubicBezTo>
                    <a:pt x="86" y="46"/>
                    <a:pt x="86" y="46"/>
                    <a:pt x="86" y="46"/>
                  </a:cubicBezTo>
                  <a:cubicBezTo>
                    <a:pt x="75" y="51"/>
                    <a:pt x="65" y="59"/>
                    <a:pt x="57" y="68"/>
                  </a:cubicBezTo>
                  <a:cubicBezTo>
                    <a:pt x="24" y="59"/>
                    <a:pt x="24" y="59"/>
                    <a:pt x="24" y="59"/>
                  </a:cubicBezTo>
                  <a:cubicBezTo>
                    <a:pt x="20" y="58"/>
                    <a:pt x="15" y="60"/>
                    <a:pt x="13" y="64"/>
                  </a:cubicBezTo>
                  <a:cubicBezTo>
                    <a:pt x="2" y="88"/>
                    <a:pt x="2" y="88"/>
                    <a:pt x="2" y="88"/>
                  </a:cubicBezTo>
                  <a:cubicBezTo>
                    <a:pt x="0" y="92"/>
                    <a:pt x="2" y="97"/>
                    <a:pt x="6" y="99"/>
                  </a:cubicBezTo>
                  <a:cubicBezTo>
                    <a:pt x="34" y="118"/>
                    <a:pt x="34" y="118"/>
                    <a:pt x="34" y="118"/>
                  </a:cubicBezTo>
                  <a:cubicBezTo>
                    <a:pt x="34" y="124"/>
                    <a:pt x="34" y="130"/>
                    <a:pt x="34" y="136"/>
                  </a:cubicBezTo>
                  <a:cubicBezTo>
                    <a:pt x="35" y="143"/>
                    <a:pt x="36" y="149"/>
                    <a:pt x="38" y="155"/>
                  </a:cubicBezTo>
                  <a:cubicBezTo>
                    <a:pt x="14" y="179"/>
                    <a:pt x="14" y="179"/>
                    <a:pt x="14" y="179"/>
                  </a:cubicBezTo>
                  <a:cubicBezTo>
                    <a:pt x="11" y="182"/>
                    <a:pt x="10" y="187"/>
                    <a:pt x="13" y="190"/>
                  </a:cubicBezTo>
                  <a:cubicBezTo>
                    <a:pt x="28" y="212"/>
                    <a:pt x="28" y="212"/>
                    <a:pt x="28" y="212"/>
                  </a:cubicBezTo>
                  <a:cubicBezTo>
                    <a:pt x="31" y="215"/>
                    <a:pt x="36" y="217"/>
                    <a:pt x="40" y="215"/>
                  </a:cubicBezTo>
                  <a:cubicBezTo>
                    <a:pt x="70" y="199"/>
                    <a:pt x="70" y="199"/>
                    <a:pt x="70" y="199"/>
                  </a:cubicBezTo>
                  <a:cubicBezTo>
                    <a:pt x="80" y="206"/>
                    <a:pt x="92" y="212"/>
                    <a:pt x="104" y="214"/>
                  </a:cubicBezTo>
                  <a:cubicBezTo>
                    <a:pt x="113" y="247"/>
                    <a:pt x="113" y="247"/>
                    <a:pt x="113" y="247"/>
                  </a:cubicBezTo>
                  <a:cubicBezTo>
                    <a:pt x="114" y="251"/>
                    <a:pt x="118" y="254"/>
                    <a:pt x="122" y="254"/>
                  </a:cubicBezTo>
                  <a:cubicBezTo>
                    <a:pt x="149" y="251"/>
                    <a:pt x="149" y="251"/>
                    <a:pt x="149" y="251"/>
                  </a:cubicBezTo>
                  <a:cubicBezTo>
                    <a:pt x="153" y="251"/>
                    <a:pt x="157" y="247"/>
                    <a:pt x="157" y="243"/>
                  </a:cubicBezTo>
                  <a:cubicBezTo>
                    <a:pt x="159" y="209"/>
                    <a:pt x="159" y="209"/>
                    <a:pt x="159" y="209"/>
                  </a:cubicBezTo>
                  <a:cubicBezTo>
                    <a:pt x="170" y="203"/>
                    <a:pt x="180" y="196"/>
                    <a:pt x="188" y="187"/>
                  </a:cubicBezTo>
                  <a:cubicBezTo>
                    <a:pt x="221" y="196"/>
                    <a:pt x="221" y="196"/>
                    <a:pt x="221" y="196"/>
                  </a:cubicBezTo>
                  <a:cubicBezTo>
                    <a:pt x="226" y="197"/>
                    <a:pt x="230" y="195"/>
                    <a:pt x="232" y="191"/>
                  </a:cubicBezTo>
                  <a:cubicBezTo>
                    <a:pt x="243" y="167"/>
                    <a:pt x="243" y="167"/>
                    <a:pt x="243" y="167"/>
                  </a:cubicBezTo>
                  <a:cubicBezTo>
                    <a:pt x="245" y="163"/>
                    <a:pt x="243" y="158"/>
                    <a:pt x="240" y="155"/>
                  </a:cubicBezTo>
                  <a:close/>
                  <a:moveTo>
                    <a:pt x="127" y="174"/>
                  </a:moveTo>
                  <a:cubicBezTo>
                    <a:pt x="102" y="177"/>
                    <a:pt x="78" y="158"/>
                    <a:pt x="76" y="132"/>
                  </a:cubicBezTo>
                  <a:cubicBezTo>
                    <a:pt x="73" y="106"/>
                    <a:pt x="92" y="83"/>
                    <a:pt x="118" y="80"/>
                  </a:cubicBezTo>
                  <a:cubicBezTo>
                    <a:pt x="144" y="78"/>
                    <a:pt x="167" y="97"/>
                    <a:pt x="170" y="123"/>
                  </a:cubicBezTo>
                  <a:cubicBezTo>
                    <a:pt x="172" y="148"/>
                    <a:pt x="153" y="172"/>
                    <a:pt x="127" y="17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/>
              </a:endParaRPr>
            </a:p>
          </p:txBody>
        </p:sp>
        <p:sp>
          <p:nvSpPr>
            <p:cNvPr id="38" name="Freeform 204"/>
            <p:cNvSpPr>
              <a:spLocks noEditPoints="1"/>
            </p:cNvSpPr>
            <p:nvPr/>
          </p:nvSpPr>
          <p:spPr bwMode="auto">
            <a:xfrm>
              <a:off x="2900363" y="5572125"/>
              <a:ext cx="317500" cy="319088"/>
            </a:xfrm>
            <a:custGeom>
              <a:avLst/>
              <a:gdLst>
                <a:gd name="T0" fmla="*/ 413 w 414"/>
                <a:gd name="T1" fmla="*/ 171 h 415"/>
                <a:gd name="T2" fmla="*/ 398 w 414"/>
                <a:gd name="T3" fmla="*/ 124 h 415"/>
                <a:gd name="T4" fmla="*/ 385 w 414"/>
                <a:gd name="T5" fmla="*/ 116 h 415"/>
                <a:gd name="T6" fmla="*/ 331 w 414"/>
                <a:gd name="T7" fmla="*/ 125 h 415"/>
                <a:gd name="T8" fmla="*/ 312 w 414"/>
                <a:gd name="T9" fmla="*/ 102 h 415"/>
                <a:gd name="T10" fmla="*/ 332 w 414"/>
                <a:gd name="T11" fmla="*/ 51 h 415"/>
                <a:gd name="T12" fmla="*/ 327 w 414"/>
                <a:gd name="T13" fmla="*/ 36 h 415"/>
                <a:gd name="T14" fmla="*/ 283 w 414"/>
                <a:gd name="T15" fmla="*/ 13 h 415"/>
                <a:gd name="T16" fmla="*/ 268 w 414"/>
                <a:gd name="T17" fmla="*/ 17 h 415"/>
                <a:gd name="T18" fmla="*/ 236 w 414"/>
                <a:gd name="T19" fmla="*/ 62 h 415"/>
                <a:gd name="T20" fmla="*/ 207 w 414"/>
                <a:gd name="T21" fmla="*/ 59 h 415"/>
                <a:gd name="T22" fmla="*/ 184 w 414"/>
                <a:gd name="T23" fmla="*/ 8 h 415"/>
                <a:gd name="T24" fmla="*/ 171 w 414"/>
                <a:gd name="T25" fmla="*/ 2 h 415"/>
                <a:gd name="T26" fmla="*/ 124 w 414"/>
                <a:gd name="T27" fmla="*/ 16 h 415"/>
                <a:gd name="T28" fmla="*/ 116 w 414"/>
                <a:gd name="T29" fmla="*/ 29 h 415"/>
                <a:gd name="T30" fmla="*/ 125 w 414"/>
                <a:gd name="T31" fmla="*/ 84 h 415"/>
                <a:gd name="T32" fmla="*/ 102 w 414"/>
                <a:gd name="T33" fmla="*/ 102 h 415"/>
                <a:gd name="T34" fmla="*/ 50 w 414"/>
                <a:gd name="T35" fmla="*/ 83 h 415"/>
                <a:gd name="T36" fmla="*/ 36 w 414"/>
                <a:gd name="T37" fmla="*/ 88 h 415"/>
                <a:gd name="T38" fmla="*/ 13 w 414"/>
                <a:gd name="T39" fmla="*/ 131 h 415"/>
                <a:gd name="T40" fmla="*/ 16 w 414"/>
                <a:gd name="T41" fmla="*/ 146 h 415"/>
                <a:gd name="T42" fmla="*/ 61 w 414"/>
                <a:gd name="T43" fmla="*/ 178 h 415"/>
                <a:gd name="T44" fmla="*/ 58 w 414"/>
                <a:gd name="T45" fmla="*/ 208 h 415"/>
                <a:gd name="T46" fmla="*/ 8 w 414"/>
                <a:gd name="T47" fmla="*/ 230 h 415"/>
                <a:gd name="T48" fmla="*/ 2 w 414"/>
                <a:gd name="T49" fmla="*/ 244 h 415"/>
                <a:gd name="T50" fmla="*/ 16 w 414"/>
                <a:gd name="T51" fmla="*/ 291 h 415"/>
                <a:gd name="T52" fmla="*/ 29 w 414"/>
                <a:gd name="T53" fmla="*/ 299 h 415"/>
                <a:gd name="T54" fmla="*/ 83 w 414"/>
                <a:gd name="T55" fmla="*/ 290 h 415"/>
                <a:gd name="T56" fmla="*/ 102 w 414"/>
                <a:gd name="T57" fmla="*/ 313 h 415"/>
                <a:gd name="T58" fmla="*/ 82 w 414"/>
                <a:gd name="T59" fmla="*/ 364 h 415"/>
                <a:gd name="T60" fmla="*/ 88 w 414"/>
                <a:gd name="T61" fmla="*/ 379 h 415"/>
                <a:gd name="T62" fmla="*/ 131 w 414"/>
                <a:gd name="T63" fmla="*/ 402 h 415"/>
                <a:gd name="T64" fmla="*/ 146 w 414"/>
                <a:gd name="T65" fmla="*/ 398 h 415"/>
                <a:gd name="T66" fmla="*/ 178 w 414"/>
                <a:gd name="T67" fmla="*/ 353 h 415"/>
                <a:gd name="T68" fmla="*/ 207 w 414"/>
                <a:gd name="T69" fmla="*/ 356 h 415"/>
                <a:gd name="T70" fmla="*/ 230 w 414"/>
                <a:gd name="T71" fmla="*/ 407 h 415"/>
                <a:gd name="T72" fmla="*/ 244 w 414"/>
                <a:gd name="T73" fmla="*/ 413 h 415"/>
                <a:gd name="T74" fmla="*/ 291 w 414"/>
                <a:gd name="T75" fmla="*/ 399 h 415"/>
                <a:gd name="T76" fmla="*/ 299 w 414"/>
                <a:gd name="T77" fmla="*/ 386 h 415"/>
                <a:gd name="T78" fmla="*/ 290 w 414"/>
                <a:gd name="T79" fmla="*/ 331 h 415"/>
                <a:gd name="T80" fmla="*/ 312 w 414"/>
                <a:gd name="T81" fmla="*/ 312 h 415"/>
                <a:gd name="T82" fmla="*/ 364 w 414"/>
                <a:gd name="T83" fmla="*/ 332 h 415"/>
                <a:gd name="T84" fmla="*/ 378 w 414"/>
                <a:gd name="T85" fmla="*/ 327 h 415"/>
                <a:gd name="T86" fmla="*/ 401 w 414"/>
                <a:gd name="T87" fmla="*/ 284 h 415"/>
                <a:gd name="T88" fmla="*/ 398 w 414"/>
                <a:gd name="T89" fmla="*/ 269 h 415"/>
                <a:gd name="T90" fmla="*/ 353 w 414"/>
                <a:gd name="T91" fmla="*/ 237 h 415"/>
                <a:gd name="T92" fmla="*/ 356 w 414"/>
                <a:gd name="T93" fmla="*/ 207 h 415"/>
                <a:gd name="T94" fmla="*/ 406 w 414"/>
                <a:gd name="T95" fmla="*/ 185 h 415"/>
                <a:gd name="T96" fmla="*/ 413 w 414"/>
                <a:gd name="T97" fmla="*/ 171 h 415"/>
                <a:gd name="T98" fmla="*/ 233 w 414"/>
                <a:gd name="T99" fmla="*/ 293 h 415"/>
                <a:gd name="T100" fmla="*/ 122 w 414"/>
                <a:gd name="T101" fmla="*/ 233 h 415"/>
                <a:gd name="T102" fmla="*/ 181 w 414"/>
                <a:gd name="T103" fmla="*/ 122 h 415"/>
                <a:gd name="T104" fmla="*/ 293 w 414"/>
                <a:gd name="T105" fmla="*/ 182 h 415"/>
                <a:gd name="T106" fmla="*/ 233 w 414"/>
                <a:gd name="T107" fmla="*/ 293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14" h="415">
                  <a:moveTo>
                    <a:pt x="413" y="171"/>
                  </a:moveTo>
                  <a:cubicBezTo>
                    <a:pt x="398" y="124"/>
                    <a:pt x="398" y="124"/>
                    <a:pt x="398" y="124"/>
                  </a:cubicBezTo>
                  <a:cubicBezTo>
                    <a:pt x="397" y="119"/>
                    <a:pt x="391" y="115"/>
                    <a:pt x="385" y="116"/>
                  </a:cubicBezTo>
                  <a:cubicBezTo>
                    <a:pt x="331" y="125"/>
                    <a:pt x="331" y="125"/>
                    <a:pt x="331" y="125"/>
                  </a:cubicBezTo>
                  <a:cubicBezTo>
                    <a:pt x="325" y="117"/>
                    <a:pt x="319" y="109"/>
                    <a:pt x="312" y="102"/>
                  </a:cubicBezTo>
                  <a:cubicBezTo>
                    <a:pt x="332" y="51"/>
                    <a:pt x="332" y="51"/>
                    <a:pt x="332" y="51"/>
                  </a:cubicBezTo>
                  <a:cubicBezTo>
                    <a:pt x="334" y="45"/>
                    <a:pt x="332" y="39"/>
                    <a:pt x="327" y="36"/>
                  </a:cubicBezTo>
                  <a:cubicBezTo>
                    <a:pt x="283" y="13"/>
                    <a:pt x="283" y="13"/>
                    <a:pt x="283" y="13"/>
                  </a:cubicBezTo>
                  <a:cubicBezTo>
                    <a:pt x="278" y="10"/>
                    <a:pt x="272" y="12"/>
                    <a:pt x="268" y="17"/>
                  </a:cubicBezTo>
                  <a:cubicBezTo>
                    <a:pt x="236" y="62"/>
                    <a:pt x="236" y="62"/>
                    <a:pt x="236" y="62"/>
                  </a:cubicBezTo>
                  <a:cubicBezTo>
                    <a:pt x="227" y="60"/>
                    <a:pt x="217" y="59"/>
                    <a:pt x="207" y="59"/>
                  </a:cubicBezTo>
                  <a:cubicBezTo>
                    <a:pt x="184" y="8"/>
                    <a:pt x="184" y="8"/>
                    <a:pt x="184" y="8"/>
                  </a:cubicBezTo>
                  <a:cubicBezTo>
                    <a:pt x="182" y="3"/>
                    <a:pt x="176" y="0"/>
                    <a:pt x="171" y="2"/>
                  </a:cubicBezTo>
                  <a:cubicBezTo>
                    <a:pt x="124" y="16"/>
                    <a:pt x="124" y="16"/>
                    <a:pt x="124" y="16"/>
                  </a:cubicBezTo>
                  <a:cubicBezTo>
                    <a:pt x="118" y="18"/>
                    <a:pt x="115" y="24"/>
                    <a:pt x="116" y="29"/>
                  </a:cubicBezTo>
                  <a:cubicBezTo>
                    <a:pt x="125" y="84"/>
                    <a:pt x="125" y="84"/>
                    <a:pt x="125" y="84"/>
                  </a:cubicBezTo>
                  <a:cubicBezTo>
                    <a:pt x="116" y="89"/>
                    <a:pt x="109" y="95"/>
                    <a:pt x="102" y="102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45" y="81"/>
                    <a:pt x="39" y="83"/>
                    <a:pt x="36" y="88"/>
                  </a:cubicBezTo>
                  <a:cubicBezTo>
                    <a:pt x="13" y="131"/>
                    <a:pt x="13" y="131"/>
                    <a:pt x="13" y="131"/>
                  </a:cubicBezTo>
                  <a:cubicBezTo>
                    <a:pt x="10" y="136"/>
                    <a:pt x="12" y="143"/>
                    <a:pt x="16" y="146"/>
                  </a:cubicBezTo>
                  <a:cubicBezTo>
                    <a:pt x="61" y="178"/>
                    <a:pt x="61" y="178"/>
                    <a:pt x="61" y="178"/>
                  </a:cubicBezTo>
                  <a:cubicBezTo>
                    <a:pt x="59" y="188"/>
                    <a:pt x="58" y="198"/>
                    <a:pt x="58" y="208"/>
                  </a:cubicBezTo>
                  <a:cubicBezTo>
                    <a:pt x="8" y="230"/>
                    <a:pt x="8" y="230"/>
                    <a:pt x="8" y="230"/>
                  </a:cubicBezTo>
                  <a:cubicBezTo>
                    <a:pt x="3" y="232"/>
                    <a:pt x="0" y="239"/>
                    <a:pt x="2" y="244"/>
                  </a:cubicBezTo>
                  <a:cubicBezTo>
                    <a:pt x="16" y="291"/>
                    <a:pt x="16" y="291"/>
                    <a:pt x="16" y="291"/>
                  </a:cubicBezTo>
                  <a:cubicBezTo>
                    <a:pt x="18" y="296"/>
                    <a:pt x="23" y="300"/>
                    <a:pt x="29" y="299"/>
                  </a:cubicBezTo>
                  <a:cubicBezTo>
                    <a:pt x="83" y="290"/>
                    <a:pt x="83" y="290"/>
                    <a:pt x="83" y="290"/>
                  </a:cubicBezTo>
                  <a:cubicBezTo>
                    <a:pt x="89" y="298"/>
                    <a:pt x="95" y="306"/>
                    <a:pt x="102" y="313"/>
                  </a:cubicBezTo>
                  <a:cubicBezTo>
                    <a:pt x="82" y="364"/>
                    <a:pt x="82" y="364"/>
                    <a:pt x="82" y="364"/>
                  </a:cubicBezTo>
                  <a:cubicBezTo>
                    <a:pt x="80" y="370"/>
                    <a:pt x="83" y="376"/>
                    <a:pt x="88" y="379"/>
                  </a:cubicBezTo>
                  <a:cubicBezTo>
                    <a:pt x="131" y="402"/>
                    <a:pt x="131" y="402"/>
                    <a:pt x="131" y="402"/>
                  </a:cubicBezTo>
                  <a:cubicBezTo>
                    <a:pt x="136" y="404"/>
                    <a:pt x="143" y="403"/>
                    <a:pt x="146" y="398"/>
                  </a:cubicBezTo>
                  <a:cubicBezTo>
                    <a:pt x="178" y="353"/>
                    <a:pt x="178" y="353"/>
                    <a:pt x="178" y="353"/>
                  </a:cubicBezTo>
                  <a:cubicBezTo>
                    <a:pt x="187" y="355"/>
                    <a:pt x="197" y="356"/>
                    <a:pt x="207" y="356"/>
                  </a:cubicBezTo>
                  <a:cubicBezTo>
                    <a:pt x="230" y="407"/>
                    <a:pt x="230" y="407"/>
                    <a:pt x="230" y="407"/>
                  </a:cubicBezTo>
                  <a:cubicBezTo>
                    <a:pt x="232" y="412"/>
                    <a:pt x="238" y="415"/>
                    <a:pt x="244" y="413"/>
                  </a:cubicBezTo>
                  <a:cubicBezTo>
                    <a:pt x="291" y="399"/>
                    <a:pt x="291" y="399"/>
                    <a:pt x="291" y="399"/>
                  </a:cubicBezTo>
                  <a:cubicBezTo>
                    <a:pt x="296" y="397"/>
                    <a:pt x="300" y="391"/>
                    <a:pt x="299" y="386"/>
                  </a:cubicBezTo>
                  <a:cubicBezTo>
                    <a:pt x="290" y="331"/>
                    <a:pt x="290" y="331"/>
                    <a:pt x="290" y="331"/>
                  </a:cubicBezTo>
                  <a:cubicBezTo>
                    <a:pt x="298" y="326"/>
                    <a:pt x="306" y="319"/>
                    <a:pt x="312" y="312"/>
                  </a:cubicBezTo>
                  <a:cubicBezTo>
                    <a:pt x="364" y="332"/>
                    <a:pt x="364" y="332"/>
                    <a:pt x="364" y="332"/>
                  </a:cubicBezTo>
                  <a:cubicBezTo>
                    <a:pt x="369" y="334"/>
                    <a:pt x="376" y="332"/>
                    <a:pt x="378" y="327"/>
                  </a:cubicBezTo>
                  <a:cubicBezTo>
                    <a:pt x="401" y="284"/>
                    <a:pt x="401" y="284"/>
                    <a:pt x="401" y="284"/>
                  </a:cubicBezTo>
                  <a:cubicBezTo>
                    <a:pt x="404" y="279"/>
                    <a:pt x="403" y="272"/>
                    <a:pt x="398" y="269"/>
                  </a:cubicBezTo>
                  <a:cubicBezTo>
                    <a:pt x="353" y="237"/>
                    <a:pt x="353" y="237"/>
                    <a:pt x="353" y="237"/>
                  </a:cubicBezTo>
                  <a:cubicBezTo>
                    <a:pt x="355" y="227"/>
                    <a:pt x="356" y="217"/>
                    <a:pt x="356" y="207"/>
                  </a:cubicBezTo>
                  <a:cubicBezTo>
                    <a:pt x="406" y="185"/>
                    <a:pt x="406" y="185"/>
                    <a:pt x="406" y="185"/>
                  </a:cubicBezTo>
                  <a:cubicBezTo>
                    <a:pt x="411" y="182"/>
                    <a:pt x="414" y="176"/>
                    <a:pt x="413" y="171"/>
                  </a:cubicBezTo>
                  <a:close/>
                  <a:moveTo>
                    <a:pt x="233" y="293"/>
                  </a:moveTo>
                  <a:cubicBezTo>
                    <a:pt x="186" y="307"/>
                    <a:pt x="136" y="280"/>
                    <a:pt x="122" y="233"/>
                  </a:cubicBezTo>
                  <a:cubicBezTo>
                    <a:pt x="108" y="186"/>
                    <a:pt x="134" y="136"/>
                    <a:pt x="181" y="122"/>
                  </a:cubicBezTo>
                  <a:cubicBezTo>
                    <a:pt x="228" y="108"/>
                    <a:pt x="278" y="134"/>
                    <a:pt x="293" y="182"/>
                  </a:cubicBezTo>
                  <a:cubicBezTo>
                    <a:pt x="307" y="229"/>
                    <a:pt x="280" y="278"/>
                    <a:pt x="233" y="29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/>
              </a:endParaRPr>
            </a:p>
          </p:txBody>
        </p:sp>
      </p:grpSp>
      <p:grpSp>
        <p:nvGrpSpPr>
          <p:cNvPr id="39" name="Group 231" descr="e7d195523061f1c09e9d68d7cf438b91ef959ecb14fc25d26BBA7F7DBC18E55DFF4014AF651F0BF2569D4B6C1DA7F1A4683A481403BD872FC687266AD13265C1DE7C373772FD8728ABDD69ADD03BFF5BE2862BC891DBB79ED9A64E36B760F047330CAAAA0BC1F676C95F0B2D0E0D358B79449EF252B712AD4BD8D666DF59CBF852794B732B24D2F2AA32315D0DB59A2DD80CF81C54FB0055"/>
          <p:cNvGrpSpPr/>
          <p:nvPr/>
        </p:nvGrpSpPr>
        <p:grpSpPr>
          <a:xfrm>
            <a:off x="1825589" y="2594740"/>
            <a:ext cx="429853" cy="481760"/>
            <a:chOff x="4608513" y="6291263"/>
            <a:chExt cx="420688" cy="471488"/>
          </a:xfrm>
          <a:solidFill>
            <a:schemeClr val="bg1"/>
          </a:solidFill>
        </p:grpSpPr>
        <p:sp>
          <p:nvSpPr>
            <p:cNvPr id="40" name="Freeform 218"/>
            <p:cNvSpPr/>
            <p:nvPr/>
          </p:nvSpPr>
          <p:spPr bwMode="auto">
            <a:xfrm>
              <a:off x="4908550" y="6627813"/>
              <a:ext cx="80963" cy="84138"/>
            </a:xfrm>
            <a:custGeom>
              <a:avLst/>
              <a:gdLst>
                <a:gd name="T0" fmla="*/ 13 w 105"/>
                <a:gd name="T1" fmla="*/ 20 h 108"/>
                <a:gd name="T2" fmla="*/ 27 w 105"/>
                <a:gd name="T3" fmla="*/ 9 h 108"/>
                <a:gd name="T4" fmla="*/ 65 w 105"/>
                <a:gd name="T5" fmla="*/ 13 h 108"/>
                <a:gd name="T6" fmla="*/ 105 w 105"/>
                <a:gd name="T7" fmla="*/ 64 h 108"/>
                <a:gd name="T8" fmla="*/ 49 w 105"/>
                <a:gd name="T9" fmla="*/ 108 h 108"/>
                <a:gd name="T10" fmla="*/ 9 w 105"/>
                <a:gd name="T11" fmla="*/ 57 h 108"/>
                <a:gd name="T12" fmla="*/ 13 w 105"/>
                <a:gd name="T13" fmla="*/ 2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108">
                  <a:moveTo>
                    <a:pt x="13" y="20"/>
                  </a:moveTo>
                  <a:cubicBezTo>
                    <a:pt x="27" y="9"/>
                    <a:pt x="27" y="9"/>
                    <a:pt x="27" y="9"/>
                  </a:cubicBezTo>
                  <a:cubicBezTo>
                    <a:pt x="39" y="0"/>
                    <a:pt x="56" y="2"/>
                    <a:pt x="65" y="13"/>
                  </a:cubicBezTo>
                  <a:cubicBezTo>
                    <a:pt x="105" y="64"/>
                    <a:pt x="105" y="64"/>
                    <a:pt x="105" y="64"/>
                  </a:cubicBezTo>
                  <a:cubicBezTo>
                    <a:pt x="49" y="108"/>
                    <a:pt x="49" y="108"/>
                    <a:pt x="49" y="108"/>
                  </a:cubicBezTo>
                  <a:cubicBezTo>
                    <a:pt x="9" y="57"/>
                    <a:pt x="9" y="57"/>
                    <a:pt x="9" y="57"/>
                  </a:cubicBezTo>
                  <a:cubicBezTo>
                    <a:pt x="0" y="46"/>
                    <a:pt x="2" y="29"/>
                    <a:pt x="13" y="2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/>
              </a:endParaRPr>
            </a:p>
          </p:txBody>
        </p:sp>
        <p:sp>
          <p:nvSpPr>
            <p:cNvPr id="41" name="Freeform 219"/>
            <p:cNvSpPr>
              <a:spLocks noEditPoints="1"/>
            </p:cNvSpPr>
            <p:nvPr/>
          </p:nvSpPr>
          <p:spPr bwMode="auto">
            <a:xfrm>
              <a:off x="4608513" y="6291263"/>
              <a:ext cx="403225" cy="401638"/>
            </a:xfrm>
            <a:custGeom>
              <a:avLst/>
              <a:gdLst>
                <a:gd name="T0" fmla="*/ 445 w 524"/>
                <a:gd name="T1" fmla="*/ 119 h 523"/>
                <a:gd name="T2" fmla="*/ 119 w 524"/>
                <a:gd name="T3" fmla="*/ 79 h 523"/>
                <a:gd name="T4" fmla="*/ 79 w 524"/>
                <a:gd name="T5" fmla="*/ 404 h 523"/>
                <a:gd name="T6" fmla="*/ 405 w 524"/>
                <a:gd name="T7" fmla="*/ 444 h 523"/>
                <a:gd name="T8" fmla="*/ 445 w 524"/>
                <a:gd name="T9" fmla="*/ 119 h 523"/>
                <a:gd name="T10" fmla="*/ 373 w 524"/>
                <a:gd name="T11" fmla="*/ 404 h 523"/>
                <a:gd name="T12" fmla="*/ 119 w 524"/>
                <a:gd name="T13" fmla="*/ 373 h 523"/>
                <a:gd name="T14" fmla="*/ 151 w 524"/>
                <a:gd name="T15" fmla="*/ 119 h 523"/>
                <a:gd name="T16" fmla="*/ 404 w 524"/>
                <a:gd name="T17" fmla="*/ 150 h 523"/>
                <a:gd name="T18" fmla="*/ 373 w 524"/>
                <a:gd name="T19" fmla="*/ 404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4" h="523">
                  <a:moveTo>
                    <a:pt x="445" y="119"/>
                  </a:moveTo>
                  <a:cubicBezTo>
                    <a:pt x="366" y="18"/>
                    <a:pt x="220" y="0"/>
                    <a:pt x="119" y="79"/>
                  </a:cubicBezTo>
                  <a:cubicBezTo>
                    <a:pt x="18" y="157"/>
                    <a:pt x="0" y="303"/>
                    <a:pt x="79" y="404"/>
                  </a:cubicBezTo>
                  <a:cubicBezTo>
                    <a:pt x="158" y="505"/>
                    <a:pt x="304" y="523"/>
                    <a:pt x="405" y="444"/>
                  </a:cubicBezTo>
                  <a:cubicBezTo>
                    <a:pt x="506" y="366"/>
                    <a:pt x="524" y="220"/>
                    <a:pt x="445" y="119"/>
                  </a:cubicBezTo>
                  <a:close/>
                  <a:moveTo>
                    <a:pt x="373" y="404"/>
                  </a:moveTo>
                  <a:cubicBezTo>
                    <a:pt x="294" y="465"/>
                    <a:pt x="181" y="451"/>
                    <a:pt x="119" y="373"/>
                  </a:cubicBezTo>
                  <a:cubicBezTo>
                    <a:pt x="58" y="294"/>
                    <a:pt x="72" y="180"/>
                    <a:pt x="151" y="119"/>
                  </a:cubicBezTo>
                  <a:cubicBezTo>
                    <a:pt x="229" y="58"/>
                    <a:pt x="343" y="72"/>
                    <a:pt x="404" y="150"/>
                  </a:cubicBezTo>
                  <a:cubicBezTo>
                    <a:pt x="466" y="229"/>
                    <a:pt x="452" y="343"/>
                    <a:pt x="373" y="40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/>
              </a:endParaRPr>
            </a:p>
          </p:txBody>
        </p:sp>
        <p:sp>
          <p:nvSpPr>
            <p:cNvPr id="42" name="Freeform 220"/>
            <p:cNvSpPr/>
            <p:nvPr/>
          </p:nvSpPr>
          <p:spPr bwMode="auto">
            <a:xfrm>
              <a:off x="4957763" y="6691313"/>
              <a:ext cx="71438" cy="71438"/>
            </a:xfrm>
            <a:custGeom>
              <a:avLst/>
              <a:gdLst>
                <a:gd name="T0" fmla="*/ 78 w 92"/>
                <a:gd name="T1" fmla="*/ 72 h 92"/>
                <a:gd name="T2" fmla="*/ 64 w 92"/>
                <a:gd name="T3" fmla="*/ 83 h 92"/>
                <a:gd name="T4" fmla="*/ 27 w 92"/>
                <a:gd name="T5" fmla="*/ 78 h 92"/>
                <a:gd name="T6" fmla="*/ 0 w 92"/>
                <a:gd name="T7" fmla="*/ 44 h 92"/>
                <a:gd name="T8" fmla="*/ 56 w 92"/>
                <a:gd name="T9" fmla="*/ 0 h 92"/>
                <a:gd name="T10" fmla="*/ 83 w 92"/>
                <a:gd name="T11" fmla="*/ 34 h 92"/>
                <a:gd name="T12" fmla="*/ 78 w 92"/>
                <a:gd name="T13" fmla="*/ 7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2" h="92">
                  <a:moveTo>
                    <a:pt x="78" y="72"/>
                  </a:moveTo>
                  <a:cubicBezTo>
                    <a:pt x="64" y="83"/>
                    <a:pt x="64" y="83"/>
                    <a:pt x="64" y="83"/>
                  </a:cubicBezTo>
                  <a:cubicBezTo>
                    <a:pt x="53" y="92"/>
                    <a:pt x="36" y="90"/>
                    <a:pt x="27" y="78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83" y="34"/>
                    <a:pt x="83" y="34"/>
                    <a:pt x="83" y="34"/>
                  </a:cubicBezTo>
                  <a:cubicBezTo>
                    <a:pt x="92" y="46"/>
                    <a:pt x="90" y="63"/>
                    <a:pt x="78" y="7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/>
              </a:endParaRPr>
            </a:p>
          </p:txBody>
        </p:sp>
      </p:grpSp>
      <p:grpSp>
        <p:nvGrpSpPr>
          <p:cNvPr id="43" name="Group 268" descr="e7d195523061f1c09e9d68d7cf438b91ef959ecb14fc25d26BBA7F7DBC18E55DFF4014AF651F0BF2569D4B6C1DA7F1A4683A481403BD872FC687266AD13265C1DE7C373772FD8728ABDD69ADD03BFF5BE2862BC891DBB79ED9A64E36B760F047330CAAAA0BC1F676C95F0B2D0E0D358B79449EF252B712AD4BD8D666DF59CBF852794B732B24D2F2AA32315D0DB59A2DD80CF81C54FB0055"/>
          <p:cNvGrpSpPr/>
          <p:nvPr/>
        </p:nvGrpSpPr>
        <p:grpSpPr>
          <a:xfrm>
            <a:off x="5261207" y="2583588"/>
            <a:ext cx="314684" cy="499601"/>
            <a:chOff x="3824288" y="5486400"/>
            <a:chExt cx="307975" cy="488950"/>
          </a:xfrm>
          <a:solidFill>
            <a:schemeClr val="bg1"/>
          </a:solidFill>
        </p:grpSpPr>
        <p:sp>
          <p:nvSpPr>
            <p:cNvPr id="44" name="Freeform 248"/>
            <p:cNvSpPr>
              <a:spLocks noEditPoints="1"/>
            </p:cNvSpPr>
            <p:nvPr/>
          </p:nvSpPr>
          <p:spPr bwMode="auto">
            <a:xfrm>
              <a:off x="3824288" y="5486400"/>
              <a:ext cx="307975" cy="338138"/>
            </a:xfrm>
            <a:custGeom>
              <a:avLst/>
              <a:gdLst>
                <a:gd name="T0" fmla="*/ 227 w 401"/>
                <a:gd name="T1" fmla="*/ 250 h 440"/>
                <a:gd name="T2" fmla="*/ 215 w 401"/>
                <a:gd name="T3" fmla="*/ 251 h 440"/>
                <a:gd name="T4" fmla="*/ 224 w 401"/>
                <a:gd name="T5" fmla="*/ 283 h 440"/>
                <a:gd name="T6" fmla="*/ 200 w 401"/>
                <a:gd name="T7" fmla="*/ 329 h 440"/>
                <a:gd name="T8" fmla="*/ 175 w 401"/>
                <a:gd name="T9" fmla="*/ 283 h 440"/>
                <a:gd name="T10" fmla="*/ 187 w 401"/>
                <a:gd name="T11" fmla="*/ 251 h 440"/>
                <a:gd name="T12" fmla="*/ 181 w 401"/>
                <a:gd name="T13" fmla="*/ 250 h 440"/>
                <a:gd name="T14" fmla="*/ 148 w 401"/>
                <a:gd name="T15" fmla="*/ 283 h 440"/>
                <a:gd name="T16" fmla="*/ 148 w 401"/>
                <a:gd name="T17" fmla="*/ 440 h 440"/>
                <a:gd name="T18" fmla="*/ 254 w 401"/>
                <a:gd name="T19" fmla="*/ 440 h 440"/>
                <a:gd name="T20" fmla="*/ 254 w 401"/>
                <a:gd name="T21" fmla="*/ 280 h 440"/>
                <a:gd name="T22" fmla="*/ 227 w 401"/>
                <a:gd name="T23" fmla="*/ 250 h 440"/>
                <a:gd name="T24" fmla="*/ 401 w 401"/>
                <a:gd name="T25" fmla="*/ 201 h 440"/>
                <a:gd name="T26" fmla="*/ 200 w 401"/>
                <a:gd name="T27" fmla="*/ 0 h 440"/>
                <a:gd name="T28" fmla="*/ 0 w 401"/>
                <a:gd name="T29" fmla="*/ 201 h 440"/>
                <a:gd name="T30" fmla="*/ 0 w 401"/>
                <a:gd name="T31" fmla="*/ 211 h 440"/>
                <a:gd name="T32" fmla="*/ 0 w 401"/>
                <a:gd name="T33" fmla="*/ 220 h 440"/>
                <a:gd name="T34" fmla="*/ 84 w 401"/>
                <a:gd name="T35" fmla="*/ 375 h 440"/>
                <a:gd name="T36" fmla="*/ 113 w 401"/>
                <a:gd name="T37" fmla="*/ 440 h 440"/>
                <a:gd name="T38" fmla="*/ 113 w 401"/>
                <a:gd name="T39" fmla="*/ 440 h 440"/>
                <a:gd name="T40" fmla="*/ 131 w 401"/>
                <a:gd name="T41" fmla="*/ 440 h 440"/>
                <a:gd name="T42" fmla="*/ 131 w 401"/>
                <a:gd name="T43" fmla="*/ 283 h 440"/>
                <a:gd name="T44" fmla="*/ 181 w 401"/>
                <a:gd name="T45" fmla="*/ 234 h 440"/>
                <a:gd name="T46" fmla="*/ 202 w 401"/>
                <a:gd name="T47" fmla="*/ 239 h 440"/>
                <a:gd name="T48" fmla="*/ 227 w 401"/>
                <a:gd name="T49" fmla="*/ 233 h 440"/>
                <a:gd name="T50" fmla="*/ 271 w 401"/>
                <a:gd name="T51" fmla="*/ 280 h 440"/>
                <a:gd name="T52" fmla="*/ 271 w 401"/>
                <a:gd name="T53" fmla="*/ 440 h 440"/>
                <a:gd name="T54" fmla="*/ 288 w 401"/>
                <a:gd name="T55" fmla="*/ 440 h 440"/>
                <a:gd name="T56" fmla="*/ 288 w 401"/>
                <a:gd name="T57" fmla="*/ 440 h 440"/>
                <a:gd name="T58" fmla="*/ 317 w 401"/>
                <a:gd name="T59" fmla="*/ 375 h 440"/>
                <a:gd name="T60" fmla="*/ 401 w 401"/>
                <a:gd name="T61" fmla="*/ 220 h 440"/>
                <a:gd name="T62" fmla="*/ 401 w 401"/>
                <a:gd name="T63" fmla="*/ 211 h 440"/>
                <a:gd name="T64" fmla="*/ 401 w 401"/>
                <a:gd name="T65" fmla="*/ 201 h 440"/>
                <a:gd name="T66" fmla="*/ 208 w 401"/>
                <a:gd name="T67" fmla="*/ 283 h 440"/>
                <a:gd name="T68" fmla="*/ 201 w 401"/>
                <a:gd name="T69" fmla="*/ 260 h 440"/>
                <a:gd name="T70" fmla="*/ 192 w 401"/>
                <a:gd name="T71" fmla="*/ 283 h 440"/>
                <a:gd name="T72" fmla="*/ 200 w 401"/>
                <a:gd name="T73" fmla="*/ 313 h 440"/>
                <a:gd name="T74" fmla="*/ 208 w 401"/>
                <a:gd name="T75" fmla="*/ 283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01" h="440">
                  <a:moveTo>
                    <a:pt x="227" y="250"/>
                  </a:moveTo>
                  <a:cubicBezTo>
                    <a:pt x="223" y="250"/>
                    <a:pt x="219" y="250"/>
                    <a:pt x="215" y="251"/>
                  </a:cubicBezTo>
                  <a:cubicBezTo>
                    <a:pt x="221" y="260"/>
                    <a:pt x="224" y="270"/>
                    <a:pt x="224" y="283"/>
                  </a:cubicBezTo>
                  <a:cubicBezTo>
                    <a:pt x="224" y="317"/>
                    <a:pt x="211" y="329"/>
                    <a:pt x="200" y="329"/>
                  </a:cubicBezTo>
                  <a:cubicBezTo>
                    <a:pt x="188" y="329"/>
                    <a:pt x="175" y="315"/>
                    <a:pt x="175" y="283"/>
                  </a:cubicBezTo>
                  <a:cubicBezTo>
                    <a:pt x="175" y="270"/>
                    <a:pt x="180" y="259"/>
                    <a:pt x="187" y="251"/>
                  </a:cubicBezTo>
                  <a:cubicBezTo>
                    <a:pt x="185" y="250"/>
                    <a:pt x="183" y="250"/>
                    <a:pt x="181" y="250"/>
                  </a:cubicBezTo>
                  <a:cubicBezTo>
                    <a:pt x="165" y="250"/>
                    <a:pt x="148" y="262"/>
                    <a:pt x="148" y="283"/>
                  </a:cubicBezTo>
                  <a:cubicBezTo>
                    <a:pt x="148" y="440"/>
                    <a:pt x="148" y="440"/>
                    <a:pt x="148" y="440"/>
                  </a:cubicBezTo>
                  <a:cubicBezTo>
                    <a:pt x="254" y="440"/>
                    <a:pt x="254" y="440"/>
                    <a:pt x="254" y="440"/>
                  </a:cubicBezTo>
                  <a:cubicBezTo>
                    <a:pt x="254" y="280"/>
                    <a:pt x="254" y="280"/>
                    <a:pt x="254" y="280"/>
                  </a:cubicBezTo>
                  <a:cubicBezTo>
                    <a:pt x="254" y="252"/>
                    <a:pt x="233" y="250"/>
                    <a:pt x="227" y="250"/>
                  </a:cubicBezTo>
                  <a:close/>
                  <a:moveTo>
                    <a:pt x="401" y="201"/>
                  </a:moveTo>
                  <a:cubicBezTo>
                    <a:pt x="401" y="90"/>
                    <a:pt x="311" y="0"/>
                    <a:pt x="200" y="0"/>
                  </a:cubicBezTo>
                  <a:cubicBezTo>
                    <a:pt x="89" y="0"/>
                    <a:pt x="0" y="90"/>
                    <a:pt x="0" y="201"/>
                  </a:cubicBezTo>
                  <a:cubicBezTo>
                    <a:pt x="0" y="204"/>
                    <a:pt x="0" y="208"/>
                    <a:pt x="0" y="211"/>
                  </a:cubicBezTo>
                  <a:cubicBezTo>
                    <a:pt x="0" y="214"/>
                    <a:pt x="0" y="217"/>
                    <a:pt x="0" y="220"/>
                  </a:cubicBezTo>
                  <a:cubicBezTo>
                    <a:pt x="0" y="300"/>
                    <a:pt x="84" y="375"/>
                    <a:pt x="84" y="375"/>
                  </a:cubicBezTo>
                  <a:cubicBezTo>
                    <a:pt x="100" y="390"/>
                    <a:pt x="113" y="419"/>
                    <a:pt x="113" y="440"/>
                  </a:cubicBezTo>
                  <a:cubicBezTo>
                    <a:pt x="113" y="440"/>
                    <a:pt x="113" y="440"/>
                    <a:pt x="113" y="440"/>
                  </a:cubicBezTo>
                  <a:cubicBezTo>
                    <a:pt x="131" y="440"/>
                    <a:pt x="131" y="440"/>
                    <a:pt x="131" y="440"/>
                  </a:cubicBezTo>
                  <a:cubicBezTo>
                    <a:pt x="131" y="283"/>
                    <a:pt x="131" y="283"/>
                    <a:pt x="131" y="283"/>
                  </a:cubicBezTo>
                  <a:cubicBezTo>
                    <a:pt x="131" y="252"/>
                    <a:pt x="156" y="234"/>
                    <a:pt x="181" y="234"/>
                  </a:cubicBezTo>
                  <a:cubicBezTo>
                    <a:pt x="189" y="234"/>
                    <a:pt x="196" y="236"/>
                    <a:pt x="202" y="239"/>
                  </a:cubicBezTo>
                  <a:cubicBezTo>
                    <a:pt x="210" y="235"/>
                    <a:pt x="218" y="233"/>
                    <a:pt x="227" y="233"/>
                  </a:cubicBezTo>
                  <a:cubicBezTo>
                    <a:pt x="249" y="233"/>
                    <a:pt x="271" y="248"/>
                    <a:pt x="271" y="280"/>
                  </a:cubicBezTo>
                  <a:cubicBezTo>
                    <a:pt x="271" y="440"/>
                    <a:pt x="271" y="440"/>
                    <a:pt x="271" y="440"/>
                  </a:cubicBezTo>
                  <a:cubicBezTo>
                    <a:pt x="288" y="440"/>
                    <a:pt x="288" y="440"/>
                    <a:pt x="288" y="440"/>
                  </a:cubicBezTo>
                  <a:cubicBezTo>
                    <a:pt x="288" y="440"/>
                    <a:pt x="288" y="440"/>
                    <a:pt x="288" y="440"/>
                  </a:cubicBezTo>
                  <a:cubicBezTo>
                    <a:pt x="288" y="419"/>
                    <a:pt x="301" y="390"/>
                    <a:pt x="317" y="375"/>
                  </a:cubicBezTo>
                  <a:cubicBezTo>
                    <a:pt x="317" y="375"/>
                    <a:pt x="401" y="300"/>
                    <a:pt x="401" y="220"/>
                  </a:cubicBezTo>
                  <a:cubicBezTo>
                    <a:pt x="401" y="217"/>
                    <a:pt x="401" y="214"/>
                    <a:pt x="401" y="211"/>
                  </a:cubicBezTo>
                  <a:cubicBezTo>
                    <a:pt x="401" y="208"/>
                    <a:pt x="401" y="204"/>
                    <a:pt x="401" y="201"/>
                  </a:cubicBezTo>
                  <a:close/>
                  <a:moveTo>
                    <a:pt x="208" y="283"/>
                  </a:moveTo>
                  <a:cubicBezTo>
                    <a:pt x="208" y="272"/>
                    <a:pt x="205" y="265"/>
                    <a:pt x="201" y="260"/>
                  </a:cubicBezTo>
                  <a:cubicBezTo>
                    <a:pt x="195" y="265"/>
                    <a:pt x="192" y="273"/>
                    <a:pt x="192" y="283"/>
                  </a:cubicBezTo>
                  <a:cubicBezTo>
                    <a:pt x="192" y="304"/>
                    <a:pt x="198" y="312"/>
                    <a:pt x="200" y="313"/>
                  </a:cubicBezTo>
                  <a:cubicBezTo>
                    <a:pt x="201" y="312"/>
                    <a:pt x="208" y="306"/>
                    <a:pt x="208" y="28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/>
              </a:endParaRPr>
            </a:p>
          </p:txBody>
        </p:sp>
        <p:sp>
          <p:nvSpPr>
            <p:cNvPr id="45" name="Freeform 249"/>
            <p:cNvSpPr/>
            <p:nvPr/>
          </p:nvSpPr>
          <p:spPr bwMode="auto">
            <a:xfrm>
              <a:off x="3917950" y="5843588"/>
              <a:ext cx="119063" cy="25400"/>
            </a:xfrm>
            <a:custGeom>
              <a:avLst/>
              <a:gdLst>
                <a:gd name="T0" fmla="*/ 145 w 154"/>
                <a:gd name="T1" fmla="*/ 33 h 33"/>
                <a:gd name="T2" fmla="*/ 154 w 154"/>
                <a:gd name="T3" fmla="*/ 23 h 33"/>
                <a:gd name="T4" fmla="*/ 154 w 154"/>
                <a:gd name="T5" fmla="*/ 10 h 33"/>
                <a:gd name="T6" fmla="*/ 145 w 154"/>
                <a:gd name="T7" fmla="*/ 0 h 33"/>
                <a:gd name="T8" fmla="*/ 9 w 154"/>
                <a:gd name="T9" fmla="*/ 0 h 33"/>
                <a:gd name="T10" fmla="*/ 0 w 154"/>
                <a:gd name="T11" fmla="*/ 10 h 33"/>
                <a:gd name="T12" fmla="*/ 0 w 154"/>
                <a:gd name="T13" fmla="*/ 23 h 33"/>
                <a:gd name="T14" fmla="*/ 9 w 154"/>
                <a:gd name="T15" fmla="*/ 33 h 33"/>
                <a:gd name="T16" fmla="*/ 145 w 154"/>
                <a:gd name="T17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33">
                  <a:moveTo>
                    <a:pt x="145" y="33"/>
                  </a:moveTo>
                  <a:cubicBezTo>
                    <a:pt x="150" y="33"/>
                    <a:pt x="154" y="28"/>
                    <a:pt x="154" y="23"/>
                  </a:cubicBezTo>
                  <a:cubicBezTo>
                    <a:pt x="154" y="10"/>
                    <a:pt x="154" y="10"/>
                    <a:pt x="154" y="10"/>
                  </a:cubicBezTo>
                  <a:cubicBezTo>
                    <a:pt x="154" y="4"/>
                    <a:pt x="150" y="0"/>
                    <a:pt x="145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8"/>
                    <a:pt x="4" y="33"/>
                    <a:pt x="9" y="33"/>
                  </a:cubicBezTo>
                  <a:lnTo>
                    <a:pt x="145" y="3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/>
              </a:endParaRPr>
            </a:p>
          </p:txBody>
        </p:sp>
        <p:sp>
          <p:nvSpPr>
            <p:cNvPr id="46" name="Freeform 250"/>
            <p:cNvSpPr/>
            <p:nvPr/>
          </p:nvSpPr>
          <p:spPr bwMode="auto">
            <a:xfrm>
              <a:off x="3917950" y="5880100"/>
              <a:ext cx="119063" cy="25400"/>
            </a:xfrm>
            <a:custGeom>
              <a:avLst/>
              <a:gdLst>
                <a:gd name="T0" fmla="*/ 145 w 154"/>
                <a:gd name="T1" fmla="*/ 33 h 33"/>
                <a:gd name="T2" fmla="*/ 154 w 154"/>
                <a:gd name="T3" fmla="*/ 23 h 33"/>
                <a:gd name="T4" fmla="*/ 154 w 154"/>
                <a:gd name="T5" fmla="*/ 10 h 33"/>
                <a:gd name="T6" fmla="*/ 145 w 154"/>
                <a:gd name="T7" fmla="*/ 0 h 33"/>
                <a:gd name="T8" fmla="*/ 9 w 154"/>
                <a:gd name="T9" fmla="*/ 0 h 33"/>
                <a:gd name="T10" fmla="*/ 0 w 154"/>
                <a:gd name="T11" fmla="*/ 10 h 33"/>
                <a:gd name="T12" fmla="*/ 0 w 154"/>
                <a:gd name="T13" fmla="*/ 23 h 33"/>
                <a:gd name="T14" fmla="*/ 9 w 154"/>
                <a:gd name="T15" fmla="*/ 33 h 33"/>
                <a:gd name="T16" fmla="*/ 145 w 154"/>
                <a:gd name="T17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33">
                  <a:moveTo>
                    <a:pt x="145" y="33"/>
                  </a:moveTo>
                  <a:cubicBezTo>
                    <a:pt x="150" y="33"/>
                    <a:pt x="154" y="29"/>
                    <a:pt x="154" y="23"/>
                  </a:cubicBezTo>
                  <a:cubicBezTo>
                    <a:pt x="154" y="10"/>
                    <a:pt x="154" y="10"/>
                    <a:pt x="154" y="10"/>
                  </a:cubicBezTo>
                  <a:cubicBezTo>
                    <a:pt x="154" y="5"/>
                    <a:pt x="150" y="0"/>
                    <a:pt x="145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9"/>
                    <a:pt x="4" y="33"/>
                    <a:pt x="9" y="33"/>
                  </a:cubicBezTo>
                  <a:lnTo>
                    <a:pt x="145" y="3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/>
              </a:endParaRPr>
            </a:p>
          </p:txBody>
        </p:sp>
        <p:sp>
          <p:nvSpPr>
            <p:cNvPr id="47" name="Freeform 251"/>
            <p:cNvSpPr/>
            <p:nvPr/>
          </p:nvSpPr>
          <p:spPr bwMode="auto">
            <a:xfrm>
              <a:off x="3917950" y="5916613"/>
              <a:ext cx="119063" cy="25400"/>
            </a:xfrm>
            <a:custGeom>
              <a:avLst/>
              <a:gdLst>
                <a:gd name="T0" fmla="*/ 145 w 154"/>
                <a:gd name="T1" fmla="*/ 33 h 33"/>
                <a:gd name="T2" fmla="*/ 154 w 154"/>
                <a:gd name="T3" fmla="*/ 23 h 33"/>
                <a:gd name="T4" fmla="*/ 154 w 154"/>
                <a:gd name="T5" fmla="*/ 10 h 33"/>
                <a:gd name="T6" fmla="*/ 145 w 154"/>
                <a:gd name="T7" fmla="*/ 0 h 33"/>
                <a:gd name="T8" fmla="*/ 9 w 154"/>
                <a:gd name="T9" fmla="*/ 0 h 33"/>
                <a:gd name="T10" fmla="*/ 0 w 154"/>
                <a:gd name="T11" fmla="*/ 10 h 33"/>
                <a:gd name="T12" fmla="*/ 0 w 154"/>
                <a:gd name="T13" fmla="*/ 23 h 33"/>
                <a:gd name="T14" fmla="*/ 9 w 154"/>
                <a:gd name="T15" fmla="*/ 33 h 33"/>
                <a:gd name="T16" fmla="*/ 145 w 154"/>
                <a:gd name="T17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33">
                  <a:moveTo>
                    <a:pt x="145" y="33"/>
                  </a:moveTo>
                  <a:cubicBezTo>
                    <a:pt x="150" y="33"/>
                    <a:pt x="154" y="28"/>
                    <a:pt x="154" y="23"/>
                  </a:cubicBezTo>
                  <a:cubicBezTo>
                    <a:pt x="154" y="10"/>
                    <a:pt x="154" y="10"/>
                    <a:pt x="154" y="10"/>
                  </a:cubicBezTo>
                  <a:cubicBezTo>
                    <a:pt x="154" y="4"/>
                    <a:pt x="150" y="0"/>
                    <a:pt x="145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8"/>
                    <a:pt x="4" y="33"/>
                    <a:pt x="9" y="33"/>
                  </a:cubicBezTo>
                  <a:lnTo>
                    <a:pt x="145" y="3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/>
              </a:endParaRPr>
            </a:p>
          </p:txBody>
        </p:sp>
        <p:sp>
          <p:nvSpPr>
            <p:cNvPr id="48" name="Freeform 252"/>
            <p:cNvSpPr/>
            <p:nvPr/>
          </p:nvSpPr>
          <p:spPr bwMode="auto">
            <a:xfrm>
              <a:off x="3943350" y="5953125"/>
              <a:ext cx="68263" cy="22225"/>
            </a:xfrm>
            <a:custGeom>
              <a:avLst/>
              <a:gdLst>
                <a:gd name="T0" fmla="*/ 0 w 90"/>
                <a:gd name="T1" fmla="*/ 0 h 29"/>
                <a:gd name="T2" fmla="*/ 45 w 90"/>
                <a:gd name="T3" fmla="*/ 29 h 29"/>
                <a:gd name="T4" fmla="*/ 90 w 90"/>
                <a:gd name="T5" fmla="*/ 0 h 29"/>
                <a:gd name="T6" fmla="*/ 0 w 90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" h="29">
                  <a:moveTo>
                    <a:pt x="0" y="0"/>
                  </a:moveTo>
                  <a:cubicBezTo>
                    <a:pt x="9" y="17"/>
                    <a:pt x="26" y="29"/>
                    <a:pt x="45" y="29"/>
                  </a:cubicBezTo>
                  <a:cubicBezTo>
                    <a:pt x="65" y="29"/>
                    <a:pt x="82" y="17"/>
                    <a:pt x="90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/>
              </a:endParaRPr>
            </a:p>
          </p:txBody>
        </p:sp>
      </p:grpSp>
      <p:sp>
        <p:nvSpPr>
          <p:cNvPr id="49" name="矩形 48" descr="e7d195523061f1c09e9d68d7cf438b91ef959ecb14fc25d26BBA7F7DBC18E55DFF4014AF651F0BF2569D4B6C1DA7F1A4683A481403BD872FC687266AD13265C1DE7C373772FD8728ABDD69ADD03BFF5BE2862BC891DBB79E5F1EF3030085988223904DB2B03DE89C7BCCFFB622CF9763AB85DA0A4D4865A90C7017290F72F71CF4EB48B7FA4E96A321722E08A8269740"/>
          <p:cNvSpPr/>
          <p:nvPr/>
        </p:nvSpPr>
        <p:spPr>
          <a:xfrm>
            <a:off x="2717670" y="3942067"/>
            <a:ext cx="2074735" cy="694101"/>
          </a:xfrm>
          <a:prstGeom prst="rect">
            <a:avLst/>
          </a:prstGeom>
        </p:spPr>
        <p:txBody>
          <a:bodyPr wrap="square">
            <a:spAutoFit/>
          </a:bodyPr>
          <a:lstStyle/>
          <a:p/>
        </p:txBody>
      </p:sp>
      <p:sp>
        <p:nvSpPr>
          <p:cNvPr id="50" name="矩形 49" descr="e7d195523061f1c09e9d68d7cf438b91ef959ecb14fc25d26BBA7F7DBC18E55DFF4014AF651F0BF2569D4B6C1DA7F1A4683A481403BD872FC687266AD13265C1DE7C373772FD8728ABDD69ADD03BFF5BE2862BC891DBB79E5F1EF3030085988223904DB2B03DE89C7BCCFFB622CF9763AB85DA0A4D4865A90C7017290F72F71CF4EB48B7FA4E96A321722E08A8269740"/>
          <p:cNvSpPr/>
          <p:nvPr/>
        </p:nvSpPr>
        <p:spPr>
          <a:xfrm>
            <a:off x="3402653" y="3720622"/>
            <a:ext cx="74090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500">
                <a:solidFill>
                  <a:schemeClr val="accent1"/>
                </a:solidFill>
                <a:latin typeface="Arial" panose="020B0604020202020204"/>
                <a:ea typeface="微软雅黑" panose="020B0503020204020204" charset="-122"/>
                <a:sym typeface="+mn-lt"/>
              </a:rPr>
              <a:t>Step 2</a:t>
            </a:r>
            <a:endParaRPr lang="zh-CN" altLang="en-US" sz="2400">
              <a:solidFill>
                <a:schemeClr val="accent1"/>
              </a:solidFill>
            </a:endParaRPr>
          </a:p>
        </p:txBody>
      </p:sp>
      <p:sp>
        <p:nvSpPr>
          <p:cNvPr id="51" name="矩形 50" descr="e7d195523061f1c09e9d68d7cf438b91ef959ecb14fc25d26BBA7F7DBC18E55DFF4014AF651F0BF2569D4B6C1DA7F1A4683A481403BD872FC687266AD13265C1DE7C373772FD8728ABDD69ADD03BFF5BE2862BC891DBB79E5F1EF3030085988223904DB2B03DE89C7BCCFFB622CF9763AB85DA0A4D4865A90C7017290F72F71CF4EB48B7FA4E96A321722E08A8269740"/>
          <p:cNvSpPr/>
          <p:nvPr/>
        </p:nvSpPr>
        <p:spPr>
          <a:xfrm>
            <a:off x="4319541" y="1344274"/>
            <a:ext cx="2074735" cy="694101"/>
          </a:xfrm>
          <a:prstGeom prst="rect">
            <a:avLst/>
          </a:prstGeom>
        </p:spPr>
        <p:txBody>
          <a:bodyPr wrap="square">
            <a:spAutoFit/>
          </a:bodyPr>
          <a:lstStyle/>
          <a:p/>
        </p:txBody>
      </p:sp>
      <p:sp>
        <p:nvSpPr>
          <p:cNvPr id="52" name="矩形 51" descr="e7d195523061f1c09e9d68d7cf438b91ef959ecb14fc25d26BBA7F7DBC18E55DFF4014AF651F0BF2569D4B6C1DA7F1A4683A481403BD872FC687266AD13265C1DE7C373772FD8728ABDD69ADD03BFF5BE2862BC891DBB79E5F1EF3030085988223904DB2B03DE89C7BCCFFB622CF9763AB85DA0A4D4865A90C7017290F72F71CF4EB48B7FA4E96A321722E08A8269740"/>
          <p:cNvSpPr/>
          <p:nvPr/>
        </p:nvSpPr>
        <p:spPr>
          <a:xfrm>
            <a:off x="5004524" y="1122829"/>
            <a:ext cx="74090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500">
                <a:solidFill>
                  <a:schemeClr val="accent1"/>
                </a:solidFill>
                <a:latin typeface="Arial" panose="020B0604020202020204"/>
                <a:ea typeface="微软雅黑" panose="020B0503020204020204" charset="-122"/>
                <a:sym typeface="+mn-lt"/>
              </a:rPr>
              <a:t>Step 3</a:t>
            </a:r>
            <a:endParaRPr lang="zh-CN" altLang="en-US" sz="2400">
              <a:solidFill>
                <a:schemeClr val="accent1"/>
              </a:solidFill>
            </a:endParaRPr>
          </a:p>
        </p:txBody>
      </p:sp>
      <p:sp>
        <p:nvSpPr>
          <p:cNvPr id="53" name="矩形 52" descr="e7d195523061f1c09e9d68d7cf438b91ef959ecb14fc25d26BBA7F7DBC18E55DFF4014AF651F0BF2569D4B6C1DA7F1A4683A481403BD872FC687266AD13265C1DE7C373772FD8728ABDD69ADD03BFF5BE2862BC891DBB79E5F1EF3030085988223904DB2B03DE89C7BCCFFB622CF9763AB85DA0A4D4865A90C7017290F72F71CF4EB48B7FA4E96A321722E08A8269740"/>
          <p:cNvSpPr/>
          <p:nvPr/>
        </p:nvSpPr>
        <p:spPr>
          <a:xfrm>
            <a:off x="6006613" y="3973443"/>
            <a:ext cx="2074735" cy="694101"/>
          </a:xfrm>
          <a:prstGeom prst="rect">
            <a:avLst/>
          </a:prstGeom>
        </p:spPr>
        <p:txBody>
          <a:bodyPr wrap="square">
            <a:spAutoFit/>
          </a:bodyPr>
          <a:lstStyle/>
          <a:p/>
        </p:txBody>
      </p:sp>
      <p:sp>
        <p:nvSpPr>
          <p:cNvPr id="54" name="矩形 53" descr="e7d195523061f1c09e9d68d7cf438b91ef959ecb14fc25d26BBA7F7DBC18E55DFF4014AF651F0BF2569D4B6C1DA7F1A4683A481403BD872FC687266AD13265C1DE7C373772FD8728ABDD69ADD03BFF5BE2862BC891DBB79E5F1EF3030085988223904DB2B03DE89C7BCCFFB622CF9763AB85DA0A4D4865A90C7017290F72F71CF4EB48B7FA4E96A321722E08A8269740"/>
          <p:cNvSpPr/>
          <p:nvPr/>
        </p:nvSpPr>
        <p:spPr>
          <a:xfrm>
            <a:off x="6691596" y="3751998"/>
            <a:ext cx="74090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500">
                <a:solidFill>
                  <a:schemeClr val="accent1"/>
                </a:solidFill>
                <a:latin typeface="Arial" panose="020B0604020202020204"/>
                <a:ea typeface="微软雅黑" panose="020B0503020204020204" charset="-122"/>
                <a:sym typeface="+mn-lt"/>
              </a:rPr>
              <a:t>Step 4</a:t>
            </a:r>
            <a:endParaRPr lang="zh-CN" altLang="en-US" sz="240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框 6"/>
          <p:cNvSpPr txBox="1">
            <a:spLocks noChangeArrowheads="1"/>
          </p:cNvSpPr>
          <p:nvPr/>
        </p:nvSpPr>
        <p:spPr bwMode="auto">
          <a:xfrm>
            <a:off x="3556337" y="300813"/>
            <a:ext cx="20313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>
                <a:solidFill>
                  <a:srgbClr val="93756C"/>
                </a:solidFill>
                <a:latin typeface="+mj-ea"/>
                <a:ea typeface="+mj-ea"/>
              </a:rPr>
              <a:t>此处添加标题</a:t>
            </a:r>
            <a:endParaRPr lang="en-US" altLang="zh-CN" sz="2400">
              <a:solidFill>
                <a:srgbClr val="93756C"/>
              </a:solidFill>
              <a:latin typeface="+mj-ea"/>
              <a:ea typeface="+mj-ea"/>
            </a:endParaRPr>
          </a:p>
        </p:txBody>
      </p:sp>
      <p:sp>
        <p:nvSpPr>
          <p:cNvPr id="22" name="文本框 6"/>
          <p:cNvSpPr txBox="1">
            <a:spLocks noChangeArrowheads="1"/>
          </p:cNvSpPr>
          <p:nvPr/>
        </p:nvSpPr>
        <p:spPr bwMode="auto">
          <a:xfrm>
            <a:off x="3056708" y="698273"/>
            <a:ext cx="3231975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05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/>
                <a:ea typeface="方正兰亭黑_GBK" panose="02000000000000000000"/>
              </a:rPr>
              <a:t>Lorem ipsum dolor sit amet, consectetuer adipiscing elit</a:t>
            </a:r>
            <a:endParaRPr lang="zh-CN" altLang="en-US" sz="1050">
              <a:solidFill>
                <a:schemeClr val="tx1">
                  <a:lumMod val="85000"/>
                  <a:lumOff val="15000"/>
                </a:schemeClr>
              </a:solidFill>
              <a:latin typeface="Calibri Light" panose="020F0302020204030204"/>
              <a:ea typeface="方正兰亭黑_GBK" panose="02000000000000000000"/>
            </a:endParaRPr>
          </a:p>
        </p:txBody>
      </p:sp>
      <p:pic>
        <p:nvPicPr>
          <p:cNvPr id="86" name="图片 8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061" y="1357574"/>
            <a:ext cx="2466976" cy="2745852"/>
          </a:xfrm>
          <a:prstGeom prst="rect">
            <a:avLst/>
          </a:prstGeom>
        </p:spPr>
      </p:pic>
      <p:sp>
        <p:nvSpPr>
          <p:cNvPr id="87" name="矩形 86"/>
          <p:cNvSpPr/>
          <p:nvPr/>
        </p:nvSpPr>
        <p:spPr>
          <a:xfrm>
            <a:off x="5133111" y="1357574"/>
            <a:ext cx="2667000" cy="274585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8" name="矩形 87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/>
          <p:cNvSpPr/>
          <p:nvPr/>
        </p:nvSpPr>
        <p:spPr>
          <a:xfrm>
            <a:off x="5304129" y="1779291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>
                <a:solidFill>
                  <a:schemeClr val="bg1"/>
                </a:solidFill>
                <a:latin typeface="+mj-ea"/>
                <a:ea typeface="+mj-ea"/>
                <a:sym typeface="Calibri" panose="020F0502020204030204" pitchFamily="34" charset="0"/>
              </a:rPr>
              <a:t>此处添加标题</a:t>
            </a:r>
            <a:endParaRPr lang="zh-CN" altLang="en-US" sz="2400">
              <a:solidFill>
                <a:schemeClr val="bg1"/>
              </a:solidFill>
              <a:latin typeface="+mj-ea"/>
              <a:ea typeface="+mj-ea"/>
              <a:sym typeface="Calibri" panose="020F0502020204030204" pitchFamily="34" charset="0"/>
            </a:endParaRPr>
          </a:p>
        </p:txBody>
      </p:sp>
      <p:sp>
        <p:nvSpPr>
          <p:cNvPr id="89" name="矩形 88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/>
          <p:cNvSpPr/>
          <p:nvPr/>
        </p:nvSpPr>
        <p:spPr>
          <a:xfrm>
            <a:off x="5304129" y="2195492"/>
            <a:ext cx="2196810" cy="1521507"/>
          </a:xfrm>
          <a:prstGeom prst="rect">
            <a:avLst/>
          </a:prstGeom>
        </p:spPr>
        <p:txBody>
          <a:bodyPr wrap="square">
            <a:spAutoFit/>
          </a:bodyPr>
          <a:lstStyle/>
          <a:p/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本框 5"/>
          <p:cNvSpPr txBox="1">
            <a:spLocks noChangeArrowheads="1"/>
          </p:cNvSpPr>
          <p:nvPr/>
        </p:nvSpPr>
        <p:spPr bwMode="auto">
          <a:xfrm>
            <a:off x="2402175" y="1490094"/>
            <a:ext cx="43396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marL="0" marR="0" lvl="0" indent="0" algn="ctr" defTabSz="514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5400">
                <a:solidFill>
                  <a:srgbClr val="8E97C4"/>
                </a:solidFill>
                <a:latin typeface="方正苏新诗柳楷简体" panose="02000000000000000000"/>
                <a:ea typeface="方正苏新诗柳楷简体" panose="02000000000000000000"/>
              </a:rPr>
              <a:t>感谢您的观看</a:t>
            </a:r>
            <a:endParaRPr kumimoji="0" lang="zh-CN" altLang="en-US" sz="5400" b="0" i="0" u="none" strike="noStrike" kern="1200" cap="none" spc="0" normalizeH="0" baseline="0" noProof="0">
              <a:ln>
                <a:noFill/>
              </a:ln>
              <a:solidFill>
                <a:srgbClr val="8E97C4"/>
              </a:solidFill>
              <a:effectLst/>
              <a:uLnTx/>
              <a:uFillTx/>
              <a:latin typeface="方正苏新诗柳楷简体" panose="02000000000000000000"/>
              <a:ea typeface="方正苏新诗柳楷简体" panose="02000000000000000000"/>
              <a:cs typeface="+mn-cs"/>
            </a:endParaRPr>
          </a:p>
        </p:txBody>
      </p:sp>
      <p:sp>
        <p:nvSpPr>
          <p:cNvPr id="19" name="文本框 6"/>
          <p:cNvSpPr txBox="1">
            <a:spLocks noChangeArrowheads="1"/>
          </p:cNvSpPr>
          <p:nvPr/>
        </p:nvSpPr>
        <p:spPr bwMode="auto">
          <a:xfrm>
            <a:off x="2175071" y="2295915"/>
            <a:ext cx="480061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marL="0" marR="0" lvl="0" indent="0" algn="ctr" defTabSz="514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300" normalizeH="0" baseline="0" noProof="0">
                <a:ln>
                  <a:noFill/>
                </a:ln>
                <a:solidFill>
                  <a:srgbClr val="8E97C4"/>
                </a:solidFill>
                <a:effectLst/>
                <a:uLnTx/>
                <a:uFillTx/>
                <a:latin typeface="Arial" panose="020B0604020202020204"/>
                <a:ea typeface="方正兰亭黑_GBK" panose="02000000000000000000"/>
                <a:cs typeface="+mn-cs"/>
              </a:rPr>
              <a:t>Small Fresh Simple Business Templates</a:t>
            </a:r>
            <a:endParaRPr kumimoji="0" lang="en-US" altLang="zh-CN" sz="1400" b="0" i="0" u="none" strike="noStrike" kern="1200" cap="none" spc="300" normalizeH="0" baseline="0" noProof="0">
              <a:ln>
                <a:noFill/>
              </a:ln>
              <a:solidFill>
                <a:srgbClr val="8E97C4"/>
              </a:solidFill>
              <a:effectLst/>
              <a:uLnTx/>
              <a:uFillTx/>
              <a:latin typeface="Arial" panose="020B0604020202020204"/>
              <a:ea typeface="方正兰亭黑_GBK" panose="02000000000000000000"/>
              <a:cs typeface="+mn-cs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212991" y="2731616"/>
            <a:ext cx="6718018" cy="5512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5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Arial" panose="020B0604020202020204" pitchFamily="34" charset="0"/>
              </a:rPr>
              <a:t>Donec quam felis. Aenean massa. Aenean massa. Cum sociis natoque penatibus et magnis dis parturient montes</a:t>
            </a:r>
            <a:r>
              <a:rPr kumimoji="0" lang="zh-CN" altLang="en-US" sz="105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Arial" panose="020B0604020202020204" pitchFamily="34" charset="0"/>
              </a:rPr>
              <a:t>；</a:t>
            </a:r>
            <a:r>
              <a:rPr kumimoji="0" lang="en-US" altLang="zh-CN" sz="105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Arial" panose="020B0604020202020204" pitchFamily="34" charset="0"/>
              </a:rPr>
              <a:t>Aenean massa. Cum sociis natoque penatibus et magnis dis parturient montes, nascetur ridiculus mus. </a:t>
            </a:r>
            <a:r>
              <a:rPr kumimoji="0" lang="zh-CN" altLang="en-US" sz="105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Arial" panose="020B0604020202020204" pitchFamily="34" charset="0"/>
              </a:rPr>
              <a:t>；</a:t>
            </a:r>
            <a:endParaRPr kumimoji="0" lang="en-US" altLang="zh-CN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 Light" panose="020F0302020204030204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cxnSp>
        <p:nvCxnSpPr>
          <p:cNvPr id="21" name="直接连接符 20"/>
          <p:cNvCxnSpPr/>
          <p:nvPr/>
        </p:nvCxnSpPr>
        <p:spPr>
          <a:xfrm>
            <a:off x="4421433" y="2733611"/>
            <a:ext cx="345378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矩形 21"/>
          <p:cNvSpPr/>
          <p:nvPr/>
        </p:nvSpPr>
        <p:spPr>
          <a:xfrm>
            <a:off x="717630" y="1076446"/>
            <a:ext cx="7708740" cy="2986268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微软雅黑 Light" panose="020B0502040204020203"/>
              <a:cs typeface="+mn-cs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859" r="80506"/>
          <a:stretch>
            <a:fillRect/>
          </a:stretch>
        </p:blipFill>
        <p:spPr>
          <a:xfrm>
            <a:off x="-185194" y="2944797"/>
            <a:ext cx="1898248" cy="2198702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00" b="67904"/>
          <a:stretch>
            <a:fillRect/>
          </a:stretch>
        </p:blipFill>
        <p:spPr>
          <a:xfrm>
            <a:off x="6950535" y="0"/>
            <a:ext cx="2193465" cy="1980009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1180" y="3102783"/>
            <a:ext cx="2241102" cy="2986268"/>
          </a:xfrm>
          <a:prstGeom prst="rect">
            <a:avLst/>
          </a:prstGeom>
        </p:spPr>
      </p:pic>
      <p:sp>
        <p:nvSpPr>
          <p:cNvPr id="29" name="椭圆 28"/>
          <p:cNvSpPr/>
          <p:nvPr/>
        </p:nvSpPr>
        <p:spPr>
          <a:xfrm>
            <a:off x="9329194" y="1406934"/>
            <a:ext cx="547601" cy="54760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微软雅黑 Light" panose="020B0502040204020203"/>
              <a:cs typeface="+mn-cs"/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9329194" y="2095798"/>
            <a:ext cx="547601" cy="547601"/>
          </a:xfrm>
          <a:prstGeom prst="ellipse">
            <a:avLst/>
          </a:prstGeom>
          <a:solidFill>
            <a:srgbClr val="8E97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微软雅黑 Light" panose="020B0502040204020203"/>
              <a:cs typeface="+mn-cs"/>
            </a:endParaRPr>
          </a:p>
        </p:txBody>
      </p:sp>
      <p:sp>
        <p:nvSpPr>
          <p:cNvPr id="31" name="椭圆 30"/>
          <p:cNvSpPr/>
          <p:nvPr/>
        </p:nvSpPr>
        <p:spPr>
          <a:xfrm>
            <a:off x="9329194" y="2761611"/>
            <a:ext cx="547601" cy="547601"/>
          </a:xfrm>
          <a:prstGeom prst="ellipse">
            <a:avLst/>
          </a:prstGeom>
          <a:solidFill>
            <a:srgbClr val="E49F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微软雅黑 Light" panose="020B0502040204020203"/>
              <a:cs typeface="+mn-cs"/>
            </a:endParaRPr>
          </a:p>
        </p:txBody>
      </p:sp>
      <p:sp>
        <p:nvSpPr>
          <p:cNvPr id="32" name="椭圆 31"/>
          <p:cNvSpPr/>
          <p:nvPr/>
        </p:nvSpPr>
        <p:spPr>
          <a:xfrm>
            <a:off x="9329194" y="3455313"/>
            <a:ext cx="547601" cy="547601"/>
          </a:xfrm>
          <a:prstGeom prst="ellipse">
            <a:avLst/>
          </a:prstGeom>
          <a:solidFill>
            <a:srgbClr val="97AB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微软雅黑 Light" panose="020B0502040204020203"/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859" r="80506"/>
          <a:stretch>
            <a:fillRect/>
          </a:stretch>
        </p:blipFill>
        <p:spPr>
          <a:xfrm>
            <a:off x="7871012" y="3595418"/>
            <a:ext cx="1336536" cy="1548082"/>
          </a:xfrm>
          <a:prstGeom prst="rect">
            <a:avLst/>
          </a:prstGeom>
        </p:spPr>
      </p:pic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1124579" y="2512463"/>
            <a:ext cx="177965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defTabSz="51435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>
                <a:solidFill>
                  <a:srgbClr val="D99971"/>
                </a:solidFill>
                <a:latin typeface="+mj-ea"/>
                <a:ea typeface="+mj-ea"/>
              </a:rPr>
              <a:t>Contents</a:t>
            </a:r>
            <a:endParaRPr lang="zh-CN" altLang="en-US" sz="3200">
              <a:solidFill>
                <a:srgbClr val="D99971"/>
              </a:solidFill>
              <a:latin typeface="+mj-ea"/>
              <a:ea typeface="+mj-ea"/>
            </a:endParaRP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999196" y="1754777"/>
            <a:ext cx="156966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defTabSz="51435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5400">
                <a:solidFill>
                  <a:srgbClr val="D99971"/>
                </a:solidFill>
                <a:latin typeface="+mj-ea"/>
                <a:ea typeface="+mj-ea"/>
              </a:rPr>
              <a:t>目录</a:t>
            </a:r>
            <a:endParaRPr lang="zh-CN" altLang="en-US" sz="5400">
              <a:solidFill>
                <a:srgbClr val="D99971"/>
              </a:solidFill>
              <a:latin typeface="+mj-ea"/>
              <a:ea typeface="+mj-ea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4576399" y="810885"/>
            <a:ext cx="482737" cy="482737"/>
          </a:xfrm>
          <a:prstGeom prst="ellipse">
            <a:avLst/>
          </a:prstGeom>
          <a:solidFill>
            <a:srgbClr val="737F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100">
                <a:latin typeface="+mj-lt"/>
              </a:rPr>
              <a:t>01</a:t>
            </a:r>
            <a:endParaRPr lang="zh-CN" altLang="en-US" sz="1100">
              <a:latin typeface="+mj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085693" y="752680"/>
            <a:ext cx="212910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51435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400">
                <a:solidFill>
                  <a:srgbClr val="93756C"/>
                </a:solidFill>
                <a:latin typeface="+mj-lt"/>
              </a:rPr>
              <a:t>LOREM IPSUM DOLOR</a:t>
            </a:r>
            <a:endParaRPr lang="zh-CN" altLang="en-US" sz="1400">
              <a:solidFill>
                <a:srgbClr val="93756C"/>
              </a:solidFill>
              <a:latin typeface="+mj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072576" y="1011342"/>
            <a:ext cx="2908906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5143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900" kern="0">
                <a:solidFill>
                  <a:schemeClr val="tx1">
                    <a:lumMod val="85000"/>
                    <a:lumOff val="15000"/>
                  </a:schemeClr>
                </a:solidFill>
              </a:rPr>
              <a:t>Lorem ipsum dolor sit amet, consectetur adipiscing elit. </a:t>
            </a:r>
            <a:endParaRPr lang="en-US" altLang="zh-CN" sz="900" ker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5174435" y="1052254"/>
            <a:ext cx="138113" cy="0"/>
          </a:xfrm>
          <a:prstGeom prst="line">
            <a:avLst/>
          </a:prstGeom>
          <a:ln w="19050">
            <a:solidFill>
              <a:srgbClr val="9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椭圆 17"/>
          <p:cNvSpPr/>
          <p:nvPr/>
        </p:nvSpPr>
        <p:spPr>
          <a:xfrm>
            <a:off x="4576399" y="1741381"/>
            <a:ext cx="482737" cy="48273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100">
                <a:latin typeface="+mj-lt"/>
              </a:rPr>
              <a:t>02</a:t>
            </a:r>
            <a:endParaRPr lang="zh-CN" altLang="en-US" sz="1100">
              <a:latin typeface="+mj-lt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5085693" y="1683176"/>
            <a:ext cx="212910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51435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400">
                <a:solidFill>
                  <a:srgbClr val="93756C"/>
                </a:solidFill>
                <a:latin typeface="+mj-lt"/>
              </a:rPr>
              <a:t>LOREM IPSUM DOLOR</a:t>
            </a:r>
            <a:endParaRPr lang="zh-CN" altLang="en-US" sz="1400">
              <a:solidFill>
                <a:srgbClr val="93756C"/>
              </a:solidFill>
              <a:latin typeface="+mj-lt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5072576" y="1941838"/>
            <a:ext cx="2908906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5143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900" kern="0">
                <a:solidFill>
                  <a:schemeClr val="tx1">
                    <a:lumMod val="85000"/>
                    <a:lumOff val="15000"/>
                  </a:schemeClr>
                </a:solidFill>
              </a:rPr>
              <a:t>Lorem ipsum dolor sit amet, consectetur adipiscing elit. </a:t>
            </a:r>
            <a:endParaRPr lang="en-US" altLang="zh-CN" sz="900" ker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21" name="直接连接符 20"/>
          <p:cNvCxnSpPr/>
          <p:nvPr/>
        </p:nvCxnSpPr>
        <p:spPr>
          <a:xfrm>
            <a:off x="5174435" y="1982750"/>
            <a:ext cx="138113" cy="0"/>
          </a:xfrm>
          <a:prstGeom prst="line">
            <a:avLst/>
          </a:prstGeom>
          <a:ln w="19050">
            <a:solidFill>
              <a:srgbClr val="9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椭圆 21"/>
          <p:cNvSpPr/>
          <p:nvPr/>
        </p:nvSpPr>
        <p:spPr>
          <a:xfrm>
            <a:off x="4576399" y="2671877"/>
            <a:ext cx="482737" cy="48273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100">
                <a:latin typeface="+mj-lt"/>
              </a:rPr>
              <a:t>03</a:t>
            </a:r>
            <a:endParaRPr lang="zh-CN" altLang="en-US" sz="1100">
              <a:latin typeface="+mj-lt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5085693" y="2613672"/>
            <a:ext cx="212910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51435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400">
                <a:solidFill>
                  <a:srgbClr val="93756C"/>
                </a:solidFill>
                <a:latin typeface="+mj-lt"/>
              </a:rPr>
              <a:t>LOREM IPSUM DOLOR</a:t>
            </a:r>
            <a:endParaRPr lang="zh-CN" altLang="en-US" sz="1400">
              <a:solidFill>
                <a:srgbClr val="93756C"/>
              </a:solidFill>
              <a:latin typeface="+mj-lt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5072576" y="2872334"/>
            <a:ext cx="2908906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5143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900" kern="0">
                <a:solidFill>
                  <a:schemeClr val="tx1">
                    <a:lumMod val="85000"/>
                    <a:lumOff val="15000"/>
                  </a:schemeClr>
                </a:solidFill>
              </a:rPr>
              <a:t>Lorem ipsum dolor sit amet, consectetur adipiscing elit. </a:t>
            </a:r>
            <a:endParaRPr lang="en-US" altLang="zh-CN" sz="900" ker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25" name="直接连接符 24"/>
          <p:cNvCxnSpPr/>
          <p:nvPr/>
        </p:nvCxnSpPr>
        <p:spPr>
          <a:xfrm>
            <a:off x="5174435" y="2913246"/>
            <a:ext cx="138113" cy="0"/>
          </a:xfrm>
          <a:prstGeom prst="line">
            <a:avLst/>
          </a:prstGeom>
          <a:ln w="19050">
            <a:solidFill>
              <a:srgbClr val="9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椭圆 25"/>
          <p:cNvSpPr/>
          <p:nvPr/>
        </p:nvSpPr>
        <p:spPr>
          <a:xfrm>
            <a:off x="4576399" y="3557402"/>
            <a:ext cx="482737" cy="482737"/>
          </a:xfrm>
          <a:prstGeom prst="ellipse">
            <a:avLst/>
          </a:prstGeom>
          <a:solidFill>
            <a:srgbClr val="97AB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100">
                <a:latin typeface="+mj-lt"/>
              </a:rPr>
              <a:t>04</a:t>
            </a:r>
            <a:endParaRPr lang="zh-CN" altLang="en-US" sz="1100">
              <a:latin typeface="+mj-lt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5085693" y="3499197"/>
            <a:ext cx="212910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51435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400">
                <a:solidFill>
                  <a:srgbClr val="93756C"/>
                </a:solidFill>
                <a:latin typeface="+mj-lt"/>
              </a:rPr>
              <a:t>LOREM IPSUM DOLOR</a:t>
            </a:r>
            <a:endParaRPr lang="zh-CN" altLang="en-US" sz="1400">
              <a:solidFill>
                <a:srgbClr val="93756C"/>
              </a:solidFill>
              <a:latin typeface="+mj-lt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5072576" y="3757859"/>
            <a:ext cx="2908906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5143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900" kern="0">
                <a:solidFill>
                  <a:schemeClr val="tx1">
                    <a:lumMod val="85000"/>
                    <a:lumOff val="15000"/>
                  </a:schemeClr>
                </a:solidFill>
              </a:rPr>
              <a:t>Lorem ipsum dolor sit amet, consectetur adipiscing elit. </a:t>
            </a:r>
            <a:endParaRPr lang="en-US" altLang="zh-CN" sz="900" ker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29" name="直接连接符 28"/>
          <p:cNvCxnSpPr/>
          <p:nvPr/>
        </p:nvCxnSpPr>
        <p:spPr>
          <a:xfrm>
            <a:off x="5174435" y="3798771"/>
            <a:ext cx="138113" cy="0"/>
          </a:xfrm>
          <a:prstGeom prst="line">
            <a:avLst/>
          </a:prstGeom>
          <a:ln w="19050">
            <a:solidFill>
              <a:srgbClr val="9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组合 39"/>
          <p:cNvGrpSpPr/>
          <p:nvPr/>
        </p:nvGrpSpPr>
        <p:grpSpPr>
          <a:xfrm>
            <a:off x="607660" y="1093463"/>
            <a:ext cx="2484776" cy="2484776"/>
            <a:chOff x="1455492" y="-134608"/>
            <a:chExt cx="1386244" cy="1386244"/>
          </a:xfrm>
        </p:grpSpPr>
        <p:sp>
          <p:nvSpPr>
            <p:cNvPr id="37" name="弧形 36"/>
            <p:cNvSpPr/>
            <p:nvPr/>
          </p:nvSpPr>
          <p:spPr>
            <a:xfrm>
              <a:off x="1455492" y="-134608"/>
              <a:ext cx="1386244" cy="1386244"/>
            </a:xfrm>
            <a:prstGeom prst="arc">
              <a:avLst>
                <a:gd name="adj1" fmla="val 14290899"/>
                <a:gd name="adj2" fmla="val 17720039"/>
              </a:avLst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弧形 37"/>
            <p:cNvSpPr/>
            <p:nvPr/>
          </p:nvSpPr>
          <p:spPr>
            <a:xfrm>
              <a:off x="1455492" y="-134608"/>
              <a:ext cx="1386244" cy="1386244"/>
            </a:xfrm>
            <a:prstGeom prst="arc">
              <a:avLst>
                <a:gd name="adj1" fmla="val 19037428"/>
                <a:gd name="adj2" fmla="val 8322384"/>
              </a:avLst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弧形 38"/>
            <p:cNvSpPr/>
            <p:nvPr/>
          </p:nvSpPr>
          <p:spPr>
            <a:xfrm>
              <a:off x="1455492" y="-134608"/>
              <a:ext cx="1386244" cy="1386244"/>
            </a:xfrm>
            <a:prstGeom prst="arc">
              <a:avLst>
                <a:gd name="adj1" fmla="val 10169832"/>
                <a:gd name="adj2" fmla="val 12759540"/>
              </a:avLst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42" name="直接连接符 41"/>
          <p:cNvCxnSpPr/>
          <p:nvPr/>
        </p:nvCxnSpPr>
        <p:spPr>
          <a:xfrm flipH="1">
            <a:off x="1957137" y="561474"/>
            <a:ext cx="1135299" cy="1122947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/>
        </p:nvCxnSpPr>
        <p:spPr>
          <a:xfrm flipH="1">
            <a:off x="2523337" y="1185314"/>
            <a:ext cx="489516" cy="484191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椭圆 44"/>
          <p:cNvSpPr/>
          <p:nvPr/>
        </p:nvSpPr>
        <p:spPr>
          <a:xfrm>
            <a:off x="707310" y="1185314"/>
            <a:ext cx="552256" cy="552256"/>
          </a:xfrm>
          <a:prstGeom prst="ellipse">
            <a:avLst/>
          </a:prstGeom>
          <a:solidFill>
            <a:srgbClr val="D999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7" name="直接连接符 46"/>
          <p:cNvCxnSpPr/>
          <p:nvPr/>
        </p:nvCxnSpPr>
        <p:spPr>
          <a:xfrm flipH="1">
            <a:off x="58320" y="2831792"/>
            <a:ext cx="1135299" cy="1122947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连接符 47"/>
          <p:cNvCxnSpPr/>
          <p:nvPr/>
        </p:nvCxnSpPr>
        <p:spPr>
          <a:xfrm flipH="1">
            <a:off x="624520" y="3455632"/>
            <a:ext cx="489516" cy="484191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椭圆 48"/>
          <p:cNvSpPr/>
          <p:nvPr/>
        </p:nvSpPr>
        <p:spPr>
          <a:xfrm>
            <a:off x="3079791" y="1066799"/>
            <a:ext cx="112295" cy="112295"/>
          </a:xfrm>
          <a:prstGeom prst="ellipse">
            <a:avLst/>
          </a:prstGeom>
          <a:noFill/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椭圆 49"/>
          <p:cNvSpPr/>
          <p:nvPr/>
        </p:nvSpPr>
        <p:spPr>
          <a:xfrm>
            <a:off x="541247" y="3949037"/>
            <a:ext cx="112295" cy="112295"/>
          </a:xfrm>
          <a:prstGeom prst="ellipse">
            <a:avLst/>
          </a:prstGeom>
          <a:noFill/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1" name="图片 5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00" b="67904"/>
          <a:stretch>
            <a:fillRect/>
          </a:stretch>
        </p:blipFill>
        <p:spPr>
          <a:xfrm>
            <a:off x="6950535" y="0"/>
            <a:ext cx="2193465" cy="198000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3270649" y="1037316"/>
            <a:ext cx="2484776" cy="2484776"/>
            <a:chOff x="1455492" y="-134608"/>
            <a:chExt cx="1386244" cy="1386244"/>
          </a:xfrm>
        </p:grpSpPr>
        <p:sp>
          <p:nvSpPr>
            <p:cNvPr id="6" name="弧形 5"/>
            <p:cNvSpPr/>
            <p:nvPr/>
          </p:nvSpPr>
          <p:spPr>
            <a:xfrm>
              <a:off x="1455492" y="-134608"/>
              <a:ext cx="1386244" cy="1386244"/>
            </a:xfrm>
            <a:prstGeom prst="arc">
              <a:avLst>
                <a:gd name="adj1" fmla="val 14290899"/>
                <a:gd name="adj2" fmla="val 17720039"/>
              </a:avLst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弧形 6"/>
            <p:cNvSpPr/>
            <p:nvPr/>
          </p:nvSpPr>
          <p:spPr>
            <a:xfrm>
              <a:off x="1455492" y="-134608"/>
              <a:ext cx="1386244" cy="1386244"/>
            </a:xfrm>
            <a:prstGeom prst="arc">
              <a:avLst>
                <a:gd name="adj1" fmla="val 19037428"/>
                <a:gd name="adj2" fmla="val 8322384"/>
              </a:avLst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弧形 7"/>
            <p:cNvSpPr/>
            <p:nvPr/>
          </p:nvSpPr>
          <p:spPr>
            <a:xfrm>
              <a:off x="1455492" y="-134608"/>
              <a:ext cx="1386244" cy="1386244"/>
            </a:xfrm>
            <a:prstGeom prst="arc">
              <a:avLst>
                <a:gd name="adj1" fmla="val 10169832"/>
                <a:gd name="adj2" fmla="val 12759540"/>
              </a:avLst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9" name="直接连接符 8"/>
          <p:cNvCxnSpPr/>
          <p:nvPr/>
        </p:nvCxnSpPr>
        <p:spPr>
          <a:xfrm flipH="1">
            <a:off x="4620126" y="505327"/>
            <a:ext cx="1135299" cy="1122947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H="1">
            <a:off x="5186326" y="1129167"/>
            <a:ext cx="489516" cy="484191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椭圆 10"/>
          <p:cNvSpPr/>
          <p:nvPr/>
        </p:nvSpPr>
        <p:spPr>
          <a:xfrm>
            <a:off x="3393132" y="1122543"/>
            <a:ext cx="552256" cy="552256"/>
          </a:xfrm>
          <a:prstGeom prst="ellipse">
            <a:avLst/>
          </a:prstGeom>
          <a:solidFill>
            <a:srgbClr val="D999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/>
        </p:nvCxnSpPr>
        <p:spPr>
          <a:xfrm flipH="1">
            <a:off x="2721309" y="2775645"/>
            <a:ext cx="1135299" cy="1122947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flipH="1">
            <a:off x="3287509" y="3399485"/>
            <a:ext cx="489516" cy="484191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椭圆 13"/>
          <p:cNvSpPr/>
          <p:nvPr/>
        </p:nvSpPr>
        <p:spPr>
          <a:xfrm>
            <a:off x="5742780" y="1010652"/>
            <a:ext cx="112295" cy="112295"/>
          </a:xfrm>
          <a:prstGeom prst="ellipse">
            <a:avLst/>
          </a:prstGeom>
          <a:noFill/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3204236" y="3892890"/>
            <a:ext cx="112295" cy="112295"/>
          </a:xfrm>
          <a:prstGeom prst="ellipse">
            <a:avLst/>
          </a:prstGeom>
          <a:noFill/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2827" y="1807552"/>
            <a:ext cx="1245133" cy="1457664"/>
          </a:xfrm>
          <a:prstGeom prst="rect">
            <a:avLst/>
          </a:prstGeom>
        </p:spPr>
      </p:pic>
      <p:sp>
        <p:nvSpPr>
          <p:cNvPr id="18" name="文本框 17"/>
          <p:cNvSpPr txBox="1">
            <a:spLocks noChangeArrowheads="1"/>
          </p:cNvSpPr>
          <p:nvPr/>
        </p:nvSpPr>
        <p:spPr bwMode="auto">
          <a:xfrm>
            <a:off x="3440920" y="1673283"/>
            <a:ext cx="226215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defTabSz="51435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5400">
                <a:solidFill>
                  <a:srgbClr val="D99971"/>
                </a:solidFill>
                <a:latin typeface="+mj-ea"/>
                <a:ea typeface="+mj-ea"/>
              </a:rPr>
              <a:t>第一章</a:t>
            </a:r>
            <a:endParaRPr lang="zh-CN" altLang="en-US" sz="5400">
              <a:solidFill>
                <a:srgbClr val="D99971"/>
              </a:solidFill>
              <a:latin typeface="+mj-ea"/>
              <a:ea typeface="+mj-ea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2572827" y="3530247"/>
            <a:ext cx="386983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5143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900" kern="0">
                <a:solidFill>
                  <a:schemeClr val="tx1">
                    <a:lumMod val="85000"/>
                    <a:lumOff val="15000"/>
                  </a:schemeClr>
                </a:solidFill>
              </a:rPr>
              <a:t>Lorem ipsum dolor sit amet, consectetur adipiscing elit. Donec luctus nibh sit amet sem vulputate venenatis bibendum orci pulvinar. </a:t>
            </a:r>
            <a:endParaRPr lang="en-US" altLang="zh-CN" sz="900" ker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3604463" y="2446036"/>
            <a:ext cx="20313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51435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>
                <a:solidFill>
                  <a:srgbClr val="D99971"/>
                </a:solidFill>
                <a:latin typeface="+mj-ea"/>
                <a:ea typeface="+mj-ea"/>
              </a:rPr>
              <a:t>此处添加文字内容</a:t>
            </a:r>
            <a:endParaRPr lang="zh-CN" altLang="en-US">
              <a:solidFill>
                <a:srgbClr val="D99971"/>
              </a:solidFill>
              <a:latin typeface="+mj-ea"/>
              <a:ea typeface="+mj-ea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859" r="80506"/>
          <a:stretch>
            <a:fillRect/>
          </a:stretch>
        </p:blipFill>
        <p:spPr>
          <a:xfrm>
            <a:off x="-185194" y="2944797"/>
            <a:ext cx="1898248" cy="2198702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00" b="67904"/>
          <a:stretch>
            <a:fillRect/>
          </a:stretch>
        </p:blipFill>
        <p:spPr>
          <a:xfrm>
            <a:off x="6950535" y="0"/>
            <a:ext cx="2193465" cy="1980009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1180" y="3102783"/>
            <a:ext cx="2241102" cy="2986268"/>
          </a:xfrm>
          <a:prstGeom prst="rect">
            <a:avLst/>
          </a:prstGeom>
        </p:spPr>
      </p:pic>
      <p:sp>
        <p:nvSpPr>
          <p:cNvPr id="24" name="文本框 23"/>
          <p:cNvSpPr txBox="1">
            <a:spLocks noChangeArrowheads="1"/>
          </p:cNvSpPr>
          <p:nvPr/>
        </p:nvSpPr>
        <p:spPr bwMode="auto">
          <a:xfrm>
            <a:off x="3379876" y="1096094"/>
            <a:ext cx="59503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defTabSz="51435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200">
                <a:solidFill>
                  <a:schemeClr val="bg1"/>
                </a:solidFill>
                <a:latin typeface="+mj-lt"/>
                <a:ea typeface="+mj-ea"/>
              </a:rPr>
              <a:t>壹</a:t>
            </a:r>
            <a:endParaRPr lang="zh-CN" altLang="en-US" sz="3200">
              <a:solidFill>
                <a:schemeClr val="bg1"/>
              </a:solidFill>
              <a:latin typeface="+mj-lt"/>
              <a:ea typeface="+mj-e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框 6"/>
          <p:cNvSpPr txBox="1">
            <a:spLocks noChangeArrowheads="1"/>
          </p:cNvSpPr>
          <p:nvPr/>
        </p:nvSpPr>
        <p:spPr bwMode="auto">
          <a:xfrm>
            <a:off x="3556337" y="300813"/>
            <a:ext cx="20313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>
                <a:solidFill>
                  <a:srgbClr val="93756C"/>
                </a:solidFill>
                <a:latin typeface="+mj-ea"/>
                <a:ea typeface="+mj-ea"/>
              </a:rPr>
              <a:t>此处添加标题</a:t>
            </a:r>
            <a:endParaRPr lang="en-US" altLang="zh-CN" sz="2400">
              <a:solidFill>
                <a:srgbClr val="93756C"/>
              </a:solidFill>
              <a:latin typeface="+mj-ea"/>
              <a:ea typeface="+mj-ea"/>
            </a:endParaRPr>
          </a:p>
        </p:txBody>
      </p:sp>
      <p:sp>
        <p:nvSpPr>
          <p:cNvPr id="22" name="文本框 6"/>
          <p:cNvSpPr txBox="1">
            <a:spLocks noChangeArrowheads="1"/>
          </p:cNvSpPr>
          <p:nvPr/>
        </p:nvSpPr>
        <p:spPr bwMode="auto">
          <a:xfrm>
            <a:off x="3056708" y="698273"/>
            <a:ext cx="3231975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05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/>
                <a:ea typeface="方正兰亭黑_GBK" panose="02000000000000000000"/>
              </a:rPr>
              <a:t>Lorem ipsum dolor sit amet, consectetuer adipiscing elit</a:t>
            </a:r>
            <a:endParaRPr lang="zh-CN" altLang="en-US" sz="1050">
              <a:solidFill>
                <a:schemeClr val="tx1">
                  <a:lumMod val="85000"/>
                  <a:lumOff val="15000"/>
                </a:schemeClr>
              </a:solidFill>
              <a:latin typeface="Calibri Light" panose="020F0302020204030204"/>
              <a:ea typeface="方正兰亭黑_GBK" panose="02000000000000000000"/>
            </a:endParaRPr>
          </a:p>
        </p:txBody>
      </p:sp>
      <p:sp>
        <p:nvSpPr>
          <p:cNvPr id="30" name="矩形 29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/>
          <p:cNvSpPr/>
          <p:nvPr/>
        </p:nvSpPr>
        <p:spPr>
          <a:xfrm>
            <a:off x="4402558" y="1753385"/>
            <a:ext cx="26468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>
                <a:solidFill>
                  <a:srgbClr val="737F9C"/>
                </a:solidFill>
                <a:latin typeface="+mj-ea"/>
                <a:ea typeface="+mj-ea"/>
                <a:sym typeface="Calibri" panose="020F0502020204030204" pitchFamily="34" charset="0"/>
              </a:rPr>
              <a:t>此处添加标题</a:t>
            </a:r>
            <a:endParaRPr lang="zh-CN" altLang="en-US" sz="3200">
              <a:solidFill>
                <a:srgbClr val="737F9C"/>
              </a:solidFill>
              <a:latin typeface="+mj-ea"/>
              <a:ea typeface="+mj-ea"/>
              <a:sym typeface="Calibri" panose="020F0502020204030204" pitchFamily="34" charset="0"/>
            </a:endParaRPr>
          </a:p>
        </p:txBody>
      </p:sp>
      <p:sp>
        <p:nvSpPr>
          <p:cNvPr id="32" name="矩形 31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/>
          <p:cNvSpPr/>
          <p:nvPr/>
        </p:nvSpPr>
        <p:spPr>
          <a:xfrm>
            <a:off x="4492207" y="2235484"/>
            <a:ext cx="4759370" cy="819455"/>
          </a:xfrm>
          <a:prstGeom prst="rect">
            <a:avLst/>
          </a:prstGeom>
        </p:spPr>
        <p:txBody>
          <a:bodyPr wrap="square">
            <a:spAutoFit/>
          </a:bodyPr>
          <a:lstStyle/>
          <a:p/>
        </p:txBody>
      </p:sp>
      <p:sp>
        <p:nvSpPr>
          <p:cNvPr id="34" name="矩形 33" descr="e7d195523061f1c09e9d68d7cf438b91ef959ecb14fc25d26BBA7F7DBC18E55DFF4014AF651F0BF2569D4B6C1DA7F1A4683A481403BD872FC687266AD13265C1DE7C373772FD8728ABDD69ADD03BFF5BE2862BC891DBB79E9CE98C9F39EBFB98FA5B31B5505EBC7D120A4F1DD826DB4D66FA01FD02F768AE3D84ADB7DD6E81DC411D9A3D48D278362461AE574825276F"/>
          <p:cNvSpPr/>
          <p:nvPr/>
        </p:nvSpPr>
        <p:spPr>
          <a:xfrm>
            <a:off x="4492207" y="3054939"/>
            <a:ext cx="3526928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8600" indent="-228600">
              <a:buClr>
                <a:srgbClr val="737F9C"/>
              </a:buClr>
              <a:buFont typeface="Wingdings" panose="05000000000000000000" pitchFamily="2" charset="2"/>
              <a:buChar char="l"/>
            </a:pPr>
            <a:r>
              <a:rPr lang="en-US" altLang="zh-CN" sz="1050">
                <a:solidFill>
                  <a:schemeClr val="tx2"/>
                </a:solidFill>
                <a:ea typeface="微软雅黑" panose="020B0503020204020204" charset="-122"/>
                <a:cs typeface="Arial" panose="020B0604020202020204" pitchFamily="34" charset="0"/>
                <a:sym typeface="Calibri" panose="020F0502020204030204" pitchFamily="34" charset="0"/>
              </a:rPr>
              <a:t>Lorem ipsum dolor sit amet, consectetuer adipiscing elit. </a:t>
            </a:r>
            <a:endParaRPr lang="zh-CN" altLang="en-US">
              <a:solidFill>
                <a:schemeClr val="tx2"/>
              </a:solidFill>
            </a:endParaRPr>
          </a:p>
        </p:txBody>
      </p:sp>
      <p:sp>
        <p:nvSpPr>
          <p:cNvPr id="35" name="矩形 34" descr="e7d195523061f1c09e9d68d7cf438b91ef959ecb14fc25d26BBA7F7DBC18E55DFF4014AF651F0BF2569D4B6C1DA7F1A4683A481403BD872FC687266AD13265C1DE7C373772FD8728ABDD69ADD03BFF5BE2862BC891DBB79E9CE98C9F39EBFB98FA5B31B5505EBC7D120A4F1DD826DB4D66FA01FD02F768AE3D84ADB7DD6E81DC411D9A3D48D278362461AE574825276F"/>
          <p:cNvSpPr/>
          <p:nvPr/>
        </p:nvSpPr>
        <p:spPr>
          <a:xfrm>
            <a:off x="4492207" y="3366756"/>
            <a:ext cx="3526928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8600" indent="-228600">
              <a:buClr>
                <a:srgbClr val="737F9C"/>
              </a:buClr>
              <a:buFont typeface="Wingdings" panose="05000000000000000000" pitchFamily="2" charset="2"/>
              <a:buChar char="l"/>
            </a:pPr>
            <a:r>
              <a:rPr lang="en-US" altLang="zh-CN" sz="1050">
                <a:solidFill>
                  <a:schemeClr val="tx2"/>
                </a:solidFill>
                <a:ea typeface="微软雅黑" panose="020B0503020204020204" charset="-122"/>
                <a:cs typeface="Arial" panose="020B0604020202020204" pitchFamily="34" charset="0"/>
                <a:sym typeface="Calibri" panose="020F0502020204030204" pitchFamily="34" charset="0"/>
              </a:rPr>
              <a:t>Lorem ipsum dolor sit amet, consectetuer adipiscing elit. </a:t>
            </a:r>
            <a:endParaRPr lang="zh-CN" altLang="en-US">
              <a:solidFill>
                <a:schemeClr val="tx2"/>
              </a:solidFill>
            </a:endParaRPr>
          </a:p>
        </p:txBody>
      </p:sp>
      <p:sp>
        <p:nvSpPr>
          <p:cNvPr id="36" name="矩形 35" descr="e7d195523061f1c09e9d68d7cf438b91ef959ecb14fc25d26BBA7F7DBC18E55DFF4014AF651F0BF2569D4B6C1DA7F1A4683A481403BD872FC687266AD13265C1DE7C373772FD8728ABDD69ADD03BFF5BE2862BC891DBB79E9CE98C9F39EBFB98FA5B31B5505EBC7D120A4F1DD826DB4D66FA01FD02F768AE3D84ADB7DD6E81DC411D9A3D48D278362461AE574825276F"/>
          <p:cNvSpPr/>
          <p:nvPr/>
        </p:nvSpPr>
        <p:spPr>
          <a:xfrm>
            <a:off x="4492206" y="3709423"/>
            <a:ext cx="3526928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8600" indent="-228600">
              <a:buClr>
                <a:srgbClr val="737F9C"/>
              </a:buClr>
              <a:buFont typeface="Wingdings" panose="05000000000000000000" pitchFamily="2" charset="2"/>
              <a:buChar char="l"/>
            </a:pPr>
            <a:r>
              <a:rPr lang="en-US" altLang="zh-CN" sz="1050">
                <a:solidFill>
                  <a:schemeClr val="tx2"/>
                </a:solidFill>
                <a:ea typeface="微软雅黑" panose="020B0503020204020204" charset="-122"/>
                <a:cs typeface="Arial" panose="020B0604020202020204" pitchFamily="34" charset="0"/>
                <a:sym typeface="Calibri" panose="020F0502020204030204" pitchFamily="34" charset="0"/>
              </a:rPr>
              <a:t>Lorem ipsum dolor sit amet, consectetuer adipiscing elit. </a:t>
            </a:r>
            <a:endParaRPr lang="zh-CN" altLang="en-US">
              <a:solidFill>
                <a:schemeClr val="tx2"/>
              </a:solidFill>
            </a:endParaRPr>
          </a:p>
        </p:txBody>
      </p:sp>
      <p:pic>
        <p:nvPicPr>
          <p:cNvPr id="42" name="图片 4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124" y="1349649"/>
            <a:ext cx="2758253" cy="264567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框 6"/>
          <p:cNvSpPr txBox="1">
            <a:spLocks noChangeArrowheads="1"/>
          </p:cNvSpPr>
          <p:nvPr/>
        </p:nvSpPr>
        <p:spPr bwMode="auto">
          <a:xfrm>
            <a:off x="3556337" y="300813"/>
            <a:ext cx="20313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>
                <a:solidFill>
                  <a:srgbClr val="93756C"/>
                </a:solidFill>
                <a:latin typeface="+mj-ea"/>
                <a:ea typeface="+mj-ea"/>
              </a:rPr>
              <a:t>此处添加标题</a:t>
            </a:r>
            <a:endParaRPr lang="en-US" altLang="zh-CN" sz="2400">
              <a:solidFill>
                <a:srgbClr val="93756C"/>
              </a:solidFill>
              <a:latin typeface="+mj-ea"/>
              <a:ea typeface="+mj-ea"/>
            </a:endParaRPr>
          </a:p>
        </p:txBody>
      </p:sp>
      <p:sp>
        <p:nvSpPr>
          <p:cNvPr id="22" name="文本框 6"/>
          <p:cNvSpPr txBox="1">
            <a:spLocks noChangeArrowheads="1"/>
          </p:cNvSpPr>
          <p:nvPr/>
        </p:nvSpPr>
        <p:spPr bwMode="auto">
          <a:xfrm>
            <a:off x="3056708" y="698273"/>
            <a:ext cx="3231975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05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/>
                <a:ea typeface="方正兰亭黑_GBK" panose="02000000000000000000"/>
              </a:rPr>
              <a:t>Lorem ipsum dolor sit amet, consectetuer adipiscing elit</a:t>
            </a:r>
            <a:endParaRPr lang="zh-CN" altLang="en-US" sz="1050">
              <a:solidFill>
                <a:schemeClr val="tx1">
                  <a:lumMod val="85000"/>
                  <a:lumOff val="15000"/>
                </a:schemeClr>
              </a:solidFill>
              <a:latin typeface="Calibri Light" panose="020F0302020204030204"/>
              <a:ea typeface="方正兰亭黑_GBK" panose="02000000000000000000"/>
            </a:endParaRPr>
          </a:p>
        </p:txBody>
      </p:sp>
      <p:sp>
        <p:nvSpPr>
          <p:cNvPr id="30" name="泪滴形 29" descr="e7d195523061f1c09e9d68d7cf438b91ef959ecb14fc25d26BBA7F7DBC18E55DFF4014AF651F0BF2569D4B6C1DA7F1A4683A481403BD872FC687266AD13265C1DE7C373772FD8728ABDD69ADD03BFF5BE2862BC891DBB79E01F45EA72F15DEA842126BA6AD21239764A5709B474999C2AA47746997C7A7FF899E6E5C7ABD17400B30260B7EE2EAA62BE9F5D351D360BC"/>
          <p:cNvSpPr/>
          <p:nvPr/>
        </p:nvSpPr>
        <p:spPr>
          <a:xfrm rot="18900000">
            <a:off x="3958133" y="1430687"/>
            <a:ext cx="1220973" cy="1220973"/>
          </a:xfrm>
          <a:prstGeom prst="teardrop">
            <a:avLst/>
          </a:prstGeom>
          <a:solidFill>
            <a:srgbClr val="737F9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defTabSz="685800"/>
            <a:endParaRPr lang="zh-CN" altLang="en-US" sz="135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2" name="泪滴形 31" descr="e7d195523061f1c09e9d68d7cf438b91ef959ecb14fc25d26BBA7F7DBC18E55DFF4014AF651F0BF2569D4B6C1DA7F1A4683A481403BD872FC687266AD13265C1DE7C373772FD8728ABDD69ADD03BFF5BE2862BC891DBB79E01F45EA72F15DEA842126BA6AD21239764A5709B474999C2AA47746997C7A7FF899E6E5C7ABD17400B30260B7EE2EAA62BE9F5D351D360BC"/>
          <p:cNvSpPr/>
          <p:nvPr/>
        </p:nvSpPr>
        <p:spPr>
          <a:xfrm rot="2700000" flipV="1">
            <a:off x="3946575" y="3150607"/>
            <a:ext cx="1220973" cy="1220973"/>
          </a:xfrm>
          <a:prstGeom prst="teardrop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defTabSz="685800"/>
            <a:endParaRPr lang="zh-CN" altLang="en-US" sz="135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3" name="泪滴形 32" descr="e7d195523061f1c09e9d68d7cf438b91ef959ecb14fc25d26BBA7F7DBC18E55DFF4014AF651F0BF2569D4B6C1DA7F1A4683A481403BD872FC687266AD13265C1DE7C373772FD8728ABDD69ADD03BFF5BE2862BC891DBB79E01F45EA72F15DEA842126BA6AD21239764A5709B474999C2AA47746997C7A7FF899E6E5C7ABD17400B30260B7EE2EAA62BE9F5D351D360BC"/>
          <p:cNvSpPr/>
          <p:nvPr/>
        </p:nvSpPr>
        <p:spPr>
          <a:xfrm rot="13500000">
            <a:off x="2967511" y="2328274"/>
            <a:ext cx="1220973" cy="1220973"/>
          </a:xfrm>
          <a:prstGeom prst="teardrop">
            <a:avLst/>
          </a:prstGeom>
          <a:solidFill>
            <a:srgbClr val="97ABB9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defTabSz="685800"/>
            <a:endParaRPr lang="zh-CN" altLang="en-US" sz="135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4" name="泪滴形 33" descr="e7d195523061f1c09e9d68d7cf438b91ef959ecb14fc25d26BBA7F7DBC18E55DFF4014AF651F0BF2569D4B6C1DA7F1A4683A481403BD872FC687266AD13265C1DE7C373772FD8728ABDD69ADD03BFF5BE2862BC891DBB79E01F45EA72F15DEA842126BA6AD21239764A5709B474999C2AA47746997C7A7FF899E6E5C7ABD17400B30260B7EE2EAA62BE9F5D351D360BC"/>
          <p:cNvSpPr/>
          <p:nvPr/>
        </p:nvSpPr>
        <p:spPr>
          <a:xfrm rot="18900000" flipV="1">
            <a:off x="4998431" y="2328274"/>
            <a:ext cx="1220973" cy="1220973"/>
          </a:xfrm>
          <a:prstGeom prst="teardrop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defTabSz="685800"/>
            <a:endParaRPr lang="zh-CN" altLang="en-US" sz="135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994255" y="1530184"/>
            <a:ext cx="2406803" cy="715581"/>
          </a:xfrm>
          <a:prstGeom prst="rect">
            <a:avLst/>
          </a:prstGeom>
        </p:spPr>
        <p:txBody>
          <a:bodyPr wrap="square">
            <a:spAutoFit/>
          </a:bodyPr>
          <a:lstStyle/>
          <a:p/>
        </p:txBody>
      </p:sp>
      <p:sp>
        <p:nvSpPr>
          <p:cNvPr id="36" name="矩形 35"/>
          <p:cNvSpPr/>
          <p:nvPr/>
        </p:nvSpPr>
        <p:spPr>
          <a:xfrm>
            <a:off x="1834925" y="1248795"/>
            <a:ext cx="156966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>
                <a:solidFill>
                  <a:srgbClr val="93756C"/>
                </a:solidFill>
                <a:latin typeface="+mj-ea"/>
                <a:ea typeface="+mj-ea"/>
                <a:sym typeface="+mn-lt"/>
              </a:rPr>
              <a:t>添加文字内容</a:t>
            </a:r>
            <a:endParaRPr lang="zh-CN" altLang="en-US">
              <a:solidFill>
                <a:srgbClr val="93756C"/>
              </a:solidFill>
              <a:latin typeface="+mj-ea"/>
              <a:ea typeface="+mj-ea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994255" y="3802119"/>
            <a:ext cx="2406803" cy="715581"/>
          </a:xfrm>
          <a:prstGeom prst="rect">
            <a:avLst/>
          </a:prstGeom>
        </p:spPr>
        <p:txBody>
          <a:bodyPr wrap="square">
            <a:spAutoFit/>
          </a:bodyPr>
          <a:lstStyle/>
          <a:p/>
        </p:txBody>
      </p:sp>
      <p:sp>
        <p:nvSpPr>
          <p:cNvPr id="43" name="矩形 42"/>
          <p:cNvSpPr/>
          <p:nvPr/>
        </p:nvSpPr>
        <p:spPr>
          <a:xfrm>
            <a:off x="1985286" y="3538278"/>
            <a:ext cx="141577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>
                <a:solidFill>
                  <a:srgbClr val="93756C"/>
                </a:solidFill>
                <a:latin typeface="+mj-ea"/>
                <a:ea typeface="+mj-ea"/>
                <a:sym typeface="+mn-lt"/>
              </a:rPr>
              <a:t>添加文字内容</a:t>
            </a:r>
            <a:endParaRPr lang="zh-CN" altLang="en-US">
              <a:solidFill>
                <a:srgbClr val="93756C"/>
              </a:solidFill>
              <a:latin typeface="+mj-ea"/>
              <a:ea typeface="+mj-ea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5955312" y="1530184"/>
            <a:ext cx="2406803" cy="715581"/>
          </a:xfrm>
          <a:prstGeom prst="rect">
            <a:avLst/>
          </a:prstGeom>
        </p:spPr>
        <p:txBody>
          <a:bodyPr wrap="square">
            <a:spAutoFit/>
          </a:bodyPr>
          <a:lstStyle/>
          <a:p/>
        </p:txBody>
      </p:sp>
      <p:sp>
        <p:nvSpPr>
          <p:cNvPr id="45" name="矩形 44"/>
          <p:cNvSpPr/>
          <p:nvPr/>
        </p:nvSpPr>
        <p:spPr>
          <a:xfrm>
            <a:off x="5955312" y="1266668"/>
            <a:ext cx="156966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>
                <a:solidFill>
                  <a:srgbClr val="93756C"/>
                </a:solidFill>
                <a:latin typeface="+mj-ea"/>
                <a:ea typeface="+mj-ea"/>
                <a:sym typeface="+mn-lt"/>
              </a:rPr>
              <a:t>添加文字内容</a:t>
            </a:r>
            <a:endParaRPr lang="zh-CN" altLang="en-US">
              <a:solidFill>
                <a:srgbClr val="93756C"/>
              </a:solidFill>
              <a:latin typeface="+mj-ea"/>
              <a:ea typeface="+mj-ea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5955312" y="3802119"/>
            <a:ext cx="2406803" cy="715581"/>
          </a:xfrm>
          <a:prstGeom prst="rect">
            <a:avLst/>
          </a:prstGeom>
        </p:spPr>
        <p:txBody>
          <a:bodyPr wrap="square">
            <a:spAutoFit/>
          </a:bodyPr>
          <a:lstStyle/>
          <a:p/>
        </p:txBody>
      </p:sp>
      <p:sp>
        <p:nvSpPr>
          <p:cNvPr id="50" name="矩形 49"/>
          <p:cNvSpPr/>
          <p:nvPr/>
        </p:nvSpPr>
        <p:spPr>
          <a:xfrm>
            <a:off x="5955312" y="3538278"/>
            <a:ext cx="141577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>
                <a:solidFill>
                  <a:srgbClr val="93756C"/>
                </a:solidFill>
                <a:latin typeface="+mj-ea"/>
                <a:ea typeface="+mj-ea"/>
                <a:sym typeface="+mn-lt"/>
              </a:rPr>
              <a:t>添加文字内容</a:t>
            </a:r>
            <a:endParaRPr lang="zh-CN" altLang="en-US">
              <a:solidFill>
                <a:srgbClr val="93756C"/>
              </a:solidFill>
              <a:latin typeface="+mj-ea"/>
              <a:ea typeface="+mj-ea"/>
            </a:endParaRPr>
          </a:p>
        </p:txBody>
      </p:sp>
      <p:sp>
        <p:nvSpPr>
          <p:cNvPr id="51" name="AutoShape 112"/>
          <p:cNvSpPr/>
          <p:nvPr/>
        </p:nvSpPr>
        <p:spPr bwMode="auto">
          <a:xfrm>
            <a:off x="3323802" y="2702180"/>
            <a:ext cx="458715" cy="456694"/>
          </a:xfrm>
          <a:custGeom>
            <a:avLst/>
            <a:gdLst>
              <a:gd name="T0" fmla="*/ 10510 w 21020"/>
              <a:gd name="T1" fmla="*/ 10800 h 21600"/>
              <a:gd name="T2" fmla="*/ 10510 w 21020"/>
              <a:gd name="T3" fmla="*/ 10800 h 21600"/>
              <a:gd name="T4" fmla="*/ 10510 w 21020"/>
              <a:gd name="T5" fmla="*/ 10800 h 21600"/>
              <a:gd name="T6" fmla="*/ 10510 w 2102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020" h="21600">
                <a:moveTo>
                  <a:pt x="18846" y="7946"/>
                </a:moveTo>
                <a:lnTo>
                  <a:pt x="17740" y="9091"/>
                </a:lnTo>
                <a:cubicBezTo>
                  <a:pt x="17740" y="8939"/>
                  <a:pt x="17758" y="8792"/>
                  <a:pt x="17744" y="8636"/>
                </a:cubicBezTo>
                <a:cubicBezTo>
                  <a:pt x="17629" y="7331"/>
                  <a:pt x="17036" y="6068"/>
                  <a:pt x="16074" y="5080"/>
                </a:cubicBezTo>
                <a:cubicBezTo>
                  <a:pt x="15004" y="3980"/>
                  <a:pt x="13585" y="3348"/>
                  <a:pt x="12180" y="3345"/>
                </a:cubicBezTo>
                <a:lnTo>
                  <a:pt x="13268" y="2218"/>
                </a:lnTo>
                <a:cubicBezTo>
                  <a:pt x="13812" y="1659"/>
                  <a:pt x="14572" y="1350"/>
                  <a:pt x="15403" y="1350"/>
                </a:cubicBezTo>
                <a:cubicBezTo>
                  <a:pt x="16460" y="1350"/>
                  <a:pt x="17546" y="1840"/>
                  <a:pt x="18381" y="2696"/>
                </a:cubicBezTo>
                <a:cubicBezTo>
                  <a:pt x="19165" y="3500"/>
                  <a:pt x="19631" y="4499"/>
                  <a:pt x="19698" y="5510"/>
                </a:cubicBezTo>
                <a:cubicBezTo>
                  <a:pt x="19760" y="6453"/>
                  <a:pt x="19457" y="7317"/>
                  <a:pt x="18846" y="7946"/>
                </a:cubicBezTo>
                <a:moveTo>
                  <a:pt x="5828" y="19329"/>
                </a:moveTo>
                <a:cubicBezTo>
                  <a:pt x="5813" y="18424"/>
                  <a:pt x="5454" y="17481"/>
                  <a:pt x="4730" y="16739"/>
                </a:cubicBezTo>
                <a:cubicBezTo>
                  <a:pt x="4046" y="16034"/>
                  <a:pt x="3150" y="15628"/>
                  <a:pt x="2257" y="15592"/>
                </a:cubicBezTo>
                <a:lnTo>
                  <a:pt x="2911" y="13157"/>
                </a:lnTo>
                <a:cubicBezTo>
                  <a:pt x="2959" y="12995"/>
                  <a:pt x="3052" y="12835"/>
                  <a:pt x="3168" y="12695"/>
                </a:cubicBezTo>
                <a:cubicBezTo>
                  <a:pt x="4485" y="11726"/>
                  <a:pt x="6512" y="12012"/>
                  <a:pt x="7920" y="13460"/>
                </a:cubicBezTo>
                <a:cubicBezTo>
                  <a:pt x="9409" y="14990"/>
                  <a:pt x="9639" y="17230"/>
                  <a:pt x="8492" y="18568"/>
                </a:cubicBezTo>
                <a:cubicBezTo>
                  <a:pt x="8416" y="18609"/>
                  <a:pt x="8339" y="18648"/>
                  <a:pt x="8256" y="18675"/>
                </a:cubicBezTo>
                <a:cubicBezTo>
                  <a:pt x="8256" y="18675"/>
                  <a:pt x="5828" y="19329"/>
                  <a:pt x="5828" y="19329"/>
                </a:cubicBezTo>
                <a:close/>
                <a:moveTo>
                  <a:pt x="2737" y="20164"/>
                </a:moveTo>
                <a:cubicBezTo>
                  <a:pt x="2665" y="20181"/>
                  <a:pt x="2443" y="20239"/>
                  <a:pt x="2291" y="20249"/>
                </a:cubicBezTo>
                <a:cubicBezTo>
                  <a:pt x="1751" y="20244"/>
                  <a:pt x="1313" y="19792"/>
                  <a:pt x="1313" y="19237"/>
                </a:cubicBezTo>
                <a:cubicBezTo>
                  <a:pt x="1321" y="19124"/>
                  <a:pt x="1365" y="18929"/>
                  <a:pt x="1380" y="18857"/>
                </a:cubicBezTo>
                <a:lnTo>
                  <a:pt x="2071" y="16283"/>
                </a:lnTo>
                <a:cubicBezTo>
                  <a:pt x="2822" y="16261"/>
                  <a:pt x="3630" y="16562"/>
                  <a:pt x="4265" y="17215"/>
                </a:cubicBezTo>
                <a:cubicBezTo>
                  <a:pt x="4911" y="17878"/>
                  <a:pt x="5214" y="18725"/>
                  <a:pt x="5181" y="19504"/>
                </a:cubicBezTo>
                <a:cubicBezTo>
                  <a:pt x="5181" y="19504"/>
                  <a:pt x="2737" y="20164"/>
                  <a:pt x="2737" y="20164"/>
                </a:cubicBezTo>
                <a:close/>
                <a:moveTo>
                  <a:pt x="6888" y="11179"/>
                </a:moveTo>
                <a:cubicBezTo>
                  <a:pt x="6280" y="10927"/>
                  <a:pt x="5642" y="10783"/>
                  <a:pt x="5004" y="10774"/>
                </a:cubicBezTo>
                <a:lnTo>
                  <a:pt x="10063" y="5536"/>
                </a:lnTo>
                <a:cubicBezTo>
                  <a:pt x="10838" y="4759"/>
                  <a:pt x="11966" y="4536"/>
                  <a:pt x="13077" y="4819"/>
                </a:cubicBezTo>
                <a:cubicBezTo>
                  <a:pt x="13077" y="4819"/>
                  <a:pt x="6888" y="11179"/>
                  <a:pt x="6888" y="11179"/>
                </a:cubicBezTo>
                <a:close/>
                <a:moveTo>
                  <a:pt x="9717" y="13672"/>
                </a:moveTo>
                <a:cubicBezTo>
                  <a:pt x="9473" y="13258"/>
                  <a:pt x="9194" y="12859"/>
                  <a:pt x="8848" y="12505"/>
                </a:cubicBezTo>
                <a:cubicBezTo>
                  <a:pt x="8447" y="12093"/>
                  <a:pt x="7986" y="11770"/>
                  <a:pt x="7507" y="11498"/>
                </a:cubicBezTo>
                <a:lnTo>
                  <a:pt x="13767" y="5064"/>
                </a:lnTo>
                <a:cubicBezTo>
                  <a:pt x="14259" y="5288"/>
                  <a:pt x="14729" y="5607"/>
                  <a:pt x="15145" y="6035"/>
                </a:cubicBezTo>
                <a:cubicBezTo>
                  <a:pt x="15500" y="6398"/>
                  <a:pt x="15775" y="6806"/>
                  <a:pt x="15987" y="7229"/>
                </a:cubicBezTo>
                <a:cubicBezTo>
                  <a:pt x="15987" y="7229"/>
                  <a:pt x="9717" y="13672"/>
                  <a:pt x="9717" y="13672"/>
                </a:cubicBezTo>
                <a:close/>
                <a:moveTo>
                  <a:pt x="10519" y="16061"/>
                </a:moveTo>
                <a:cubicBezTo>
                  <a:pt x="10465" y="15452"/>
                  <a:pt x="10298" y="14854"/>
                  <a:pt x="10047" y="14288"/>
                </a:cubicBezTo>
                <a:lnTo>
                  <a:pt x="16257" y="7906"/>
                </a:lnTo>
                <a:cubicBezTo>
                  <a:pt x="16637" y="9140"/>
                  <a:pt x="16442" y="10429"/>
                  <a:pt x="15610" y="11284"/>
                </a:cubicBezTo>
                <a:cubicBezTo>
                  <a:pt x="15604" y="11290"/>
                  <a:pt x="15598" y="11293"/>
                  <a:pt x="15593" y="11298"/>
                </a:cubicBezTo>
                <a:lnTo>
                  <a:pt x="15602" y="11306"/>
                </a:lnTo>
                <a:lnTo>
                  <a:pt x="10525" y="16565"/>
                </a:lnTo>
                <a:cubicBezTo>
                  <a:pt x="10527" y="16397"/>
                  <a:pt x="10534" y="16232"/>
                  <a:pt x="10519" y="16061"/>
                </a:cubicBezTo>
                <a:moveTo>
                  <a:pt x="19308" y="1741"/>
                </a:moveTo>
                <a:cubicBezTo>
                  <a:pt x="18228" y="632"/>
                  <a:pt x="16805" y="0"/>
                  <a:pt x="15403" y="0"/>
                </a:cubicBezTo>
                <a:cubicBezTo>
                  <a:pt x="14220" y="0"/>
                  <a:pt x="13131" y="450"/>
                  <a:pt x="12335" y="1266"/>
                </a:cubicBezTo>
                <a:lnTo>
                  <a:pt x="9138" y="4577"/>
                </a:lnTo>
                <a:cubicBezTo>
                  <a:pt x="9129" y="4585"/>
                  <a:pt x="9118" y="4592"/>
                  <a:pt x="9108" y="4602"/>
                </a:cubicBezTo>
                <a:cubicBezTo>
                  <a:pt x="9103" y="4608"/>
                  <a:pt x="9100" y="4614"/>
                  <a:pt x="9095" y="4620"/>
                </a:cubicBezTo>
                <a:lnTo>
                  <a:pt x="9096" y="4621"/>
                </a:lnTo>
                <a:lnTo>
                  <a:pt x="2310" y="11647"/>
                </a:lnTo>
                <a:cubicBezTo>
                  <a:pt x="1998" y="11966"/>
                  <a:pt x="1771" y="12364"/>
                  <a:pt x="1645" y="12797"/>
                </a:cubicBezTo>
                <a:lnTo>
                  <a:pt x="102" y="18541"/>
                </a:lnTo>
                <a:cubicBezTo>
                  <a:pt x="100" y="18557"/>
                  <a:pt x="0" y="19008"/>
                  <a:pt x="0" y="19237"/>
                </a:cubicBezTo>
                <a:cubicBezTo>
                  <a:pt x="0" y="20541"/>
                  <a:pt x="1030" y="21599"/>
                  <a:pt x="2302" y="21599"/>
                </a:cubicBezTo>
                <a:cubicBezTo>
                  <a:pt x="2554" y="21599"/>
                  <a:pt x="3044" y="21475"/>
                  <a:pt x="3062" y="21473"/>
                </a:cubicBezTo>
                <a:lnTo>
                  <a:pt x="8630" y="19969"/>
                </a:lnTo>
                <a:cubicBezTo>
                  <a:pt x="9054" y="19839"/>
                  <a:pt x="9439" y="19604"/>
                  <a:pt x="9750" y="19283"/>
                </a:cubicBezTo>
                <a:lnTo>
                  <a:pt x="19776" y="8899"/>
                </a:lnTo>
                <a:cubicBezTo>
                  <a:pt x="21600" y="7023"/>
                  <a:pt x="21394" y="3881"/>
                  <a:pt x="19308" y="1741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marL="0" marR="0" lvl="0" indent="0" algn="ctr" defTabSz="22860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500" b="0" i="0" u="none" strike="noStrike" kern="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Gill Sans" charset="0"/>
              <a:sym typeface="Gill Sans" charset="0"/>
            </a:endParaRPr>
          </a:p>
        </p:txBody>
      </p:sp>
      <p:grpSp>
        <p:nvGrpSpPr>
          <p:cNvPr id="52" name="组合 51"/>
          <p:cNvGrpSpPr/>
          <p:nvPr/>
        </p:nvGrpSpPr>
        <p:grpSpPr>
          <a:xfrm>
            <a:off x="5367915" y="2701541"/>
            <a:ext cx="314172" cy="457972"/>
            <a:chOff x="2528974" y="2863357"/>
            <a:chExt cx="246811" cy="359779"/>
          </a:xfrm>
          <a:solidFill>
            <a:schemeClr val="bg1"/>
          </a:solidFill>
        </p:grpSpPr>
        <p:sp>
          <p:nvSpPr>
            <p:cNvPr id="53" name="AutoShape 113"/>
            <p:cNvSpPr/>
            <p:nvPr/>
          </p:nvSpPr>
          <p:spPr bwMode="auto">
            <a:xfrm>
              <a:off x="2528974" y="2863357"/>
              <a:ext cx="246811" cy="35977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5386" y="14175"/>
                  </a:moveTo>
                  <a:lnTo>
                    <a:pt x="6223" y="14175"/>
                  </a:lnTo>
                  <a:cubicBezTo>
                    <a:pt x="5734" y="13446"/>
                    <a:pt x="5147" y="12716"/>
                    <a:pt x="4568" y="12003"/>
                  </a:cubicBezTo>
                  <a:cubicBezTo>
                    <a:pt x="3287" y="10427"/>
                    <a:pt x="1963" y="8797"/>
                    <a:pt x="1963" y="7425"/>
                  </a:cubicBezTo>
                  <a:cubicBezTo>
                    <a:pt x="1963" y="4075"/>
                    <a:pt x="5927" y="1350"/>
                    <a:pt x="10800" y="1350"/>
                  </a:cubicBezTo>
                  <a:cubicBezTo>
                    <a:pt x="15672" y="1350"/>
                    <a:pt x="19636" y="4075"/>
                    <a:pt x="19636" y="7425"/>
                  </a:cubicBezTo>
                  <a:cubicBezTo>
                    <a:pt x="19636" y="8787"/>
                    <a:pt x="18312" y="10425"/>
                    <a:pt x="17029" y="12011"/>
                  </a:cubicBezTo>
                  <a:cubicBezTo>
                    <a:pt x="16455" y="12723"/>
                    <a:pt x="15873" y="13449"/>
                    <a:pt x="15386" y="14175"/>
                  </a:cubicBezTo>
                  <a:moveTo>
                    <a:pt x="10800" y="20249"/>
                  </a:moveTo>
                  <a:cubicBezTo>
                    <a:pt x="9805" y="20249"/>
                    <a:pt x="9347" y="20171"/>
                    <a:pt x="8839" y="19406"/>
                  </a:cubicBezTo>
                  <a:lnTo>
                    <a:pt x="13000" y="19048"/>
                  </a:lnTo>
                  <a:cubicBezTo>
                    <a:pt x="12398" y="20164"/>
                    <a:pt x="11959" y="20249"/>
                    <a:pt x="10800" y="20249"/>
                  </a:cubicBezTo>
                  <a:moveTo>
                    <a:pt x="7595" y="16813"/>
                  </a:moveTo>
                  <a:cubicBezTo>
                    <a:pt x="7417" y="16407"/>
                    <a:pt x="7215" y="15978"/>
                    <a:pt x="6991" y="15525"/>
                  </a:cubicBezTo>
                  <a:lnTo>
                    <a:pt x="14616" y="15525"/>
                  </a:lnTo>
                  <a:cubicBezTo>
                    <a:pt x="14496" y="15767"/>
                    <a:pt x="14375" y="16010"/>
                    <a:pt x="14270" y="16239"/>
                  </a:cubicBezTo>
                  <a:cubicBezTo>
                    <a:pt x="14270" y="16239"/>
                    <a:pt x="7595" y="16813"/>
                    <a:pt x="7595" y="16813"/>
                  </a:cubicBezTo>
                  <a:close/>
                  <a:moveTo>
                    <a:pt x="13345" y="18343"/>
                  </a:moveTo>
                  <a:lnTo>
                    <a:pt x="8476" y="18762"/>
                  </a:lnTo>
                  <a:cubicBezTo>
                    <a:pt x="8303" y="18416"/>
                    <a:pt x="8116" y="18011"/>
                    <a:pt x="7890" y="17483"/>
                  </a:cubicBezTo>
                  <a:cubicBezTo>
                    <a:pt x="7887" y="17477"/>
                    <a:pt x="7883" y="17469"/>
                    <a:pt x="7881" y="17462"/>
                  </a:cubicBezTo>
                  <a:lnTo>
                    <a:pt x="13957" y="16941"/>
                  </a:lnTo>
                  <a:cubicBezTo>
                    <a:pt x="13871" y="17140"/>
                    <a:pt x="13778" y="17350"/>
                    <a:pt x="13698" y="17537"/>
                  </a:cubicBezTo>
                  <a:cubicBezTo>
                    <a:pt x="13569" y="17841"/>
                    <a:pt x="13453" y="18104"/>
                    <a:pt x="13345" y="18343"/>
                  </a:cubicBezTo>
                  <a:moveTo>
                    <a:pt x="10800" y="0"/>
                  </a:moveTo>
                  <a:cubicBezTo>
                    <a:pt x="4835" y="0"/>
                    <a:pt x="0" y="3324"/>
                    <a:pt x="0" y="7425"/>
                  </a:cubicBezTo>
                  <a:cubicBezTo>
                    <a:pt x="0" y="10146"/>
                    <a:pt x="3621" y="13029"/>
                    <a:pt x="4939" y="15562"/>
                  </a:cubicBezTo>
                  <a:cubicBezTo>
                    <a:pt x="6906" y="19339"/>
                    <a:pt x="6688" y="21599"/>
                    <a:pt x="10800" y="21599"/>
                  </a:cubicBezTo>
                  <a:cubicBezTo>
                    <a:pt x="14972" y="21599"/>
                    <a:pt x="14692" y="19349"/>
                    <a:pt x="16660" y="15577"/>
                  </a:cubicBezTo>
                  <a:cubicBezTo>
                    <a:pt x="17983" y="13039"/>
                    <a:pt x="21600" y="10124"/>
                    <a:pt x="21600" y="7425"/>
                  </a:cubicBezTo>
                  <a:cubicBezTo>
                    <a:pt x="21600" y="332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  <p:sp>
          <p:nvSpPr>
            <p:cNvPr id="54" name="AutoShape 114"/>
            <p:cNvSpPr/>
            <p:nvPr/>
          </p:nvSpPr>
          <p:spPr bwMode="auto">
            <a:xfrm>
              <a:off x="2584843" y="2919841"/>
              <a:ext cx="73061" cy="7306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938" y="0"/>
                  </a:moveTo>
                  <a:cubicBezTo>
                    <a:pt x="8943" y="0"/>
                    <a:pt x="0" y="8942"/>
                    <a:pt x="0" y="19938"/>
                  </a:cubicBezTo>
                  <a:cubicBezTo>
                    <a:pt x="0" y="20855"/>
                    <a:pt x="743" y="21600"/>
                    <a:pt x="1661" y="21600"/>
                  </a:cubicBezTo>
                  <a:cubicBezTo>
                    <a:pt x="2579" y="21600"/>
                    <a:pt x="3323" y="20855"/>
                    <a:pt x="3323" y="19938"/>
                  </a:cubicBezTo>
                  <a:cubicBezTo>
                    <a:pt x="3323" y="10777"/>
                    <a:pt x="10777" y="3323"/>
                    <a:pt x="19938" y="3323"/>
                  </a:cubicBezTo>
                  <a:cubicBezTo>
                    <a:pt x="20856" y="3323"/>
                    <a:pt x="21600" y="2578"/>
                    <a:pt x="21600" y="1661"/>
                  </a:cubicBezTo>
                  <a:cubicBezTo>
                    <a:pt x="21600" y="744"/>
                    <a:pt x="20856" y="0"/>
                    <a:pt x="19938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4328466" y="1729128"/>
            <a:ext cx="457190" cy="457190"/>
            <a:chOff x="3191434" y="2145028"/>
            <a:chExt cx="359165" cy="359165"/>
          </a:xfrm>
          <a:solidFill>
            <a:schemeClr val="bg1"/>
          </a:solidFill>
        </p:grpSpPr>
        <p:sp>
          <p:nvSpPr>
            <p:cNvPr id="56" name="AutoShape 123"/>
            <p:cNvSpPr/>
            <p:nvPr/>
          </p:nvSpPr>
          <p:spPr bwMode="auto">
            <a:xfrm>
              <a:off x="3191434" y="2145028"/>
              <a:ext cx="359165" cy="35916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180" y="12132"/>
                  </a:moveTo>
                  <a:cubicBezTo>
                    <a:pt x="17710" y="12226"/>
                    <a:pt x="17327" y="12561"/>
                    <a:pt x="17170" y="13012"/>
                  </a:cubicBezTo>
                  <a:cubicBezTo>
                    <a:pt x="17083" y="13261"/>
                    <a:pt x="16981" y="13503"/>
                    <a:pt x="16868" y="13738"/>
                  </a:cubicBezTo>
                  <a:cubicBezTo>
                    <a:pt x="16658" y="14169"/>
                    <a:pt x="16694" y="14677"/>
                    <a:pt x="16959" y="15075"/>
                  </a:cubicBezTo>
                  <a:lnTo>
                    <a:pt x="18131" y="16833"/>
                  </a:lnTo>
                  <a:lnTo>
                    <a:pt x="16832" y="18132"/>
                  </a:lnTo>
                  <a:lnTo>
                    <a:pt x="15075" y="16960"/>
                  </a:lnTo>
                  <a:cubicBezTo>
                    <a:pt x="14850" y="16810"/>
                    <a:pt x="14589" y="16733"/>
                    <a:pt x="14326" y="16733"/>
                  </a:cubicBezTo>
                  <a:cubicBezTo>
                    <a:pt x="14126" y="16733"/>
                    <a:pt x="13924" y="16778"/>
                    <a:pt x="13738" y="16868"/>
                  </a:cubicBezTo>
                  <a:cubicBezTo>
                    <a:pt x="13504" y="16981"/>
                    <a:pt x="13262" y="17083"/>
                    <a:pt x="13012" y="17170"/>
                  </a:cubicBezTo>
                  <a:cubicBezTo>
                    <a:pt x="12561" y="17327"/>
                    <a:pt x="12226" y="17712"/>
                    <a:pt x="12133" y="18180"/>
                  </a:cubicBezTo>
                  <a:lnTo>
                    <a:pt x="11717" y="20249"/>
                  </a:lnTo>
                  <a:lnTo>
                    <a:pt x="9881" y="20249"/>
                  </a:lnTo>
                  <a:lnTo>
                    <a:pt x="9467" y="18180"/>
                  </a:lnTo>
                  <a:cubicBezTo>
                    <a:pt x="9373" y="17712"/>
                    <a:pt x="9039" y="17327"/>
                    <a:pt x="8588" y="17170"/>
                  </a:cubicBezTo>
                  <a:cubicBezTo>
                    <a:pt x="8339" y="17083"/>
                    <a:pt x="8096" y="16983"/>
                    <a:pt x="7861" y="16869"/>
                  </a:cubicBezTo>
                  <a:cubicBezTo>
                    <a:pt x="7675" y="16778"/>
                    <a:pt x="7474" y="16733"/>
                    <a:pt x="7273" y="16733"/>
                  </a:cubicBezTo>
                  <a:cubicBezTo>
                    <a:pt x="7011" y="16733"/>
                    <a:pt x="6750" y="16810"/>
                    <a:pt x="6525" y="16960"/>
                  </a:cubicBezTo>
                  <a:lnTo>
                    <a:pt x="4767" y="18132"/>
                  </a:lnTo>
                  <a:lnTo>
                    <a:pt x="3468" y="16833"/>
                  </a:lnTo>
                  <a:lnTo>
                    <a:pt x="4639" y="15075"/>
                  </a:lnTo>
                  <a:cubicBezTo>
                    <a:pt x="4904" y="14677"/>
                    <a:pt x="4939" y="14169"/>
                    <a:pt x="4732" y="13738"/>
                  </a:cubicBezTo>
                  <a:cubicBezTo>
                    <a:pt x="4618" y="13504"/>
                    <a:pt x="4516" y="13263"/>
                    <a:pt x="4429" y="13013"/>
                  </a:cubicBezTo>
                  <a:cubicBezTo>
                    <a:pt x="4273" y="12561"/>
                    <a:pt x="3888" y="12227"/>
                    <a:pt x="3419" y="12133"/>
                  </a:cubicBezTo>
                  <a:lnTo>
                    <a:pt x="1350" y="11718"/>
                  </a:lnTo>
                  <a:lnTo>
                    <a:pt x="1349" y="9882"/>
                  </a:lnTo>
                  <a:lnTo>
                    <a:pt x="3419" y="9468"/>
                  </a:lnTo>
                  <a:cubicBezTo>
                    <a:pt x="3888" y="9374"/>
                    <a:pt x="4273" y="9039"/>
                    <a:pt x="4429" y="8588"/>
                  </a:cubicBezTo>
                  <a:cubicBezTo>
                    <a:pt x="4516" y="8338"/>
                    <a:pt x="4617" y="8096"/>
                    <a:pt x="4731" y="7862"/>
                  </a:cubicBezTo>
                  <a:cubicBezTo>
                    <a:pt x="4940" y="7431"/>
                    <a:pt x="4905" y="6923"/>
                    <a:pt x="4639" y="6524"/>
                  </a:cubicBezTo>
                  <a:lnTo>
                    <a:pt x="3468" y="4767"/>
                  </a:lnTo>
                  <a:lnTo>
                    <a:pt x="4767" y="3468"/>
                  </a:lnTo>
                  <a:lnTo>
                    <a:pt x="6525" y="4639"/>
                  </a:lnTo>
                  <a:cubicBezTo>
                    <a:pt x="6750" y="4790"/>
                    <a:pt x="7011" y="4866"/>
                    <a:pt x="7273" y="4866"/>
                  </a:cubicBezTo>
                  <a:cubicBezTo>
                    <a:pt x="7474" y="4866"/>
                    <a:pt x="7674" y="4822"/>
                    <a:pt x="7861" y="4732"/>
                  </a:cubicBezTo>
                  <a:cubicBezTo>
                    <a:pt x="8095" y="4619"/>
                    <a:pt x="8337" y="4517"/>
                    <a:pt x="8586" y="4430"/>
                  </a:cubicBezTo>
                  <a:cubicBezTo>
                    <a:pt x="9039" y="4272"/>
                    <a:pt x="9373" y="3888"/>
                    <a:pt x="9467" y="3420"/>
                  </a:cubicBezTo>
                  <a:lnTo>
                    <a:pt x="9881" y="1350"/>
                  </a:lnTo>
                  <a:lnTo>
                    <a:pt x="11717" y="1350"/>
                  </a:lnTo>
                  <a:lnTo>
                    <a:pt x="12131" y="3420"/>
                  </a:lnTo>
                  <a:cubicBezTo>
                    <a:pt x="12225" y="3888"/>
                    <a:pt x="12560" y="4272"/>
                    <a:pt x="13012" y="4430"/>
                  </a:cubicBezTo>
                  <a:cubicBezTo>
                    <a:pt x="13261" y="4517"/>
                    <a:pt x="13502" y="4617"/>
                    <a:pt x="13737" y="4731"/>
                  </a:cubicBezTo>
                  <a:cubicBezTo>
                    <a:pt x="13924" y="4822"/>
                    <a:pt x="14125" y="4866"/>
                    <a:pt x="14326" y="4866"/>
                  </a:cubicBezTo>
                  <a:cubicBezTo>
                    <a:pt x="14589" y="4866"/>
                    <a:pt x="14850" y="4790"/>
                    <a:pt x="15075" y="4639"/>
                  </a:cubicBezTo>
                  <a:lnTo>
                    <a:pt x="16832" y="3468"/>
                  </a:lnTo>
                  <a:lnTo>
                    <a:pt x="18131" y="4767"/>
                  </a:lnTo>
                  <a:lnTo>
                    <a:pt x="16959" y="6524"/>
                  </a:lnTo>
                  <a:cubicBezTo>
                    <a:pt x="16694" y="6923"/>
                    <a:pt x="16660" y="7431"/>
                    <a:pt x="16867" y="7861"/>
                  </a:cubicBezTo>
                  <a:cubicBezTo>
                    <a:pt x="16980" y="8096"/>
                    <a:pt x="17083" y="8337"/>
                    <a:pt x="17170" y="8587"/>
                  </a:cubicBezTo>
                  <a:cubicBezTo>
                    <a:pt x="17327" y="9039"/>
                    <a:pt x="17710" y="9373"/>
                    <a:pt x="18180" y="9467"/>
                  </a:cubicBezTo>
                  <a:lnTo>
                    <a:pt x="20248" y="9882"/>
                  </a:lnTo>
                  <a:lnTo>
                    <a:pt x="20250" y="11718"/>
                  </a:lnTo>
                  <a:cubicBezTo>
                    <a:pt x="20250" y="11718"/>
                    <a:pt x="18180" y="12132"/>
                    <a:pt x="18180" y="12132"/>
                  </a:cubicBezTo>
                  <a:close/>
                  <a:moveTo>
                    <a:pt x="20513" y="8558"/>
                  </a:moveTo>
                  <a:lnTo>
                    <a:pt x="18445" y="8143"/>
                  </a:lnTo>
                  <a:cubicBezTo>
                    <a:pt x="18341" y="7844"/>
                    <a:pt x="18218" y="7554"/>
                    <a:pt x="18082" y="7273"/>
                  </a:cubicBezTo>
                  <a:lnTo>
                    <a:pt x="19254" y="5516"/>
                  </a:lnTo>
                  <a:cubicBezTo>
                    <a:pt x="19611" y="4980"/>
                    <a:pt x="19540" y="4268"/>
                    <a:pt x="19085" y="3813"/>
                  </a:cubicBezTo>
                  <a:lnTo>
                    <a:pt x="17787" y="2514"/>
                  </a:lnTo>
                  <a:cubicBezTo>
                    <a:pt x="17526" y="2253"/>
                    <a:pt x="17181" y="2118"/>
                    <a:pt x="16831" y="2118"/>
                  </a:cubicBezTo>
                  <a:cubicBezTo>
                    <a:pt x="16573" y="2118"/>
                    <a:pt x="16312" y="2193"/>
                    <a:pt x="16084" y="2345"/>
                  </a:cubicBezTo>
                  <a:lnTo>
                    <a:pt x="14326" y="3516"/>
                  </a:lnTo>
                  <a:cubicBezTo>
                    <a:pt x="14044" y="3380"/>
                    <a:pt x="13754" y="3258"/>
                    <a:pt x="13455" y="3155"/>
                  </a:cubicBezTo>
                  <a:lnTo>
                    <a:pt x="13041" y="1085"/>
                  </a:lnTo>
                  <a:cubicBezTo>
                    <a:pt x="12916" y="454"/>
                    <a:pt x="12361" y="0"/>
                    <a:pt x="11717" y="0"/>
                  </a:cubicBezTo>
                  <a:lnTo>
                    <a:pt x="9881" y="0"/>
                  </a:lnTo>
                  <a:cubicBezTo>
                    <a:pt x="9238" y="0"/>
                    <a:pt x="8684" y="454"/>
                    <a:pt x="8557" y="1085"/>
                  </a:cubicBezTo>
                  <a:lnTo>
                    <a:pt x="8143" y="3155"/>
                  </a:lnTo>
                  <a:cubicBezTo>
                    <a:pt x="7843" y="3258"/>
                    <a:pt x="7554" y="3381"/>
                    <a:pt x="7273" y="3516"/>
                  </a:cubicBezTo>
                  <a:lnTo>
                    <a:pt x="5516" y="2345"/>
                  </a:lnTo>
                  <a:cubicBezTo>
                    <a:pt x="5287" y="2193"/>
                    <a:pt x="5026" y="2118"/>
                    <a:pt x="4767" y="2118"/>
                  </a:cubicBezTo>
                  <a:cubicBezTo>
                    <a:pt x="4419" y="2118"/>
                    <a:pt x="4073" y="2253"/>
                    <a:pt x="3812" y="2514"/>
                  </a:cubicBezTo>
                  <a:lnTo>
                    <a:pt x="2514" y="3813"/>
                  </a:lnTo>
                  <a:cubicBezTo>
                    <a:pt x="2059" y="4268"/>
                    <a:pt x="1988" y="4980"/>
                    <a:pt x="2345" y="5516"/>
                  </a:cubicBezTo>
                  <a:lnTo>
                    <a:pt x="3516" y="7273"/>
                  </a:lnTo>
                  <a:cubicBezTo>
                    <a:pt x="3380" y="7555"/>
                    <a:pt x="3258" y="7844"/>
                    <a:pt x="3154" y="8144"/>
                  </a:cubicBezTo>
                  <a:lnTo>
                    <a:pt x="1085" y="8558"/>
                  </a:lnTo>
                  <a:cubicBezTo>
                    <a:pt x="454" y="8684"/>
                    <a:pt x="0" y="9238"/>
                    <a:pt x="0" y="9882"/>
                  </a:cubicBezTo>
                  <a:lnTo>
                    <a:pt x="0" y="11718"/>
                  </a:lnTo>
                  <a:cubicBezTo>
                    <a:pt x="0" y="12361"/>
                    <a:pt x="454" y="12916"/>
                    <a:pt x="1085" y="13042"/>
                  </a:cubicBezTo>
                  <a:lnTo>
                    <a:pt x="3154" y="13456"/>
                  </a:lnTo>
                  <a:cubicBezTo>
                    <a:pt x="3258" y="13755"/>
                    <a:pt x="3380" y="14046"/>
                    <a:pt x="3516" y="14326"/>
                  </a:cubicBezTo>
                  <a:lnTo>
                    <a:pt x="2345" y="16083"/>
                  </a:lnTo>
                  <a:cubicBezTo>
                    <a:pt x="1988" y="16619"/>
                    <a:pt x="2059" y="17332"/>
                    <a:pt x="2514" y="17787"/>
                  </a:cubicBezTo>
                  <a:lnTo>
                    <a:pt x="3812" y="19086"/>
                  </a:lnTo>
                  <a:cubicBezTo>
                    <a:pt x="4073" y="19346"/>
                    <a:pt x="4419" y="19482"/>
                    <a:pt x="4767" y="19482"/>
                  </a:cubicBezTo>
                  <a:cubicBezTo>
                    <a:pt x="5026" y="19482"/>
                    <a:pt x="5287" y="19406"/>
                    <a:pt x="5516" y="19254"/>
                  </a:cubicBezTo>
                  <a:lnTo>
                    <a:pt x="7273" y="18083"/>
                  </a:lnTo>
                  <a:cubicBezTo>
                    <a:pt x="7554" y="18220"/>
                    <a:pt x="7843" y="18341"/>
                    <a:pt x="8143" y="18445"/>
                  </a:cubicBezTo>
                  <a:lnTo>
                    <a:pt x="8557" y="20514"/>
                  </a:lnTo>
                  <a:cubicBezTo>
                    <a:pt x="8684" y="21146"/>
                    <a:pt x="9238" y="21599"/>
                    <a:pt x="9881" y="21599"/>
                  </a:cubicBezTo>
                  <a:lnTo>
                    <a:pt x="11717" y="21599"/>
                  </a:lnTo>
                  <a:cubicBezTo>
                    <a:pt x="12361" y="21599"/>
                    <a:pt x="12916" y="21146"/>
                    <a:pt x="13041" y="20514"/>
                  </a:cubicBezTo>
                  <a:lnTo>
                    <a:pt x="13456" y="18445"/>
                  </a:lnTo>
                  <a:cubicBezTo>
                    <a:pt x="13755" y="18341"/>
                    <a:pt x="14046" y="18219"/>
                    <a:pt x="14326" y="18083"/>
                  </a:cubicBezTo>
                  <a:lnTo>
                    <a:pt x="16084" y="19254"/>
                  </a:lnTo>
                  <a:cubicBezTo>
                    <a:pt x="16312" y="19406"/>
                    <a:pt x="16573" y="19482"/>
                    <a:pt x="16831" y="19482"/>
                  </a:cubicBezTo>
                  <a:cubicBezTo>
                    <a:pt x="17181" y="19482"/>
                    <a:pt x="17526" y="19346"/>
                    <a:pt x="17787" y="19086"/>
                  </a:cubicBezTo>
                  <a:lnTo>
                    <a:pt x="19085" y="17787"/>
                  </a:lnTo>
                  <a:cubicBezTo>
                    <a:pt x="19540" y="17332"/>
                    <a:pt x="19611" y="16619"/>
                    <a:pt x="19254" y="16083"/>
                  </a:cubicBezTo>
                  <a:lnTo>
                    <a:pt x="18082" y="14326"/>
                  </a:lnTo>
                  <a:cubicBezTo>
                    <a:pt x="18219" y="14045"/>
                    <a:pt x="18341" y="13755"/>
                    <a:pt x="18445" y="13456"/>
                  </a:cubicBezTo>
                  <a:lnTo>
                    <a:pt x="20513" y="13042"/>
                  </a:lnTo>
                  <a:cubicBezTo>
                    <a:pt x="21145" y="12916"/>
                    <a:pt x="21599" y="12361"/>
                    <a:pt x="21599" y="11718"/>
                  </a:cubicBezTo>
                  <a:lnTo>
                    <a:pt x="21599" y="9882"/>
                  </a:lnTo>
                  <a:cubicBezTo>
                    <a:pt x="21599" y="9238"/>
                    <a:pt x="21145" y="8684"/>
                    <a:pt x="20513" y="8558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  <p:sp>
          <p:nvSpPr>
            <p:cNvPr id="57" name="AutoShape 124"/>
            <p:cNvSpPr/>
            <p:nvPr/>
          </p:nvSpPr>
          <p:spPr bwMode="auto">
            <a:xfrm>
              <a:off x="3292736" y="2245717"/>
              <a:ext cx="157173" cy="15717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0250"/>
                  </a:moveTo>
                  <a:cubicBezTo>
                    <a:pt x="5580" y="20250"/>
                    <a:pt x="1350" y="16017"/>
                    <a:pt x="1350" y="10800"/>
                  </a:cubicBezTo>
                  <a:cubicBezTo>
                    <a:pt x="1350" y="5582"/>
                    <a:pt x="5580" y="1349"/>
                    <a:pt x="10800" y="1349"/>
                  </a:cubicBezTo>
                  <a:cubicBezTo>
                    <a:pt x="16016" y="1349"/>
                    <a:pt x="20250" y="5582"/>
                    <a:pt x="20250" y="10800"/>
                  </a:cubicBezTo>
                  <a:cubicBezTo>
                    <a:pt x="20250" y="16017"/>
                    <a:pt x="16016" y="20250"/>
                    <a:pt x="10800" y="20250"/>
                  </a:cubicBezTo>
                  <a:moveTo>
                    <a:pt x="10800" y="0"/>
                  </a:moveTo>
                  <a:cubicBezTo>
                    <a:pt x="4836" y="0"/>
                    <a:pt x="0" y="4836"/>
                    <a:pt x="0" y="10800"/>
                  </a:cubicBezTo>
                  <a:cubicBezTo>
                    <a:pt x="0" y="16763"/>
                    <a:pt x="4836" y="21600"/>
                    <a:pt x="10800" y="21600"/>
                  </a:cubicBezTo>
                  <a:cubicBezTo>
                    <a:pt x="16763" y="21600"/>
                    <a:pt x="21599" y="16763"/>
                    <a:pt x="21599" y="10800"/>
                  </a:cubicBezTo>
                  <a:cubicBezTo>
                    <a:pt x="21599" y="4836"/>
                    <a:pt x="16763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  <p:sp>
          <p:nvSpPr>
            <p:cNvPr id="58" name="AutoShape 125"/>
            <p:cNvSpPr/>
            <p:nvPr/>
          </p:nvSpPr>
          <p:spPr bwMode="auto">
            <a:xfrm>
              <a:off x="3325891" y="2279484"/>
              <a:ext cx="90253" cy="9025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18900"/>
                  </a:moveTo>
                  <a:cubicBezTo>
                    <a:pt x="6328" y="18900"/>
                    <a:pt x="2699" y="15271"/>
                    <a:pt x="2699" y="10800"/>
                  </a:cubicBezTo>
                  <a:cubicBezTo>
                    <a:pt x="2699" y="6329"/>
                    <a:pt x="6328" y="2700"/>
                    <a:pt x="10800" y="2700"/>
                  </a:cubicBezTo>
                  <a:cubicBezTo>
                    <a:pt x="15271" y="2700"/>
                    <a:pt x="18899" y="6329"/>
                    <a:pt x="18899" y="10800"/>
                  </a:cubicBezTo>
                  <a:cubicBezTo>
                    <a:pt x="18899" y="15271"/>
                    <a:pt x="15271" y="18900"/>
                    <a:pt x="10800" y="18900"/>
                  </a:cubicBezTo>
                  <a:moveTo>
                    <a:pt x="10800" y="0"/>
                  </a:moveTo>
                  <a:cubicBezTo>
                    <a:pt x="4830" y="0"/>
                    <a:pt x="0" y="4833"/>
                    <a:pt x="0" y="10800"/>
                  </a:cubicBezTo>
                  <a:cubicBezTo>
                    <a:pt x="0" y="16766"/>
                    <a:pt x="4830" y="21599"/>
                    <a:pt x="10800" y="21599"/>
                  </a:cubicBezTo>
                  <a:cubicBezTo>
                    <a:pt x="16764" y="21599"/>
                    <a:pt x="21600" y="16766"/>
                    <a:pt x="21600" y="10800"/>
                  </a:cubicBezTo>
                  <a:cubicBezTo>
                    <a:pt x="21600" y="4833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</p:grpSp>
      <p:grpSp>
        <p:nvGrpSpPr>
          <p:cNvPr id="59" name="组合 58"/>
          <p:cNvGrpSpPr/>
          <p:nvPr/>
        </p:nvGrpSpPr>
        <p:grpSpPr>
          <a:xfrm flipH="1">
            <a:off x="4343405" y="3540484"/>
            <a:ext cx="457190" cy="457190"/>
            <a:chOff x="2473104" y="2145028"/>
            <a:chExt cx="359165" cy="359165"/>
          </a:xfrm>
          <a:solidFill>
            <a:schemeClr val="bg1"/>
          </a:solidFill>
        </p:grpSpPr>
        <p:sp>
          <p:nvSpPr>
            <p:cNvPr id="60" name="AutoShape 126"/>
            <p:cNvSpPr/>
            <p:nvPr/>
          </p:nvSpPr>
          <p:spPr bwMode="auto">
            <a:xfrm>
              <a:off x="2473104" y="2145028"/>
              <a:ext cx="359165" cy="35916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3499" y="14850"/>
                  </a:moveTo>
                  <a:cubicBezTo>
                    <a:pt x="9772" y="14850"/>
                    <a:pt x="6749" y="11827"/>
                    <a:pt x="6749" y="8100"/>
                  </a:cubicBezTo>
                  <a:cubicBezTo>
                    <a:pt x="6749" y="4372"/>
                    <a:pt x="9772" y="1350"/>
                    <a:pt x="13499" y="1350"/>
                  </a:cubicBezTo>
                  <a:cubicBezTo>
                    <a:pt x="17227" y="1350"/>
                    <a:pt x="20249" y="4372"/>
                    <a:pt x="20249" y="8100"/>
                  </a:cubicBezTo>
                  <a:cubicBezTo>
                    <a:pt x="20249" y="11827"/>
                    <a:pt x="17227" y="14850"/>
                    <a:pt x="13499" y="14850"/>
                  </a:cubicBezTo>
                  <a:moveTo>
                    <a:pt x="3236" y="20042"/>
                  </a:moveTo>
                  <a:cubicBezTo>
                    <a:pt x="3019" y="20266"/>
                    <a:pt x="2718" y="20408"/>
                    <a:pt x="2382" y="20408"/>
                  </a:cubicBezTo>
                  <a:cubicBezTo>
                    <a:pt x="1724" y="20408"/>
                    <a:pt x="1191" y="19875"/>
                    <a:pt x="1191" y="19218"/>
                  </a:cubicBezTo>
                  <a:cubicBezTo>
                    <a:pt x="1191" y="18881"/>
                    <a:pt x="1332" y="18580"/>
                    <a:pt x="1557" y="18363"/>
                  </a:cubicBezTo>
                  <a:lnTo>
                    <a:pt x="1551" y="18358"/>
                  </a:lnTo>
                  <a:lnTo>
                    <a:pt x="6996" y="12913"/>
                  </a:lnTo>
                  <a:cubicBezTo>
                    <a:pt x="7472" y="13555"/>
                    <a:pt x="8039" y="14122"/>
                    <a:pt x="8680" y="14599"/>
                  </a:cubicBezTo>
                  <a:cubicBezTo>
                    <a:pt x="8680" y="14599"/>
                    <a:pt x="3236" y="20042"/>
                    <a:pt x="3236" y="20042"/>
                  </a:cubicBezTo>
                  <a:close/>
                  <a:moveTo>
                    <a:pt x="13499" y="0"/>
                  </a:moveTo>
                  <a:cubicBezTo>
                    <a:pt x="9026" y="0"/>
                    <a:pt x="5399" y="3626"/>
                    <a:pt x="5399" y="8100"/>
                  </a:cubicBezTo>
                  <a:cubicBezTo>
                    <a:pt x="5399" y="9467"/>
                    <a:pt x="5742" y="10754"/>
                    <a:pt x="6341" y="11884"/>
                  </a:cubicBezTo>
                  <a:lnTo>
                    <a:pt x="709" y="17515"/>
                  </a:lnTo>
                  <a:lnTo>
                    <a:pt x="713" y="17520"/>
                  </a:lnTo>
                  <a:cubicBezTo>
                    <a:pt x="274" y="17953"/>
                    <a:pt x="0" y="18552"/>
                    <a:pt x="0" y="19218"/>
                  </a:cubicBezTo>
                  <a:cubicBezTo>
                    <a:pt x="0" y="20533"/>
                    <a:pt x="1066" y="21599"/>
                    <a:pt x="2382" y="21599"/>
                  </a:cubicBezTo>
                  <a:cubicBezTo>
                    <a:pt x="3047" y="21599"/>
                    <a:pt x="3647" y="21326"/>
                    <a:pt x="4079" y="20885"/>
                  </a:cubicBezTo>
                  <a:lnTo>
                    <a:pt x="4078" y="20884"/>
                  </a:lnTo>
                  <a:lnTo>
                    <a:pt x="9708" y="15255"/>
                  </a:lnTo>
                  <a:cubicBezTo>
                    <a:pt x="10839" y="15856"/>
                    <a:pt x="12128" y="16200"/>
                    <a:pt x="13499" y="16200"/>
                  </a:cubicBezTo>
                  <a:cubicBezTo>
                    <a:pt x="17973" y="16200"/>
                    <a:pt x="21600" y="12573"/>
                    <a:pt x="21600" y="8100"/>
                  </a:cubicBezTo>
                  <a:cubicBezTo>
                    <a:pt x="21600" y="3626"/>
                    <a:pt x="17973" y="0"/>
                    <a:pt x="13499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  <p:sp>
          <p:nvSpPr>
            <p:cNvPr id="61" name="AutoShape 127"/>
            <p:cNvSpPr/>
            <p:nvPr/>
          </p:nvSpPr>
          <p:spPr bwMode="auto">
            <a:xfrm>
              <a:off x="2618611" y="2200897"/>
              <a:ext cx="84727" cy="8411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160" y="0"/>
                  </a:moveTo>
                  <a:cubicBezTo>
                    <a:pt x="9025" y="0"/>
                    <a:pt x="0" y="9025"/>
                    <a:pt x="0" y="20160"/>
                  </a:cubicBezTo>
                  <a:cubicBezTo>
                    <a:pt x="0" y="20954"/>
                    <a:pt x="644" y="21600"/>
                    <a:pt x="1440" y="21600"/>
                  </a:cubicBezTo>
                  <a:cubicBezTo>
                    <a:pt x="2235" y="21600"/>
                    <a:pt x="2880" y="20954"/>
                    <a:pt x="2880" y="20160"/>
                  </a:cubicBezTo>
                  <a:cubicBezTo>
                    <a:pt x="2880" y="10618"/>
                    <a:pt x="10617" y="2880"/>
                    <a:pt x="20160" y="2880"/>
                  </a:cubicBezTo>
                  <a:cubicBezTo>
                    <a:pt x="20955" y="2880"/>
                    <a:pt x="21599" y="2234"/>
                    <a:pt x="21599" y="1440"/>
                  </a:cubicBezTo>
                  <a:cubicBezTo>
                    <a:pt x="21599" y="645"/>
                    <a:pt x="20955" y="0"/>
                    <a:pt x="2016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框 6"/>
          <p:cNvSpPr txBox="1">
            <a:spLocks noChangeArrowheads="1"/>
          </p:cNvSpPr>
          <p:nvPr/>
        </p:nvSpPr>
        <p:spPr bwMode="auto">
          <a:xfrm>
            <a:off x="3556337" y="300813"/>
            <a:ext cx="20313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>
                <a:solidFill>
                  <a:srgbClr val="93756C"/>
                </a:solidFill>
                <a:latin typeface="+mj-ea"/>
                <a:ea typeface="+mj-ea"/>
              </a:rPr>
              <a:t>此处添加标题</a:t>
            </a:r>
            <a:endParaRPr lang="en-US" altLang="zh-CN" sz="2400">
              <a:solidFill>
                <a:srgbClr val="93756C"/>
              </a:solidFill>
              <a:latin typeface="+mj-ea"/>
              <a:ea typeface="+mj-ea"/>
            </a:endParaRPr>
          </a:p>
        </p:txBody>
      </p:sp>
      <p:sp>
        <p:nvSpPr>
          <p:cNvPr id="22" name="文本框 6"/>
          <p:cNvSpPr txBox="1">
            <a:spLocks noChangeArrowheads="1"/>
          </p:cNvSpPr>
          <p:nvPr/>
        </p:nvSpPr>
        <p:spPr bwMode="auto">
          <a:xfrm>
            <a:off x="3056708" y="698273"/>
            <a:ext cx="3231975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05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/>
                <a:ea typeface="方正兰亭黑_GBK" panose="02000000000000000000"/>
              </a:rPr>
              <a:t>Lorem ipsum dolor sit amet, consectetuer adipiscing elit</a:t>
            </a:r>
            <a:endParaRPr lang="zh-CN" altLang="en-US" sz="1050">
              <a:solidFill>
                <a:schemeClr val="tx1">
                  <a:lumMod val="85000"/>
                  <a:lumOff val="15000"/>
                </a:schemeClr>
              </a:solidFill>
              <a:latin typeface="Calibri Light" panose="020F0302020204030204"/>
              <a:ea typeface="方正兰亭黑_GBK" panose="0200000000000000000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452419" y="1657309"/>
            <a:ext cx="1542012" cy="154201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1396197" y="3333866"/>
            <a:ext cx="165445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900">
                <a:solidFill>
                  <a:schemeClr val="tx1">
                    <a:lumMod val="75000"/>
                    <a:lumOff val="25000"/>
                  </a:schemeClr>
                </a:solidFill>
              </a:rPr>
              <a:t>Lorem ipsum dolor sit amet, consectetur adipiscing elit. Donec luctus nibh sit amet sem vulputate venenatisbibendum. </a:t>
            </a:r>
            <a:endParaRPr lang="en-US" altLang="zh-CN" sz="9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796401" y="1657309"/>
            <a:ext cx="1542012" cy="1542012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3740179" y="3333866"/>
            <a:ext cx="165445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900">
                <a:solidFill>
                  <a:schemeClr val="tx1">
                    <a:lumMod val="75000"/>
                    <a:lumOff val="25000"/>
                  </a:schemeClr>
                </a:solidFill>
              </a:rPr>
              <a:t>Lorem ipsum dolor sit amet, consectetur adipiscing elit. Donec luctus nibh sit amet sem vulputate venenatisbibendum. </a:t>
            </a:r>
            <a:endParaRPr lang="en-US" altLang="zh-CN" sz="9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6009506" y="1657309"/>
            <a:ext cx="1542012" cy="1542012"/>
          </a:xfrm>
          <a:prstGeom prst="rect">
            <a:avLst/>
          </a:prstGeom>
          <a:noFill/>
          <a:ln>
            <a:solidFill>
              <a:srgbClr val="97AB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5953284" y="3331867"/>
            <a:ext cx="165445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900">
                <a:solidFill>
                  <a:schemeClr val="tx1">
                    <a:lumMod val="75000"/>
                    <a:lumOff val="25000"/>
                  </a:schemeClr>
                </a:solidFill>
              </a:rPr>
              <a:t>Lorem ipsum dolor sit amet, consectetur adipiscing elit. Donec luctus nibh sit amet sem vulputate venenatisbibendum. </a:t>
            </a:r>
            <a:endParaRPr lang="en-US" altLang="zh-CN" sz="9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1592482" y="2776955"/>
            <a:ext cx="126188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400">
                <a:solidFill>
                  <a:schemeClr val="accent2"/>
                </a:solidFill>
                <a:latin typeface="+mj-ea"/>
                <a:ea typeface="+mj-ea"/>
              </a:rPr>
              <a:t>添加文字内容</a:t>
            </a:r>
            <a:endParaRPr lang="zh-CN" altLang="en-US" sz="1400">
              <a:solidFill>
                <a:schemeClr val="accent2"/>
              </a:solidFill>
              <a:latin typeface="+mj-ea"/>
              <a:ea typeface="+mj-ea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3936465" y="2783510"/>
            <a:ext cx="126188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400">
                <a:solidFill>
                  <a:schemeClr val="accent3"/>
                </a:solidFill>
                <a:latin typeface="+mj-ea"/>
                <a:ea typeface="+mj-ea"/>
              </a:rPr>
              <a:t>添加文字内容</a:t>
            </a:r>
            <a:endParaRPr lang="zh-CN" altLang="en-US" sz="1400">
              <a:solidFill>
                <a:schemeClr val="accent3"/>
              </a:solidFill>
              <a:latin typeface="+mj-ea"/>
              <a:ea typeface="+mj-ea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6149570" y="2783510"/>
            <a:ext cx="126188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400">
                <a:solidFill>
                  <a:srgbClr val="97ABB9"/>
                </a:solidFill>
                <a:latin typeface="+mj-ea"/>
                <a:ea typeface="+mj-ea"/>
              </a:rPr>
              <a:t>添加文字内容</a:t>
            </a:r>
            <a:endParaRPr lang="zh-CN" altLang="en-US" sz="1400">
              <a:solidFill>
                <a:srgbClr val="97ABB9"/>
              </a:solidFill>
              <a:latin typeface="+mj-ea"/>
              <a:ea typeface="+mj-ea"/>
            </a:endParaRPr>
          </a:p>
        </p:txBody>
      </p:sp>
      <p:sp>
        <p:nvSpPr>
          <p:cNvPr id="30" name="AutoShape 112"/>
          <p:cNvSpPr/>
          <p:nvPr/>
        </p:nvSpPr>
        <p:spPr bwMode="auto">
          <a:xfrm>
            <a:off x="4277237" y="1954119"/>
            <a:ext cx="580340" cy="577783"/>
          </a:xfrm>
          <a:custGeom>
            <a:avLst/>
            <a:gdLst>
              <a:gd name="T0" fmla="*/ 10510 w 21020"/>
              <a:gd name="T1" fmla="*/ 10800 h 21600"/>
              <a:gd name="T2" fmla="*/ 10510 w 21020"/>
              <a:gd name="T3" fmla="*/ 10800 h 21600"/>
              <a:gd name="T4" fmla="*/ 10510 w 21020"/>
              <a:gd name="T5" fmla="*/ 10800 h 21600"/>
              <a:gd name="T6" fmla="*/ 10510 w 2102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020" h="21600">
                <a:moveTo>
                  <a:pt x="18846" y="7946"/>
                </a:moveTo>
                <a:lnTo>
                  <a:pt x="17740" y="9091"/>
                </a:lnTo>
                <a:cubicBezTo>
                  <a:pt x="17740" y="8939"/>
                  <a:pt x="17758" y="8792"/>
                  <a:pt x="17744" y="8636"/>
                </a:cubicBezTo>
                <a:cubicBezTo>
                  <a:pt x="17629" y="7331"/>
                  <a:pt x="17036" y="6068"/>
                  <a:pt x="16074" y="5080"/>
                </a:cubicBezTo>
                <a:cubicBezTo>
                  <a:pt x="15004" y="3980"/>
                  <a:pt x="13585" y="3348"/>
                  <a:pt x="12180" y="3345"/>
                </a:cubicBezTo>
                <a:lnTo>
                  <a:pt x="13268" y="2218"/>
                </a:lnTo>
                <a:cubicBezTo>
                  <a:pt x="13812" y="1659"/>
                  <a:pt x="14572" y="1350"/>
                  <a:pt x="15403" y="1350"/>
                </a:cubicBezTo>
                <a:cubicBezTo>
                  <a:pt x="16460" y="1350"/>
                  <a:pt x="17546" y="1840"/>
                  <a:pt x="18381" y="2696"/>
                </a:cubicBezTo>
                <a:cubicBezTo>
                  <a:pt x="19165" y="3500"/>
                  <a:pt x="19631" y="4499"/>
                  <a:pt x="19698" y="5510"/>
                </a:cubicBezTo>
                <a:cubicBezTo>
                  <a:pt x="19760" y="6453"/>
                  <a:pt x="19457" y="7317"/>
                  <a:pt x="18846" y="7946"/>
                </a:cubicBezTo>
                <a:moveTo>
                  <a:pt x="5828" y="19329"/>
                </a:moveTo>
                <a:cubicBezTo>
                  <a:pt x="5813" y="18424"/>
                  <a:pt x="5454" y="17481"/>
                  <a:pt x="4730" y="16739"/>
                </a:cubicBezTo>
                <a:cubicBezTo>
                  <a:pt x="4046" y="16034"/>
                  <a:pt x="3150" y="15628"/>
                  <a:pt x="2257" y="15592"/>
                </a:cubicBezTo>
                <a:lnTo>
                  <a:pt x="2911" y="13157"/>
                </a:lnTo>
                <a:cubicBezTo>
                  <a:pt x="2959" y="12995"/>
                  <a:pt x="3052" y="12835"/>
                  <a:pt x="3168" y="12695"/>
                </a:cubicBezTo>
                <a:cubicBezTo>
                  <a:pt x="4485" y="11726"/>
                  <a:pt x="6512" y="12012"/>
                  <a:pt x="7920" y="13460"/>
                </a:cubicBezTo>
                <a:cubicBezTo>
                  <a:pt x="9409" y="14990"/>
                  <a:pt x="9639" y="17230"/>
                  <a:pt x="8492" y="18568"/>
                </a:cubicBezTo>
                <a:cubicBezTo>
                  <a:pt x="8416" y="18609"/>
                  <a:pt x="8339" y="18648"/>
                  <a:pt x="8256" y="18675"/>
                </a:cubicBezTo>
                <a:cubicBezTo>
                  <a:pt x="8256" y="18675"/>
                  <a:pt x="5828" y="19329"/>
                  <a:pt x="5828" y="19329"/>
                </a:cubicBezTo>
                <a:close/>
                <a:moveTo>
                  <a:pt x="2737" y="20164"/>
                </a:moveTo>
                <a:cubicBezTo>
                  <a:pt x="2665" y="20181"/>
                  <a:pt x="2443" y="20239"/>
                  <a:pt x="2291" y="20249"/>
                </a:cubicBezTo>
                <a:cubicBezTo>
                  <a:pt x="1751" y="20244"/>
                  <a:pt x="1313" y="19792"/>
                  <a:pt x="1313" y="19237"/>
                </a:cubicBezTo>
                <a:cubicBezTo>
                  <a:pt x="1321" y="19124"/>
                  <a:pt x="1365" y="18929"/>
                  <a:pt x="1380" y="18857"/>
                </a:cubicBezTo>
                <a:lnTo>
                  <a:pt x="2071" y="16283"/>
                </a:lnTo>
                <a:cubicBezTo>
                  <a:pt x="2822" y="16261"/>
                  <a:pt x="3630" y="16562"/>
                  <a:pt x="4265" y="17215"/>
                </a:cubicBezTo>
                <a:cubicBezTo>
                  <a:pt x="4911" y="17878"/>
                  <a:pt x="5214" y="18725"/>
                  <a:pt x="5181" y="19504"/>
                </a:cubicBezTo>
                <a:cubicBezTo>
                  <a:pt x="5181" y="19504"/>
                  <a:pt x="2737" y="20164"/>
                  <a:pt x="2737" y="20164"/>
                </a:cubicBezTo>
                <a:close/>
                <a:moveTo>
                  <a:pt x="6888" y="11179"/>
                </a:moveTo>
                <a:cubicBezTo>
                  <a:pt x="6280" y="10927"/>
                  <a:pt x="5642" y="10783"/>
                  <a:pt x="5004" y="10774"/>
                </a:cubicBezTo>
                <a:lnTo>
                  <a:pt x="10063" y="5536"/>
                </a:lnTo>
                <a:cubicBezTo>
                  <a:pt x="10838" y="4759"/>
                  <a:pt x="11966" y="4536"/>
                  <a:pt x="13077" y="4819"/>
                </a:cubicBezTo>
                <a:cubicBezTo>
                  <a:pt x="13077" y="4819"/>
                  <a:pt x="6888" y="11179"/>
                  <a:pt x="6888" y="11179"/>
                </a:cubicBezTo>
                <a:close/>
                <a:moveTo>
                  <a:pt x="9717" y="13672"/>
                </a:moveTo>
                <a:cubicBezTo>
                  <a:pt x="9473" y="13258"/>
                  <a:pt x="9194" y="12859"/>
                  <a:pt x="8848" y="12505"/>
                </a:cubicBezTo>
                <a:cubicBezTo>
                  <a:pt x="8447" y="12093"/>
                  <a:pt x="7986" y="11770"/>
                  <a:pt x="7507" y="11498"/>
                </a:cubicBezTo>
                <a:lnTo>
                  <a:pt x="13767" y="5064"/>
                </a:lnTo>
                <a:cubicBezTo>
                  <a:pt x="14259" y="5288"/>
                  <a:pt x="14729" y="5607"/>
                  <a:pt x="15145" y="6035"/>
                </a:cubicBezTo>
                <a:cubicBezTo>
                  <a:pt x="15500" y="6398"/>
                  <a:pt x="15775" y="6806"/>
                  <a:pt x="15987" y="7229"/>
                </a:cubicBezTo>
                <a:cubicBezTo>
                  <a:pt x="15987" y="7229"/>
                  <a:pt x="9717" y="13672"/>
                  <a:pt x="9717" y="13672"/>
                </a:cubicBezTo>
                <a:close/>
                <a:moveTo>
                  <a:pt x="10519" y="16061"/>
                </a:moveTo>
                <a:cubicBezTo>
                  <a:pt x="10465" y="15452"/>
                  <a:pt x="10298" y="14854"/>
                  <a:pt x="10047" y="14288"/>
                </a:cubicBezTo>
                <a:lnTo>
                  <a:pt x="16257" y="7906"/>
                </a:lnTo>
                <a:cubicBezTo>
                  <a:pt x="16637" y="9140"/>
                  <a:pt x="16442" y="10429"/>
                  <a:pt x="15610" y="11284"/>
                </a:cubicBezTo>
                <a:cubicBezTo>
                  <a:pt x="15604" y="11290"/>
                  <a:pt x="15598" y="11293"/>
                  <a:pt x="15593" y="11298"/>
                </a:cubicBezTo>
                <a:lnTo>
                  <a:pt x="15602" y="11306"/>
                </a:lnTo>
                <a:lnTo>
                  <a:pt x="10525" y="16565"/>
                </a:lnTo>
                <a:cubicBezTo>
                  <a:pt x="10527" y="16397"/>
                  <a:pt x="10534" y="16232"/>
                  <a:pt x="10519" y="16061"/>
                </a:cubicBezTo>
                <a:moveTo>
                  <a:pt x="19308" y="1741"/>
                </a:moveTo>
                <a:cubicBezTo>
                  <a:pt x="18228" y="632"/>
                  <a:pt x="16805" y="0"/>
                  <a:pt x="15403" y="0"/>
                </a:cubicBezTo>
                <a:cubicBezTo>
                  <a:pt x="14220" y="0"/>
                  <a:pt x="13131" y="450"/>
                  <a:pt x="12335" y="1266"/>
                </a:cubicBezTo>
                <a:lnTo>
                  <a:pt x="9138" y="4577"/>
                </a:lnTo>
                <a:cubicBezTo>
                  <a:pt x="9129" y="4585"/>
                  <a:pt x="9118" y="4592"/>
                  <a:pt x="9108" y="4602"/>
                </a:cubicBezTo>
                <a:cubicBezTo>
                  <a:pt x="9103" y="4608"/>
                  <a:pt x="9100" y="4614"/>
                  <a:pt x="9095" y="4620"/>
                </a:cubicBezTo>
                <a:lnTo>
                  <a:pt x="9096" y="4621"/>
                </a:lnTo>
                <a:lnTo>
                  <a:pt x="2310" y="11647"/>
                </a:lnTo>
                <a:cubicBezTo>
                  <a:pt x="1998" y="11966"/>
                  <a:pt x="1771" y="12364"/>
                  <a:pt x="1645" y="12797"/>
                </a:cubicBezTo>
                <a:lnTo>
                  <a:pt x="102" y="18541"/>
                </a:lnTo>
                <a:cubicBezTo>
                  <a:pt x="100" y="18557"/>
                  <a:pt x="0" y="19008"/>
                  <a:pt x="0" y="19237"/>
                </a:cubicBezTo>
                <a:cubicBezTo>
                  <a:pt x="0" y="20541"/>
                  <a:pt x="1030" y="21599"/>
                  <a:pt x="2302" y="21599"/>
                </a:cubicBezTo>
                <a:cubicBezTo>
                  <a:pt x="2554" y="21599"/>
                  <a:pt x="3044" y="21475"/>
                  <a:pt x="3062" y="21473"/>
                </a:cubicBezTo>
                <a:lnTo>
                  <a:pt x="8630" y="19969"/>
                </a:lnTo>
                <a:cubicBezTo>
                  <a:pt x="9054" y="19839"/>
                  <a:pt x="9439" y="19604"/>
                  <a:pt x="9750" y="19283"/>
                </a:cubicBezTo>
                <a:lnTo>
                  <a:pt x="19776" y="8899"/>
                </a:lnTo>
                <a:cubicBezTo>
                  <a:pt x="21600" y="7023"/>
                  <a:pt x="21394" y="3881"/>
                  <a:pt x="19308" y="1741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marL="0" marR="0" lvl="0" indent="0" algn="ctr" defTabSz="22860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5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Gill Sans" charset="0"/>
              <a:sym typeface="Gill Sans" charset="0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6581776" y="1990351"/>
            <a:ext cx="397473" cy="579400"/>
            <a:chOff x="2528974" y="2863357"/>
            <a:chExt cx="246811" cy="359779"/>
          </a:xfrm>
          <a:solidFill>
            <a:srgbClr val="97ABB9"/>
          </a:solidFill>
        </p:grpSpPr>
        <p:sp>
          <p:nvSpPr>
            <p:cNvPr id="33" name="AutoShape 113"/>
            <p:cNvSpPr/>
            <p:nvPr/>
          </p:nvSpPr>
          <p:spPr bwMode="auto">
            <a:xfrm>
              <a:off x="2528974" y="2863357"/>
              <a:ext cx="246811" cy="35977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5386" y="14175"/>
                  </a:moveTo>
                  <a:lnTo>
                    <a:pt x="6223" y="14175"/>
                  </a:lnTo>
                  <a:cubicBezTo>
                    <a:pt x="5734" y="13446"/>
                    <a:pt x="5147" y="12716"/>
                    <a:pt x="4568" y="12003"/>
                  </a:cubicBezTo>
                  <a:cubicBezTo>
                    <a:pt x="3287" y="10427"/>
                    <a:pt x="1963" y="8797"/>
                    <a:pt x="1963" y="7425"/>
                  </a:cubicBezTo>
                  <a:cubicBezTo>
                    <a:pt x="1963" y="4075"/>
                    <a:pt x="5927" y="1350"/>
                    <a:pt x="10800" y="1350"/>
                  </a:cubicBezTo>
                  <a:cubicBezTo>
                    <a:pt x="15672" y="1350"/>
                    <a:pt x="19636" y="4075"/>
                    <a:pt x="19636" y="7425"/>
                  </a:cubicBezTo>
                  <a:cubicBezTo>
                    <a:pt x="19636" y="8787"/>
                    <a:pt x="18312" y="10425"/>
                    <a:pt x="17029" y="12011"/>
                  </a:cubicBezTo>
                  <a:cubicBezTo>
                    <a:pt x="16455" y="12723"/>
                    <a:pt x="15873" y="13449"/>
                    <a:pt x="15386" y="14175"/>
                  </a:cubicBezTo>
                  <a:moveTo>
                    <a:pt x="10800" y="20249"/>
                  </a:moveTo>
                  <a:cubicBezTo>
                    <a:pt x="9805" y="20249"/>
                    <a:pt x="9347" y="20171"/>
                    <a:pt x="8839" y="19406"/>
                  </a:cubicBezTo>
                  <a:lnTo>
                    <a:pt x="13000" y="19048"/>
                  </a:lnTo>
                  <a:cubicBezTo>
                    <a:pt x="12398" y="20164"/>
                    <a:pt x="11959" y="20249"/>
                    <a:pt x="10800" y="20249"/>
                  </a:cubicBezTo>
                  <a:moveTo>
                    <a:pt x="7595" y="16813"/>
                  </a:moveTo>
                  <a:cubicBezTo>
                    <a:pt x="7417" y="16407"/>
                    <a:pt x="7215" y="15978"/>
                    <a:pt x="6991" y="15525"/>
                  </a:cubicBezTo>
                  <a:lnTo>
                    <a:pt x="14616" y="15525"/>
                  </a:lnTo>
                  <a:cubicBezTo>
                    <a:pt x="14496" y="15767"/>
                    <a:pt x="14375" y="16010"/>
                    <a:pt x="14270" y="16239"/>
                  </a:cubicBezTo>
                  <a:cubicBezTo>
                    <a:pt x="14270" y="16239"/>
                    <a:pt x="7595" y="16813"/>
                    <a:pt x="7595" y="16813"/>
                  </a:cubicBezTo>
                  <a:close/>
                  <a:moveTo>
                    <a:pt x="13345" y="18343"/>
                  </a:moveTo>
                  <a:lnTo>
                    <a:pt x="8476" y="18762"/>
                  </a:lnTo>
                  <a:cubicBezTo>
                    <a:pt x="8303" y="18416"/>
                    <a:pt x="8116" y="18011"/>
                    <a:pt x="7890" y="17483"/>
                  </a:cubicBezTo>
                  <a:cubicBezTo>
                    <a:pt x="7887" y="17477"/>
                    <a:pt x="7883" y="17469"/>
                    <a:pt x="7881" y="17462"/>
                  </a:cubicBezTo>
                  <a:lnTo>
                    <a:pt x="13957" y="16941"/>
                  </a:lnTo>
                  <a:cubicBezTo>
                    <a:pt x="13871" y="17140"/>
                    <a:pt x="13778" y="17350"/>
                    <a:pt x="13698" y="17537"/>
                  </a:cubicBezTo>
                  <a:cubicBezTo>
                    <a:pt x="13569" y="17841"/>
                    <a:pt x="13453" y="18104"/>
                    <a:pt x="13345" y="18343"/>
                  </a:cubicBezTo>
                  <a:moveTo>
                    <a:pt x="10800" y="0"/>
                  </a:moveTo>
                  <a:cubicBezTo>
                    <a:pt x="4835" y="0"/>
                    <a:pt x="0" y="3324"/>
                    <a:pt x="0" y="7425"/>
                  </a:cubicBezTo>
                  <a:cubicBezTo>
                    <a:pt x="0" y="10146"/>
                    <a:pt x="3621" y="13029"/>
                    <a:pt x="4939" y="15562"/>
                  </a:cubicBezTo>
                  <a:cubicBezTo>
                    <a:pt x="6906" y="19339"/>
                    <a:pt x="6688" y="21599"/>
                    <a:pt x="10800" y="21599"/>
                  </a:cubicBezTo>
                  <a:cubicBezTo>
                    <a:pt x="14972" y="21599"/>
                    <a:pt x="14692" y="19349"/>
                    <a:pt x="16660" y="15577"/>
                  </a:cubicBezTo>
                  <a:cubicBezTo>
                    <a:pt x="17983" y="13039"/>
                    <a:pt x="21600" y="10124"/>
                    <a:pt x="21600" y="7425"/>
                  </a:cubicBezTo>
                  <a:cubicBezTo>
                    <a:pt x="21600" y="332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  <p:sp>
          <p:nvSpPr>
            <p:cNvPr id="34" name="AutoShape 114"/>
            <p:cNvSpPr/>
            <p:nvPr/>
          </p:nvSpPr>
          <p:spPr bwMode="auto">
            <a:xfrm>
              <a:off x="2584843" y="2919841"/>
              <a:ext cx="73061" cy="7306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938" y="0"/>
                  </a:moveTo>
                  <a:cubicBezTo>
                    <a:pt x="8943" y="0"/>
                    <a:pt x="0" y="8942"/>
                    <a:pt x="0" y="19938"/>
                  </a:cubicBezTo>
                  <a:cubicBezTo>
                    <a:pt x="0" y="20855"/>
                    <a:pt x="743" y="21600"/>
                    <a:pt x="1661" y="21600"/>
                  </a:cubicBezTo>
                  <a:cubicBezTo>
                    <a:pt x="2579" y="21600"/>
                    <a:pt x="3323" y="20855"/>
                    <a:pt x="3323" y="19938"/>
                  </a:cubicBezTo>
                  <a:cubicBezTo>
                    <a:pt x="3323" y="10777"/>
                    <a:pt x="10777" y="3323"/>
                    <a:pt x="19938" y="3323"/>
                  </a:cubicBezTo>
                  <a:cubicBezTo>
                    <a:pt x="20856" y="3323"/>
                    <a:pt x="21600" y="2578"/>
                    <a:pt x="21600" y="1661"/>
                  </a:cubicBezTo>
                  <a:cubicBezTo>
                    <a:pt x="21600" y="744"/>
                    <a:pt x="20856" y="0"/>
                    <a:pt x="19938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 flipH="1">
            <a:off x="1985671" y="1953491"/>
            <a:ext cx="578411" cy="578411"/>
            <a:chOff x="2473104" y="2145028"/>
            <a:chExt cx="359165" cy="359165"/>
          </a:xfrm>
          <a:solidFill>
            <a:schemeClr val="accent2"/>
          </a:solidFill>
        </p:grpSpPr>
        <p:sp>
          <p:nvSpPr>
            <p:cNvPr id="36" name="AutoShape 126"/>
            <p:cNvSpPr/>
            <p:nvPr/>
          </p:nvSpPr>
          <p:spPr bwMode="auto">
            <a:xfrm>
              <a:off x="2473104" y="2145028"/>
              <a:ext cx="359165" cy="35916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3499" y="14850"/>
                  </a:moveTo>
                  <a:cubicBezTo>
                    <a:pt x="9772" y="14850"/>
                    <a:pt x="6749" y="11827"/>
                    <a:pt x="6749" y="8100"/>
                  </a:cubicBezTo>
                  <a:cubicBezTo>
                    <a:pt x="6749" y="4372"/>
                    <a:pt x="9772" y="1350"/>
                    <a:pt x="13499" y="1350"/>
                  </a:cubicBezTo>
                  <a:cubicBezTo>
                    <a:pt x="17227" y="1350"/>
                    <a:pt x="20249" y="4372"/>
                    <a:pt x="20249" y="8100"/>
                  </a:cubicBezTo>
                  <a:cubicBezTo>
                    <a:pt x="20249" y="11827"/>
                    <a:pt x="17227" y="14850"/>
                    <a:pt x="13499" y="14850"/>
                  </a:cubicBezTo>
                  <a:moveTo>
                    <a:pt x="3236" y="20042"/>
                  </a:moveTo>
                  <a:cubicBezTo>
                    <a:pt x="3019" y="20266"/>
                    <a:pt x="2718" y="20408"/>
                    <a:pt x="2382" y="20408"/>
                  </a:cubicBezTo>
                  <a:cubicBezTo>
                    <a:pt x="1724" y="20408"/>
                    <a:pt x="1191" y="19875"/>
                    <a:pt x="1191" y="19218"/>
                  </a:cubicBezTo>
                  <a:cubicBezTo>
                    <a:pt x="1191" y="18881"/>
                    <a:pt x="1332" y="18580"/>
                    <a:pt x="1557" y="18363"/>
                  </a:cubicBezTo>
                  <a:lnTo>
                    <a:pt x="1551" y="18358"/>
                  </a:lnTo>
                  <a:lnTo>
                    <a:pt x="6996" y="12913"/>
                  </a:lnTo>
                  <a:cubicBezTo>
                    <a:pt x="7472" y="13555"/>
                    <a:pt x="8039" y="14122"/>
                    <a:pt x="8680" y="14599"/>
                  </a:cubicBezTo>
                  <a:cubicBezTo>
                    <a:pt x="8680" y="14599"/>
                    <a:pt x="3236" y="20042"/>
                    <a:pt x="3236" y="20042"/>
                  </a:cubicBezTo>
                  <a:close/>
                  <a:moveTo>
                    <a:pt x="13499" y="0"/>
                  </a:moveTo>
                  <a:cubicBezTo>
                    <a:pt x="9026" y="0"/>
                    <a:pt x="5399" y="3626"/>
                    <a:pt x="5399" y="8100"/>
                  </a:cubicBezTo>
                  <a:cubicBezTo>
                    <a:pt x="5399" y="9467"/>
                    <a:pt x="5742" y="10754"/>
                    <a:pt x="6341" y="11884"/>
                  </a:cubicBezTo>
                  <a:lnTo>
                    <a:pt x="709" y="17515"/>
                  </a:lnTo>
                  <a:lnTo>
                    <a:pt x="713" y="17520"/>
                  </a:lnTo>
                  <a:cubicBezTo>
                    <a:pt x="274" y="17953"/>
                    <a:pt x="0" y="18552"/>
                    <a:pt x="0" y="19218"/>
                  </a:cubicBezTo>
                  <a:cubicBezTo>
                    <a:pt x="0" y="20533"/>
                    <a:pt x="1066" y="21599"/>
                    <a:pt x="2382" y="21599"/>
                  </a:cubicBezTo>
                  <a:cubicBezTo>
                    <a:pt x="3047" y="21599"/>
                    <a:pt x="3647" y="21326"/>
                    <a:pt x="4079" y="20885"/>
                  </a:cubicBezTo>
                  <a:lnTo>
                    <a:pt x="4078" y="20884"/>
                  </a:lnTo>
                  <a:lnTo>
                    <a:pt x="9708" y="15255"/>
                  </a:lnTo>
                  <a:cubicBezTo>
                    <a:pt x="10839" y="15856"/>
                    <a:pt x="12128" y="16200"/>
                    <a:pt x="13499" y="16200"/>
                  </a:cubicBezTo>
                  <a:cubicBezTo>
                    <a:pt x="17973" y="16200"/>
                    <a:pt x="21600" y="12573"/>
                    <a:pt x="21600" y="8100"/>
                  </a:cubicBezTo>
                  <a:cubicBezTo>
                    <a:pt x="21600" y="3626"/>
                    <a:pt x="17973" y="0"/>
                    <a:pt x="13499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  <p:sp>
          <p:nvSpPr>
            <p:cNvPr id="42" name="AutoShape 127"/>
            <p:cNvSpPr/>
            <p:nvPr/>
          </p:nvSpPr>
          <p:spPr bwMode="auto">
            <a:xfrm>
              <a:off x="2618611" y="2200897"/>
              <a:ext cx="84727" cy="8411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160" y="0"/>
                  </a:moveTo>
                  <a:cubicBezTo>
                    <a:pt x="9025" y="0"/>
                    <a:pt x="0" y="9025"/>
                    <a:pt x="0" y="20160"/>
                  </a:cubicBezTo>
                  <a:cubicBezTo>
                    <a:pt x="0" y="20954"/>
                    <a:pt x="644" y="21600"/>
                    <a:pt x="1440" y="21600"/>
                  </a:cubicBezTo>
                  <a:cubicBezTo>
                    <a:pt x="2235" y="21600"/>
                    <a:pt x="2880" y="20954"/>
                    <a:pt x="2880" y="20160"/>
                  </a:cubicBezTo>
                  <a:cubicBezTo>
                    <a:pt x="2880" y="10618"/>
                    <a:pt x="10617" y="2880"/>
                    <a:pt x="20160" y="2880"/>
                  </a:cubicBezTo>
                  <a:cubicBezTo>
                    <a:pt x="20955" y="2880"/>
                    <a:pt x="21599" y="2234"/>
                    <a:pt x="21599" y="1440"/>
                  </a:cubicBezTo>
                  <a:cubicBezTo>
                    <a:pt x="21599" y="645"/>
                    <a:pt x="20955" y="0"/>
                    <a:pt x="2016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框 6"/>
          <p:cNvSpPr txBox="1">
            <a:spLocks noChangeArrowheads="1"/>
          </p:cNvSpPr>
          <p:nvPr/>
        </p:nvSpPr>
        <p:spPr bwMode="auto">
          <a:xfrm>
            <a:off x="3556337" y="300813"/>
            <a:ext cx="20313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>
                <a:solidFill>
                  <a:srgbClr val="93756C"/>
                </a:solidFill>
                <a:latin typeface="+mj-ea"/>
                <a:ea typeface="+mj-ea"/>
              </a:rPr>
              <a:t>此处添加标题</a:t>
            </a:r>
            <a:endParaRPr lang="en-US" altLang="zh-CN" sz="2400">
              <a:solidFill>
                <a:srgbClr val="93756C"/>
              </a:solidFill>
              <a:latin typeface="+mj-ea"/>
              <a:ea typeface="+mj-ea"/>
            </a:endParaRPr>
          </a:p>
        </p:txBody>
      </p:sp>
      <p:sp>
        <p:nvSpPr>
          <p:cNvPr id="22" name="文本框 6"/>
          <p:cNvSpPr txBox="1">
            <a:spLocks noChangeArrowheads="1"/>
          </p:cNvSpPr>
          <p:nvPr/>
        </p:nvSpPr>
        <p:spPr bwMode="auto">
          <a:xfrm>
            <a:off x="3056708" y="698273"/>
            <a:ext cx="3231975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05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/>
                <a:ea typeface="方正兰亭黑_GBK" panose="02000000000000000000"/>
              </a:rPr>
              <a:t>Lorem ipsum dolor sit amet, consectetuer adipiscing elit</a:t>
            </a:r>
            <a:endParaRPr lang="zh-CN" altLang="en-US" sz="1050">
              <a:solidFill>
                <a:schemeClr val="tx1">
                  <a:lumMod val="85000"/>
                  <a:lumOff val="15000"/>
                </a:schemeClr>
              </a:solidFill>
              <a:latin typeface="Calibri Light" panose="020F0302020204030204"/>
              <a:ea typeface="方正兰亭黑_GBK" panose="02000000000000000000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1194295" y="1657039"/>
            <a:ext cx="2438400" cy="2438400"/>
          </a:xfrm>
          <a:prstGeom prst="ellipse">
            <a:avLst/>
          </a:prstGeom>
          <a:noFill/>
          <a:ln w="28575">
            <a:solidFill>
              <a:srgbClr val="E6BC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475" y="952189"/>
            <a:ext cx="1943100" cy="3143250"/>
          </a:xfrm>
          <a:prstGeom prst="rect">
            <a:avLst/>
          </a:prstGeom>
        </p:spPr>
      </p:pic>
      <p:sp>
        <p:nvSpPr>
          <p:cNvPr id="59" name="椭圆 58"/>
          <p:cNvSpPr/>
          <p:nvPr/>
        </p:nvSpPr>
        <p:spPr>
          <a:xfrm>
            <a:off x="4412890" y="1471855"/>
            <a:ext cx="464386" cy="464386"/>
          </a:xfrm>
          <a:prstGeom prst="ellipse">
            <a:avLst/>
          </a:prstGeom>
          <a:solidFill>
            <a:srgbClr val="737F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文本框 6"/>
          <p:cNvSpPr txBox="1">
            <a:spLocks noChangeArrowheads="1"/>
          </p:cNvSpPr>
          <p:nvPr/>
        </p:nvSpPr>
        <p:spPr bwMode="auto">
          <a:xfrm>
            <a:off x="4872911" y="1480659"/>
            <a:ext cx="141577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lvl="0"/>
            <a:r>
              <a:rPr lang="zh-CN" altLang="en-US" sz="1600">
                <a:solidFill>
                  <a:srgbClr val="D99971"/>
                </a:solidFill>
                <a:latin typeface="方正苏新诗柳楷简体" panose="02000000000000000000"/>
                <a:ea typeface="方正苏新诗柳楷简体" panose="02000000000000000000"/>
              </a:rPr>
              <a:t>添加文字内容</a:t>
            </a:r>
            <a:endParaRPr lang="zh-CN" altLang="en-US" sz="1600">
              <a:solidFill>
                <a:srgbClr val="D99971"/>
              </a:solidFill>
              <a:latin typeface="方正苏新诗柳楷简体" panose="02000000000000000000"/>
              <a:ea typeface="方正苏新诗柳楷简体" panose="02000000000000000000"/>
            </a:endParaRPr>
          </a:p>
        </p:txBody>
      </p:sp>
      <p:sp>
        <p:nvSpPr>
          <p:cNvPr id="61" name="矩形 60"/>
          <p:cNvSpPr/>
          <p:nvPr/>
        </p:nvSpPr>
        <p:spPr>
          <a:xfrm>
            <a:off x="4877276" y="1684349"/>
            <a:ext cx="3565748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50000"/>
              </a:lnSpc>
              <a:defRPr/>
            </a:pPr>
            <a:r>
              <a:rPr kumimoji="0" lang="en-US" altLang="zh-CN" sz="105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</a:rPr>
              <a:t>Donec luctus nibh sit amet sem vulputate venenatis</a:t>
            </a:r>
            <a:r>
              <a:rPr kumimoji="0" lang="zh-CN" altLang="en-US" sz="105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</a:rPr>
              <a:t>；</a:t>
            </a:r>
            <a:r>
              <a:rPr lang="en-US" altLang="zh-CN" sz="1050" kern="0">
                <a:solidFill>
                  <a:schemeClr val="tx1">
                    <a:lumMod val="85000"/>
                    <a:lumOff val="15000"/>
                  </a:schemeClr>
                </a:solidFill>
              </a:rPr>
              <a:t>Donec luctus nibh sit amet sem vulputate venenatis</a:t>
            </a:r>
            <a:r>
              <a:rPr lang="zh-CN" altLang="en-US" sz="1050" kern="0">
                <a:solidFill>
                  <a:schemeClr val="tx1">
                    <a:lumMod val="85000"/>
                    <a:lumOff val="15000"/>
                  </a:schemeClr>
                </a:solidFill>
              </a:rPr>
              <a:t>；</a:t>
            </a:r>
            <a:endParaRPr lang="zh-CN" altLang="en-US" sz="1050" ker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2" name="椭圆 61"/>
          <p:cNvSpPr/>
          <p:nvPr/>
        </p:nvSpPr>
        <p:spPr>
          <a:xfrm>
            <a:off x="4412890" y="2478532"/>
            <a:ext cx="464386" cy="464386"/>
          </a:xfrm>
          <a:prstGeom prst="ellipse">
            <a:avLst/>
          </a:prstGeom>
          <a:solidFill>
            <a:srgbClr val="F8C0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文本框 6"/>
          <p:cNvSpPr txBox="1">
            <a:spLocks noChangeArrowheads="1"/>
          </p:cNvSpPr>
          <p:nvPr/>
        </p:nvSpPr>
        <p:spPr bwMode="auto">
          <a:xfrm>
            <a:off x="4877276" y="2478532"/>
            <a:ext cx="141577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lvl="0"/>
            <a:r>
              <a:rPr lang="zh-CN" altLang="en-US" sz="1600">
                <a:solidFill>
                  <a:srgbClr val="D99971"/>
                </a:solidFill>
                <a:latin typeface="方正苏新诗柳楷简体" panose="02000000000000000000"/>
                <a:ea typeface="方正苏新诗柳楷简体" panose="02000000000000000000"/>
              </a:rPr>
              <a:t>添加文字内容</a:t>
            </a:r>
            <a:endParaRPr lang="zh-CN" altLang="en-US" sz="1600">
              <a:solidFill>
                <a:srgbClr val="D99971"/>
              </a:solidFill>
              <a:latin typeface="方正苏新诗柳楷简体" panose="02000000000000000000"/>
              <a:ea typeface="方正苏新诗柳楷简体" panose="02000000000000000000"/>
            </a:endParaRPr>
          </a:p>
        </p:txBody>
      </p:sp>
      <p:sp>
        <p:nvSpPr>
          <p:cNvPr id="64" name="矩形 63"/>
          <p:cNvSpPr/>
          <p:nvPr/>
        </p:nvSpPr>
        <p:spPr>
          <a:xfrm>
            <a:off x="4877276" y="2691026"/>
            <a:ext cx="3565748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50000"/>
              </a:lnSpc>
              <a:defRPr/>
            </a:pPr>
            <a:r>
              <a:rPr kumimoji="0" lang="en-US" altLang="zh-CN" sz="105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</a:rPr>
              <a:t>Donec luctus nibh sit amet sem vulputate venenatis</a:t>
            </a:r>
            <a:r>
              <a:rPr kumimoji="0" lang="zh-CN" altLang="en-US" sz="105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</a:rPr>
              <a:t>；</a:t>
            </a:r>
            <a:r>
              <a:rPr lang="en-US" altLang="zh-CN" sz="1050" kern="0">
                <a:solidFill>
                  <a:schemeClr val="tx1">
                    <a:lumMod val="85000"/>
                    <a:lumOff val="15000"/>
                  </a:schemeClr>
                </a:solidFill>
              </a:rPr>
              <a:t>Donec luctus nibh sit amet sem vulputate venenatis</a:t>
            </a:r>
            <a:r>
              <a:rPr lang="zh-CN" altLang="en-US" sz="1050" kern="0">
                <a:solidFill>
                  <a:schemeClr val="tx1">
                    <a:lumMod val="85000"/>
                    <a:lumOff val="15000"/>
                  </a:schemeClr>
                </a:solidFill>
              </a:rPr>
              <a:t>；</a:t>
            </a:r>
            <a:endParaRPr lang="zh-CN" altLang="en-US" sz="1050" ker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5" name="椭圆 64"/>
          <p:cNvSpPr/>
          <p:nvPr/>
        </p:nvSpPr>
        <p:spPr>
          <a:xfrm>
            <a:off x="4412890" y="3446238"/>
            <a:ext cx="464386" cy="46438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" name="文本框 6"/>
          <p:cNvSpPr txBox="1">
            <a:spLocks noChangeArrowheads="1"/>
          </p:cNvSpPr>
          <p:nvPr/>
        </p:nvSpPr>
        <p:spPr bwMode="auto">
          <a:xfrm>
            <a:off x="4877276" y="3446238"/>
            <a:ext cx="141577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lvl="0"/>
            <a:r>
              <a:rPr lang="zh-CN" altLang="en-US" sz="1600">
                <a:solidFill>
                  <a:srgbClr val="D99971"/>
                </a:solidFill>
                <a:latin typeface="方正苏新诗柳楷简体" panose="02000000000000000000"/>
                <a:ea typeface="方正苏新诗柳楷简体" panose="02000000000000000000"/>
              </a:rPr>
              <a:t>添加文字内容</a:t>
            </a:r>
            <a:endParaRPr lang="zh-CN" altLang="en-US" sz="1600">
              <a:solidFill>
                <a:srgbClr val="D99971"/>
              </a:solidFill>
              <a:latin typeface="方正苏新诗柳楷简体" panose="02000000000000000000"/>
              <a:ea typeface="方正苏新诗柳楷简体" panose="02000000000000000000"/>
            </a:endParaRPr>
          </a:p>
        </p:txBody>
      </p:sp>
      <p:sp>
        <p:nvSpPr>
          <p:cNvPr id="67" name="矩形 66"/>
          <p:cNvSpPr/>
          <p:nvPr/>
        </p:nvSpPr>
        <p:spPr>
          <a:xfrm>
            <a:off x="4877276" y="3658732"/>
            <a:ext cx="3565748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50000"/>
              </a:lnSpc>
              <a:defRPr/>
            </a:pPr>
            <a:r>
              <a:rPr kumimoji="0" lang="en-US" altLang="zh-CN" sz="105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</a:rPr>
              <a:t>Donec luctus nibh sit amet sem vulputate venenatis</a:t>
            </a:r>
            <a:r>
              <a:rPr kumimoji="0" lang="zh-CN" altLang="en-US" sz="105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</a:rPr>
              <a:t>；</a:t>
            </a:r>
            <a:r>
              <a:rPr lang="en-US" altLang="zh-CN" sz="1050" kern="0">
                <a:solidFill>
                  <a:schemeClr val="tx1">
                    <a:lumMod val="85000"/>
                    <a:lumOff val="15000"/>
                  </a:schemeClr>
                </a:solidFill>
              </a:rPr>
              <a:t>Donec luctus nibh sit amet sem vulputate venenatis</a:t>
            </a:r>
            <a:r>
              <a:rPr lang="zh-CN" altLang="en-US" sz="1050" kern="0">
                <a:solidFill>
                  <a:schemeClr val="tx1">
                    <a:lumMod val="85000"/>
                    <a:lumOff val="15000"/>
                  </a:schemeClr>
                </a:solidFill>
              </a:rPr>
              <a:t>；</a:t>
            </a:r>
            <a:endParaRPr lang="zh-CN" altLang="en-US" sz="1050" ker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8" name="Freeform 9"/>
          <p:cNvSpPr>
            <a:spLocks noEditPoints="1"/>
          </p:cNvSpPr>
          <p:nvPr/>
        </p:nvSpPr>
        <p:spPr bwMode="auto">
          <a:xfrm>
            <a:off x="4508877" y="1548546"/>
            <a:ext cx="272413" cy="271605"/>
          </a:xfrm>
          <a:custGeom>
            <a:avLst/>
            <a:gdLst>
              <a:gd name="T0" fmla="*/ 110 w 704"/>
              <a:gd name="T1" fmla="*/ 374 h 704"/>
              <a:gd name="T2" fmla="*/ 264 w 704"/>
              <a:gd name="T3" fmla="*/ 418 h 704"/>
              <a:gd name="T4" fmla="*/ 110 w 704"/>
              <a:gd name="T5" fmla="*/ 528 h 704"/>
              <a:gd name="T6" fmla="*/ 264 w 704"/>
              <a:gd name="T7" fmla="*/ 484 h 704"/>
              <a:gd name="T8" fmla="*/ 110 w 704"/>
              <a:gd name="T9" fmla="*/ 528 h 704"/>
              <a:gd name="T10" fmla="*/ 352 w 704"/>
              <a:gd name="T11" fmla="*/ 528 h 704"/>
              <a:gd name="T12" fmla="*/ 704 w 704"/>
              <a:gd name="T13" fmla="*/ 528 h 704"/>
              <a:gd name="T14" fmla="*/ 528 w 704"/>
              <a:gd name="T15" fmla="*/ 660 h 704"/>
              <a:gd name="T16" fmla="*/ 528 w 704"/>
              <a:gd name="T17" fmla="*/ 396 h 704"/>
              <a:gd name="T18" fmla="*/ 528 w 704"/>
              <a:gd name="T19" fmla="*/ 660 h 704"/>
              <a:gd name="T20" fmla="*/ 51 w 704"/>
              <a:gd name="T21" fmla="*/ 588 h 704"/>
              <a:gd name="T22" fmla="*/ 44 w 704"/>
              <a:gd name="T23" fmla="*/ 308 h 704"/>
              <a:gd name="T24" fmla="*/ 594 w 704"/>
              <a:gd name="T25" fmla="*/ 319 h 704"/>
              <a:gd name="T26" fmla="*/ 594 w 704"/>
              <a:gd name="T27" fmla="*/ 264 h 704"/>
              <a:gd name="T28" fmla="*/ 575 w 704"/>
              <a:gd name="T29" fmla="*/ 107 h 704"/>
              <a:gd name="T30" fmla="*/ 484 w 704"/>
              <a:gd name="T31" fmla="*/ 88 h 704"/>
              <a:gd name="T32" fmla="*/ 440 w 704"/>
              <a:gd name="T33" fmla="*/ 0 h 704"/>
              <a:gd name="T34" fmla="*/ 176 w 704"/>
              <a:gd name="T35" fmla="*/ 88 h 704"/>
              <a:gd name="T36" fmla="*/ 132 w 704"/>
              <a:gd name="T37" fmla="*/ 0 h 704"/>
              <a:gd name="T38" fmla="*/ 66 w 704"/>
              <a:gd name="T39" fmla="*/ 88 h 704"/>
              <a:gd name="T40" fmla="*/ 0 w 704"/>
              <a:gd name="T41" fmla="*/ 154 h 704"/>
              <a:gd name="T42" fmla="*/ 19 w 704"/>
              <a:gd name="T43" fmla="*/ 619 h 704"/>
              <a:gd name="T44" fmla="*/ 345 w 704"/>
              <a:gd name="T45" fmla="*/ 638 h 704"/>
              <a:gd name="T46" fmla="*/ 66 w 704"/>
              <a:gd name="T47" fmla="*/ 594 h 704"/>
              <a:gd name="T48" fmla="*/ 44 w 704"/>
              <a:gd name="T49" fmla="*/ 168 h 704"/>
              <a:gd name="T50" fmla="*/ 51 w 704"/>
              <a:gd name="T51" fmla="*/ 138 h 704"/>
              <a:gd name="T52" fmla="*/ 132 w 704"/>
              <a:gd name="T53" fmla="*/ 132 h 704"/>
              <a:gd name="T54" fmla="*/ 176 w 704"/>
              <a:gd name="T55" fmla="*/ 198 h 704"/>
              <a:gd name="T56" fmla="*/ 440 w 704"/>
              <a:gd name="T57" fmla="*/ 132 h 704"/>
              <a:gd name="T58" fmla="*/ 484 w 704"/>
              <a:gd name="T59" fmla="*/ 198 h 704"/>
              <a:gd name="T60" fmla="*/ 528 w 704"/>
              <a:gd name="T61" fmla="*/ 132 h 704"/>
              <a:gd name="T62" fmla="*/ 550 w 704"/>
              <a:gd name="T63" fmla="*/ 154 h 704"/>
              <a:gd name="T64" fmla="*/ 550 w 704"/>
              <a:gd name="T65" fmla="*/ 199 h 704"/>
              <a:gd name="T66" fmla="*/ 44 w 704"/>
              <a:gd name="T67" fmla="*/ 264 h 704"/>
              <a:gd name="T68" fmla="*/ 550 w 704"/>
              <a:gd name="T69" fmla="*/ 440 h 704"/>
              <a:gd name="T70" fmla="*/ 506 w 704"/>
              <a:gd name="T71" fmla="*/ 506 h 704"/>
              <a:gd name="T72" fmla="*/ 506 w 704"/>
              <a:gd name="T73" fmla="*/ 550 h 704"/>
              <a:gd name="T74" fmla="*/ 616 w 704"/>
              <a:gd name="T75" fmla="*/ 506 h 704"/>
              <a:gd name="T76" fmla="*/ 550 w 704"/>
              <a:gd name="T77" fmla="*/ 440 h 7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704" h="704">
                <a:moveTo>
                  <a:pt x="264" y="374"/>
                </a:moveTo>
                <a:cubicBezTo>
                  <a:pt x="110" y="374"/>
                  <a:pt x="110" y="374"/>
                  <a:pt x="110" y="374"/>
                </a:cubicBezTo>
                <a:cubicBezTo>
                  <a:pt x="110" y="418"/>
                  <a:pt x="110" y="418"/>
                  <a:pt x="110" y="418"/>
                </a:cubicBezTo>
                <a:cubicBezTo>
                  <a:pt x="264" y="418"/>
                  <a:pt x="264" y="418"/>
                  <a:pt x="264" y="418"/>
                </a:cubicBezTo>
                <a:cubicBezTo>
                  <a:pt x="264" y="374"/>
                  <a:pt x="264" y="374"/>
                  <a:pt x="264" y="374"/>
                </a:cubicBezTo>
                <a:close/>
                <a:moveTo>
                  <a:pt x="110" y="528"/>
                </a:moveTo>
                <a:cubicBezTo>
                  <a:pt x="264" y="528"/>
                  <a:pt x="264" y="528"/>
                  <a:pt x="264" y="528"/>
                </a:cubicBezTo>
                <a:cubicBezTo>
                  <a:pt x="264" y="484"/>
                  <a:pt x="264" y="484"/>
                  <a:pt x="264" y="484"/>
                </a:cubicBezTo>
                <a:cubicBezTo>
                  <a:pt x="110" y="484"/>
                  <a:pt x="110" y="484"/>
                  <a:pt x="110" y="484"/>
                </a:cubicBezTo>
                <a:cubicBezTo>
                  <a:pt x="110" y="528"/>
                  <a:pt x="110" y="528"/>
                  <a:pt x="110" y="528"/>
                </a:cubicBezTo>
                <a:close/>
                <a:moveTo>
                  <a:pt x="528" y="352"/>
                </a:moveTo>
                <a:cubicBezTo>
                  <a:pt x="431" y="352"/>
                  <a:pt x="352" y="431"/>
                  <a:pt x="352" y="528"/>
                </a:cubicBezTo>
                <a:cubicBezTo>
                  <a:pt x="352" y="625"/>
                  <a:pt x="431" y="704"/>
                  <a:pt x="528" y="704"/>
                </a:cubicBezTo>
                <a:cubicBezTo>
                  <a:pt x="625" y="704"/>
                  <a:pt x="704" y="625"/>
                  <a:pt x="704" y="528"/>
                </a:cubicBezTo>
                <a:cubicBezTo>
                  <a:pt x="704" y="431"/>
                  <a:pt x="625" y="352"/>
                  <a:pt x="528" y="352"/>
                </a:cubicBezTo>
                <a:close/>
                <a:moveTo>
                  <a:pt x="528" y="660"/>
                </a:moveTo>
                <a:cubicBezTo>
                  <a:pt x="455" y="660"/>
                  <a:pt x="396" y="601"/>
                  <a:pt x="396" y="528"/>
                </a:cubicBezTo>
                <a:cubicBezTo>
                  <a:pt x="396" y="455"/>
                  <a:pt x="455" y="396"/>
                  <a:pt x="528" y="396"/>
                </a:cubicBezTo>
                <a:cubicBezTo>
                  <a:pt x="601" y="396"/>
                  <a:pt x="660" y="455"/>
                  <a:pt x="660" y="528"/>
                </a:cubicBezTo>
                <a:cubicBezTo>
                  <a:pt x="660" y="601"/>
                  <a:pt x="601" y="660"/>
                  <a:pt x="528" y="660"/>
                </a:cubicBezTo>
                <a:close/>
                <a:moveTo>
                  <a:pt x="66" y="594"/>
                </a:moveTo>
                <a:cubicBezTo>
                  <a:pt x="60" y="594"/>
                  <a:pt x="55" y="592"/>
                  <a:pt x="51" y="588"/>
                </a:cubicBezTo>
                <a:cubicBezTo>
                  <a:pt x="46" y="583"/>
                  <a:pt x="44" y="578"/>
                  <a:pt x="44" y="572"/>
                </a:cubicBezTo>
                <a:cubicBezTo>
                  <a:pt x="44" y="308"/>
                  <a:pt x="44" y="308"/>
                  <a:pt x="44" y="308"/>
                </a:cubicBezTo>
                <a:cubicBezTo>
                  <a:pt x="553" y="308"/>
                  <a:pt x="553" y="308"/>
                  <a:pt x="553" y="308"/>
                </a:cubicBezTo>
                <a:cubicBezTo>
                  <a:pt x="567" y="310"/>
                  <a:pt x="581" y="314"/>
                  <a:pt x="594" y="319"/>
                </a:cubicBezTo>
                <a:cubicBezTo>
                  <a:pt x="594" y="308"/>
                  <a:pt x="594" y="308"/>
                  <a:pt x="594" y="308"/>
                </a:cubicBezTo>
                <a:cubicBezTo>
                  <a:pt x="594" y="264"/>
                  <a:pt x="594" y="264"/>
                  <a:pt x="594" y="264"/>
                </a:cubicBezTo>
                <a:cubicBezTo>
                  <a:pt x="594" y="154"/>
                  <a:pt x="594" y="154"/>
                  <a:pt x="594" y="154"/>
                </a:cubicBezTo>
                <a:cubicBezTo>
                  <a:pt x="594" y="136"/>
                  <a:pt x="587" y="120"/>
                  <a:pt x="575" y="107"/>
                </a:cubicBezTo>
                <a:cubicBezTo>
                  <a:pt x="562" y="95"/>
                  <a:pt x="546" y="88"/>
                  <a:pt x="528" y="88"/>
                </a:cubicBezTo>
                <a:cubicBezTo>
                  <a:pt x="484" y="88"/>
                  <a:pt x="484" y="88"/>
                  <a:pt x="484" y="88"/>
                </a:cubicBezTo>
                <a:cubicBezTo>
                  <a:pt x="484" y="0"/>
                  <a:pt x="484" y="0"/>
                  <a:pt x="484" y="0"/>
                </a:cubicBezTo>
                <a:cubicBezTo>
                  <a:pt x="440" y="0"/>
                  <a:pt x="440" y="0"/>
                  <a:pt x="440" y="0"/>
                </a:cubicBezTo>
                <a:cubicBezTo>
                  <a:pt x="440" y="88"/>
                  <a:pt x="440" y="88"/>
                  <a:pt x="440" y="88"/>
                </a:cubicBezTo>
                <a:cubicBezTo>
                  <a:pt x="176" y="88"/>
                  <a:pt x="176" y="88"/>
                  <a:pt x="176" y="88"/>
                </a:cubicBezTo>
                <a:cubicBezTo>
                  <a:pt x="176" y="0"/>
                  <a:pt x="176" y="0"/>
                  <a:pt x="176" y="0"/>
                </a:cubicBezTo>
                <a:cubicBezTo>
                  <a:pt x="132" y="0"/>
                  <a:pt x="132" y="0"/>
                  <a:pt x="132" y="0"/>
                </a:cubicBezTo>
                <a:cubicBezTo>
                  <a:pt x="132" y="88"/>
                  <a:pt x="132" y="88"/>
                  <a:pt x="132" y="88"/>
                </a:cubicBezTo>
                <a:cubicBezTo>
                  <a:pt x="66" y="88"/>
                  <a:pt x="66" y="88"/>
                  <a:pt x="66" y="88"/>
                </a:cubicBezTo>
                <a:cubicBezTo>
                  <a:pt x="48" y="88"/>
                  <a:pt x="32" y="95"/>
                  <a:pt x="19" y="107"/>
                </a:cubicBezTo>
                <a:cubicBezTo>
                  <a:pt x="7" y="120"/>
                  <a:pt x="0" y="136"/>
                  <a:pt x="0" y="154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90"/>
                  <a:pt x="7" y="606"/>
                  <a:pt x="19" y="619"/>
                </a:cubicBezTo>
                <a:cubicBezTo>
                  <a:pt x="32" y="631"/>
                  <a:pt x="48" y="638"/>
                  <a:pt x="66" y="638"/>
                </a:cubicBezTo>
                <a:cubicBezTo>
                  <a:pt x="345" y="638"/>
                  <a:pt x="345" y="638"/>
                  <a:pt x="345" y="638"/>
                </a:cubicBezTo>
                <a:cubicBezTo>
                  <a:pt x="334" y="625"/>
                  <a:pt x="326" y="610"/>
                  <a:pt x="319" y="594"/>
                </a:cubicBezTo>
                <a:cubicBezTo>
                  <a:pt x="66" y="594"/>
                  <a:pt x="66" y="594"/>
                  <a:pt x="66" y="594"/>
                </a:cubicBezTo>
                <a:close/>
                <a:moveTo>
                  <a:pt x="44" y="198"/>
                </a:moveTo>
                <a:cubicBezTo>
                  <a:pt x="44" y="168"/>
                  <a:pt x="44" y="168"/>
                  <a:pt x="44" y="168"/>
                </a:cubicBezTo>
                <a:cubicBezTo>
                  <a:pt x="44" y="154"/>
                  <a:pt x="44" y="154"/>
                  <a:pt x="44" y="154"/>
                </a:cubicBezTo>
                <a:cubicBezTo>
                  <a:pt x="44" y="148"/>
                  <a:pt x="46" y="143"/>
                  <a:pt x="51" y="138"/>
                </a:cubicBezTo>
                <a:cubicBezTo>
                  <a:pt x="55" y="134"/>
                  <a:pt x="60" y="132"/>
                  <a:pt x="66" y="132"/>
                </a:cubicBezTo>
                <a:cubicBezTo>
                  <a:pt x="132" y="132"/>
                  <a:pt x="132" y="132"/>
                  <a:pt x="132" y="132"/>
                </a:cubicBezTo>
                <a:cubicBezTo>
                  <a:pt x="132" y="198"/>
                  <a:pt x="132" y="198"/>
                  <a:pt x="132" y="198"/>
                </a:cubicBezTo>
                <a:cubicBezTo>
                  <a:pt x="176" y="198"/>
                  <a:pt x="176" y="198"/>
                  <a:pt x="176" y="198"/>
                </a:cubicBezTo>
                <a:cubicBezTo>
                  <a:pt x="176" y="132"/>
                  <a:pt x="176" y="132"/>
                  <a:pt x="176" y="132"/>
                </a:cubicBezTo>
                <a:cubicBezTo>
                  <a:pt x="440" y="132"/>
                  <a:pt x="440" y="132"/>
                  <a:pt x="440" y="132"/>
                </a:cubicBezTo>
                <a:cubicBezTo>
                  <a:pt x="440" y="198"/>
                  <a:pt x="440" y="198"/>
                  <a:pt x="440" y="198"/>
                </a:cubicBezTo>
                <a:cubicBezTo>
                  <a:pt x="484" y="198"/>
                  <a:pt x="484" y="198"/>
                  <a:pt x="484" y="198"/>
                </a:cubicBezTo>
                <a:cubicBezTo>
                  <a:pt x="484" y="132"/>
                  <a:pt x="484" y="132"/>
                  <a:pt x="484" y="132"/>
                </a:cubicBezTo>
                <a:cubicBezTo>
                  <a:pt x="528" y="132"/>
                  <a:pt x="528" y="132"/>
                  <a:pt x="528" y="132"/>
                </a:cubicBezTo>
                <a:cubicBezTo>
                  <a:pt x="534" y="132"/>
                  <a:pt x="539" y="134"/>
                  <a:pt x="544" y="138"/>
                </a:cubicBezTo>
                <a:cubicBezTo>
                  <a:pt x="548" y="143"/>
                  <a:pt x="550" y="148"/>
                  <a:pt x="550" y="154"/>
                </a:cubicBezTo>
                <a:cubicBezTo>
                  <a:pt x="550" y="169"/>
                  <a:pt x="550" y="169"/>
                  <a:pt x="550" y="169"/>
                </a:cubicBezTo>
                <a:cubicBezTo>
                  <a:pt x="550" y="199"/>
                  <a:pt x="550" y="199"/>
                  <a:pt x="550" y="199"/>
                </a:cubicBezTo>
                <a:cubicBezTo>
                  <a:pt x="550" y="264"/>
                  <a:pt x="550" y="264"/>
                  <a:pt x="550" y="264"/>
                </a:cubicBezTo>
                <a:cubicBezTo>
                  <a:pt x="44" y="264"/>
                  <a:pt x="44" y="264"/>
                  <a:pt x="44" y="264"/>
                </a:cubicBezTo>
                <a:cubicBezTo>
                  <a:pt x="44" y="198"/>
                  <a:pt x="44" y="198"/>
                  <a:pt x="44" y="198"/>
                </a:cubicBezTo>
                <a:close/>
                <a:moveTo>
                  <a:pt x="550" y="440"/>
                </a:moveTo>
                <a:cubicBezTo>
                  <a:pt x="506" y="440"/>
                  <a:pt x="506" y="440"/>
                  <a:pt x="506" y="440"/>
                </a:cubicBezTo>
                <a:cubicBezTo>
                  <a:pt x="506" y="506"/>
                  <a:pt x="506" y="506"/>
                  <a:pt x="506" y="506"/>
                </a:cubicBezTo>
                <a:cubicBezTo>
                  <a:pt x="506" y="528"/>
                  <a:pt x="506" y="528"/>
                  <a:pt x="506" y="528"/>
                </a:cubicBezTo>
                <a:cubicBezTo>
                  <a:pt x="506" y="550"/>
                  <a:pt x="506" y="550"/>
                  <a:pt x="506" y="550"/>
                </a:cubicBezTo>
                <a:cubicBezTo>
                  <a:pt x="616" y="550"/>
                  <a:pt x="616" y="550"/>
                  <a:pt x="616" y="550"/>
                </a:cubicBezTo>
                <a:cubicBezTo>
                  <a:pt x="616" y="506"/>
                  <a:pt x="616" y="506"/>
                  <a:pt x="616" y="506"/>
                </a:cubicBezTo>
                <a:cubicBezTo>
                  <a:pt x="550" y="506"/>
                  <a:pt x="550" y="506"/>
                  <a:pt x="550" y="506"/>
                </a:cubicBezTo>
                <a:cubicBezTo>
                  <a:pt x="550" y="440"/>
                  <a:pt x="550" y="440"/>
                  <a:pt x="550" y="44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9" name="Freeform 21"/>
          <p:cNvSpPr>
            <a:spLocks noEditPoints="1"/>
          </p:cNvSpPr>
          <p:nvPr/>
        </p:nvSpPr>
        <p:spPr bwMode="auto">
          <a:xfrm>
            <a:off x="4526660" y="2593514"/>
            <a:ext cx="236846" cy="234421"/>
          </a:xfrm>
          <a:custGeom>
            <a:avLst/>
            <a:gdLst>
              <a:gd name="T0" fmla="*/ 747 w 804"/>
              <a:gd name="T1" fmla="*/ 427 h 799"/>
              <a:gd name="T2" fmla="*/ 460 w 804"/>
              <a:gd name="T3" fmla="*/ 427 h 799"/>
              <a:gd name="T4" fmla="*/ 418 w 804"/>
              <a:gd name="T5" fmla="*/ 470 h 799"/>
              <a:gd name="T6" fmla="*/ 418 w 804"/>
              <a:gd name="T7" fmla="*/ 756 h 799"/>
              <a:gd name="T8" fmla="*/ 460 w 804"/>
              <a:gd name="T9" fmla="*/ 799 h 799"/>
              <a:gd name="T10" fmla="*/ 747 w 804"/>
              <a:gd name="T11" fmla="*/ 799 h 799"/>
              <a:gd name="T12" fmla="*/ 789 w 804"/>
              <a:gd name="T13" fmla="*/ 756 h 799"/>
              <a:gd name="T14" fmla="*/ 789 w 804"/>
              <a:gd name="T15" fmla="*/ 470 h 799"/>
              <a:gd name="T16" fmla="*/ 747 w 804"/>
              <a:gd name="T17" fmla="*/ 427 h 799"/>
              <a:gd name="T18" fmla="*/ 747 w 804"/>
              <a:gd name="T19" fmla="*/ 756 h 799"/>
              <a:gd name="T20" fmla="*/ 460 w 804"/>
              <a:gd name="T21" fmla="*/ 756 h 799"/>
              <a:gd name="T22" fmla="*/ 460 w 804"/>
              <a:gd name="T23" fmla="*/ 470 h 799"/>
              <a:gd name="T24" fmla="*/ 747 w 804"/>
              <a:gd name="T25" fmla="*/ 470 h 799"/>
              <a:gd name="T26" fmla="*/ 747 w 804"/>
              <a:gd name="T27" fmla="*/ 756 h 799"/>
              <a:gd name="T28" fmla="*/ 329 w 804"/>
              <a:gd name="T29" fmla="*/ 427 h 799"/>
              <a:gd name="T30" fmla="*/ 42 w 804"/>
              <a:gd name="T31" fmla="*/ 427 h 799"/>
              <a:gd name="T32" fmla="*/ 0 w 804"/>
              <a:gd name="T33" fmla="*/ 470 h 799"/>
              <a:gd name="T34" fmla="*/ 0 w 804"/>
              <a:gd name="T35" fmla="*/ 756 h 799"/>
              <a:gd name="T36" fmla="*/ 42 w 804"/>
              <a:gd name="T37" fmla="*/ 799 h 799"/>
              <a:gd name="T38" fmla="*/ 329 w 804"/>
              <a:gd name="T39" fmla="*/ 799 h 799"/>
              <a:gd name="T40" fmla="*/ 371 w 804"/>
              <a:gd name="T41" fmla="*/ 756 h 799"/>
              <a:gd name="T42" fmla="*/ 371 w 804"/>
              <a:gd name="T43" fmla="*/ 470 h 799"/>
              <a:gd name="T44" fmla="*/ 329 w 804"/>
              <a:gd name="T45" fmla="*/ 427 h 799"/>
              <a:gd name="T46" fmla="*/ 329 w 804"/>
              <a:gd name="T47" fmla="*/ 756 h 799"/>
              <a:gd name="T48" fmla="*/ 42 w 804"/>
              <a:gd name="T49" fmla="*/ 756 h 799"/>
              <a:gd name="T50" fmla="*/ 42 w 804"/>
              <a:gd name="T51" fmla="*/ 470 h 799"/>
              <a:gd name="T52" fmla="*/ 329 w 804"/>
              <a:gd name="T53" fmla="*/ 470 h 799"/>
              <a:gd name="T54" fmla="*/ 329 w 804"/>
              <a:gd name="T55" fmla="*/ 756 h 799"/>
              <a:gd name="T56" fmla="*/ 789 w 804"/>
              <a:gd name="T57" fmla="*/ 178 h 799"/>
              <a:gd name="T58" fmla="*/ 634 w 804"/>
              <a:gd name="T59" fmla="*/ 14 h 799"/>
              <a:gd name="T60" fmla="*/ 583 w 804"/>
              <a:gd name="T61" fmla="*/ 14 h 799"/>
              <a:gd name="T62" fmla="*/ 418 w 804"/>
              <a:gd name="T63" fmla="*/ 164 h 799"/>
              <a:gd name="T64" fmla="*/ 418 w 804"/>
              <a:gd name="T65" fmla="*/ 216 h 799"/>
              <a:gd name="T66" fmla="*/ 573 w 804"/>
              <a:gd name="T67" fmla="*/ 380 h 799"/>
              <a:gd name="T68" fmla="*/ 625 w 804"/>
              <a:gd name="T69" fmla="*/ 380 h 799"/>
              <a:gd name="T70" fmla="*/ 789 w 804"/>
              <a:gd name="T71" fmla="*/ 225 h 799"/>
              <a:gd name="T72" fmla="*/ 789 w 804"/>
              <a:gd name="T73" fmla="*/ 178 h 799"/>
              <a:gd name="T74" fmla="*/ 601 w 804"/>
              <a:gd name="T75" fmla="*/ 348 h 799"/>
              <a:gd name="T76" fmla="*/ 451 w 804"/>
              <a:gd name="T77" fmla="*/ 193 h 799"/>
              <a:gd name="T78" fmla="*/ 606 w 804"/>
              <a:gd name="T79" fmla="*/ 47 h 799"/>
              <a:gd name="T80" fmla="*/ 757 w 804"/>
              <a:gd name="T81" fmla="*/ 207 h 799"/>
              <a:gd name="T82" fmla="*/ 601 w 804"/>
              <a:gd name="T83" fmla="*/ 348 h 799"/>
              <a:gd name="T84" fmla="*/ 329 w 804"/>
              <a:gd name="T85" fmla="*/ 9 h 799"/>
              <a:gd name="T86" fmla="*/ 42 w 804"/>
              <a:gd name="T87" fmla="*/ 9 h 799"/>
              <a:gd name="T88" fmla="*/ 0 w 804"/>
              <a:gd name="T89" fmla="*/ 56 h 799"/>
              <a:gd name="T90" fmla="*/ 0 w 804"/>
              <a:gd name="T91" fmla="*/ 343 h 799"/>
              <a:gd name="T92" fmla="*/ 42 w 804"/>
              <a:gd name="T93" fmla="*/ 385 h 799"/>
              <a:gd name="T94" fmla="*/ 329 w 804"/>
              <a:gd name="T95" fmla="*/ 385 h 799"/>
              <a:gd name="T96" fmla="*/ 371 w 804"/>
              <a:gd name="T97" fmla="*/ 343 h 799"/>
              <a:gd name="T98" fmla="*/ 371 w 804"/>
              <a:gd name="T99" fmla="*/ 56 h 799"/>
              <a:gd name="T100" fmla="*/ 329 w 804"/>
              <a:gd name="T101" fmla="*/ 9 h 799"/>
              <a:gd name="T102" fmla="*/ 329 w 804"/>
              <a:gd name="T103" fmla="*/ 338 h 799"/>
              <a:gd name="T104" fmla="*/ 42 w 804"/>
              <a:gd name="T105" fmla="*/ 338 h 799"/>
              <a:gd name="T106" fmla="*/ 42 w 804"/>
              <a:gd name="T107" fmla="*/ 56 h 799"/>
              <a:gd name="T108" fmla="*/ 329 w 804"/>
              <a:gd name="T109" fmla="*/ 56 h 799"/>
              <a:gd name="T110" fmla="*/ 329 w 804"/>
              <a:gd name="T111" fmla="*/ 338 h 7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804" h="799">
                <a:moveTo>
                  <a:pt x="747" y="427"/>
                </a:moveTo>
                <a:cubicBezTo>
                  <a:pt x="460" y="427"/>
                  <a:pt x="460" y="427"/>
                  <a:pt x="460" y="427"/>
                </a:cubicBezTo>
                <a:cubicBezTo>
                  <a:pt x="437" y="427"/>
                  <a:pt x="418" y="446"/>
                  <a:pt x="418" y="470"/>
                </a:cubicBezTo>
                <a:cubicBezTo>
                  <a:pt x="418" y="756"/>
                  <a:pt x="418" y="756"/>
                  <a:pt x="418" y="756"/>
                </a:cubicBezTo>
                <a:cubicBezTo>
                  <a:pt x="418" y="780"/>
                  <a:pt x="437" y="799"/>
                  <a:pt x="460" y="799"/>
                </a:cubicBezTo>
                <a:cubicBezTo>
                  <a:pt x="747" y="799"/>
                  <a:pt x="747" y="799"/>
                  <a:pt x="747" y="799"/>
                </a:cubicBezTo>
                <a:cubicBezTo>
                  <a:pt x="771" y="799"/>
                  <a:pt x="789" y="780"/>
                  <a:pt x="789" y="756"/>
                </a:cubicBezTo>
                <a:cubicBezTo>
                  <a:pt x="789" y="470"/>
                  <a:pt x="789" y="470"/>
                  <a:pt x="789" y="470"/>
                </a:cubicBezTo>
                <a:cubicBezTo>
                  <a:pt x="789" y="446"/>
                  <a:pt x="771" y="427"/>
                  <a:pt x="747" y="427"/>
                </a:cubicBezTo>
                <a:close/>
                <a:moveTo>
                  <a:pt x="747" y="756"/>
                </a:moveTo>
                <a:cubicBezTo>
                  <a:pt x="460" y="756"/>
                  <a:pt x="460" y="756"/>
                  <a:pt x="460" y="756"/>
                </a:cubicBezTo>
                <a:cubicBezTo>
                  <a:pt x="460" y="470"/>
                  <a:pt x="460" y="470"/>
                  <a:pt x="460" y="470"/>
                </a:cubicBezTo>
                <a:cubicBezTo>
                  <a:pt x="747" y="470"/>
                  <a:pt x="747" y="470"/>
                  <a:pt x="747" y="470"/>
                </a:cubicBezTo>
                <a:cubicBezTo>
                  <a:pt x="747" y="756"/>
                  <a:pt x="747" y="756"/>
                  <a:pt x="747" y="756"/>
                </a:cubicBezTo>
                <a:close/>
                <a:moveTo>
                  <a:pt x="329" y="427"/>
                </a:moveTo>
                <a:cubicBezTo>
                  <a:pt x="42" y="427"/>
                  <a:pt x="42" y="427"/>
                  <a:pt x="42" y="427"/>
                </a:cubicBezTo>
                <a:cubicBezTo>
                  <a:pt x="19" y="427"/>
                  <a:pt x="0" y="446"/>
                  <a:pt x="0" y="470"/>
                </a:cubicBezTo>
                <a:cubicBezTo>
                  <a:pt x="0" y="756"/>
                  <a:pt x="0" y="756"/>
                  <a:pt x="0" y="756"/>
                </a:cubicBezTo>
                <a:cubicBezTo>
                  <a:pt x="0" y="780"/>
                  <a:pt x="19" y="799"/>
                  <a:pt x="42" y="799"/>
                </a:cubicBezTo>
                <a:cubicBezTo>
                  <a:pt x="329" y="799"/>
                  <a:pt x="329" y="799"/>
                  <a:pt x="329" y="799"/>
                </a:cubicBezTo>
                <a:cubicBezTo>
                  <a:pt x="352" y="799"/>
                  <a:pt x="371" y="780"/>
                  <a:pt x="371" y="756"/>
                </a:cubicBezTo>
                <a:cubicBezTo>
                  <a:pt x="371" y="470"/>
                  <a:pt x="371" y="470"/>
                  <a:pt x="371" y="470"/>
                </a:cubicBezTo>
                <a:cubicBezTo>
                  <a:pt x="371" y="446"/>
                  <a:pt x="352" y="427"/>
                  <a:pt x="329" y="427"/>
                </a:cubicBezTo>
                <a:close/>
                <a:moveTo>
                  <a:pt x="329" y="756"/>
                </a:moveTo>
                <a:cubicBezTo>
                  <a:pt x="42" y="756"/>
                  <a:pt x="42" y="756"/>
                  <a:pt x="42" y="756"/>
                </a:cubicBezTo>
                <a:cubicBezTo>
                  <a:pt x="42" y="470"/>
                  <a:pt x="42" y="470"/>
                  <a:pt x="42" y="470"/>
                </a:cubicBezTo>
                <a:cubicBezTo>
                  <a:pt x="329" y="470"/>
                  <a:pt x="329" y="470"/>
                  <a:pt x="329" y="470"/>
                </a:cubicBezTo>
                <a:lnTo>
                  <a:pt x="329" y="756"/>
                </a:lnTo>
                <a:close/>
                <a:moveTo>
                  <a:pt x="789" y="178"/>
                </a:moveTo>
                <a:cubicBezTo>
                  <a:pt x="634" y="14"/>
                  <a:pt x="634" y="14"/>
                  <a:pt x="634" y="14"/>
                </a:cubicBezTo>
                <a:cubicBezTo>
                  <a:pt x="620" y="0"/>
                  <a:pt x="597" y="0"/>
                  <a:pt x="583" y="14"/>
                </a:cubicBezTo>
                <a:cubicBezTo>
                  <a:pt x="418" y="164"/>
                  <a:pt x="418" y="164"/>
                  <a:pt x="418" y="164"/>
                </a:cubicBezTo>
                <a:cubicBezTo>
                  <a:pt x="404" y="178"/>
                  <a:pt x="404" y="202"/>
                  <a:pt x="418" y="216"/>
                </a:cubicBezTo>
                <a:cubicBezTo>
                  <a:pt x="573" y="380"/>
                  <a:pt x="573" y="380"/>
                  <a:pt x="573" y="380"/>
                </a:cubicBezTo>
                <a:cubicBezTo>
                  <a:pt x="587" y="395"/>
                  <a:pt x="611" y="395"/>
                  <a:pt x="625" y="380"/>
                </a:cubicBezTo>
                <a:cubicBezTo>
                  <a:pt x="789" y="225"/>
                  <a:pt x="789" y="225"/>
                  <a:pt x="789" y="225"/>
                </a:cubicBezTo>
                <a:cubicBezTo>
                  <a:pt x="804" y="211"/>
                  <a:pt x="804" y="193"/>
                  <a:pt x="789" y="178"/>
                </a:cubicBezTo>
                <a:close/>
                <a:moveTo>
                  <a:pt x="601" y="348"/>
                </a:moveTo>
                <a:cubicBezTo>
                  <a:pt x="451" y="193"/>
                  <a:pt x="451" y="193"/>
                  <a:pt x="451" y="193"/>
                </a:cubicBezTo>
                <a:cubicBezTo>
                  <a:pt x="606" y="47"/>
                  <a:pt x="606" y="47"/>
                  <a:pt x="606" y="47"/>
                </a:cubicBezTo>
                <a:cubicBezTo>
                  <a:pt x="757" y="207"/>
                  <a:pt x="757" y="207"/>
                  <a:pt x="757" y="207"/>
                </a:cubicBezTo>
                <a:lnTo>
                  <a:pt x="601" y="348"/>
                </a:lnTo>
                <a:close/>
                <a:moveTo>
                  <a:pt x="329" y="9"/>
                </a:moveTo>
                <a:cubicBezTo>
                  <a:pt x="42" y="9"/>
                  <a:pt x="42" y="9"/>
                  <a:pt x="42" y="9"/>
                </a:cubicBezTo>
                <a:cubicBezTo>
                  <a:pt x="19" y="9"/>
                  <a:pt x="0" y="28"/>
                  <a:pt x="0" y="56"/>
                </a:cubicBezTo>
                <a:cubicBezTo>
                  <a:pt x="0" y="343"/>
                  <a:pt x="0" y="343"/>
                  <a:pt x="0" y="343"/>
                </a:cubicBezTo>
                <a:cubicBezTo>
                  <a:pt x="0" y="366"/>
                  <a:pt x="19" y="385"/>
                  <a:pt x="42" y="385"/>
                </a:cubicBezTo>
                <a:cubicBezTo>
                  <a:pt x="329" y="385"/>
                  <a:pt x="329" y="385"/>
                  <a:pt x="329" y="385"/>
                </a:cubicBezTo>
                <a:cubicBezTo>
                  <a:pt x="352" y="385"/>
                  <a:pt x="371" y="366"/>
                  <a:pt x="371" y="343"/>
                </a:cubicBezTo>
                <a:cubicBezTo>
                  <a:pt x="371" y="56"/>
                  <a:pt x="371" y="56"/>
                  <a:pt x="371" y="56"/>
                </a:cubicBezTo>
                <a:cubicBezTo>
                  <a:pt x="371" y="28"/>
                  <a:pt x="352" y="9"/>
                  <a:pt x="329" y="9"/>
                </a:cubicBezTo>
                <a:close/>
                <a:moveTo>
                  <a:pt x="329" y="338"/>
                </a:moveTo>
                <a:cubicBezTo>
                  <a:pt x="42" y="338"/>
                  <a:pt x="42" y="338"/>
                  <a:pt x="42" y="338"/>
                </a:cubicBezTo>
                <a:cubicBezTo>
                  <a:pt x="42" y="56"/>
                  <a:pt x="42" y="56"/>
                  <a:pt x="42" y="56"/>
                </a:cubicBezTo>
                <a:cubicBezTo>
                  <a:pt x="329" y="56"/>
                  <a:pt x="329" y="56"/>
                  <a:pt x="329" y="56"/>
                </a:cubicBezTo>
                <a:lnTo>
                  <a:pt x="329" y="3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0" name="Freeform 9"/>
          <p:cNvSpPr/>
          <p:nvPr/>
        </p:nvSpPr>
        <p:spPr bwMode="auto">
          <a:xfrm>
            <a:off x="4484626" y="3521717"/>
            <a:ext cx="278880" cy="274029"/>
          </a:xfrm>
          <a:custGeom>
            <a:avLst/>
            <a:gdLst>
              <a:gd name="T0" fmla="*/ 697 w 713"/>
              <a:gd name="T1" fmla="*/ 10 h 700"/>
              <a:gd name="T2" fmla="*/ 655 w 713"/>
              <a:gd name="T3" fmla="*/ 16 h 700"/>
              <a:gd name="T4" fmla="*/ 15 w 713"/>
              <a:gd name="T5" fmla="*/ 381 h 700"/>
              <a:gd name="T6" fmla="*/ 11 w 713"/>
              <a:gd name="T7" fmla="*/ 383 h 700"/>
              <a:gd name="T8" fmla="*/ 1 w 713"/>
              <a:gd name="T9" fmla="*/ 411 h 700"/>
              <a:gd name="T10" fmla="*/ 28 w 713"/>
              <a:gd name="T11" fmla="*/ 442 h 700"/>
              <a:gd name="T12" fmla="*/ 209 w 713"/>
              <a:gd name="T13" fmla="*/ 505 h 700"/>
              <a:gd name="T14" fmla="*/ 221 w 713"/>
              <a:gd name="T15" fmla="*/ 470 h 700"/>
              <a:gd name="T16" fmla="*/ 41 w 713"/>
              <a:gd name="T17" fmla="*/ 408 h 700"/>
              <a:gd name="T18" fmla="*/ 610 w 713"/>
              <a:gd name="T19" fmla="*/ 84 h 700"/>
              <a:gd name="T20" fmla="*/ 282 w 713"/>
              <a:gd name="T21" fmla="*/ 486 h 700"/>
              <a:gd name="T22" fmla="*/ 282 w 713"/>
              <a:gd name="T23" fmla="*/ 700 h 700"/>
              <a:gd name="T24" fmla="*/ 327 w 713"/>
              <a:gd name="T25" fmla="*/ 700 h 700"/>
              <a:gd name="T26" fmla="*/ 327 w 713"/>
              <a:gd name="T27" fmla="*/ 503 h 700"/>
              <a:gd name="T28" fmla="*/ 669 w 713"/>
              <a:gd name="T29" fmla="*/ 84 h 700"/>
              <a:gd name="T30" fmla="*/ 581 w 713"/>
              <a:gd name="T31" fmla="*/ 588 h 700"/>
              <a:gd name="T32" fmla="*/ 581 w 713"/>
              <a:gd name="T33" fmla="*/ 590 h 700"/>
              <a:gd name="T34" fmla="*/ 577 w 713"/>
              <a:gd name="T35" fmla="*/ 599 h 700"/>
              <a:gd name="T36" fmla="*/ 569 w 713"/>
              <a:gd name="T37" fmla="*/ 600 h 700"/>
              <a:gd name="T38" fmla="*/ 372 w 713"/>
              <a:gd name="T39" fmla="*/ 533 h 700"/>
              <a:gd name="T40" fmla="*/ 361 w 713"/>
              <a:gd name="T41" fmla="*/ 567 h 700"/>
              <a:gd name="T42" fmla="*/ 559 w 713"/>
              <a:gd name="T43" fmla="*/ 635 h 700"/>
              <a:gd name="T44" fmla="*/ 561 w 713"/>
              <a:gd name="T45" fmla="*/ 636 h 700"/>
              <a:gd name="T46" fmla="*/ 572 w 713"/>
              <a:gd name="T47" fmla="*/ 637 h 700"/>
              <a:gd name="T48" fmla="*/ 599 w 713"/>
              <a:gd name="T49" fmla="*/ 627 h 700"/>
              <a:gd name="T50" fmla="*/ 616 w 713"/>
              <a:gd name="T51" fmla="*/ 594 h 700"/>
              <a:gd name="T52" fmla="*/ 711 w 713"/>
              <a:gd name="T53" fmla="*/ 46 h 700"/>
              <a:gd name="T54" fmla="*/ 712 w 713"/>
              <a:gd name="T55" fmla="*/ 43 h 700"/>
              <a:gd name="T56" fmla="*/ 697 w 713"/>
              <a:gd name="T57" fmla="*/ 10 h 7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713" h="700">
                <a:moveTo>
                  <a:pt x="697" y="10"/>
                </a:moveTo>
                <a:cubicBezTo>
                  <a:pt x="680" y="0"/>
                  <a:pt x="661" y="12"/>
                  <a:pt x="655" y="16"/>
                </a:cubicBezTo>
                <a:cubicBezTo>
                  <a:pt x="15" y="381"/>
                  <a:pt x="15" y="381"/>
                  <a:pt x="15" y="381"/>
                </a:cubicBezTo>
                <a:cubicBezTo>
                  <a:pt x="11" y="383"/>
                  <a:pt x="11" y="383"/>
                  <a:pt x="11" y="383"/>
                </a:cubicBezTo>
                <a:cubicBezTo>
                  <a:pt x="0" y="394"/>
                  <a:pt x="0" y="406"/>
                  <a:pt x="1" y="411"/>
                </a:cubicBezTo>
                <a:cubicBezTo>
                  <a:pt x="3" y="429"/>
                  <a:pt x="21" y="439"/>
                  <a:pt x="28" y="442"/>
                </a:cubicBezTo>
                <a:cubicBezTo>
                  <a:pt x="209" y="505"/>
                  <a:pt x="209" y="505"/>
                  <a:pt x="209" y="505"/>
                </a:cubicBezTo>
                <a:cubicBezTo>
                  <a:pt x="221" y="470"/>
                  <a:pt x="221" y="470"/>
                  <a:pt x="221" y="470"/>
                </a:cubicBezTo>
                <a:cubicBezTo>
                  <a:pt x="41" y="408"/>
                  <a:pt x="41" y="408"/>
                  <a:pt x="41" y="408"/>
                </a:cubicBezTo>
                <a:cubicBezTo>
                  <a:pt x="610" y="84"/>
                  <a:pt x="610" y="84"/>
                  <a:pt x="610" y="84"/>
                </a:cubicBezTo>
                <a:cubicBezTo>
                  <a:pt x="282" y="486"/>
                  <a:pt x="282" y="486"/>
                  <a:pt x="282" y="486"/>
                </a:cubicBezTo>
                <a:cubicBezTo>
                  <a:pt x="282" y="700"/>
                  <a:pt x="282" y="700"/>
                  <a:pt x="282" y="700"/>
                </a:cubicBezTo>
                <a:cubicBezTo>
                  <a:pt x="327" y="700"/>
                  <a:pt x="327" y="700"/>
                  <a:pt x="327" y="700"/>
                </a:cubicBezTo>
                <a:cubicBezTo>
                  <a:pt x="327" y="503"/>
                  <a:pt x="327" y="503"/>
                  <a:pt x="327" y="503"/>
                </a:cubicBezTo>
                <a:cubicBezTo>
                  <a:pt x="669" y="84"/>
                  <a:pt x="669" y="84"/>
                  <a:pt x="669" y="84"/>
                </a:cubicBezTo>
                <a:cubicBezTo>
                  <a:pt x="581" y="588"/>
                  <a:pt x="581" y="588"/>
                  <a:pt x="581" y="588"/>
                </a:cubicBezTo>
                <a:cubicBezTo>
                  <a:pt x="581" y="590"/>
                  <a:pt x="581" y="590"/>
                  <a:pt x="581" y="590"/>
                </a:cubicBezTo>
                <a:cubicBezTo>
                  <a:pt x="581" y="592"/>
                  <a:pt x="580" y="597"/>
                  <a:pt x="577" y="599"/>
                </a:cubicBezTo>
                <a:cubicBezTo>
                  <a:pt x="575" y="600"/>
                  <a:pt x="571" y="600"/>
                  <a:pt x="569" y="600"/>
                </a:cubicBezTo>
                <a:cubicBezTo>
                  <a:pt x="372" y="533"/>
                  <a:pt x="372" y="533"/>
                  <a:pt x="372" y="533"/>
                </a:cubicBezTo>
                <a:cubicBezTo>
                  <a:pt x="361" y="567"/>
                  <a:pt x="361" y="567"/>
                  <a:pt x="361" y="567"/>
                </a:cubicBezTo>
                <a:cubicBezTo>
                  <a:pt x="559" y="635"/>
                  <a:pt x="559" y="635"/>
                  <a:pt x="559" y="635"/>
                </a:cubicBezTo>
                <a:cubicBezTo>
                  <a:pt x="561" y="636"/>
                  <a:pt x="561" y="636"/>
                  <a:pt x="561" y="636"/>
                </a:cubicBezTo>
                <a:cubicBezTo>
                  <a:pt x="565" y="636"/>
                  <a:pt x="569" y="637"/>
                  <a:pt x="572" y="637"/>
                </a:cubicBezTo>
                <a:cubicBezTo>
                  <a:pt x="585" y="637"/>
                  <a:pt x="594" y="632"/>
                  <a:pt x="599" y="627"/>
                </a:cubicBezTo>
                <a:cubicBezTo>
                  <a:pt x="613" y="616"/>
                  <a:pt x="616" y="599"/>
                  <a:pt x="616" y="594"/>
                </a:cubicBezTo>
                <a:cubicBezTo>
                  <a:pt x="711" y="46"/>
                  <a:pt x="711" y="46"/>
                  <a:pt x="711" y="46"/>
                </a:cubicBezTo>
                <a:cubicBezTo>
                  <a:pt x="712" y="43"/>
                  <a:pt x="712" y="43"/>
                  <a:pt x="712" y="43"/>
                </a:cubicBezTo>
                <a:cubicBezTo>
                  <a:pt x="713" y="23"/>
                  <a:pt x="704" y="14"/>
                  <a:pt x="697" y="1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3270649" y="1037316"/>
            <a:ext cx="2484776" cy="2484776"/>
            <a:chOff x="1455492" y="-134608"/>
            <a:chExt cx="1386244" cy="1386244"/>
          </a:xfrm>
        </p:grpSpPr>
        <p:sp>
          <p:nvSpPr>
            <p:cNvPr id="6" name="弧形 5"/>
            <p:cNvSpPr/>
            <p:nvPr/>
          </p:nvSpPr>
          <p:spPr>
            <a:xfrm>
              <a:off x="1455492" y="-134608"/>
              <a:ext cx="1386244" cy="1386244"/>
            </a:xfrm>
            <a:prstGeom prst="arc">
              <a:avLst>
                <a:gd name="adj1" fmla="val 14290899"/>
                <a:gd name="adj2" fmla="val 17720039"/>
              </a:avLst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弧形 6"/>
            <p:cNvSpPr/>
            <p:nvPr/>
          </p:nvSpPr>
          <p:spPr>
            <a:xfrm>
              <a:off x="1455492" y="-134608"/>
              <a:ext cx="1386244" cy="1386244"/>
            </a:xfrm>
            <a:prstGeom prst="arc">
              <a:avLst>
                <a:gd name="adj1" fmla="val 19037428"/>
                <a:gd name="adj2" fmla="val 8322384"/>
              </a:avLst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弧形 7"/>
            <p:cNvSpPr/>
            <p:nvPr/>
          </p:nvSpPr>
          <p:spPr>
            <a:xfrm>
              <a:off x="1455492" y="-134608"/>
              <a:ext cx="1386244" cy="1386244"/>
            </a:xfrm>
            <a:prstGeom prst="arc">
              <a:avLst>
                <a:gd name="adj1" fmla="val 10169832"/>
                <a:gd name="adj2" fmla="val 12759540"/>
              </a:avLst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9" name="直接连接符 8"/>
          <p:cNvCxnSpPr/>
          <p:nvPr/>
        </p:nvCxnSpPr>
        <p:spPr>
          <a:xfrm flipH="1">
            <a:off x="4620126" y="505327"/>
            <a:ext cx="1135299" cy="1122947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H="1">
            <a:off x="5186326" y="1129167"/>
            <a:ext cx="489516" cy="484191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椭圆 10"/>
          <p:cNvSpPr/>
          <p:nvPr/>
        </p:nvSpPr>
        <p:spPr>
          <a:xfrm>
            <a:off x="3393132" y="1122543"/>
            <a:ext cx="552256" cy="552256"/>
          </a:xfrm>
          <a:prstGeom prst="ellipse">
            <a:avLst/>
          </a:prstGeom>
          <a:solidFill>
            <a:srgbClr val="D999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/>
        </p:nvCxnSpPr>
        <p:spPr>
          <a:xfrm flipH="1">
            <a:off x="2721309" y="2775645"/>
            <a:ext cx="1135299" cy="1122947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flipH="1">
            <a:off x="3287509" y="3399485"/>
            <a:ext cx="489516" cy="484191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椭圆 13"/>
          <p:cNvSpPr/>
          <p:nvPr/>
        </p:nvSpPr>
        <p:spPr>
          <a:xfrm>
            <a:off x="5742780" y="1010652"/>
            <a:ext cx="112295" cy="112295"/>
          </a:xfrm>
          <a:prstGeom prst="ellipse">
            <a:avLst/>
          </a:prstGeom>
          <a:noFill/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3204236" y="3892890"/>
            <a:ext cx="112295" cy="112295"/>
          </a:xfrm>
          <a:prstGeom prst="ellipse">
            <a:avLst/>
          </a:prstGeom>
          <a:noFill/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2827" y="1807552"/>
            <a:ext cx="1245133" cy="1457664"/>
          </a:xfrm>
          <a:prstGeom prst="rect">
            <a:avLst/>
          </a:prstGeom>
        </p:spPr>
      </p:pic>
      <p:sp>
        <p:nvSpPr>
          <p:cNvPr id="18" name="文本框 17"/>
          <p:cNvSpPr txBox="1">
            <a:spLocks noChangeArrowheads="1"/>
          </p:cNvSpPr>
          <p:nvPr/>
        </p:nvSpPr>
        <p:spPr bwMode="auto">
          <a:xfrm>
            <a:off x="3440920" y="1673283"/>
            <a:ext cx="226215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defTabSz="51435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5400">
                <a:solidFill>
                  <a:srgbClr val="D99971"/>
                </a:solidFill>
                <a:latin typeface="+mj-ea"/>
                <a:ea typeface="+mj-ea"/>
              </a:rPr>
              <a:t>第二章</a:t>
            </a:r>
            <a:endParaRPr lang="zh-CN" altLang="en-US" sz="5400">
              <a:solidFill>
                <a:srgbClr val="D99971"/>
              </a:solidFill>
              <a:latin typeface="+mj-ea"/>
              <a:ea typeface="+mj-ea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2572827" y="3530247"/>
            <a:ext cx="386983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5143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900" kern="0">
                <a:solidFill>
                  <a:schemeClr val="tx1">
                    <a:lumMod val="85000"/>
                    <a:lumOff val="15000"/>
                  </a:schemeClr>
                </a:solidFill>
              </a:rPr>
              <a:t>Lorem ipsum dolor sit amet, consectetur adipiscing elit. Donec luctus nibh sit amet sem vulputate venenatis bibendum orci pulvinar. </a:t>
            </a:r>
            <a:endParaRPr lang="en-US" altLang="zh-CN" sz="900" ker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3604463" y="2446036"/>
            <a:ext cx="20313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51435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>
                <a:solidFill>
                  <a:srgbClr val="D99971"/>
                </a:solidFill>
                <a:latin typeface="+mj-ea"/>
                <a:ea typeface="+mj-ea"/>
              </a:rPr>
              <a:t>此处添加文字内容</a:t>
            </a:r>
            <a:endParaRPr lang="zh-CN" altLang="en-US">
              <a:solidFill>
                <a:srgbClr val="D99971"/>
              </a:solidFill>
              <a:latin typeface="+mj-ea"/>
              <a:ea typeface="+mj-ea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859" r="80506"/>
          <a:stretch>
            <a:fillRect/>
          </a:stretch>
        </p:blipFill>
        <p:spPr>
          <a:xfrm>
            <a:off x="-185194" y="2944797"/>
            <a:ext cx="1898248" cy="2198702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00" b="67904"/>
          <a:stretch>
            <a:fillRect/>
          </a:stretch>
        </p:blipFill>
        <p:spPr>
          <a:xfrm>
            <a:off x="6950535" y="0"/>
            <a:ext cx="2193465" cy="1980009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1180" y="3102783"/>
            <a:ext cx="2241102" cy="2986268"/>
          </a:xfrm>
          <a:prstGeom prst="rect">
            <a:avLst/>
          </a:prstGeom>
        </p:spPr>
      </p:pic>
      <p:sp>
        <p:nvSpPr>
          <p:cNvPr id="24" name="文本框 23"/>
          <p:cNvSpPr txBox="1">
            <a:spLocks noChangeArrowheads="1"/>
          </p:cNvSpPr>
          <p:nvPr/>
        </p:nvSpPr>
        <p:spPr bwMode="auto">
          <a:xfrm>
            <a:off x="3379876" y="1096094"/>
            <a:ext cx="59503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defTabSz="51435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200">
                <a:solidFill>
                  <a:schemeClr val="bg1"/>
                </a:solidFill>
                <a:latin typeface="+mj-lt"/>
                <a:ea typeface="+mj-ea"/>
              </a:rPr>
              <a:t>贰</a:t>
            </a:r>
            <a:endParaRPr lang="zh-CN" altLang="en-US" sz="3200">
              <a:solidFill>
                <a:schemeClr val="bg1"/>
              </a:solidFill>
              <a:latin typeface="+mj-lt"/>
              <a:ea typeface="+mj-e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063174" y="1676400"/>
            <a:ext cx="7017651" cy="2209507"/>
          </a:xfrm>
          <a:prstGeom prst="rect">
            <a:avLst/>
          </a:prstGeom>
          <a:solidFill>
            <a:srgbClr val="737F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框 6"/>
          <p:cNvSpPr txBox="1">
            <a:spLocks noChangeArrowheads="1"/>
          </p:cNvSpPr>
          <p:nvPr/>
        </p:nvSpPr>
        <p:spPr bwMode="auto">
          <a:xfrm>
            <a:off x="3556337" y="300813"/>
            <a:ext cx="20313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>
                <a:solidFill>
                  <a:srgbClr val="93756C"/>
                </a:solidFill>
                <a:latin typeface="+mj-ea"/>
                <a:ea typeface="+mj-ea"/>
              </a:rPr>
              <a:t>此处添加标题</a:t>
            </a:r>
            <a:endParaRPr lang="en-US" altLang="zh-CN" sz="2400">
              <a:solidFill>
                <a:srgbClr val="93756C"/>
              </a:solidFill>
              <a:latin typeface="+mj-ea"/>
              <a:ea typeface="+mj-ea"/>
            </a:endParaRPr>
          </a:p>
        </p:txBody>
      </p:sp>
      <p:sp>
        <p:nvSpPr>
          <p:cNvPr id="22" name="文本框 6"/>
          <p:cNvSpPr txBox="1">
            <a:spLocks noChangeArrowheads="1"/>
          </p:cNvSpPr>
          <p:nvPr/>
        </p:nvSpPr>
        <p:spPr bwMode="auto">
          <a:xfrm>
            <a:off x="3056708" y="698273"/>
            <a:ext cx="3231975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05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/>
                <a:ea typeface="方正兰亭黑_GBK" panose="02000000000000000000"/>
              </a:rPr>
              <a:t>Lorem ipsum dolor sit amet, consectetuer adipiscing elit</a:t>
            </a:r>
            <a:endParaRPr lang="zh-CN" altLang="en-US" sz="1050">
              <a:solidFill>
                <a:schemeClr val="tx1">
                  <a:lumMod val="85000"/>
                  <a:lumOff val="15000"/>
                </a:schemeClr>
              </a:solidFill>
              <a:latin typeface="Calibri Light" panose="020F0302020204030204"/>
              <a:ea typeface="方正兰亭黑_GBK" panose="0200000000000000000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65" y="1129554"/>
            <a:ext cx="1604914" cy="1539407"/>
          </a:xfrm>
          <a:prstGeom prst="rect">
            <a:avLst/>
          </a:prstGeom>
        </p:spPr>
      </p:pic>
      <p:sp>
        <p:nvSpPr>
          <p:cNvPr id="26" name="矩形 25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/>
          <p:cNvSpPr/>
          <p:nvPr/>
        </p:nvSpPr>
        <p:spPr>
          <a:xfrm>
            <a:off x="2102666" y="1843032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>
                <a:solidFill>
                  <a:schemeClr val="bg1"/>
                </a:solidFill>
                <a:latin typeface="+mj-ea"/>
                <a:ea typeface="+mj-ea"/>
                <a:sym typeface="Calibri" panose="020F0502020204030204" pitchFamily="34" charset="0"/>
              </a:rPr>
              <a:t>此处添加标题</a:t>
            </a:r>
            <a:endParaRPr lang="zh-CN" altLang="en-US" sz="2400">
              <a:solidFill>
                <a:schemeClr val="bg1"/>
              </a:solidFill>
              <a:latin typeface="+mj-ea"/>
              <a:ea typeface="+mj-ea"/>
              <a:sym typeface="Calibri" panose="020F0502020204030204" pitchFamily="34" charset="0"/>
            </a:endParaRPr>
          </a:p>
        </p:txBody>
      </p:sp>
      <p:sp>
        <p:nvSpPr>
          <p:cNvPr id="27" name="矩形 26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/>
          <p:cNvSpPr/>
          <p:nvPr/>
        </p:nvSpPr>
        <p:spPr>
          <a:xfrm>
            <a:off x="2102666" y="2259233"/>
            <a:ext cx="5875922" cy="552011"/>
          </a:xfrm>
          <a:prstGeom prst="rect">
            <a:avLst/>
          </a:prstGeom>
        </p:spPr>
        <p:txBody>
          <a:bodyPr wrap="square">
            <a:spAutoFit/>
          </a:bodyPr>
          <a:lstStyle/>
          <a:p/>
        </p:txBody>
      </p:sp>
      <p:sp>
        <p:nvSpPr>
          <p:cNvPr id="28" name="矩形 27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/>
          <p:cNvSpPr/>
          <p:nvPr/>
        </p:nvSpPr>
        <p:spPr>
          <a:xfrm>
            <a:off x="2102666" y="2841550"/>
            <a:ext cx="5875922" cy="552011"/>
          </a:xfrm>
          <a:prstGeom prst="rect">
            <a:avLst/>
          </a:prstGeom>
        </p:spPr>
        <p:txBody>
          <a:bodyPr wrap="square">
            <a:spAutoFit/>
          </a:bodyPr>
          <a:lstStyle/>
          <a:p/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7159" y="3227445"/>
            <a:ext cx="1172135" cy="150453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多肉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737F9C"/>
      </a:accent1>
      <a:accent2>
        <a:srgbClr val="8E97C4"/>
      </a:accent2>
      <a:accent3>
        <a:srgbClr val="E49CB0"/>
      </a:accent3>
      <a:accent4>
        <a:srgbClr val="97ABB9"/>
      </a:accent4>
      <a:accent5>
        <a:srgbClr val="5B9BD5"/>
      </a:accent5>
      <a:accent6>
        <a:srgbClr val="70AD47"/>
      </a:accent6>
      <a:hlink>
        <a:srgbClr val="000000"/>
      </a:hlink>
      <a:folHlink>
        <a:srgbClr val="954F72"/>
      </a:folHlink>
    </a:clrScheme>
    <a:fontScheme name="方正苏新诗柳楷简体">
      <a:majorFont>
        <a:latin typeface="Arial"/>
        <a:ea typeface="方正苏新诗柳楷简体"/>
        <a:cs typeface=""/>
      </a:majorFont>
      <a:minorFont>
        <a:latin typeface="Calibri Light"/>
        <a:ea typeface="微软雅黑 Light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5922</Words>
  <Application>WPS 演示</Application>
  <PresentationFormat>全屏显示(16:9)</PresentationFormat>
  <Paragraphs>240</Paragraphs>
  <Slides>18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37" baseType="lpstr">
      <vt:lpstr>Arial</vt:lpstr>
      <vt:lpstr>宋体</vt:lpstr>
      <vt:lpstr>Wingdings</vt:lpstr>
      <vt:lpstr>Calibri Light</vt:lpstr>
      <vt:lpstr>方正宋刻本秀楷简体</vt:lpstr>
      <vt:lpstr>方正兰亭黑_GBK</vt:lpstr>
      <vt:lpstr>微软雅黑</vt:lpstr>
      <vt:lpstr>Calibri Light</vt:lpstr>
      <vt:lpstr>Calibri</vt:lpstr>
      <vt:lpstr>Gill Sans</vt:lpstr>
      <vt:lpstr>方正苏新诗柳楷简体</vt:lpstr>
      <vt:lpstr>Arial Unicode MS</vt:lpstr>
      <vt:lpstr>微软雅黑 Light</vt:lpstr>
      <vt:lpstr>等线</vt:lpstr>
      <vt:lpstr>Arial</vt:lpstr>
      <vt:lpstr>Microsoft YaHei UI</vt:lpstr>
      <vt:lpstr>微软雅黑 Light</vt:lpstr>
      <vt:lpstr>Gill Sans MT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www.xqppt.com</dc:title>
  <dc:creator>小Q办公</dc:creator>
  <cp:lastModifiedBy> </cp:lastModifiedBy>
  <cp:revision>72</cp:revision>
  <dcterms:created xsi:type="dcterms:W3CDTF">2018-04-12T12:07:00Z</dcterms:created>
  <dcterms:modified xsi:type="dcterms:W3CDTF">2018-04-26T09:43:35Z</dcterms:modified>
  <cp:category/>
  <dc:description/>
  <cp:contentStatus/>
  <dc:identifier/>
  <cp:keywords/>
  <dc:language>utf-8</dc:language>
  <dc:subject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2052-10.1.0.7224</vt:lpwstr>
  </property>
</Properties>
</file>