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62" r:id="rId3"/>
    <p:sldId id="261" r:id="rId4"/>
    <p:sldId id="263" r:id="rId5"/>
    <p:sldId id="282" r:id="rId6"/>
    <p:sldId id="288" r:id="rId7"/>
    <p:sldId id="289" r:id="rId8"/>
    <p:sldId id="265" r:id="rId9"/>
    <p:sldId id="283" r:id="rId10"/>
    <p:sldId id="290" r:id="rId11"/>
    <p:sldId id="291" r:id="rId12"/>
    <p:sldId id="292" r:id="rId13"/>
    <p:sldId id="267" r:id="rId14"/>
    <p:sldId id="310" r:id="rId15"/>
    <p:sldId id="311" r:id="rId16"/>
    <p:sldId id="294" r:id="rId17"/>
    <p:sldId id="269" r:id="rId18"/>
    <p:sldId id="286" r:id="rId19"/>
    <p:sldId id="295" r:id="rId20"/>
    <p:sldId id="296" r:id="rId21"/>
    <p:sldId id="297" r:id="rId22"/>
    <p:sldId id="271" r:id="rId23"/>
    <p:sldId id="285" r:id="rId24"/>
    <p:sldId id="313" r:id="rId25"/>
    <p:sldId id="300" r:id="rId26"/>
    <p:sldId id="301" r:id="rId27"/>
    <p:sldId id="302" r:id="rId28"/>
    <p:sldId id="273" r:id="rId29"/>
    <p:sldId id="304" r:id="rId30"/>
    <p:sldId id="306" r:id="rId31"/>
    <p:sldId id="307" r:id="rId32"/>
    <p:sldId id="312" r:id="rId33"/>
    <p:sldId id="309" r:id="rId34"/>
    <p:sldId id="264" r:id="rId35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9DB5"/>
    <a:srgbClr val="FFBBC3"/>
    <a:srgbClr val="FBA3B2"/>
    <a:srgbClr val="E79393"/>
    <a:srgbClr val="7BA86F"/>
    <a:srgbClr val="6DC1D4"/>
    <a:srgbClr val="357062"/>
    <a:srgbClr val="EA5F53"/>
    <a:srgbClr val="6DBCC9"/>
    <a:srgbClr val="61A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6314" autoAdjust="0"/>
  </p:normalViewPr>
  <p:slideViewPr>
    <p:cSldViewPr snapToGrid="0">
      <p:cViewPr varScale="1">
        <p:scale>
          <a:sx n="61" d="100"/>
          <a:sy n="61" d="100"/>
        </p:scale>
        <p:origin x="-72" y="-14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A9523-CAD0-4405-B25D-E0C9A1C24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C1810-1502-4CCA-AB56-A7C12FEF7D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C1810-1502-4CCA-AB56-A7C12FEF7DF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62" y="161925"/>
            <a:ext cx="11801475" cy="6534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914163" y="6497142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98B4-E24B-40FC-8F54-B8A6E44FEC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EC22-F14D-4354-B949-20DCF9467D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43.jpe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7.png"/><Relationship Id="rId2" Type="http://schemas.openxmlformats.org/officeDocument/2006/relationships/tags" Target="../tags/tag9.xml"/><Relationship Id="rId16" Type="http://schemas.openxmlformats.org/officeDocument/2006/relationships/image" Target="../media/image46.jpe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2.xml"/><Relationship Id="rId15" Type="http://schemas.openxmlformats.org/officeDocument/2006/relationships/image" Target="../media/image45.jpe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58.png"/><Relationship Id="rId5" Type="http://schemas.openxmlformats.org/officeDocument/2006/relationships/image" Target="../media/image7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59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61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" y="0"/>
            <a:ext cx="12181972" cy="5657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760" y="1670893"/>
            <a:ext cx="2699431" cy="50861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57875"/>
            <a:ext cx="12192000" cy="10001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6193" y="5536456"/>
            <a:ext cx="355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24787E"/>
                </a:solidFill>
                <a:cs typeface="+mn-ea"/>
                <a:sym typeface="+mn-lt"/>
              </a:rPr>
              <a:t>Happy Mother’s Day</a:t>
            </a:r>
            <a:endParaRPr lang="zh-CN" altLang="en-US" sz="2400" dirty="0">
              <a:solidFill>
                <a:srgbClr val="24787E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5549219"/>
            <a:ext cx="438150" cy="3714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61428" y="5520958"/>
            <a:ext cx="106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24787E"/>
                </a:solidFill>
                <a:cs typeface="+mn-ea"/>
                <a:sym typeface="+mn-lt"/>
              </a:rPr>
              <a:t>5.12</a:t>
            </a:r>
            <a:endParaRPr lang="zh-CN" altLang="en-US" sz="2800" dirty="0">
              <a:solidFill>
                <a:srgbClr val="24787E"/>
              </a:solidFill>
              <a:cs typeface="+mn-ea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947979" y="1079841"/>
            <a:ext cx="5455417" cy="3054085"/>
            <a:chOff x="947979" y="1079841"/>
            <a:chExt cx="5455417" cy="3054085"/>
          </a:xfrm>
        </p:grpSpPr>
        <p:grpSp>
          <p:nvGrpSpPr>
            <p:cNvPr id="15" name="组合 14"/>
            <p:cNvGrpSpPr/>
            <p:nvPr/>
          </p:nvGrpSpPr>
          <p:grpSpPr>
            <a:xfrm>
              <a:off x="947979" y="1079841"/>
              <a:ext cx="1055574" cy="724972"/>
              <a:chOff x="1148783" y="1275967"/>
              <a:chExt cx="1055574" cy="1118549"/>
            </a:xfrm>
          </p:grpSpPr>
          <p:sp>
            <p:nvSpPr>
              <p:cNvPr id="37" name="任意多边形: 形状 36"/>
              <p:cNvSpPr/>
              <p:nvPr/>
            </p:nvSpPr>
            <p:spPr>
              <a:xfrm>
                <a:off x="1148783" y="1469231"/>
                <a:ext cx="925285" cy="925285"/>
              </a:xfrm>
              <a:custGeom>
                <a:avLst/>
                <a:gdLst>
                  <a:gd name="connsiteX0" fmla="*/ 0 w 769257"/>
                  <a:gd name="connsiteY0" fmla="*/ 769257 h 769257"/>
                  <a:gd name="connsiteX1" fmla="*/ 0 w 769257"/>
                  <a:gd name="connsiteY1" fmla="*/ 0 h 769257"/>
                  <a:gd name="connsiteX2" fmla="*/ 159657 w 769257"/>
                  <a:gd name="connsiteY2" fmla="*/ 0 h 769257"/>
                  <a:gd name="connsiteX3" fmla="*/ 769257 w 769257"/>
                  <a:gd name="connsiteY3" fmla="*/ 0 h 76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57" h="769257">
                    <a:moveTo>
                      <a:pt x="0" y="769257"/>
                    </a:moveTo>
                    <a:lnTo>
                      <a:pt x="0" y="0"/>
                    </a:lnTo>
                    <a:lnTo>
                      <a:pt x="159657" y="0"/>
                    </a:lnTo>
                    <a:lnTo>
                      <a:pt x="769257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1279072" y="1275967"/>
                <a:ext cx="925285" cy="925286"/>
              </a:xfrm>
              <a:custGeom>
                <a:avLst/>
                <a:gdLst>
                  <a:gd name="connsiteX0" fmla="*/ 0 w 769257"/>
                  <a:gd name="connsiteY0" fmla="*/ 769257 h 769257"/>
                  <a:gd name="connsiteX1" fmla="*/ 0 w 769257"/>
                  <a:gd name="connsiteY1" fmla="*/ 0 h 769257"/>
                  <a:gd name="connsiteX2" fmla="*/ 159657 w 769257"/>
                  <a:gd name="connsiteY2" fmla="*/ 0 h 769257"/>
                  <a:gd name="connsiteX3" fmla="*/ 769257 w 769257"/>
                  <a:gd name="connsiteY3" fmla="*/ 0 h 76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57" h="769257">
                    <a:moveTo>
                      <a:pt x="0" y="769257"/>
                    </a:moveTo>
                    <a:lnTo>
                      <a:pt x="0" y="0"/>
                    </a:lnTo>
                    <a:lnTo>
                      <a:pt x="159657" y="0"/>
                    </a:lnTo>
                    <a:lnTo>
                      <a:pt x="769257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 flipV="1">
              <a:off x="5347823" y="3412395"/>
              <a:ext cx="1055573" cy="721531"/>
              <a:chOff x="1148784" y="1324429"/>
              <a:chExt cx="1055573" cy="1113240"/>
            </a:xfrm>
          </p:grpSpPr>
          <p:sp>
            <p:nvSpPr>
              <p:cNvPr id="35" name="任意多边形: 形状 34"/>
              <p:cNvSpPr/>
              <p:nvPr/>
            </p:nvSpPr>
            <p:spPr>
              <a:xfrm>
                <a:off x="1148784" y="1512383"/>
                <a:ext cx="925285" cy="925286"/>
              </a:xfrm>
              <a:custGeom>
                <a:avLst/>
                <a:gdLst>
                  <a:gd name="connsiteX0" fmla="*/ 0 w 769257"/>
                  <a:gd name="connsiteY0" fmla="*/ 769257 h 769257"/>
                  <a:gd name="connsiteX1" fmla="*/ 0 w 769257"/>
                  <a:gd name="connsiteY1" fmla="*/ 0 h 769257"/>
                  <a:gd name="connsiteX2" fmla="*/ 159657 w 769257"/>
                  <a:gd name="connsiteY2" fmla="*/ 0 h 769257"/>
                  <a:gd name="connsiteX3" fmla="*/ 769257 w 769257"/>
                  <a:gd name="connsiteY3" fmla="*/ 0 h 76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57" h="769257">
                    <a:moveTo>
                      <a:pt x="0" y="769257"/>
                    </a:moveTo>
                    <a:lnTo>
                      <a:pt x="0" y="0"/>
                    </a:lnTo>
                    <a:lnTo>
                      <a:pt x="159657" y="0"/>
                    </a:lnTo>
                    <a:lnTo>
                      <a:pt x="769257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279072" y="1324429"/>
                <a:ext cx="925285" cy="925285"/>
              </a:xfrm>
              <a:custGeom>
                <a:avLst/>
                <a:gdLst>
                  <a:gd name="connsiteX0" fmla="*/ 0 w 769257"/>
                  <a:gd name="connsiteY0" fmla="*/ 769257 h 769257"/>
                  <a:gd name="connsiteX1" fmla="*/ 0 w 769257"/>
                  <a:gd name="connsiteY1" fmla="*/ 0 h 769257"/>
                  <a:gd name="connsiteX2" fmla="*/ 159657 w 769257"/>
                  <a:gd name="connsiteY2" fmla="*/ 0 h 769257"/>
                  <a:gd name="connsiteX3" fmla="*/ 769257 w 769257"/>
                  <a:gd name="connsiteY3" fmla="*/ 0 h 76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57" h="769257">
                    <a:moveTo>
                      <a:pt x="0" y="769257"/>
                    </a:moveTo>
                    <a:lnTo>
                      <a:pt x="0" y="0"/>
                    </a:lnTo>
                    <a:lnTo>
                      <a:pt x="159657" y="0"/>
                    </a:lnTo>
                    <a:lnTo>
                      <a:pt x="769257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 rot="594792">
            <a:off x="1846861" y="1496047"/>
            <a:ext cx="2798090" cy="2485789"/>
            <a:chOff x="1553254" y="1869621"/>
            <a:chExt cx="3499986" cy="3109346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1741715" y="2050143"/>
              <a:ext cx="3120571" cy="27577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4903561" y="1869621"/>
              <a:ext cx="149679" cy="149679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553254" y="4829288"/>
              <a:ext cx="149679" cy="149679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09504" y="1267318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cs typeface="+mn-ea"/>
                <a:sym typeface="+mn-lt"/>
              </a:rPr>
              <a:t>感恩</a:t>
            </a:r>
          </a:p>
        </p:txBody>
      </p:sp>
      <p:sp>
        <p:nvSpPr>
          <p:cNvPr id="19" name="矩形 18"/>
          <p:cNvSpPr/>
          <p:nvPr/>
        </p:nvSpPr>
        <p:spPr>
          <a:xfrm>
            <a:off x="2668684" y="2430542"/>
            <a:ext cx="3892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cs typeface="+mn-ea"/>
                <a:sym typeface="+mn-lt"/>
              </a:rPr>
              <a:t>母亲节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28115" y="3534215"/>
            <a:ext cx="303407" cy="200505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818922" y="4391178"/>
            <a:ext cx="1041276" cy="688122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106477" y="4363742"/>
            <a:ext cx="232324" cy="153530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32090" y="2833794"/>
            <a:ext cx="850595" cy="562111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008003" y="4407412"/>
            <a:ext cx="642932" cy="424878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82692" y="805366"/>
            <a:ext cx="1682329" cy="1111757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564270" y="2098977"/>
            <a:ext cx="547530" cy="361832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119563" y="3845082"/>
            <a:ext cx="3543247" cy="484914"/>
            <a:chOff x="1453501" y="5354728"/>
            <a:chExt cx="3568819" cy="484914"/>
          </a:xfrm>
        </p:grpSpPr>
        <p:sp>
          <p:nvSpPr>
            <p:cNvPr id="30" name="矩形: 圆角 29"/>
            <p:cNvSpPr/>
            <p:nvPr/>
          </p:nvSpPr>
          <p:spPr>
            <a:xfrm>
              <a:off x="1453501" y="5354728"/>
              <a:ext cx="3568819" cy="4849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21697" y="5397130"/>
              <a:ext cx="172121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000" dirty="0" smtClean="0">
                  <a:solidFill>
                    <a:srgbClr val="24787E"/>
                  </a:solidFill>
                  <a:cs typeface="+mn-ea"/>
                  <a:sym typeface="+mn-lt"/>
                </a:rPr>
                <a:t>二年三班</a:t>
              </a:r>
              <a:endParaRPr lang="zh-CN" altLang="en-US" sz="2000" dirty="0">
                <a:solidFill>
                  <a:srgbClr val="24787E"/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206698" y="5397795"/>
              <a:ext cx="1498667" cy="3987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>
                  <a:solidFill>
                    <a:srgbClr val="24787E"/>
                  </a:solidFill>
                  <a:cs typeface="+mn-ea"/>
                  <a:sym typeface="+mn-lt"/>
                </a:rPr>
                <a:t>xxx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0"/>
            <a:ext cx="31623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1 -0.00092 L -4.16667E-7 -1.85185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23 0.09792 L -4.79167E-6 -4.44444E-6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-5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18 -0.08657 L -8.33333E-7 0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8" grpId="1"/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871946" y="76552"/>
              <a:ext cx="24481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感悟母爱</a:t>
              </a:r>
            </a:p>
          </p:txBody>
        </p:sp>
      </p:grp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3534727" y="1410417"/>
            <a:ext cx="5122546" cy="474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远行时，缝进衣物的细密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针线，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是母亲数不清的嘱咐和挂牵；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归来时，摸遍全身的颤抖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双手，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是母亲述不尽的爱抚和思念。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母爱之专，心系一身。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母爱之大，情牵万里。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母爱之久，如江河行地，同日月经天。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母爱似古老的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车辙，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伴随岁月的运转，越碾越深，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母爱如陈年的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老酒，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偕同时间的推移，越酿越甜。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母亲的伟大形象，将与天地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共存，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与日月同辉，为历代尊祟，受世人敬仰。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99" y="1688738"/>
            <a:ext cx="3182257" cy="51332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85990" flipH="1">
            <a:off x="8341841" y="2103430"/>
            <a:ext cx="2645298" cy="22213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227097" flipH="1">
            <a:off x="9711617" y="4395098"/>
            <a:ext cx="1397443" cy="1173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77245" y="2459337"/>
            <a:ext cx="8343900" cy="3427113"/>
            <a:chOff x="2577245" y="2459337"/>
            <a:chExt cx="8343900" cy="3427113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2598807" y="2459337"/>
              <a:ext cx="3429000" cy="0"/>
            </a:xfrm>
            <a:prstGeom prst="line">
              <a:avLst/>
            </a:prstGeom>
            <a:ln w="63500" cap="rnd">
              <a:solidFill>
                <a:srgbClr val="E1313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412770" y="2459337"/>
              <a:ext cx="3429000" cy="0"/>
            </a:xfrm>
            <a:prstGeom prst="line">
              <a:avLst/>
            </a:prstGeom>
            <a:ln w="63500" cap="rnd">
              <a:solidFill>
                <a:srgbClr val="E1313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120420" y="5676900"/>
              <a:ext cx="3257550" cy="0"/>
            </a:xfrm>
            <a:prstGeom prst="line">
              <a:avLst/>
            </a:prstGeom>
            <a:ln w="15875">
              <a:solidFill>
                <a:srgbClr val="E131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577245" y="5886450"/>
              <a:ext cx="8343900" cy="0"/>
            </a:xfrm>
            <a:prstGeom prst="line">
              <a:avLst/>
            </a:prstGeom>
            <a:ln w="15875">
              <a:solidFill>
                <a:srgbClr val="E131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-510285" y="870855"/>
            <a:ext cx="12768960" cy="6148442"/>
            <a:chOff x="-510285" y="870855"/>
            <a:chExt cx="12768960" cy="6148442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10285" y="870855"/>
              <a:ext cx="8081267" cy="5631545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7400" y="3256922"/>
              <a:ext cx="2581275" cy="3762375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174367" y="76552"/>
              <a:ext cx="5843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春晖寸草，怎能言报！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3491645" y="3219784"/>
            <a:ext cx="6515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爱要等价交换，那我们能给父母的是什么？那时候抱怨又算什么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呢？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我们应该忏悔，忏悔那些伤害过父母的言语；忏悔那些惹父母生气的行为；忏悔那些抱怨父母的荒谬想法。对他们说声：“谢谢。”</a:t>
            </a:r>
          </a:p>
        </p:txBody>
      </p:sp>
      <p:sp>
        <p:nvSpPr>
          <p:cNvPr id="27" name="心形 26"/>
          <p:cNvSpPr/>
          <p:nvPr/>
        </p:nvSpPr>
        <p:spPr>
          <a:xfrm>
            <a:off x="6375208" y="2187607"/>
            <a:ext cx="747974" cy="633366"/>
          </a:xfrm>
          <a:prstGeom prst="heart">
            <a:avLst/>
          </a:prstGeom>
          <a:solidFill>
            <a:srgbClr val="E1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205551" y="1831298"/>
            <a:ext cx="5947573" cy="4115300"/>
            <a:chOff x="-205551" y="1831298"/>
            <a:chExt cx="5947573" cy="41153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 b="18123"/>
            <a:stretch>
              <a:fillRect/>
            </a:stretch>
          </p:blipFill>
          <p:spPr>
            <a:xfrm>
              <a:off x="723426" y="1831298"/>
              <a:ext cx="4031494" cy="4115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-205551" y="2753704"/>
              <a:ext cx="5947573" cy="2585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小时候曾嫌母亲爱唠叨， </a:t>
              </a:r>
              <a:b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小时候曾嫌母亲的手粗糙， </a:t>
              </a:r>
              <a:b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小时候曾嫌母亲的拘束太多， </a:t>
              </a:r>
              <a:b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小时候曾嫌母亲总爱说我是孩童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 </a:t>
              </a:r>
              <a:b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做母亲后方知母亲的艰辛， </a:t>
              </a:r>
              <a:b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做母亲后方懂母亲的心思， </a:t>
              </a:r>
              <a:b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做母亲后方晓母爱不求回报， </a:t>
              </a:r>
              <a:b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做母亲后方领略到为人母的诸多感受</a:t>
              </a: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。 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26179" y="1831298"/>
            <a:ext cx="6096000" cy="4115300"/>
            <a:chOff x="6526179" y="1831298"/>
            <a:chExt cx="6096000" cy="41153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 b="18123"/>
            <a:stretch>
              <a:fillRect/>
            </a:stretch>
          </p:blipFill>
          <p:spPr>
            <a:xfrm>
              <a:off x="7558432" y="1831298"/>
              <a:ext cx="4031494" cy="4115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6526179" y="2615204"/>
              <a:ext cx="6096000" cy="28623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母爱是甘甜的乳汁， </a:t>
              </a:r>
              <a:b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母爱是小心翼翼的唠叨， </a:t>
              </a:r>
              <a:b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母爱是电话另一端的叮咛， </a:t>
              </a:r>
              <a:b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母爱是心灵受创时的抚慰， </a:t>
              </a:r>
              <a:b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母爱是春风得意时的忠告</a:t>
              </a:r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 </a:t>
              </a:r>
              <a:b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岁月的沧桑铭刻在母亲的脸上， </a:t>
              </a:r>
              <a:b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两鬓白霜告诫母亲早已不再年轻， </a:t>
              </a:r>
              <a:b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成长的足迹里闪烁着母爱的倩影， </a:t>
              </a:r>
              <a:b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粗糙的双手是真实的写照和见证。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871946" y="76552"/>
              <a:ext cx="24481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感悟母爱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5088" y="1190802"/>
            <a:ext cx="5373451" cy="53734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7523595">
            <a:off x="10565579" y="2206524"/>
            <a:ext cx="905005" cy="7599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087937">
            <a:off x="1279747" y="5588107"/>
            <a:ext cx="865817" cy="727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 r="1437"/>
          <a:stretch>
            <a:fillRect/>
          </a:stretch>
        </p:blipFill>
        <p:spPr>
          <a:xfrm>
            <a:off x="0" y="3152170"/>
            <a:ext cx="12192000" cy="3705830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4483856" y="2837240"/>
            <a:ext cx="5128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cs typeface="+mn-ea"/>
                <a:sym typeface="+mn-lt"/>
              </a:rPr>
              <a:t>感恩父母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/>
          <a:srcRect t="26516" r="11266"/>
          <a:stretch>
            <a:fillRect/>
          </a:stretch>
        </p:blipFill>
        <p:spPr>
          <a:xfrm>
            <a:off x="5359400" y="-16915"/>
            <a:ext cx="6832600" cy="2635686"/>
          </a:xfrm>
          <a:prstGeom prst="rect">
            <a:avLst/>
          </a:prstGeom>
        </p:spPr>
      </p:pic>
      <p:cxnSp>
        <p:nvCxnSpPr>
          <p:cNvPr id="62" name="直接连接符 61"/>
          <p:cNvCxnSpPr>
            <a:stCxn id="66" idx="0"/>
          </p:cNvCxnSpPr>
          <p:nvPr/>
        </p:nvCxnSpPr>
        <p:spPr>
          <a:xfrm flipV="1">
            <a:off x="3362325" y="0"/>
            <a:ext cx="0" cy="2618770"/>
          </a:xfrm>
          <a:prstGeom prst="line">
            <a:avLst/>
          </a:prstGeom>
          <a:ln w="47625">
            <a:solidFill>
              <a:srgbClr val="E16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359025" y="2214564"/>
            <a:ext cx="2006600" cy="2347705"/>
            <a:chOff x="1216025" y="2214564"/>
            <a:chExt cx="2006600" cy="2347705"/>
          </a:xfrm>
        </p:grpSpPr>
        <p:grpSp>
          <p:nvGrpSpPr>
            <p:cNvPr id="56" name="组合 55"/>
            <p:cNvGrpSpPr/>
            <p:nvPr/>
          </p:nvGrpSpPr>
          <p:grpSpPr>
            <a:xfrm>
              <a:off x="1403350" y="3152170"/>
              <a:ext cx="1631950" cy="1410099"/>
              <a:chOff x="1435100" y="3152170"/>
              <a:chExt cx="1631950" cy="1410099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435100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282825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478398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2324225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3" name="任意多边形: 形状 62"/>
            <p:cNvSpPr/>
            <p:nvPr/>
          </p:nvSpPr>
          <p:spPr>
            <a:xfrm>
              <a:off x="1997204" y="2278856"/>
              <a:ext cx="219740" cy="30480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1836415" y="2330661"/>
              <a:ext cx="754967" cy="278429"/>
            </a:xfrm>
            <a:custGeom>
              <a:avLst/>
              <a:gdLst>
                <a:gd name="connsiteX0" fmla="*/ 362905 w 720973"/>
                <a:gd name="connsiteY0" fmla="*/ 168337 h 293421"/>
                <a:gd name="connsiteX1" fmla="*/ 108111 w 720973"/>
                <a:gd name="connsiteY1" fmla="*/ 1650 h 293421"/>
                <a:gd name="connsiteX2" fmla="*/ 36673 w 720973"/>
                <a:gd name="connsiteY2" fmla="*/ 258825 h 293421"/>
                <a:gd name="connsiteX3" fmla="*/ 674848 w 720973"/>
                <a:gd name="connsiteY3" fmla="*/ 263587 h 293421"/>
                <a:gd name="connsiteX4" fmla="*/ 641511 w 720973"/>
                <a:gd name="connsiteY4" fmla="*/ 6412 h 293421"/>
                <a:gd name="connsiteX5" fmla="*/ 405767 w 720973"/>
                <a:gd name="connsiteY5" fmla="*/ 218343 h 293421"/>
                <a:gd name="connsiteX0-1" fmla="*/ 382496 w 721514"/>
                <a:gd name="connsiteY0-2" fmla="*/ 235807 h 291835"/>
                <a:gd name="connsiteX1-3" fmla="*/ 108652 w 721514"/>
                <a:gd name="connsiteY1-4" fmla="*/ 64 h 291835"/>
                <a:gd name="connsiteX2-5" fmla="*/ 37214 w 721514"/>
                <a:gd name="connsiteY2-6" fmla="*/ 257239 h 291835"/>
                <a:gd name="connsiteX3-7" fmla="*/ 675389 w 721514"/>
                <a:gd name="connsiteY3-8" fmla="*/ 262001 h 291835"/>
                <a:gd name="connsiteX4-9" fmla="*/ 642052 w 721514"/>
                <a:gd name="connsiteY4-10" fmla="*/ 4826 h 291835"/>
                <a:gd name="connsiteX5-11" fmla="*/ 406308 w 721514"/>
                <a:gd name="connsiteY5-12" fmla="*/ 216757 h 291835"/>
                <a:gd name="connsiteX0-13" fmla="*/ 382496 w 722411"/>
                <a:gd name="connsiteY0-14" fmla="*/ 235807 h 291835"/>
                <a:gd name="connsiteX1-15" fmla="*/ 108652 w 722411"/>
                <a:gd name="connsiteY1-16" fmla="*/ 64 h 291835"/>
                <a:gd name="connsiteX2-17" fmla="*/ 37214 w 722411"/>
                <a:gd name="connsiteY2-18" fmla="*/ 257239 h 291835"/>
                <a:gd name="connsiteX3-19" fmla="*/ 675389 w 722411"/>
                <a:gd name="connsiteY3-20" fmla="*/ 262001 h 291835"/>
                <a:gd name="connsiteX4-21" fmla="*/ 642052 w 722411"/>
                <a:gd name="connsiteY4-22" fmla="*/ 4826 h 291835"/>
                <a:gd name="connsiteX5-23" fmla="*/ 382495 w 722411"/>
                <a:gd name="connsiteY5-24" fmla="*/ 238189 h 291835"/>
                <a:gd name="connsiteX0-25" fmla="*/ 382496 w 722501"/>
                <a:gd name="connsiteY0-26" fmla="*/ 235807 h 291835"/>
                <a:gd name="connsiteX1-27" fmla="*/ 108652 w 722501"/>
                <a:gd name="connsiteY1-28" fmla="*/ 64 h 291835"/>
                <a:gd name="connsiteX2-29" fmla="*/ 37214 w 722501"/>
                <a:gd name="connsiteY2-30" fmla="*/ 257239 h 291835"/>
                <a:gd name="connsiteX3-31" fmla="*/ 675389 w 722501"/>
                <a:gd name="connsiteY3-32" fmla="*/ 262001 h 291835"/>
                <a:gd name="connsiteX4-33" fmla="*/ 642052 w 722501"/>
                <a:gd name="connsiteY4-34" fmla="*/ 4826 h 291835"/>
                <a:gd name="connsiteX5-35" fmla="*/ 380114 w 722501"/>
                <a:gd name="connsiteY5-36" fmla="*/ 281456 h 291835"/>
                <a:gd name="connsiteX0-37" fmla="*/ 387396 w 722638"/>
                <a:gd name="connsiteY0-38" fmla="*/ 284167 h 291839"/>
                <a:gd name="connsiteX1-39" fmla="*/ 108789 w 722638"/>
                <a:gd name="connsiteY1-40" fmla="*/ 68 h 291839"/>
                <a:gd name="connsiteX2-41" fmla="*/ 37351 w 722638"/>
                <a:gd name="connsiteY2-42" fmla="*/ 257243 h 291839"/>
                <a:gd name="connsiteX3-43" fmla="*/ 675526 w 722638"/>
                <a:gd name="connsiteY3-44" fmla="*/ 262005 h 291839"/>
                <a:gd name="connsiteX4-45" fmla="*/ 642189 w 722638"/>
                <a:gd name="connsiteY4-46" fmla="*/ 4830 h 291839"/>
                <a:gd name="connsiteX5-47" fmla="*/ 380251 w 722638"/>
                <a:gd name="connsiteY5-48" fmla="*/ 281460 h 291839"/>
                <a:gd name="connsiteX0-49" fmla="*/ 387396 w 722638"/>
                <a:gd name="connsiteY0-50" fmla="*/ 284167 h 291839"/>
                <a:gd name="connsiteX1-51" fmla="*/ 108789 w 722638"/>
                <a:gd name="connsiteY1-52" fmla="*/ 68 h 291839"/>
                <a:gd name="connsiteX2-53" fmla="*/ 37351 w 722638"/>
                <a:gd name="connsiteY2-54" fmla="*/ 257243 h 291839"/>
                <a:gd name="connsiteX3-55" fmla="*/ 675526 w 722638"/>
                <a:gd name="connsiteY3-56" fmla="*/ 262005 h 291839"/>
                <a:gd name="connsiteX4-57" fmla="*/ 642189 w 722638"/>
                <a:gd name="connsiteY4-58" fmla="*/ 4830 h 291839"/>
                <a:gd name="connsiteX5-59" fmla="*/ 380251 w 722638"/>
                <a:gd name="connsiteY5-60" fmla="*/ 281460 h 291839"/>
                <a:gd name="connsiteX0-61" fmla="*/ 383758 w 719000"/>
                <a:gd name="connsiteY0-62" fmla="*/ 279373 h 285556"/>
                <a:gd name="connsiteX1-63" fmla="*/ 119439 w 719000"/>
                <a:gd name="connsiteY1-64" fmla="*/ 20726 h 285556"/>
                <a:gd name="connsiteX2-65" fmla="*/ 33713 w 719000"/>
                <a:gd name="connsiteY2-66" fmla="*/ 252449 h 285556"/>
                <a:gd name="connsiteX3-67" fmla="*/ 671888 w 719000"/>
                <a:gd name="connsiteY3-68" fmla="*/ 257211 h 285556"/>
                <a:gd name="connsiteX4-69" fmla="*/ 638551 w 719000"/>
                <a:gd name="connsiteY4-70" fmla="*/ 36 h 285556"/>
                <a:gd name="connsiteX5-71" fmla="*/ 376613 w 719000"/>
                <a:gd name="connsiteY5-72" fmla="*/ 276666 h 285556"/>
                <a:gd name="connsiteX0-73" fmla="*/ 383758 w 701654"/>
                <a:gd name="connsiteY0-74" fmla="*/ 284462 h 290984"/>
                <a:gd name="connsiteX1-75" fmla="*/ 119439 w 701654"/>
                <a:gd name="connsiteY1-76" fmla="*/ 25815 h 290984"/>
                <a:gd name="connsiteX2-77" fmla="*/ 33713 w 701654"/>
                <a:gd name="connsiteY2-78" fmla="*/ 257538 h 290984"/>
                <a:gd name="connsiteX3-79" fmla="*/ 671888 w 701654"/>
                <a:gd name="connsiteY3-80" fmla="*/ 262300 h 290984"/>
                <a:gd name="connsiteX4-81" fmla="*/ 574257 w 701654"/>
                <a:gd name="connsiteY4-82" fmla="*/ 35 h 290984"/>
                <a:gd name="connsiteX5-83" fmla="*/ 376613 w 701654"/>
                <a:gd name="connsiteY5-84" fmla="*/ 281755 h 290984"/>
                <a:gd name="connsiteX0-85" fmla="*/ 387674 w 754967"/>
                <a:gd name="connsiteY0-86" fmla="*/ 284435 h 297584"/>
                <a:gd name="connsiteX1-87" fmla="*/ 123355 w 754967"/>
                <a:gd name="connsiteY1-88" fmla="*/ 25788 h 297584"/>
                <a:gd name="connsiteX2-89" fmla="*/ 37629 w 754967"/>
                <a:gd name="connsiteY2-90" fmla="*/ 257511 h 297584"/>
                <a:gd name="connsiteX3-91" fmla="*/ 730572 w 754967"/>
                <a:gd name="connsiteY3-92" fmla="*/ 272453 h 297584"/>
                <a:gd name="connsiteX4-93" fmla="*/ 578173 w 754967"/>
                <a:gd name="connsiteY4-94" fmla="*/ 8 h 297584"/>
                <a:gd name="connsiteX5-95" fmla="*/ 380529 w 754967"/>
                <a:gd name="connsiteY5-96" fmla="*/ 281728 h 297584"/>
                <a:gd name="connsiteX0-97" fmla="*/ 387674 w 754967"/>
                <a:gd name="connsiteY0-98" fmla="*/ 284435 h 297584"/>
                <a:gd name="connsiteX1-99" fmla="*/ 123355 w 754967"/>
                <a:gd name="connsiteY1-100" fmla="*/ 25788 h 297584"/>
                <a:gd name="connsiteX2-101" fmla="*/ 37629 w 754967"/>
                <a:gd name="connsiteY2-102" fmla="*/ 257511 h 297584"/>
                <a:gd name="connsiteX3-103" fmla="*/ 730572 w 754967"/>
                <a:gd name="connsiteY3-104" fmla="*/ 272453 h 297584"/>
                <a:gd name="connsiteX4-105" fmla="*/ 578173 w 754967"/>
                <a:gd name="connsiteY4-106" fmla="*/ 8 h 297584"/>
                <a:gd name="connsiteX5-107" fmla="*/ 380529 w 754967"/>
                <a:gd name="connsiteY5-108" fmla="*/ 281728 h 2975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54967" h="297584">
                  <a:moveTo>
                    <a:pt x="387674" y="284435"/>
                  </a:moveTo>
                  <a:cubicBezTo>
                    <a:pt x="311275" y="163010"/>
                    <a:pt x="181696" y="30275"/>
                    <a:pt x="123355" y="25788"/>
                  </a:cubicBezTo>
                  <a:cubicBezTo>
                    <a:pt x="65014" y="21301"/>
                    <a:pt x="-63574" y="216400"/>
                    <a:pt x="37629" y="257511"/>
                  </a:cubicBezTo>
                  <a:cubicBezTo>
                    <a:pt x="138832" y="298622"/>
                    <a:pt x="640481" y="315370"/>
                    <a:pt x="730572" y="272453"/>
                  </a:cubicBezTo>
                  <a:cubicBezTo>
                    <a:pt x="820663" y="229536"/>
                    <a:pt x="636513" y="-1538"/>
                    <a:pt x="578173" y="8"/>
                  </a:cubicBezTo>
                  <a:cubicBezTo>
                    <a:pt x="519833" y="1554"/>
                    <a:pt x="433114" y="161812"/>
                    <a:pt x="380529" y="281728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 flipH="1">
              <a:off x="2220912" y="2214564"/>
              <a:ext cx="195255" cy="38338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216025" y="2618770"/>
              <a:ext cx="2006600" cy="441930"/>
            </a:xfrm>
            <a:prstGeom prst="rect">
              <a:avLst/>
            </a:prstGeom>
            <a:solidFill>
              <a:srgbClr val="FAC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26273 L -1.25E-6 -1.48148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14" y="1298204"/>
            <a:ext cx="5246687" cy="509678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81830" y="161925"/>
            <a:ext cx="8614908" cy="6534150"/>
            <a:chOff x="3381830" y="161925"/>
            <a:chExt cx="8614908" cy="65341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830" y="161925"/>
              <a:ext cx="8614908" cy="653415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651025" y="526782"/>
              <a:ext cx="8076518" cy="5804436"/>
            </a:xfrm>
            <a:prstGeom prst="rect">
              <a:avLst/>
            </a:prstGeom>
            <a:noFill/>
            <a:ln w="50800">
              <a:solidFill>
                <a:srgbClr val="6DC9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154876" y="76552"/>
              <a:ext cx="18822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母亲颂</a:t>
              </a:r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860645" y="1148153"/>
            <a:ext cx="368617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母亲就象一部长电影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一直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放到她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生命的最后时刻 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就在这部电影里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我们看到了母亲的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朴实、憨厚、勤劳和智慧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eaLnBrk="0" hangingPunct="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母亲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用她甘甜的乳汁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哺育了我们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喂养了我们</a:t>
            </a:r>
          </a:p>
          <a:p>
            <a:pPr algn="ctr" eaLnBrk="0" hangingPunct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这是我们终身的幸福和骄傲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因为我们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有一位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平凡而又伟大的母亲 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当我们一遍又一遍地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重播着母亲这部电影时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泪流满面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的我们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eaLnBrk="0" hangingPunct="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已完全与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母亲融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为了一体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eaLnBrk="0" hangingPunct="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母亲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就象是一部长电影　　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永远珍藏在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我们敬仰的心底</a:t>
            </a:r>
          </a:p>
        </p:txBody>
      </p:sp>
      <p:sp>
        <p:nvSpPr>
          <p:cNvPr id="11" name="文本框 10"/>
          <p:cNvSpPr txBox="1"/>
          <p:nvPr/>
        </p:nvSpPr>
        <p:spPr>
          <a:xfrm rot="16200000" flipH="1">
            <a:off x="2371755" y="2838454"/>
            <a:ext cx="5265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rgbClr val="74C5D8"/>
                </a:solidFill>
                <a:cs typeface="+mn-ea"/>
                <a:sym typeface="+mn-lt"/>
              </a:rPr>
              <a:t>MOM’S</a:t>
            </a:r>
            <a:endParaRPr lang="zh-CN" altLang="en-US" sz="9600">
              <a:solidFill>
                <a:srgbClr val="74C5D8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 rot="16200000" flipH="1">
            <a:off x="8840471" y="2895606"/>
            <a:ext cx="4431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rgbClr val="FBA3B2"/>
                </a:solidFill>
                <a:cs typeface="+mn-ea"/>
                <a:sym typeface="+mn-lt"/>
              </a:rPr>
              <a:t>LOVE</a:t>
            </a:r>
            <a:endParaRPr lang="zh-CN" altLang="en-US" sz="9600">
              <a:solidFill>
                <a:srgbClr val="FBA3B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3786595" y="-4042"/>
            <a:ext cx="4618807" cy="6079496"/>
            <a:chOff x="3786595" y="-4042"/>
            <a:chExt cx="4618807" cy="6079496"/>
          </a:xfrm>
        </p:grpSpPr>
        <p:grpSp>
          <p:nvGrpSpPr>
            <p:cNvPr id="12" name="组合 11"/>
            <p:cNvGrpSpPr/>
            <p:nvPr/>
          </p:nvGrpSpPr>
          <p:grpSpPr>
            <a:xfrm>
              <a:off x="3786595" y="1009548"/>
              <a:ext cx="4618807" cy="5065906"/>
              <a:chOff x="3786595" y="1009548"/>
              <a:chExt cx="4618807" cy="506590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3786595" y="1456647"/>
                <a:ext cx="4618807" cy="4618807"/>
                <a:chOff x="3786595" y="1456647"/>
                <a:chExt cx="4618807" cy="4618807"/>
              </a:xfrm>
            </p:grpSpPr>
            <p:sp>
              <p:nvSpPr>
                <p:cNvPr id="6" name="圆角矩形 5"/>
                <p:cNvSpPr/>
                <p:nvPr>
                  <p:custDataLst>
                    <p:tags r:id="rId4"/>
                  </p:custDataLst>
                </p:nvPr>
              </p:nvSpPr>
              <p:spPr>
                <a:xfrm rot="2700000">
                  <a:off x="3786595" y="1456647"/>
                  <a:ext cx="4618807" cy="4618807"/>
                </a:xfrm>
                <a:prstGeom prst="roundRect">
                  <a:avLst>
                    <a:gd name="adj" fmla="val 10452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15900" sx="102000" sy="102000" algn="ctr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圆角矩形 7"/>
                <p:cNvSpPr/>
                <p:nvPr>
                  <p:custDataLst>
                    <p:tags r:id="rId5"/>
                  </p:custDataLst>
                </p:nvPr>
              </p:nvSpPr>
              <p:spPr>
                <a:xfrm rot="2700000">
                  <a:off x="3870783" y="1540837"/>
                  <a:ext cx="4450430" cy="4450428"/>
                </a:xfrm>
                <a:prstGeom prst="roundRect">
                  <a:avLst>
                    <a:gd name="adj" fmla="val 10452"/>
                  </a:avLst>
                </a:prstGeom>
                <a:noFill/>
                <a:ln w="44450">
                  <a:solidFill>
                    <a:srgbClr val="61AFC3"/>
                  </a:solidFill>
                  <a:prstDash val="sysDot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椭圆 9"/>
              <p:cNvSpPr/>
              <p:nvPr>
                <p:custDataLst>
                  <p:tags r:id="rId3"/>
                </p:custDataLst>
              </p:nvPr>
            </p:nvSpPr>
            <p:spPr>
              <a:xfrm>
                <a:off x="5929312" y="1009548"/>
                <a:ext cx="352425" cy="352425"/>
              </a:xfrm>
              <a:prstGeom prst="ellipse">
                <a:avLst/>
              </a:prstGeom>
              <a:solidFill>
                <a:srgbClr val="6DBCC9"/>
              </a:solidFill>
              <a:ln>
                <a:noFill/>
              </a:ln>
              <a:effectLst>
                <a:innerShdw blurRad="50800">
                  <a:prstClr val="black">
                    <a:alpha val="8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5700276" y="-4042"/>
              <a:ext cx="458071" cy="1161686"/>
            </a:xfrm>
            <a:custGeom>
              <a:avLst/>
              <a:gdLst>
                <a:gd name="connsiteX0" fmla="*/ 246742 w 458071"/>
                <a:gd name="connsiteY0" fmla="*/ 1146628 h 1161686"/>
                <a:gd name="connsiteX1" fmla="*/ 449942 w 458071"/>
                <a:gd name="connsiteY1" fmla="*/ 1001485 h 1161686"/>
                <a:gd name="connsiteX2" fmla="*/ 0 w 458071"/>
                <a:gd name="connsiteY2" fmla="*/ 0 h 116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1" h="1161686">
                  <a:moveTo>
                    <a:pt x="246742" y="1146628"/>
                  </a:moveTo>
                  <a:cubicBezTo>
                    <a:pt x="368904" y="1169609"/>
                    <a:pt x="491066" y="1192590"/>
                    <a:pt x="449942" y="1001485"/>
                  </a:cubicBezTo>
                  <a:cubicBezTo>
                    <a:pt x="408818" y="810380"/>
                    <a:pt x="204409" y="405190"/>
                    <a:pt x="0" y="0"/>
                  </a:cubicBezTo>
                </a:path>
              </a:pathLst>
            </a:custGeom>
            <a:noFill/>
            <a:ln w="73025">
              <a:solidFill>
                <a:srgbClr val="359D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3" y="163690"/>
            <a:ext cx="4267622" cy="6694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378" y="163690"/>
            <a:ext cx="4267622" cy="66943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4070128" y="1660269"/>
            <a:ext cx="4114800" cy="476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defRPr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没有他们，便没有我们。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是他们，哺育了我们。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是他们，拓开了道路。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没有他们，我们的世界是残缺的。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没有他们，我们的生活是跛脚的。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他们的存在，使我们的世界完整。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他们的存在，使我们的生命鲜活。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有了他们，我们才可以超越历史。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有了他们，我们才可以赢获明天。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因此，我爱他们，我们爱他们。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他们给我们的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我们也可以一样给他们：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一片蓝天白云 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一轮明月朝阳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一双眼睛 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一座家园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一颗赤子之心 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189868" y="76552"/>
              <a:ext cx="381226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他们──给父母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871946" y="76552"/>
              <a:ext cx="24481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感恩父母</a:t>
              </a:r>
            </a:p>
          </p:txBody>
        </p: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1725" y="1600414"/>
            <a:ext cx="5238182" cy="438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襁褓时，母亲的甘甜乳汁，是滋润肌肤的甘露，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孩提时，母亲的苦涩汗水，是浇灌心田的清泉。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求学时，母亲的耐心诱导，是启动灵感的马达，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困惑时，母亲的殷切教诲，是拨正航向的罗盘。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失足时，母亲的善意规劝，是迷途识返的路标，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成功时，母亲的热情鼓励，是乘胜前进的风帆。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攻关时，母亲的积极鞭策，是攀登要隘的阶梯，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拼搏时，母亲的大力支持，是冲越激流的航船。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挫折时，母亲的亲切关怀，是闯出困境的号角，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患病时，母亲的精心护理，是战胜苦痛的灵丹。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困倦时，母亲的爱心，是安然入梦的摇篮，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疲惫时，母亲的怀抱，是停泊小憩的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港湾。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z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12" y="1423987"/>
            <a:ext cx="2809875" cy="52292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7237" y="845993"/>
            <a:ext cx="2038350" cy="21314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094296">
            <a:off x="9760644" y="4570081"/>
            <a:ext cx="2037896" cy="1962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 r="1437"/>
          <a:stretch>
            <a:fillRect/>
          </a:stretch>
        </p:blipFill>
        <p:spPr>
          <a:xfrm>
            <a:off x="0" y="3152170"/>
            <a:ext cx="12192000" cy="3705830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2809252" y="2837240"/>
            <a:ext cx="8836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cs typeface="+mn-ea"/>
                <a:sym typeface="+mn-lt"/>
              </a:rPr>
              <a:t>可怜天下父母心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/>
          <a:srcRect t="26516" r="11266"/>
          <a:stretch>
            <a:fillRect/>
          </a:stretch>
        </p:blipFill>
        <p:spPr>
          <a:xfrm>
            <a:off x="5359400" y="-16915"/>
            <a:ext cx="6832600" cy="2635686"/>
          </a:xfrm>
          <a:prstGeom prst="rect">
            <a:avLst/>
          </a:prstGeom>
        </p:spPr>
      </p:pic>
      <p:cxnSp>
        <p:nvCxnSpPr>
          <p:cNvPr id="62" name="直接连接符 61"/>
          <p:cNvCxnSpPr>
            <a:stCxn id="66" idx="0"/>
          </p:cNvCxnSpPr>
          <p:nvPr/>
        </p:nvCxnSpPr>
        <p:spPr>
          <a:xfrm flipV="1">
            <a:off x="1933575" y="0"/>
            <a:ext cx="0" cy="2618770"/>
          </a:xfrm>
          <a:prstGeom prst="line">
            <a:avLst/>
          </a:prstGeom>
          <a:ln w="47625">
            <a:solidFill>
              <a:srgbClr val="E16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30275" y="2214564"/>
            <a:ext cx="2006600" cy="2347705"/>
            <a:chOff x="1216025" y="2214564"/>
            <a:chExt cx="2006600" cy="2347705"/>
          </a:xfrm>
        </p:grpSpPr>
        <p:grpSp>
          <p:nvGrpSpPr>
            <p:cNvPr id="56" name="组合 55"/>
            <p:cNvGrpSpPr/>
            <p:nvPr/>
          </p:nvGrpSpPr>
          <p:grpSpPr>
            <a:xfrm>
              <a:off x="1403350" y="3152170"/>
              <a:ext cx="1631950" cy="1410099"/>
              <a:chOff x="1435100" y="3152170"/>
              <a:chExt cx="1631950" cy="1410099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435100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282825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478398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2324225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3" name="任意多边形: 形状 62"/>
            <p:cNvSpPr/>
            <p:nvPr/>
          </p:nvSpPr>
          <p:spPr>
            <a:xfrm>
              <a:off x="1997204" y="2278856"/>
              <a:ext cx="219740" cy="30480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1836415" y="2330661"/>
              <a:ext cx="754967" cy="278429"/>
            </a:xfrm>
            <a:custGeom>
              <a:avLst/>
              <a:gdLst>
                <a:gd name="connsiteX0" fmla="*/ 362905 w 720973"/>
                <a:gd name="connsiteY0" fmla="*/ 168337 h 293421"/>
                <a:gd name="connsiteX1" fmla="*/ 108111 w 720973"/>
                <a:gd name="connsiteY1" fmla="*/ 1650 h 293421"/>
                <a:gd name="connsiteX2" fmla="*/ 36673 w 720973"/>
                <a:gd name="connsiteY2" fmla="*/ 258825 h 293421"/>
                <a:gd name="connsiteX3" fmla="*/ 674848 w 720973"/>
                <a:gd name="connsiteY3" fmla="*/ 263587 h 293421"/>
                <a:gd name="connsiteX4" fmla="*/ 641511 w 720973"/>
                <a:gd name="connsiteY4" fmla="*/ 6412 h 293421"/>
                <a:gd name="connsiteX5" fmla="*/ 405767 w 720973"/>
                <a:gd name="connsiteY5" fmla="*/ 218343 h 293421"/>
                <a:gd name="connsiteX0-1" fmla="*/ 382496 w 721514"/>
                <a:gd name="connsiteY0-2" fmla="*/ 235807 h 291835"/>
                <a:gd name="connsiteX1-3" fmla="*/ 108652 w 721514"/>
                <a:gd name="connsiteY1-4" fmla="*/ 64 h 291835"/>
                <a:gd name="connsiteX2-5" fmla="*/ 37214 w 721514"/>
                <a:gd name="connsiteY2-6" fmla="*/ 257239 h 291835"/>
                <a:gd name="connsiteX3-7" fmla="*/ 675389 w 721514"/>
                <a:gd name="connsiteY3-8" fmla="*/ 262001 h 291835"/>
                <a:gd name="connsiteX4-9" fmla="*/ 642052 w 721514"/>
                <a:gd name="connsiteY4-10" fmla="*/ 4826 h 291835"/>
                <a:gd name="connsiteX5-11" fmla="*/ 406308 w 721514"/>
                <a:gd name="connsiteY5-12" fmla="*/ 216757 h 291835"/>
                <a:gd name="connsiteX0-13" fmla="*/ 382496 w 722411"/>
                <a:gd name="connsiteY0-14" fmla="*/ 235807 h 291835"/>
                <a:gd name="connsiteX1-15" fmla="*/ 108652 w 722411"/>
                <a:gd name="connsiteY1-16" fmla="*/ 64 h 291835"/>
                <a:gd name="connsiteX2-17" fmla="*/ 37214 w 722411"/>
                <a:gd name="connsiteY2-18" fmla="*/ 257239 h 291835"/>
                <a:gd name="connsiteX3-19" fmla="*/ 675389 w 722411"/>
                <a:gd name="connsiteY3-20" fmla="*/ 262001 h 291835"/>
                <a:gd name="connsiteX4-21" fmla="*/ 642052 w 722411"/>
                <a:gd name="connsiteY4-22" fmla="*/ 4826 h 291835"/>
                <a:gd name="connsiteX5-23" fmla="*/ 382495 w 722411"/>
                <a:gd name="connsiteY5-24" fmla="*/ 238189 h 291835"/>
                <a:gd name="connsiteX0-25" fmla="*/ 382496 w 722501"/>
                <a:gd name="connsiteY0-26" fmla="*/ 235807 h 291835"/>
                <a:gd name="connsiteX1-27" fmla="*/ 108652 w 722501"/>
                <a:gd name="connsiteY1-28" fmla="*/ 64 h 291835"/>
                <a:gd name="connsiteX2-29" fmla="*/ 37214 w 722501"/>
                <a:gd name="connsiteY2-30" fmla="*/ 257239 h 291835"/>
                <a:gd name="connsiteX3-31" fmla="*/ 675389 w 722501"/>
                <a:gd name="connsiteY3-32" fmla="*/ 262001 h 291835"/>
                <a:gd name="connsiteX4-33" fmla="*/ 642052 w 722501"/>
                <a:gd name="connsiteY4-34" fmla="*/ 4826 h 291835"/>
                <a:gd name="connsiteX5-35" fmla="*/ 380114 w 722501"/>
                <a:gd name="connsiteY5-36" fmla="*/ 281456 h 291835"/>
                <a:gd name="connsiteX0-37" fmla="*/ 387396 w 722638"/>
                <a:gd name="connsiteY0-38" fmla="*/ 284167 h 291839"/>
                <a:gd name="connsiteX1-39" fmla="*/ 108789 w 722638"/>
                <a:gd name="connsiteY1-40" fmla="*/ 68 h 291839"/>
                <a:gd name="connsiteX2-41" fmla="*/ 37351 w 722638"/>
                <a:gd name="connsiteY2-42" fmla="*/ 257243 h 291839"/>
                <a:gd name="connsiteX3-43" fmla="*/ 675526 w 722638"/>
                <a:gd name="connsiteY3-44" fmla="*/ 262005 h 291839"/>
                <a:gd name="connsiteX4-45" fmla="*/ 642189 w 722638"/>
                <a:gd name="connsiteY4-46" fmla="*/ 4830 h 291839"/>
                <a:gd name="connsiteX5-47" fmla="*/ 380251 w 722638"/>
                <a:gd name="connsiteY5-48" fmla="*/ 281460 h 291839"/>
                <a:gd name="connsiteX0-49" fmla="*/ 387396 w 722638"/>
                <a:gd name="connsiteY0-50" fmla="*/ 284167 h 291839"/>
                <a:gd name="connsiteX1-51" fmla="*/ 108789 w 722638"/>
                <a:gd name="connsiteY1-52" fmla="*/ 68 h 291839"/>
                <a:gd name="connsiteX2-53" fmla="*/ 37351 w 722638"/>
                <a:gd name="connsiteY2-54" fmla="*/ 257243 h 291839"/>
                <a:gd name="connsiteX3-55" fmla="*/ 675526 w 722638"/>
                <a:gd name="connsiteY3-56" fmla="*/ 262005 h 291839"/>
                <a:gd name="connsiteX4-57" fmla="*/ 642189 w 722638"/>
                <a:gd name="connsiteY4-58" fmla="*/ 4830 h 291839"/>
                <a:gd name="connsiteX5-59" fmla="*/ 380251 w 722638"/>
                <a:gd name="connsiteY5-60" fmla="*/ 281460 h 291839"/>
                <a:gd name="connsiteX0-61" fmla="*/ 383758 w 719000"/>
                <a:gd name="connsiteY0-62" fmla="*/ 279373 h 285556"/>
                <a:gd name="connsiteX1-63" fmla="*/ 119439 w 719000"/>
                <a:gd name="connsiteY1-64" fmla="*/ 20726 h 285556"/>
                <a:gd name="connsiteX2-65" fmla="*/ 33713 w 719000"/>
                <a:gd name="connsiteY2-66" fmla="*/ 252449 h 285556"/>
                <a:gd name="connsiteX3-67" fmla="*/ 671888 w 719000"/>
                <a:gd name="connsiteY3-68" fmla="*/ 257211 h 285556"/>
                <a:gd name="connsiteX4-69" fmla="*/ 638551 w 719000"/>
                <a:gd name="connsiteY4-70" fmla="*/ 36 h 285556"/>
                <a:gd name="connsiteX5-71" fmla="*/ 376613 w 719000"/>
                <a:gd name="connsiteY5-72" fmla="*/ 276666 h 285556"/>
                <a:gd name="connsiteX0-73" fmla="*/ 383758 w 701654"/>
                <a:gd name="connsiteY0-74" fmla="*/ 284462 h 290984"/>
                <a:gd name="connsiteX1-75" fmla="*/ 119439 w 701654"/>
                <a:gd name="connsiteY1-76" fmla="*/ 25815 h 290984"/>
                <a:gd name="connsiteX2-77" fmla="*/ 33713 w 701654"/>
                <a:gd name="connsiteY2-78" fmla="*/ 257538 h 290984"/>
                <a:gd name="connsiteX3-79" fmla="*/ 671888 w 701654"/>
                <a:gd name="connsiteY3-80" fmla="*/ 262300 h 290984"/>
                <a:gd name="connsiteX4-81" fmla="*/ 574257 w 701654"/>
                <a:gd name="connsiteY4-82" fmla="*/ 35 h 290984"/>
                <a:gd name="connsiteX5-83" fmla="*/ 376613 w 701654"/>
                <a:gd name="connsiteY5-84" fmla="*/ 281755 h 290984"/>
                <a:gd name="connsiteX0-85" fmla="*/ 387674 w 754967"/>
                <a:gd name="connsiteY0-86" fmla="*/ 284435 h 297584"/>
                <a:gd name="connsiteX1-87" fmla="*/ 123355 w 754967"/>
                <a:gd name="connsiteY1-88" fmla="*/ 25788 h 297584"/>
                <a:gd name="connsiteX2-89" fmla="*/ 37629 w 754967"/>
                <a:gd name="connsiteY2-90" fmla="*/ 257511 h 297584"/>
                <a:gd name="connsiteX3-91" fmla="*/ 730572 w 754967"/>
                <a:gd name="connsiteY3-92" fmla="*/ 272453 h 297584"/>
                <a:gd name="connsiteX4-93" fmla="*/ 578173 w 754967"/>
                <a:gd name="connsiteY4-94" fmla="*/ 8 h 297584"/>
                <a:gd name="connsiteX5-95" fmla="*/ 380529 w 754967"/>
                <a:gd name="connsiteY5-96" fmla="*/ 281728 h 297584"/>
                <a:gd name="connsiteX0-97" fmla="*/ 387674 w 754967"/>
                <a:gd name="connsiteY0-98" fmla="*/ 284435 h 297584"/>
                <a:gd name="connsiteX1-99" fmla="*/ 123355 w 754967"/>
                <a:gd name="connsiteY1-100" fmla="*/ 25788 h 297584"/>
                <a:gd name="connsiteX2-101" fmla="*/ 37629 w 754967"/>
                <a:gd name="connsiteY2-102" fmla="*/ 257511 h 297584"/>
                <a:gd name="connsiteX3-103" fmla="*/ 730572 w 754967"/>
                <a:gd name="connsiteY3-104" fmla="*/ 272453 h 297584"/>
                <a:gd name="connsiteX4-105" fmla="*/ 578173 w 754967"/>
                <a:gd name="connsiteY4-106" fmla="*/ 8 h 297584"/>
                <a:gd name="connsiteX5-107" fmla="*/ 380529 w 754967"/>
                <a:gd name="connsiteY5-108" fmla="*/ 281728 h 2975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54967" h="297584">
                  <a:moveTo>
                    <a:pt x="387674" y="284435"/>
                  </a:moveTo>
                  <a:cubicBezTo>
                    <a:pt x="311275" y="163010"/>
                    <a:pt x="181696" y="30275"/>
                    <a:pt x="123355" y="25788"/>
                  </a:cubicBezTo>
                  <a:cubicBezTo>
                    <a:pt x="65014" y="21301"/>
                    <a:pt x="-63574" y="216400"/>
                    <a:pt x="37629" y="257511"/>
                  </a:cubicBezTo>
                  <a:cubicBezTo>
                    <a:pt x="138832" y="298622"/>
                    <a:pt x="640481" y="315370"/>
                    <a:pt x="730572" y="272453"/>
                  </a:cubicBezTo>
                  <a:cubicBezTo>
                    <a:pt x="820663" y="229536"/>
                    <a:pt x="636513" y="-1538"/>
                    <a:pt x="578173" y="8"/>
                  </a:cubicBezTo>
                  <a:cubicBezTo>
                    <a:pt x="519833" y="1554"/>
                    <a:pt x="433114" y="161812"/>
                    <a:pt x="380529" y="281728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 flipH="1">
              <a:off x="2220912" y="2214564"/>
              <a:ext cx="195255" cy="38338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216025" y="2618770"/>
              <a:ext cx="2006600" cy="441930"/>
            </a:xfrm>
            <a:prstGeom prst="rect">
              <a:avLst/>
            </a:prstGeom>
            <a:solidFill>
              <a:srgbClr val="FAC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26273 L -3.75E-6 -1.48148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023156" y="76552"/>
              <a:ext cx="4145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可怜天下父母心</a:t>
              </a:r>
            </a:p>
          </p:txBody>
        </p:sp>
      </p:grpSp>
      <p:grpSp>
        <p:nvGrpSpPr>
          <p:cNvPr id="9" name="PA-组合 8"/>
          <p:cNvGrpSpPr/>
          <p:nvPr>
            <p:custDataLst>
              <p:tags r:id="rId1"/>
            </p:custDataLst>
          </p:nvPr>
        </p:nvGrpSpPr>
        <p:grpSpPr>
          <a:xfrm>
            <a:off x="609113" y="1610135"/>
            <a:ext cx="3494128" cy="4323855"/>
            <a:chOff x="634187" y="1610135"/>
            <a:chExt cx="3494128" cy="4323855"/>
          </a:xfrm>
        </p:grpSpPr>
        <p:pic>
          <p:nvPicPr>
            <p:cNvPr id="10" name="PA-图片 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13" cstate="screen"/>
            <a:srcRect/>
            <a:stretch>
              <a:fillRect/>
            </a:stretch>
          </p:blipFill>
          <p:spPr>
            <a:xfrm>
              <a:off x="1115568" y="2359339"/>
              <a:ext cx="2503933" cy="2979046"/>
            </a:xfrm>
            <a:prstGeom prst="rect">
              <a:avLst/>
            </a:prstGeom>
          </p:spPr>
        </p:pic>
        <p:pic>
          <p:nvPicPr>
            <p:cNvPr id="5" name="PA-图片 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634187" y="1610135"/>
              <a:ext cx="3494128" cy="4323855"/>
            </a:xfrm>
            <a:prstGeom prst="rect">
              <a:avLst/>
            </a:prstGeom>
          </p:spPr>
        </p:pic>
      </p:grpSp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4362614" y="938128"/>
            <a:ext cx="3494128" cy="4323855"/>
            <a:chOff x="4172915" y="1610135"/>
            <a:chExt cx="3494128" cy="4323855"/>
          </a:xfrm>
        </p:grpSpPr>
        <p:pic>
          <p:nvPicPr>
            <p:cNvPr id="2050" name="PA-图片 2" descr="https://timgsa.baidu.com/timg?image&amp;quality=80&amp;size=b9999_10000&amp;sec=1557058760863&amp;di=f990bd423ac5a75b6525a8a24e3bc463&amp;imgtype=0&amp;src=http%3A%2F%2Fimg1.gtimg.com%2Fedu%2Fpics%2Fhv1%2F71%2F84%2F721%2F46904516.jp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 rotWithShape="1">
            <a:blip r:embed="rId15" cstate="screen"/>
            <a:srcRect/>
            <a:stretch>
              <a:fillRect/>
            </a:stretch>
          </p:blipFill>
          <p:spPr bwMode="auto">
            <a:xfrm>
              <a:off x="4683966" y="2441447"/>
              <a:ext cx="2444621" cy="2970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A-图片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4172915" y="1610135"/>
              <a:ext cx="3494128" cy="4323855"/>
            </a:xfrm>
            <a:prstGeom prst="rect">
              <a:avLst/>
            </a:prstGeom>
          </p:spPr>
        </p:pic>
      </p:grpSp>
      <p:grpSp>
        <p:nvGrpSpPr>
          <p:cNvPr id="7" name="PA-组合 6"/>
          <p:cNvGrpSpPr/>
          <p:nvPr>
            <p:custDataLst>
              <p:tags r:id="rId3"/>
            </p:custDataLst>
          </p:nvPr>
        </p:nvGrpSpPr>
        <p:grpSpPr>
          <a:xfrm>
            <a:off x="8116115" y="1610135"/>
            <a:ext cx="3494128" cy="4323855"/>
            <a:chOff x="7709217" y="1610135"/>
            <a:chExt cx="3494128" cy="4323855"/>
          </a:xfrm>
        </p:grpSpPr>
        <p:pic>
          <p:nvPicPr>
            <p:cNvPr id="2052" name="PA-图片 4" descr="https://timgsa.baidu.com/timg?image&amp;quality=80&amp;size=b9999_10000&amp;sec=1557058799808&amp;di=28f8997a330220c845c8622ef256bec3&amp;imgtype=0&amp;src=http%3A%2F%2Fimg.bimg.126.net%2Fphoto%2FnjeWLkD0Xvi1O74clu079g%3D%3D%2F5677068805278537090.jp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 rotWithShape="1">
            <a:blip r:embed="rId16" cstate="screen"/>
            <a:srcRect/>
            <a:stretch>
              <a:fillRect/>
            </a:stretch>
          </p:blipFill>
          <p:spPr bwMode="auto">
            <a:xfrm>
              <a:off x="8178094" y="2441635"/>
              <a:ext cx="2529530" cy="295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A-图片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7709217" y="1610135"/>
              <a:ext cx="3494128" cy="4323855"/>
            </a:xfrm>
            <a:prstGeom prst="rect">
              <a:avLst/>
            </a:prstGeom>
          </p:spPr>
        </p:pic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3613150" y="5097110"/>
            <a:ext cx="4965701" cy="1684338"/>
            <a:chOff x="2156" y="3324"/>
            <a:chExt cx="3128" cy="1061"/>
          </a:xfrm>
        </p:grpSpPr>
        <p:sp>
          <p:nvSpPr>
            <p:cNvPr id="22" name="Freeform 5"/>
            <p:cNvSpPr/>
            <p:nvPr/>
          </p:nvSpPr>
          <p:spPr bwMode="auto">
            <a:xfrm>
              <a:off x="2156" y="3725"/>
              <a:ext cx="423" cy="370"/>
            </a:xfrm>
            <a:custGeom>
              <a:avLst/>
              <a:gdLst>
                <a:gd name="T0" fmla="*/ 416 w 416"/>
                <a:gd name="T1" fmla="*/ 248 h 363"/>
                <a:gd name="T2" fmla="*/ 60 w 416"/>
                <a:gd name="T3" fmla="*/ 182 h 363"/>
                <a:gd name="T4" fmla="*/ 416 w 416"/>
                <a:gd name="T5" fmla="*/ 2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6" h="363">
                  <a:moveTo>
                    <a:pt x="416" y="248"/>
                  </a:moveTo>
                  <a:cubicBezTo>
                    <a:pt x="416" y="248"/>
                    <a:pt x="121" y="0"/>
                    <a:pt x="60" y="182"/>
                  </a:cubicBezTo>
                  <a:cubicBezTo>
                    <a:pt x="0" y="363"/>
                    <a:pt x="326" y="272"/>
                    <a:pt x="416" y="248"/>
                  </a:cubicBezTo>
                  <a:close/>
                </a:path>
              </a:pathLst>
            </a:custGeom>
            <a:solidFill>
              <a:srgbClr val="597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2375" y="3973"/>
              <a:ext cx="386" cy="399"/>
            </a:xfrm>
            <a:custGeom>
              <a:avLst/>
              <a:gdLst>
                <a:gd name="T0" fmla="*/ 380 w 380"/>
                <a:gd name="T1" fmla="*/ 0 h 392"/>
                <a:gd name="T2" fmla="*/ 99 w 380"/>
                <a:gd name="T3" fmla="*/ 228 h 392"/>
                <a:gd name="T4" fmla="*/ 380 w 380"/>
                <a:gd name="T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0" h="392">
                  <a:moveTo>
                    <a:pt x="380" y="0"/>
                  </a:moveTo>
                  <a:cubicBezTo>
                    <a:pt x="380" y="0"/>
                    <a:pt x="0" y="65"/>
                    <a:pt x="99" y="228"/>
                  </a:cubicBezTo>
                  <a:cubicBezTo>
                    <a:pt x="198" y="392"/>
                    <a:pt x="340" y="84"/>
                    <a:pt x="380" y="0"/>
                  </a:cubicBezTo>
                  <a:close/>
                </a:path>
              </a:pathLst>
            </a:custGeom>
            <a:solidFill>
              <a:srgbClr val="597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2578" y="3965"/>
              <a:ext cx="375" cy="420"/>
            </a:xfrm>
            <a:custGeom>
              <a:avLst/>
              <a:gdLst>
                <a:gd name="T0" fmla="*/ 368 w 368"/>
                <a:gd name="T1" fmla="*/ 0 h 413"/>
                <a:gd name="T2" fmla="*/ 119 w 368"/>
                <a:gd name="T3" fmla="*/ 263 h 413"/>
                <a:gd name="T4" fmla="*/ 368 w 368"/>
                <a:gd name="T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" h="413">
                  <a:moveTo>
                    <a:pt x="368" y="0"/>
                  </a:moveTo>
                  <a:cubicBezTo>
                    <a:pt x="368" y="0"/>
                    <a:pt x="0" y="114"/>
                    <a:pt x="119" y="263"/>
                  </a:cubicBezTo>
                  <a:cubicBezTo>
                    <a:pt x="239" y="413"/>
                    <a:pt x="340" y="89"/>
                    <a:pt x="368" y="0"/>
                  </a:cubicBezTo>
                  <a:close/>
                </a:path>
              </a:pathLst>
            </a:custGeom>
            <a:solidFill>
              <a:srgbClr val="597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2373" y="3586"/>
              <a:ext cx="389" cy="388"/>
            </a:xfrm>
            <a:custGeom>
              <a:avLst/>
              <a:gdLst>
                <a:gd name="T0" fmla="*/ 383 w 383"/>
                <a:gd name="T1" fmla="*/ 381 h 381"/>
                <a:gd name="T2" fmla="*/ 89 w 383"/>
                <a:gd name="T3" fmla="*/ 170 h 381"/>
                <a:gd name="T4" fmla="*/ 383 w 383"/>
                <a:gd name="T5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3" h="381">
                  <a:moveTo>
                    <a:pt x="383" y="381"/>
                  </a:moveTo>
                  <a:cubicBezTo>
                    <a:pt x="383" y="381"/>
                    <a:pt x="0" y="339"/>
                    <a:pt x="89" y="170"/>
                  </a:cubicBezTo>
                  <a:cubicBezTo>
                    <a:pt x="178" y="0"/>
                    <a:pt x="338" y="299"/>
                    <a:pt x="383" y="381"/>
                  </a:cubicBezTo>
                  <a:close/>
                </a:path>
              </a:pathLst>
            </a:custGeom>
            <a:solidFill>
              <a:srgbClr val="7BA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578" y="3546"/>
              <a:ext cx="377" cy="418"/>
            </a:xfrm>
            <a:custGeom>
              <a:avLst/>
              <a:gdLst>
                <a:gd name="T0" fmla="*/ 370 w 370"/>
                <a:gd name="T1" fmla="*/ 410 h 410"/>
                <a:gd name="T2" fmla="*/ 117 w 370"/>
                <a:gd name="T3" fmla="*/ 151 h 410"/>
                <a:gd name="T4" fmla="*/ 370 w 370"/>
                <a:gd name="T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410">
                  <a:moveTo>
                    <a:pt x="370" y="410"/>
                  </a:moveTo>
                  <a:cubicBezTo>
                    <a:pt x="370" y="410"/>
                    <a:pt x="0" y="302"/>
                    <a:pt x="117" y="151"/>
                  </a:cubicBezTo>
                  <a:cubicBezTo>
                    <a:pt x="234" y="0"/>
                    <a:pt x="340" y="322"/>
                    <a:pt x="370" y="410"/>
                  </a:cubicBezTo>
                  <a:close/>
                </a:path>
              </a:pathLst>
            </a:custGeom>
            <a:solidFill>
              <a:srgbClr val="597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85" y="3947"/>
              <a:ext cx="375" cy="421"/>
            </a:xfrm>
            <a:custGeom>
              <a:avLst/>
              <a:gdLst>
                <a:gd name="T0" fmla="*/ 368 w 368"/>
                <a:gd name="T1" fmla="*/ 0 h 413"/>
                <a:gd name="T2" fmla="*/ 119 w 368"/>
                <a:gd name="T3" fmla="*/ 263 h 413"/>
                <a:gd name="T4" fmla="*/ 368 w 368"/>
                <a:gd name="T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" h="413">
                  <a:moveTo>
                    <a:pt x="368" y="0"/>
                  </a:moveTo>
                  <a:cubicBezTo>
                    <a:pt x="368" y="0"/>
                    <a:pt x="0" y="114"/>
                    <a:pt x="119" y="263"/>
                  </a:cubicBezTo>
                  <a:cubicBezTo>
                    <a:pt x="238" y="413"/>
                    <a:pt x="339" y="89"/>
                    <a:pt x="368" y="0"/>
                  </a:cubicBezTo>
                  <a:close/>
                </a:path>
              </a:pathLst>
            </a:custGeom>
            <a:solidFill>
              <a:srgbClr val="597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2815" y="3550"/>
              <a:ext cx="384" cy="406"/>
            </a:xfrm>
            <a:custGeom>
              <a:avLst/>
              <a:gdLst>
                <a:gd name="T0" fmla="*/ 377 w 377"/>
                <a:gd name="T1" fmla="*/ 399 h 399"/>
                <a:gd name="T2" fmla="*/ 106 w 377"/>
                <a:gd name="T3" fmla="*/ 159 h 399"/>
                <a:gd name="T4" fmla="*/ 377 w 377"/>
                <a:gd name="T5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" h="399">
                  <a:moveTo>
                    <a:pt x="377" y="399"/>
                  </a:moveTo>
                  <a:cubicBezTo>
                    <a:pt x="377" y="399"/>
                    <a:pt x="0" y="318"/>
                    <a:pt x="106" y="159"/>
                  </a:cubicBezTo>
                  <a:cubicBezTo>
                    <a:pt x="212" y="0"/>
                    <a:pt x="340" y="314"/>
                    <a:pt x="377" y="399"/>
                  </a:cubicBezTo>
                  <a:close/>
                </a:path>
              </a:pathLst>
            </a:custGeom>
            <a:solidFill>
              <a:srgbClr val="7BA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2545" y="3927"/>
              <a:ext cx="894" cy="59"/>
            </a:xfrm>
            <a:custGeom>
              <a:avLst/>
              <a:gdLst>
                <a:gd name="T0" fmla="*/ 5 w 879"/>
                <a:gd name="T1" fmla="*/ 58 h 58"/>
                <a:gd name="T2" fmla="*/ 0 w 879"/>
                <a:gd name="T3" fmla="*/ 58 h 58"/>
                <a:gd name="T4" fmla="*/ 0 w 879"/>
                <a:gd name="T5" fmla="*/ 36 h 58"/>
                <a:gd name="T6" fmla="*/ 876 w 879"/>
                <a:gd name="T7" fmla="*/ 0 h 58"/>
                <a:gd name="T8" fmla="*/ 879 w 879"/>
                <a:gd name="T9" fmla="*/ 21 h 58"/>
                <a:gd name="T10" fmla="*/ 5 w 879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9" h="58">
                  <a:moveTo>
                    <a:pt x="5" y="58"/>
                  </a:moveTo>
                  <a:cubicBezTo>
                    <a:pt x="2" y="58"/>
                    <a:pt x="0" y="58"/>
                    <a:pt x="0" y="5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6"/>
                    <a:pt x="590" y="37"/>
                    <a:pt x="876" y="0"/>
                  </a:cubicBezTo>
                  <a:cubicBezTo>
                    <a:pt x="879" y="21"/>
                    <a:pt x="879" y="21"/>
                    <a:pt x="879" y="21"/>
                  </a:cubicBezTo>
                  <a:cubicBezTo>
                    <a:pt x="606" y="57"/>
                    <a:pt x="67" y="58"/>
                    <a:pt x="5" y="58"/>
                  </a:cubicBezTo>
                  <a:close/>
                </a:path>
              </a:pathLst>
            </a:custGeom>
            <a:solidFill>
              <a:srgbClr val="7BA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4861" y="3725"/>
              <a:ext cx="423" cy="370"/>
            </a:xfrm>
            <a:custGeom>
              <a:avLst/>
              <a:gdLst>
                <a:gd name="T0" fmla="*/ 0 w 416"/>
                <a:gd name="T1" fmla="*/ 248 h 363"/>
                <a:gd name="T2" fmla="*/ 356 w 416"/>
                <a:gd name="T3" fmla="*/ 182 h 363"/>
                <a:gd name="T4" fmla="*/ 0 w 416"/>
                <a:gd name="T5" fmla="*/ 2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6" h="363">
                  <a:moveTo>
                    <a:pt x="0" y="248"/>
                  </a:moveTo>
                  <a:cubicBezTo>
                    <a:pt x="0" y="248"/>
                    <a:pt x="295" y="0"/>
                    <a:pt x="356" y="182"/>
                  </a:cubicBezTo>
                  <a:cubicBezTo>
                    <a:pt x="416" y="363"/>
                    <a:pt x="90" y="272"/>
                    <a:pt x="0" y="248"/>
                  </a:cubicBezTo>
                  <a:close/>
                </a:path>
              </a:pathLst>
            </a:custGeom>
            <a:solidFill>
              <a:srgbClr val="597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4679" y="3973"/>
              <a:ext cx="386" cy="399"/>
            </a:xfrm>
            <a:custGeom>
              <a:avLst/>
              <a:gdLst>
                <a:gd name="T0" fmla="*/ 0 w 380"/>
                <a:gd name="T1" fmla="*/ 0 h 392"/>
                <a:gd name="T2" fmla="*/ 280 w 380"/>
                <a:gd name="T3" fmla="*/ 228 h 392"/>
                <a:gd name="T4" fmla="*/ 0 w 380"/>
                <a:gd name="T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0" h="392">
                  <a:moveTo>
                    <a:pt x="0" y="0"/>
                  </a:moveTo>
                  <a:cubicBezTo>
                    <a:pt x="0" y="0"/>
                    <a:pt x="380" y="65"/>
                    <a:pt x="280" y="228"/>
                  </a:cubicBezTo>
                  <a:cubicBezTo>
                    <a:pt x="181" y="392"/>
                    <a:pt x="40" y="84"/>
                    <a:pt x="0" y="0"/>
                  </a:cubicBezTo>
                  <a:close/>
                </a:path>
              </a:pathLst>
            </a:custGeom>
            <a:solidFill>
              <a:srgbClr val="597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8" name="Freeform 15"/>
            <p:cNvSpPr/>
            <p:nvPr/>
          </p:nvSpPr>
          <p:spPr bwMode="auto">
            <a:xfrm>
              <a:off x="4488" y="3965"/>
              <a:ext cx="374" cy="420"/>
            </a:xfrm>
            <a:custGeom>
              <a:avLst/>
              <a:gdLst>
                <a:gd name="T0" fmla="*/ 0 w 368"/>
                <a:gd name="T1" fmla="*/ 0 h 413"/>
                <a:gd name="T2" fmla="*/ 248 w 368"/>
                <a:gd name="T3" fmla="*/ 263 h 413"/>
                <a:gd name="T4" fmla="*/ 0 w 368"/>
                <a:gd name="T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" h="413">
                  <a:moveTo>
                    <a:pt x="0" y="0"/>
                  </a:moveTo>
                  <a:cubicBezTo>
                    <a:pt x="0" y="0"/>
                    <a:pt x="368" y="114"/>
                    <a:pt x="248" y="263"/>
                  </a:cubicBezTo>
                  <a:cubicBezTo>
                    <a:pt x="129" y="413"/>
                    <a:pt x="28" y="89"/>
                    <a:pt x="0" y="0"/>
                  </a:cubicBezTo>
                  <a:close/>
                </a:path>
              </a:pathLst>
            </a:custGeom>
            <a:solidFill>
              <a:srgbClr val="597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9" name="Freeform 16"/>
            <p:cNvSpPr/>
            <p:nvPr/>
          </p:nvSpPr>
          <p:spPr bwMode="auto">
            <a:xfrm>
              <a:off x="4678" y="3586"/>
              <a:ext cx="389" cy="388"/>
            </a:xfrm>
            <a:custGeom>
              <a:avLst/>
              <a:gdLst>
                <a:gd name="T0" fmla="*/ 0 w 383"/>
                <a:gd name="T1" fmla="*/ 381 h 381"/>
                <a:gd name="T2" fmla="*/ 294 w 383"/>
                <a:gd name="T3" fmla="*/ 170 h 381"/>
                <a:gd name="T4" fmla="*/ 0 w 383"/>
                <a:gd name="T5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3" h="381">
                  <a:moveTo>
                    <a:pt x="0" y="381"/>
                  </a:moveTo>
                  <a:cubicBezTo>
                    <a:pt x="0" y="381"/>
                    <a:pt x="383" y="339"/>
                    <a:pt x="294" y="170"/>
                  </a:cubicBezTo>
                  <a:cubicBezTo>
                    <a:pt x="205" y="0"/>
                    <a:pt x="44" y="299"/>
                    <a:pt x="0" y="381"/>
                  </a:cubicBezTo>
                  <a:close/>
                </a:path>
              </a:pathLst>
            </a:custGeom>
            <a:solidFill>
              <a:srgbClr val="7BA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1" name="Freeform 17"/>
            <p:cNvSpPr/>
            <p:nvPr/>
          </p:nvSpPr>
          <p:spPr bwMode="auto">
            <a:xfrm>
              <a:off x="4486" y="3546"/>
              <a:ext cx="376" cy="418"/>
            </a:xfrm>
            <a:custGeom>
              <a:avLst/>
              <a:gdLst>
                <a:gd name="T0" fmla="*/ 0 w 370"/>
                <a:gd name="T1" fmla="*/ 410 h 410"/>
                <a:gd name="T2" fmla="*/ 253 w 370"/>
                <a:gd name="T3" fmla="*/ 151 h 410"/>
                <a:gd name="T4" fmla="*/ 0 w 370"/>
                <a:gd name="T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410">
                  <a:moveTo>
                    <a:pt x="0" y="410"/>
                  </a:moveTo>
                  <a:cubicBezTo>
                    <a:pt x="0" y="410"/>
                    <a:pt x="370" y="302"/>
                    <a:pt x="253" y="151"/>
                  </a:cubicBezTo>
                  <a:cubicBezTo>
                    <a:pt x="136" y="0"/>
                    <a:pt x="30" y="322"/>
                    <a:pt x="0" y="410"/>
                  </a:cubicBezTo>
                  <a:close/>
                </a:path>
              </a:pathLst>
            </a:custGeom>
            <a:solidFill>
              <a:srgbClr val="597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3" name="Freeform 18"/>
            <p:cNvSpPr/>
            <p:nvPr/>
          </p:nvSpPr>
          <p:spPr bwMode="auto">
            <a:xfrm>
              <a:off x="4180" y="3947"/>
              <a:ext cx="375" cy="421"/>
            </a:xfrm>
            <a:custGeom>
              <a:avLst/>
              <a:gdLst>
                <a:gd name="T0" fmla="*/ 0 w 368"/>
                <a:gd name="T1" fmla="*/ 0 h 413"/>
                <a:gd name="T2" fmla="*/ 249 w 368"/>
                <a:gd name="T3" fmla="*/ 263 h 413"/>
                <a:gd name="T4" fmla="*/ 0 w 368"/>
                <a:gd name="T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" h="413">
                  <a:moveTo>
                    <a:pt x="0" y="0"/>
                  </a:moveTo>
                  <a:cubicBezTo>
                    <a:pt x="0" y="0"/>
                    <a:pt x="368" y="114"/>
                    <a:pt x="249" y="263"/>
                  </a:cubicBezTo>
                  <a:cubicBezTo>
                    <a:pt x="129" y="413"/>
                    <a:pt x="29" y="89"/>
                    <a:pt x="0" y="0"/>
                  </a:cubicBezTo>
                  <a:close/>
                </a:path>
              </a:pathLst>
            </a:custGeom>
            <a:solidFill>
              <a:srgbClr val="597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4" name="Freeform 19"/>
            <p:cNvSpPr/>
            <p:nvPr/>
          </p:nvSpPr>
          <p:spPr bwMode="auto">
            <a:xfrm>
              <a:off x="4241" y="3550"/>
              <a:ext cx="384" cy="406"/>
            </a:xfrm>
            <a:custGeom>
              <a:avLst/>
              <a:gdLst>
                <a:gd name="T0" fmla="*/ 0 w 377"/>
                <a:gd name="T1" fmla="*/ 399 h 399"/>
                <a:gd name="T2" fmla="*/ 271 w 377"/>
                <a:gd name="T3" fmla="*/ 159 h 399"/>
                <a:gd name="T4" fmla="*/ 0 w 377"/>
                <a:gd name="T5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" h="399">
                  <a:moveTo>
                    <a:pt x="0" y="399"/>
                  </a:moveTo>
                  <a:cubicBezTo>
                    <a:pt x="0" y="399"/>
                    <a:pt x="377" y="318"/>
                    <a:pt x="271" y="159"/>
                  </a:cubicBezTo>
                  <a:cubicBezTo>
                    <a:pt x="165" y="0"/>
                    <a:pt x="36" y="314"/>
                    <a:pt x="0" y="399"/>
                  </a:cubicBezTo>
                  <a:close/>
                </a:path>
              </a:pathLst>
            </a:custGeom>
            <a:solidFill>
              <a:srgbClr val="7BA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5" name="Freeform 20"/>
            <p:cNvSpPr/>
            <p:nvPr/>
          </p:nvSpPr>
          <p:spPr bwMode="auto">
            <a:xfrm>
              <a:off x="4001" y="3927"/>
              <a:ext cx="894" cy="59"/>
            </a:xfrm>
            <a:custGeom>
              <a:avLst/>
              <a:gdLst>
                <a:gd name="T0" fmla="*/ 873 w 879"/>
                <a:gd name="T1" fmla="*/ 58 h 58"/>
                <a:gd name="T2" fmla="*/ 0 w 879"/>
                <a:gd name="T3" fmla="*/ 21 h 58"/>
                <a:gd name="T4" fmla="*/ 3 w 879"/>
                <a:gd name="T5" fmla="*/ 0 h 58"/>
                <a:gd name="T6" fmla="*/ 879 w 879"/>
                <a:gd name="T7" fmla="*/ 36 h 58"/>
                <a:gd name="T8" fmla="*/ 879 w 879"/>
                <a:gd name="T9" fmla="*/ 58 h 58"/>
                <a:gd name="T10" fmla="*/ 873 w 879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9" h="58">
                  <a:moveTo>
                    <a:pt x="873" y="58"/>
                  </a:moveTo>
                  <a:cubicBezTo>
                    <a:pt x="812" y="58"/>
                    <a:pt x="273" y="57"/>
                    <a:pt x="0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89" y="37"/>
                    <a:pt x="873" y="36"/>
                    <a:pt x="879" y="36"/>
                  </a:cubicBezTo>
                  <a:cubicBezTo>
                    <a:pt x="879" y="58"/>
                    <a:pt x="879" y="58"/>
                    <a:pt x="879" y="58"/>
                  </a:cubicBezTo>
                  <a:cubicBezTo>
                    <a:pt x="879" y="58"/>
                    <a:pt x="877" y="58"/>
                    <a:pt x="873" y="58"/>
                  </a:cubicBezTo>
                  <a:close/>
                </a:path>
              </a:pathLst>
            </a:custGeom>
            <a:solidFill>
              <a:srgbClr val="7BA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6" name="Oval 21"/>
            <p:cNvSpPr>
              <a:spLocks noChangeArrowheads="1"/>
            </p:cNvSpPr>
            <p:nvPr/>
          </p:nvSpPr>
          <p:spPr bwMode="auto">
            <a:xfrm>
              <a:off x="3577" y="3561"/>
              <a:ext cx="271" cy="270"/>
            </a:xfrm>
            <a:prstGeom prst="ellipse">
              <a:avLst/>
            </a:pr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7" name="Freeform 22"/>
            <p:cNvSpPr/>
            <p:nvPr/>
          </p:nvSpPr>
          <p:spPr bwMode="auto">
            <a:xfrm>
              <a:off x="3365" y="3698"/>
              <a:ext cx="303" cy="303"/>
            </a:xfrm>
            <a:custGeom>
              <a:avLst/>
              <a:gdLst>
                <a:gd name="T0" fmla="*/ 190 w 298"/>
                <a:gd name="T1" fmla="*/ 22 h 298"/>
                <a:gd name="T2" fmla="*/ 276 w 298"/>
                <a:gd name="T3" fmla="*/ 190 h 298"/>
                <a:gd name="T4" fmla="*/ 108 w 298"/>
                <a:gd name="T5" fmla="*/ 275 h 298"/>
                <a:gd name="T6" fmla="*/ 23 w 298"/>
                <a:gd name="T7" fmla="*/ 108 h 298"/>
                <a:gd name="T8" fmla="*/ 190 w 298"/>
                <a:gd name="T9" fmla="*/ 2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98">
                  <a:moveTo>
                    <a:pt x="190" y="22"/>
                  </a:moveTo>
                  <a:cubicBezTo>
                    <a:pt x="260" y="45"/>
                    <a:pt x="298" y="120"/>
                    <a:pt x="276" y="190"/>
                  </a:cubicBezTo>
                  <a:cubicBezTo>
                    <a:pt x="253" y="259"/>
                    <a:pt x="178" y="298"/>
                    <a:pt x="108" y="275"/>
                  </a:cubicBezTo>
                  <a:cubicBezTo>
                    <a:pt x="38" y="252"/>
                    <a:pt x="0" y="177"/>
                    <a:pt x="23" y="108"/>
                  </a:cubicBezTo>
                  <a:cubicBezTo>
                    <a:pt x="46" y="38"/>
                    <a:pt x="121" y="0"/>
                    <a:pt x="190" y="22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8" name="Freeform 23"/>
            <p:cNvSpPr/>
            <p:nvPr/>
          </p:nvSpPr>
          <p:spPr bwMode="auto">
            <a:xfrm>
              <a:off x="3448" y="3930"/>
              <a:ext cx="306" cy="306"/>
            </a:xfrm>
            <a:custGeom>
              <a:avLst/>
              <a:gdLst>
                <a:gd name="T0" fmla="*/ 43 w 301"/>
                <a:gd name="T1" fmla="*/ 72 h 301"/>
                <a:gd name="T2" fmla="*/ 228 w 301"/>
                <a:gd name="T3" fmla="*/ 43 h 301"/>
                <a:gd name="T4" fmla="*/ 258 w 301"/>
                <a:gd name="T5" fmla="*/ 229 h 301"/>
                <a:gd name="T6" fmla="*/ 72 w 301"/>
                <a:gd name="T7" fmla="*/ 258 h 301"/>
                <a:gd name="T8" fmla="*/ 43 w 301"/>
                <a:gd name="T9" fmla="*/ 7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01">
                  <a:moveTo>
                    <a:pt x="43" y="72"/>
                  </a:moveTo>
                  <a:cubicBezTo>
                    <a:pt x="86" y="13"/>
                    <a:pt x="169" y="0"/>
                    <a:pt x="228" y="43"/>
                  </a:cubicBezTo>
                  <a:cubicBezTo>
                    <a:pt x="288" y="86"/>
                    <a:pt x="301" y="169"/>
                    <a:pt x="258" y="229"/>
                  </a:cubicBezTo>
                  <a:cubicBezTo>
                    <a:pt x="215" y="288"/>
                    <a:pt x="132" y="301"/>
                    <a:pt x="72" y="258"/>
                  </a:cubicBezTo>
                  <a:cubicBezTo>
                    <a:pt x="13" y="215"/>
                    <a:pt x="0" y="132"/>
                    <a:pt x="43" y="72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9" name="Freeform 24"/>
            <p:cNvSpPr/>
            <p:nvPr/>
          </p:nvSpPr>
          <p:spPr bwMode="auto">
            <a:xfrm>
              <a:off x="3696" y="3922"/>
              <a:ext cx="306" cy="306"/>
            </a:xfrm>
            <a:custGeom>
              <a:avLst/>
              <a:gdLst>
                <a:gd name="T0" fmla="*/ 43 w 301"/>
                <a:gd name="T1" fmla="*/ 229 h 301"/>
                <a:gd name="T2" fmla="*/ 73 w 301"/>
                <a:gd name="T3" fmla="*/ 43 h 301"/>
                <a:gd name="T4" fmla="*/ 258 w 301"/>
                <a:gd name="T5" fmla="*/ 72 h 301"/>
                <a:gd name="T6" fmla="*/ 229 w 301"/>
                <a:gd name="T7" fmla="*/ 258 h 301"/>
                <a:gd name="T8" fmla="*/ 43 w 301"/>
                <a:gd name="T9" fmla="*/ 22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01">
                  <a:moveTo>
                    <a:pt x="43" y="229"/>
                  </a:moveTo>
                  <a:cubicBezTo>
                    <a:pt x="0" y="169"/>
                    <a:pt x="13" y="86"/>
                    <a:pt x="73" y="43"/>
                  </a:cubicBezTo>
                  <a:cubicBezTo>
                    <a:pt x="132" y="0"/>
                    <a:pt x="215" y="13"/>
                    <a:pt x="258" y="72"/>
                  </a:cubicBezTo>
                  <a:cubicBezTo>
                    <a:pt x="301" y="132"/>
                    <a:pt x="288" y="215"/>
                    <a:pt x="229" y="258"/>
                  </a:cubicBezTo>
                  <a:cubicBezTo>
                    <a:pt x="169" y="301"/>
                    <a:pt x="86" y="288"/>
                    <a:pt x="43" y="229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0" name="Freeform 25"/>
            <p:cNvSpPr/>
            <p:nvPr/>
          </p:nvSpPr>
          <p:spPr bwMode="auto">
            <a:xfrm>
              <a:off x="3766" y="3684"/>
              <a:ext cx="305" cy="304"/>
            </a:xfrm>
            <a:custGeom>
              <a:avLst/>
              <a:gdLst>
                <a:gd name="T0" fmla="*/ 191 w 299"/>
                <a:gd name="T1" fmla="*/ 275 h 298"/>
                <a:gd name="T2" fmla="*/ 23 w 299"/>
                <a:gd name="T3" fmla="*/ 190 h 298"/>
                <a:gd name="T4" fmla="*/ 108 w 299"/>
                <a:gd name="T5" fmla="*/ 22 h 298"/>
                <a:gd name="T6" fmla="*/ 276 w 299"/>
                <a:gd name="T7" fmla="*/ 108 h 298"/>
                <a:gd name="T8" fmla="*/ 191 w 299"/>
                <a:gd name="T9" fmla="*/ 27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98">
                  <a:moveTo>
                    <a:pt x="191" y="275"/>
                  </a:moveTo>
                  <a:cubicBezTo>
                    <a:pt x="121" y="298"/>
                    <a:pt x="46" y="260"/>
                    <a:pt x="23" y="190"/>
                  </a:cubicBezTo>
                  <a:cubicBezTo>
                    <a:pt x="0" y="120"/>
                    <a:pt x="39" y="45"/>
                    <a:pt x="108" y="22"/>
                  </a:cubicBezTo>
                  <a:cubicBezTo>
                    <a:pt x="178" y="0"/>
                    <a:pt x="253" y="38"/>
                    <a:pt x="276" y="108"/>
                  </a:cubicBezTo>
                  <a:cubicBezTo>
                    <a:pt x="299" y="177"/>
                    <a:pt x="260" y="252"/>
                    <a:pt x="191" y="275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1" name="Oval 26"/>
            <p:cNvSpPr>
              <a:spLocks noChangeArrowheads="1"/>
            </p:cNvSpPr>
            <p:nvPr/>
          </p:nvSpPr>
          <p:spPr bwMode="auto">
            <a:xfrm>
              <a:off x="3597" y="3784"/>
              <a:ext cx="246" cy="248"/>
            </a:xfrm>
            <a:prstGeom prst="ellipse">
              <a:avLst/>
            </a:prstGeom>
            <a:solidFill>
              <a:srgbClr val="F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2" name="Oval 27"/>
            <p:cNvSpPr>
              <a:spLocks noChangeArrowheads="1"/>
            </p:cNvSpPr>
            <p:nvPr/>
          </p:nvSpPr>
          <p:spPr bwMode="auto">
            <a:xfrm>
              <a:off x="3631" y="3819"/>
              <a:ext cx="177" cy="178"/>
            </a:xfrm>
            <a:prstGeom prst="ellipse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3" name="Oval 28"/>
            <p:cNvSpPr>
              <a:spLocks noChangeArrowheads="1"/>
            </p:cNvSpPr>
            <p:nvPr/>
          </p:nvSpPr>
          <p:spPr bwMode="auto">
            <a:xfrm>
              <a:off x="3698" y="3693"/>
              <a:ext cx="31" cy="35"/>
            </a:xfrm>
            <a:prstGeom prst="ellipse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4" name="Rectangle 29"/>
            <p:cNvSpPr>
              <a:spLocks noChangeArrowheads="1"/>
            </p:cNvSpPr>
            <p:nvPr/>
          </p:nvSpPr>
          <p:spPr bwMode="auto">
            <a:xfrm>
              <a:off x="3707" y="3710"/>
              <a:ext cx="12" cy="140"/>
            </a:xfrm>
            <a:prstGeom prst="rect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5" name="Freeform 30"/>
            <p:cNvSpPr/>
            <p:nvPr/>
          </p:nvSpPr>
          <p:spPr bwMode="auto">
            <a:xfrm>
              <a:off x="3620" y="3717"/>
              <a:ext cx="34" cy="42"/>
            </a:xfrm>
            <a:custGeom>
              <a:avLst/>
              <a:gdLst>
                <a:gd name="T0" fmla="*/ 30 w 34"/>
                <a:gd name="T1" fmla="*/ 12 h 41"/>
                <a:gd name="T2" fmla="*/ 24 w 34"/>
                <a:gd name="T3" fmla="*/ 36 h 41"/>
                <a:gd name="T4" fmla="*/ 4 w 34"/>
                <a:gd name="T5" fmla="*/ 29 h 41"/>
                <a:gd name="T6" fmla="*/ 9 w 34"/>
                <a:gd name="T7" fmla="*/ 5 h 41"/>
                <a:gd name="T8" fmla="*/ 30 w 34"/>
                <a:gd name="T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30" y="12"/>
                  </a:moveTo>
                  <a:cubicBezTo>
                    <a:pt x="34" y="20"/>
                    <a:pt x="32" y="31"/>
                    <a:pt x="24" y="36"/>
                  </a:cubicBezTo>
                  <a:cubicBezTo>
                    <a:pt x="17" y="41"/>
                    <a:pt x="8" y="38"/>
                    <a:pt x="4" y="29"/>
                  </a:cubicBezTo>
                  <a:cubicBezTo>
                    <a:pt x="0" y="21"/>
                    <a:pt x="2" y="10"/>
                    <a:pt x="9" y="5"/>
                  </a:cubicBezTo>
                  <a:cubicBezTo>
                    <a:pt x="17" y="0"/>
                    <a:pt x="26" y="3"/>
                    <a:pt x="30" y="12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6" name="Freeform 31"/>
            <p:cNvSpPr/>
            <p:nvPr/>
          </p:nvSpPr>
          <p:spPr bwMode="auto">
            <a:xfrm>
              <a:off x="3632" y="3735"/>
              <a:ext cx="70" cy="127"/>
            </a:xfrm>
            <a:custGeom>
              <a:avLst/>
              <a:gdLst>
                <a:gd name="T0" fmla="*/ 60 w 70"/>
                <a:gd name="T1" fmla="*/ 127 h 127"/>
                <a:gd name="T2" fmla="*/ 0 w 70"/>
                <a:gd name="T3" fmla="*/ 5 h 127"/>
                <a:gd name="T4" fmla="*/ 10 w 70"/>
                <a:gd name="T5" fmla="*/ 0 h 127"/>
                <a:gd name="T6" fmla="*/ 70 w 70"/>
                <a:gd name="T7" fmla="*/ 122 h 127"/>
                <a:gd name="T8" fmla="*/ 60 w 70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7">
                  <a:moveTo>
                    <a:pt x="60" y="127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70" y="122"/>
                  </a:lnTo>
                  <a:lnTo>
                    <a:pt x="60" y="127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7" name="Freeform 32"/>
            <p:cNvSpPr/>
            <p:nvPr/>
          </p:nvSpPr>
          <p:spPr bwMode="auto">
            <a:xfrm>
              <a:off x="3565" y="3785"/>
              <a:ext cx="36" cy="42"/>
            </a:xfrm>
            <a:custGeom>
              <a:avLst/>
              <a:gdLst>
                <a:gd name="T0" fmla="*/ 25 w 35"/>
                <a:gd name="T1" fmla="*/ 5 h 41"/>
                <a:gd name="T2" fmla="*/ 31 w 35"/>
                <a:gd name="T3" fmla="*/ 29 h 41"/>
                <a:gd name="T4" fmla="*/ 10 w 35"/>
                <a:gd name="T5" fmla="*/ 36 h 41"/>
                <a:gd name="T6" fmla="*/ 4 w 35"/>
                <a:gd name="T7" fmla="*/ 12 h 41"/>
                <a:gd name="T8" fmla="*/ 25 w 35"/>
                <a:gd name="T9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25" y="5"/>
                  </a:moveTo>
                  <a:cubicBezTo>
                    <a:pt x="32" y="10"/>
                    <a:pt x="35" y="21"/>
                    <a:pt x="31" y="29"/>
                  </a:cubicBezTo>
                  <a:cubicBezTo>
                    <a:pt x="26" y="38"/>
                    <a:pt x="17" y="41"/>
                    <a:pt x="10" y="36"/>
                  </a:cubicBezTo>
                  <a:cubicBezTo>
                    <a:pt x="3" y="31"/>
                    <a:pt x="0" y="20"/>
                    <a:pt x="4" y="12"/>
                  </a:cubicBezTo>
                  <a:cubicBezTo>
                    <a:pt x="9" y="3"/>
                    <a:pt x="18" y="0"/>
                    <a:pt x="25" y="5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8" name="Freeform 33"/>
            <p:cNvSpPr/>
            <p:nvPr/>
          </p:nvSpPr>
          <p:spPr bwMode="auto">
            <a:xfrm>
              <a:off x="3580" y="3802"/>
              <a:ext cx="110" cy="79"/>
            </a:xfrm>
            <a:custGeom>
              <a:avLst/>
              <a:gdLst>
                <a:gd name="T0" fmla="*/ 104 w 110"/>
                <a:gd name="T1" fmla="*/ 79 h 79"/>
                <a:gd name="T2" fmla="*/ 0 w 110"/>
                <a:gd name="T3" fmla="*/ 9 h 79"/>
                <a:gd name="T4" fmla="*/ 6 w 110"/>
                <a:gd name="T5" fmla="*/ 0 h 79"/>
                <a:gd name="T6" fmla="*/ 110 w 110"/>
                <a:gd name="T7" fmla="*/ 70 h 79"/>
                <a:gd name="T8" fmla="*/ 104 w 110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9">
                  <a:moveTo>
                    <a:pt x="104" y="79"/>
                  </a:moveTo>
                  <a:lnTo>
                    <a:pt x="0" y="9"/>
                  </a:lnTo>
                  <a:lnTo>
                    <a:pt x="6" y="0"/>
                  </a:lnTo>
                  <a:lnTo>
                    <a:pt x="110" y="70"/>
                  </a:lnTo>
                  <a:lnTo>
                    <a:pt x="104" y="79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9" name="Oval 34"/>
            <p:cNvSpPr>
              <a:spLocks noChangeArrowheads="1"/>
            </p:cNvSpPr>
            <p:nvPr/>
          </p:nvSpPr>
          <p:spPr bwMode="auto">
            <a:xfrm>
              <a:off x="3550" y="3879"/>
              <a:ext cx="30" cy="36"/>
            </a:xfrm>
            <a:prstGeom prst="ellipse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0" name="Rectangle 35"/>
            <p:cNvSpPr>
              <a:spLocks noChangeArrowheads="1"/>
            </p:cNvSpPr>
            <p:nvPr/>
          </p:nvSpPr>
          <p:spPr bwMode="auto">
            <a:xfrm>
              <a:off x="3565" y="3891"/>
              <a:ext cx="121" cy="11"/>
            </a:xfrm>
            <a:prstGeom prst="rect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1" name="Freeform 36"/>
            <p:cNvSpPr/>
            <p:nvPr/>
          </p:nvSpPr>
          <p:spPr bwMode="auto">
            <a:xfrm>
              <a:off x="3571" y="3966"/>
              <a:ext cx="36" cy="40"/>
            </a:xfrm>
            <a:custGeom>
              <a:avLst/>
              <a:gdLst>
                <a:gd name="T0" fmla="*/ 10 w 35"/>
                <a:gd name="T1" fmla="*/ 5 h 40"/>
                <a:gd name="T2" fmla="*/ 31 w 35"/>
                <a:gd name="T3" fmla="*/ 11 h 40"/>
                <a:gd name="T4" fmla="*/ 25 w 35"/>
                <a:gd name="T5" fmla="*/ 35 h 40"/>
                <a:gd name="T6" fmla="*/ 4 w 35"/>
                <a:gd name="T7" fmla="*/ 29 h 40"/>
                <a:gd name="T8" fmla="*/ 10 w 3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10" y="5"/>
                  </a:moveTo>
                  <a:cubicBezTo>
                    <a:pt x="17" y="0"/>
                    <a:pt x="27" y="3"/>
                    <a:pt x="31" y="11"/>
                  </a:cubicBezTo>
                  <a:cubicBezTo>
                    <a:pt x="35" y="20"/>
                    <a:pt x="32" y="31"/>
                    <a:pt x="25" y="35"/>
                  </a:cubicBezTo>
                  <a:cubicBezTo>
                    <a:pt x="18" y="40"/>
                    <a:pt x="9" y="37"/>
                    <a:pt x="4" y="29"/>
                  </a:cubicBezTo>
                  <a:cubicBezTo>
                    <a:pt x="0" y="20"/>
                    <a:pt x="3" y="10"/>
                    <a:pt x="10" y="5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2" name="Freeform 37"/>
            <p:cNvSpPr/>
            <p:nvPr/>
          </p:nvSpPr>
          <p:spPr bwMode="auto">
            <a:xfrm>
              <a:off x="3586" y="3912"/>
              <a:ext cx="110" cy="79"/>
            </a:xfrm>
            <a:custGeom>
              <a:avLst/>
              <a:gdLst>
                <a:gd name="T0" fmla="*/ 6 w 110"/>
                <a:gd name="T1" fmla="*/ 79 h 79"/>
                <a:gd name="T2" fmla="*/ 0 w 110"/>
                <a:gd name="T3" fmla="*/ 70 h 79"/>
                <a:gd name="T4" fmla="*/ 104 w 110"/>
                <a:gd name="T5" fmla="*/ 0 h 79"/>
                <a:gd name="T6" fmla="*/ 110 w 110"/>
                <a:gd name="T7" fmla="*/ 9 h 79"/>
                <a:gd name="T8" fmla="*/ 6 w 110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9">
                  <a:moveTo>
                    <a:pt x="6" y="79"/>
                  </a:moveTo>
                  <a:lnTo>
                    <a:pt x="0" y="70"/>
                  </a:lnTo>
                  <a:lnTo>
                    <a:pt x="104" y="0"/>
                  </a:lnTo>
                  <a:lnTo>
                    <a:pt x="110" y="9"/>
                  </a:lnTo>
                  <a:lnTo>
                    <a:pt x="6" y="79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3" name="Freeform 38"/>
            <p:cNvSpPr/>
            <p:nvPr/>
          </p:nvSpPr>
          <p:spPr bwMode="auto">
            <a:xfrm>
              <a:off x="3630" y="4029"/>
              <a:ext cx="36" cy="40"/>
            </a:xfrm>
            <a:custGeom>
              <a:avLst/>
              <a:gdLst>
                <a:gd name="T0" fmla="*/ 4 w 35"/>
                <a:gd name="T1" fmla="*/ 11 h 40"/>
                <a:gd name="T2" fmla="*/ 25 w 35"/>
                <a:gd name="T3" fmla="*/ 5 h 40"/>
                <a:gd name="T4" fmla="*/ 31 w 35"/>
                <a:gd name="T5" fmla="*/ 29 h 40"/>
                <a:gd name="T6" fmla="*/ 10 w 35"/>
                <a:gd name="T7" fmla="*/ 35 h 40"/>
                <a:gd name="T8" fmla="*/ 4 w 35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4" y="11"/>
                  </a:moveTo>
                  <a:cubicBezTo>
                    <a:pt x="8" y="3"/>
                    <a:pt x="18" y="0"/>
                    <a:pt x="25" y="5"/>
                  </a:cubicBezTo>
                  <a:cubicBezTo>
                    <a:pt x="32" y="10"/>
                    <a:pt x="35" y="21"/>
                    <a:pt x="31" y="29"/>
                  </a:cubicBezTo>
                  <a:cubicBezTo>
                    <a:pt x="26" y="37"/>
                    <a:pt x="17" y="40"/>
                    <a:pt x="10" y="35"/>
                  </a:cubicBezTo>
                  <a:cubicBezTo>
                    <a:pt x="3" y="31"/>
                    <a:pt x="0" y="20"/>
                    <a:pt x="4" y="11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4" name="Freeform 39"/>
            <p:cNvSpPr/>
            <p:nvPr/>
          </p:nvSpPr>
          <p:spPr bwMode="auto">
            <a:xfrm>
              <a:off x="3643" y="3925"/>
              <a:ext cx="69" cy="127"/>
            </a:xfrm>
            <a:custGeom>
              <a:avLst/>
              <a:gdLst>
                <a:gd name="T0" fmla="*/ 9 w 69"/>
                <a:gd name="T1" fmla="*/ 127 h 127"/>
                <a:gd name="T2" fmla="*/ 0 w 69"/>
                <a:gd name="T3" fmla="*/ 122 h 127"/>
                <a:gd name="T4" fmla="*/ 60 w 69"/>
                <a:gd name="T5" fmla="*/ 0 h 127"/>
                <a:gd name="T6" fmla="*/ 69 w 69"/>
                <a:gd name="T7" fmla="*/ 5 h 127"/>
                <a:gd name="T8" fmla="*/ 9 w 69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7">
                  <a:moveTo>
                    <a:pt x="9" y="127"/>
                  </a:moveTo>
                  <a:lnTo>
                    <a:pt x="0" y="122"/>
                  </a:lnTo>
                  <a:lnTo>
                    <a:pt x="60" y="0"/>
                  </a:lnTo>
                  <a:lnTo>
                    <a:pt x="69" y="5"/>
                  </a:lnTo>
                  <a:lnTo>
                    <a:pt x="9" y="127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5" name="Oval 40"/>
            <p:cNvSpPr>
              <a:spLocks noChangeArrowheads="1"/>
            </p:cNvSpPr>
            <p:nvPr/>
          </p:nvSpPr>
          <p:spPr bwMode="auto">
            <a:xfrm>
              <a:off x="3710" y="4052"/>
              <a:ext cx="31" cy="36"/>
            </a:xfrm>
            <a:prstGeom prst="ellipse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6" name="Rectangle 41"/>
            <p:cNvSpPr>
              <a:spLocks noChangeArrowheads="1"/>
            </p:cNvSpPr>
            <p:nvPr/>
          </p:nvSpPr>
          <p:spPr bwMode="auto">
            <a:xfrm>
              <a:off x="3721" y="3930"/>
              <a:ext cx="10" cy="139"/>
            </a:xfrm>
            <a:prstGeom prst="rect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7" name="Freeform 42"/>
            <p:cNvSpPr/>
            <p:nvPr/>
          </p:nvSpPr>
          <p:spPr bwMode="auto">
            <a:xfrm>
              <a:off x="3785" y="4022"/>
              <a:ext cx="34" cy="40"/>
            </a:xfrm>
            <a:custGeom>
              <a:avLst/>
              <a:gdLst>
                <a:gd name="T0" fmla="*/ 4 w 34"/>
                <a:gd name="T1" fmla="*/ 29 h 40"/>
                <a:gd name="T2" fmla="*/ 10 w 34"/>
                <a:gd name="T3" fmla="*/ 5 h 40"/>
                <a:gd name="T4" fmla="*/ 30 w 34"/>
                <a:gd name="T5" fmla="*/ 11 h 40"/>
                <a:gd name="T6" fmla="*/ 25 w 34"/>
                <a:gd name="T7" fmla="*/ 35 h 40"/>
                <a:gd name="T8" fmla="*/ 4 w 34"/>
                <a:gd name="T9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4" y="29"/>
                  </a:moveTo>
                  <a:cubicBezTo>
                    <a:pt x="0" y="20"/>
                    <a:pt x="2" y="10"/>
                    <a:pt x="10" y="5"/>
                  </a:cubicBezTo>
                  <a:cubicBezTo>
                    <a:pt x="17" y="0"/>
                    <a:pt x="26" y="3"/>
                    <a:pt x="30" y="11"/>
                  </a:cubicBezTo>
                  <a:cubicBezTo>
                    <a:pt x="34" y="20"/>
                    <a:pt x="32" y="30"/>
                    <a:pt x="25" y="35"/>
                  </a:cubicBezTo>
                  <a:cubicBezTo>
                    <a:pt x="17" y="40"/>
                    <a:pt x="8" y="37"/>
                    <a:pt x="4" y="29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8" name="Freeform 43"/>
            <p:cNvSpPr/>
            <p:nvPr/>
          </p:nvSpPr>
          <p:spPr bwMode="auto">
            <a:xfrm>
              <a:off x="3737" y="3918"/>
              <a:ext cx="70" cy="126"/>
            </a:xfrm>
            <a:custGeom>
              <a:avLst/>
              <a:gdLst>
                <a:gd name="T0" fmla="*/ 60 w 70"/>
                <a:gd name="T1" fmla="*/ 126 h 126"/>
                <a:gd name="T2" fmla="*/ 0 w 70"/>
                <a:gd name="T3" fmla="*/ 5 h 126"/>
                <a:gd name="T4" fmla="*/ 10 w 70"/>
                <a:gd name="T5" fmla="*/ 0 h 126"/>
                <a:gd name="T6" fmla="*/ 70 w 70"/>
                <a:gd name="T7" fmla="*/ 122 h 126"/>
                <a:gd name="T8" fmla="*/ 60 w 70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6">
                  <a:moveTo>
                    <a:pt x="60" y="126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70" y="122"/>
                  </a:lnTo>
                  <a:lnTo>
                    <a:pt x="60" y="126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9" name="Freeform 44"/>
            <p:cNvSpPr/>
            <p:nvPr/>
          </p:nvSpPr>
          <p:spPr bwMode="auto">
            <a:xfrm>
              <a:off x="3839" y="3953"/>
              <a:ext cx="35" cy="41"/>
            </a:xfrm>
            <a:custGeom>
              <a:avLst/>
              <a:gdLst>
                <a:gd name="T0" fmla="*/ 10 w 35"/>
                <a:gd name="T1" fmla="*/ 35 h 40"/>
                <a:gd name="T2" fmla="*/ 4 w 35"/>
                <a:gd name="T3" fmla="*/ 11 h 40"/>
                <a:gd name="T4" fmla="*/ 25 w 35"/>
                <a:gd name="T5" fmla="*/ 5 h 40"/>
                <a:gd name="T6" fmla="*/ 31 w 35"/>
                <a:gd name="T7" fmla="*/ 29 h 40"/>
                <a:gd name="T8" fmla="*/ 10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10" y="35"/>
                  </a:moveTo>
                  <a:cubicBezTo>
                    <a:pt x="3" y="30"/>
                    <a:pt x="0" y="19"/>
                    <a:pt x="4" y="11"/>
                  </a:cubicBezTo>
                  <a:cubicBezTo>
                    <a:pt x="8" y="3"/>
                    <a:pt x="18" y="0"/>
                    <a:pt x="25" y="5"/>
                  </a:cubicBezTo>
                  <a:cubicBezTo>
                    <a:pt x="32" y="9"/>
                    <a:pt x="35" y="20"/>
                    <a:pt x="31" y="29"/>
                  </a:cubicBezTo>
                  <a:cubicBezTo>
                    <a:pt x="26" y="37"/>
                    <a:pt x="17" y="40"/>
                    <a:pt x="10" y="35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0" name="Freeform 45"/>
            <p:cNvSpPr/>
            <p:nvPr/>
          </p:nvSpPr>
          <p:spPr bwMode="auto">
            <a:xfrm>
              <a:off x="3749" y="3899"/>
              <a:ext cx="110" cy="79"/>
            </a:xfrm>
            <a:custGeom>
              <a:avLst/>
              <a:gdLst>
                <a:gd name="T0" fmla="*/ 104 w 110"/>
                <a:gd name="T1" fmla="*/ 79 h 79"/>
                <a:gd name="T2" fmla="*/ 0 w 110"/>
                <a:gd name="T3" fmla="*/ 10 h 79"/>
                <a:gd name="T4" fmla="*/ 6 w 110"/>
                <a:gd name="T5" fmla="*/ 0 h 79"/>
                <a:gd name="T6" fmla="*/ 110 w 110"/>
                <a:gd name="T7" fmla="*/ 70 h 79"/>
                <a:gd name="T8" fmla="*/ 104 w 110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9">
                  <a:moveTo>
                    <a:pt x="104" y="79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10" y="70"/>
                  </a:lnTo>
                  <a:lnTo>
                    <a:pt x="104" y="79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1" name="Oval 46"/>
            <p:cNvSpPr>
              <a:spLocks noChangeArrowheads="1"/>
            </p:cNvSpPr>
            <p:nvPr/>
          </p:nvSpPr>
          <p:spPr bwMode="auto">
            <a:xfrm>
              <a:off x="3859" y="3865"/>
              <a:ext cx="30" cy="35"/>
            </a:xfrm>
            <a:prstGeom prst="ellipse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2" name="Rectangle 47"/>
            <p:cNvSpPr>
              <a:spLocks noChangeArrowheads="1"/>
            </p:cNvSpPr>
            <p:nvPr/>
          </p:nvSpPr>
          <p:spPr bwMode="auto">
            <a:xfrm>
              <a:off x="3753" y="3877"/>
              <a:ext cx="121" cy="11"/>
            </a:xfrm>
            <a:prstGeom prst="rect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3" name="Freeform 48"/>
            <p:cNvSpPr/>
            <p:nvPr/>
          </p:nvSpPr>
          <p:spPr bwMode="auto">
            <a:xfrm>
              <a:off x="3832" y="3773"/>
              <a:ext cx="36" cy="42"/>
            </a:xfrm>
            <a:custGeom>
              <a:avLst/>
              <a:gdLst>
                <a:gd name="T0" fmla="*/ 25 w 35"/>
                <a:gd name="T1" fmla="*/ 36 h 41"/>
                <a:gd name="T2" fmla="*/ 4 w 35"/>
                <a:gd name="T3" fmla="*/ 29 h 41"/>
                <a:gd name="T4" fmla="*/ 10 w 35"/>
                <a:gd name="T5" fmla="*/ 5 h 41"/>
                <a:gd name="T6" fmla="*/ 31 w 35"/>
                <a:gd name="T7" fmla="*/ 12 h 41"/>
                <a:gd name="T8" fmla="*/ 25 w 3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25" y="36"/>
                  </a:moveTo>
                  <a:cubicBezTo>
                    <a:pt x="18" y="41"/>
                    <a:pt x="8" y="38"/>
                    <a:pt x="4" y="29"/>
                  </a:cubicBezTo>
                  <a:cubicBezTo>
                    <a:pt x="0" y="21"/>
                    <a:pt x="3" y="10"/>
                    <a:pt x="10" y="5"/>
                  </a:cubicBezTo>
                  <a:cubicBezTo>
                    <a:pt x="17" y="0"/>
                    <a:pt x="26" y="3"/>
                    <a:pt x="31" y="12"/>
                  </a:cubicBezTo>
                  <a:cubicBezTo>
                    <a:pt x="35" y="20"/>
                    <a:pt x="32" y="31"/>
                    <a:pt x="25" y="36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4" name="Freeform 49"/>
            <p:cNvSpPr/>
            <p:nvPr/>
          </p:nvSpPr>
          <p:spPr bwMode="auto">
            <a:xfrm>
              <a:off x="3743" y="3789"/>
              <a:ext cx="110" cy="80"/>
            </a:xfrm>
            <a:custGeom>
              <a:avLst/>
              <a:gdLst>
                <a:gd name="T0" fmla="*/ 6 w 110"/>
                <a:gd name="T1" fmla="*/ 80 h 80"/>
                <a:gd name="T2" fmla="*/ 0 w 110"/>
                <a:gd name="T3" fmla="*/ 71 h 80"/>
                <a:gd name="T4" fmla="*/ 104 w 110"/>
                <a:gd name="T5" fmla="*/ 0 h 80"/>
                <a:gd name="T6" fmla="*/ 110 w 110"/>
                <a:gd name="T7" fmla="*/ 10 h 80"/>
                <a:gd name="T8" fmla="*/ 6 w 110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80">
                  <a:moveTo>
                    <a:pt x="6" y="80"/>
                  </a:moveTo>
                  <a:lnTo>
                    <a:pt x="0" y="71"/>
                  </a:lnTo>
                  <a:lnTo>
                    <a:pt x="104" y="0"/>
                  </a:lnTo>
                  <a:lnTo>
                    <a:pt x="110" y="10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5" name="Freeform 50"/>
            <p:cNvSpPr/>
            <p:nvPr/>
          </p:nvSpPr>
          <p:spPr bwMode="auto">
            <a:xfrm>
              <a:off x="3774" y="3710"/>
              <a:ext cx="35" cy="41"/>
            </a:xfrm>
            <a:custGeom>
              <a:avLst/>
              <a:gdLst>
                <a:gd name="T0" fmla="*/ 31 w 35"/>
                <a:gd name="T1" fmla="*/ 29 h 40"/>
                <a:gd name="T2" fmla="*/ 10 w 35"/>
                <a:gd name="T3" fmla="*/ 36 h 40"/>
                <a:gd name="T4" fmla="*/ 4 w 35"/>
                <a:gd name="T5" fmla="*/ 11 h 40"/>
                <a:gd name="T6" fmla="*/ 25 w 35"/>
                <a:gd name="T7" fmla="*/ 5 h 40"/>
                <a:gd name="T8" fmla="*/ 31 w 35"/>
                <a:gd name="T9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31" y="29"/>
                  </a:moveTo>
                  <a:cubicBezTo>
                    <a:pt x="27" y="38"/>
                    <a:pt x="17" y="40"/>
                    <a:pt x="10" y="36"/>
                  </a:cubicBezTo>
                  <a:cubicBezTo>
                    <a:pt x="3" y="31"/>
                    <a:pt x="0" y="20"/>
                    <a:pt x="4" y="11"/>
                  </a:cubicBezTo>
                  <a:cubicBezTo>
                    <a:pt x="9" y="3"/>
                    <a:pt x="18" y="0"/>
                    <a:pt x="25" y="5"/>
                  </a:cubicBezTo>
                  <a:cubicBezTo>
                    <a:pt x="32" y="10"/>
                    <a:pt x="35" y="21"/>
                    <a:pt x="31" y="29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6" name="Freeform 51"/>
            <p:cNvSpPr/>
            <p:nvPr/>
          </p:nvSpPr>
          <p:spPr bwMode="auto">
            <a:xfrm>
              <a:off x="3727" y="3728"/>
              <a:ext cx="69" cy="127"/>
            </a:xfrm>
            <a:custGeom>
              <a:avLst/>
              <a:gdLst>
                <a:gd name="T0" fmla="*/ 9 w 69"/>
                <a:gd name="T1" fmla="*/ 127 h 127"/>
                <a:gd name="T2" fmla="*/ 0 w 69"/>
                <a:gd name="T3" fmla="*/ 121 h 127"/>
                <a:gd name="T4" fmla="*/ 60 w 69"/>
                <a:gd name="T5" fmla="*/ 0 h 127"/>
                <a:gd name="T6" fmla="*/ 69 w 69"/>
                <a:gd name="T7" fmla="*/ 5 h 127"/>
                <a:gd name="T8" fmla="*/ 9 w 69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7">
                  <a:moveTo>
                    <a:pt x="9" y="127"/>
                  </a:moveTo>
                  <a:lnTo>
                    <a:pt x="0" y="121"/>
                  </a:lnTo>
                  <a:lnTo>
                    <a:pt x="60" y="0"/>
                  </a:lnTo>
                  <a:lnTo>
                    <a:pt x="69" y="5"/>
                  </a:lnTo>
                  <a:lnTo>
                    <a:pt x="9" y="127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7" name="Oval 52"/>
            <p:cNvSpPr>
              <a:spLocks noChangeArrowheads="1"/>
            </p:cNvSpPr>
            <p:nvPr/>
          </p:nvSpPr>
          <p:spPr bwMode="auto">
            <a:xfrm>
              <a:off x="3212" y="3392"/>
              <a:ext cx="207" cy="206"/>
            </a:xfrm>
            <a:prstGeom prst="ellipse">
              <a:avLst/>
            </a:prstGeom>
            <a:solidFill>
              <a:srgbClr val="EF7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8" name="Freeform 53"/>
            <p:cNvSpPr/>
            <p:nvPr/>
          </p:nvSpPr>
          <p:spPr bwMode="auto">
            <a:xfrm>
              <a:off x="3049" y="3496"/>
              <a:ext cx="232" cy="231"/>
            </a:xfrm>
            <a:custGeom>
              <a:avLst/>
              <a:gdLst>
                <a:gd name="T0" fmla="*/ 145 w 228"/>
                <a:gd name="T1" fmla="*/ 17 h 227"/>
                <a:gd name="T2" fmla="*/ 210 w 228"/>
                <a:gd name="T3" fmla="*/ 145 h 227"/>
                <a:gd name="T4" fmla="*/ 83 w 228"/>
                <a:gd name="T5" fmla="*/ 210 h 227"/>
                <a:gd name="T6" fmla="*/ 18 w 228"/>
                <a:gd name="T7" fmla="*/ 82 h 227"/>
                <a:gd name="T8" fmla="*/ 145 w 228"/>
                <a:gd name="T9" fmla="*/ 1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145" y="17"/>
                  </a:moveTo>
                  <a:cubicBezTo>
                    <a:pt x="199" y="34"/>
                    <a:pt x="228" y="92"/>
                    <a:pt x="210" y="145"/>
                  </a:cubicBezTo>
                  <a:cubicBezTo>
                    <a:pt x="193" y="198"/>
                    <a:pt x="136" y="227"/>
                    <a:pt x="83" y="210"/>
                  </a:cubicBezTo>
                  <a:cubicBezTo>
                    <a:pt x="29" y="193"/>
                    <a:pt x="0" y="135"/>
                    <a:pt x="18" y="82"/>
                  </a:cubicBezTo>
                  <a:cubicBezTo>
                    <a:pt x="35" y="29"/>
                    <a:pt x="92" y="0"/>
                    <a:pt x="145" y="17"/>
                  </a:cubicBezTo>
                  <a:close/>
                </a:path>
              </a:pathLst>
            </a:custGeom>
            <a:solidFill>
              <a:srgbClr val="EF7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9" name="Freeform 54"/>
            <p:cNvSpPr/>
            <p:nvPr/>
          </p:nvSpPr>
          <p:spPr bwMode="auto">
            <a:xfrm>
              <a:off x="3112" y="3673"/>
              <a:ext cx="234" cy="235"/>
            </a:xfrm>
            <a:custGeom>
              <a:avLst/>
              <a:gdLst>
                <a:gd name="T0" fmla="*/ 33 w 230"/>
                <a:gd name="T1" fmla="*/ 55 h 230"/>
                <a:gd name="T2" fmla="*/ 175 w 230"/>
                <a:gd name="T3" fmla="*/ 33 h 230"/>
                <a:gd name="T4" fmla="*/ 197 w 230"/>
                <a:gd name="T5" fmla="*/ 174 h 230"/>
                <a:gd name="T6" fmla="*/ 56 w 230"/>
                <a:gd name="T7" fmla="*/ 197 h 230"/>
                <a:gd name="T8" fmla="*/ 33 w 230"/>
                <a:gd name="T9" fmla="*/ 5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30">
                  <a:moveTo>
                    <a:pt x="33" y="55"/>
                  </a:moveTo>
                  <a:cubicBezTo>
                    <a:pt x="66" y="10"/>
                    <a:pt x="130" y="0"/>
                    <a:pt x="175" y="33"/>
                  </a:cubicBezTo>
                  <a:cubicBezTo>
                    <a:pt x="220" y="66"/>
                    <a:pt x="230" y="129"/>
                    <a:pt x="197" y="174"/>
                  </a:cubicBezTo>
                  <a:cubicBezTo>
                    <a:pt x="165" y="220"/>
                    <a:pt x="101" y="230"/>
                    <a:pt x="56" y="197"/>
                  </a:cubicBezTo>
                  <a:cubicBezTo>
                    <a:pt x="11" y="164"/>
                    <a:pt x="0" y="101"/>
                    <a:pt x="33" y="55"/>
                  </a:cubicBezTo>
                  <a:close/>
                </a:path>
              </a:pathLst>
            </a:custGeom>
            <a:solidFill>
              <a:srgbClr val="EF7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0" name="Freeform 55"/>
            <p:cNvSpPr/>
            <p:nvPr/>
          </p:nvSpPr>
          <p:spPr bwMode="auto">
            <a:xfrm>
              <a:off x="3303" y="3667"/>
              <a:ext cx="233" cy="234"/>
            </a:xfrm>
            <a:custGeom>
              <a:avLst/>
              <a:gdLst>
                <a:gd name="T0" fmla="*/ 33 w 230"/>
                <a:gd name="T1" fmla="*/ 174 h 230"/>
                <a:gd name="T2" fmla="*/ 55 w 230"/>
                <a:gd name="T3" fmla="*/ 33 h 230"/>
                <a:gd name="T4" fmla="*/ 197 w 230"/>
                <a:gd name="T5" fmla="*/ 55 h 230"/>
                <a:gd name="T6" fmla="*/ 174 w 230"/>
                <a:gd name="T7" fmla="*/ 197 h 230"/>
                <a:gd name="T8" fmla="*/ 33 w 230"/>
                <a:gd name="T9" fmla="*/ 17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30">
                  <a:moveTo>
                    <a:pt x="33" y="174"/>
                  </a:moveTo>
                  <a:cubicBezTo>
                    <a:pt x="0" y="129"/>
                    <a:pt x="10" y="66"/>
                    <a:pt x="55" y="33"/>
                  </a:cubicBezTo>
                  <a:cubicBezTo>
                    <a:pt x="101" y="0"/>
                    <a:pt x="164" y="10"/>
                    <a:pt x="197" y="55"/>
                  </a:cubicBezTo>
                  <a:cubicBezTo>
                    <a:pt x="230" y="100"/>
                    <a:pt x="220" y="164"/>
                    <a:pt x="174" y="197"/>
                  </a:cubicBezTo>
                  <a:cubicBezTo>
                    <a:pt x="129" y="230"/>
                    <a:pt x="66" y="220"/>
                    <a:pt x="33" y="174"/>
                  </a:cubicBezTo>
                  <a:close/>
                </a:path>
              </a:pathLst>
            </a:custGeom>
            <a:solidFill>
              <a:srgbClr val="EF7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1" name="Freeform 56"/>
            <p:cNvSpPr/>
            <p:nvPr/>
          </p:nvSpPr>
          <p:spPr bwMode="auto">
            <a:xfrm>
              <a:off x="3356" y="3486"/>
              <a:ext cx="231" cy="231"/>
            </a:xfrm>
            <a:custGeom>
              <a:avLst/>
              <a:gdLst>
                <a:gd name="T0" fmla="*/ 145 w 227"/>
                <a:gd name="T1" fmla="*/ 210 h 227"/>
                <a:gd name="T2" fmla="*/ 17 w 227"/>
                <a:gd name="T3" fmla="*/ 145 h 227"/>
                <a:gd name="T4" fmla="*/ 82 w 227"/>
                <a:gd name="T5" fmla="*/ 17 h 227"/>
                <a:gd name="T6" fmla="*/ 210 w 227"/>
                <a:gd name="T7" fmla="*/ 82 h 227"/>
                <a:gd name="T8" fmla="*/ 145 w 227"/>
                <a:gd name="T9" fmla="*/ 21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145" y="210"/>
                  </a:moveTo>
                  <a:cubicBezTo>
                    <a:pt x="92" y="227"/>
                    <a:pt x="34" y="198"/>
                    <a:pt x="17" y="145"/>
                  </a:cubicBezTo>
                  <a:cubicBezTo>
                    <a:pt x="0" y="92"/>
                    <a:pt x="29" y="35"/>
                    <a:pt x="82" y="17"/>
                  </a:cubicBezTo>
                  <a:cubicBezTo>
                    <a:pt x="136" y="0"/>
                    <a:pt x="193" y="29"/>
                    <a:pt x="210" y="82"/>
                  </a:cubicBezTo>
                  <a:cubicBezTo>
                    <a:pt x="227" y="136"/>
                    <a:pt x="198" y="193"/>
                    <a:pt x="145" y="210"/>
                  </a:cubicBezTo>
                  <a:close/>
                </a:path>
              </a:pathLst>
            </a:custGeom>
            <a:solidFill>
              <a:srgbClr val="EF7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2" name="Oval 57"/>
            <p:cNvSpPr>
              <a:spLocks noChangeArrowheads="1"/>
            </p:cNvSpPr>
            <p:nvPr/>
          </p:nvSpPr>
          <p:spPr bwMode="auto">
            <a:xfrm>
              <a:off x="3226" y="3562"/>
              <a:ext cx="188" cy="189"/>
            </a:xfrm>
            <a:prstGeom prst="ellipse">
              <a:avLst/>
            </a:prstGeom>
            <a:solidFill>
              <a:srgbClr val="FFB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3" name="Oval 58"/>
            <p:cNvSpPr>
              <a:spLocks noChangeArrowheads="1"/>
            </p:cNvSpPr>
            <p:nvPr/>
          </p:nvSpPr>
          <p:spPr bwMode="auto">
            <a:xfrm>
              <a:off x="3253" y="3589"/>
              <a:ext cx="135" cy="135"/>
            </a:xfrm>
            <a:prstGeom prst="ellipse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4" name="Oval 59"/>
            <p:cNvSpPr>
              <a:spLocks noChangeArrowheads="1"/>
            </p:cNvSpPr>
            <p:nvPr/>
          </p:nvSpPr>
          <p:spPr bwMode="auto">
            <a:xfrm>
              <a:off x="3304" y="3492"/>
              <a:ext cx="23" cy="28"/>
            </a:xfrm>
            <a:prstGeom prst="ellipse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5" name="Rectangle 60"/>
            <p:cNvSpPr>
              <a:spLocks noChangeArrowheads="1"/>
            </p:cNvSpPr>
            <p:nvPr/>
          </p:nvSpPr>
          <p:spPr bwMode="auto">
            <a:xfrm>
              <a:off x="3310" y="3505"/>
              <a:ext cx="11" cy="107"/>
            </a:xfrm>
            <a:prstGeom prst="rect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6" name="Freeform 61"/>
            <p:cNvSpPr/>
            <p:nvPr/>
          </p:nvSpPr>
          <p:spPr bwMode="auto">
            <a:xfrm>
              <a:off x="3244" y="3511"/>
              <a:ext cx="27" cy="32"/>
            </a:xfrm>
            <a:custGeom>
              <a:avLst/>
              <a:gdLst>
                <a:gd name="T0" fmla="*/ 24 w 27"/>
                <a:gd name="T1" fmla="*/ 8 h 31"/>
                <a:gd name="T2" fmla="*/ 19 w 27"/>
                <a:gd name="T3" fmla="*/ 27 h 31"/>
                <a:gd name="T4" fmla="*/ 3 w 27"/>
                <a:gd name="T5" fmla="*/ 22 h 31"/>
                <a:gd name="T6" fmla="*/ 8 w 27"/>
                <a:gd name="T7" fmla="*/ 3 h 31"/>
                <a:gd name="T8" fmla="*/ 24 w 27"/>
                <a:gd name="T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24" y="8"/>
                  </a:moveTo>
                  <a:cubicBezTo>
                    <a:pt x="27" y="15"/>
                    <a:pt x="25" y="23"/>
                    <a:pt x="19" y="27"/>
                  </a:cubicBezTo>
                  <a:cubicBezTo>
                    <a:pt x="14" y="31"/>
                    <a:pt x="7" y="28"/>
                    <a:pt x="3" y="22"/>
                  </a:cubicBezTo>
                  <a:cubicBezTo>
                    <a:pt x="0" y="15"/>
                    <a:pt x="2" y="7"/>
                    <a:pt x="8" y="3"/>
                  </a:cubicBezTo>
                  <a:cubicBezTo>
                    <a:pt x="13" y="0"/>
                    <a:pt x="20" y="2"/>
                    <a:pt x="24" y="8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7" name="Freeform 62"/>
            <p:cNvSpPr/>
            <p:nvPr/>
          </p:nvSpPr>
          <p:spPr bwMode="auto">
            <a:xfrm>
              <a:off x="3253" y="3525"/>
              <a:ext cx="56" cy="97"/>
            </a:xfrm>
            <a:custGeom>
              <a:avLst/>
              <a:gdLst>
                <a:gd name="T0" fmla="*/ 45 w 56"/>
                <a:gd name="T1" fmla="*/ 97 h 97"/>
                <a:gd name="T2" fmla="*/ 0 w 56"/>
                <a:gd name="T3" fmla="*/ 5 h 97"/>
                <a:gd name="T4" fmla="*/ 9 w 56"/>
                <a:gd name="T5" fmla="*/ 0 h 97"/>
                <a:gd name="T6" fmla="*/ 56 w 56"/>
                <a:gd name="T7" fmla="*/ 92 h 97"/>
                <a:gd name="T8" fmla="*/ 45 w 56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45" y="97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56" y="92"/>
                  </a:lnTo>
                  <a:lnTo>
                    <a:pt x="45" y="97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8" name="Freeform 63"/>
            <p:cNvSpPr/>
            <p:nvPr/>
          </p:nvSpPr>
          <p:spPr bwMode="auto">
            <a:xfrm>
              <a:off x="3203" y="3563"/>
              <a:ext cx="26" cy="32"/>
            </a:xfrm>
            <a:custGeom>
              <a:avLst/>
              <a:gdLst>
                <a:gd name="T0" fmla="*/ 19 w 26"/>
                <a:gd name="T1" fmla="*/ 4 h 31"/>
                <a:gd name="T2" fmla="*/ 23 w 26"/>
                <a:gd name="T3" fmla="*/ 22 h 31"/>
                <a:gd name="T4" fmla="*/ 7 w 26"/>
                <a:gd name="T5" fmla="*/ 27 h 31"/>
                <a:gd name="T6" fmla="*/ 3 w 26"/>
                <a:gd name="T7" fmla="*/ 9 h 31"/>
                <a:gd name="T8" fmla="*/ 19 w 26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19" y="4"/>
                  </a:moveTo>
                  <a:cubicBezTo>
                    <a:pt x="24" y="7"/>
                    <a:pt x="26" y="16"/>
                    <a:pt x="23" y="22"/>
                  </a:cubicBezTo>
                  <a:cubicBezTo>
                    <a:pt x="20" y="29"/>
                    <a:pt x="13" y="31"/>
                    <a:pt x="7" y="27"/>
                  </a:cubicBezTo>
                  <a:cubicBezTo>
                    <a:pt x="1" y="23"/>
                    <a:pt x="0" y="15"/>
                    <a:pt x="3" y="9"/>
                  </a:cubicBezTo>
                  <a:cubicBezTo>
                    <a:pt x="6" y="2"/>
                    <a:pt x="13" y="0"/>
                    <a:pt x="19" y="4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9" name="Freeform 64"/>
            <p:cNvSpPr/>
            <p:nvPr/>
          </p:nvSpPr>
          <p:spPr bwMode="auto">
            <a:xfrm>
              <a:off x="3213" y="3574"/>
              <a:ext cx="85" cy="63"/>
            </a:xfrm>
            <a:custGeom>
              <a:avLst/>
              <a:gdLst>
                <a:gd name="T0" fmla="*/ 79 w 85"/>
                <a:gd name="T1" fmla="*/ 63 h 63"/>
                <a:gd name="T2" fmla="*/ 0 w 85"/>
                <a:gd name="T3" fmla="*/ 10 h 63"/>
                <a:gd name="T4" fmla="*/ 6 w 85"/>
                <a:gd name="T5" fmla="*/ 0 h 63"/>
                <a:gd name="T6" fmla="*/ 85 w 85"/>
                <a:gd name="T7" fmla="*/ 53 h 63"/>
                <a:gd name="T8" fmla="*/ 79 w 85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3">
                  <a:moveTo>
                    <a:pt x="79" y="63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85" y="5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0" name="Oval 65"/>
            <p:cNvSpPr>
              <a:spLocks noChangeArrowheads="1"/>
            </p:cNvSpPr>
            <p:nvPr/>
          </p:nvSpPr>
          <p:spPr bwMode="auto">
            <a:xfrm>
              <a:off x="3191" y="3635"/>
              <a:ext cx="23" cy="27"/>
            </a:xfrm>
            <a:prstGeom prst="ellipse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1" name="Rectangle 66"/>
            <p:cNvSpPr>
              <a:spLocks noChangeArrowheads="1"/>
            </p:cNvSpPr>
            <p:nvPr/>
          </p:nvSpPr>
          <p:spPr bwMode="auto">
            <a:xfrm>
              <a:off x="3203" y="3643"/>
              <a:ext cx="91" cy="11"/>
            </a:xfrm>
            <a:prstGeom prst="rect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2" name="Freeform 67"/>
            <p:cNvSpPr/>
            <p:nvPr/>
          </p:nvSpPr>
          <p:spPr bwMode="auto">
            <a:xfrm>
              <a:off x="3207" y="3701"/>
              <a:ext cx="27" cy="30"/>
            </a:xfrm>
            <a:custGeom>
              <a:avLst/>
              <a:gdLst>
                <a:gd name="T0" fmla="*/ 8 w 27"/>
                <a:gd name="T1" fmla="*/ 3 h 30"/>
                <a:gd name="T2" fmla="*/ 23 w 27"/>
                <a:gd name="T3" fmla="*/ 8 h 30"/>
                <a:gd name="T4" fmla="*/ 19 w 27"/>
                <a:gd name="T5" fmla="*/ 27 h 30"/>
                <a:gd name="T6" fmla="*/ 3 w 27"/>
                <a:gd name="T7" fmla="*/ 22 h 30"/>
                <a:gd name="T8" fmla="*/ 8 w 27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8" y="3"/>
                  </a:moveTo>
                  <a:cubicBezTo>
                    <a:pt x="13" y="0"/>
                    <a:pt x="20" y="2"/>
                    <a:pt x="23" y="8"/>
                  </a:cubicBezTo>
                  <a:cubicBezTo>
                    <a:pt x="27" y="15"/>
                    <a:pt x="25" y="23"/>
                    <a:pt x="19" y="27"/>
                  </a:cubicBezTo>
                  <a:cubicBezTo>
                    <a:pt x="14" y="30"/>
                    <a:pt x="7" y="28"/>
                    <a:pt x="3" y="22"/>
                  </a:cubicBezTo>
                  <a:cubicBezTo>
                    <a:pt x="0" y="15"/>
                    <a:pt x="2" y="7"/>
                    <a:pt x="8" y="3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3" name="Freeform 68"/>
            <p:cNvSpPr/>
            <p:nvPr/>
          </p:nvSpPr>
          <p:spPr bwMode="auto">
            <a:xfrm>
              <a:off x="3217" y="3658"/>
              <a:ext cx="87" cy="63"/>
            </a:xfrm>
            <a:custGeom>
              <a:avLst/>
              <a:gdLst>
                <a:gd name="T0" fmla="*/ 6 w 87"/>
                <a:gd name="T1" fmla="*/ 63 h 63"/>
                <a:gd name="T2" fmla="*/ 0 w 87"/>
                <a:gd name="T3" fmla="*/ 54 h 63"/>
                <a:gd name="T4" fmla="*/ 80 w 87"/>
                <a:gd name="T5" fmla="*/ 0 h 63"/>
                <a:gd name="T6" fmla="*/ 87 w 87"/>
                <a:gd name="T7" fmla="*/ 9 h 63"/>
                <a:gd name="T8" fmla="*/ 6 w 87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3">
                  <a:moveTo>
                    <a:pt x="6" y="63"/>
                  </a:moveTo>
                  <a:lnTo>
                    <a:pt x="0" y="54"/>
                  </a:lnTo>
                  <a:lnTo>
                    <a:pt x="80" y="0"/>
                  </a:lnTo>
                  <a:lnTo>
                    <a:pt x="87" y="9"/>
                  </a:lnTo>
                  <a:lnTo>
                    <a:pt x="6" y="63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4" name="Freeform 69"/>
            <p:cNvSpPr/>
            <p:nvPr/>
          </p:nvSpPr>
          <p:spPr bwMode="auto">
            <a:xfrm>
              <a:off x="3252" y="3749"/>
              <a:ext cx="27" cy="31"/>
            </a:xfrm>
            <a:custGeom>
              <a:avLst/>
              <a:gdLst>
                <a:gd name="T0" fmla="*/ 4 w 27"/>
                <a:gd name="T1" fmla="*/ 9 h 31"/>
                <a:gd name="T2" fmla="*/ 19 w 27"/>
                <a:gd name="T3" fmla="*/ 4 h 31"/>
                <a:gd name="T4" fmla="*/ 24 w 27"/>
                <a:gd name="T5" fmla="*/ 22 h 31"/>
                <a:gd name="T6" fmla="*/ 8 w 27"/>
                <a:gd name="T7" fmla="*/ 27 h 31"/>
                <a:gd name="T8" fmla="*/ 4 w 27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4" y="9"/>
                  </a:moveTo>
                  <a:cubicBezTo>
                    <a:pt x="7" y="2"/>
                    <a:pt x="14" y="0"/>
                    <a:pt x="19" y="4"/>
                  </a:cubicBezTo>
                  <a:cubicBezTo>
                    <a:pt x="25" y="7"/>
                    <a:pt x="27" y="16"/>
                    <a:pt x="24" y="22"/>
                  </a:cubicBezTo>
                  <a:cubicBezTo>
                    <a:pt x="20" y="29"/>
                    <a:pt x="13" y="31"/>
                    <a:pt x="8" y="27"/>
                  </a:cubicBezTo>
                  <a:cubicBezTo>
                    <a:pt x="2" y="23"/>
                    <a:pt x="0" y="15"/>
                    <a:pt x="4" y="9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5" name="Freeform 70"/>
            <p:cNvSpPr/>
            <p:nvPr/>
          </p:nvSpPr>
          <p:spPr bwMode="auto">
            <a:xfrm>
              <a:off x="3261" y="3669"/>
              <a:ext cx="56" cy="98"/>
            </a:xfrm>
            <a:custGeom>
              <a:avLst/>
              <a:gdLst>
                <a:gd name="T0" fmla="*/ 9 w 56"/>
                <a:gd name="T1" fmla="*/ 98 h 98"/>
                <a:gd name="T2" fmla="*/ 0 w 56"/>
                <a:gd name="T3" fmla="*/ 93 h 98"/>
                <a:gd name="T4" fmla="*/ 46 w 56"/>
                <a:gd name="T5" fmla="*/ 0 h 98"/>
                <a:gd name="T6" fmla="*/ 56 w 56"/>
                <a:gd name="T7" fmla="*/ 5 h 98"/>
                <a:gd name="T8" fmla="*/ 9 w 56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8">
                  <a:moveTo>
                    <a:pt x="9" y="98"/>
                  </a:moveTo>
                  <a:lnTo>
                    <a:pt x="0" y="93"/>
                  </a:lnTo>
                  <a:lnTo>
                    <a:pt x="46" y="0"/>
                  </a:lnTo>
                  <a:lnTo>
                    <a:pt x="56" y="5"/>
                  </a:lnTo>
                  <a:lnTo>
                    <a:pt x="9" y="98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6" name="Oval 71"/>
            <p:cNvSpPr>
              <a:spLocks noChangeArrowheads="1"/>
            </p:cNvSpPr>
            <p:nvPr/>
          </p:nvSpPr>
          <p:spPr bwMode="auto">
            <a:xfrm>
              <a:off x="3313" y="3766"/>
              <a:ext cx="24" cy="27"/>
            </a:xfrm>
            <a:prstGeom prst="ellipse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7" name="Rectangle 72"/>
            <p:cNvSpPr>
              <a:spLocks noChangeArrowheads="1"/>
            </p:cNvSpPr>
            <p:nvPr/>
          </p:nvSpPr>
          <p:spPr bwMode="auto">
            <a:xfrm>
              <a:off x="3320" y="3673"/>
              <a:ext cx="10" cy="107"/>
            </a:xfrm>
            <a:prstGeom prst="rect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8" name="Freeform 73"/>
            <p:cNvSpPr/>
            <p:nvPr/>
          </p:nvSpPr>
          <p:spPr bwMode="auto">
            <a:xfrm>
              <a:off x="3370" y="3744"/>
              <a:ext cx="27" cy="30"/>
            </a:xfrm>
            <a:custGeom>
              <a:avLst/>
              <a:gdLst>
                <a:gd name="T0" fmla="*/ 3 w 27"/>
                <a:gd name="T1" fmla="*/ 22 h 30"/>
                <a:gd name="T2" fmla="*/ 8 w 27"/>
                <a:gd name="T3" fmla="*/ 3 h 30"/>
                <a:gd name="T4" fmla="*/ 23 w 27"/>
                <a:gd name="T5" fmla="*/ 8 h 30"/>
                <a:gd name="T6" fmla="*/ 19 w 27"/>
                <a:gd name="T7" fmla="*/ 27 h 30"/>
                <a:gd name="T8" fmla="*/ 3 w 27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3" y="22"/>
                  </a:moveTo>
                  <a:cubicBezTo>
                    <a:pt x="0" y="15"/>
                    <a:pt x="2" y="7"/>
                    <a:pt x="8" y="3"/>
                  </a:cubicBezTo>
                  <a:cubicBezTo>
                    <a:pt x="13" y="0"/>
                    <a:pt x="20" y="2"/>
                    <a:pt x="23" y="8"/>
                  </a:cubicBezTo>
                  <a:cubicBezTo>
                    <a:pt x="27" y="15"/>
                    <a:pt x="25" y="23"/>
                    <a:pt x="19" y="27"/>
                  </a:cubicBezTo>
                  <a:cubicBezTo>
                    <a:pt x="14" y="30"/>
                    <a:pt x="6" y="28"/>
                    <a:pt x="3" y="22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9" name="Freeform 74"/>
            <p:cNvSpPr/>
            <p:nvPr/>
          </p:nvSpPr>
          <p:spPr bwMode="auto">
            <a:xfrm>
              <a:off x="3332" y="3664"/>
              <a:ext cx="56" cy="97"/>
            </a:xfrm>
            <a:custGeom>
              <a:avLst/>
              <a:gdLst>
                <a:gd name="T0" fmla="*/ 46 w 56"/>
                <a:gd name="T1" fmla="*/ 97 h 97"/>
                <a:gd name="T2" fmla="*/ 0 w 56"/>
                <a:gd name="T3" fmla="*/ 4 h 97"/>
                <a:gd name="T4" fmla="*/ 10 w 56"/>
                <a:gd name="T5" fmla="*/ 0 h 97"/>
                <a:gd name="T6" fmla="*/ 56 w 56"/>
                <a:gd name="T7" fmla="*/ 93 h 97"/>
                <a:gd name="T8" fmla="*/ 46 w 56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46" y="97"/>
                  </a:moveTo>
                  <a:lnTo>
                    <a:pt x="0" y="4"/>
                  </a:lnTo>
                  <a:lnTo>
                    <a:pt x="10" y="0"/>
                  </a:lnTo>
                  <a:lnTo>
                    <a:pt x="56" y="93"/>
                  </a:lnTo>
                  <a:lnTo>
                    <a:pt x="46" y="97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0" name="Freeform 75"/>
            <p:cNvSpPr/>
            <p:nvPr/>
          </p:nvSpPr>
          <p:spPr bwMode="auto">
            <a:xfrm>
              <a:off x="3411" y="3691"/>
              <a:ext cx="27" cy="31"/>
            </a:xfrm>
            <a:custGeom>
              <a:avLst/>
              <a:gdLst>
                <a:gd name="T0" fmla="*/ 7 w 26"/>
                <a:gd name="T1" fmla="*/ 27 h 31"/>
                <a:gd name="T2" fmla="*/ 3 w 26"/>
                <a:gd name="T3" fmla="*/ 9 h 31"/>
                <a:gd name="T4" fmla="*/ 19 w 26"/>
                <a:gd name="T5" fmla="*/ 4 h 31"/>
                <a:gd name="T6" fmla="*/ 23 w 26"/>
                <a:gd name="T7" fmla="*/ 23 h 31"/>
                <a:gd name="T8" fmla="*/ 7 w 26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7" y="27"/>
                  </a:moveTo>
                  <a:cubicBezTo>
                    <a:pt x="2" y="24"/>
                    <a:pt x="0" y="15"/>
                    <a:pt x="3" y="9"/>
                  </a:cubicBezTo>
                  <a:cubicBezTo>
                    <a:pt x="6" y="3"/>
                    <a:pt x="13" y="0"/>
                    <a:pt x="19" y="4"/>
                  </a:cubicBezTo>
                  <a:cubicBezTo>
                    <a:pt x="24" y="8"/>
                    <a:pt x="26" y="16"/>
                    <a:pt x="23" y="23"/>
                  </a:cubicBezTo>
                  <a:cubicBezTo>
                    <a:pt x="20" y="29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1" name="Freeform 76"/>
            <p:cNvSpPr/>
            <p:nvPr/>
          </p:nvSpPr>
          <p:spPr bwMode="auto">
            <a:xfrm>
              <a:off x="3342" y="3649"/>
              <a:ext cx="86" cy="62"/>
            </a:xfrm>
            <a:custGeom>
              <a:avLst/>
              <a:gdLst>
                <a:gd name="T0" fmla="*/ 80 w 86"/>
                <a:gd name="T1" fmla="*/ 62 h 62"/>
                <a:gd name="T2" fmla="*/ 0 w 86"/>
                <a:gd name="T3" fmla="*/ 9 h 62"/>
                <a:gd name="T4" fmla="*/ 6 w 86"/>
                <a:gd name="T5" fmla="*/ 0 h 62"/>
                <a:gd name="T6" fmla="*/ 86 w 86"/>
                <a:gd name="T7" fmla="*/ 53 h 62"/>
                <a:gd name="T8" fmla="*/ 80 w 8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2">
                  <a:moveTo>
                    <a:pt x="80" y="62"/>
                  </a:moveTo>
                  <a:lnTo>
                    <a:pt x="0" y="9"/>
                  </a:lnTo>
                  <a:lnTo>
                    <a:pt x="6" y="0"/>
                  </a:lnTo>
                  <a:lnTo>
                    <a:pt x="86" y="53"/>
                  </a:lnTo>
                  <a:lnTo>
                    <a:pt x="80" y="62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2" name="Oval 77"/>
            <p:cNvSpPr>
              <a:spLocks noChangeArrowheads="1"/>
            </p:cNvSpPr>
            <p:nvPr/>
          </p:nvSpPr>
          <p:spPr bwMode="auto">
            <a:xfrm>
              <a:off x="3427" y="3623"/>
              <a:ext cx="23" cy="28"/>
            </a:xfrm>
            <a:prstGeom prst="ellipse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3" name="Rectangle 78"/>
            <p:cNvSpPr>
              <a:spLocks noChangeArrowheads="1"/>
            </p:cNvSpPr>
            <p:nvPr/>
          </p:nvSpPr>
          <p:spPr bwMode="auto">
            <a:xfrm>
              <a:off x="3346" y="3632"/>
              <a:ext cx="92" cy="11"/>
            </a:xfrm>
            <a:prstGeom prst="rect">
              <a:avLst/>
            </a:pr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4" name="Freeform 79"/>
            <p:cNvSpPr/>
            <p:nvPr/>
          </p:nvSpPr>
          <p:spPr bwMode="auto">
            <a:xfrm>
              <a:off x="3406" y="3554"/>
              <a:ext cx="28" cy="31"/>
            </a:xfrm>
            <a:custGeom>
              <a:avLst/>
              <a:gdLst>
                <a:gd name="T0" fmla="*/ 19 w 27"/>
                <a:gd name="T1" fmla="*/ 27 h 30"/>
                <a:gd name="T2" fmla="*/ 3 w 27"/>
                <a:gd name="T3" fmla="*/ 22 h 30"/>
                <a:gd name="T4" fmla="*/ 8 w 27"/>
                <a:gd name="T5" fmla="*/ 3 h 30"/>
                <a:gd name="T6" fmla="*/ 23 w 27"/>
                <a:gd name="T7" fmla="*/ 8 h 30"/>
                <a:gd name="T8" fmla="*/ 19 w 27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19" y="27"/>
                  </a:moveTo>
                  <a:cubicBezTo>
                    <a:pt x="14" y="30"/>
                    <a:pt x="7" y="28"/>
                    <a:pt x="3" y="22"/>
                  </a:cubicBezTo>
                  <a:cubicBezTo>
                    <a:pt x="0" y="15"/>
                    <a:pt x="2" y="7"/>
                    <a:pt x="8" y="3"/>
                  </a:cubicBezTo>
                  <a:cubicBezTo>
                    <a:pt x="13" y="0"/>
                    <a:pt x="20" y="2"/>
                    <a:pt x="23" y="8"/>
                  </a:cubicBezTo>
                  <a:cubicBezTo>
                    <a:pt x="27" y="15"/>
                    <a:pt x="25" y="23"/>
                    <a:pt x="19" y="27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5" name="Freeform 80"/>
            <p:cNvSpPr/>
            <p:nvPr/>
          </p:nvSpPr>
          <p:spPr bwMode="auto">
            <a:xfrm>
              <a:off x="3337" y="3565"/>
              <a:ext cx="86" cy="62"/>
            </a:xfrm>
            <a:custGeom>
              <a:avLst/>
              <a:gdLst>
                <a:gd name="T0" fmla="*/ 6 w 86"/>
                <a:gd name="T1" fmla="*/ 62 h 62"/>
                <a:gd name="T2" fmla="*/ 0 w 86"/>
                <a:gd name="T3" fmla="*/ 53 h 62"/>
                <a:gd name="T4" fmla="*/ 79 w 86"/>
                <a:gd name="T5" fmla="*/ 0 h 62"/>
                <a:gd name="T6" fmla="*/ 86 w 86"/>
                <a:gd name="T7" fmla="*/ 9 h 62"/>
                <a:gd name="T8" fmla="*/ 6 w 8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2">
                  <a:moveTo>
                    <a:pt x="6" y="62"/>
                  </a:moveTo>
                  <a:lnTo>
                    <a:pt x="0" y="53"/>
                  </a:lnTo>
                  <a:lnTo>
                    <a:pt x="79" y="0"/>
                  </a:lnTo>
                  <a:lnTo>
                    <a:pt x="86" y="9"/>
                  </a:lnTo>
                  <a:lnTo>
                    <a:pt x="6" y="62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6" name="Freeform 81"/>
            <p:cNvSpPr/>
            <p:nvPr/>
          </p:nvSpPr>
          <p:spPr bwMode="auto">
            <a:xfrm>
              <a:off x="3362" y="3505"/>
              <a:ext cx="27" cy="32"/>
            </a:xfrm>
            <a:custGeom>
              <a:avLst/>
              <a:gdLst>
                <a:gd name="T0" fmla="*/ 23 w 27"/>
                <a:gd name="T1" fmla="*/ 22 h 31"/>
                <a:gd name="T2" fmla="*/ 8 w 27"/>
                <a:gd name="T3" fmla="*/ 27 h 31"/>
                <a:gd name="T4" fmla="*/ 3 w 27"/>
                <a:gd name="T5" fmla="*/ 9 h 31"/>
                <a:gd name="T6" fmla="*/ 19 w 27"/>
                <a:gd name="T7" fmla="*/ 4 h 31"/>
                <a:gd name="T8" fmla="*/ 23 w 27"/>
                <a:gd name="T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23" y="22"/>
                  </a:moveTo>
                  <a:cubicBezTo>
                    <a:pt x="20" y="29"/>
                    <a:pt x="13" y="31"/>
                    <a:pt x="8" y="27"/>
                  </a:cubicBezTo>
                  <a:cubicBezTo>
                    <a:pt x="2" y="24"/>
                    <a:pt x="0" y="15"/>
                    <a:pt x="3" y="9"/>
                  </a:cubicBezTo>
                  <a:cubicBezTo>
                    <a:pt x="6" y="3"/>
                    <a:pt x="14" y="0"/>
                    <a:pt x="19" y="4"/>
                  </a:cubicBezTo>
                  <a:cubicBezTo>
                    <a:pt x="25" y="8"/>
                    <a:pt x="27" y="16"/>
                    <a:pt x="23" y="22"/>
                  </a:cubicBez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7" name="Freeform 82"/>
            <p:cNvSpPr/>
            <p:nvPr/>
          </p:nvSpPr>
          <p:spPr bwMode="auto">
            <a:xfrm>
              <a:off x="3324" y="3518"/>
              <a:ext cx="56" cy="98"/>
            </a:xfrm>
            <a:custGeom>
              <a:avLst/>
              <a:gdLst>
                <a:gd name="T0" fmla="*/ 10 w 56"/>
                <a:gd name="T1" fmla="*/ 98 h 98"/>
                <a:gd name="T2" fmla="*/ 0 w 56"/>
                <a:gd name="T3" fmla="*/ 93 h 98"/>
                <a:gd name="T4" fmla="*/ 46 w 56"/>
                <a:gd name="T5" fmla="*/ 0 h 98"/>
                <a:gd name="T6" fmla="*/ 56 w 56"/>
                <a:gd name="T7" fmla="*/ 6 h 98"/>
                <a:gd name="T8" fmla="*/ 10 w 56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8">
                  <a:moveTo>
                    <a:pt x="10" y="98"/>
                  </a:moveTo>
                  <a:lnTo>
                    <a:pt x="0" y="93"/>
                  </a:lnTo>
                  <a:lnTo>
                    <a:pt x="46" y="0"/>
                  </a:lnTo>
                  <a:lnTo>
                    <a:pt x="56" y="6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FD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8" name="Oval 83"/>
            <p:cNvSpPr>
              <a:spLocks noChangeArrowheads="1"/>
            </p:cNvSpPr>
            <p:nvPr/>
          </p:nvSpPr>
          <p:spPr bwMode="auto">
            <a:xfrm>
              <a:off x="3993" y="3366"/>
              <a:ext cx="207" cy="206"/>
            </a:xfrm>
            <a:prstGeom prst="ellipse">
              <a:avLst/>
            </a:prstGeom>
            <a:solidFill>
              <a:srgbClr val="FFB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9" name="Freeform 84"/>
            <p:cNvSpPr/>
            <p:nvPr/>
          </p:nvSpPr>
          <p:spPr bwMode="auto">
            <a:xfrm>
              <a:off x="3830" y="3471"/>
              <a:ext cx="232" cy="231"/>
            </a:xfrm>
            <a:custGeom>
              <a:avLst/>
              <a:gdLst>
                <a:gd name="T0" fmla="*/ 145 w 228"/>
                <a:gd name="T1" fmla="*/ 17 h 227"/>
                <a:gd name="T2" fmla="*/ 210 w 228"/>
                <a:gd name="T3" fmla="*/ 145 h 227"/>
                <a:gd name="T4" fmla="*/ 83 w 228"/>
                <a:gd name="T5" fmla="*/ 210 h 227"/>
                <a:gd name="T6" fmla="*/ 18 w 228"/>
                <a:gd name="T7" fmla="*/ 82 h 227"/>
                <a:gd name="T8" fmla="*/ 145 w 228"/>
                <a:gd name="T9" fmla="*/ 1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7">
                  <a:moveTo>
                    <a:pt x="145" y="17"/>
                  </a:moveTo>
                  <a:cubicBezTo>
                    <a:pt x="199" y="34"/>
                    <a:pt x="228" y="91"/>
                    <a:pt x="210" y="145"/>
                  </a:cubicBezTo>
                  <a:cubicBezTo>
                    <a:pt x="193" y="198"/>
                    <a:pt x="136" y="227"/>
                    <a:pt x="83" y="210"/>
                  </a:cubicBezTo>
                  <a:cubicBezTo>
                    <a:pt x="30" y="192"/>
                    <a:pt x="0" y="135"/>
                    <a:pt x="18" y="82"/>
                  </a:cubicBezTo>
                  <a:cubicBezTo>
                    <a:pt x="35" y="29"/>
                    <a:pt x="92" y="0"/>
                    <a:pt x="145" y="17"/>
                  </a:cubicBezTo>
                  <a:close/>
                </a:path>
              </a:pathLst>
            </a:custGeom>
            <a:solidFill>
              <a:srgbClr val="FFB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0" name="Freeform 85"/>
            <p:cNvSpPr/>
            <p:nvPr/>
          </p:nvSpPr>
          <p:spPr bwMode="auto">
            <a:xfrm>
              <a:off x="3895" y="3648"/>
              <a:ext cx="232" cy="234"/>
            </a:xfrm>
            <a:custGeom>
              <a:avLst/>
              <a:gdLst>
                <a:gd name="T0" fmla="*/ 33 w 229"/>
                <a:gd name="T1" fmla="*/ 55 h 230"/>
                <a:gd name="T2" fmla="*/ 174 w 229"/>
                <a:gd name="T3" fmla="*/ 33 h 230"/>
                <a:gd name="T4" fmla="*/ 197 w 229"/>
                <a:gd name="T5" fmla="*/ 174 h 230"/>
                <a:gd name="T6" fmla="*/ 55 w 229"/>
                <a:gd name="T7" fmla="*/ 197 h 230"/>
                <a:gd name="T8" fmla="*/ 33 w 229"/>
                <a:gd name="T9" fmla="*/ 5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30">
                  <a:moveTo>
                    <a:pt x="33" y="55"/>
                  </a:moveTo>
                  <a:cubicBezTo>
                    <a:pt x="65" y="10"/>
                    <a:pt x="129" y="0"/>
                    <a:pt x="174" y="33"/>
                  </a:cubicBezTo>
                  <a:cubicBezTo>
                    <a:pt x="219" y="66"/>
                    <a:pt x="229" y="129"/>
                    <a:pt x="197" y="174"/>
                  </a:cubicBezTo>
                  <a:cubicBezTo>
                    <a:pt x="164" y="220"/>
                    <a:pt x="100" y="230"/>
                    <a:pt x="55" y="197"/>
                  </a:cubicBezTo>
                  <a:cubicBezTo>
                    <a:pt x="10" y="164"/>
                    <a:pt x="0" y="100"/>
                    <a:pt x="33" y="55"/>
                  </a:cubicBezTo>
                  <a:close/>
                </a:path>
              </a:pathLst>
            </a:custGeom>
            <a:solidFill>
              <a:srgbClr val="FFB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1" name="Freeform 86"/>
            <p:cNvSpPr/>
            <p:nvPr/>
          </p:nvSpPr>
          <p:spPr bwMode="auto">
            <a:xfrm>
              <a:off x="4084" y="3642"/>
              <a:ext cx="234" cy="233"/>
            </a:xfrm>
            <a:custGeom>
              <a:avLst/>
              <a:gdLst>
                <a:gd name="T0" fmla="*/ 33 w 230"/>
                <a:gd name="T1" fmla="*/ 174 h 229"/>
                <a:gd name="T2" fmla="*/ 55 w 230"/>
                <a:gd name="T3" fmla="*/ 33 h 229"/>
                <a:gd name="T4" fmla="*/ 197 w 230"/>
                <a:gd name="T5" fmla="*/ 55 h 229"/>
                <a:gd name="T6" fmla="*/ 175 w 230"/>
                <a:gd name="T7" fmla="*/ 197 h 229"/>
                <a:gd name="T8" fmla="*/ 33 w 230"/>
                <a:gd name="T9" fmla="*/ 17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33" y="174"/>
                  </a:moveTo>
                  <a:cubicBezTo>
                    <a:pt x="0" y="129"/>
                    <a:pt x="10" y="65"/>
                    <a:pt x="55" y="33"/>
                  </a:cubicBezTo>
                  <a:cubicBezTo>
                    <a:pt x="101" y="0"/>
                    <a:pt x="164" y="10"/>
                    <a:pt x="197" y="55"/>
                  </a:cubicBezTo>
                  <a:cubicBezTo>
                    <a:pt x="230" y="100"/>
                    <a:pt x="220" y="164"/>
                    <a:pt x="175" y="197"/>
                  </a:cubicBezTo>
                  <a:cubicBezTo>
                    <a:pt x="129" y="229"/>
                    <a:pt x="66" y="219"/>
                    <a:pt x="33" y="174"/>
                  </a:cubicBezTo>
                  <a:close/>
                </a:path>
              </a:pathLst>
            </a:custGeom>
            <a:solidFill>
              <a:srgbClr val="FFB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2" name="Freeform 87"/>
            <p:cNvSpPr/>
            <p:nvPr/>
          </p:nvSpPr>
          <p:spPr bwMode="auto">
            <a:xfrm>
              <a:off x="4138" y="3460"/>
              <a:ext cx="231" cy="232"/>
            </a:xfrm>
            <a:custGeom>
              <a:avLst/>
              <a:gdLst>
                <a:gd name="T0" fmla="*/ 145 w 227"/>
                <a:gd name="T1" fmla="*/ 210 h 227"/>
                <a:gd name="T2" fmla="*/ 17 w 227"/>
                <a:gd name="T3" fmla="*/ 145 h 227"/>
                <a:gd name="T4" fmla="*/ 82 w 227"/>
                <a:gd name="T5" fmla="*/ 17 h 227"/>
                <a:gd name="T6" fmla="*/ 210 w 227"/>
                <a:gd name="T7" fmla="*/ 82 h 227"/>
                <a:gd name="T8" fmla="*/ 145 w 227"/>
                <a:gd name="T9" fmla="*/ 21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7">
                  <a:moveTo>
                    <a:pt x="145" y="210"/>
                  </a:moveTo>
                  <a:cubicBezTo>
                    <a:pt x="92" y="227"/>
                    <a:pt x="35" y="198"/>
                    <a:pt x="17" y="145"/>
                  </a:cubicBezTo>
                  <a:cubicBezTo>
                    <a:pt x="0" y="91"/>
                    <a:pt x="29" y="34"/>
                    <a:pt x="82" y="17"/>
                  </a:cubicBezTo>
                  <a:cubicBezTo>
                    <a:pt x="136" y="0"/>
                    <a:pt x="193" y="29"/>
                    <a:pt x="210" y="82"/>
                  </a:cubicBezTo>
                  <a:cubicBezTo>
                    <a:pt x="227" y="135"/>
                    <a:pt x="198" y="193"/>
                    <a:pt x="145" y="210"/>
                  </a:cubicBezTo>
                  <a:close/>
                </a:path>
              </a:pathLst>
            </a:custGeom>
            <a:solidFill>
              <a:srgbClr val="FFB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3" name="Oval 88"/>
            <p:cNvSpPr>
              <a:spLocks noChangeArrowheads="1"/>
            </p:cNvSpPr>
            <p:nvPr/>
          </p:nvSpPr>
          <p:spPr bwMode="auto">
            <a:xfrm>
              <a:off x="4007" y="3537"/>
              <a:ext cx="189" cy="188"/>
            </a:xfrm>
            <a:prstGeom prst="ellipse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4" name="Oval 89"/>
            <p:cNvSpPr>
              <a:spLocks noChangeArrowheads="1"/>
            </p:cNvSpPr>
            <p:nvPr/>
          </p:nvSpPr>
          <p:spPr bwMode="auto">
            <a:xfrm>
              <a:off x="4034" y="3563"/>
              <a:ext cx="135" cy="136"/>
            </a:xfrm>
            <a:prstGeom prst="ellipse">
              <a:avLst/>
            </a:pr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5" name="Oval 90"/>
            <p:cNvSpPr>
              <a:spLocks noChangeArrowheads="1"/>
            </p:cNvSpPr>
            <p:nvPr/>
          </p:nvSpPr>
          <p:spPr bwMode="auto">
            <a:xfrm>
              <a:off x="4085" y="3467"/>
              <a:ext cx="23" cy="27"/>
            </a:xfrm>
            <a:prstGeom prst="ellipse">
              <a:avLst/>
            </a:pr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6" name="Rectangle 91"/>
            <p:cNvSpPr>
              <a:spLocks noChangeArrowheads="1"/>
            </p:cNvSpPr>
            <p:nvPr/>
          </p:nvSpPr>
          <p:spPr bwMode="auto">
            <a:xfrm>
              <a:off x="4091" y="3480"/>
              <a:ext cx="11" cy="107"/>
            </a:xfrm>
            <a:prstGeom prst="rect">
              <a:avLst/>
            </a:pr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7" name="Freeform 92"/>
            <p:cNvSpPr/>
            <p:nvPr/>
          </p:nvSpPr>
          <p:spPr bwMode="auto">
            <a:xfrm>
              <a:off x="4025" y="3486"/>
              <a:ext cx="27" cy="30"/>
            </a:xfrm>
            <a:custGeom>
              <a:avLst/>
              <a:gdLst>
                <a:gd name="T0" fmla="*/ 24 w 27"/>
                <a:gd name="T1" fmla="*/ 8 h 30"/>
                <a:gd name="T2" fmla="*/ 19 w 27"/>
                <a:gd name="T3" fmla="*/ 27 h 30"/>
                <a:gd name="T4" fmla="*/ 4 w 27"/>
                <a:gd name="T5" fmla="*/ 22 h 30"/>
                <a:gd name="T6" fmla="*/ 8 w 27"/>
                <a:gd name="T7" fmla="*/ 3 h 30"/>
                <a:gd name="T8" fmla="*/ 24 w 27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24" y="8"/>
                  </a:moveTo>
                  <a:cubicBezTo>
                    <a:pt x="27" y="15"/>
                    <a:pt x="25" y="23"/>
                    <a:pt x="19" y="27"/>
                  </a:cubicBezTo>
                  <a:cubicBezTo>
                    <a:pt x="14" y="30"/>
                    <a:pt x="7" y="28"/>
                    <a:pt x="4" y="22"/>
                  </a:cubicBezTo>
                  <a:cubicBezTo>
                    <a:pt x="0" y="15"/>
                    <a:pt x="2" y="7"/>
                    <a:pt x="8" y="3"/>
                  </a:cubicBezTo>
                  <a:cubicBezTo>
                    <a:pt x="13" y="0"/>
                    <a:pt x="20" y="2"/>
                    <a:pt x="24" y="8"/>
                  </a:cubicBez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8" name="Freeform 93"/>
            <p:cNvSpPr/>
            <p:nvPr/>
          </p:nvSpPr>
          <p:spPr bwMode="auto">
            <a:xfrm>
              <a:off x="4034" y="3499"/>
              <a:ext cx="56" cy="97"/>
            </a:xfrm>
            <a:custGeom>
              <a:avLst/>
              <a:gdLst>
                <a:gd name="T0" fmla="*/ 46 w 56"/>
                <a:gd name="T1" fmla="*/ 97 h 97"/>
                <a:gd name="T2" fmla="*/ 0 w 56"/>
                <a:gd name="T3" fmla="*/ 4 h 97"/>
                <a:gd name="T4" fmla="*/ 9 w 56"/>
                <a:gd name="T5" fmla="*/ 0 h 97"/>
                <a:gd name="T6" fmla="*/ 56 w 56"/>
                <a:gd name="T7" fmla="*/ 92 h 97"/>
                <a:gd name="T8" fmla="*/ 46 w 56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46" y="97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56" y="92"/>
                  </a:lnTo>
                  <a:lnTo>
                    <a:pt x="46" y="97"/>
                  </a:ln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9" name="Freeform 94"/>
            <p:cNvSpPr/>
            <p:nvPr/>
          </p:nvSpPr>
          <p:spPr bwMode="auto">
            <a:xfrm>
              <a:off x="3984" y="3538"/>
              <a:ext cx="27" cy="31"/>
            </a:xfrm>
            <a:custGeom>
              <a:avLst/>
              <a:gdLst>
                <a:gd name="T0" fmla="*/ 19 w 26"/>
                <a:gd name="T1" fmla="*/ 4 h 31"/>
                <a:gd name="T2" fmla="*/ 23 w 26"/>
                <a:gd name="T3" fmla="*/ 22 h 31"/>
                <a:gd name="T4" fmla="*/ 7 w 26"/>
                <a:gd name="T5" fmla="*/ 27 h 31"/>
                <a:gd name="T6" fmla="*/ 3 w 26"/>
                <a:gd name="T7" fmla="*/ 8 h 31"/>
                <a:gd name="T8" fmla="*/ 19 w 26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19" y="4"/>
                  </a:moveTo>
                  <a:cubicBezTo>
                    <a:pt x="24" y="7"/>
                    <a:pt x="26" y="15"/>
                    <a:pt x="23" y="22"/>
                  </a:cubicBezTo>
                  <a:cubicBezTo>
                    <a:pt x="20" y="28"/>
                    <a:pt x="13" y="31"/>
                    <a:pt x="7" y="27"/>
                  </a:cubicBezTo>
                  <a:cubicBezTo>
                    <a:pt x="2" y="23"/>
                    <a:pt x="0" y="15"/>
                    <a:pt x="3" y="8"/>
                  </a:cubicBezTo>
                  <a:cubicBezTo>
                    <a:pt x="6" y="2"/>
                    <a:pt x="13" y="0"/>
                    <a:pt x="19" y="4"/>
                  </a:cubicBez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0" name="Freeform 95"/>
            <p:cNvSpPr/>
            <p:nvPr/>
          </p:nvSpPr>
          <p:spPr bwMode="auto">
            <a:xfrm>
              <a:off x="3994" y="3549"/>
              <a:ext cx="86" cy="62"/>
            </a:xfrm>
            <a:custGeom>
              <a:avLst/>
              <a:gdLst>
                <a:gd name="T0" fmla="*/ 80 w 86"/>
                <a:gd name="T1" fmla="*/ 62 h 62"/>
                <a:gd name="T2" fmla="*/ 0 w 86"/>
                <a:gd name="T3" fmla="*/ 9 h 62"/>
                <a:gd name="T4" fmla="*/ 6 w 86"/>
                <a:gd name="T5" fmla="*/ 0 h 62"/>
                <a:gd name="T6" fmla="*/ 86 w 86"/>
                <a:gd name="T7" fmla="*/ 53 h 62"/>
                <a:gd name="T8" fmla="*/ 80 w 8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2">
                  <a:moveTo>
                    <a:pt x="80" y="62"/>
                  </a:moveTo>
                  <a:lnTo>
                    <a:pt x="0" y="9"/>
                  </a:lnTo>
                  <a:lnTo>
                    <a:pt x="6" y="0"/>
                  </a:lnTo>
                  <a:lnTo>
                    <a:pt x="86" y="53"/>
                  </a:lnTo>
                  <a:lnTo>
                    <a:pt x="80" y="62"/>
                  </a:ln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1" name="Oval 96"/>
            <p:cNvSpPr>
              <a:spLocks noChangeArrowheads="1"/>
            </p:cNvSpPr>
            <p:nvPr/>
          </p:nvSpPr>
          <p:spPr bwMode="auto">
            <a:xfrm>
              <a:off x="3972" y="3609"/>
              <a:ext cx="23" cy="28"/>
            </a:xfrm>
            <a:prstGeom prst="ellipse">
              <a:avLst/>
            </a:pr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2" name="Rectangle 97"/>
            <p:cNvSpPr>
              <a:spLocks noChangeArrowheads="1"/>
            </p:cNvSpPr>
            <p:nvPr/>
          </p:nvSpPr>
          <p:spPr bwMode="auto">
            <a:xfrm>
              <a:off x="3984" y="3617"/>
              <a:ext cx="92" cy="11"/>
            </a:xfrm>
            <a:prstGeom prst="rect">
              <a:avLst/>
            </a:pr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3" name="Freeform 98"/>
            <p:cNvSpPr/>
            <p:nvPr/>
          </p:nvSpPr>
          <p:spPr bwMode="auto">
            <a:xfrm>
              <a:off x="3988" y="3674"/>
              <a:ext cx="28" cy="32"/>
            </a:xfrm>
            <a:custGeom>
              <a:avLst/>
              <a:gdLst>
                <a:gd name="T0" fmla="*/ 8 w 27"/>
                <a:gd name="T1" fmla="*/ 4 h 31"/>
                <a:gd name="T2" fmla="*/ 24 w 27"/>
                <a:gd name="T3" fmla="*/ 9 h 31"/>
                <a:gd name="T4" fmla="*/ 19 w 27"/>
                <a:gd name="T5" fmla="*/ 28 h 31"/>
                <a:gd name="T6" fmla="*/ 4 w 27"/>
                <a:gd name="T7" fmla="*/ 23 h 31"/>
                <a:gd name="T8" fmla="*/ 8 w 2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8" y="4"/>
                  </a:moveTo>
                  <a:cubicBezTo>
                    <a:pt x="13" y="0"/>
                    <a:pt x="20" y="3"/>
                    <a:pt x="24" y="9"/>
                  </a:cubicBezTo>
                  <a:cubicBezTo>
                    <a:pt x="27" y="16"/>
                    <a:pt x="25" y="24"/>
                    <a:pt x="19" y="28"/>
                  </a:cubicBezTo>
                  <a:cubicBezTo>
                    <a:pt x="14" y="31"/>
                    <a:pt x="7" y="29"/>
                    <a:pt x="4" y="23"/>
                  </a:cubicBezTo>
                  <a:cubicBezTo>
                    <a:pt x="0" y="16"/>
                    <a:pt x="2" y="8"/>
                    <a:pt x="8" y="4"/>
                  </a:cubicBez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4" name="Freeform 99"/>
            <p:cNvSpPr/>
            <p:nvPr/>
          </p:nvSpPr>
          <p:spPr bwMode="auto">
            <a:xfrm>
              <a:off x="3999" y="3633"/>
              <a:ext cx="86" cy="62"/>
            </a:xfrm>
            <a:custGeom>
              <a:avLst/>
              <a:gdLst>
                <a:gd name="T0" fmla="*/ 6 w 86"/>
                <a:gd name="T1" fmla="*/ 62 h 62"/>
                <a:gd name="T2" fmla="*/ 0 w 86"/>
                <a:gd name="T3" fmla="*/ 53 h 62"/>
                <a:gd name="T4" fmla="*/ 80 w 86"/>
                <a:gd name="T5" fmla="*/ 0 h 62"/>
                <a:gd name="T6" fmla="*/ 86 w 86"/>
                <a:gd name="T7" fmla="*/ 9 h 62"/>
                <a:gd name="T8" fmla="*/ 6 w 8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2">
                  <a:moveTo>
                    <a:pt x="6" y="62"/>
                  </a:moveTo>
                  <a:lnTo>
                    <a:pt x="0" y="53"/>
                  </a:lnTo>
                  <a:lnTo>
                    <a:pt x="80" y="0"/>
                  </a:lnTo>
                  <a:lnTo>
                    <a:pt x="86" y="9"/>
                  </a:lnTo>
                  <a:lnTo>
                    <a:pt x="6" y="62"/>
                  </a:ln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5" name="Freeform 100"/>
            <p:cNvSpPr/>
            <p:nvPr/>
          </p:nvSpPr>
          <p:spPr bwMode="auto">
            <a:xfrm>
              <a:off x="4033" y="3723"/>
              <a:ext cx="27" cy="32"/>
            </a:xfrm>
            <a:custGeom>
              <a:avLst/>
              <a:gdLst>
                <a:gd name="T0" fmla="*/ 4 w 27"/>
                <a:gd name="T1" fmla="*/ 8 h 31"/>
                <a:gd name="T2" fmla="*/ 19 w 27"/>
                <a:gd name="T3" fmla="*/ 4 h 31"/>
                <a:gd name="T4" fmla="*/ 24 w 27"/>
                <a:gd name="T5" fmla="*/ 22 h 31"/>
                <a:gd name="T6" fmla="*/ 8 w 27"/>
                <a:gd name="T7" fmla="*/ 27 h 31"/>
                <a:gd name="T8" fmla="*/ 4 w 27"/>
                <a:gd name="T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4" y="8"/>
                  </a:moveTo>
                  <a:cubicBezTo>
                    <a:pt x="7" y="2"/>
                    <a:pt x="14" y="0"/>
                    <a:pt x="19" y="4"/>
                  </a:cubicBezTo>
                  <a:cubicBezTo>
                    <a:pt x="25" y="7"/>
                    <a:pt x="27" y="15"/>
                    <a:pt x="24" y="22"/>
                  </a:cubicBezTo>
                  <a:cubicBezTo>
                    <a:pt x="20" y="28"/>
                    <a:pt x="13" y="31"/>
                    <a:pt x="8" y="27"/>
                  </a:cubicBezTo>
                  <a:cubicBezTo>
                    <a:pt x="2" y="23"/>
                    <a:pt x="0" y="15"/>
                    <a:pt x="4" y="8"/>
                  </a:cubicBez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6" name="Freeform 101"/>
            <p:cNvSpPr/>
            <p:nvPr/>
          </p:nvSpPr>
          <p:spPr bwMode="auto">
            <a:xfrm>
              <a:off x="4042" y="3644"/>
              <a:ext cx="56" cy="98"/>
            </a:xfrm>
            <a:custGeom>
              <a:avLst/>
              <a:gdLst>
                <a:gd name="T0" fmla="*/ 9 w 56"/>
                <a:gd name="T1" fmla="*/ 98 h 98"/>
                <a:gd name="T2" fmla="*/ 0 w 56"/>
                <a:gd name="T3" fmla="*/ 92 h 98"/>
                <a:gd name="T4" fmla="*/ 46 w 56"/>
                <a:gd name="T5" fmla="*/ 0 h 98"/>
                <a:gd name="T6" fmla="*/ 56 w 56"/>
                <a:gd name="T7" fmla="*/ 5 h 98"/>
                <a:gd name="T8" fmla="*/ 9 w 56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8">
                  <a:moveTo>
                    <a:pt x="9" y="98"/>
                  </a:moveTo>
                  <a:lnTo>
                    <a:pt x="0" y="92"/>
                  </a:lnTo>
                  <a:lnTo>
                    <a:pt x="46" y="0"/>
                  </a:lnTo>
                  <a:lnTo>
                    <a:pt x="56" y="5"/>
                  </a:lnTo>
                  <a:lnTo>
                    <a:pt x="9" y="98"/>
                  </a:ln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7" name="Oval 102"/>
            <p:cNvSpPr>
              <a:spLocks noChangeArrowheads="1"/>
            </p:cNvSpPr>
            <p:nvPr/>
          </p:nvSpPr>
          <p:spPr bwMode="auto">
            <a:xfrm>
              <a:off x="4095" y="3740"/>
              <a:ext cx="23" cy="28"/>
            </a:xfrm>
            <a:prstGeom prst="ellipse">
              <a:avLst/>
            </a:pr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8" name="Rectangle 103"/>
            <p:cNvSpPr>
              <a:spLocks noChangeArrowheads="1"/>
            </p:cNvSpPr>
            <p:nvPr/>
          </p:nvSpPr>
          <p:spPr bwMode="auto">
            <a:xfrm>
              <a:off x="4101" y="3647"/>
              <a:ext cx="11" cy="108"/>
            </a:xfrm>
            <a:prstGeom prst="rect">
              <a:avLst/>
            </a:pr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9" name="Freeform 104"/>
            <p:cNvSpPr/>
            <p:nvPr/>
          </p:nvSpPr>
          <p:spPr bwMode="auto">
            <a:xfrm>
              <a:off x="4151" y="3717"/>
              <a:ext cx="27" cy="32"/>
            </a:xfrm>
            <a:custGeom>
              <a:avLst/>
              <a:gdLst>
                <a:gd name="T0" fmla="*/ 3 w 27"/>
                <a:gd name="T1" fmla="*/ 23 h 31"/>
                <a:gd name="T2" fmla="*/ 8 w 27"/>
                <a:gd name="T3" fmla="*/ 4 h 31"/>
                <a:gd name="T4" fmla="*/ 23 w 27"/>
                <a:gd name="T5" fmla="*/ 9 h 31"/>
                <a:gd name="T6" fmla="*/ 19 w 27"/>
                <a:gd name="T7" fmla="*/ 27 h 31"/>
                <a:gd name="T8" fmla="*/ 3 w 27"/>
                <a:gd name="T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3" y="23"/>
                  </a:moveTo>
                  <a:cubicBezTo>
                    <a:pt x="0" y="16"/>
                    <a:pt x="2" y="8"/>
                    <a:pt x="8" y="4"/>
                  </a:cubicBezTo>
                  <a:cubicBezTo>
                    <a:pt x="13" y="0"/>
                    <a:pt x="20" y="3"/>
                    <a:pt x="23" y="9"/>
                  </a:cubicBezTo>
                  <a:cubicBezTo>
                    <a:pt x="27" y="16"/>
                    <a:pt x="25" y="24"/>
                    <a:pt x="19" y="27"/>
                  </a:cubicBezTo>
                  <a:cubicBezTo>
                    <a:pt x="14" y="31"/>
                    <a:pt x="7" y="29"/>
                    <a:pt x="3" y="23"/>
                  </a:cubicBez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0" name="Freeform 105"/>
            <p:cNvSpPr/>
            <p:nvPr/>
          </p:nvSpPr>
          <p:spPr bwMode="auto">
            <a:xfrm>
              <a:off x="4113" y="3638"/>
              <a:ext cx="56" cy="97"/>
            </a:xfrm>
            <a:custGeom>
              <a:avLst/>
              <a:gdLst>
                <a:gd name="T0" fmla="*/ 47 w 56"/>
                <a:gd name="T1" fmla="*/ 97 h 97"/>
                <a:gd name="T2" fmla="*/ 0 w 56"/>
                <a:gd name="T3" fmla="*/ 5 h 97"/>
                <a:gd name="T4" fmla="*/ 10 w 56"/>
                <a:gd name="T5" fmla="*/ 0 h 97"/>
                <a:gd name="T6" fmla="*/ 56 w 56"/>
                <a:gd name="T7" fmla="*/ 92 h 97"/>
                <a:gd name="T8" fmla="*/ 47 w 56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47" y="97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56" y="92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1" name="Freeform 106"/>
            <p:cNvSpPr/>
            <p:nvPr/>
          </p:nvSpPr>
          <p:spPr bwMode="auto">
            <a:xfrm>
              <a:off x="4193" y="3665"/>
              <a:ext cx="26" cy="32"/>
            </a:xfrm>
            <a:custGeom>
              <a:avLst/>
              <a:gdLst>
                <a:gd name="T0" fmla="*/ 7 w 26"/>
                <a:gd name="T1" fmla="*/ 27 h 31"/>
                <a:gd name="T2" fmla="*/ 3 w 26"/>
                <a:gd name="T3" fmla="*/ 9 h 31"/>
                <a:gd name="T4" fmla="*/ 19 w 26"/>
                <a:gd name="T5" fmla="*/ 4 h 31"/>
                <a:gd name="T6" fmla="*/ 23 w 26"/>
                <a:gd name="T7" fmla="*/ 22 h 31"/>
                <a:gd name="T8" fmla="*/ 7 w 26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7" y="27"/>
                  </a:moveTo>
                  <a:cubicBezTo>
                    <a:pt x="2" y="23"/>
                    <a:pt x="0" y="15"/>
                    <a:pt x="3" y="9"/>
                  </a:cubicBezTo>
                  <a:cubicBezTo>
                    <a:pt x="6" y="2"/>
                    <a:pt x="13" y="0"/>
                    <a:pt x="19" y="4"/>
                  </a:cubicBezTo>
                  <a:cubicBezTo>
                    <a:pt x="24" y="8"/>
                    <a:pt x="26" y="16"/>
                    <a:pt x="23" y="22"/>
                  </a:cubicBezTo>
                  <a:cubicBezTo>
                    <a:pt x="20" y="29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2" name="Freeform 107"/>
            <p:cNvSpPr/>
            <p:nvPr/>
          </p:nvSpPr>
          <p:spPr bwMode="auto">
            <a:xfrm>
              <a:off x="4123" y="3623"/>
              <a:ext cx="86" cy="63"/>
            </a:xfrm>
            <a:custGeom>
              <a:avLst/>
              <a:gdLst>
                <a:gd name="T0" fmla="*/ 80 w 86"/>
                <a:gd name="T1" fmla="*/ 63 h 63"/>
                <a:gd name="T2" fmla="*/ 0 w 86"/>
                <a:gd name="T3" fmla="*/ 10 h 63"/>
                <a:gd name="T4" fmla="*/ 7 w 86"/>
                <a:gd name="T5" fmla="*/ 0 h 63"/>
                <a:gd name="T6" fmla="*/ 86 w 86"/>
                <a:gd name="T7" fmla="*/ 53 h 63"/>
                <a:gd name="T8" fmla="*/ 80 w 86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3">
                  <a:moveTo>
                    <a:pt x="80" y="63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86" y="53"/>
                  </a:lnTo>
                  <a:lnTo>
                    <a:pt x="80" y="63"/>
                  </a:ln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3" name="Oval 108"/>
            <p:cNvSpPr>
              <a:spLocks noChangeArrowheads="1"/>
            </p:cNvSpPr>
            <p:nvPr/>
          </p:nvSpPr>
          <p:spPr bwMode="auto">
            <a:xfrm>
              <a:off x="4208" y="3598"/>
              <a:ext cx="23" cy="27"/>
            </a:xfrm>
            <a:prstGeom prst="ellipse">
              <a:avLst/>
            </a:pr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4" name="Rectangle 109"/>
            <p:cNvSpPr>
              <a:spLocks noChangeArrowheads="1"/>
            </p:cNvSpPr>
            <p:nvPr/>
          </p:nvSpPr>
          <p:spPr bwMode="auto">
            <a:xfrm>
              <a:off x="4127" y="3606"/>
              <a:ext cx="92" cy="11"/>
            </a:xfrm>
            <a:prstGeom prst="rect">
              <a:avLst/>
            </a:pr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5" name="Freeform 110"/>
            <p:cNvSpPr/>
            <p:nvPr/>
          </p:nvSpPr>
          <p:spPr bwMode="auto">
            <a:xfrm>
              <a:off x="4187" y="3528"/>
              <a:ext cx="28" cy="31"/>
            </a:xfrm>
            <a:custGeom>
              <a:avLst/>
              <a:gdLst>
                <a:gd name="T0" fmla="*/ 19 w 27"/>
                <a:gd name="T1" fmla="*/ 28 h 31"/>
                <a:gd name="T2" fmla="*/ 3 w 27"/>
                <a:gd name="T3" fmla="*/ 23 h 31"/>
                <a:gd name="T4" fmla="*/ 8 w 27"/>
                <a:gd name="T5" fmla="*/ 4 h 31"/>
                <a:gd name="T6" fmla="*/ 23 w 27"/>
                <a:gd name="T7" fmla="*/ 9 h 31"/>
                <a:gd name="T8" fmla="*/ 19 w 27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19" y="28"/>
                  </a:moveTo>
                  <a:cubicBezTo>
                    <a:pt x="14" y="31"/>
                    <a:pt x="7" y="29"/>
                    <a:pt x="3" y="23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3" y="0"/>
                    <a:pt x="20" y="3"/>
                    <a:pt x="23" y="9"/>
                  </a:cubicBezTo>
                  <a:cubicBezTo>
                    <a:pt x="27" y="16"/>
                    <a:pt x="25" y="24"/>
                    <a:pt x="19" y="28"/>
                  </a:cubicBez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6" name="Freeform 111"/>
            <p:cNvSpPr/>
            <p:nvPr/>
          </p:nvSpPr>
          <p:spPr bwMode="auto">
            <a:xfrm>
              <a:off x="4118" y="3539"/>
              <a:ext cx="86" cy="63"/>
            </a:xfrm>
            <a:custGeom>
              <a:avLst/>
              <a:gdLst>
                <a:gd name="T0" fmla="*/ 6 w 86"/>
                <a:gd name="T1" fmla="*/ 63 h 63"/>
                <a:gd name="T2" fmla="*/ 0 w 86"/>
                <a:gd name="T3" fmla="*/ 54 h 63"/>
                <a:gd name="T4" fmla="*/ 80 w 86"/>
                <a:gd name="T5" fmla="*/ 0 h 63"/>
                <a:gd name="T6" fmla="*/ 86 w 86"/>
                <a:gd name="T7" fmla="*/ 9 h 63"/>
                <a:gd name="T8" fmla="*/ 6 w 86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3">
                  <a:moveTo>
                    <a:pt x="6" y="63"/>
                  </a:moveTo>
                  <a:lnTo>
                    <a:pt x="0" y="54"/>
                  </a:lnTo>
                  <a:lnTo>
                    <a:pt x="80" y="0"/>
                  </a:lnTo>
                  <a:lnTo>
                    <a:pt x="86" y="9"/>
                  </a:lnTo>
                  <a:lnTo>
                    <a:pt x="6" y="63"/>
                  </a:ln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7" name="Freeform 112"/>
            <p:cNvSpPr/>
            <p:nvPr/>
          </p:nvSpPr>
          <p:spPr bwMode="auto">
            <a:xfrm>
              <a:off x="4143" y="3480"/>
              <a:ext cx="27" cy="31"/>
            </a:xfrm>
            <a:custGeom>
              <a:avLst/>
              <a:gdLst>
                <a:gd name="T0" fmla="*/ 23 w 27"/>
                <a:gd name="T1" fmla="*/ 22 h 31"/>
                <a:gd name="T2" fmla="*/ 8 w 27"/>
                <a:gd name="T3" fmla="*/ 27 h 31"/>
                <a:gd name="T4" fmla="*/ 3 w 27"/>
                <a:gd name="T5" fmla="*/ 9 h 31"/>
                <a:gd name="T6" fmla="*/ 19 w 27"/>
                <a:gd name="T7" fmla="*/ 4 h 31"/>
                <a:gd name="T8" fmla="*/ 23 w 27"/>
                <a:gd name="T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23" y="22"/>
                  </a:moveTo>
                  <a:cubicBezTo>
                    <a:pt x="20" y="29"/>
                    <a:pt x="13" y="31"/>
                    <a:pt x="8" y="27"/>
                  </a:cubicBezTo>
                  <a:cubicBezTo>
                    <a:pt x="2" y="23"/>
                    <a:pt x="0" y="15"/>
                    <a:pt x="3" y="9"/>
                  </a:cubicBezTo>
                  <a:cubicBezTo>
                    <a:pt x="7" y="2"/>
                    <a:pt x="14" y="0"/>
                    <a:pt x="19" y="4"/>
                  </a:cubicBezTo>
                  <a:cubicBezTo>
                    <a:pt x="25" y="8"/>
                    <a:pt x="27" y="16"/>
                    <a:pt x="23" y="22"/>
                  </a:cubicBez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8" name="Freeform 113"/>
            <p:cNvSpPr/>
            <p:nvPr/>
          </p:nvSpPr>
          <p:spPr bwMode="auto">
            <a:xfrm>
              <a:off x="4105" y="3493"/>
              <a:ext cx="56" cy="98"/>
            </a:xfrm>
            <a:custGeom>
              <a:avLst/>
              <a:gdLst>
                <a:gd name="T0" fmla="*/ 10 w 56"/>
                <a:gd name="T1" fmla="*/ 98 h 98"/>
                <a:gd name="T2" fmla="*/ 0 w 56"/>
                <a:gd name="T3" fmla="*/ 93 h 98"/>
                <a:gd name="T4" fmla="*/ 47 w 56"/>
                <a:gd name="T5" fmla="*/ 0 h 98"/>
                <a:gd name="T6" fmla="*/ 56 w 56"/>
                <a:gd name="T7" fmla="*/ 5 h 98"/>
                <a:gd name="T8" fmla="*/ 10 w 56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8">
                  <a:moveTo>
                    <a:pt x="10" y="98"/>
                  </a:moveTo>
                  <a:lnTo>
                    <a:pt x="0" y="93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ED5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9" name="Freeform 114"/>
            <p:cNvSpPr/>
            <p:nvPr/>
          </p:nvSpPr>
          <p:spPr bwMode="auto">
            <a:xfrm>
              <a:off x="3857" y="3324"/>
              <a:ext cx="76" cy="117"/>
            </a:xfrm>
            <a:custGeom>
              <a:avLst/>
              <a:gdLst>
                <a:gd name="T0" fmla="*/ 52 w 75"/>
                <a:gd name="T1" fmla="*/ 66 h 115"/>
                <a:gd name="T2" fmla="*/ 8 w 75"/>
                <a:gd name="T3" fmla="*/ 110 h 115"/>
                <a:gd name="T4" fmla="*/ 23 w 75"/>
                <a:gd name="T5" fmla="*/ 50 h 115"/>
                <a:gd name="T6" fmla="*/ 67 w 75"/>
                <a:gd name="T7" fmla="*/ 5 h 115"/>
                <a:gd name="T8" fmla="*/ 52 w 75"/>
                <a:gd name="T9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5">
                  <a:moveTo>
                    <a:pt x="52" y="66"/>
                  </a:moveTo>
                  <a:cubicBezTo>
                    <a:pt x="35" y="95"/>
                    <a:pt x="16" y="115"/>
                    <a:pt x="8" y="110"/>
                  </a:cubicBezTo>
                  <a:cubicBezTo>
                    <a:pt x="0" y="106"/>
                    <a:pt x="6" y="79"/>
                    <a:pt x="23" y="50"/>
                  </a:cubicBezTo>
                  <a:cubicBezTo>
                    <a:pt x="39" y="20"/>
                    <a:pt x="59" y="0"/>
                    <a:pt x="67" y="5"/>
                  </a:cubicBezTo>
                  <a:cubicBezTo>
                    <a:pt x="75" y="9"/>
                    <a:pt x="68" y="37"/>
                    <a:pt x="52" y="66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0" name="Freeform 115"/>
            <p:cNvSpPr/>
            <p:nvPr/>
          </p:nvSpPr>
          <p:spPr bwMode="auto">
            <a:xfrm>
              <a:off x="3775" y="3339"/>
              <a:ext cx="96" cy="104"/>
            </a:xfrm>
            <a:custGeom>
              <a:avLst/>
              <a:gdLst>
                <a:gd name="T0" fmla="*/ 60 w 95"/>
                <a:gd name="T1" fmla="*/ 40 h 102"/>
                <a:gd name="T2" fmla="*/ 89 w 95"/>
                <a:gd name="T3" fmla="*/ 95 h 102"/>
                <a:gd name="T4" fmla="*/ 35 w 95"/>
                <a:gd name="T5" fmla="*/ 62 h 102"/>
                <a:gd name="T6" fmla="*/ 6 w 95"/>
                <a:gd name="T7" fmla="*/ 7 h 102"/>
                <a:gd name="T8" fmla="*/ 60 w 95"/>
                <a:gd name="T9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2">
                  <a:moveTo>
                    <a:pt x="60" y="40"/>
                  </a:moveTo>
                  <a:cubicBezTo>
                    <a:pt x="82" y="64"/>
                    <a:pt x="95" y="89"/>
                    <a:pt x="89" y="95"/>
                  </a:cubicBezTo>
                  <a:cubicBezTo>
                    <a:pt x="82" y="102"/>
                    <a:pt x="58" y="87"/>
                    <a:pt x="35" y="62"/>
                  </a:cubicBezTo>
                  <a:cubicBezTo>
                    <a:pt x="13" y="38"/>
                    <a:pt x="0" y="13"/>
                    <a:pt x="6" y="7"/>
                  </a:cubicBezTo>
                  <a:cubicBezTo>
                    <a:pt x="13" y="0"/>
                    <a:pt x="37" y="15"/>
                    <a:pt x="60" y="40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" name="Freeform 116"/>
            <p:cNvSpPr/>
            <p:nvPr/>
          </p:nvSpPr>
          <p:spPr bwMode="auto">
            <a:xfrm>
              <a:off x="3749" y="3428"/>
              <a:ext cx="120" cy="68"/>
            </a:xfrm>
            <a:custGeom>
              <a:avLst/>
              <a:gdLst>
                <a:gd name="T0" fmla="*/ 52 w 118"/>
                <a:gd name="T1" fmla="*/ 19 h 67"/>
                <a:gd name="T2" fmla="*/ 114 w 118"/>
                <a:gd name="T3" fmla="*/ 8 h 67"/>
                <a:gd name="T4" fmla="*/ 66 w 118"/>
                <a:gd name="T5" fmla="*/ 49 h 67"/>
                <a:gd name="T6" fmla="*/ 4 w 118"/>
                <a:gd name="T7" fmla="*/ 59 h 67"/>
                <a:gd name="T8" fmla="*/ 52 w 118"/>
                <a:gd name="T9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7">
                  <a:moveTo>
                    <a:pt x="52" y="19"/>
                  </a:moveTo>
                  <a:cubicBezTo>
                    <a:pt x="82" y="5"/>
                    <a:pt x="110" y="0"/>
                    <a:pt x="114" y="8"/>
                  </a:cubicBezTo>
                  <a:cubicBezTo>
                    <a:pt x="118" y="17"/>
                    <a:pt x="96" y="35"/>
                    <a:pt x="66" y="49"/>
                  </a:cubicBezTo>
                  <a:cubicBezTo>
                    <a:pt x="35" y="63"/>
                    <a:pt x="8" y="67"/>
                    <a:pt x="4" y="59"/>
                  </a:cubicBezTo>
                  <a:cubicBezTo>
                    <a:pt x="0" y="51"/>
                    <a:pt x="21" y="33"/>
                    <a:pt x="52" y="19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2" name="Freeform 117"/>
            <p:cNvSpPr/>
            <p:nvPr/>
          </p:nvSpPr>
          <p:spPr bwMode="auto">
            <a:xfrm>
              <a:off x="3851" y="3435"/>
              <a:ext cx="42" cy="125"/>
            </a:xfrm>
            <a:custGeom>
              <a:avLst/>
              <a:gdLst>
                <a:gd name="T0" fmla="*/ 4 w 41"/>
                <a:gd name="T1" fmla="*/ 63 h 123"/>
                <a:gd name="T2" fmla="*/ 14 w 41"/>
                <a:gd name="T3" fmla="*/ 1 h 123"/>
                <a:gd name="T4" fmla="*/ 37 w 41"/>
                <a:gd name="T5" fmla="*/ 60 h 123"/>
                <a:gd name="T6" fmla="*/ 28 w 41"/>
                <a:gd name="T7" fmla="*/ 122 h 123"/>
                <a:gd name="T8" fmla="*/ 4 w 41"/>
                <a:gd name="T9" fmla="*/ 6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23">
                  <a:moveTo>
                    <a:pt x="4" y="63"/>
                  </a:moveTo>
                  <a:cubicBezTo>
                    <a:pt x="0" y="30"/>
                    <a:pt x="5" y="3"/>
                    <a:pt x="14" y="1"/>
                  </a:cubicBezTo>
                  <a:cubicBezTo>
                    <a:pt x="23" y="0"/>
                    <a:pt x="33" y="26"/>
                    <a:pt x="37" y="60"/>
                  </a:cubicBezTo>
                  <a:cubicBezTo>
                    <a:pt x="41" y="93"/>
                    <a:pt x="37" y="121"/>
                    <a:pt x="28" y="122"/>
                  </a:cubicBezTo>
                  <a:cubicBezTo>
                    <a:pt x="19" y="123"/>
                    <a:pt x="8" y="97"/>
                    <a:pt x="4" y="63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3" name="Freeform 118"/>
            <p:cNvSpPr/>
            <p:nvPr/>
          </p:nvSpPr>
          <p:spPr bwMode="auto">
            <a:xfrm>
              <a:off x="3863" y="3425"/>
              <a:ext cx="124" cy="47"/>
            </a:xfrm>
            <a:custGeom>
              <a:avLst/>
              <a:gdLst>
                <a:gd name="T0" fmla="*/ 58 w 122"/>
                <a:gd name="T1" fmla="*/ 39 h 46"/>
                <a:gd name="T2" fmla="*/ 2 w 122"/>
                <a:gd name="T3" fmla="*/ 11 h 46"/>
                <a:gd name="T4" fmla="*/ 64 w 122"/>
                <a:gd name="T5" fmla="*/ 7 h 46"/>
                <a:gd name="T6" fmla="*/ 120 w 122"/>
                <a:gd name="T7" fmla="*/ 35 h 46"/>
                <a:gd name="T8" fmla="*/ 58 w 122"/>
                <a:gd name="T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6">
                  <a:moveTo>
                    <a:pt x="58" y="39"/>
                  </a:moveTo>
                  <a:cubicBezTo>
                    <a:pt x="25" y="33"/>
                    <a:pt x="0" y="20"/>
                    <a:pt x="2" y="11"/>
                  </a:cubicBezTo>
                  <a:cubicBezTo>
                    <a:pt x="3" y="2"/>
                    <a:pt x="31" y="0"/>
                    <a:pt x="64" y="7"/>
                  </a:cubicBezTo>
                  <a:cubicBezTo>
                    <a:pt x="97" y="14"/>
                    <a:pt x="122" y="26"/>
                    <a:pt x="120" y="35"/>
                  </a:cubicBezTo>
                  <a:cubicBezTo>
                    <a:pt x="119" y="44"/>
                    <a:pt x="91" y="46"/>
                    <a:pt x="58" y="39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4" name="Freeform 119"/>
            <p:cNvSpPr/>
            <p:nvPr/>
          </p:nvSpPr>
          <p:spPr bwMode="auto">
            <a:xfrm>
              <a:off x="3869" y="3401"/>
              <a:ext cx="94" cy="39"/>
            </a:xfrm>
            <a:custGeom>
              <a:avLst/>
              <a:gdLst>
                <a:gd name="T0" fmla="*/ 50 w 92"/>
                <a:gd name="T1" fmla="*/ 31 h 38"/>
                <a:gd name="T2" fmla="*/ 2 w 92"/>
                <a:gd name="T3" fmla="*/ 31 h 38"/>
                <a:gd name="T4" fmla="*/ 43 w 92"/>
                <a:gd name="T5" fmla="*/ 7 h 38"/>
                <a:gd name="T6" fmla="*/ 90 w 92"/>
                <a:gd name="T7" fmla="*/ 6 h 38"/>
                <a:gd name="T8" fmla="*/ 50 w 92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8">
                  <a:moveTo>
                    <a:pt x="50" y="31"/>
                  </a:moveTo>
                  <a:cubicBezTo>
                    <a:pt x="25" y="38"/>
                    <a:pt x="4" y="38"/>
                    <a:pt x="2" y="31"/>
                  </a:cubicBezTo>
                  <a:cubicBezTo>
                    <a:pt x="0" y="24"/>
                    <a:pt x="19" y="14"/>
                    <a:pt x="43" y="7"/>
                  </a:cubicBezTo>
                  <a:cubicBezTo>
                    <a:pt x="67" y="0"/>
                    <a:pt x="88" y="0"/>
                    <a:pt x="90" y="6"/>
                  </a:cubicBezTo>
                  <a:cubicBezTo>
                    <a:pt x="92" y="13"/>
                    <a:pt x="74" y="24"/>
                    <a:pt x="50" y="31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5" name="Freeform 120"/>
            <p:cNvSpPr/>
            <p:nvPr/>
          </p:nvSpPr>
          <p:spPr bwMode="auto">
            <a:xfrm>
              <a:off x="3860" y="3339"/>
              <a:ext cx="27" cy="94"/>
            </a:xfrm>
            <a:custGeom>
              <a:avLst/>
              <a:gdLst>
                <a:gd name="T0" fmla="*/ 25 w 27"/>
                <a:gd name="T1" fmla="*/ 47 h 92"/>
                <a:gd name="T2" fmla="*/ 11 w 27"/>
                <a:gd name="T3" fmla="*/ 92 h 92"/>
                <a:gd name="T4" fmla="*/ 0 w 27"/>
                <a:gd name="T5" fmla="*/ 46 h 92"/>
                <a:gd name="T6" fmla="*/ 15 w 27"/>
                <a:gd name="T7" fmla="*/ 1 h 92"/>
                <a:gd name="T8" fmla="*/ 25 w 27"/>
                <a:gd name="T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2">
                  <a:moveTo>
                    <a:pt x="25" y="47"/>
                  </a:moveTo>
                  <a:cubicBezTo>
                    <a:pt x="25" y="72"/>
                    <a:pt x="18" y="92"/>
                    <a:pt x="11" y="92"/>
                  </a:cubicBezTo>
                  <a:cubicBezTo>
                    <a:pt x="4" y="92"/>
                    <a:pt x="0" y="71"/>
                    <a:pt x="0" y="46"/>
                  </a:cubicBezTo>
                  <a:cubicBezTo>
                    <a:pt x="1" y="21"/>
                    <a:pt x="8" y="0"/>
                    <a:pt x="15" y="1"/>
                  </a:cubicBezTo>
                  <a:cubicBezTo>
                    <a:pt x="22" y="1"/>
                    <a:pt x="27" y="22"/>
                    <a:pt x="25" y="47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6" name="Freeform 121"/>
            <p:cNvSpPr/>
            <p:nvPr/>
          </p:nvSpPr>
          <p:spPr bwMode="auto">
            <a:xfrm>
              <a:off x="3782" y="3394"/>
              <a:ext cx="92" cy="46"/>
            </a:xfrm>
            <a:custGeom>
              <a:avLst/>
              <a:gdLst>
                <a:gd name="T0" fmla="*/ 50 w 91"/>
                <a:gd name="T1" fmla="*/ 11 h 45"/>
                <a:gd name="T2" fmla="*/ 88 w 91"/>
                <a:gd name="T3" fmla="*/ 38 h 45"/>
                <a:gd name="T4" fmla="*/ 41 w 91"/>
                <a:gd name="T5" fmla="*/ 34 h 45"/>
                <a:gd name="T6" fmla="*/ 2 w 91"/>
                <a:gd name="T7" fmla="*/ 6 h 45"/>
                <a:gd name="T8" fmla="*/ 50 w 91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">
                  <a:moveTo>
                    <a:pt x="50" y="11"/>
                  </a:moveTo>
                  <a:cubicBezTo>
                    <a:pt x="73" y="19"/>
                    <a:pt x="91" y="32"/>
                    <a:pt x="88" y="38"/>
                  </a:cubicBezTo>
                  <a:cubicBezTo>
                    <a:pt x="86" y="45"/>
                    <a:pt x="65" y="43"/>
                    <a:pt x="41" y="34"/>
                  </a:cubicBezTo>
                  <a:cubicBezTo>
                    <a:pt x="17" y="25"/>
                    <a:pt x="0" y="13"/>
                    <a:pt x="2" y="6"/>
                  </a:cubicBezTo>
                  <a:cubicBezTo>
                    <a:pt x="5" y="0"/>
                    <a:pt x="26" y="2"/>
                    <a:pt x="50" y="11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7" name="Freeform 122"/>
            <p:cNvSpPr/>
            <p:nvPr/>
          </p:nvSpPr>
          <p:spPr bwMode="auto">
            <a:xfrm>
              <a:off x="3808" y="3429"/>
              <a:ext cx="69" cy="81"/>
            </a:xfrm>
            <a:custGeom>
              <a:avLst/>
              <a:gdLst>
                <a:gd name="T0" fmla="*/ 24 w 68"/>
                <a:gd name="T1" fmla="*/ 32 h 80"/>
                <a:gd name="T2" fmla="*/ 62 w 68"/>
                <a:gd name="T3" fmla="*/ 4 h 80"/>
                <a:gd name="T4" fmla="*/ 44 w 68"/>
                <a:gd name="T5" fmla="*/ 48 h 80"/>
                <a:gd name="T6" fmla="*/ 6 w 68"/>
                <a:gd name="T7" fmla="*/ 76 h 80"/>
                <a:gd name="T8" fmla="*/ 24 w 68"/>
                <a:gd name="T9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0">
                  <a:moveTo>
                    <a:pt x="24" y="32"/>
                  </a:moveTo>
                  <a:cubicBezTo>
                    <a:pt x="40" y="12"/>
                    <a:pt x="57" y="0"/>
                    <a:pt x="62" y="4"/>
                  </a:cubicBezTo>
                  <a:cubicBezTo>
                    <a:pt x="68" y="8"/>
                    <a:pt x="59" y="28"/>
                    <a:pt x="44" y="48"/>
                  </a:cubicBezTo>
                  <a:cubicBezTo>
                    <a:pt x="28" y="68"/>
                    <a:pt x="11" y="80"/>
                    <a:pt x="6" y="76"/>
                  </a:cubicBezTo>
                  <a:cubicBezTo>
                    <a:pt x="0" y="72"/>
                    <a:pt x="8" y="52"/>
                    <a:pt x="24" y="32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8" name="Freeform 123"/>
            <p:cNvSpPr/>
            <p:nvPr/>
          </p:nvSpPr>
          <p:spPr bwMode="auto">
            <a:xfrm>
              <a:off x="3865" y="3429"/>
              <a:ext cx="64" cy="85"/>
            </a:xfrm>
            <a:custGeom>
              <a:avLst/>
              <a:gdLst>
                <a:gd name="T0" fmla="*/ 21 w 63"/>
                <a:gd name="T1" fmla="*/ 49 h 84"/>
                <a:gd name="T2" fmla="*/ 6 w 63"/>
                <a:gd name="T3" fmla="*/ 4 h 84"/>
                <a:gd name="T4" fmla="*/ 42 w 63"/>
                <a:gd name="T5" fmla="*/ 35 h 84"/>
                <a:gd name="T6" fmla="*/ 57 w 63"/>
                <a:gd name="T7" fmla="*/ 80 h 84"/>
                <a:gd name="T8" fmla="*/ 21 w 63"/>
                <a:gd name="T9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4">
                  <a:moveTo>
                    <a:pt x="21" y="49"/>
                  </a:moveTo>
                  <a:cubicBezTo>
                    <a:pt x="7" y="28"/>
                    <a:pt x="0" y="8"/>
                    <a:pt x="6" y="4"/>
                  </a:cubicBezTo>
                  <a:cubicBezTo>
                    <a:pt x="12" y="0"/>
                    <a:pt x="28" y="14"/>
                    <a:pt x="42" y="35"/>
                  </a:cubicBezTo>
                  <a:cubicBezTo>
                    <a:pt x="56" y="56"/>
                    <a:pt x="63" y="76"/>
                    <a:pt x="57" y="80"/>
                  </a:cubicBezTo>
                  <a:cubicBezTo>
                    <a:pt x="51" y="84"/>
                    <a:pt x="35" y="70"/>
                    <a:pt x="21" y="49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9" name="Freeform 124"/>
            <p:cNvSpPr/>
            <p:nvPr/>
          </p:nvSpPr>
          <p:spPr bwMode="auto">
            <a:xfrm>
              <a:off x="4107" y="3825"/>
              <a:ext cx="77" cy="117"/>
            </a:xfrm>
            <a:custGeom>
              <a:avLst/>
              <a:gdLst>
                <a:gd name="T0" fmla="*/ 52 w 76"/>
                <a:gd name="T1" fmla="*/ 65 h 115"/>
                <a:gd name="T2" fmla="*/ 8 w 76"/>
                <a:gd name="T3" fmla="*/ 110 h 115"/>
                <a:gd name="T4" fmla="*/ 24 w 76"/>
                <a:gd name="T5" fmla="*/ 49 h 115"/>
                <a:gd name="T6" fmla="*/ 68 w 76"/>
                <a:gd name="T7" fmla="*/ 5 h 115"/>
                <a:gd name="T8" fmla="*/ 52 w 76"/>
                <a:gd name="T9" fmla="*/ 6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5">
                  <a:moveTo>
                    <a:pt x="52" y="65"/>
                  </a:moveTo>
                  <a:cubicBezTo>
                    <a:pt x="36" y="95"/>
                    <a:pt x="16" y="115"/>
                    <a:pt x="8" y="110"/>
                  </a:cubicBezTo>
                  <a:cubicBezTo>
                    <a:pt x="0" y="106"/>
                    <a:pt x="7" y="78"/>
                    <a:pt x="24" y="49"/>
                  </a:cubicBezTo>
                  <a:cubicBezTo>
                    <a:pt x="40" y="20"/>
                    <a:pt x="60" y="0"/>
                    <a:pt x="68" y="5"/>
                  </a:cubicBezTo>
                  <a:cubicBezTo>
                    <a:pt x="76" y="9"/>
                    <a:pt x="69" y="36"/>
                    <a:pt x="52" y="65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0" name="Freeform 125"/>
            <p:cNvSpPr/>
            <p:nvPr/>
          </p:nvSpPr>
          <p:spPr bwMode="auto">
            <a:xfrm>
              <a:off x="4026" y="3840"/>
              <a:ext cx="96" cy="103"/>
            </a:xfrm>
            <a:custGeom>
              <a:avLst/>
              <a:gdLst>
                <a:gd name="T0" fmla="*/ 60 w 95"/>
                <a:gd name="T1" fmla="*/ 40 h 101"/>
                <a:gd name="T2" fmla="*/ 88 w 95"/>
                <a:gd name="T3" fmla="*/ 95 h 101"/>
                <a:gd name="T4" fmla="*/ 35 w 95"/>
                <a:gd name="T5" fmla="*/ 62 h 101"/>
                <a:gd name="T6" fmla="*/ 6 w 95"/>
                <a:gd name="T7" fmla="*/ 6 h 101"/>
                <a:gd name="T8" fmla="*/ 60 w 95"/>
                <a:gd name="T9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1">
                  <a:moveTo>
                    <a:pt x="60" y="40"/>
                  </a:moveTo>
                  <a:cubicBezTo>
                    <a:pt x="82" y="64"/>
                    <a:pt x="95" y="89"/>
                    <a:pt x="88" y="95"/>
                  </a:cubicBezTo>
                  <a:cubicBezTo>
                    <a:pt x="82" y="101"/>
                    <a:pt x="58" y="87"/>
                    <a:pt x="35" y="62"/>
                  </a:cubicBezTo>
                  <a:cubicBezTo>
                    <a:pt x="13" y="37"/>
                    <a:pt x="0" y="13"/>
                    <a:pt x="6" y="6"/>
                  </a:cubicBezTo>
                  <a:cubicBezTo>
                    <a:pt x="13" y="0"/>
                    <a:pt x="37" y="15"/>
                    <a:pt x="60" y="40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1" name="Freeform 126"/>
            <p:cNvSpPr/>
            <p:nvPr/>
          </p:nvSpPr>
          <p:spPr bwMode="auto">
            <a:xfrm>
              <a:off x="4000" y="3929"/>
              <a:ext cx="119" cy="68"/>
            </a:xfrm>
            <a:custGeom>
              <a:avLst/>
              <a:gdLst>
                <a:gd name="T0" fmla="*/ 52 w 117"/>
                <a:gd name="T1" fmla="*/ 19 h 67"/>
                <a:gd name="T2" fmla="*/ 113 w 117"/>
                <a:gd name="T3" fmla="*/ 8 h 67"/>
                <a:gd name="T4" fmla="*/ 65 w 117"/>
                <a:gd name="T5" fmla="*/ 49 h 67"/>
                <a:gd name="T6" fmla="*/ 4 w 117"/>
                <a:gd name="T7" fmla="*/ 59 h 67"/>
                <a:gd name="T8" fmla="*/ 52 w 117"/>
                <a:gd name="T9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67">
                  <a:moveTo>
                    <a:pt x="52" y="19"/>
                  </a:moveTo>
                  <a:cubicBezTo>
                    <a:pt x="82" y="5"/>
                    <a:pt x="110" y="0"/>
                    <a:pt x="113" y="8"/>
                  </a:cubicBezTo>
                  <a:cubicBezTo>
                    <a:pt x="117" y="17"/>
                    <a:pt x="96" y="35"/>
                    <a:pt x="65" y="49"/>
                  </a:cubicBezTo>
                  <a:cubicBezTo>
                    <a:pt x="35" y="63"/>
                    <a:pt x="7" y="67"/>
                    <a:pt x="4" y="59"/>
                  </a:cubicBezTo>
                  <a:cubicBezTo>
                    <a:pt x="0" y="51"/>
                    <a:pt x="21" y="33"/>
                    <a:pt x="52" y="19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2" name="Freeform 127"/>
            <p:cNvSpPr/>
            <p:nvPr/>
          </p:nvSpPr>
          <p:spPr bwMode="auto">
            <a:xfrm>
              <a:off x="4102" y="3936"/>
              <a:ext cx="42" cy="124"/>
            </a:xfrm>
            <a:custGeom>
              <a:avLst/>
              <a:gdLst>
                <a:gd name="T0" fmla="*/ 4 w 41"/>
                <a:gd name="T1" fmla="*/ 63 h 122"/>
                <a:gd name="T2" fmla="*/ 13 w 41"/>
                <a:gd name="T3" fmla="*/ 1 h 122"/>
                <a:gd name="T4" fmla="*/ 37 w 41"/>
                <a:gd name="T5" fmla="*/ 59 h 122"/>
                <a:gd name="T6" fmla="*/ 28 w 41"/>
                <a:gd name="T7" fmla="*/ 121 h 122"/>
                <a:gd name="T8" fmla="*/ 4 w 41"/>
                <a:gd name="T9" fmla="*/ 6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22">
                  <a:moveTo>
                    <a:pt x="4" y="63"/>
                  </a:moveTo>
                  <a:cubicBezTo>
                    <a:pt x="0" y="30"/>
                    <a:pt x="4" y="2"/>
                    <a:pt x="13" y="1"/>
                  </a:cubicBezTo>
                  <a:cubicBezTo>
                    <a:pt x="23" y="0"/>
                    <a:pt x="33" y="26"/>
                    <a:pt x="37" y="59"/>
                  </a:cubicBezTo>
                  <a:cubicBezTo>
                    <a:pt x="41" y="93"/>
                    <a:pt x="37" y="120"/>
                    <a:pt x="28" y="121"/>
                  </a:cubicBezTo>
                  <a:cubicBezTo>
                    <a:pt x="19" y="122"/>
                    <a:pt x="8" y="96"/>
                    <a:pt x="4" y="63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3" name="Freeform 128"/>
            <p:cNvSpPr/>
            <p:nvPr/>
          </p:nvSpPr>
          <p:spPr bwMode="auto">
            <a:xfrm>
              <a:off x="4114" y="3926"/>
              <a:ext cx="124" cy="47"/>
            </a:xfrm>
            <a:custGeom>
              <a:avLst/>
              <a:gdLst>
                <a:gd name="T0" fmla="*/ 58 w 122"/>
                <a:gd name="T1" fmla="*/ 39 h 46"/>
                <a:gd name="T2" fmla="*/ 1 w 122"/>
                <a:gd name="T3" fmla="*/ 11 h 46"/>
                <a:gd name="T4" fmla="*/ 64 w 122"/>
                <a:gd name="T5" fmla="*/ 7 h 46"/>
                <a:gd name="T6" fmla="*/ 120 w 122"/>
                <a:gd name="T7" fmla="*/ 35 h 46"/>
                <a:gd name="T8" fmla="*/ 58 w 122"/>
                <a:gd name="T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6">
                  <a:moveTo>
                    <a:pt x="58" y="39"/>
                  </a:moveTo>
                  <a:cubicBezTo>
                    <a:pt x="25" y="33"/>
                    <a:pt x="0" y="20"/>
                    <a:pt x="1" y="11"/>
                  </a:cubicBezTo>
                  <a:cubicBezTo>
                    <a:pt x="3" y="2"/>
                    <a:pt x="31" y="0"/>
                    <a:pt x="64" y="7"/>
                  </a:cubicBezTo>
                  <a:cubicBezTo>
                    <a:pt x="97" y="13"/>
                    <a:pt x="122" y="26"/>
                    <a:pt x="120" y="35"/>
                  </a:cubicBezTo>
                  <a:cubicBezTo>
                    <a:pt x="118" y="44"/>
                    <a:pt x="90" y="46"/>
                    <a:pt x="58" y="39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4" name="Freeform 129"/>
            <p:cNvSpPr/>
            <p:nvPr/>
          </p:nvSpPr>
          <p:spPr bwMode="auto">
            <a:xfrm>
              <a:off x="4120" y="3901"/>
              <a:ext cx="94" cy="40"/>
            </a:xfrm>
            <a:custGeom>
              <a:avLst/>
              <a:gdLst>
                <a:gd name="T0" fmla="*/ 49 w 92"/>
                <a:gd name="T1" fmla="*/ 32 h 39"/>
                <a:gd name="T2" fmla="*/ 2 w 92"/>
                <a:gd name="T3" fmla="*/ 32 h 39"/>
                <a:gd name="T4" fmla="*/ 43 w 92"/>
                <a:gd name="T5" fmla="*/ 7 h 39"/>
                <a:gd name="T6" fmla="*/ 90 w 92"/>
                <a:gd name="T7" fmla="*/ 7 h 39"/>
                <a:gd name="T8" fmla="*/ 49 w 92"/>
                <a:gd name="T9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9">
                  <a:moveTo>
                    <a:pt x="49" y="32"/>
                  </a:moveTo>
                  <a:cubicBezTo>
                    <a:pt x="25" y="38"/>
                    <a:pt x="4" y="39"/>
                    <a:pt x="2" y="32"/>
                  </a:cubicBezTo>
                  <a:cubicBezTo>
                    <a:pt x="0" y="25"/>
                    <a:pt x="18" y="14"/>
                    <a:pt x="43" y="7"/>
                  </a:cubicBezTo>
                  <a:cubicBezTo>
                    <a:pt x="67" y="1"/>
                    <a:pt x="88" y="0"/>
                    <a:pt x="90" y="7"/>
                  </a:cubicBezTo>
                  <a:cubicBezTo>
                    <a:pt x="92" y="14"/>
                    <a:pt x="74" y="25"/>
                    <a:pt x="49" y="32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5" name="Freeform 130"/>
            <p:cNvSpPr/>
            <p:nvPr/>
          </p:nvSpPr>
          <p:spPr bwMode="auto">
            <a:xfrm>
              <a:off x="4110" y="3840"/>
              <a:ext cx="28" cy="94"/>
            </a:xfrm>
            <a:custGeom>
              <a:avLst/>
              <a:gdLst>
                <a:gd name="T0" fmla="*/ 26 w 27"/>
                <a:gd name="T1" fmla="*/ 47 h 92"/>
                <a:gd name="T2" fmla="*/ 12 w 27"/>
                <a:gd name="T3" fmla="*/ 92 h 92"/>
                <a:gd name="T4" fmla="*/ 1 w 27"/>
                <a:gd name="T5" fmla="*/ 46 h 92"/>
                <a:gd name="T6" fmla="*/ 16 w 27"/>
                <a:gd name="T7" fmla="*/ 0 h 92"/>
                <a:gd name="T8" fmla="*/ 26 w 27"/>
                <a:gd name="T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2">
                  <a:moveTo>
                    <a:pt x="26" y="47"/>
                  </a:moveTo>
                  <a:cubicBezTo>
                    <a:pt x="25" y="72"/>
                    <a:pt x="19" y="92"/>
                    <a:pt x="12" y="92"/>
                  </a:cubicBezTo>
                  <a:cubicBezTo>
                    <a:pt x="5" y="92"/>
                    <a:pt x="0" y="71"/>
                    <a:pt x="1" y="46"/>
                  </a:cubicBezTo>
                  <a:cubicBezTo>
                    <a:pt x="2" y="20"/>
                    <a:pt x="9" y="0"/>
                    <a:pt x="16" y="0"/>
                  </a:cubicBezTo>
                  <a:cubicBezTo>
                    <a:pt x="23" y="1"/>
                    <a:pt x="27" y="21"/>
                    <a:pt x="26" y="47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6" name="Freeform 131"/>
            <p:cNvSpPr/>
            <p:nvPr/>
          </p:nvSpPr>
          <p:spPr bwMode="auto">
            <a:xfrm>
              <a:off x="4033" y="3895"/>
              <a:ext cx="91" cy="45"/>
            </a:xfrm>
            <a:custGeom>
              <a:avLst/>
              <a:gdLst>
                <a:gd name="T0" fmla="*/ 49 w 90"/>
                <a:gd name="T1" fmla="*/ 10 h 44"/>
                <a:gd name="T2" fmla="*/ 88 w 90"/>
                <a:gd name="T3" fmla="*/ 38 h 44"/>
                <a:gd name="T4" fmla="*/ 41 w 90"/>
                <a:gd name="T5" fmla="*/ 34 h 44"/>
                <a:gd name="T6" fmla="*/ 2 w 90"/>
                <a:gd name="T7" fmla="*/ 6 h 44"/>
                <a:gd name="T8" fmla="*/ 49 w 90"/>
                <a:gd name="T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4">
                  <a:moveTo>
                    <a:pt x="49" y="10"/>
                  </a:moveTo>
                  <a:cubicBezTo>
                    <a:pt x="73" y="19"/>
                    <a:pt x="90" y="31"/>
                    <a:pt x="88" y="38"/>
                  </a:cubicBezTo>
                  <a:cubicBezTo>
                    <a:pt x="86" y="44"/>
                    <a:pt x="64" y="43"/>
                    <a:pt x="41" y="34"/>
                  </a:cubicBezTo>
                  <a:cubicBezTo>
                    <a:pt x="17" y="25"/>
                    <a:pt x="0" y="13"/>
                    <a:pt x="2" y="6"/>
                  </a:cubicBezTo>
                  <a:cubicBezTo>
                    <a:pt x="4" y="0"/>
                    <a:pt x="26" y="2"/>
                    <a:pt x="49" y="10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7" name="Freeform 132"/>
            <p:cNvSpPr/>
            <p:nvPr/>
          </p:nvSpPr>
          <p:spPr bwMode="auto">
            <a:xfrm>
              <a:off x="4059" y="3930"/>
              <a:ext cx="68" cy="81"/>
            </a:xfrm>
            <a:custGeom>
              <a:avLst/>
              <a:gdLst>
                <a:gd name="T0" fmla="*/ 24 w 67"/>
                <a:gd name="T1" fmla="*/ 32 h 80"/>
                <a:gd name="T2" fmla="*/ 62 w 67"/>
                <a:gd name="T3" fmla="*/ 4 h 80"/>
                <a:gd name="T4" fmla="*/ 43 w 67"/>
                <a:gd name="T5" fmla="*/ 48 h 80"/>
                <a:gd name="T6" fmla="*/ 5 w 67"/>
                <a:gd name="T7" fmla="*/ 76 h 80"/>
                <a:gd name="T8" fmla="*/ 24 w 67"/>
                <a:gd name="T9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0">
                  <a:moveTo>
                    <a:pt x="24" y="32"/>
                  </a:moveTo>
                  <a:cubicBezTo>
                    <a:pt x="39" y="12"/>
                    <a:pt x="57" y="0"/>
                    <a:pt x="62" y="4"/>
                  </a:cubicBezTo>
                  <a:cubicBezTo>
                    <a:pt x="67" y="8"/>
                    <a:pt x="59" y="28"/>
                    <a:pt x="43" y="48"/>
                  </a:cubicBezTo>
                  <a:cubicBezTo>
                    <a:pt x="28" y="67"/>
                    <a:pt x="11" y="80"/>
                    <a:pt x="5" y="76"/>
                  </a:cubicBezTo>
                  <a:cubicBezTo>
                    <a:pt x="0" y="72"/>
                    <a:pt x="8" y="52"/>
                    <a:pt x="24" y="32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8" name="Freeform 133"/>
            <p:cNvSpPr/>
            <p:nvPr/>
          </p:nvSpPr>
          <p:spPr bwMode="auto">
            <a:xfrm>
              <a:off x="4116" y="3930"/>
              <a:ext cx="64" cy="85"/>
            </a:xfrm>
            <a:custGeom>
              <a:avLst/>
              <a:gdLst>
                <a:gd name="T0" fmla="*/ 21 w 63"/>
                <a:gd name="T1" fmla="*/ 49 h 84"/>
                <a:gd name="T2" fmla="*/ 6 w 63"/>
                <a:gd name="T3" fmla="*/ 4 h 84"/>
                <a:gd name="T4" fmla="*/ 42 w 63"/>
                <a:gd name="T5" fmla="*/ 35 h 84"/>
                <a:gd name="T6" fmla="*/ 57 w 63"/>
                <a:gd name="T7" fmla="*/ 80 h 84"/>
                <a:gd name="T8" fmla="*/ 21 w 63"/>
                <a:gd name="T9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4">
                  <a:moveTo>
                    <a:pt x="21" y="49"/>
                  </a:moveTo>
                  <a:cubicBezTo>
                    <a:pt x="7" y="28"/>
                    <a:pt x="0" y="8"/>
                    <a:pt x="6" y="4"/>
                  </a:cubicBezTo>
                  <a:cubicBezTo>
                    <a:pt x="12" y="0"/>
                    <a:pt x="28" y="14"/>
                    <a:pt x="42" y="35"/>
                  </a:cubicBezTo>
                  <a:cubicBezTo>
                    <a:pt x="56" y="56"/>
                    <a:pt x="63" y="76"/>
                    <a:pt x="57" y="80"/>
                  </a:cubicBezTo>
                  <a:cubicBezTo>
                    <a:pt x="51" y="84"/>
                    <a:pt x="35" y="70"/>
                    <a:pt x="21" y="49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9" name="Freeform 134"/>
            <p:cNvSpPr/>
            <p:nvPr/>
          </p:nvSpPr>
          <p:spPr bwMode="auto">
            <a:xfrm>
              <a:off x="3306" y="3847"/>
              <a:ext cx="76" cy="117"/>
            </a:xfrm>
            <a:custGeom>
              <a:avLst/>
              <a:gdLst>
                <a:gd name="T0" fmla="*/ 52 w 75"/>
                <a:gd name="T1" fmla="*/ 65 h 114"/>
                <a:gd name="T2" fmla="*/ 8 w 75"/>
                <a:gd name="T3" fmla="*/ 110 h 114"/>
                <a:gd name="T4" fmla="*/ 23 w 75"/>
                <a:gd name="T5" fmla="*/ 49 h 114"/>
                <a:gd name="T6" fmla="*/ 67 w 75"/>
                <a:gd name="T7" fmla="*/ 4 h 114"/>
                <a:gd name="T8" fmla="*/ 52 w 75"/>
                <a:gd name="T9" fmla="*/ 6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4">
                  <a:moveTo>
                    <a:pt x="52" y="65"/>
                  </a:moveTo>
                  <a:cubicBezTo>
                    <a:pt x="36" y="94"/>
                    <a:pt x="16" y="114"/>
                    <a:pt x="8" y="110"/>
                  </a:cubicBezTo>
                  <a:cubicBezTo>
                    <a:pt x="0" y="105"/>
                    <a:pt x="7" y="78"/>
                    <a:pt x="23" y="49"/>
                  </a:cubicBezTo>
                  <a:cubicBezTo>
                    <a:pt x="40" y="20"/>
                    <a:pt x="59" y="0"/>
                    <a:pt x="67" y="4"/>
                  </a:cubicBezTo>
                  <a:cubicBezTo>
                    <a:pt x="75" y="9"/>
                    <a:pt x="69" y="36"/>
                    <a:pt x="52" y="65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0" name="Freeform 135"/>
            <p:cNvSpPr/>
            <p:nvPr/>
          </p:nvSpPr>
          <p:spPr bwMode="auto">
            <a:xfrm>
              <a:off x="3223" y="3863"/>
              <a:ext cx="98" cy="103"/>
            </a:xfrm>
            <a:custGeom>
              <a:avLst/>
              <a:gdLst>
                <a:gd name="T0" fmla="*/ 60 w 96"/>
                <a:gd name="T1" fmla="*/ 39 h 101"/>
                <a:gd name="T2" fmla="*/ 89 w 96"/>
                <a:gd name="T3" fmla="*/ 95 h 101"/>
                <a:gd name="T4" fmla="*/ 36 w 96"/>
                <a:gd name="T5" fmla="*/ 62 h 101"/>
                <a:gd name="T6" fmla="*/ 7 w 96"/>
                <a:gd name="T7" fmla="*/ 6 h 101"/>
                <a:gd name="T8" fmla="*/ 60 w 96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1">
                  <a:moveTo>
                    <a:pt x="60" y="39"/>
                  </a:moveTo>
                  <a:cubicBezTo>
                    <a:pt x="83" y="64"/>
                    <a:pt x="96" y="89"/>
                    <a:pt x="89" y="95"/>
                  </a:cubicBezTo>
                  <a:cubicBezTo>
                    <a:pt x="83" y="101"/>
                    <a:pt x="59" y="86"/>
                    <a:pt x="36" y="62"/>
                  </a:cubicBezTo>
                  <a:cubicBezTo>
                    <a:pt x="13" y="37"/>
                    <a:pt x="0" y="12"/>
                    <a:pt x="7" y="6"/>
                  </a:cubicBezTo>
                  <a:cubicBezTo>
                    <a:pt x="14" y="0"/>
                    <a:pt x="38" y="15"/>
                    <a:pt x="60" y="39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1" name="Freeform 136"/>
            <p:cNvSpPr/>
            <p:nvPr/>
          </p:nvSpPr>
          <p:spPr bwMode="auto">
            <a:xfrm>
              <a:off x="3198" y="3951"/>
              <a:ext cx="120" cy="69"/>
            </a:xfrm>
            <a:custGeom>
              <a:avLst/>
              <a:gdLst>
                <a:gd name="T0" fmla="*/ 52 w 118"/>
                <a:gd name="T1" fmla="*/ 18 h 67"/>
                <a:gd name="T2" fmla="*/ 114 w 118"/>
                <a:gd name="T3" fmla="*/ 8 h 67"/>
                <a:gd name="T4" fmla="*/ 66 w 118"/>
                <a:gd name="T5" fmla="*/ 48 h 67"/>
                <a:gd name="T6" fmla="*/ 4 w 118"/>
                <a:gd name="T7" fmla="*/ 59 h 67"/>
                <a:gd name="T8" fmla="*/ 52 w 118"/>
                <a:gd name="T9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7">
                  <a:moveTo>
                    <a:pt x="52" y="18"/>
                  </a:moveTo>
                  <a:cubicBezTo>
                    <a:pt x="83" y="4"/>
                    <a:pt x="110" y="0"/>
                    <a:pt x="114" y="8"/>
                  </a:cubicBezTo>
                  <a:cubicBezTo>
                    <a:pt x="118" y="16"/>
                    <a:pt x="97" y="34"/>
                    <a:pt x="66" y="48"/>
                  </a:cubicBezTo>
                  <a:cubicBezTo>
                    <a:pt x="36" y="62"/>
                    <a:pt x="8" y="67"/>
                    <a:pt x="4" y="59"/>
                  </a:cubicBezTo>
                  <a:cubicBezTo>
                    <a:pt x="0" y="50"/>
                    <a:pt x="22" y="32"/>
                    <a:pt x="52" y="18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2" name="Freeform 137"/>
            <p:cNvSpPr/>
            <p:nvPr/>
          </p:nvSpPr>
          <p:spPr bwMode="auto">
            <a:xfrm>
              <a:off x="3301" y="3958"/>
              <a:ext cx="41" cy="125"/>
            </a:xfrm>
            <a:custGeom>
              <a:avLst/>
              <a:gdLst>
                <a:gd name="T0" fmla="*/ 4 w 41"/>
                <a:gd name="T1" fmla="*/ 63 h 122"/>
                <a:gd name="T2" fmla="*/ 13 w 41"/>
                <a:gd name="T3" fmla="*/ 1 h 122"/>
                <a:gd name="T4" fmla="*/ 37 w 41"/>
                <a:gd name="T5" fmla="*/ 59 h 122"/>
                <a:gd name="T6" fmla="*/ 28 w 41"/>
                <a:gd name="T7" fmla="*/ 121 h 122"/>
                <a:gd name="T8" fmla="*/ 4 w 41"/>
                <a:gd name="T9" fmla="*/ 6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22">
                  <a:moveTo>
                    <a:pt x="4" y="63"/>
                  </a:moveTo>
                  <a:cubicBezTo>
                    <a:pt x="0" y="30"/>
                    <a:pt x="4" y="2"/>
                    <a:pt x="13" y="1"/>
                  </a:cubicBezTo>
                  <a:cubicBezTo>
                    <a:pt x="22" y="0"/>
                    <a:pt x="33" y="26"/>
                    <a:pt x="37" y="59"/>
                  </a:cubicBezTo>
                  <a:cubicBezTo>
                    <a:pt x="41" y="92"/>
                    <a:pt x="37" y="120"/>
                    <a:pt x="28" y="121"/>
                  </a:cubicBezTo>
                  <a:cubicBezTo>
                    <a:pt x="18" y="122"/>
                    <a:pt x="8" y="96"/>
                    <a:pt x="4" y="63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3" name="Freeform 138"/>
            <p:cNvSpPr/>
            <p:nvPr/>
          </p:nvSpPr>
          <p:spPr bwMode="auto">
            <a:xfrm>
              <a:off x="3312" y="3948"/>
              <a:ext cx="125" cy="46"/>
            </a:xfrm>
            <a:custGeom>
              <a:avLst/>
              <a:gdLst>
                <a:gd name="T0" fmla="*/ 58 w 123"/>
                <a:gd name="T1" fmla="*/ 39 h 45"/>
                <a:gd name="T2" fmla="*/ 2 w 123"/>
                <a:gd name="T3" fmla="*/ 11 h 45"/>
                <a:gd name="T4" fmla="*/ 65 w 123"/>
                <a:gd name="T5" fmla="*/ 6 h 45"/>
                <a:gd name="T6" fmla="*/ 121 w 123"/>
                <a:gd name="T7" fmla="*/ 34 h 45"/>
                <a:gd name="T8" fmla="*/ 58 w 123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5">
                  <a:moveTo>
                    <a:pt x="58" y="39"/>
                  </a:moveTo>
                  <a:cubicBezTo>
                    <a:pt x="26" y="32"/>
                    <a:pt x="0" y="20"/>
                    <a:pt x="2" y="11"/>
                  </a:cubicBezTo>
                  <a:cubicBezTo>
                    <a:pt x="4" y="2"/>
                    <a:pt x="32" y="0"/>
                    <a:pt x="65" y="6"/>
                  </a:cubicBezTo>
                  <a:cubicBezTo>
                    <a:pt x="98" y="13"/>
                    <a:pt x="123" y="26"/>
                    <a:pt x="121" y="34"/>
                  </a:cubicBezTo>
                  <a:cubicBezTo>
                    <a:pt x="119" y="43"/>
                    <a:pt x="91" y="45"/>
                    <a:pt x="58" y="39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4" name="Freeform 139"/>
            <p:cNvSpPr/>
            <p:nvPr/>
          </p:nvSpPr>
          <p:spPr bwMode="auto">
            <a:xfrm>
              <a:off x="3319" y="3924"/>
              <a:ext cx="93" cy="38"/>
            </a:xfrm>
            <a:custGeom>
              <a:avLst/>
              <a:gdLst>
                <a:gd name="T0" fmla="*/ 49 w 92"/>
                <a:gd name="T1" fmla="*/ 31 h 38"/>
                <a:gd name="T2" fmla="*/ 2 w 92"/>
                <a:gd name="T3" fmla="*/ 32 h 38"/>
                <a:gd name="T4" fmla="*/ 42 w 92"/>
                <a:gd name="T5" fmla="*/ 7 h 38"/>
                <a:gd name="T6" fmla="*/ 90 w 92"/>
                <a:gd name="T7" fmla="*/ 7 h 38"/>
                <a:gd name="T8" fmla="*/ 49 w 92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8">
                  <a:moveTo>
                    <a:pt x="49" y="31"/>
                  </a:moveTo>
                  <a:cubicBezTo>
                    <a:pt x="25" y="38"/>
                    <a:pt x="4" y="38"/>
                    <a:pt x="2" y="32"/>
                  </a:cubicBezTo>
                  <a:cubicBezTo>
                    <a:pt x="0" y="25"/>
                    <a:pt x="18" y="14"/>
                    <a:pt x="42" y="7"/>
                  </a:cubicBezTo>
                  <a:cubicBezTo>
                    <a:pt x="67" y="0"/>
                    <a:pt x="88" y="0"/>
                    <a:pt x="90" y="7"/>
                  </a:cubicBezTo>
                  <a:cubicBezTo>
                    <a:pt x="92" y="13"/>
                    <a:pt x="74" y="24"/>
                    <a:pt x="49" y="31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5" name="Freeform 140"/>
            <p:cNvSpPr/>
            <p:nvPr/>
          </p:nvSpPr>
          <p:spPr bwMode="auto">
            <a:xfrm>
              <a:off x="3309" y="3863"/>
              <a:ext cx="27" cy="93"/>
            </a:xfrm>
            <a:custGeom>
              <a:avLst/>
              <a:gdLst>
                <a:gd name="T0" fmla="*/ 26 w 27"/>
                <a:gd name="T1" fmla="*/ 46 h 92"/>
                <a:gd name="T2" fmla="*/ 12 w 27"/>
                <a:gd name="T3" fmla="*/ 92 h 92"/>
                <a:gd name="T4" fmla="*/ 1 w 27"/>
                <a:gd name="T5" fmla="*/ 45 h 92"/>
                <a:gd name="T6" fmla="*/ 15 w 27"/>
                <a:gd name="T7" fmla="*/ 0 h 92"/>
                <a:gd name="T8" fmla="*/ 26 w 27"/>
                <a:gd name="T9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2">
                  <a:moveTo>
                    <a:pt x="26" y="46"/>
                  </a:moveTo>
                  <a:cubicBezTo>
                    <a:pt x="25" y="72"/>
                    <a:pt x="19" y="92"/>
                    <a:pt x="12" y="92"/>
                  </a:cubicBezTo>
                  <a:cubicBezTo>
                    <a:pt x="5" y="91"/>
                    <a:pt x="0" y="71"/>
                    <a:pt x="1" y="45"/>
                  </a:cubicBezTo>
                  <a:cubicBezTo>
                    <a:pt x="2" y="20"/>
                    <a:pt x="8" y="0"/>
                    <a:pt x="15" y="0"/>
                  </a:cubicBezTo>
                  <a:cubicBezTo>
                    <a:pt x="22" y="0"/>
                    <a:pt x="27" y="21"/>
                    <a:pt x="26" y="46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6" name="Freeform 141"/>
            <p:cNvSpPr/>
            <p:nvPr/>
          </p:nvSpPr>
          <p:spPr bwMode="auto">
            <a:xfrm>
              <a:off x="3230" y="3917"/>
              <a:ext cx="93" cy="45"/>
            </a:xfrm>
            <a:custGeom>
              <a:avLst/>
              <a:gdLst>
                <a:gd name="T0" fmla="*/ 50 w 91"/>
                <a:gd name="T1" fmla="*/ 11 h 45"/>
                <a:gd name="T2" fmla="*/ 89 w 91"/>
                <a:gd name="T3" fmla="*/ 39 h 45"/>
                <a:gd name="T4" fmla="*/ 41 w 91"/>
                <a:gd name="T5" fmla="*/ 34 h 45"/>
                <a:gd name="T6" fmla="*/ 3 w 91"/>
                <a:gd name="T7" fmla="*/ 7 h 45"/>
                <a:gd name="T8" fmla="*/ 50 w 91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">
                  <a:moveTo>
                    <a:pt x="50" y="11"/>
                  </a:moveTo>
                  <a:cubicBezTo>
                    <a:pt x="74" y="20"/>
                    <a:pt x="91" y="32"/>
                    <a:pt x="89" y="39"/>
                  </a:cubicBezTo>
                  <a:cubicBezTo>
                    <a:pt x="86" y="45"/>
                    <a:pt x="65" y="43"/>
                    <a:pt x="41" y="34"/>
                  </a:cubicBezTo>
                  <a:cubicBezTo>
                    <a:pt x="18" y="26"/>
                    <a:pt x="0" y="13"/>
                    <a:pt x="3" y="7"/>
                  </a:cubicBezTo>
                  <a:cubicBezTo>
                    <a:pt x="5" y="0"/>
                    <a:pt x="26" y="2"/>
                    <a:pt x="50" y="11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7" name="Freeform 142"/>
            <p:cNvSpPr/>
            <p:nvPr/>
          </p:nvSpPr>
          <p:spPr bwMode="auto">
            <a:xfrm>
              <a:off x="3258" y="3951"/>
              <a:ext cx="68" cy="83"/>
            </a:xfrm>
            <a:custGeom>
              <a:avLst/>
              <a:gdLst>
                <a:gd name="T0" fmla="*/ 24 w 67"/>
                <a:gd name="T1" fmla="*/ 33 h 81"/>
                <a:gd name="T2" fmla="*/ 62 w 67"/>
                <a:gd name="T3" fmla="*/ 5 h 81"/>
                <a:gd name="T4" fmla="*/ 43 w 67"/>
                <a:gd name="T5" fmla="*/ 48 h 81"/>
                <a:gd name="T6" fmla="*/ 5 w 67"/>
                <a:gd name="T7" fmla="*/ 76 h 81"/>
                <a:gd name="T8" fmla="*/ 24 w 67"/>
                <a:gd name="T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1">
                  <a:moveTo>
                    <a:pt x="24" y="33"/>
                  </a:moveTo>
                  <a:cubicBezTo>
                    <a:pt x="39" y="13"/>
                    <a:pt x="56" y="0"/>
                    <a:pt x="62" y="5"/>
                  </a:cubicBezTo>
                  <a:cubicBezTo>
                    <a:pt x="67" y="9"/>
                    <a:pt x="59" y="28"/>
                    <a:pt x="43" y="48"/>
                  </a:cubicBezTo>
                  <a:cubicBezTo>
                    <a:pt x="28" y="68"/>
                    <a:pt x="11" y="81"/>
                    <a:pt x="5" y="76"/>
                  </a:cubicBezTo>
                  <a:cubicBezTo>
                    <a:pt x="0" y="72"/>
                    <a:pt x="8" y="53"/>
                    <a:pt x="24" y="33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8" name="Freeform 143"/>
            <p:cNvSpPr/>
            <p:nvPr/>
          </p:nvSpPr>
          <p:spPr bwMode="auto">
            <a:xfrm>
              <a:off x="3315" y="3952"/>
              <a:ext cx="63" cy="86"/>
            </a:xfrm>
            <a:custGeom>
              <a:avLst/>
              <a:gdLst>
                <a:gd name="T0" fmla="*/ 21 w 62"/>
                <a:gd name="T1" fmla="*/ 49 h 84"/>
                <a:gd name="T2" fmla="*/ 6 w 62"/>
                <a:gd name="T3" fmla="*/ 4 h 84"/>
                <a:gd name="T4" fmla="*/ 42 w 62"/>
                <a:gd name="T5" fmla="*/ 35 h 84"/>
                <a:gd name="T6" fmla="*/ 57 w 62"/>
                <a:gd name="T7" fmla="*/ 80 h 84"/>
                <a:gd name="T8" fmla="*/ 21 w 62"/>
                <a:gd name="T9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4">
                  <a:moveTo>
                    <a:pt x="21" y="49"/>
                  </a:moveTo>
                  <a:cubicBezTo>
                    <a:pt x="7" y="28"/>
                    <a:pt x="0" y="7"/>
                    <a:pt x="6" y="4"/>
                  </a:cubicBezTo>
                  <a:cubicBezTo>
                    <a:pt x="12" y="0"/>
                    <a:pt x="28" y="14"/>
                    <a:pt x="42" y="35"/>
                  </a:cubicBezTo>
                  <a:cubicBezTo>
                    <a:pt x="56" y="56"/>
                    <a:pt x="62" y="76"/>
                    <a:pt x="57" y="80"/>
                  </a:cubicBezTo>
                  <a:cubicBezTo>
                    <a:pt x="51" y="84"/>
                    <a:pt x="35" y="70"/>
                    <a:pt x="21" y="49"/>
                  </a:cubicBezTo>
                  <a:close/>
                </a:path>
              </a:pathLst>
            </a:custGeom>
            <a:solidFill>
              <a:srgbClr val="DD4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52578">
            <a:off x="680954" y="4618779"/>
            <a:ext cx="1726929" cy="1450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20" y="2342510"/>
            <a:ext cx="3962400" cy="4162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880" y="589532"/>
            <a:ext cx="3657600" cy="48577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023156" y="76552"/>
              <a:ext cx="4145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可怜天下父母心</a:t>
              </a:r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24887" y="1964307"/>
            <a:ext cx="6351455" cy="4994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359DB5"/>
                </a:solidFill>
                <a:latin typeface="+mn-lt"/>
                <a:ea typeface="+mn-ea"/>
                <a:cs typeface="+mn-ea"/>
                <a:sym typeface="+mn-lt"/>
              </a:rPr>
              <a:t>可是我们忽略了最重要的一点：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8806" y="2884810"/>
            <a:ext cx="453502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因为父母，我们而存在；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因为父母，我们而茁壮；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因为父母，我们而幸福。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我们从呱呱落地的婴儿到有独立思想的个体，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这是一个成长的过程，也是父爱母爱的见证。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62852" y="3447093"/>
            <a:ext cx="1048021" cy="1026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 flipH="1">
            <a:off x="7958672" y="2607728"/>
            <a:ext cx="6841061" cy="162559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6244594" y="82219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24787E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母亲节的由来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244594" y="173730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24787E"/>
                </a:solidFill>
                <a:effectLst/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感悟母爱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244594" y="265242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24787E"/>
                </a:solidFill>
                <a:effectLst/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感恩父母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244594" y="3567534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24787E"/>
                </a:solidFill>
                <a:effectLst/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可怜天下父母心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244594" y="448264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24787E"/>
                </a:solidFill>
                <a:effectLst/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班级讨论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244594" y="539775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24787E"/>
                </a:solidFill>
                <a:effectLst/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班主任寄语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809165" y="1556660"/>
            <a:ext cx="4471232" cy="3723701"/>
            <a:chOff x="5314950" y="1556660"/>
            <a:chExt cx="6153150" cy="372370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314950" y="1556660"/>
              <a:ext cx="6153150" cy="0"/>
            </a:xfrm>
            <a:prstGeom prst="line">
              <a:avLst/>
            </a:prstGeom>
            <a:ln>
              <a:solidFill>
                <a:srgbClr val="66BBC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5314950" y="2487585"/>
              <a:ext cx="6153150" cy="0"/>
            </a:xfrm>
            <a:prstGeom prst="line">
              <a:avLst/>
            </a:prstGeom>
            <a:ln>
              <a:solidFill>
                <a:srgbClr val="66BBC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5314950" y="3418510"/>
              <a:ext cx="6153150" cy="0"/>
            </a:xfrm>
            <a:prstGeom prst="line">
              <a:avLst/>
            </a:prstGeom>
            <a:ln>
              <a:solidFill>
                <a:srgbClr val="66BBC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314950" y="4349435"/>
              <a:ext cx="6153150" cy="0"/>
            </a:xfrm>
            <a:prstGeom prst="line">
              <a:avLst/>
            </a:prstGeom>
            <a:ln>
              <a:solidFill>
                <a:srgbClr val="66BBC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5314950" y="5280361"/>
              <a:ext cx="6153150" cy="0"/>
            </a:xfrm>
            <a:prstGeom prst="line">
              <a:avLst/>
            </a:prstGeom>
            <a:ln>
              <a:solidFill>
                <a:srgbClr val="66BBC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-252"/>
          <a:stretch>
            <a:fillRect/>
          </a:stretch>
        </p:blipFill>
        <p:spPr>
          <a:xfrm rot="16200000">
            <a:off x="-441237" y="441234"/>
            <a:ext cx="6841061" cy="5958585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864811" y="82219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en-US" altLang="zh-CN" sz="3600" b="0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36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864811" y="173730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en-US" altLang="zh-CN" sz="3600" b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36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864811" y="265242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en-US" altLang="zh-CN" sz="3600" b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36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864811" y="356753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en-US" altLang="zh-CN" sz="3600" b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36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864811" y="448264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en-US" altLang="zh-CN" sz="3600" b="0"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36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864811" y="539775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en-US" altLang="zh-CN" sz="3600" b="0"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3600" b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306347" y="582270"/>
            <a:ext cx="4068313" cy="6127750"/>
            <a:chOff x="-306347" y="582270"/>
            <a:chExt cx="4068313" cy="6127750"/>
          </a:xfrm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 rot="2016390">
              <a:off x="-306347" y="582270"/>
              <a:ext cx="3954463" cy="6127750"/>
            </a:xfrm>
            <a:custGeom>
              <a:avLst/>
              <a:gdLst>
                <a:gd name="T0" fmla="*/ 97 w 6048"/>
                <a:gd name="T1" fmla="*/ 2650 h 9385"/>
                <a:gd name="T2" fmla="*/ 468 w 6048"/>
                <a:gd name="T3" fmla="*/ 2160 h 9385"/>
                <a:gd name="T4" fmla="*/ 231 w 6048"/>
                <a:gd name="T5" fmla="*/ 1702 h 9385"/>
                <a:gd name="T6" fmla="*/ 520 w 6048"/>
                <a:gd name="T7" fmla="*/ 1347 h 9385"/>
                <a:gd name="T8" fmla="*/ 792 w 6048"/>
                <a:gd name="T9" fmla="*/ 864 h 9385"/>
                <a:gd name="T10" fmla="*/ 1094 w 6048"/>
                <a:gd name="T11" fmla="*/ 824 h 9385"/>
                <a:gd name="T12" fmla="*/ 1314 w 6048"/>
                <a:gd name="T13" fmla="*/ 539 h 9385"/>
                <a:gd name="T14" fmla="*/ 1759 w 6048"/>
                <a:gd name="T15" fmla="*/ 344 h 9385"/>
                <a:gd name="T16" fmla="*/ 2073 w 6048"/>
                <a:gd name="T17" fmla="*/ 82 h 9385"/>
                <a:gd name="T18" fmla="*/ 2325 w 6048"/>
                <a:gd name="T19" fmla="*/ 584 h 9385"/>
                <a:gd name="T20" fmla="*/ 2618 w 6048"/>
                <a:gd name="T21" fmla="*/ 298 h 9385"/>
                <a:gd name="T22" fmla="*/ 3106 w 6048"/>
                <a:gd name="T23" fmla="*/ 27 h 9385"/>
                <a:gd name="T24" fmla="*/ 3414 w 6048"/>
                <a:gd name="T25" fmla="*/ 68 h 9385"/>
                <a:gd name="T26" fmla="*/ 3838 w 6048"/>
                <a:gd name="T27" fmla="*/ 163 h 9385"/>
                <a:gd name="T28" fmla="*/ 4046 w 6048"/>
                <a:gd name="T29" fmla="*/ 410 h 9385"/>
                <a:gd name="T30" fmla="*/ 4373 w 6048"/>
                <a:gd name="T31" fmla="*/ 829 h 9385"/>
                <a:gd name="T32" fmla="*/ 4792 w 6048"/>
                <a:gd name="T33" fmla="*/ 1021 h 9385"/>
                <a:gd name="T34" fmla="*/ 5053 w 6048"/>
                <a:gd name="T35" fmla="*/ 1291 h 9385"/>
                <a:gd name="T36" fmla="*/ 5136 w 6048"/>
                <a:gd name="T37" fmla="*/ 1552 h 9385"/>
                <a:gd name="T38" fmla="*/ 5691 w 6048"/>
                <a:gd name="T39" fmla="*/ 1944 h 9385"/>
                <a:gd name="T40" fmla="*/ 5501 w 6048"/>
                <a:gd name="T41" fmla="*/ 2290 h 9385"/>
                <a:gd name="T42" fmla="*/ 5381 w 6048"/>
                <a:gd name="T43" fmla="*/ 2747 h 9385"/>
                <a:gd name="T44" fmla="*/ 5166 w 6048"/>
                <a:gd name="T45" fmla="*/ 2975 h 9385"/>
                <a:gd name="T46" fmla="*/ 4602 w 6048"/>
                <a:gd name="T47" fmla="*/ 3234 h 9385"/>
                <a:gd name="T48" fmla="*/ 4240 w 6048"/>
                <a:gd name="T49" fmla="*/ 3450 h 9385"/>
                <a:gd name="T50" fmla="*/ 4014 w 6048"/>
                <a:gd name="T51" fmla="*/ 3569 h 9385"/>
                <a:gd name="T52" fmla="*/ 3590 w 6048"/>
                <a:gd name="T53" fmla="*/ 3901 h 9385"/>
                <a:gd name="T54" fmla="*/ 3497 w 6048"/>
                <a:gd name="T55" fmla="*/ 4253 h 9385"/>
                <a:gd name="T56" fmla="*/ 3620 w 6048"/>
                <a:gd name="T57" fmla="*/ 4965 h 9385"/>
                <a:gd name="T58" fmla="*/ 3717 w 6048"/>
                <a:gd name="T59" fmla="*/ 5219 h 9385"/>
                <a:gd name="T60" fmla="*/ 4355 w 6048"/>
                <a:gd name="T61" fmla="*/ 6136 h 9385"/>
                <a:gd name="T62" fmla="*/ 4288 w 6048"/>
                <a:gd name="T63" fmla="*/ 5290 h 9385"/>
                <a:gd name="T64" fmla="*/ 4300 w 6048"/>
                <a:gd name="T65" fmla="*/ 4910 h 9385"/>
                <a:gd name="T66" fmla="*/ 4835 w 6048"/>
                <a:gd name="T67" fmla="*/ 6693 h 9385"/>
                <a:gd name="T68" fmla="*/ 4538 w 6048"/>
                <a:gd name="T69" fmla="*/ 6437 h 9385"/>
                <a:gd name="T70" fmla="*/ 4474 w 6048"/>
                <a:gd name="T71" fmla="*/ 6571 h 9385"/>
                <a:gd name="T72" fmla="*/ 4866 w 6048"/>
                <a:gd name="T73" fmla="*/ 6935 h 9385"/>
                <a:gd name="T74" fmla="*/ 4865 w 6048"/>
                <a:gd name="T75" fmla="*/ 7144 h 9385"/>
                <a:gd name="T76" fmla="*/ 4995 w 6048"/>
                <a:gd name="T77" fmla="*/ 7278 h 9385"/>
                <a:gd name="T78" fmla="*/ 5356 w 6048"/>
                <a:gd name="T79" fmla="*/ 7948 h 9385"/>
                <a:gd name="T80" fmla="*/ 6009 w 6048"/>
                <a:gd name="T81" fmla="*/ 9223 h 9385"/>
                <a:gd name="T82" fmla="*/ 5469 w 6048"/>
                <a:gd name="T83" fmla="*/ 8606 h 9385"/>
                <a:gd name="T84" fmla="*/ 4796 w 6048"/>
                <a:gd name="T85" fmla="*/ 7372 h 9385"/>
                <a:gd name="T86" fmla="*/ 4716 w 6048"/>
                <a:gd name="T87" fmla="*/ 8012 h 9385"/>
                <a:gd name="T88" fmla="*/ 4160 w 6048"/>
                <a:gd name="T89" fmla="*/ 6267 h 9385"/>
                <a:gd name="T90" fmla="*/ 3458 w 6048"/>
                <a:gd name="T91" fmla="*/ 5227 h 9385"/>
                <a:gd name="T92" fmla="*/ 2847 w 6048"/>
                <a:gd name="T93" fmla="*/ 4697 h 9385"/>
                <a:gd name="T94" fmla="*/ 2269 w 6048"/>
                <a:gd name="T95" fmla="*/ 4245 h 9385"/>
                <a:gd name="T96" fmla="*/ 1948 w 6048"/>
                <a:gd name="T97" fmla="*/ 4273 h 9385"/>
                <a:gd name="T98" fmla="*/ 1603 w 6048"/>
                <a:gd name="T99" fmla="*/ 4119 h 9385"/>
                <a:gd name="T100" fmla="*/ 1470 w 6048"/>
                <a:gd name="T101" fmla="*/ 4108 h 9385"/>
                <a:gd name="T102" fmla="*/ 1205 w 6048"/>
                <a:gd name="T103" fmla="*/ 3991 h 9385"/>
                <a:gd name="T104" fmla="*/ 878 w 6048"/>
                <a:gd name="T105" fmla="*/ 4091 h 9385"/>
                <a:gd name="T106" fmla="*/ 700 w 6048"/>
                <a:gd name="T107" fmla="*/ 3847 h 9385"/>
                <a:gd name="T108" fmla="*/ 625 w 6048"/>
                <a:gd name="T109" fmla="*/ 3335 h 9385"/>
                <a:gd name="T110" fmla="*/ 507 w 6048"/>
                <a:gd name="T111" fmla="*/ 3178 h 9385"/>
                <a:gd name="T112" fmla="*/ 24 w 6048"/>
                <a:gd name="T113" fmla="*/ 3029 h 9385"/>
                <a:gd name="T114" fmla="*/ 3195 w 6048"/>
                <a:gd name="T115" fmla="*/ 4841 h 9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48" h="9385">
                  <a:moveTo>
                    <a:pt x="84" y="2961"/>
                  </a:moveTo>
                  <a:cubicBezTo>
                    <a:pt x="93" y="2956"/>
                    <a:pt x="90" y="2951"/>
                    <a:pt x="84" y="2946"/>
                  </a:cubicBezTo>
                  <a:cubicBezTo>
                    <a:pt x="73" y="2939"/>
                    <a:pt x="61" y="2939"/>
                    <a:pt x="49" y="2942"/>
                  </a:cubicBezTo>
                  <a:cubicBezTo>
                    <a:pt x="34" y="2947"/>
                    <a:pt x="19" y="2947"/>
                    <a:pt x="0" y="2943"/>
                  </a:cubicBezTo>
                  <a:cubicBezTo>
                    <a:pt x="8" y="2925"/>
                    <a:pt x="23" y="2916"/>
                    <a:pt x="38" y="2908"/>
                  </a:cubicBezTo>
                  <a:cubicBezTo>
                    <a:pt x="60" y="2896"/>
                    <a:pt x="81" y="2885"/>
                    <a:pt x="103" y="2873"/>
                  </a:cubicBezTo>
                  <a:cubicBezTo>
                    <a:pt x="112" y="2869"/>
                    <a:pt x="117" y="2862"/>
                    <a:pt x="114" y="2853"/>
                  </a:cubicBezTo>
                  <a:cubicBezTo>
                    <a:pt x="109" y="2837"/>
                    <a:pt x="114" y="2823"/>
                    <a:pt x="118" y="2808"/>
                  </a:cubicBezTo>
                  <a:cubicBezTo>
                    <a:pt x="122" y="2789"/>
                    <a:pt x="118" y="2782"/>
                    <a:pt x="101" y="2773"/>
                  </a:cubicBezTo>
                  <a:cubicBezTo>
                    <a:pt x="82" y="2763"/>
                    <a:pt x="74" y="2749"/>
                    <a:pt x="76" y="2728"/>
                  </a:cubicBezTo>
                  <a:cubicBezTo>
                    <a:pt x="79" y="2701"/>
                    <a:pt x="77" y="2673"/>
                    <a:pt x="97" y="2650"/>
                  </a:cubicBezTo>
                  <a:cubicBezTo>
                    <a:pt x="107" y="2639"/>
                    <a:pt x="103" y="2626"/>
                    <a:pt x="99" y="2614"/>
                  </a:cubicBezTo>
                  <a:cubicBezTo>
                    <a:pt x="84" y="2573"/>
                    <a:pt x="70" y="2532"/>
                    <a:pt x="55" y="2491"/>
                  </a:cubicBezTo>
                  <a:cubicBezTo>
                    <a:pt x="47" y="2467"/>
                    <a:pt x="49" y="2462"/>
                    <a:pt x="73" y="2452"/>
                  </a:cubicBezTo>
                  <a:cubicBezTo>
                    <a:pt x="87" y="2446"/>
                    <a:pt x="101" y="2442"/>
                    <a:pt x="114" y="2437"/>
                  </a:cubicBezTo>
                  <a:cubicBezTo>
                    <a:pt x="140" y="2427"/>
                    <a:pt x="162" y="2413"/>
                    <a:pt x="175" y="2388"/>
                  </a:cubicBezTo>
                  <a:cubicBezTo>
                    <a:pt x="181" y="2374"/>
                    <a:pt x="192" y="2369"/>
                    <a:pt x="206" y="2369"/>
                  </a:cubicBezTo>
                  <a:cubicBezTo>
                    <a:pt x="226" y="2368"/>
                    <a:pt x="246" y="2368"/>
                    <a:pt x="265" y="2375"/>
                  </a:cubicBezTo>
                  <a:cubicBezTo>
                    <a:pt x="298" y="2388"/>
                    <a:pt x="302" y="2383"/>
                    <a:pt x="322" y="2353"/>
                  </a:cubicBezTo>
                  <a:cubicBezTo>
                    <a:pt x="351" y="2312"/>
                    <a:pt x="368" y="2264"/>
                    <a:pt x="402" y="2226"/>
                  </a:cubicBezTo>
                  <a:cubicBezTo>
                    <a:pt x="413" y="2215"/>
                    <a:pt x="421" y="2201"/>
                    <a:pt x="428" y="2187"/>
                  </a:cubicBezTo>
                  <a:cubicBezTo>
                    <a:pt x="436" y="2170"/>
                    <a:pt x="448" y="2161"/>
                    <a:pt x="468" y="2160"/>
                  </a:cubicBezTo>
                  <a:cubicBezTo>
                    <a:pt x="501" y="2158"/>
                    <a:pt x="507" y="2148"/>
                    <a:pt x="490" y="2121"/>
                  </a:cubicBezTo>
                  <a:cubicBezTo>
                    <a:pt x="457" y="2068"/>
                    <a:pt x="420" y="2020"/>
                    <a:pt x="365" y="1989"/>
                  </a:cubicBezTo>
                  <a:cubicBezTo>
                    <a:pt x="353" y="1983"/>
                    <a:pt x="345" y="1973"/>
                    <a:pt x="335" y="1965"/>
                  </a:cubicBezTo>
                  <a:cubicBezTo>
                    <a:pt x="317" y="1950"/>
                    <a:pt x="297" y="1937"/>
                    <a:pt x="276" y="1926"/>
                  </a:cubicBezTo>
                  <a:cubicBezTo>
                    <a:pt x="264" y="1918"/>
                    <a:pt x="252" y="1910"/>
                    <a:pt x="239" y="1902"/>
                  </a:cubicBezTo>
                  <a:cubicBezTo>
                    <a:pt x="221" y="1890"/>
                    <a:pt x="211" y="1874"/>
                    <a:pt x="213" y="1851"/>
                  </a:cubicBezTo>
                  <a:cubicBezTo>
                    <a:pt x="213" y="1849"/>
                    <a:pt x="213" y="1847"/>
                    <a:pt x="213" y="1846"/>
                  </a:cubicBezTo>
                  <a:cubicBezTo>
                    <a:pt x="212" y="1824"/>
                    <a:pt x="217" y="1793"/>
                    <a:pt x="227" y="1774"/>
                  </a:cubicBezTo>
                  <a:cubicBezTo>
                    <a:pt x="233" y="1761"/>
                    <a:pt x="229" y="1750"/>
                    <a:pt x="225" y="1739"/>
                  </a:cubicBezTo>
                  <a:cubicBezTo>
                    <a:pt x="221" y="1724"/>
                    <a:pt x="211" y="1711"/>
                    <a:pt x="218" y="1694"/>
                  </a:cubicBezTo>
                  <a:cubicBezTo>
                    <a:pt x="225" y="1692"/>
                    <a:pt x="228" y="1698"/>
                    <a:pt x="231" y="1702"/>
                  </a:cubicBezTo>
                  <a:cubicBezTo>
                    <a:pt x="235" y="1706"/>
                    <a:pt x="238" y="1713"/>
                    <a:pt x="246" y="1710"/>
                  </a:cubicBezTo>
                  <a:cubicBezTo>
                    <a:pt x="253" y="1708"/>
                    <a:pt x="254" y="1701"/>
                    <a:pt x="255" y="1695"/>
                  </a:cubicBezTo>
                  <a:cubicBezTo>
                    <a:pt x="263" y="1661"/>
                    <a:pt x="271" y="1655"/>
                    <a:pt x="304" y="1657"/>
                  </a:cubicBezTo>
                  <a:cubicBezTo>
                    <a:pt x="325" y="1658"/>
                    <a:pt x="342" y="1656"/>
                    <a:pt x="352" y="1634"/>
                  </a:cubicBezTo>
                  <a:cubicBezTo>
                    <a:pt x="357" y="1624"/>
                    <a:pt x="368" y="1617"/>
                    <a:pt x="380" y="1613"/>
                  </a:cubicBezTo>
                  <a:cubicBezTo>
                    <a:pt x="395" y="1609"/>
                    <a:pt x="409" y="1603"/>
                    <a:pt x="424" y="1599"/>
                  </a:cubicBezTo>
                  <a:cubicBezTo>
                    <a:pt x="450" y="1590"/>
                    <a:pt x="455" y="1586"/>
                    <a:pt x="454" y="1560"/>
                  </a:cubicBezTo>
                  <a:cubicBezTo>
                    <a:pt x="453" y="1542"/>
                    <a:pt x="457" y="1530"/>
                    <a:pt x="471" y="1518"/>
                  </a:cubicBezTo>
                  <a:cubicBezTo>
                    <a:pt x="489" y="1503"/>
                    <a:pt x="496" y="1479"/>
                    <a:pt x="500" y="1456"/>
                  </a:cubicBezTo>
                  <a:cubicBezTo>
                    <a:pt x="504" y="1436"/>
                    <a:pt x="510" y="1418"/>
                    <a:pt x="521" y="1400"/>
                  </a:cubicBezTo>
                  <a:cubicBezTo>
                    <a:pt x="532" y="1382"/>
                    <a:pt x="534" y="1365"/>
                    <a:pt x="520" y="1347"/>
                  </a:cubicBezTo>
                  <a:cubicBezTo>
                    <a:pt x="509" y="1331"/>
                    <a:pt x="510" y="1314"/>
                    <a:pt x="520" y="1297"/>
                  </a:cubicBezTo>
                  <a:cubicBezTo>
                    <a:pt x="532" y="1276"/>
                    <a:pt x="546" y="1255"/>
                    <a:pt x="565" y="1239"/>
                  </a:cubicBezTo>
                  <a:cubicBezTo>
                    <a:pt x="583" y="1223"/>
                    <a:pt x="591" y="1204"/>
                    <a:pt x="589" y="1180"/>
                  </a:cubicBezTo>
                  <a:cubicBezTo>
                    <a:pt x="585" y="1143"/>
                    <a:pt x="594" y="1108"/>
                    <a:pt x="610" y="1074"/>
                  </a:cubicBezTo>
                  <a:cubicBezTo>
                    <a:pt x="619" y="1056"/>
                    <a:pt x="632" y="1042"/>
                    <a:pt x="647" y="1030"/>
                  </a:cubicBezTo>
                  <a:cubicBezTo>
                    <a:pt x="656" y="1021"/>
                    <a:pt x="667" y="1018"/>
                    <a:pt x="680" y="1018"/>
                  </a:cubicBezTo>
                  <a:cubicBezTo>
                    <a:pt x="700" y="1018"/>
                    <a:pt x="720" y="1014"/>
                    <a:pt x="739" y="1006"/>
                  </a:cubicBezTo>
                  <a:cubicBezTo>
                    <a:pt x="760" y="997"/>
                    <a:pt x="762" y="993"/>
                    <a:pt x="760" y="971"/>
                  </a:cubicBezTo>
                  <a:cubicBezTo>
                    <a:pt x="759" y="967"/>
                    <a:pt x="760" y="963"/>
                    <a:pt x="758" y="960"/>
                  </a:cubicBezTo>
                  <a:cubicBezTo>
                    <a:pt x="752" y="943"/>
                    <a:pt x="758" y="930"/>
                    <a:pt x="771" y="918"/>
                  </a:cubicBezTo>
                  <a:cubicBezTo>
                    <a:pt x="786" y="903"/>
                    <a:pt x="793" y="885"/>
                    <a:pt x="792" y="864"/>
                  </a:cubicBezTo>
                  <a:cubicBezTo>
                    <a:pt x="791" y="850"/>
                    <a:pt x="793" y="836"/>
                    <a:pt x="793" y="822"/>
                  </a:cubicBezTo>
                  <a:cubicBezTo>
                    <a:pt x="794" y="811"/>
                    <a:pt x="798" y="803"/>
                    <a:pt x="809" y="799"/>
                  </a:cubicBezTo>
                  <a:cubicBezTo>
                    <a:pt x="819" y="795"/>
                    <a:pt x="828" y="797"/>
                    <a:pt x="830" y="808"/>
                  </a:cubicBezTo>
                  <a:cubicBezTo>
                    <a:pt x="833" y="828"/>
                    <a:pt x="844" y="844"/>
                    <a:pt x="851" y="862"/>
                  </a:cubicBezTo>
                  <a:cubicBezTo>
                    <a:pt x="862" y="890"/>
                    <a:pt x="881" y="893"/>
                    <a:pt x="899" y="870"/>
                  </a:cubicBezTo>
                  <a:cubicBezTo>
                    <a:pt x="915" y="850"/>
                    <a:pt x="918" y="848"/>
                    <a:pt x="943" y="858"/>
                  </a:cubicBezTo>
                  <a:cubicBezTo>
                    <a:pt x="963" y="866"/>
                    <a:pt x="982" y="868"/>
                    <a:pt x="1002" y="859"/>
                  </a:cubicBezTo>
                  <a:cubicBezTo>
                    <a:pt x="1010" y="855"/>
                    <a:pt x="1018" y="853"/>
                    <a:pt x="1026" y="850"/>
                  </a:cubicBezTo>
                  <a:cubicBezTo>
                    <a:pt x="1046" y="845"/>
                    <a:pt x="1063" y="835"/>
                    <a:pt x="1074" y="816"/>
                  </a:cubicBezTo>
                  <a:cubicBezTo>
                    <a:pt x="1077" y="810"/>
                    <a:pt x="1081" y="805"/>
                    <a:pt x="1089" y="808"/>
                  </a:cubicBezTo>
                  <a:cubicBezTo>
                    <a:pt x="1098" y="811"/>
                    <a:pt x="1094" y="818"/>
                    <a:pt x="1094" y="824"/>
                  </a:cubicBezTo>
                  <a:cubicBezTo>
                    <a:pt x="1096" y="845"/>
                    <a:pt x="1104" y="865"/>
                    <a:pt x="1112" y="884"/>
                  </a:cubicBezTo>
                  <a:cubicBezTo>
                    <a:pt x="1117" y="895"/>
                    <a:pt x="1126" y="891"/>
                    <a:pt x="1133" y="887"/>
                  </a:cubicBezTo>
                  <a:cubicBezTo>
                    <a:pt x="1144" y="878"/>
                    <a:pt x="1151" y="857"/>
                    <a:pt x="1147" y="842"/>
                  </a:cubicBezTo>
                  <a:cubicBezTo>
                    <a:pt x="1145" y="834"/>
                    <a:pt x="1141" y="827"/>
                    <a:pt x="1139" y="819"/>
                  </a:cubicBezTo>
                  <a:cubicBezTo>
                    <a:pt x="1135" y="801"/>
                    <a:pt x="1140" y="795"/>
                    <a:pt x="1158" y="793"/>
                  </a:cubicBezTo>
                  <a:cubicBezTo>
                    <a:pt x="1168" y="792"/>
                    <a:pt x="1181" y="801"/>
                    <a:pt x="1188" y="787"/>
                  </a:cubicBezTo>
                  <a:cubicBezTo>
                    <a:pt x="1192" y="779"/>
                    <a:pt x="1189" y="768"/>
                    <a:pt x="1188" y="758"/>
                  </a:cubicBezTo>
                  <a:cubicBezTo>
                    <a:pt x="1185" y="726"/>
                    <a:pt x="1188" y="697"/>
                    <a:pt x="1204" y="668"/>
                  </a:cubicBezTo>
                  <a:cubicBezTo>
                    <a:pt x="1223" y="633"/>
                    <a:pt x="1247" y="601"/>
                    <a:pt x="1256" y="562"/>
                  </a:cubicBezTo>
                  <a:cubicBezTo>
                    <a:pt x="1258" y="553"/>
                    <a:pt x="1265" y="549"/>
                    <a:pt x="1273" y="546"/>
                  </a:cubicBezTo>
                  <a:cubicBezTo>
                    <a:pt x="1286" y="542"/>
                    <a:pt x="1300" y="540"/>
                    <a:pt x="1314" y="539"/>
                  </a:cubicBezTo>
                  <a:cubicBezTo>
                    <a:pt x="1328" y="538"/>
                    <a:pt x="1337" y="532"/>
                    <a:pt x="1342" y="517"/>
                  </a:cubicBezTo>
                  <a:cubicBezTo>
                    <a:pt x="1347" y="502"/>
                    <a:pt x="1351" y="484"/>
                    <a:pt x="1368" y="477"/>
                  </a:cubicBezTo>
                  <a:cubicBezTo>
                    <a:pt x="1391" y="468"/>
                    <a:pt x="1415" y="460"/>
                    <a:pt x="1440" y="468"/>
                  </a:cubicBezTo>
                  <a:cubicBezTo>
                    <a:pt x="1451" y="471"/>
                    <a:pt x="1461" y="475"/>
                    <a:pt x="1472" y="477"/>
                  </a:cubicBezTo>
                  <a:cubicBezTo>
                    <a:pt x="1501" y="485"/>
                    <a:pt x="1526" y="480"/>
                    <a:pt x="1547" y="457"/>
                  </a:cubicBezTo>
                  <a:cubicBezTo>
                    <a:pt x="1552" y="451"/>
                    <a:pt x="1559" y="446"/>
                    <a:pt x="1566" y="441"/>
                  </a:cubicBezTo>
                  <a:cubicBezTo>
                    <a:pt x="1580" y="432"/>
                    <a:pt x="1590" y="433"/>
                    <a:pt x="1602" y="446"/>
                  </a:cubicBezTo>
                  <a:cubicBezTo>
                    <a:pt x="1609" y="452"/>
                    <a:pt x="1614" y="460"/>
                    <a:pt x="1621" y="466"/>
                  </a:cubicBezTo>
                  <a:cubicBezTo>
                    <a:pt x="1639" y="482"/>
                    <a:pt x="1665" y="478"/>
                    <a:pt x="1676" y="456"/>
                  </a:cubicBezTo>
                  <a:cubicBezTo>
                    <a:pt x="1684" y="441"/>
                    <a:pt x="1694" y="428"/>
                    <a:pt x="1707" y="417"/>
                  </a:cubicBezTo>
                  <a:cubicBezTo>
                    <a:pt x="1730" y="397"/>
                    <a:pt x="1748" y="373"/>
                    <a:pt x="1759" y="344"/>
                  </a:cubicBezTo>
                  <a:cubicBezTo>
                    <a:pt x="1761" y="339"/>
                    <a:pt x="1764" y="335"/>
                    <a:pt x="1767" y="330"/>
                  </a:cubicBezTo>
                  <a:cubicBezTo>
                    <a:pt x="1775" y="313"/>
                    <a:pt x="1787" y="304"/>
                    <a:pt x="1806" y="308"/>
                  </a:cubicBezTo>
                  <a:cubicBezTo>
                    <a:pt x="1812" y="309"/>
                    <a:pt x="1817" y="309"/>
                    <a:pt x="1823" y="309"/>
                  </a:cubicBezTo>
                  <a:cubicBezTo>
                    <a:pt x="1845" y="308"/>
                    <a:pt x="1855" y="299"/>
                    <a:pt x="1856" y="278"/>
                  </a:cubicBezTo>
                  <a:cubicBezTo>
                    <a:pt x="1859" y="253"/>
                    <a:pt x="1862" y="250"/>
                    <a:pt x="1887" y="245"/>
                  </a:cubicBezTo>
                  <a:cubicBezTo>
                    <a:pt x="1917" y="239"/>
                    <a:pt x="1947" y="236"/>
                    <a:pt x="1976" y="233"/>
                  </a:cubicBezTo>
                  <a:cubicBezTo>
                    <a:pt x="1979" y="233"/>
                    <a:pt x="1982" y="234"/>
                    <a:pt x="1985" y="233"/>
                  </a:cubicBezTo>
                  <a:cubicBezTo>
                    <a:pt x="2007" y="222"/>
                    <a:pt x="2026" y="204"/>
                    <a:pt x="2049" y="194"/>
                  </a:cubicBezTo>
                  <a:cubicBezTo>
                    <a:pt x="2055" y="191"/>
                    <a:pt x="2059" y="180"/>
                    <a:pt x="2058" y="172"/>
                  </a:cubicBezTo>
                  <a:cubicBezTo>
                    <a:pt x="2053" y="141"/>
                    <a:pt x="2061" y="114"/>
                    <a:pt x="2075" y="87"/>
                  </a:cubicBezTo>
                  <a:cubicBezTo>
                    <a:pt x="2075" y="86"/>
                    <a:pt x="2074" y="84"/>
                    <a:pt x="2073" y="82"/>
                  </a:cubicBezTo>
                  <a:cubicBezTo>
                    <a:pt x="2077" y="81"/>
                    <a:pt x="2080" y="80"/>
                    <a:pt x="2084" y="78"/>
                  </a:cubicBezTo>
                  <a:cubicBezTo>
                    <a:pt x="2094" y="96"/>
                    <a:pt x="2100" y="114"/>
                    <a:pt x="2099" y="135"/>
                  </a:cubicBezTo>
                  <a:cubicBezTo>
                    <a:pt x="2098" y="146"/>
                    <a:pt x="2102" y="157"/>
                    <a:pt x="2114" y="162"/>
                  </a:cubicBezTo>
                  <a:cubicBezTo>
                    <a:pt x="2128" y="169"/>
                    <a:pt x="2137" y="164"/>
                    <a:pt x="2139" y="149"/>
                  </a:cubicBezTo>
                  <a:cubicBezTo>
                    <a:pt x="2142" y="127"/>
                    <a:pt x="2142" y="105"/>
                    <a:pt x="2157" y="87"/>
                  </a:cubicBezTo>
                  <a:cubicBezTo>
                    <a:pt x="2162" y="87"/>
                    <a:pt x="2163" y="91"/>
                    <a:pt x="2163" y="94"/>
                  </a:cubicBezTo>
                  <a:cubicBezTo>
                    <a:pt x="2170" y="127"/>
                    <a:pt x="2182" y="158"/>
                    <a:pt x="2189" y="192"/>
                  </a:cubicBezTo>
                  <a:cubicBezTo>
                    <a:pt x="2201" y="249"/>
                    <a:pt x="2210" y="307"/>
                    <a:pt x="2219" y="365"/>
                  </a:cubicBezTo>
                  <a:cubicBezTo>
                    <a:pt x="2226" y="420"/>
                    <a:pt x="2246" y="469"/>
                    <a:pt x="2263" y="521"/>
                  </a:cubicBezTo>
                  <a:cubicBezTo>
                    <a:pt x="2271" y="545"/>
                    <a:pt x="2290" y="562"/>
                    <a:pt x="2303" y="582"/>
                  </a:cubicBezTo>
                  <a:cubicBezTo>
                    <a:pt x="2309" y="592"/>
                    <a:pt x="2317" y="589"/>
                    <a:pt x="2325" y="584"/>
                  </a:cubicBezTo>
                  <a:cubicBezTo>
                    <a:pt x="2336" y="577"/>
                    <a:pt x="2339" y="566"/>
                    <a:pt x="2339" y="553"/>
                  </a:cubicBezTo>
                  <a:cubicBezTo>
                    <a:pt x="2339" y="537"/>
                    <a:pt x="2343" y="527"/>
                    <a:pt x="2360" y="517"/>
                  </a:cubicBezTo>
                  <a:cubicBezTo>
                    <a:pt x="2381" y="505"/>
                    <a:pt x="2399" y="487"/>
                    <a:pt x="2423" y="478"/>
                  </a:cubicBezTo>
                  <a:cubicBezTo>
                    <a:pt x="2431" y="475"/>
                    <a:pt x="2433" y="466"/>
                    <a:pt x="2435" y="458"/>
                  </a:cubicBezTo>
                  <a:cubicBezTo>
                    <a:pt x="2437" y="444"/>
                    <a:pt x="2447" y="438"/>
                    <a:pt x="2458" y="438"/>
                  </a:cubicBezTo>
                  <a:cubicBezTo>
                    <a:pt x="2496" y="440"/>
                    <a:pt x="2502" y="412"/>
                    <a:pt x="2509" y="386"/>
                  </a:cubicBezTo>
                  <a:cubicBezTo>
                    <a:pt x="2511" y="379"/>
                    <a:pt x="2511" y="371"/>
                    <a:pt x="2512" y="364"/>
                  </a:cubicBezTo>
                  <a:cubicBezTo>
                    <a:pt x="2515" y="346"/>
                    <a:pt x="2521" y="331"/>
                    <a:pt x="2541" y="325"/>
                  </a:cubicBezTo>
                  <a:cubicBezTo>
                    <a:pt x="2556" y="320"/>
                    <a:pt x="2564" y="306"/>
                    <a:pt x="2575" y="296"/>
                  </a:cubicBezTo>
                  <a:cubicBezTo>
                    <a:pt x="2582" y="290"/>
                    <a:pt x="2590" y="287"/>
                    <a:pt x="2599" y="292"/>
                  </a:cubicBezTo>
                  <a:cubicBezTo>
                    <a:pt x="2605" y="295"/>
                    <a:pt x="2612" y="296"/>
                    <a:pt x="2618" y="298"/>
                  </a:cubicBezTo>
                  <a:cubicBezTo>
                    <a:pt x="2648" y="309"/>
                    <a:pt x="2664" y="299"/>
                    <a:pt x="2677" y="268"/>
                  </a:cubicBezTo>
                  <a:cubicBezTo>
                    <a:pt x="2680" y="262"/>
                    <a:pt x="2681" y="256"/>
                    <a:pt x="2683" y="250"/>
                  </a:cubicBezTo>
                  <a:cubicBezTo>
                    <a:pt x="2692" y="228"/>
                    <a:pt x="2693" y="228"/>
                    <a:pt x="2712" y="242"/>
                  </a:cubicBezTo>
                  <a:cubicBezTo>
                    <a:pt x="2728" y="254"/>
                    <a:pt x="2745" y="248"/>
                    <a:pt x="2748" y="228"/>
                  </a:cubicBezTo>
                  <a:cubicBezTo>
                    <a:pt x="2750" y="222"/>
                    <a:pt x="2751" y="216"/>
                    <a:pt x="2752" y="209"/>
                  </a:cubicBezTo>
                  <a:cubicBezTo>
                    <a:pt x="2752" y="202"/>
                    <a:pt x="2757" y="199"/>
                    <a:pt x="2764" y="197"/>
                  </a:cubicBezTo>
                  <a:cubicBezTo>
                    <a:pt x="2817" y="182"/>
                    <a:pt x="2865" y="155"/>
                    <a:pt x="2915" y="131"/>
                  </a:cubicBezTo>
                  <a:cubicBezTo>
                    <a:pt x="2941" y="118"/>
                    <a:pt x="2968" y="108"/>
                    <a:pt x="2999" y="107"/>
                  </a:cubicBezTo>
                  <a:cubicBezTo>
                    <a:pt x="3024" y="106"/>
                    <a:pt x="3047" y="97"/>
                    <a:pt x="3047" y="63"/>
                  </a:cubicBezTo>
                  <a:cubicBezTo>
                    <a:pt x="3047" y="48"/>
                    <a:pt x="3056" y="35"/>
                    <a:pt x="3064" y="23"/>
                  </a:cubicBezTo>
                  <a:cubicBezTo>
                    <a:pt x="3075" y="4"/>
                    <a:pt x="3097" y="7"/>
                    <a:pt x="3106" y="27"/>
                  </a:cubicBezTo>
                  <a:cubicBezTo>
                    <a:pt x="3111" y="38"/>
                    <a:pt x="3114" y="49"/>
                    <a:pt x="3119" y="60"/>
                  </a:cubicBezTo>
                  <a:cubicBezTo>
                    <a:pt x="3131" y="83"/>
                    <a:pt x="3155" y="85"/>
                    <a:pt x="3169" y="63"/>
                  </a:cubicBezTo>
                  <a:cubicBezTo>
                    <a:pt x="3177" y="51"/>
                    <a:pt x="3185" y="39"/>
                    <a:pt x="3194" y="27"/>
                  </a:cubicBezTo>
                  <a:cubicBezTo>
                    <a:pt x="3203" y="15"/>
                    <a:pt x="3210" y="15"/>
                    <a:pt x="3221" y="25"/>
                  </a:cubicBezTo>
                  <a:cubicBezTo>
                    <a:pt x="3232" y="35"/>
                    <a:pt x="3237" y="47"/>
                    <a:pt x="3242" y="60"/>
                  </a:cubicBezTo>
                  <a:cubicBezTo>
                    <a:pt x="3246" y="70"/>
                    <a:pt x="3248" y="80"/>
                    <a:pt x="3256" y="86"/>
                  </a:cubicBezTo>
                  <a:cubicBezTo>
                    <a:pt x="3264" y="92"/>
                    <a:pt x="3271" y="102"/>
                    <a:pt x="3282" y="101"/>
                  </a:cubicBezTo>
                  <a:cubicBezTo>
                    <a:pt x="3294" y="100"/>
                    <a:pt x="3291" y="87"/>
                    <a:pt x="3294" y="79"/>
                  </a:cubicBezTo>
                  <a:cubicBezTo>
                    <a:pt x="3307" y="48"/>
                    <a:pt x="3310" y="46"/>
                    <a:pt x="3343" y="48"/>
                  </a:cubicBezTo>
                  <a:cubicBezTo>
                    <a:pt x="3357" y="48"/>
                    <a:pt x="3371" y="49"/>
                    <a:pt x="3385" y="48"/>
                  </a:cubicBezTo>
                  <a:cubicBezTo>
                    <a:pt x="3399" y="48"/>
                    <a:pt x="3410" y="53"/>
                    <a:pt x="3414" y="68"/>
                  </a:cubicBezTo>
                  <a:cubicBezTo>
                    <a:pt x="3415" y="72"/>
                    <a:pt x="3417" y="76"/>
                    <a:pt x="3419" y="81"/>
                  </a:cubicBezTo>
                  <a:cubicBezTo>
                    <a:pt x="3434" y="115"/>
                    <a:pt x="3467" y="120"/>
                    <a:pt x="3490" y="90"/>
                  </a:cubicBezTo>
                  <a:cubicBezTo>
                    <a:pt x="3500" y="78"/>
                    <a:pt x="3506" y="64"/>
                    <a:pt x="3504" y="47"/>
                  </a:cubicBezTo>
                  <a:cubicBezTo>
                    <a:pt x="3502" y="32"/>
                    <a:pt x="3504" y="17"/>
                    <a:pt x="3521" y="10"/>
                  </a:cubicBezTo>
                  <a:cubicBezTo>
                    <a:pt x="3538" y="2"/>
                    <a:pt x="3554" y="0"/>
                    <a:pt x="3569" y="14"/>
                  </a:cubicBezTo>
                  <a:cubicBezTo>
                    <a:pt x="3571" y="16"/>
                    <a:pt x="3574" y="18"/>
                    <a:pt x="3576" y="20"/>
                  </a:cubicBezTo>
                  <a:cubicBezTo>
                    <a:pt x="3594" y="44"/>
                    <a:pt x="3617" y="54"/>
                    <a:pt x="3648" y="49"/>
                  </a:cubicBezTo>
                  <a:cubicBezTo>
                    <a:pt x="3659" y="47"/>
                    <a:pt x="3670" y="55"/>
                    <a:pt x="3680" y="63"/>
                  </a:cubicBezTo>
                  <a:cubicBezTo>
                    <a:pt x="3713" y="90"/>
                    <a:pt x="3752" y="104"/>
                    <a:pt x="3794" y="112"/>
                  </a:cubicBezTo>
                  <a:cubicBezTo>
                    <a:pt x="3805" y="114"/>
                    <a:pt x="3816" y="118"/>
                    <a:pt x="3826" y="122"/>
                  </a:cubicBezTo>
                  <a:cubicBezTo>
                    <a:pt x="3837" y="127"/>
                    <a:pt x="3844" y="147"/>
                    <a:pt x="3838" y="163"/>
                  </a:cubicBezTo>
                  <a:cubicBezTo>
                    <a:pt x="3834" y="176"/>
                    <a:pt x="3830" y="189"/>
                    <a:pt x="3823" y="202"/>
                  </a:cubicBezTo>
                  <a:cubicBezTo>
                    <a:pt x="3814" y="221"/>
                    <a:pt x="3817" y="239"/>
                    <a:pt x="3822" y="258"/>
                  </a:cubicBezTo>
                  <a:cubicBezTo>
                    <a:pt x="3823" y="262"/>
                    <a:pt x="3825" y="268"/>
                    <a:pt x="3828" y="270"/>
                  </a:cubicBezTo>
                  <a:cubicBezTo>
                    <a:pt x="3847" y="281"/>
                    <a:pt x="3858" y="298"/>
                    <a:pt x="3869" y="316"/>
                  </a:cubicBezTo>
                  <a:cubicBezTo>
                    <a:pt x="3880" y="333"/>
                    <a:pt x="3898" y="341"/>
                    <a:pt x="3919" y="331"/>
                  </a:cubicBezTo>
                  <a:cubicBezTo>
                    <a:pt x="3932" y="325"/>
                    <a:pt x="3945" y="322"/>
                    <a:pt x="3959" y="317"/>
                  </a:cubicBezTo>
                  <a:cubicBezTo>
                    <a:pt x="3969" y="314"/>
                    <a:pt x="3978" y="315"/>
                    <a:pt x="3987" y="322"/>
                  </a:cubicBezTo>
                  <a:cubicBezTo>
                    <a:pt x="4003" y="333"/>
                    <a:pt x="4004" y="337"/>
                    <a:pt x="3993" y="353"/>
                  </a:cubicBezTo>
                  <a:cubicBezTo>
                    <a:pt x="3984" y="366"/>
                    <a:pt x="3974" y="379"/>
                    <a:pt x="3974" y="397"/>
                  </a:cubicBezTo>
                  <a:cubicBezTo>
                    <a:pt x="3974" y="415"/>
                    <a:pt x="3979" y="419"/>
                    <a:pt x="3997" y="416"/>
                  </a:cubicBezTo>
                  <a:cubicBezTo>
                    <a:pt x="4013" y="413"/>
                    <a:pt x="4030" y="409"/>
                    <a:pt x="4046" y="410"/>
                  </a:cubicBezTo>
                  <a:cubicBezTo>
                    <a:pt x="4075" y="411"/>
                    <a:pt x="4085" y="421"/>
                    <a:pt x="4075" y="447"/>
                  </a:cubicBezTo>
                  <a:cubicBezTo>
                    <a:pt x="4072" y="458"/>
                    <a:pt x="4068" y="468"/>
                    <a:pt x="4065" y="479"/>
                  </a:cubicBezTo>
                  <a:cubicBezTo>
                    <a:pt x="4058" y="502"/>
                    <a:pt x="4062" y="509"/>
                    <a:pt x="4081" y="523"/>
                  </a:cubicBezTo>
                  <a:cubicBezTo>
                    <a:pt x="4111" y="543"/>
                    <a:pt x="4141" y="561"/>
                    <a:pt x="4164" y="590"/>
                  </a:cubicBezTo>
                  <a:cubicBezTo>
                    <a:pt x="4172" y="600"/>
                    <a:pt x="4179" y="611"/>
                    <a:pt x="4185" y="622"/>
                  </a:cubicBezTo>
                  <a:cubicBezTo>
                    <a:pt x="4198" y="645"/>
                    <a:pt x="4217" y="662"/>
                    <a:pt x="4236" y="679"/>
                  </a:cubicBezTo>
                  <a:cubicBezTo>
                    <a:pt x="4242" y="684"/>
                    <a:pt x="4248" y="689"/>
                    <a:pt x="4255" y="688"/>
                  </a:cubicBezTo>
                  <a:cubicBezTo>
                    <a:pt x="4268" y="687"/>
                    <a:pt x="4276" y="694"/>
                    <a:pt x="4287" y="697"/>
                  </a:cubicBezTo>
                  <a:cubicBezTo>
                    <a:pt x="4302" y="702"/>
                    <a:pt x="4310" y="711"/>
                    <a:pt x="4310" y="727"/>
                  </a:cubicBezTo>
                  <a:cubicBezTo>
                    <a:pt x="4310" y="749"/>
                    <a:pt x="4327" y="761"/>
                    <a:pt x="4339" y="775"/>
                  </a:cubicBezTo>
                  <a:cubicBezTo>
                    <a:pt x="4354" y="791"/>
                    <a:pt x="4373" y="804"/>
                    <a:pt x="4373" y="829"/>
                  </a:cubicBezTo>
                  <a:cubicBezTo>
                    <a:pt x="4373" y="839"/>
                    <a:pt x="4383" y="844"/>
                    <a:pt x="4392" y="847"/>
                  </a:cubicBezTo>
                  <a:cubicBezTo>
                    <a:pt x="4412" y="853"/>
                    <a:pt x="4431" y="857"/>
                    <a:pt x="4452" y="854"/>
                  </a:cubicBezTo>
                  <a:cubicBezTo>
                    <a:pt x="4466" y="853"/>
                    <a:pt x="4479" y="854"/>
                    <a:pt x="4493" y="857"/>
                  </a:cubicBezTo>
                  <a:cubicBezTo>
                    <a:pt x="4505" y="859"/>
                    <a:pt x="4512" y="865"/>
                    <a:pt x="4517" y="876"/>
                  </a:cubicBezTo>
                  <a:cubicBezTo>
                    <a:pt x="4532" y="905"/>
                    <a:pt x="4549" y="914"/>
                    <a:pt x="4576" y="901"/>
                  </a:cubicBezTo>
                  <a:cubicBezTo>
                    <a:pt x="4593" y="893"/>
                    <a:pt x="4603" y="896"/>
                    <a:pt x="4613" y="910"/>
                  </a:cubicBezTo>
                  <a:cubicBezTo>
                    <a:pt x="4626" y="927"/>
                    <a:pt x="4644" y="935"/>
                    <a:pt x="4665" y="938"/>
                  </a:cubicBezTo>
                  <a:cubicBezTo>
                    <a:pt x="4687" y="941"/>
                    <a:pt x="4709" y="947"/>
                    <a:pt x="4732" y="941"/>
                  </a:cubicBezTo>
                  <a:cubicBezTo>
                    <a:pt x="4748" y="937"/>
                    <a:pt x="4753" y="943"/>
                    <a:pt x="4752" y="961"/>
                  </a:cubicBezTo>
                  <a:cubicBezTo>
                    <a:pt x="4751" y="971"/>
                    <a:pt x="4748" y="981"/>
                    <a:pt x="4749" y="991"/>
                  </a:cubicBezTo>
                  <a:cubicBezTo>
                    <a:pt x="4752" y="1017"/>
                    <a:pt x="4767" y="1028"/>
                    <a:pt x="4792" y="1021"/>
                  </a:cubicBezTo>
                  <a:cubicBezTo>
                    <a:pt x="4808" y="1016"/>
                    <a:pt x="4822" y="1008"/>
                    <a:pt x="4836" y="999"/>
                  </a:cubicBezTo>
                  <a:cubicBezTo>
                    <a:pt x="4873" y="976"/>
                    <a:pt x="4910" y="954"/>
                    <a:pt x="4954" y="950"/>
                  </a:cubicBezTo>
                  <a:cubicBezTo>
                    <a:pt x="4979" y="948"/>
                    <a:pt x="4988" y="952"/>
                    <a:pt x="4997" y="974"/>
                  </a:cubicBezTo>
                  <a:cubicBezTo>
                    <a:pt x="5003" y="988"/>
                    <a:pt x="5013" y="997"/>
                    <a:pt x="5023" y="1007"/>
                  </a:cubicBezTo>
                  <a:cubicBezTo>
                    <a:pt x="5030" y="1014"/>
                    <a:pt x="5037" y="1020"/>
                    <a:pt x="5044" y="1028"/>
                  </a:cubicBezTo>
                  <a:cubicBezTo>
                    <a:pt x="5055" y="1038"/>
                    <a:pt x="5072" y="1045"/>
                    <a:pt x="5071" y="1060"/>
                  </a:cubicBezTo>
                  <a:cubicBezTo>
                    <a:pt x="5070" y="1082"/>
                    <a:pt x="5070" y="1104"/>
                    <a:pt x="5054" y="1123"/>
                  </a:cubicBezTo>
                  <a:cubicBezTo>
                    <a:pt x="5038" y="1143"/>
                    <a:pt x="5026" y="1165"/>
                    <a:pt x="5012" y="1187"/>
                  </a:cubicBezTo>
                  <a:cubicBezTo>
                    <a:pt x="5005" y="1199"/>
                    <a:pt x="5007" y="1209"/>
                    <a:pt x="5017" y="1219"/>
                  </a:cubicBezTo>
                  <a:cubicBezTo>
                    <a:pt x="5031" y="1234"/>
                    <a:pt x="5045" y="1248"/>
                    <a:pt x="5056" y="1265"/>
                  </a:cubicBezTo>
                  <a:cubicBezTo>
                    <a:pt x="5063" y="1276"/>
                    <a:pt x="5062" y="1283"/>
                    <a:pt x="5053" y="1291"/>
                  </a:cubicBezTo>
                  <a:cubicBezTo>
                    <a:pt x="5044" y="1298"/>
                    <a:pt x="5036" y="1306"/>
                    <a:pt x="5030" y="1315"/>
                  </a:cubicBezTo>
                  <a:cubicBezTo>
                    <a:pt x="5021" y="1327"/>
                    <a:pt x="5027" y="1343"/>
                    <a:pt x="5041" y="1344"/>
                  </a:cubicBezTo>
                  <a:cubicBezTo>
                    <a:pt x="5070" y="1345"/>
                    <a:pt x="5078" y="1364"/>
                    <a:pt x="5086" y="1385"/>
                  </a:cubicBezTo>
                  <a:cubicBezTo>
                    <a:pt x="5094" y="1407"/>
                    <a:pt x="5104" y="1429"/>
                    <a:pt x="5094" y="1454"/>
                  </a:cubicBezTo>
                  <a:cubicBezTo>
                    <a:pt x="5082" y="1487"/>
                    <a:pt x="5058" y="1507"/>
                    <a:pt x="5023" y="1509"/>
                  </a:cubicBezTo>
                  <a:cubicBezTo>
                    <a:pt x="5008" y="1509"/>
                    <a:pt x="4994" y="1512"/>
                    <a:pt x="4979" y="1514"/>
                  </a:cubicBezTo>
                  <a:cubicBezTo>
                    <a:pt x="4974" y="1515"/>
                    <a:pt x="4969" y="1519"/>
                    <a:pt x="4969" y="1525"/>
                  </a:cubicBezTo>
                  <a:cubicBezTo>
                    <a:pt x="4969" y="1530"/>
                    <a:pt x="4974" y="1531"/>
                    <a:pt x="4979" y="1532"/>
                  </a:cubicBezTo>
                  <a:cubicBezTo>
                    <a:pt x="4994" y="1537"/>
                    <a:pt x="5008" y="1542"/>
                    <a:pt x="5024" y="1541"/>
                  </a:cubicBezTo>
                  <a:cubicBezTo>
                    <a:pt x="5030" y="1541"/>
                    <a:pt x="5036" y="1541"/>
                    <a:pt x="5041" y="1543"/>
                  </a:cubicBezTo>
                  <a:cubicBezTo>
                    <a:pt x="5071" y="1554"/>
                    <a:pt x="5103" y="1554"/>
                    <a:pt x="5136" y="1552"/>
                  </a:cubicBezTo>
                  <a:cubicBezTo>
                    <a:pt x="5165" y="1551"/>
                    <a:pt x="5194" y="1555"/>
                    <a:pt x="5222" y="1566"/>
                  </a:cubicBezTo>
                  <a:cubicBezTo>
                    <a:pt x="5234" y="1571"/>
                    <a:pt x="5239" y="1576"/>
                    <a:pt x="5237" y="1590"/>
                  </a:cubicBezTo>
                  <a:cubicBezTo>
                    <a:pt x="5234" y="1619"/>
                    <a:pt x="5259" y="1640"/>
                    <a:pt x="5288" y="1632"/>
                  </a:cubicBezTo>
                  <a:cubicBezTo>
                    <a:pt x="5320" y="1624"/>
                    <a:pt x="5320" y="1624"/>
                    <a:pt x="5323" y="1657"/>
                  </a:cubicBezTo>
                  <a:cubicBezTo>
                    <a:pt x="5325" y="1687"/>
                    <a:pt x="5337" y="1714"/>
                    <a:pt x="5355" y="1737"/>
                  </a:cubicBezTo>
                  <a:cubicBezTo>
                    <a:pt x="5373" y="1760"/>
                    <a:pt x="5388" y="1783"/>
                    <a:pt x="5396" y="1811"/>
                  </a:cubicBezTo>
                  <a:cubicBezTo>
                    <a:pt x="5401" y="1829"/>
                    <a:pt x="5412" y="1836"/>
                    <a:pt x="5430" y="1838"/>
                  </a:cubicBezTo>
                  <a:cubicBezTo>
                    <a:pt x="5478" y="1841"/>
                    <a:pt x="5524" y="1857"/>
                    <a:pt x="5569" y="1871"/>
                  </a:cubicBezTo>
                  <a:cubicBezTo>
                    <a:pt x="5604" y="1883"/>
                    <a:pt x="5639" y="1902"/>
                    <a:pt x="5671" y="1924"/>
                  </a:cubicBezTo>
                  <a:cubicBezTo>
                    <a:pt x="5675" y="1927"/>
                    <a:pt x="5679" y="1931"/>
                    <a:pt x="5685" y="1929"/>
                  </a:cubicBezTo>
                  <a:cubicBezTo>
                    <a:pt x="5687" y="1934"/>
                    <a:pt x="5689" y="1939"/>
                    <a:pt x="5691" y="1944"/>
                  </a:cubicBezTo>
                  <a:cubicBezTo>
                    <a:pt x="5673" y="1959"/>
                    <a:pt x="5664" y="1980"/>
                    <a:pt x="5649" y="1997"/>
                  </a:cubicBezTo>
                  <a:cubicBezTo>
                    <a:pt x="5646" y="2000"/>
                    <a:pt x="5648" y="2005"/>
                    <a:pt x="5649" y="2010"/>
                  </a:cubicBezTo>
                  <a:cubicBezTo>
                    <a:pt x="5654" y="2029"/>
                    <a:pt x="5663" y="2042"/>
                    <a:pt x="5685" y="2045"/>
                  </a:cubicBezTo>
                  <a:cubicBezTo>
                    <a:pt x="5714" y="2049"/>
                    <a:pt x="5720" y="2060"/>
                    <a:pt x="5708" y="2086"/>
                  </a:cubicBezTo>
                  <a:cubicBezTo>
                    <a:pt x="5700" y="2105"/>
                    <a:pt x="5691" y="2124"/>
                    <a:pt x="5678" y="2141"/>
                  </a:cubicBezTo>
                  <a:cubicBezTo>
                    <a:pt x="5666" y="2158"/>
                    <a:pt x="5656" y="2174"/>
                    <a:pt x="5652" y="2195"/>
                  </a:cubicBezTo>
                  <a:cubicBezTo>
                    <a:pt x="5648" y="2220"/>
                    <a:pt x="5636" y="2227"/>
                    <a:pt x="5612" y="2226"/>
                  </a:cubicBezTo>
                  <a:cubicBezTo>
                    <a:pt x="5596" y="2225"/>
                    <a:pt x="5581" y="2223"/>
                    <a:pt x="5565" y="2222"/>
                  </a:cubicBezTo>
                  <a:cubicBezTo>
                    <a:pt x="5546" y="2220"/>
                    <a:pt x="5538" y="2225"/>
                    <a:pt x="5533" y="2244"/>
                  </a:cubicBezTo>
                  <a:cubicBezTo>
                    <a:pt x="5531" y="2252"/>
                    <a:pt x="5530" y="2262"/>
                    <a:pt x="5528" y="2271"/>
                  </a:cubicBezTo>
                  <a:cubicBezTo>
                    <a:pt x="5523" y="2293"/>
                    <a:pt x="5523" y="2293"/>
                    <a:pt x="5501" y="2290"/>
                  </a:cubicBezTo>
                  <a:cubicBezTo>
                    <a:pt x="5489" y="2289"/>
                    <a:pt x="5477" y="2290"/>
                    <a:pt x="5466" y="2294"/>
                  </a:cubicBezTo>
                  <a:cubicBezTo>
                    <a:pt x="5440" y="2304"/>
                    <a:pt x="5434" y="2323"/>
                    <a:pt x="5449" y="2346"/>
                  </a:cubicBezTo>
                  <a:cubicBezTo>
                    <a:pt x="5456" y="2355"/>
                    <a:pt x="5464" y="2362"/>
                    <a:pt x="5471" y="2371"/>
                  </a:cubicBezTo>
                  <a:cubicBezTo>
                    <a:pt x="5480" y="2382"/>
                    <a:pt x="5480" y="2398"/>
                    <a:pt x="5470" y="2402"/>
                  </a:cubicBezTo>
                  <a:cubicBezTo>
                    <a:pt x="5445" y="2411"/>
                    <a:pt x="5424" y="2429"/>
                    <a:pt x="5395" y="2425"/>
                  </a:cubicBezTo>
                  <a:cubicBezTo>
                    <a:pt x="5364" y="2420"/>
                    <a:pt x="5333" y="2420"/>
                    <a:pt x="5302" y="2419"/>
                  </a:cubicBezTo>
                  <a:cubicBezTo>
                    <a:pt x="5291" y="2419"/>
                    <a:pt x="5279" y="2421"/>
                    <a:pt x="5273" y="2431"/>
                  </a:cubicBezTo>
                  <a:cubicBezTo>
                    <a:pt x="5266" y="2442"/>
                    <a:pt x="5276" y="2450"/>
                    <a:pt x="5282" y="2457"/>
                  </a:cubicBezTo>
                  <a:cubicBezTo>
                    <a:pt x="5298" y="2477"/>
                    <a:pt x="5308" y="2499"/>
                    <a:pt x="5316" y="2523"/>
                  </a:cubicBezTo>
                  <a:cubicBezTo>
                    <a:pt x="5341" y="2591"/>
                    <a:pt x="5355" y="2662"/>
                    <a:pt x="5378" y="2731"/>
                  </a:cubicBezTo>
                  <a:cubicBezTo>
                    <a:pt x="5380" y="2736"/>
                    <a:pt x="5379" y="2742"/>
                    <a:pt x="5381" y="2747"/>
                  </a:cubicBezTo>
                  <a:cubicBezTo>
                    <a:pt x="5386" y="2761"/>
                    <a:pt x="5380" y="2770"/>
                    <a:pt x="5369" y="2778"/>
                  </a:cubicBezTo>
                  <a:cubicBezTo>
                    <a:pt x="5348" y="2792"/>
                    <a:pt x="5329" y="2809"/>
                    <a:pt x="5303" y="2816"/>
                  </a:cubicBezTo>
                  <a:cubicBezTo>
                    <a:pt x="5295" y="2818"/>
                    <a:pt x="5287" y="2823"/>
                    <a:pt x="5283" y="2830"/>
                  </a:cubicBezTo>
                  <a:cubicBezTo>
                    <a:pt x="5271" y="2851"/>
                    <a:pt x="5253" y="2866"/>
                    <a:pt x="5238" y="2885"/>
                  </a:cubicBezTo>
                  <a:cubicBezTo>
                    <a:pt x="5233" y="2890"/>
                    <a:pt x="5229" y="2897"/>
                    <a:pt x="5225" y="2903"/>
                  </a:cubicBezTo>
                  <a:cubicBezTo>
                    <a:pt x="5221" y="2910"/>
                    <a:pt x="5221" y="2918"/>
                    <a:pt x="5230" y="2921"/>
                  </a:cubicBezTo>
                  <a:cubicBezTo>
                    <a:pt x="5245" y="2926"/>
                    <a:pt x="5248" y="2938"/>
                    <a:pt x="5252" y="2950"/>
                  </a:cubicBezTo>
                  <a:cubicBezTo>
                    <a:pt x="5256" y="2961"/>
                    <a:pt x="5250" y="2968"/>
                    <a:pt x="5242" y="2973"/>
                  </a:cubicBezTo>
                  <a:cubicBezTo>
                    <a:pt x="5234" y="2979"/>
                    <a:pt x="5226" y="2982"/>
                    <a:pt x="5217" y="2974"/>
                  </a:cubicBezTo>
                  <a:cubicBezTo>
                    <a:pt x="5210" y="2966"/>
                    <a:pt x="5202" y="2961"/>
                    <a:pt x="5192" y="2959"/>
                  </a:cubicBezTo>
                  <a:cubicBezTo>
                    <a:pt x="5177" y="2955"/>
                    <a:pt x="5170" y="2959"/>
                    <a:pt x="5166" y="2975"/>
                  </a:cubicBezTo>
                  <a:cubicBezTo>
                    <a:pt x="5165" y="2979"/>
                    <a:pt x="5164" y="2984"/>
                    <a:pt x="5164" y="2988"/>
                  </a:cubicBezTo>
                  <a:cubicBezTo>
                    <a:pt x="5160" y="3023"/>
                    <a:pt x="5143" y="3045"/>
                    <a:pt x="5110" y="3051"/>
                  </a:cubicBezTo>
                  <a:cubicBezTo>
                    <a:pt x="5090" y="3055"/>
                    <a:pt x="5071" y="3062"/>
                    <a:pt x="5052" y="3069"/>
                  </a:cubicBezTo>
                  <a:cubicBezTo>
                    <a:pt x="5038" y="3073"/>
                    <a:pt x="5024" y="3079"/>
                    <a:pt x="5010" y="3080"/>
                  </a:cubicBezTo>
                  <a:cubicBezTo>
                    <a:pt x="4981" y="3084"/>
                    <a:pt x="4957" y="3094"/>
                    <a:pt x="4938" y="3117"/>
                  </a:cubicBezTo>
                  <a:cubicBezTo>
                    <a:pt x="4923" y="3135"/>
                    <a:pt x="4905" y="3151"/>
                    <a:pt x="4880" y="3151"/>
                  </a:cubicBezTo>
                  <a:cubicBezTo>
                    <a:pt x="4840" y="3151"/>
                    <a:pt x="4806" y="3169"/>
                    <a:pt x="4770" y="3181"/>
                  </a:cubicBezTo>
                  <a:cubicBezTo>
                    <a:pt x="4764" y="3183"/>
                    <a:pt x="4757" y="3186"/>
                    <a:pt x="4753" y="3190"/>
                  </a:cubicBezTo>
                  <a:cubicBezTo>
                    <a:pt x="4736" y="3208"/>
                    <a:pt x="4716" y="3212"/>
                    <a:pt x="4693" y="3210"/>
                  </a:cubicBezTo>
                  <a:cubicBezTo>
                    <a:pt x="4683" y="3208"/>
                    <a:pt x="4673" y="3209"/>
                    <a:pt x="4663" y="3210"/>
                  </a:cubicBezTo>
                  <a:cubicBezTo>
                    <a:pt x="4640" y="3212"/>
                    <a:pt x="4620" y="3219"/>
                    <a:pt x="4602" y="3234"/>
                  </a:cubicBezTo>
                  <a:cubicBezTo>
                    <a:pt x="4550" y="3275"/>
                    <a:pt x="4498" y="3315"/>
                    <a:pt x="4427" y="3317"/>
                  </a:cubicBezTo>
                  <a:cubicBezTo>
                    <a:pt x="4426" y="3317"/>
                    <a:pt x="4425" y="3317"/>
                    <a:pt x="4424" y="3317"/>
                  </a:cubicBezTo>
                  <a:cubicBezTo>
                    <a:pt x="4412" y="3320"/>
                    <a:pt x="4409" y="3324"/>
                    <a:pt x="4416" y="3336"/>
                  </a:cubicBezTo>
                  <a:cubicBezTo>
                    <a:pt x="4424" y="3349"/>
                    <a:pt x="4427" y="3365"/>
                    <a:pt x="4433" y="3379"/>
                  </a:cubicBezTo>
                  <a:cubicBezTo>
                    <a:pt x="4437" y="3391"/>
                    <a:pt x="4436" y="3403"/>
                    <a:pt x="4431" y="3414"/>
                  </a:cubicBezTo>
                  <a:cubicBezTo>
                    <a:pt x="4426" y="3425"/>
                    <a:pt x="4420" y="3430"/>
                    <a:pt x="4407" y="3425"/>
                  </a:cubicBezTo>
                  <a:cubicBezTo>
                    <a:pt x="4398" y="3422"/>
                    <a:pt x="4388" y="3420"/>
                    <a:pt x="4378" y="3417"/>
                  </a:cubicBezTo>
                  <a:cubicBezTo>
                    <a:pt x="4365" y="3422"/>
                    <a:pt x="4352" y="3427"/>
                    <a:pt x="4338" y="3432"/>
                  </a:cubicBezTo>
                  <a:cubicBezTo>
                    <a:pt x="4335" y="3442"/>
                    <a:pt x="4331" y="3452"/>
                    <a:pt x="4324" y="3461"/>
                  </a:cubicBezTo>
                  <a:cubicBezTo>
                    <a:pt x="4317" y="3472"/>
                    <a:pt x="4305" y="3476"/>
                    <a:pt x="4296" y="3469"/>
                  </a:cubicBezTo>
                  <a:cubicBezTo>
                    <a:pt x="4279" y="3456"/>
                    <a:pt x="4258" y="3456"/>
                    <a:pt x="4240" y="3450"/>
                  </a:cubicBezTo>
                  <a:cubicBezTo>
                    <a:pt x="4221" y="3443"/>
                    <a:pt x="4200" y="3443"/>
                    <a:pt x="4180" y="3443"/>
                  </a:cubicBezTo>
                  <a:cubicBezTo>
                    <a:pt x="4161" y="3443"/>
                    <a:pt x="4152" y="3456"/>
                    <a:pt x="4159" y="3474"/>
                  </a:cubicBezTo>
                  <a:cubicBezTo>
                    <a:pt x="4162" y="3481"/>
                    <a:pt x="4166" y="3487"/>
                    <a:pt x="4169" y="3494"/>
                  </a:cubicBezTo>
                  <a:cubicBezTo>
                    <a:pt x="4173" y="3501"/>
                    <a:pt x="4170" y="3506"/>
                    <a:pt x="4161" y="3507"/>
                  </a:cubicBezTo>
                  <a:cubicBezTo>
                    <a:pt x="4142" y="3508"/>
                    <a:pt x="4125" y="3505"/>
                    <a:pt x="4110" y="3492"/>
                  </a:cubicBezTo>
                  <a:cubicBezTo>
                    <a:pt x="4095" y="3479"/>
                    <a:pt x="4088" y="3481"/>
                    <a:pt x="4077" y="3497"/>
                  </a:cubicBezTo>
                  <a:cubicBezTo>
                    <a:pt x="4074" y="3501"/>
                    <a:pt x="4070" y="3504"/>
                    <a:pt x="4069" y="3509"/>
                  </a:cubicBezTo>
                  <a:cubicBezTo>
                    <a:pt x="4066" y="3522"/>
                    <a:pt x="4056" y="3525"/>
                    <a:pt x="4046" y="3529"/>
                  </a:cubicBezTo>
                  <a:cubicBezTo>
                    <a:pt x="4037" y="3532"/>
                    <a:pt x="4028" y="3533"/>
                    <a:pt x="4019" y="3533"/>
                  </a:cubicBezTo>
                  <a:cubicBezTo>
                    <a:pt x="4009" y="3533"/>
                    <a:pt x="4006" y="3538"/>
                    <a:pt x="4008" y="3547"/>
                  </a:cubicBezTo>
                  <a:cubicBezTo>
                    <a:pt x="4010" y="3555"/>
                    <a:pt x="4013" y="3561"/>
                    <a:pt x="4014" y="3569"/>
                  </a:cubicBezTo>
                  <a:cubicBezTo>
                    <a:pt x="4020" y="3598"/>
                    <a:pt x="4030" y="3628"/>
                    <a:pt x="4002" y="3653"/>
                  </a:cubicBezTo>
                  <a:cubicBezTo>
                    <a:pt x="3993" y="3662"/>
                    <a:pt x="3995" y="3675"/>
                    <a:pt x="3999" y="3687"/>
                  </a:cubicBezTo>
                  <a:cubicBezTo>
                    <a:pt x="4005" y="3703"/>
                    <a:pt x="4007" y="3720"/>
                    <a:pt x="4008" y="3739"/>
                  </a:cubicBezTo>
                  <a:cubicBezTo>
                    <a:pt x="3999" y="3735"/>
                    <a:pt x="3992" y="3733"/>
                    <a:pt x="3985" y="3730"/>
                  </a:cubicBezTo>
                  <a:cubicBezTo>
                    <a:pt x="3955" y="3718"/>
                    <a:pt x="3954" y="3719"/>
                    <a:pt x="3939" y="3748"/>
                  </a:cubicBezTo>
                  <a:cubicBezTo>
                    <a:pt x="3939" y="3750"/>
                    <a:pt x="3937" y="3751"/>
                    <a:pt x="3936" y="3753"/>
                  </a:cubicBezTo>
                  <a:cubicBezTo>
                    <a:pt x="3919" y="3777"/>
                    <a:pt x="3899" y="3799"/>
                    <a:pt x="3877" y="3818"/>
                  </a:cubicBezTo>
                  <a:cubicBezTo>
                    <a:pt x="3861" y="3831"/>
                    <a:pt x="3842" y="3838"/>
                    <a:pt x="3821" y="3825"/>
                  </a:cubicBezTo>
                  <a:cubicBezTo>
                    <a:pt x="3810" y="3817"/>
                    <a:pt x="3799" y="3819"/>
                    <a:pt x="3788" y="3825"/>
                  </a:cubicBezTo>
                  <a:cubicBezTo>
                    <a:pt x="3747" y="3850"/>
                    <a:pt x="3704" y="3865"/>
                    <a:pt x="3655" y="3865"/>
                  </a:cubicBezTo>
                  <a:cubicBezTo>
                    <a:pt x="3627" y="3864"/>
                    <a:pt x="3606" y="3881"/>
                    <a:pt x="3590" y="3901"/>
                  </a:cubicBezTo>
                  <a:cubicBezTo>
                    <a:pt x="3564" y="3933"/>
                    <a:pt x="3554" y="3974"/>
                    <a:pt x="3545" y="4014"/>
                  </a:cubicBezTo>
                  <a:cubicBezTo>
                    <a:pt x="3540" y="4038"/>
                    <a:pt x="3530" y="4059"/>
                    <a:pt x="3527" y="4083"/>
                  </a:cubicBezTo>
                  <a:cubicBezTo>
                    <a:pt x="3525" y="4092"/>
                    <a:pt x="3519" y="4098"/>
                    <a:pt x="3509" y="4098"/>
                  </a:cubicBezTo>
                  <a:cubicBezTo>
                    <a:pt x="3501" y="4098"/>
                    <a:pt x="3496" y="4093"/>
                    <a:pt x="3494" y="4085"/>
                  </a:cubicBezTo>
                  <a:cubicBezTo>
                    <a:pt x="3490" y="4073"/>
                    <a:pt x="3486" y="4060"/>
                    <a:pt x="3483" y="4048"/>
                  </a:cubicBezTo>
                  <a:cubicBezTo>
                    <a:pt x="3481" y="4043"/>
                    <a:pt x="3483" y="4037"/>
                    <a:pt x="3479" y="4032"/>
                  </a:cubicBezTo>
                  <a:cubicBezTo>
                    <a:pt x="3476" y="4029"/>
                    <a:pt x="3473" y="4027"/>
                    <a:pt x="3469" y="4029"/>
                  </a:cubicBezTo>
                  <a:cubicBezTo>
                    <a:pt x="3468" y="4030"/>
                    <a:pt x="3466" y="4034"/>
                    <a:pt x="3466" y="4036"/>
                  </a:cubicBezTo>
                  <a:cubicBezTo>
                    <a:pt x="3471" y="4059"/>
                    <a:pt x="3474" y="4084"/>
                    <a:pt x="3485" y="4104"/>
                  </a:cubicBezTo>
                  <a:cubicBezTo>
                    <a:pt x="3492" y="4116"/>
                    <a:pt x="3493" y="4126"/>
                    <a:pt x="3494" y="4138"/>
                  </a:cubicBezTo>
                  <a:cubicBezTo>
                    <a:pt x="3494" y="4176"/>
                    <a:pt x="3492" y="4215"/>
                    <a:pt x="3497" y="4253"/>
                  </a:cubicBezTo>
                  <a:cubicBezTo>
                    <a:pt x="3503" y="4298"/>
                    <a:pt x="3505" y="4342"/>
                    <a:pt x="3511" y="4387"/>
                  </a:cubicBezTo>
                  <a:cubicBezTo>
                    <a:pt x="3521" y="4461"/>
                    <a:pt x="3534" y="4533"/>
                    <a:pt x="3558" y="4604"/>
                  </a:cubicBezTo>
                  <a:cubicBezTo>
                    <a:pt x="3580" y="4673"/>
                    <a:pt x="3601" y="4742"/>
                    <a:pt x="3623" y="4811"/>
                  </a:cubicBezTo>
                  <a:cubicBezTo>
                    <a:pt x="3627" y="4824"/>
                    <a:pt x="3627" y="4836"/>
                    <a:pt x="3624" y="4849"/>
                  </a:cubicBezTo>
                  <a:cubicBezTo>
                    <a:pt x="3618" y="4881"/>
                    <a:pt x="3598" y="4907"/>
                    <a:pt x="3593" y="4939"/>
                  </a:cubicBezTo>
                  <a:cubicBezTo>
                    <a:pt x="3592" y="4945"/>
                    <a:pt x="3584" y="4951"/>
                    <a:pt x="3592" y="4955"/>
                  </a:cubicBezTo>
                  <a:cubicBezTo>
                    <a:pt x="3598" y="4959"/>
                    <a:pt x="3605" y="4955"/>
                    <a:pt x="3609" y="4950"/>
                  </a:cubicBezTo>
                  <a:cubicBezTo>
                    <a:pt x="3612" y="4946"/>
                    <a:pt x="3614" y="4942"/>
                    <a:pt x="3617" y="4938"/>
                  </a:cubicBezTo>
                  <a:cubicBezTo>
                    <a:pt x="3631" y="4921"/>
                    <a:pt x="3641" y="4900"/>
                    <a:pt x="3652" y="4880"/>
                  </a:cubicBezTo>
                  <a:cubicBezTo>
                    <a:pt x="3676" y="4909"/>
                    <a:pt x="3676" y="4914"/>
                    <a:pt x="3647" y="4932"/>
                  </a:cubicBezTo>
                  <a:cubicBezTo>
                    <a:pt x="3634" y="4940"/>
                    <a:pt x="3625" y="4951"/>
                    <a:pt x="3620" y="4965"/>
                  </a:cubicBezTo>
                  <a:cubicBezTo>
                    <a:pt x="3610" y="4990"/>
                    <a:pt x="3598" y="5014"/>
                    <a:pt x="3572" y="5026"/>
                  </a:cubicBezTo>
                  <a:cubicBezTo>
                    <a:pt x="3561" y="5031"/>
                    <a:pt x="3565" y="5040"/>
                    <a:pt x="3565" y="5047"/>
                  </a:cubicBezTo>
                  <a:cubicBezTo>
                    <a:pt x="3578" y="5054"/>
                    <a:pt x="3591" y="5043"/>
                    <a:pt x="3604" y="5047"/>
                  </a:cubicBezTo>
                  <a:cubicBezTo>
                    <a:pt x="3636" y="5047"/>
                    <a:pt x="3637" y="5046"/>
                    <a:pt x="3646" y="5013"/>
                  </a:cubicBezTo>
                  <a:cubicBezTo>
                    <a:pt x="3648" y="5004"/>
                    <a:pt x="3650" y="4995"/>
                    <a:pt x="3652" y="4986"/>
                  </a:cubicBezTo>
                  <a:cubicBezTo>
                    <a:pt x="3653" y="4981"/>
                    <a:pt x="3656" y="4976"/>
                    <a:pt x="3660" y="4972"/>
                  </a:cubicBezTo>
                  <a:cubicBezTo>
                    <a:pt x="3663" y="4969"/>
                    <a:pt x="3667" y="4967"/>
                    <a:pt x="3672" y="4968"/>
                  </a:cubicBezTo>
                  <a:cubicBezTo>
                    <a:pt x="3678" y="4970"/>
                    <a:pt x="3678" y="4974"/>
                    <a:pt x="3678" y="4979"/>
                  </a:cubicBezTo>
                  <a:cubicBezTo>
                    <a:pt x="3677" y="4986"/>
                    <a:pt x="3676" y="4994"/>
                    <a:pt x="3675" y="5001"/>
                  </a:cubicBezTo>
                  <a:cubicBezTo>
                    <a:pt x="3672" y="5047"/>
                    <a:pt x="3668" y="5092"/>
                    <a:pt x="3687" y="5136"/>
                  </a:cubicBezTo>
                  <a:cubicBezTo>
                    <a:pt x="3698" y="5163"/>
                    <a:pt x="3708" y="5191"/>
                    <a:pt x="3717" y="5219"/>
                  </a:cubicBezTo>
                  <a:cubicBezTo>
                    <a:pt x="3731" y="5265"/>
                    <a:pt x="3755" y="5306"/>
                    <a:pt x="3783" y="5345"/>
                  </a:cubicBezTo>
                  <a:cubicBezTo>
                    <a:pt x="3809" y="5384"/>
                    <a:pt x="3835" y="5422"/>
                    <a:pt x="3860" y="5462"/>
                  </a:cubicBezTo>
                  <a:cubicBezTo>
                    <a:pt x="3873" y="5484"/>
                    <a:pt x="3885" y="5506"/>
                    <a:pt x="3902" y="5526"/>
                  </a:cubicBezTo>
                  <a:cubicBezTo>
                    <a:pt x="3922" y="5549"/>
                    <a:pt x="3938" y="5574"/>
                    <a:pt x="3956" y="5599"/>
                  </a:cubicBezTo>
                  <a:cubicBezTo>
                    <a:pt x="3988" y="5643"/>
                    <a:pt x="4017" y="5690"/>
                    <a:pt x="4045" y="5737"/>
                  </a:cubicBezTo>
                  <a:cubicBezTo>
                    <a:pt x="4053" y="5752"/>
                    <a:pt x="4062" y="5765"/>
                    <a:pt x="4074" y="5777"/>
                  </a:cubicBezTo>
                  <a:cubicBezTo>
                    <a:pt x="4118" y="5825"/>
                    <a:pt x="4165" y="5871"/>
                    <a:pt x="4191" y="5931"/>
                  </a:cubicBezTo>
                  <a:cubicBezTo>
                    <a:pt x="4201" y="5953"/>
                    <a:pt x="4219" y="5967"/>
                    <a:pt x="4231" y="5986"/>
                  </a:cubicBezTo>
                  <a:cubicBezTo>
                    <a:pt x="4236" y="5989"/>
                    <a:pt x="4239" y="5993"/>
                    <a:pt x="4242" y="5998"/>
                  </a:cubicBezTo>
                  <a:cubicBezTo>
                    <a:pt x="4261" y="6028"/>
                    <a:pt x="4282" y="6058"/>
                    <a:pt x="4308" y="6084"/>
                  </a:cubicBezTo>
                  <a:cubicBezTo>
                    <a:pt x="4324" y="6101"/>
                    <a:pt x="4344" y="6114"/>
                    <a:pt x="4355" y="6136"/>
                  </a:cubicBezTo>
                  <a:cubicBezTo>
                    <a:pt x="4364" y="6138"/>
                    <a:pt x="4372" y="6138"/>
                    <a:pt x="4370" y="6125"/>
                  </a:cubicBezTo>
                  <a:cubicBezTo>
                    <a:pt x="4370" y="6119"/>
                    <a:pt x="4372" y="6115"/>
                    <a:pt x="4377" y="6111"/>
                  </a:cubicBezTo>
                  <a:cubicBezTo>
                    <a:pt x="4372" y="6104"/>
                    <a:pt x="4372" y="6096"/>
                    <a:pt x="4374" y="6087"/>
                  </a:cubicBezTo>
                  <a:cubicBezTo>
                    <a:pt x="4369" y="6056"/>
                    <a:pt x="4365" y="6024"/>
                    <a:pt x="4364" y="5992"/>
                  </a:cubicBezTo>
                  <a:cubicBezTo>
                    <a:pt x="4360" y="5983"/>
                    <a:pt x="4357" y="5974"/>
                    <a:pt x="4360" y="5964"/>
                  </a:cubicBezTo>
                  <a:cubicBezTo>
                    <a:pt x="4355" y="5934"/>
                    <a:pt x="4351" y="5904"/>
                    <a:pt x="4345" y="5875"/>
                  </a:cubicBezTo>
                  <a:cubicBezTo>
                    <a:pt x="4339" y="5850"/>
                    <a:pt x="4336" y="5825"/>
                    <a:pt x="4337" y="5801"/>
                  </a:cubicBezTo>
                  <a:cubicBezTo>
                    <a:pt x="4339" y="5752"/>
                    <a:pt x="4333" y="5704"/>
                    <a:pt x="4330" y="5656"/>
                  </a:cubicBezTo>
                  <a:cubicBezTo>
                    <a:pt x="4328" y="5628"/>
                    <a:pt x="4321" y="5601"/>
                    <a:pt x="4318" y="5574"/>
                  </a:cubicBezTo>
                  <a:cubicBezTo>
                    <a:pt x="4313" y="5517"/>
                    <a:pt x="4309" y="5461"/>
                    <a:pt x="4303" y="5404"/>
                  </a:cubicBezTo>
                  <a:cubicBezTo>
                    <a:pt x="4300" y="5366"/>
                    <a:pt x="4299" y="5326"/>
                    <a:pt x="4288" y="5290"/>
                  </a:cubicBezTo>
                  <a:cubicBezTo>
                    <a:pt x="4269" y="5228"/>
                    <a:pt x="4264" y="5164"/>
                    <a:pt x="4249" y="5102"/>
                  </a:cubicBezTo>
                  <a:cubicBezTo>
                    <a:pt x="4238" y="5056"/>
                    <a:pt x="4232" y="5009"/>
                    <a:pt x="4218" y="4965"/>
                  </a:cubicBezTo>
                  <a:cubicBezTo>
                    <a:pt x="4197" y="4900"/>
                    <a:pt x="4174" y="4836"/>
                    <a:pt x="4152" y="4772"/>
                  </a:cubicBezTo>
                  <a:cubicBezTo>
                    <a:pt x="4145" y="4753"/>
                    <a:pt x="4139" y="4734"/>
                    <a:pt x="4128" y="4717"/>
                  </a:cubicBezTo>
                  <a:cubicBezTo>
                    <a:pt x="4109" y="4689"/>
                    <a:pt x="4093" y="4659"/>
                    <a:pt x="4080" y="4627"/>
                  </a:cubicBezTo>
                  <a:cubicBezTo>
                    <a:pt x="4094" y="4625"/>
                    <a:pt x="4106" y="4630"/>
                    <a:pt x="4116" y="4639"/>
                  </a:cubicBezTo>
                  <a:cubicBezTo>
                    <a:pt x="4127" y="4649"/>
                    <a:pt x="4141" y="4657"/>
                    <a:pt x="4152" y="4668"/>
                  </a:cubicBezTo>
                  <a:cubicBezTo>
                    <a:pt x="4178" y="4694"/>
                    <a:pt x="4198" y="4725"/>
                    <a:pt x="4217" y="4756"/>
                  </a:cubicBezTo>
                  <a:cubicBezTo>
                    <a:pt x="4221" y="4761"/>
                    <a:pt x="4224" y="4768"/>
                    <a:pt x="4224" y="4774"/>
                  </a:cubicBezTo>
                  <a:cubicBezTo>
                    <a:pt x="4224" y="4786"/>
                    <a:pt x="4231" y="4794"/>
                    <a:pt x="4236" y="4804"/>
                  </a:cubicBezTo>
                  <a:cubicBezTo>
                    <a:pt x="4257" y="4839"/>
                    <a:pt x="4283" y="4872"/>
                    <a:pt x="4300" y="4910"/>
                  </a:cubicBezTo>
                  <a:cubicBezTo>
                    <a:pt x="4311" y="4936"/>
                    <a:pt x="4319" y="4964"/>
                    <a:pt x="4333" y="4989"/>
                  </a:cubicBezTo>
                  <a:cubicBezTo>
                    <a:pt x="4371" y="5057"/>
                    <a:pt x="4396" y="5131"/>
                    <a:pt x="4425" y="5204"/>
                  </a:cubicBezTo>
                  <a:cubicBezTo>
                    <a:pt x="4451" y="5272"/>
                    <a:pt x="4471" y="5343"/>
                    <a:pt x="4489" y="5414"/>
                  </a:cubicBezTo>
                  <a:cubicBezTo>
                    <a:pt x="4509" y="5490"/>
                    <a:pt x="4538" y="5563"/>
                    <a:pt x="4549" y="5642"/>
                  </a:cubicBezTo>
                  <a:cubicBezTo>
                    <a:pt x="4556" y="5693"/>
                    <a:pt x="4563" y="5744"/>
                    <a:pt x="4572" y="5794"/>
                  </a:cubicBezTo>
                  <a:cubicBezTo>
                    <a:pt x="4575" y="5809"/>
                    <a:pt x="4575" y="5823"/>
                    <a:pt x="4574" y="5838"/>
                  </a:cubicBezTo>
                  <a:cubicBezTo>
                    <a:pt x="4572" y="5851"/>
                    <a:pt x="4574" y="5864"/>
                    <a:pt x="4577" y="5876"/>
                  </a:cubicBezTo>
                  <a:cubicBezTo>
                    <a:pt x="4589" y="5926"/>
                    <a:pt x="4598" y="5975"/>
                    <a:pt x="4604" y="6025"/>
                  </a:cubicBezTo>
                  <a:cubicBezTo>
                    <a:pt x="4613" y="6093"/>
                    <a:pt x="4625" y="6159"/>
                    <a:pt x="4649" y="6223"/>
                  </a:cubicBezTo>
                  <a:cubicBezTo>
                    <a:pt x="4681" y="6307"/>
                    <a:pt x="4711" y="6391"/>
                    <a:pt x="4753" y="6472"/>
                  </a:cubicBezTo>
                  <a:cubicBezTo>
                    <a:pt x="4789" y="6541"/>
                    <a:pt x="4813" y="6618"/>
                    <a:pt x="4835" y="6693"/>
                  </a:cubicBezTo>
                  <a:cubicBezTo>
                    <a:pt x="4844" y="6722"/>
                    <a:pt x="4846" y="6753"/>
                    <a:pt x="4850" y="6783"/>
                  </a:cubicBezTo>
                  <a:cubicBezTo>
                    <a:pt x="4851" y="6788"/>
                    <a:pt x="4851" y="6794"/>
                    <a:pt x="4845" y="6797"/>
                  </a:cubicBezTo>
                  <a:cubicBezTo>
                    <a:pt x="4838" y="6800"/>
                    <a:pt x="4832" y="6797"/>
                    <a:pt x="4828" y="6791"/>
                  </a:cubicBezTo>
                  <a:cubicBezTo>
                    <a:pt x="4826" y="6789"/>
                    <a:pt x="4825" y="6785"/>
                    <a:pt x="4823" y="6782"/>
                  </a:cubicBezTo>
                  <a:cubicBezTo>
                    <a:pt x="4803" y="6758"/>
                    <a:pt x="4792" y="6730"/>
                    <a:pt x="4777" y="6704"/>
                  </a:cubicBezTo>
                  <a:cubicBezTo>
                    <a:pt x="4747" y="6650"/>
                    <a:pt x="4717" y="6597"/>
                    <a:pt x="4675" y="6552"/>
                  </a:cubicBezTo>
                  <a:cubicBezTo>
                    <a:pt x="4669" y="6545"/>
                    <a:pt x="4665" y="6535"/>
                    <a:pt x="4651" y="6534"/>
                  </a:cubicBezTo>
                  <a:cubicBezTo>
                    <a:pt x="4657" y="6555"/>
                    <a:pt x="4663" y="6573"/>
                    <a:pt x="4669" y="6593"/>
                  </a:cubicBezTo>
                  <a:cubicBezTo>
                    <a:pt x="4664" y="6592"/>
                    <a:pt x="4662" y="6591"/>
                    <a:pt x="4661" y="6590"/>
                  </a:cubicBezTo>
                  <a:cubicBezTo>
                    <a:pt x="4635" y="6544"/>
                    <a:pt x="4602" y="6505"/>
                    <a:pt x="4558" y="6474"/>
                  </a:cubicBezTo>
                  <a:cubicBezTo>
                    <a:pt x="4545" y="6465"/>
                    <a:pt x="4539" y="6452"/>
                    <a:pt x="4538" y="6437"/>
                  </a:cubicBezTo>
                  <a:cubicBezTo>
                    <a:pt x="4537" y="6427"/>
                    <a:pt x="4535" y="6417"/>
                    <a:pt x="4530" y="6408"/>
                  </a:cubicBezTo>
                  <a:cubicBezTo>
                    <a:pt x="4521" y="6393"/>
                    <a:pt x="4497" y="6385"/>
                    <a:pt x="4485" y="6396"/>
                  </a:cubicBezTo>
                  <a:cubicBezTo>
                    <a:pt x="4471" y="6407"/>
                    <a:pt x="4456" y="6415"/>
                    <a:pt x="4441" y="6425"/>
                  </a:cubicBezTo>
                  <a:cubicBezTo>
                    <a:pt x="4435" y="6429"/>
                    <a:pt x="4432" y="6433"/>
                    <a:pt x="4435" y="6441"/>
                  </a:cubicBezTo>
                  <a:cubicBezTo>
                    <a:pt x="4441" y="6461"/>
                    <a:pt x="4465" y="6475"/>
                    <a:pt x="4486" y="6471"/>
                  </a:cubicBezTo>
                  <a:cubicBezTo>
                    <a:pt x="4504" y="6468"/>
                    <a:pt x="4523" y="6468"/>
                    <a:pt x="4541" y="6480"/>
                  </a:cubicBezTo>
                  <a:cubicBezTo>
                    <a:pt x="4514" y="6495"/>
                    <a:pt x="4496" y="6515"/>
                    <a:pt x="4487" y="6542"/>
                  </a:cubicBezTo>
                  <a:cubicBezTo>
                    <a:pt x="4486" y="6544"/>
                    <a:pt x="4485" y="6547"/>
                    <a:pt x="4483" y="6549"/>
                  </a:cubicBezTo>
                  <a:cubicBezTo>
                    <a:pt x="4482" y="6552"/>
                    <a:pt x="4481" y="6554"/>
                    <a:pt x="4480" y="6556"/>
                  </a:cubicBezTo>
                  <a:cubicBezTo>
                    <a:pt x="4477" y="6563"/>
                    <a:pt x="4477" y="6563"/>
                    <a:pt x="4477" y="6563"/>
                  </a:cubicBezTo>
                  <a:cubicBezTo>
                    <a:pt x="4476" y="6566"/>
                    <a:pt x="4475" y="6568"/>
                    <a:pt x="4474" y="6571"/>
                  </a:cubicBezTo>
                  <a:cubicBezTo>
                    <a:pt x="4473" y="6574"/>
                    <a:pt x="4471" y="6577"/>
                    <a:pt x="4476" y="6578"/>
                  </a:cubicBezTo>
                  <a:cubicBezTo>
                    <a:pt x="4477" y="6578"/>
                    <a:pt x="4479" y="6575"/>
                    <a:pt x="4480" y="6574"/>
                  </a:cubicBezTo>
                  <a:cubicBezTo>
                    <a:pt x="4481" y="6571"/>
                    <a:pt x="4482" y="6569"/>
                    <a:pt x="4483" y="6566"/>
                  </a:cubicBezTo>
                  <a:cubicBezTo>
                    <a:pt x="4484" y="6564"/>
                    <a:pt x="4485" y="6561"/>
                    <a:pt x="4486" y="6559"/>
                  </a:cubicBezTo>
                  <a:cubicBezTo>
                    <a:pt x="4488" y="6557"/>
                    <a:pt x="4489" y="6554"/>
                    <a:pt x="4490" y="6552"/>
                  </a:cubicBezTo>
                  <a:cubicBezTo>
                    <a:pt x="4491" y="6550"/>
                    <a:pt x="4492" y="6547"/>
                    <a:pt x="4493" y="6545"/>
                  </a:cubicBezTo>
                  <a:cubicBezTo>
                    <a:pt x="4516" y="6526"/>
                    <a:pt x="4531" y="6522"/>
                    <a:pt x="4547" y="6533"/>
                  </a:cubicBezTo>
                  <a:cubicBezTo>
                    <a:pt x="4603" y="6573"/>
                    <a:pt x="4658" y="6611"/>
                    <a:pt x="4698" y="6671"/>
                  </a:cubicBezTo>
                  <a:cubicBezTo>
                    <a:pt x="4740" y="6733"/>
                    <a:pt x="4782" y="6795"/>
                    <a:pt x="4826" y="6857"/>
                  </a:cubicBezTo>
                  <a:cubicBezTo>
                    <a:pt x="4829" y="6860"/>
                    <a:pt x="4832" y="6864"/>
                    <a:pt x="4833" y="6868"/>
                  </a:cubicBezTo>
                  <a:cubicBezTo>
                    <a:pt x="4840" y="6892"/>
                    <a:pt x="4855" y="6913"/>
                    <a:pt x="4866" y="6935"/>
                  </a:cubicBezTo>
                  <a:cubicBezTo>
                    <a:pt x="4876" y="6955"/>
                    <a:pt x="4881" y="6974"/>
                    <a:pt x="4860" y="6991"/>
                  </a:cubicBezTo>
                  <a:cubicBezTo>
                    <a:pt x="4859" y="6992"/>
                    <a:pt x="4859" y="6994"/>
                    <a:pt x="4859" y="6996"/>
                  </a:cubicBezTo>
                  <a:cubicBezTo>
                    <a:pt x="4864" y="6999"/>
                    <a:pt x="4868" y="6996"/>
                    <a:pt x="4872" y="6995"/>
                  </a:cubicBezTo>
                  <a:cubicBezTo>
                    <a:pt x="4879" y="6992"/>
                    <a:pt x="4885" y="6992"/>
                    <a:pt x="4889" y="6998"/>
                  </a:cubicBezTo>
                  <a:cubicBezTo>
                    <a:pt x="4893" y="7005"/>
                    <a:pt x="4890" y="7011"/>
                    <a:pt x="4887" y="7016"/>
                  </a:cubicBezTo>
                  <a:cubicBezTo>
                    <a:pt x="4879" y="7027"/>
                    <a:pt x="4873" y="7038"/>
                    <a:pt x="4864" y="7047"/>
                  </a:cubicBezTo>
                  <a:cubicBezTo>
                    <a:pt x="4857" y="7055"/>
                    <a:pt x="4855" y="7063"/>
                    <a:pt x="4856" y="7072"/>
                  </a:cubicBezTo>
                  <a:cubicBezTo>
                    <a:pt x="4881" y="7076"/>
                    <a:pt x="4881" y="7076"/>
                    <a:pt x="4884" y="7103"/>
                  </a:cubicBezTo>
                  <a:cubicBezTo>
                    <a:pt x="4884" y="7106"/>
                    <a:pt x="4884" y="7109"/>
                    <a:pt x="4885" y="7111"/>
                  </a:cubicBezTo>
                  <a:cubicBezTo>
                    <a:pt x="4890" y="7122"/>
                    <a:pt x="4888" y="7131"/>
                    <a:pt x="4876" y="7136"/>
                  </a:cubicBezTo>
                  <a:cubicBezTo>
                    <a:pt x="4872" y="7138"/>
                    <a:pt x="4869" y="7141"/>
                    <a:pt x="4865" y="7144"/>
                  </a:cubicBezTo>
                  <a:cubicBezTo>
                    <a:pt x="4857" y="7152"/>
                    <a:pt x="4858" y="7159"/>
                    <a:pt x="4867" y="7165"/>
                  </a:cubicBezTo>
                  <a:cubicBezTo>
                    <a:pt x="4874" y="7170"/>
                    <a:pt x="4880" y="7178"/>
                    <a:pt x="4889" y="7179"/>
                  </a:cubicBezTo>
                  <a:cubicBezTo>
                    <a:pt x="4901" y="7181"/>
                    <a:pt x="4905" y="7171"/>
                    <a:pt x="4912" y="7166"/>
                  </a:cubicBezTo>
                  <a:cubicBezTo>
                    <a:pt x="4918" y="7160"/>
                    <a:pt x="4923" y="7164"/>
                    <a:pt x="4923" y="7170"/>
                  </a:cubicBezTo>
                  <a:cubicBezTo>
                    <a:pt x="4924" y="7180"/>
                    <a:pt x="4923" y="7190"/>
                    <a:pt x="4921" y="7200"/>
                  </a:cubicBezTo>
                  <a:cubicBezTo>
                    <a:pt x="4920" y="7210"/>
                    <a:pt x="4923" y="7214"/>
                    <a:pt x="4932" y="7215"/>
                  </a:cubicBezTo>
                  <a:cubicBezTo>
                    <a:pt x="4940" y="7216"/>
                    <a:pt x="4947" y="7216"/>
                    <a:pt x="4954" y="7218"/>
                  </a:cubicBezTo>
                  <a:cubicBezTo>
                    <a:pt x="4972" y="7222"/>
                    <a:pt x="4979" y="7231"/>
                    <a:pt x="4979" y="7249"/>
                  </a:cubicBezTo>
                  <a:cubicBezTo>
                    <a:pt x="4979" y="7256"/>
                    <a:pt x="4977" y="7263"/>
                    <a:pt x="4976" y="7270"/>
                  </a:cubicBezTo>
                  <a:cubicBezTo>
                    <a:pt x="4973" y="7289"/>
                    <a:pt x="4964" y="7305"/>
                    <a:pt x="4958" y="7324"/>
                  </a:cubicBezTo>
                  <a:cubicBezTo>
                    <a:pt x="4989" y="7316"/>
                    <a:pt x="4999" y="7305"/>
                    <a:pt x="4995" y="7278"/>
                  </a:cubicBezTo>
                  <a:cubicBezTo>
                    <a:pt x="4994" y="7269"/>
                    <a:pt x="4993" y="7260"/>
                    <a:pt x="4995" y="7251"/>
                  </a:cubicBezTo>
                  <a:cubicBezTo>
                    <a:pt x="4999" y="7237"/>
                    <a:pt x="5001" y="7224"/>
                    <a:pt x="4994" y="7211"/>
                  </a:cubicBezTo>
                  <a:cubicBezTo>
                    <a:pt x="4990" y="7200"/>
                    <a:pt x="4999" y="7192"/>
                    <a:pt x="5001" y="7182"/>
                  </a:cubicBezTo>
                  <a:cubicBezTo>
                    <a:pt x="5002" y="7177"/>
                    <a:pt x="5006" y="7174"/>
                    <a:pt x="5011" y="7175"/>
                  </a:cubicBezTo>
                  <a:cubicBezTo>
                    <a:pt x="5016" y="7176"/>
                    <a:pt x="5019" y="7179"/>
                    <a:pt x="5019" y="7184"/>
                  </a:cubicBezTo>
                  <a:cubicBezTo>
                    <a:pt x="5021" y="7216"/>
                    <a:pt x="5038" y="7246"/>
                    <a:pt x="5036" y="7278"/>
                  </a:cubicBezTo>
                  <a:cubicBezTo>
                    <a:pt x="5035" y="7304"/>
                    <a:pt x="5044" y="7327"/>
                    <a:pt x="5052" y="7350"/>
                  </a:cubicBezTo>
                  <a:cubicBezTo>
                    <a:pt x="5081" y="7442"/>
                    <a:pt x="5120" y="7530"/>
                    <a:pt x="5167" y="7614"/>
                  </a:cubicBezTo>
                  <a:cubicBezTo>
                    <a:pt x="5188" y="7650"/>
                    <a:pt x="5210" y="7685"/>
                    <a:pt x="5227" y="7723"/>
                  </a:cubicBezTo>
                  <a:cubicBezTo>
                    <a:pt x="5246" y="7765"/>
                    <a:pt x="5270" y="7803"/>
                    <a:pt x="5292" y="7843"/>
                  </a:cubicBezTo>
                  <a:cubicBezTo>
                    <a:pt x="5312" y="7879"/>
                    <a:pt x="5337" y="7911"/>
                    <a:pt x="5356" y="7948"/>
                  </a:cubicBezTo>
                  <a:cubicBezTo>
                    <a:pt x="5371" y="7980"/>
                    <a:pt x="5389" y="8011"/>
                    <a:pt x="5406" y="8043"/>
                  </a:cubicBezTo>
                  <a:cubicBezTo>
                    <a:pt x="5424" y="8078"/>
                    <a:pt x="5447" y="8113"/>
                    <a:pt x="5461" y="8150"/>
                  </a:cubicBezTo>
                  <a:cubicBezTo>
                    <a:pt x="5489" y="8227"/>
                    <a:pt x="5533" y="8294"/>
                    <a:pt x="5567" y="8368"/>
                  </a:cubicBezTo>
                  <a:cubicBezTo>
                    <a:pt x="5576" y="8388"/>
                    <a:pt x="5591" y="8404"/>
                    <a:pt x="5600" y="8424"/>
                  </a:cubicBezTo>
                  <a:cubicBezTo>
                    <a:pt x="5627" y="8483"/>
                    <a:pt x="5658" y="8541"/>
                    <a:pt x="5689" y="8598"/>
                  </a:cubicBezTo>
                  <a:cubicBezTo>
                    <a:pt x="5716" y="8646"/>
                    <a:pt x="5733" y="8698"/>
                    <a:pt x="5761" y="8746"/>
                  </a:cubicBezTo>
                  <a:cubicBezTo>
                    <a:pt x="5781" y="8780"/>
                    <a:pt x="5798" y="8815"/>
                    <a:pt x="5816" y="8850"/>
                  </a:cubicBezTo>
                  <a:cubicBezTo>
                    <a:pt x="5835" y="8888"/>
                    <a:pt x="5858" y="8923"/>
                    <a:pt x="5876" y="8961"/>
                  </a:cubicBezTo>
                  <a:cubicBezTo>
                    <a:pt x="5894" y="8999"/>
                    <a:pt x="5915" y="9034"/>
                    <a:pt x="5935" y="9070"/>
                  </a:cubicBezTo>
                  <a:cubicBezTo>
                    <a:pt x="5953" y="9102"/>
                    <a:pt x="5970" y="9134"/>
                    <a:pt x="5984" y="9168"/>
                  </a:cubicBezTo>
                  <a:cubicBezTo>
                    <a:pt x="5991" y="9187"/>
                    <a:pt x="5998" y="9206"/>
                    <a:pt x="6009" y="9223"/>
                  </a:cubicBezTo>
                  <a:cubicBezTo>
                    <a:pt x="6022" y="9243"/>
                    <a:pt x="6034" y="9263"/>
                    <a:pt x="6043" y="9286"/>
                  </a:cubicBezTo>
                  <a:cubicBezTo>
                    <a:pt x="6048" y="9299"/>
                    <a:pt x="6044" y="9307"/>
                    <a:pt x="6034" y="9314"/>
                  </a:cubicBezTo>
                  <a:cubicBezTo>
                    <a:pt x="6030" y="9317"/>
                    <a:pt x="6025" y="9321"/>
                    <a:pt x="6020" y="9322"/>
                  </a:cubicBezTo>
                  <a:cubicBezTo>
                    <a:pt x="5970" y="9341"/>
                    <a:pt x="5920" y="9360"/>
                    <a:pt x="5870" y="9377"/>
                  </a:cubicBezTo>
                  <a:cubicBezTo>
                    <a:pt x="5847" y="9385"/>
                    <a:pt x="5836" y="9379"/>
                    <a:pt x="5826" y="9357"/>
                  </a:cubicBezTo>
                  <a:cubicBezTo>
                    <a:pt x="5816" y="9332"/>
                    <a:pt x="5806" y="9308"/>
                    <a:pt x="5795" y="9284"/>
                  </a:cubicBezTo>
                  <a:cubicBezTo>
                    <a:pt x="5765" y="9220"/>
                    <a:pt x="5739" y="9154"/>
                    <a:pt x="5707" y="9092"/>
                  </a:cubicBezTo>
                  <a:cubicBezTo>
                    <a:pt x="5696" y="9072"/>
                    <a:pt x="5687" y="9052"/>
                    <a:pt x="5677" y="9032"/>
                  </a:cubicBezTo>
                  <a:cubicBezTo>
                    <a:pt x="5656" y="8991"/>
                    <a:pt x="5633" y="8950"/>
                    <a:pt x="5614" y="8908"/>
                  </a:cubicBezTo>
                  <a:cubicBezTo>
                    <a:pt x="5591" y="8857"/>
                    <a:pt x="5563" y="8808"/>
                    <a:pt x="5540" y="8758"/>
                  </a:cubicBezTo>
                  <a:cubicBezTo>
                    <a:pt x="5516" y="8707"/>
                    <a:pt x="5491" y="8657"/>
                    <a:pt x="5469" y="8606"/>
                  </a:cubicBezTo>
                  <a:cubicBezTo>
                    <a:pt x="5453" y="8571"/>
                    <a:pt x="5440" y="8534"/>
                    <a:pt x="5421" y="8501"/>
                  </a:cubicBezTo>
                  <a:cubicBezTo>
                    <a:pt x="5402" y="8467"/>
                    <a:pt x="5384" y="8433"/>
                    <a:pt x="5368" y="8399"/>
                  </a:cubicBezTo>
                  <a:cubicBezTo>
                    <a:pt x="5339" y="8340"/>
                    <a:pt x="5306" y="8284"/>
                    <a:pt x="5279" y="8225"/>
                  </a:cubicBezTo>
                  <a:cubicBezTo>
                    <a:pt x="5249" y="8161"/>
                    <a:pt x="5209" y="8102"/>
                    <a:pt x="5188" y="8034"/>
                  </a:cubicBezTo>
                  <a:cubicBezTo>
                    <a:pt x="5186" y="8029"/>
                    <a:pt x="5182" y="8025"/>
                    <a:pt x="5180" y="8020"/>
                  </a:cubicBezTo>
                  <a:cubicBezTo>
                    <a:pt x="5164" y="7988"/>
                    <a:pt x="5143" y="7958"/>
                    <a:pt x="5128" y="7926"/>
                  </a:cubicBezTo>
                  <a:cubicBezTo>
                    <a:pt x="5103" y="7875"/>
                    <a:pt x="5077" y="7825"/>
                    <a:pt x="5047" y="7777"/>
                  </a:cubicBezTo>
                  <a:cubicBezTo>
                    <a:pt x="5033" y="7753"/>
                    <a:pt x="5015" y="7732"/>
                    <a:pt x="5003" y="7707"/>
                  </a:cubicBezTo>
                  <a:cubicBezTo>
                    <a:pt x="4970" y="7640"/>
                    <a:pt x="4932" y="7575"/>
                    <a:pt x="4885" y="7516"/>
                  </a:cubicBezTo>
                  <a:cubicBezTo>
                    <a:pt x="4869" y="7495"/>
                    <a:pt x="4851" y="7475"/>
                    <a:pt x="4837" y="7452"/>
                  </a:cubicBezTo>
                  <a:cubicBezTo>
                    <a:pt x="4822" y="7427"/>
                    <a:pt x="4807" y="7400"/>
                    <a:pt x="4796" y="7372"/>
                  </a:cubicBezTo>
                  <a:cubicBezTo>
                    <a:pt x="4787" y="7351"/>
                    <a:pt x="4770" y="7338"/>
                    <a:pt x="4756" y="7323"/>
                  </a:cubicBezTo>
                  <a:cubicBezTo>
                    <a:pt x="4747" y="7314"/>
                    <a:pt x="4732" y="7311"/>
                    <a:pt x="4720" y="7316"/>
                  </a:cubicBezTo>
                  <a:cubicBezTo>
                    <a:pt x="4707" y="7322"/>
                    <a:pt x="4708" y="7336"/>
                    <a:pt x="4710" y="7348"/>
                  </a:cubicBezTo>
                  <a:cubicBezTo>
                    <a:pt x="4712" y="7368"/>
                    <a:pt x="4714" y="7388"/>
                    <a:pt x="4722" y="7407"/>
                  </a:cubicBezTo>
                  <a:cubicBezTo>
                    <a:pt x="4728" y="7421"/>
                    <a:pt x="4731" y="7435"/>
                    <a:pt x="4732" y="7450"/>
                  </a:cubicBezTo>
                  <a:cubicBezTo>
                    <a:pt x="4735" y="7501"/>
                    <a:pt x="4740" y="7552"/>
                    <a:pt x="4743" y="7603"/>
                  </a:cubicBezTo>
                  <a:cubicBezTo>
                    <a:pt x="4744" y="7621"/>
                    <a:pt x="4744" y="7640"/>
                    <a:pt x="4744" y="7658"/>
                  </a:cubicBezTo>
                  <a:cubicBezTo>
                    <a:pt x="4746" y="7683"/>
                    <a:pt x="4755" y="7706"/>
                    <a:pt x="4753" y="7731"/>
                  </a:cubicBezTo>
                  <a:cubicBezTo>
                    <a:pt x="4747" y="7794"/>
                    <a:pt x="4742" y="7857"/>
                    <a:pt x="4735" y="7920"/>
                  </a:cubicBezTo>
                  <a:cubicBezTo>
                    <a:pt x="4732" y="7944"/>
                    <a:pt x="4727" y="7967"/>
                    <a:pt x="4723" y="7991"/>
                  </a:cubicBezTo>
                  <a:cubicBezTo>
                    <a:pt x="4722" y="7997"/>
                    <a:pt x="4719" y="8003"/>
                    <a:pt x="4716" y="8012"/>
                  </a:cubicBezTo>
                  <a:cubicBezTo>
                    <a:pt x="4710" y="7976"/>
                    <a:pt x="4703" y="7944"/>
                    <a:pt x="4700" y="7911"/>
                  </a:cubicBezTo>
                  <a:cubicBezTo>
                    <a:pt x="4696" y="7870"/>
                    <a:pt x="4685" y="7830"/>
                    <a:pt x="4676" y="7790"/>
                  </a:cubicBezTo>
                  <a:cubicBezTo>
                    <a:pt x="4662" y="7734"/>
                    <a:pt x="4648" y="7678"/>
                    <a:pt x="4631" y="7623"/>
                  </a:cubicBezTo>
                  <a:cubicBezTo>
                    <a:pt x="4599" y="7525"/>
                    <a:pt x="4563" y="7429"/>
                    <a:pt x="4528" y="7332"/>
                  </a:cubicBezTo>
                  <a:cubicBezTo>
                    <a:pt x="4478" y="7194"/>
                    <a:pt x="4423" y="7058"/>
                    <a:pt x="4370" y="6920"/>
                  </a:cubicBezTo>
                  <a:cubicBezTo>
                    <a:pt x="4336" y="6832"/>
                    <a:pt x="4305" y="6743"/>
                    <a:pt x="4275" y="6653"/>
                  </a:cubicBezTo>
                  <a:cubicBezTo>
                    <a:pt x="4255" y="6595"/>
                    <a:pt x="4256" y="6592"/>
                    <a:pt x="4302" y="6559"/>
                  </a:cubicBezTo>
                  <a:cubicBezTo>
                    <a:pt x="4323" y="6545"/>
                    <a:pt x="4326" y="6535"/>
                    <a:pt x="4313" y="6513"/>
                  </a:cubicBezTo>
                  <a:cubicBezTo>
                    <a:pt x="4295" y="6483"/>
                    <a:pt x="4277" y="6452"/>
                    <a:pt x="4257" y="6422"/>
                  </a:cubicBezTo>
                  <a:cubicBezTo>
                    <a:pt x="4238" y="6393"/>
                    <a:pt x="4220" y="6362"/>
                    <a:pt x="4198" y="6334"/>
                  </a:cubicBezTo>
                  <a:cubicBezTo>
                    <a:pt x="4181" y="6314"/>
                    <a:pt x="4171" y="6290"/>
                    <a:pt x="4160" y="6267"/>
                  </a:cubicBezTo>
                  <a:cubicBezTo>
                    <a:pt x="4145" y="6236"/>
                    <a:pt x="4124" y="6208"/>
                    <a:pt x="4105" y="6179"/>
                  </a:cubicBezTo>
                  <a:cubicBezTo>
                    <a:pt x="4081" y="6143"/>
                    <a:pt x="4056" y="6108"/>
                    <a:pt x="4030" y="6074"/>
                  </a:cubicBezTo>
                  <a:cubicBezTo>
                    <a:pt x="4008" y="6044"/>
                    <a:pt x="3992" y="6011"/>
                    <a:pt x="3970" y="5982"/>
                  </a:cubicBezTo>
                  <a:cubicBezTo>
                    <a:pt x="3940" y="5940"/>
                    <a:pt x="3917" y="5894"/>
                    <a:pt x="3881" y="5857"/>
                  </a:cubicBezTo>
                  <a:cubicBezTo>
                    <a:pt x="3866" y="5842"/>
                    <a:pt x="3852" y="5823"/>
                    <a:pt x="3842" y="5804"/>
                  </a:cubicBezTo>
                  <a:cubicBezTo>
                    <a:pt x="3826" y="5774"/>
                    <a:pt x="3808" y="5746"/>
                    <a:pt x="3788" y="5719"/>
                  </a:cubicBezTo>
                  <a:cubicBezTo>
                    <a:pt x="3742" y="5654"/>
                    <a:pt x="3692" y="5592"/>
                    <a:pt x="3654" y="5522"/>
                  </a:cubicBezTo>
                  <a:cubicBezTo>
                    <a:pt x="3648" y="5512"/>
                    <a:pt x="3643" y="5502"/>
                    <a:pt x="3636" y="5494"/>
                  </a:cubicBezTo>
                  <a:cubicBezTo>
                    <a:pt x="3594" y="5440"/>
                    <a:pt x="3560" y="5382"/>
                    <a:pt x="3519" y="5327"/>
                  </a:cubicBezTo>
                  <a:cubicBezTo>
                    <a:pt x="3509" y="5314"/>
                    <a:pt x="3501" y="5300"/>
                    <a:pt x="3495" y="5284"/>
                  </a:cubicBezTo>
                  <a:cubicBezTo>
                    <a:pt x="3487" y="5262"/>
                    <a:pt x="3472" y="5245"/>
                    <a:pt x="3458" y="5227"/>
                  </a:cubicBezTo>
                  <a:cubicBezTo>
                    <a:pt x="3455" y="5223"/>
                    <a:pt x="3451" y="5220"/>
                    <a:pt x="3446" y="5220"/>
                  </a:cubicBezTo>
                  <a:cubicBezTo>
                    <a:pt x="3416" y="5220"/>
                    <a:pt x="3396" y="5201"/>
                    <a:pt x="3376" y="5181"/>
                  </a:cubicBezTo>
                  <a:cubicBezTo>
                    <a:pt x="3363" y="5169"/>
                    <a:pt x="3350" y="5158"/>
                    <a:pt x="3333" y="5153"/>
                  </a:cubicBezTo>
                  <a:cubicBezTo>
                    <a:pt x="3319" y="5149"/>
                    <a:pt x="3314" y="5140"/>
                    <a:pt x="3310" y="5128"/>
                  </a:cubicBezTo>
                  <a:cubicBezTo>
                    <a:pt x="3301" y="5099"/>
                    <a:pt x="3291" y="5071"/>
                    <a:pt x="3276" y="5044"/>
                  </a:cubicBezTo>
                  <a:cubicBezTo>
                    <a:pt x="3242" y="4987"/>
                    <a:pt x="3202" y="4937"/>
                    <a:pt x="3142" y="4905"/>
                  </a:cubicBezTo>
                  <a:cubicBezTo>
                    <a:pt x="3136" y="4902"/>
                    <a:pt x="3129" y="4898"/>
                    <a:pt x="3124" y="4893"/>
                  </a:cubicBezTo>
                  <a:cubicBezTo>
                    <a:pt x="3088" y="4854"/>
                    <a:pt x="3039" y="4830"/>
                    <a:pt x="3001" y="4793"/>
                  </a:cubicBezTo>
                  <a:cubicBezTo>
                    <a:pt x="2994" y="4786"/>
                    <a:pt x="2985" y="4784"/>
                    <a:pt x="2977" y="4780"/>
                  </a:cubicBezTo>
                  <a:cubicBezTo>
                    <a:pt x="2958" y="4773"/>
                    <a:pt x="2935" y="4770"/>
                    <a:pt x="2922" y="4754"/>
                  </a:cubicBezTo>
                  <a:cubicBezTo>
                    <a:pt x="2902" y="4729"/>
                    <a:pt x="2872" y="4716"/>
                    <a:pt x="2847" y="4697"/>
                  </a:cubicBezTo>
                  <a:cubicBezTo>
                    <a:pt x="2812" y="4670"/>
                    <a:pt x="2784" y="4636"/>
                    <a:pt x="2751" y="4607"/>
                  </a:cubicBezTo>
                  <a:cubicBezTo>
                    <a:pt x="2738" y="4595"/>
                    <a:pt x="2725" y="4584"/>
                    <a:pt x="2712" y="4572"/>
                  </a:cubicBezTo>
                  <a:cubicBezTo>
                    <a:pt x="2682" y="4545"/>
                    <a:pt x="2660" y="4511"/>
                    <a:pt x="2628" y="4486"/>
                  </a:cubicBezTo>
                  <a:cubicBezTo>
                    <a:pt x="2604" y="4466"/>
                    <a:pt x="2580" y="4446"/>
                    <a:pt x="2559" y="4424"/>
                  </a:cubicBezTo>
                  <a:cubicBezTo>
                    <a:pt x="2521" y="4385"/>
                    <a:pt x="2486" y="4344"/>
                    <a:pt x="2448" y="4306"/>
                  </a:cubicBezTo>
                  <a:cubicBezTo>
                    <a:pt x="2441" y="4299"/>
                    <a:pt x="2434" y="4291"/>
                    <a:pt x="2430" y="4282"/>
                  </a:cubicBezTo>
                  <a:cubicBezTo>
                    <a:pt x="2423" y="4266"/>
                    <a:pt x="2411" y="4263"/>
                    <a:pt x="2396" y="4266"/>
                  </a:cubicBezTo>
                  <a:cubicBezTo>
                    <a:pt x="2388" y="4267"/>
                    <a:pt x="2380" y="4269"/>
                    <a:pt x="2372" y="4272"/>
                  </a:cubicBezTo>
                  <a:cubicBezTo>
                    <a:pt x="2356" y="4278"/>
                    <a:pt x="2340" y="4284"/>
                    <a:pt x="2323" y="4290"/>
                  </a:cubicBezTo>
                  <a:cubicBezTo>
                    <a:pt x="2302" y="4298"/>
                    <a:pt x="2298" y="4296"/>
                    <a:pt x="2286" y="4277"/>
                  </a:cubicBezTo>
                  <a:cubicBezTo>
                    <a:pt x="2279" y="4267"/>
                    <a:pt x="2275" y="4256"/>
                    <a:pt x="2269" y="4245"/>
                  </a:cubicBezTo>
                  <a:cubicBezTo>
                    <a:pt x="2260" y="4231"/>
                    <a:pt x="2250" y="4231"/>
                    <a:pt x="2244" y="4247"/>
                  </a:cubicBezTo>
                  <a:cubicBezTo>
                    <a:pt x="2234" y="4275"/>
                    <a:pt x="2212" y="4289"/>
                    <a:pt x="2189" y="4302"/>
                  </a:cubicBezTo>
                  <a:cubicBezTo>
                    <a:pt x="2181" y="4306"/>
                    <a:pt x="2174" y="4310"/>
                    <a:pt x="2167" y="4314"/>
                  </a:cubicBezTo>
                  <a:cubicBezTo>
                    <a:pt x="2148" y="4326"/>
                    <a:pt x="2143" y="4325"/>
                    <a:pt x="2131" y="4304"/>
                  </a:cubicBezTo>
                  <a:cubicBezTo>
                    <a:pt x="2122" y="4288"/>
                    <a:pt x="2115" y="4271"/>
                    <a:pt x="2100" y="4260"/>
                  </a:cubicBezTo>
                  <a:cubicBezTo>
                    <a:pt x="2086" y="4250"/>
                    <a:pt x="2081" y="4251"/>
                    <a:pt x="2076" y="4267"/>
                  </a:cubicBezTo>
                  <a:cubicBezTo>
                    <a:pt x="2072" y="4282"/>
                    <a:pt x="2068" y="4297"/>
                    <a:pt x="2059" y="4310"/>
                  </a:cubicBezTo>
                  <a:cubicBezTo>
                    <a:pt x="2053" y="4319"/>
                    <a:pt x="2047" y="4324"/>
                    <a:pt x="2037" y="4321"/>
                  </a:cubicBezTo>
                  <a:cubicBezTo>
                    <a:pt x="2020" y="4316"/>
                    <a:pt x="2003" y="4314"/>
                    <a:pt x="1985" y="4317"/>
                  </a:cubicBezTo>
                  <a:cubicBezTo>
                    <a:pt x="1974" y="4319"/>
                    <a:pt x="1966" y="4314"/>
                    <a:pt x="1961" y="4303"/>
                  </a:cubicBezTo>
                  <a:cubicBezTo>
                    <a:pt x="1956" y="4294"/>
                    <a:pt x="1950" y="4284"/>
                    <a:pt x="1948" y="4273"/>
                  </a:cubicBezTo>
                  <a:cubicBezTo>
                    <a:pt x="1947" y="4261"/>
                    <a:pt x="1940" y="4253"/>
                    <a:pt x="1935" y="4243"/>
                  </a:cubicBezTo>
                  <a:cubicBezTo>
                    <a:pt x="1930" y="4233"/>
                    <a:pt x="1922" y="4231"/>
                    <a:pt x="1912" y="4233"/>
                  </a:cubicBezTo>
                  <a:cubicBezTo>
                    <a:pt x="1899" y="4235"/>
                    <a:pt x="1891" y="4242"/>
                    <a:pt x="1885" y="4253"/>
                  </a:cubicBezTo>
                  <a:cubicBezTo>
                    <a:pt x="1877" y="4267"/>
                    <a:pt x="1865" y="4281"/>
                    <a:pt x="1850" y="4273"/>
                  </a:cubicBezTo>
                  <a:cubicBezTo>
                    <a:pt x="1825" y="4261"/>
                    <a:pt x="1791" y="4258"/>
                    <a:pt x="1786" y="4220"/>
                  </a:cubicBezTo>
                  <a:cubicBezTo>
                    <a:pt x="1785" y="4210"/>
                    <a:pt x="1778" y="4200"/>
                    <a:pt x="1767" y="4200"/>
                  </a:cubicBezTo>
                  <a:cubicBezTo>
                    <a:pt x="1746" y="4199"/>
                    <a:pt x="1729" y="4187"/>
                    <a:pt x="1709" y="4184"/>
                  </a:cubicBezTo>
                  <a:cubicBezTo>
                    <a:pt x="1700" y="4182"/>
                    <a:pt x="1691" y="4181"/>
                    <a:pt x="1682" y="4184"/>
                  </a:cubicBezTo>
                  <a:cubicBezTo>
                    <a:pt x="1653" y="4192"/>
                    <a:pt x="1650" y="4190"/>
                    <a:pt x="1645" y="4159"/>
                  </a:cubicBezTo>
                  <a:cubicBezTo>
                    <a:pt x="1644" y="4156"/>
                    <a:pt x="1644" y="4152"/>
                    <a:pt x="1643" y="4149"/>
                  </a:cubicBezTo>
                  <a:cubicBezTo>
                    <a:pt x="1636" y="4126"/>
                    <a:pt x="1627" y="4120"/>
                    <a:pt x="1603" y="4119"/>
                  </a:cubicBezTo>
                  <a:cubicBezTo>
                    <a:pt x="1599" y="4119"/>
                    <a:pt x="1592" y="4120"/>
                    <a:pt x="1590" y="4118"/>
                  </a:cubicBezTo>
                  <a:cubicBezTo>
                    <a:pt x="1576" y="4099"/>
                    <a:pt x="1569" y="4114"/>
                    <a:pt x="1559" y="4123"/>
                  </a:cubicBezTo>
                  <a:cubicBezTo>
                    <a:pt x="1555" y="4126"/>
                    <a:pt x="1551" y="4137"/>
                    <a:pt x="1544" y="4129"/>
                  </a:cubicBezTo>
                  <a:cubicBezTo>
                    <a:pt x="1536" y="4119"/>
                    <a:pt x="1532" y="4122"/>
                    <a:pt x="1525" y="4129"/>
                  </a:cubicBezTo>
                  <a:cubicBezTo>
                    <a:pt x="1516" y="4137"/>
                    <a:pt x="1508" y="4134"/>
                    <a:pt x="1507" y="4123"/>
                  </a:cubicBezTo>
                  <a:cubicBezTo>
                    <a:pt x="1507" y="4115"/>
                    <a:pt x="1509" y="4106"/>
                    <a:pt x="1510" y="4098"/>
                  </a:cubicBezTo>
                  <a:cubicBezTo>
                    <a:pt x="1511" y="4094"/>
                    <a:pt x="1511" y="4089"/>
                    <a:pt x="1506" y="4086"/>
                  </a:cubicBezTo>
                  <a:cubicBezTo>
                    <a:pt x="1500" y="4083"/>
                    <a:pt x="1496" y="4086"/>
                    <a:pt x="1492" y="4091"/>
                  </a:cubicBezTo>
                  <a:cubicBezTo>
                    <a:pt x="1489" y="4097"/>
                    <a:pt x="1486" y="4103"/>
                    <a:pt x="1483" y="4108"/>
                  </a:cubicBezTo>
                  <a:cubicBezTo>
                    <a:pt x="1481" y="4113"/>
                    <a:pt x="1479" y="4119"/>
                    <a:pt x="1471" y="4116"/>
                  </a:cubicBezTo>
                  <a:cubicBezTo>
                    <a:pt x="1471" y="4114"/>
                    <a:pt x="1470" y="4111"/>
                    <a:pt x="1470" y="4108"/>
                  </a:cubicBezTo>
                  <a:cubicBezTo>
                    <a:pt x="1471" y="4096"/>
                    <a:pt x="1479" y="4086"/>
                    <a:pt x="1482" y="4075"/>
                  </a:cubicBezTo>
                  <a:cubicBezTo>
                    <a:pt x="1487" y="4060"/>
                    <a:pt x="1483" y="4056"/>
                    <a:pt x="1467" y="4056"/>
                  </a:cubicBezTo>
                  <a:cubicBezTo>
                    <a:pt x="1451" y="4057"/>
                    <a:pt x="1446" y="4052"/>
                    <a:pt x="1456" y="4038"/>
                  </a:cubicBezTo>
                  <a:cubicBezTo>
                    <a:pt x="1465" y="4026"/>
                    <a:pt x="1462" y="4016"/>
                    <a:pt x="1458" y="4005"/>
                  </a:cubicBezTo>
                  <a:cubicBezTo>
                    <a:pt x="1450" y="3983"/>
                    <a:pt x="1430" y="3971"/>
                    <a:pt x="1419" y="3952"/>
                  </a:cubicBezTo>
                  <a:cubicBezTo>
                    <a:pt x="1417" y="3949"/>
                    <a:pt x="1412" y="3949"/>
                    <a:pt x="1409" y="3952"/>
                  </a:cubicBezTo>
                  <a:cubicBezTo>
                    <a:pt x="1402" y="3956"/>
                    <a:pt x="1395" y="3960"/>
                    <a:pt x="1391" y="3968"/>
                  </a:cubicBezTo>
                  <a:cubicBezTo>
                    <a:pt x="1383" y="3983"/>
                    <a:pt x="1380" y="3983"/>
                    <a:pt x="1368" y="3972"/>
                  </a:cubicBezTo>
                  <a:cubicBezTo>
                    <a:pt x="1363" y="3967"/>
                    <a:pt x="1361" y="3960"/>
                    <a:pt x="1357" y="3954"/>
                  </a:cubicBezTo>
                  <a:cubicBezTo>
                    <a:pt x="1345" y="3935"/>
                    <a:pt x="1325" y="3926"/>
                    <a:pt x="1304" y="3933"/>
                  </a:cubicBezTo>
                  <a:cubicBezTo>
                    <a:pt x="1267" y="3945"/>
                    <a:pt x="1228" y="3954"/>
                    <a:pt x="1205" y="3991"/>
                  </a:cubicBezTo>
                  <a:cubicBezTo>
                    <a:pt x="1194" y="4008"/>
                    <a:pt x="1192" y="4007"/>
                    <a:pt x="1172" y="3998"/>
                  </a:cubicBezTo>
                  <a:cubicBezTo>
                    <a:pt x="1167" y="3995"/>
                    <a:pt x="1161" y="3998"/>
                    <a:pt x="1156" y="3999"/>
                  </a:cubicBezTo>
                  <a:cubicBezTo>
                    <a:pt x="1145" y="4004"/>
                    <a:pt x="1139" y="3998"/>
                    <a:pt x="1136" y="3988"/>
                  </a:cubicBezTo>
                  <a:cubicBezTo>
                    <a:pt x="1132" y="3978"/>
                    <a:pt x="1128" y="3967"/>
                    <a:pt x="1124" y="3958"/>
                  </a:cubicBezTo>
                  <a:cubicBezTo>
                    <a:pt x="1116" y="3942"/>
                    <a:pt x="1108" y="3942"/>
                    <a:pt x="1098" y="3957"/>
                  </a:cubicBezTo>
                  <a:cubicBezTo>
                    <a:pt x="1091" y="3968"/>
                    <a:pt x="1084" y="3980"/>
                    <a:pt x="1076" y="3991"/>
                  </a:cubicBezTo>
                  <a:cubicBezTo>
                    <a:pt x="1076" y="4001"/>
                    <a:pt x="1072" y="4008"/>
                    <a:pt x="1065" y="4015"/>
                  </a:cubicBezTo>
                  <a:cubicBezTo>
                    <a:pt x="1069" y="4024"/>
                    <a:pt x="1066" y="4030"/>
                    <a:pt x="1056" y="4032"/>
                  </a:cubicBezTo>
                  <a:cubicBezTo>
                    <a:pt x="1053" y="4038"/>
                    <a:pt x="1049" y="4043"/>
                    <a:pt x="1042" y="4045"/>
                  </a:cubicBezTo>
                  <a:cubicBezTo>
                    <a:pt x="1018" y="4105"/>
                    <a:pt x="951" y="4133"/>
                    <a:pt x="894" y="4108"/>
                  </a:cubicBezTo>
                  <a:cubicBezTo>
                    <a:pt x="885" y="4105"/>
                    <a:pt x="881" y="4099"/>
                    <a:pt x="878" y="4091"/>
                  </a:cubicBezTo>
                  <a:cubicBezTo>
                    <a:pt x="874" y="4080"/>
                    <a:pt x="875" y="4069"/>
                    <a:pt x="878" y="4058"/>
                  </a:cubicBezTo>
                  <a:cubicBezTo>
                    <a:pt x="883" y="4038"/>
                    <a:pt x="881" y="4018"/>
                    <a:pt x="884" y="3998"/>
                  </a:cubicBezTo>
                  <a:cubicBezTo>
                    <a:pt x="886" y="3990"/>
                    <a:pt x="884" y="3980"/>
                    <a:pt x="874" y="3978"/>
                  </a:cubicBezTo>
                  <a:cubicBezTo>
                    <a:pt x="866" y="3976"/>
                    <a:pt x="861" y="3984"/>
                    <a:pt x="858" y="3991"/>
                  </a:cubicBezTo>
                  <a:cubicBezTo>
                    <a:pt x="851" y="4007"/>
                    <a:pt x="840" y="4020"/>
                    <a:pt x="830" y="4034"/>
                  </a:cubicBezTo>
                  <a:cubicBezTo>
                    <a:pt x="819" y="4050"/>
                    <a:pt x="805" y="4061"/>
                    <a:pt x="787" y="4067"/>
                  </a:cubicBezTo>
                  <a:cubicBezTo>
                    <a:pt x="777" y="4070"/>
                    <a:pt x="770" y="4068"/>
                    <a:pt x="761" y="4062"/>
                  </a:cubicBezTo>
                  <a:cubicBezTo>
                    <a:pt x="739" y="4047"/>
                    <a:pt x="731" y="4023"/>
                    <a:pt x="721" y="4001"/>
                  </a:cubicBezTo>
                  <a:cubicBezTo>
                    <a:pt x="707" y="3974"/>
                    <a:pt x="701" y="3944"/>
                    <a:pt x="706" y="3913"/>
                  </a:cubicBezTo>
                  <a:cubicBezTo>
                    <a:pt x="708" y="3899"/>
                    <a:pt x="708" y="3884"/>
                    <a:pt x="709" y="3869"/>
                  </a:cubicBezTo>
                  <a:cubicBezTo>
                    <a:pt x="709" y="3860"/>
                    <a:pt x="708" y="3852"/>
                    <a:pt x="700" y="3847"/>
                  </a:cubicBezTo>
                  <a:cubicBezTo>
                    <a:pt x="670" y="3827"/>
                    <a:pt x="664" y="3795"/>
                    <a:pt x="660" y="3763"/>
                  </a:cubicBezTo>
                  <a:cubicBezTo>
                    <a:pt x="658" y="3750"/>
                    <a:pt x="655" y="3736"/>
                    <a:pt x="650" y="3723"/>
                  </a:cubicBezTo>
                  <a:cubicBezTo>
                    <a:pt x="647" y="3715"/>
                    <a:pt x="642" y="3710"/>
                    <a:pt x="632" y="3708"/>
                  </a:cubicBezTo>
                  <a:cubicBezTo>
                    <a:pt x="609" y="3703"/>
                    <a:pt x="603" y="3694"/>
                    <a:pt x="604" y="3671"/>
                  </a:cubicBezTo>
                  <a:cubicBezTo>
                    <a:pt x="604" y="3662"/>
                    <a:pt x="605" y="3652"/>
                    <a:pt x="607" y="3643"/>
                  </a:cubicBezTo>
                  <a:cubicBezTo>
                    <a:pt x="611" y="3629"/>
                    <a:pt x="604" y="3621"/>
                    <a:pt x="593" y="3614"/>
                  </a:cubicBezTo>
                  <a:cubicBezTo>
                    <a:pt x="588" y="3611"/>
                    <a:pt x="582" y="3608"/>
                    <a:pt x="576" y="3606"/>
                  </a:cubicBezTo>
                  <a:cubicBezTo>
                    <a:pt x="554" y="3596"/>
                    <a:pt x="550" y="3589"/>
                    <a:pt x="556" y="3565"/>
                  </a:cubicBezTo>
                  <a:cubicBezTo>
                    <a:pt x="559" y="3551"/>
                    <a:pt x="562" y="3537"/>
                    <a:pt x="563" y="3522"/>
                  </a:cubicBezTo>
                  <a:cubicBezTo>
                    <a:pt x="563" y="3506"/>
                    <a:pt x="566" y="3491"/>
                    <a:pt x="571" y="3476"/>
                  </a:cubicBezTo>
                  <a:cubicBezTo>
                    <a:pt x="588" y="3429"/>
                    <a:pt x="611" y="3383"/>
                    <a:pt x="625" y="3335"/>
                  </a:cubicBezTo>
                  <a:cubicBezTo>
                    <a:pt x="628" y="3326"/>
                    <a:pt x="636" y="3318"/>
                    <a:pt x="633" y="3309"/>
                  </a:cubicBezTo>
                  <a:cubicBezTo>
                    <a:pt x="628" y="3296"/>
                    <a:pt x="616" y="3304"/>
                    <a:pt x="606" y="3303"/>
                  </a:cubicBezTo>
                  <a:cubicBezTo>
                    <a:pt x="596" y="3302"/>
                    <a:pt x="592" y="3295"/>
                    <a:pt x="598" y="3286"/>
                  </a:cubicBezTo>
                  <a:cubicBezTo>
                    <a:pt x="604" y="3276"/>
                    <a:pt x="612" y="3269"/>
                    <a:pt x="622" y="3263"/>
                  </a:cubicBezTo>
                  <a:cubicBezTo>
                    <a:pt x="632" y="3258"/>
                    <a:pt x="632" y="3250"/>
                    <a:pt x="628" y="3240"/>
                  </a:cubicBezTo>
                  <a:cubicBezTo>
                    <a:pt x="621" y="3224"/>
                    <a:pt x="615" y="3220"/>
                    <a:pt x="598" y="3226"/>
                  </a:cubicBezTo>
                  <a:cubicBezTo>
                    <a:pt x="589" y="3229"/>
                    <a:pt x="579" y="3232"/>
                    <a:pt x="572" y="3240"/>
                  </a:cubicBezTo>
                  <a:cubicBezTo>
                    <a:pt x="556" y="3258"/>
                    <a:pt x="533" y="3263"/>
                    <a:pt x="513" y="3273"/>
                  </a:cubicBezTo>
                  <a:cubicBezTo>
                    <a:pt x="503" y="3277"/>
                    <a:pt x="499" y="3273"/>
                    <a:pt x="496" y="3265"/>
                  </a:cubicBezTo>
                  <a:cubicBezTo>
                    <a:pt x="489" y="3245"/>
                    <a:pt x="487" y="3226"/>
                    <a:pt x="497" y="3206"/>
                  </a:cubicBezTo>
                  <a:cubicBezTo>
                    <a:pt x="501" y="3197"/>
                    <a:pt x="505" y="3188"/>
                    <a:pt x="507" y="3178"/>
                  </a:cubicBezTo>
                  <a:cubicBezTo>
                    <a:pt x="509" y="3155"/>
                    <a:pt x="498" y="3143"/>
                    <a:pt x="475" y="3146"/>
                  </a:cubicBezTo>
                  <a:cubicBezTo>
                    <a:pt x="467" y="3148"/>
                    <a:pt x="459" y="3151"/>
                    <a:pt x="451" y="3147"/>
                  </a:cubicBezTo>
                  <a:cubicBezTo>
                    <a:pt x="451" y="3138"/>
                    <a:pt x="458" y="3136"/>
                    <a:pt x="462" y="3132"/>
                  </a:cubicBezTo>
                  <a:cubicBezTo>
                    <a:pt x="488" y="3109"/>
                    <a:pt x="484" y="3068"/>
                    <a:pt x="453" y="3052"/>
                  </a:cubicBezTo>
                  <a:cubicBezTo>
                    <a:pt x="403" y="3027"/>
                    <a:pt x="354" y="3025"/>
                    <a:pt x="309" y="3062"/>
                  </a:cubicBezTo>
                  <a:cubicBezTo>
                    <a:pt x="298" y="3071"/>
                    <a:pt x="288" y="3073"/>
                    <a:pt x="276" y="3068"/>
                  </a:cubicBezTo>
                  <a:cubicBezTo>
                    <a:pt x="250" y="3057"/>
                    <a:pt x="223" y="3057"/>
                    <a:pt x="196" y="3065"/>
                  </a:cubicBezTo>
                  <a:cubicBezTo>
                    <a:pt x="177" y="3070"/>
                    <a:pt x="158" y="3072"/>
                    <a:pt x="138" y="3071"/>
                  </a:cubicBezTo>
                  <a:cubicBezTo>
                    <a:pt x="127" y="3070"/>
                    <a:pt x="118" y="3067"/>
                    <a:pt x="122" y="3053"/>
                  </a:cubicBezTo>
                  <a:cubicBezTo>
                    <a:pt x="125" y="3039"/>
                    <a:pt x="118" y="3035"/>
                    <a:pt x="105" y="3034"/>
                  </a:cubicBezTo>
                  <a:cubicBezTo>
                    <a:pt x="78" y="3031"/>
                    <a:pt x="51" y="3024"/>
                    <a:pt x="24" y="3029"/>
                  </a:cubicBezTo>
                  <a:cubicBezTo>
                    <a:pt x="22" y="3024"/>
                    <a:pt x="22" y="3024"/>
                    <a:pt x="22" y="3024"/>
                  </a:cubicBezTo>
                  <a:cubicBezTo>
                    <a:pt x="38" y="2998"/>
                    <a:pt x="58" y="2977"/>
                    <a:pt x="84" y="2961"/>
                  </a:cubicBezTo>
                  <a:moveTo>
                    <a:pt x="4477" y="6602"/>
                  </a:moveTo>
                  <a:cubicBezTo>
                    <a:pt x="4476" y="6598"/>
                    <a:pt x="4475" y="6593"/>
                    <a:pt x="4469" y="6593"/>
                  </a:cubicBezTo>
                  <a:cubicBezTo>
                    <a:pt x="4463" y="6593"/>
                    <a:pt x="4464" y="6599"/>
                    <a:pt x="4462" y="6603"/>
                  </a:cubicBezTo>
                  <a:cubicBezTo>
                    <a:pt x="4461" y="6604"/>
                    <a:pt x="4460" y="6606"/>
                    <a:pt x="4459" y="6607"/>
                  </a:cubicBezTo>
                  <a:cubicBezTo>
                    <a:pt x="4462" y="6616"/>
                    <a:pt x="4465" y="6625"/>
                    <a:pt x="4468" y="6634"/>
                  </a:cubicBezTo>
                  <a:cubicBezTo>
                    <a:pt x="4482" y="6626"/>
                    <a:pt x="4478" y="6614"/>
                    <a:pt x="4477" y="6602"/>
                  </a:cubicBezTo>
                  <a:moveTo>
                    <a:pt x="3107" y="4841"/>
                  </a:moveTo>
                  <a:cubicBezTo>
                    <a:pt x="3136" y="4854"/>
                    <a:pt x="3166" y="4858"/>
                    <a:pt x="3197" y="4860"/>
                  </a:cubicBezTo>
                  <a:cubicBezTo>
                    <a:pt x="3206" y="4853"/>
                    <a:pt x="3206" y="4847"/>
                    <a:pt x="3195" y="4841"/>
                  </a:cubicBezTo>
                  <a:cubicBezTo>
                    <a:pt x="3198" y="4833"/>
                    <a:pt x="3197" y="4825"/>
                    <a:pt x="3193" y="4819"/>
                  </a:cubicBezTo>
                  <a:cubicBezTo>
                    <a:pt x="3197" y="4825"/>
                    <a:pt x="3198" y="4833"/>
                    <a:pt x="3195" y="4841"/>
                  </a:cubicBezTo>
                  <a:cubicBezTo>
                    <a:pt x="3177" y="4831"/>
                    <a:pt x="3162" y="4817"/>
                    <a:pt x="3141" y="4810"/>
                  </a:cubicBezTo>
                  <a:cubicBezTo>
                    <a:pt x="3115" y="4802"/>
                    <a:pt x="3089" y="4804"/>
                    <a:pt x="3063" y="4806"/>
                  </a:cubicBezTo>
                  <a:cubicBezTo>
                    <a:pt x="3076" y="4821"/>
                    <a:pt x="3090" y="4833"/>
                    <a:pt x="3107" y="4841"/>
                  </a:cubicBezTo>
                </a:path>
              </a:pathLst>
            </a:custGeom>
            <a:solidFill>
              <a:srgbClr val="E1637C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05470" y="1389442"/>
              <a:ext cx="265649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目录</a:t>
              </a:r>
              <a:endPara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5400000">
              <a:off x="1696131" y="4939151"/>
              <a:ext cx="23198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E1637C"/>
                  </a:solidFill>
                  <a:cs typeface="+mn-ea"/>
                  <a:sym typeface="+mn-lt"/>
                </a:rPr>
                <a:t>contents</a:t>
              </a:r>
              <a:endParaRPr lang="zh-CN" altLang="en-US" sz="4400" dirty="0">
                <a:solidFill>
                  <a:srgbClr val="E1637C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72055" y="1169891"/>
            <a:ext cx="5606540" cy="560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1 -0.00092 L -4.16667E-7 -1.85185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0" grpId="0"/>
      <p:bldP spid="53" grpId="0"/>
      <p:bldP spid="56" grpId="0"/>
      <p:bldP spid="59" grpId="0"/>
      <p:bldP spid="45" grpId="0"/>
      <p:bldP spid="48" grpId="0"/>
      <p:bldP spid="51" grpId="0"/>
      <p:bldP spid="54" grpId="0"/>
      <p:bldP spid="57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871946" y="76552"/>
              <a:ext cx="24481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爱的天平</a:t>
              </a:r>
            </a:p>
          </p:txBody>
        </p:sp>
      </p:grpSp>
      <p:sp>
        <p:nvSpPr>
          <p:cNvPr id="5" name="PA-文本框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5886" y="4722297"/>
            <a:ext cx="19632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cs typeface="+mn-ea"/>
                <a:sym typeface="+mn-lt"/>
              </a:rPr>
              <a:t>我为父母</a:t>
            </a:r>
            <a:endParaRPr lang="en-US" altLang="zh-CN" sz="2800" b="1" dirty="0">
              <a:cs typeface="+mn-ea"/>
              <a:sym typeface="+mn-lt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cs typeface="+mn-ea"/>
                <a:sym typeface="+mn-lt"/>
              </a:rPr>
              <a:t>做的事</a:t>
            </a:r>
          </a:p>
        </p:txBody>
      </p:sp>
      <p:sp>
        <p:nvSpPr>
          <p:cNvPr id="7" name="PA-文本框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15286" y="4722297"/>
            <a:ext cx="203659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cs typeface="+mn-ea"/>
                <a:sym typeface="+mn-lt"/>
              </a:rPr>
              <a:t>父母为我</a:t>
            </a:r>
            <a:endParaRPr lang="en-US" altLang="zh-CN" sz="2800" b="1" dirty="0">
              <a:cs typeface="+mn-ea"/>
              <a:sym typeface="+mn-lt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cs typeface="+mn-ea"/>
                <a:sym typeface="+mn-lt"/>
              </a:rPr>
              <a:t>做的事</a:t>
            </a:r>
          </a:p>
        </p:txBody>
      </p:sp>
      <p:sp>
        <p:nvSpPr>
          <p:cNvPr id="8" name="矩形 7"/>
          <p:cNvSpPr/>
          <p:nvPr/>
        </p:nvSpPr>
        <p:spPr>
          <a:xfrm>
            <a:off x="2002970" y="1138214"/>
            <a:ext cx="8273144" cy="86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359DB5"/>
                </a:solidFill>
                <a:cs typeface="+mn-ea"/>
                <a:sym typeface="+mn-lt"/>
              </a:rPr>
              <a:t>  把</a:t>
            </a:r>
            <a:r>
              <a:rPr lang="zh-CN" altLang="en-US" b="1" dirty="0">
                <a:solidFill>
                  <a:srgbClr val="359DB5"/>
                </a:solidFill>
                <a:cs typeface="+mn-ea"/>
                <a:sym typeface="+mn-lt"/>
              </a:rPr>
              <a:t>父母为你做的事和你为父母做的事例举出来，作为砝码放在天平的两端，看看你的天平是否倾斜得太厉害？如果是，你得加重砝码。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40116" y="2015249"/>
            <a:ext cx="9114970" cy="4453102"/>
            <a:chOff x="1640116" y="2015249"/>
            <a:chExt cx="9114970" cy="445310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640116" y="2206296"/>
              <a:ext cx="9114970" cy="189386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497942" y="2015249"/>
              <a:ext cx="5196116" cy="445310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80"/>
                            </p:stCondLst>
                            <p:childTnLst>
                              <p:par>
                                <p:cTn id="22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4990" y="885309"/>
            <a:ext cx="4513204" cy="578132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871946" y="76552"/>
              <a:ext cx="24481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不忘母爱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799299" y="2859938"/>
            <a:ext cx="4704587" cy="130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小草不忘阳光的友情</a:t>
            </a:r>
            <a:endParaRPr lang="en-US" altLang="zh-CN" sz="28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我们不忘父母的恩情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779" y="346971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 r="1437"/>
          <a:stretch>
            <a:fillRect/>
          </a:stretch>
        </p:blipFill>
        <p:spPr>
          <a:xfrm>
            <a:off x="0" y="3152170"/>
            <a:ext cx="12192000" cy="3705830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4483856" y="2837240"/>
            <a:ext cx="5128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cs typeface="+mn-ea"/>
                <a:sym typeface="+mn-lt"/>
              </a:rPr>
              <a:t>班级讨论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/>
          <a:srcRect t="26516" r="11266"/>
          <a:stretch>
            <a:fillRect/>
          </a:stretch>
        </p:blipFill>
        <p:spPr>
          <a:xfrm>
            <a:off x="5359400" y="-16915"/>
            <a:ext cx="6832600" cy="2635686"/>
          </a:xfrm>
          <a:prstGeom prst="rect">
            <a:avLst/>
          </a:prstGeom>
        </p:spPr>
      </p:pic>
      <p:cxnSp>
        <p:nvCxnSpPr>
          <p:cNvPr id="62" name="直接连接符 61"/>
          <p:cNvCxnSpPr>
            <a:stCxn id="66" idx="0"/>
          </p:cNvCxnSpPr>
          <p:nvPr/>
        </p:nvCxnSpPr>
        <p:spPr>
          <a:xfrm flipV="1">
            <a:off x="3362325" y="0"/>
            <a:ext cx="0" cy="2618770"/>
          </a:xfrm>
          <a:prstGeom prst="line">
            <a:avLst/>
          </a:prstGeom>
          <a:ln w="47625">
            <a:solidFill>
              <a:srgbClr val="E16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359025" y="2214564"/>
            <a:ext cx="2006600" cy="2347705"/>
            <a:chOff x="1216025" y="2214564"/>
            <a:chExt cx="2006600" cy="2347705"/>
          </a:xfrm>
        </p:grpSpPr>
        <p:grpSp>
          <p:nvGrpSpPr>
            <p:cNvPr id="56" name="组合 55"/>
            <p:cNvGrpSpPr/>
            <p:nvPr/>
          </p:nvGrpSpPr>
          <p:grpSpPr>
            <a:xfrm>
              <a:off x="1403350" y="3152170"/>
              <a:ext cx="1631950" cy="1410099"/>
              <a:chOff x="1435100" y="3152170"/>
              <a:chExt cx="1631950" cy="1410099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435100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282825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478398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2324225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5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3" name="任意多边形: 形状 62"/>
            <p:cNvSpPr/>
            <p:nvPr/>
          </p:nvSpPr>
          <p:spPr>
            <a:xfrm>
              <a:off x="1997204" y="2278856"/>
              <a:ext cx="219740" cy="30480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1836415" y="2330661"/>
              <a:ext cx="754967" cy="278429"/>
            </a:xfrm>
            <a:custGeom>
              <a:avLst/>
              <a:gdLst>
                <a:gd name="connsiteX0" fmla="*/ 362905 w 720973"/>
                <a:gd name="connsiteY0" fmla="*/ 168337 h 293421"/>
                <a:gd name="connsiteX1" fmla="*/ 108111 w 720973"/>
                <a:gd name="connsiteY1" fmla="*/ 1650 h 293421"/>
                <a:gd name="connsiteX2" fmla="*/ 36673 w 720973"/>
                <a:gd name="connsiteY2" fmla="*/ 258825 h 293421"/>
                <a:gd name="connsiteX3" fmla="*/ 674848 w 720973"/>
                <a:gd name="connsiteY3" fmla="*/ 263587 h 293421"/>
                <a:gd name="connsiteX4" fmla="*/ 641511 w 720973"/>
                <a:gd name="connsiteY4" fmla="*/ 6412 h 293421"/>
                <a:gd name="connsiteX5" fmla="*/ 405767 w 720973"/>
                <a:gd name="connsiteY5" fmla="*/ 218343 h 293421"/>
                <a:gd name="connsiteX0-1" fmla="*/ 382496 w 721514"/>
                <a:gd name="connsiteY0-2" fmla="*/ 235807 h 291835"/>
                <a:gd name="connsiteX1-3" fmla="*/ 108652 w 721514"/>
                <a:gd name="connsiteY1-4" fmla="*/ 64 h 291835"/>
                <a:gd name="connsiteX2-5" fmla="*/ 37214 w 721514"/>
                <a:gd name="connsiteY2-6" fmla="*/ 257239 h 291835"/>
                <a:gd name="connsiteX3-7" fmla="*/ 675389 w 721514"/>
                <a:gd name="connsiteY3-8" fmla="*/ 262001 h 291835"/>
                <a:gd name="connsiteX4-9" fmla="*/ 642052 w 721514"/>
                <a:gd name="connsiteY4-10" fmla="*/ 4826 h 291835"/>
                <a:gd name="connsiteX5-11" fmla="*/ 406308 w 721514"/>
                <a:gd name="connsiteY5-12" fmla="*/ 216757 h 291835"/>
                <a:gd name="connsiteX0-13" fmla="*/ 382496 w 722411"/>
                <a:gd name="connsiteY0-14" fmla="*/ 235807 h 291835"/>
                <a:gd name="connsiteX1-15" fmla="*/ 108652 w 722411"/>
                <a:gd name="connsiteY1-16" fmla="*/ 64 h 291835"/>
                <a:gd name="connsiteX2-17" fmla="*/ 37214 w 722411"/>
                <a:gd name="connsiteY2-18" fmla="*/ 257239 h 291835"/>
                <a:gd name="connsiteX3-19" fmla="*/ 675389 w 722411"/>
                <a:gd name="connsiteY3-20" fmla="*/ 262001 h 291835"/>
                <a:gd name="connsiteX4-21" fmla="*/ 642052 w 722411"/>
                <a:gd name="connsiteY4-22" fmla="*/ 4826 h 291835"/>
                <a:gd name="connsiteX5-23" fmla="*/ 382495 w 722411"/>
                <a:gd name="connsiteY5-24" fmla="*/ 238189 h 291835"/>
                <a:gd name="connsiteX0-25" fmla="*/ 382496 w 722501"/>
                <a:gd name="connsiteY0-26" fmla="*/ 235807 h 291835"/>
                <a:gd name="connsiteX1-27" fmla="*/ 108652 w 722501"/>
                <a:gd name="connsiteY1-28" fmla="*/ 64 h 291835"/>
                <a:gd name="connsiteX2-29" fmla="*/ 37214 w 722501"/>
                <a:gd name="connsiteY2-30" fmla="*/ 257239 h 291835"/>
                <a:gd name="connsiteX3-31" fmla="*/ 675389 w 722501"/>
                <a:gd name="connsiteY3-32" fmla="*/ 262001 h 291835"/>
                <a:gd name="connsiteX4-33" fmla="*/ 642052 w 722501"/>
                <a:gd name="connsiteY4-34" fmla="*/ 4826 h 291835"/>
                <a:gd name="connsiteX5-35" fmla="*/ 380114 w 722501"/>
                <a:gd name="connsiteY5-36" fmla="*/ 281456 h 291835"/>
                <a:gd name="connsiteX0-37" fmla="*/ 387396 w 722638"/>
                <a:gd name="connsiteY0-38" fmla="*/ 284167 h 291839"/>
                <a:gd name="connsiteX1-39" fmla="*/ 108789 w 722638"/>
                <a:gd name="connsiteY1-40" fmla="*/ 68 h 291839"/>
                <a:gd name="connsiteX2-41" fmla="*/ 37351 w 722638"/>
                <a:gd name="connsiteY2-42" fmla="*/ 257243 h 291839"/>
                <a:gd name="connsiteX3-43" fmla="*/ 675526 w 722638"/>
                <a:gd name="connsiteY3-44" fmla="*/ 262005 h 291839"/>
                <a:gd name="connsiteX4-45" fmla="*/ 642189 w 722638"/>
                <a:gd name="connsiteY4-46" fmla="*/ 4830 h 291839"/>
                <a:gd name="connsiteX5-47" fmla="*/ 380251 w 722638"/>
                <a:gd name="connsiteY5-48" fmla="*/ 281460 h 291839"/>
                <a:gd name="connsiteX0-49" fmla="*/ 387396 w 722638"/>
                <a:gd name="connsiteY0-50" fmla="*/ 284167 h 291839"/>
                <a:gd name="connsiteX1-51" fmla="*/ 108789 w 722638"/>
                <a:gd name="connsiteY1-52" fmla="*/ 68 h 291839"/>
                <a:gd name="connsiteX2-53" fmla="*/ 37351 w 722638"/>
                <a:gd name="connsiteY2-54" fmla="*/ 257243 h 291839"/>
                <a:gd name="connsiteX3-55" fmla="*/ 675526 w 722638"/>
                <a:gd name="connsiteY3-56" fmla="*/ 262005 h 291839"/>
                <a:gd name="connsiteX4-57" fmla="*/ 642189 w 722638"/>
                <a:gd name="connsiteY4-58" fmla="*/ 4830 h 291839"/>
                <a:gd name="connsiteX5-59" fmla="*/ 380251 w 722638"/>
                <a:gd name="connsiteY5-60" fmla="*/ 281460 h 291839"/>
                <a:gd name="connsiteX0-61" fmla="*/ 383758 w 719000"/>
                <a:gd name="connsiteY0-62" fmla="*/ 279373 h 285556"/>
                <a:gd name="connsiteX1-63" fmla="*/ 119439 w 719000"/>
                <a:gd name="connsiteY1-64" fmla="*/ 20726 h 285556"/>
                <a:gd name="connsiteX2-65" fmla="*/ 33713 w 719000"/>
                <a:gd name="connsiteY2-66" fmla="*/ 252449 h 285556"/>
                <a:gd name="connsiteX3-67" fmla="*/ 671888 w 719000"/>
                <a:gd name="connsiteY3-68" fmla="*/ 257211 h 285556"/>
                <a:gd name="connsiteX4-69" fmla="*/ 638551 w 719000"/>
                <a:gd name="connsiteY4-70" fmla="*/ 36 h 285556"/>
                <a:gd name="connsiteX5-71" fmla="*/ 376613 w 719000"/>
                <a:gd name="connsiteY5-72" fmla="*/ 276666 h 285556"/>
                <a:gd name="connsiteX0-73" fmla="*/ 383758 w 701654"/>
                <a:gd name="connsiteY0-74" fmla="*/ 284462 h 290984"/>
                <a:gd name="connsiteX1-75" fmla="*/ 119439 w 701654"/>
                <a:gd name="connsiteY1-76" fmla="*/ 25815 h 290984"/>
                <a:gd name="connsiteX2-77" fmla="*/ 33713 w 701654"/>
                <a:gd name="connsiteY2-78" fmla="*/ 257538 h 290984"/>
                <a:gd name="connsiteX3-79" fmla="*/ 671888 w 701654"/>
                <a:gd name="connsiteY3-80" fmla="*/ 262300 h 290984"/>
                <a:gd name="connsiteX4-81" fmla="*/ 574257 w 701654"/>
                <a:gd name="connsiteY4-82" fmla="*/ 35 h 290984"/>
                <a:gd name="connsiteX5-83" fmla="*/ 376613 w 701654"/>
                <a:gd name="connsiteY5-84" fmla="*/ 281755 h 290984"/>
                <a:gd name="connsiteX0-85" fmla="*/ 387674 w 754967"/>
                <a:gd name="connsiteY0-86" fmla="*/ 284435 h 297584"/>
                <a:gd name="connsiteX1-87" fmla="*/ 123355 w 754967"/>
                <a:gd name="connsiteY1-88" fmla="*/ 25788 h 297584"/>
                <a:gd name="connsiteX2-89" fmla="*/ 37629 w 754967"/>
                <a:gd name="connsiteY2-90" fmla="*/ 257511 h 297584"/>
                <a:gd name="connsiteX3-91" fmla="*/ 730572 w 754967"/>
                <a:gd name="connsiteY3-92" fmla="*/ 272453 h 297584"/>
                <a:gd name="connsiteX4-93" fmla="*/ 578173 w 754967"/>
                <a:gd name="connsiteY4-94" fmla="*/ 8 h 297584"/>
                <a:gd name="connsiteX5-95" fmla="*/ 380529 w 754967"/>
                <a:gd name="connsiteY5-96" fmla="*/ 281728 h 297584"/>
                <a:gd name="connsiteX0-97" fmla="*/ 387674 w 754967"/>
                <a:gd name="connsiteY0-98" fmla="*/ 284435 h 297584"/>
                <a:gd name="connsiteX1-99" fmla="*/ 123355 w 754967"/>
                <a:gd name="connsiteY1-100" fmla="*/ 25788 h 297584"/>
                <a:gd name="connsiteX2-101" fmla="*/ 37629 w 754967"/>
                <a:gd name="connsiteY2-102" fmla="*/ 257511 h 297584"/>
                <a:gd name="connsiteX3-103" fmla="*/ 730572 w 754967"/>
                <a:gd name="connsiteY3-104" fmla="*/ 272453 h 297584"/>
                <a:gd name="connsiteX4-105" fmla="*/ 578173 w 754967"/>
                <a:gd name="connsiteY4-106" fmla="*/ 8 h 297584"/>
                <a:gd name="connsiteX5-107" fmla="*/ 380529 w 754967"/>
                <a:gd name="connsiteY5-108" fmla="*/ 281728 h 2975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54967" h="297584">
                  <a:moveTo>
                    <a:pt x="387674" y="284435"/>
                  </a:moveTo>
                  <a:cubicBezTo>
                    <a:pt x="311275" y="163010"/>
                    <a:pt x="181696" y="30275"/>
                    <a:pt x="123355" y="25788"/>
                  </a:cubicBezTo>
                  <a:cubicBezTo>
                    <a:pt x="65014" y="21301"/>
                    <a:pt x="-63574" y="216400"/>
                    <a:pt x="37629" y="257511"/>
                  </a:cubicBezTo>
                  <a:cubicBezTo>
                    <a:pt x="138832" y="298622"/>
                    <a:pt x="640481" y="315370"/>
                    <a:pt x="730572" y="272453"/>
                  </a:cubicBezTo>
                  <a:cubicBezTo>
                    <a:pt x="820663" y="229536"/>
                    <a:pt x="636513" y="-1538"/>
                    <a:pt x="578173" y="8"/>
                  </a:cubicBezTo>
                  <a:cubicBezTo>
                    <a:pt x="519833" y="1554"/>
                    <a:pt x="433114" y="161812"/>
                    <a:pt x="380529" y="281728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 flipH="1">
              <a:off x="2220912" y="2214564"/>
              <a:ext cx="195255" cy="38338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216025" y="2618770"/>
              <a:ext cx="2006600" cy="441930"/>
            </a:xfrm>
            <a:prstGeom prst="rect">
              <a:avLst/>
            </a:prstGeom>
            <a:solidFill>
              <a:srgbClr val="FAC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26273 L -1.25E-6 -1.48148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789431" y="2166880"/>
            <a:ext cx="6966368" cy="3316742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3058082" y="1050471"/>
            <a:ext cx="7640485" cy="1673382"/>
            <a:chOff x="3058082" y="1050471"/>
            <a:chExt cx="7640485" cy="1673382"/>
          </a:xfrm>
        </p:grpSpPr>
        <p:grpSp>
          <p:nvGrpSpPr>
            <p:cNvPr id="21" name="组合 20"/>
            <p:cNvGrpSpPr/>
            <p:nvPr/>
          </p:nvGrpSpPr>
          <p:grpSpPr>
            <a:xfrm>
              <a:off x="4321771" y="1522131"/>
              <a:ext cx="6376796" cy="1184966"/>
              <a:chOff x="2498365" y="1514053"/>
              <a:chExt cx="6277335" cy="1256577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2498365" y="1514053"/>
                <a:ext cx="6277335" cy="1256577"/>
              </a:xfrm>
              <a:prstGeom prst="roundRect">
                <a:avLst/>
              </a:prstGeom>
              <a:solidFill>
                <a:srgbClr val="EA5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: 圆角 19"/>
              <p:cNvSpPr/>
              <p:nvPr/>
            </p:nvSpPr>
            <p:spPr>
              <a:xfrm>
                <a:off x="2584343" y="1603555"/>
                <a:ext cx="6105379" cy="1077572"/>
              </a:xfrm>
              <a:prstGeom prst="roundRect">
                <a:avLst>
                  <a:gd name="adj" fmla="val 1313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058082" y="1512577"/>
              <a:ext cx="1839554" cy="120407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232826" y="1800523"/>
              <a:ext cx="569387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Caslon Pro Bold" panose="0205070206050A020403" pitchFamily="18" charset="0"/>
                </a:defRPr>
              </a:lvl1pPr>
            </a:lstStyle>
            <a:p>
              <a:r>
                <a:rPr lang="en-US" altLang="zh-CN" sz="5400">
                  <a:latin typeface="+mn-lt"/>
                  <a:cs typeface="+mn-ea"/>
                  <a:sym typeface="+mn-lt"/>
                </a:rPr>
                <a:t>1</a:t>
              </a:r>
              <a:endParaRPr lang="zh-CN" altLang="en-US" sz="540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891182" y="1050471"/>
              <a:ext cx="407192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EA5F53"/>
                  </a:solidFill>
                  <a:cs typeface="+mn-ea"/>
                  <a:sym typeface="+mn-lt"/>
                </a:rPr>
                <a:t>什么</a:t>
              </a:r>
              <a:r>
                <a:rPr lang="zh-CN" altLang="en-US" sz="2800" b="1" dirty="0">
                  <a:solidFill>
                    <a:srgbClr val="EA5F53"/>
                  </a:solidFill>
                  <a:cs typeface="+mn-ea"/>
                  <a:sym typeface="+mn-lt"/>
                </a:rPr>
                <a:t>是孝敬父母？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839003" y="1891866"/>
              <a:ext cx="534650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孝敬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父母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就是子女对父母的尊敬、侍奉和赡养。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711338" y="2838745"/>
            <a:ext cx="7640485" cy="1673382"/>
            <a:chOff x="3711338" y="2838745"/>
            <a:chExt cx="7640485" cy="1673382"/>
          </a:xfrm>
        </p:grpSpPr>
        <p:grpSp>
          <p:nvGrpSpPr>
            <p:cNvPr id="31" name="组合 30"/>
            <p:cNvGrpSpPr/>
            <p:nvPr/>
          </p:nvGrpSpPr>
          <p:grpSpPr>
            <a:xfrm>
              <a:off x="4975027" y="3310405"/>
              <a:ext cx="6376796" cy="1184966"/>
              <a:chOff x="2498365" y="1514053"/>
              <a:chExt cx="6277335" cy="1256577"/>
            </a:xfrm>
          </p:grpSpPr>
          <p:sp>
            <p:nvSpPr>
              <p:cNvPr id="33" name="矩形: 圆角 32"/>
              <p:cNvSpPr/>
              <p:nvPr/>
            </p:nvSpPr>
            <p:spPr>
              <a:xfrm>
                <a:off x="2498365" y="1514053"/>
                <a:ext cx="6277335" cy="1256577"/>
              </a:xfrm>
              <a:prstGeom prst="roundRect">
                <a:avLst/>
              </a:prstGeom>
              <a:solidFill>
                <a:srgbClr val="EA5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>
                <a:off x="2584343" y="1603555"/>
                <a:ext cx="6105379" cy="1077572"/>
              </a:xfrm>
              <a:prstGeom prst="roundRect">
                <a:avLst>
                  <a:gd name="adj" fmla="val 1313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11338" y="3300851"/>
              <a:ext cx="1839554" cy="1204072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886082" y="3588797"/>
              <a:ext cx="569387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Caslon Pro Bold" panose="0205070206050A020403" pitchFamily="18" charset="0"/>
                </a:defRPr>
              </a:lvl1pPr>
            </a:lstStyle>
            <a:p>
              <a:r>
                <a:rPr lang="en-US" altLang="zh-CN" sz="5400">
                  <a:latin typeface="+mn-lt"/>
                  <a:cs typeface="+mn-ea"/>
                  <a:sym typeface="+mn-lt"/>
                </a:rPr>
                <a:t>2</a:t>
              </a:r>
              <a:endParaRPr lang="zh-CN" altLang="en-US" sz="540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5544438" y="2838745"/>
              <a:ext cx="407192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EA5F53"/>
                  </a:solidFill>
                  <a:cs typeface="+mn-ea"/>
                  <a:sym typeface="+mn-lt"/>
                </a:rPr>
                <a:t>其中最重要的是什么？</a:t>
              </a:r>
              <a:endParaRPr lang="zh-CN" altLang="en-US" sz="2800" b="1" dirty="0">
                <a:solidFill>
                  <a:srgbClr val="EA5F53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5492259" y="3680140"/>
              <a:ext cx="491107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其中最重要的是敬重和爱戴父母。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058082" y="4565517"/>
            <a:ext cx="7640485" cy="1673382"/>
            <a:chOff x="3058082" y="4565517"/>
            <a:chExt cx="7640485" cy="1673382"/>
          </a:xfrm>
        </p:grpSpPr>
        <p:grpSp>
          <p:nvGrpSpPr>
            <p:cNvPr id="41" name="组合 40"/>
            <p:cNvGrpSpPr/>
            <p:nvPr/>
          </p:nvGrpSpPr>
          <p:grpSpPr>
            <a:xfrm>
              <a:off x="4321771" y="5037177"/>
              <a:ext cx="6376796" cy="1184966"/>
              <a:chOff x="2498365" y="1514053"/>
              <a:chExt cx="6277335" cy="1256577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2498365" y="1514053"/>
                <a:ext cx="6277335" cy="1256577"/>
              </a:xfrm>
              <a:prstGeom prst="roundRect">
                <a:avLst/>
              </a:prstGeom>
              <a:solidFill>
                <a:srgbClr val="EA5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矩形: 圆角 43"/>
              <p:cNvSpPr/>
              <p:nvPr/>
            </p:nvSpPr>
            <p:spPr>
              <a:xfrm>
                <a:off x="2584343" y="1603555"/>
                <a:ext cx="6105379" cy="1077572"/>
              </a:xfrm>
              <a:prstGeom prst="roundRect">
                <a:avLst>
                  <a:gd name="adj" fmla="val 1313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058082" y="5027623"/>
              <a:ext cx="1839554" cy="1204072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232826" y="5315569"/>
              <a:ext cx="569387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Caslon Pro Bold" panose="0205070206050A020403" pitchFamily="18" charset="0"/>
                </a:defRPr>
              </a:lvl1pPr>
            </a:lstStyle>
            <a:p>
              <a:r>
                <a:rPr lang="en-US" altLang="zh-CN" sz="5400">
                  <a:latin typeface="+mn-lt"/>
                  <a:cs typeface="+mn-ea"/>
                  <a:sym typeface="+mn-lt"/>
                </a:rPr>
                <a:t>3</a:t>
              </a:r>
              <a:endParaRPr lang="zh-CN" altLang="en-US" sz="540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4891182" y="4565517"/>
              <a:ext cx="407192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EA5F53"/>
                  </a:solidFill>
                  <a:cs typeface="+mn-ea"/>
                  <a:sym typeface="+mn-lt"/>
                </a:rPr>
                <a:t>怎样来孝敬父母</a:t>
              </a:r>
              <a:r>
                <a:rPr lang="en-US" altLang="zh-CN" sz="2800" b="1">
                  <a:solidFill>
                    <a:srgbClr val="EA5F53"/>
                  </a:solidFill>
                  <a:cs typeface="+mn-ea"/>
                  <a:sym typeface="+mn-lt"/>
                </a:rPr>
                <a:t>?</a:t>
              </a:r>
              <a:endParaRPr lang="zh-CN" altLang="en-US" sz="2800" b="1" dirty="0">
                <a:solidFill>
                  <a:srgbClr val="EA5F53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4839002" y="5406912"/>
              <a:ext cx="566463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（</a:t>
              </a:r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）孝心；（</a:t>
              </a:r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）孝行；（</a:t>
              </a:r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）付出</a:t>
              </a:r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;(4)</a:t>
              </a: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分清孝的是非界限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871946" y="76552"/>
              <a:ext cx="24481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班级讨论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任意多边形: 形状 82"/>
          <p:cNvSpPr/>
          <p:nvPr/>
        </p:nvSpPr>
        <p:spPr>
          <a:xfrm>
            <a:off x="3377586" y="315457"/>
            <a:ext cx="6711583" cy="6004844"/>
          </a:xfrm>
          <a:custGeom>
            <a:avLst/>
            <a:gdLst>
              <a:gd name="connsiteX0" fmla="*/ 2950643 w 6711583"/>
              <a:gd name="connsiteY0" fmla="*/ 47400 h 6004844"/>
              <a:gd name="connsiteX1" fmla="*/ 4097271 w 6711583"/>
              <a:gd name="connsiteY1" fmla="*/ 1077914 h 6004844"/>
              <a:gd name="connsiteX2" fmla="*/ 1920128 w 6711583"/>
              <a:gd name="connsiteY2" fmla="*/ 1600429 h 6004844"/>
              <a:gd name="connsiteX3" fmla="*/ 3676357 w 6711583"/>
              <a:gd name="connsiteY3" fmla="*/ 2442257 h 6004844"/>
              <a:gd name="connsiteX4" fmla="*/ 1383100 w 6711583"/>
              <a:gd name="connsiteY4" fmla="*/ 2659972 h 6004844"/>
              <a:gd name="connsiteX5" fmla="*/ 4866528 w 6711583"/>
              <a:gd name="connsiteY5" fmla="*/ 3327629 h 6004844"/>
              <a:gd name="connsiteX6" fmla="*/ 1789500 w 6711583"/>
              <a:gd name="connsiteY6" fmla="*/ 3879172 h 6004844"/>
              <a:gd name="connsiteX7" fmla="*/ 4808471 w 6711583"/>
              <a:gd name="connsiteY7" fmla="*/ 4546829 h 6004844"/>
              <a:gd name="connsiteX8" fmla="*/ 4243 w 6711583"/>
              <a:gd name="connsiteY8" fmla="*/ 5011286 h 6004844"/>
              <a:gd name="connsiteX9" fmla="*/ 5795443 w 6711583"/>
              <a:gd name="connsiteY9" fmla="*/ 5577343 h 6004844"/>
              <a:gd name="connsiteX10" fmla="*/ 2645843 w 6711583"/>
              <a:gd name="connsiteY10" fmla="*/ 5896657 h 6004844"/>
              <a:gd name="connsiteX11" fmla="*/ 2703900 w 6711583"/>
              <a:gd name="connsiteY11" fmla="*/ 5998257 h 6004844"/>
              <a:gd name="connsiteX12" fmla="*/ 6114757 w 6711583"/>
              <a:gd name="connsiteY12" fmla="*/ 5737000 h 6004844"/>
              <a:gd name="connsiteX13" fmla="*/ 6230871 w 6711583"/>
              <a:gd name="connsiteY13" fmla="*/ 5461229 h 6004844"/>
              <a:gd name="connsiteX14" fmla="*/ 1237957 w 6711583"/>
              <a:gd name="connsiteY14" fmla="*/ 5040314 h 6004844"/>
              <a:gd name="connsiteX15" fmla="*/ 5389043 w 6711583"/>
              <a:gd name="connsiteY15" fmla="*/ 4662943 h 6004844"/>
              <a:gd name="connsiteX16" fmla="*/ 4677843 w 6711583"/>
              <a:gd name="connsiteY16" fmla="*/ 4300086 h 6004844"/>
              <a:gd name="connsiteX17" fmla="*/ 2660357 w 6711583"/>
              <a:gd name="connsiteY17" fmla="*/ 3937229 h 6004844"/>
              <a:gd name="connsiteX18" fmla="*/ 5243900 w 6711583"/>
              <a:gd name="connsiteY18" fmla="*/ 3501800 h 6004844"/>
              <a:gd name="connsiteX19" fmla="*/ 5229385 w 6711583"/>
              <a:gd name="connsiteY19" fmla="*/ 3153457 h 6004844"/>
              <a:gd name="connsiteX20" fmla="*/ 2224928 w 6711583"/>
              <a:gd name="connsiteY20" fmla="*/ 2703514 h 6004844"/>
              <a:gd name="connsiteX21" fmla="*/ 2370071 w 6711583"/>
              <a:gd name="connsiteY21" fmla="*/ 2659972 h 6004844"/>
              <a:gd name="connsiteX22" fmla="*/ 4039214 w 6711583"/>
              <a:gd name="connsiteY22" fmla="*/ 2616429 h 6004844"/>
              <a:gd name="connsiteX23" fmla="*/ 3966643 w 6711583"/>
              <a:gd name="connsiteY23" fmla="*/ 2268086 h 6004844"/>
              <a:gd name="connsiteX24" fmla="*/ 2355557 w 6711583"/>
              <a:gd name="connsiteY24" fmla="*/ 1658486 h 6004844"/>
              <a:gd name="connsiteX25" fmla="*/ 2718414 w 6711583"/>
              <a:gd name="connsiteY25" fmla="*/ 1527857 h 6004844"/>
              <a:gd name="connsiteX26" fmla="*/ 4358528 w 6711583"/>
              <a:gd name="connsiteY26" fmla="*/ 1252086 h 6004844"/>
              <a:gd name="connsiteX27" fmla="*/ 3792471 w 6711583"/>
              <a:gd name="connsiteY27" fmla="*/ 279629 h 6004844"/>
              <a:gd name="connsiteX28" fmla="*/ 2950643 w 6711583"/>
              <a:gd name="connsiteY28" fmla="*/ 47400 h 600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11583" h="6004844">
                <a:moveTo>
                  <a:pt x="2950643" y="47400"/>
                </a:moveTo>
                <a:cubicBezTo>
                  <a:pt x="3001443" y="180448"/>
                  <a:pt x="4269024" y="819076"/>
                  <a:pt x="4097271" y="1077914"/>
                </a:cubicBezTo>
                <a:cubicBezTo>
                  <a:pt x="3925519" y="1336752"/>
                  <a:pt x="1990280" y="1373039"/>
                  <a:pt x="1920128" y="1600429"/>
                </a:cubicBezTo>
                <a:cubicBezTo>
                  <a:pt x="1849976" y="1827819"/>
                  <a:pt x="3765862" y="2265667"/>
                  <a:pt x="3676357" y="2442257"/>
                </a:cubicBezTo>
                <a:cubicBezTo>
                  <a:pt x="3586852" y="2618847"/>
                  <a:pt x="1184738" y="2512410"/>
                  <a:pt x="1383100" y="2659972"/>
                </a:cubicBezTo>
                <a:cubicBezTo>
                  <a:pt x="1581462" y="2807534"/>
                  <a:pt x="4798795" y="3124429"/>
                  <a:pt x="4866528" y="3327629"/>
                </a:cubicBezTo>
                <a:cubicBezTo>
                  <a:pt x="4934261" y="3530829"/>
                  <a:pt x="1799176" y="3675972"/>
                  <a:pt x="1789500" y="3879172"/>
                </a:cubicBezTo>
                <a:cubicBezTo>
                  <a:pt x="1779824" y="4082372"/>
                  <a:pt x="5106014" y="4358143"/>
                  <a:pt x="4808471" y="4546829"/>
                </a:cubicBezTo>
                <a:cubicBezTo>
                  <a:pt x="4510928" y="4735515"/>
                  <a:pt x="-160252" y="4839534"/>
                  <a:pt x="4243" y="5011286"/>
                </a:cubicBezTo>
                <a:cubicBezTo>
                  <a:pt x="168738" y="5183038"/>
                  <a:pt x="5355176" y="5429781"/>
                  <a:pt x="5795443" y="5577343"/>
                </a:cubicBezTo>
                <a:cubicBezTo>
                  <a:pt x="6235710" y="5724905"/>
                  <a:pt x="3161100" y="5826505"/>
                  <a:pt x="2645843" y="5896657"/>
                </a:cubicBezTo>
                <a:cubicBezTo>
                  <a:pt x="2130586" y="5966809"/>
                  <a:pt x="2125748" y="6024867"/>
                  <a:pt x="2703900" y="5998257"/>
                </a:cubicBezTo>
                <a:cubicBezTo>
                  <a:pt x="3282052" y="5971648"/>
                  <a:pt x="5526929" y="5826505"/>
                  <a:pt x="6114757" y="5737000"/>
                </a:cubicBezTo>
                <a:cubicBezTo>
                  <a:pt x="6702585" y="5647495"/>
                  <a:pt x="7043671" y="5577343"/>
                  <a:pt x="6230871" y="5461229"/>
                </a:cubicBezTo>
                <a:cubicBezTo>
                  <a:pt x="5418071" y="5345115"/>
                  <a:pt x="1378262" y="5173362"/>
                  <a:pt x="1237957" y="5040314"/>
                </a:cubicBezTo>
                <a:cubicBezTo>
                  <a:pt x="1097652" y="4907266"/>
                  <a:pt x="4815729" y="4786314"/>
                  <a:pt x="5389043" y="4662943"/>
                </a:cubicBezTo>
                <a:cubicBezTo>
                  <a:pt x="5962357" y="4539572"/>
                  <a:pt x="5132624" y="4421038"/>
                  <a:pt x="4677843" y="4300086"/>
                </a:cubicBezTo>
                <a:cubicBezTo>
                  <a:pt x="4223062" y="4179134"/>
                  <a:pt x="2566014" y="4070277"/>
                  <a:pt x="2660357" y="3937229"/>
                </a:cubicBezTo>
                <a:cubicBezTo>
                  <a:pt x="2754700" y="3804181"/>
                  <a:pt x="4815729" y="3632429"/>
                  <a:pt x="5243900" y="3501800"/>
                </a:cubicBezTo>
                <a:cubicBezTo>
                  <a:pt x="5672071" y="3371171"/>
                  <a:pt x="5732547" y="3286505"/>
                  <a:pt x="5229385" y="3153457"/>
                </a:cubicBezTo>
                <a:cubicBezTo>
                  <a:pt x="4726223" y="3020409"/>
                  <a:pt x="2701480" y="2785761"/>
                  <a:pt x="2224928" y="2703514"/>
                </a:cubicBezTo>
                <a:cubicBezTo>
                  <a:pt x="1748376" y="2621267"/>
                  <a:pt x="2067690" y="2674486"/>
                  <a:pt x="2370071" y="2659972"/>
                </a:cubicBezTo>
                <a:cubicBezTo>
                  <a:pt x="2672452" y="2645458"/>
                  <a:pt x="3773119" y="2681743"/>
                  <a:pt x="4039214" y="2616429"/>
                </a:cubicBezTo>
                <a:cubicBezTo>
                  <a:pt x="4305309" y="2551115"/>
                  <a:pt x="4247252" y="2427743"/>
                  <a:pt x="3966643" y="2268086"/>
                </a:cubicBezTo>
                <a:cubicBezTo>
                  <a:pt x="3686034" y="2108429"/>
                  <a:pt x="2563595" y="1781858"/>
                  <a:pt x="2355557" y="1658486"/>
                </a:cubicBezTo>
                <a:cubicBezTo>
                  <a:pt x="2147519" y="1535115"/>
                  <a:pt x="2384586" y="1595590"/>
                  <a:pt x="2718414" y="1527857"/>
                </a:cubicBezTo>
                <a:cubicBezTo>
                  <a:pt x="3052242" y="1460124"/>
                  <a:pt x="4179519" y="1460124"/>
                  <a:pt x="4358528" y="1252086"/>
                </a:cubicBezTo>
                <a:cubicBezTo>
                  <a:pt x="4537538" y="1044048"/>
                  <a:pt x="4024700" y="475572"/>
                  <a:pt x="3792471" y="279629"/>
                </a:cubicBezTo>
                <a:cubicBezTo>
                  <a:pt x="3560243" y="83686"/>
                  <a:pt x="2899843" y="-85648"/>
                  <a:pt x="2950643" y="47400"/>
                </a:cubicBezTo>
                <a:close/>
              </a:path>
            </a:pathLst>
          </a:custGeom>
          <a:gradFill>
            <a:gsLst>
              <a:gs pos="0">
                <a:srgbClr val="FFBBC3"/>
              </a:gs>
              <a:gs pos="92000">
                <a:srgbClr val="FBA3B2"/>
              </a:gs>
              <a:gs pos="78000">
                <a:schemeClr val="bg1"/>
              </a:gs>
              <a:gs pos="63000">
                <a:srgbClr val="FFBBC3"/>
              </a:gs>
              <a:gs pos="50000">
                <a:schemeClr val="bg1"/>
              </a:gs>
              <a:gs pos="34000">
                <a:srgbClr val="FBA3B2"/>
              </a:gs>
              <a:gs pos="19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871946" y="76552"/>
              <a:ext cx="24481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班级讨论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43866" y="1041243"/>
            <a:ext cx="3741506" cy="805074"/>
            <a:chOff x="7144170" y="1224287"/>
            <a:chExt cx="4030054" cy="1114214"/>
          </a:xfrm>
        </p:grpSpPr>
        <p:sp>
          <p:nvSpPr>
            <p:cNvPr id="29" name="任意多边形: 形状 28"/>
            <p:cNvSpPr/>
            <p:nvPr/>
          </p:nvSpPr>
          <p:spPr>
            <a:xfrm>
              <a:off x="7144170" y="1224287"/>
              <a:ext cx="4030054" cy="1114214"/>
            </a:xfrm>
            <a:custGeom>
              <a:avLst/>
              <a:gdLst>
                <a:gd name="connsiteX0" fmla="*/ 2687689 w 4030054"/>
                <a:gd name="connsiteY0" fmla="*/ 0 h 1114214"/>
                <a:gd name="connsiteX1" fmla="*/ 3193715 w 4030054"/>
                <a:gd name="connsiteY1" fmla="*/ 207452 h 1114214"/>
                <a:gd name="connsiteX2" fmla="*/ 3195724 w 4030054"/>
                <a:gd name="connsiteY2" fmla="*/ 213606 h 1114214"/>
                <a:gd name="connsiteX3" fmla="*/ 3236873 w 4030054"/>
                <a:gd name="connsiteY3" fmla="*/ 209667 h 1114214"/>
                <a:gd name="connsiteX4" fmla="*/ 3404587 w 4030054"/>
                <a:gd name="connsiteY4" fmla="*/ 275632 h 1114214"/>
                <a:gd name="connsiteX5" fmla="*/ 3422704 w 4030054"/>
                <a:gd name="connsiteY5" fmla="*/ 301148 h 1114214"/>
                <a:gd name="connsiteX6" fmla="*/ 3488551 w 4030054"/>
                <a:gd name="connsiteY6" fmla="*/ 285743 h 1114214"/>
                <a:gd name="connsiteX7" fmla="*/ 3579378 w 4030054"/>
                <a:gd name="connsiteY7" fmla="*/ 278842 h 1114214"/>
                <a:gd name="connsiteX8" fmla="*/ 4030054 w 4030054"/>
                <a:gd name="connsiteY8" fmla="*/ 618506 h 1114214"/>
                <a:gd name="connsiteX9" fmla="*/ 3754801 w 4030054"/>
                <a:gd name="connsiteY9" fmla="*/ 931478 h 1114214"/>
                <a:gd name="connsiteX10" fmla="*/ 3708076 w 4030054"/>
                <a:gd name="connsiteY10" fmla="*/ 942409 h 1114214"/>
                <a:gd name="connsiteX11" fmla="*/ 3699162 w 4030054"/>
                <a:gd name="connsiteY11" fmla="*/ 946108 h 1114214"/>
                <a:gd name="connsiteX12" fmla="*/ 3321537 w 4030054"/>
                <a:gd name="connsiteY12" fmla="*/ 1004117 h 1114214"/>
                <a:gd name="connsiteX13" fmla="*/ 3089310 w 4030054"/>
                <a:gd name="connsiteY13" fmla="*/ 983506 h 1114214"/>
                <a:gd name="connsiteX14" fmla="*/ 3031263 w 4030054"/>
                <a:gd name="connsiteY14" fmla="*/ 969888 h 1114214"/>
                <a:gd name="connsiteX15" fmla="*/ 2977389 w 4030054"/>
                <a:gd name="connsiteY15" fmla="*/ 1003389 h 1114214"/>
                <a:gd name="connsiteX16" fmla="*/ 2725412 w 4030054"/>
                <a:gd name="connsiteY16" fmla="*/ 1061398 h 1114214"/>
                <a:gd name="connsiteX17" fmla="*/ 2473435 w 4030054"/>
                <a:gd name="connsiteY17" fmla="*/ 1003389 h 1114214"/>
                <a:gd name="connsiteX18" fmla="*/ 2441936 w 4030054"/>
                <a:gd name="connsiteY18" fmla="*/ 983801 h 1114214"/>
                <a:gd name="connsiteX19" fmla="*/ 2408079 w 4030054"/>
                <a:gd name="connsiteY19" fmla="*/ 1014729 h 1114214"/>
                <a:gd name="connsiteX20" fmla="*/ 2089403 w 4030054"/>
                <a:gd name="connsiteY20" fmla="*/ 1114214 h 1114214"/>
                <a:gd name="connsiteX21" fmla="*/ 1837426 w 4030054"/>
                <a:gd name="connsiteY21" fmla="*/ 1056205 h 1114214"/>
                <a:gd name="connsiteX22" fmla="*/ 1813819 w 4030054"/>
                <a:gd name="connsiteY22" fmla="*/ 1041525 h 1114214"/>
                <a:gd name="connsiteX23" fmla="*/ 1757199 w 4030054"/>
                <a:gd name="connsiteY23" fmla="*/ 1064688 h 1114214"/>
                <a:gd name="connsiteX24" fmla="*/ 1581776 w 4030054"/>
                <a:gd name="connsiteY24" fmla="*/ 1091380 h 1114214"/>
                <a:gd name="connsiteX25" fmla="*/ 1329799 w 4030054"/>
                <a:gd name="connsiteY25" fmla="*/ 1033371 h 1114214"/>
                <a:gd name="connsiteX26" fmla="*/ 1290738 w 4030054"/>
                <a:gd name="connsiteY26" fmla="*/ 1006621 h 1114214"/>
                <a:gd name="connsiteX27" fmla="*/ 1247720 w 4030054"/>
                <a:gd name="connsiteY27" fmla="*/ 1033371 h 1114214"/>
                <a:gd name="connsiteX28" fmla="*/ 995743 w 4030054"/>
                <a:gd name="connsiteY28" fmla="*/ 1091380 h 1114214"/>
                <a:gd name="connsiteX29" fmla="*/ 743766 w 4030054"/>
                <a:gd name="connsiteY29" fmla="*/ 1033371 h 1114214"/>
                <a:gd name="connsiteX30" fmla="*/ 678182 w 4030054"/>
                <a:gd name="connsiteY30" fmla="*/ 992588 h 1114214"/>
                <a:gd name="connsiteX31" fmla="*/ 626099 w 4030054"/>
                <a:gd name="connsiteY31" fmla="*/ 1013895 h 1114214"/>
                <a:gd name="connsiteX32" fmla="*/ 450676 w 4030054"/>
                <a:gd name="connsiteY32" fmla="*/ 1040587 h 1114214"/>
                <a:gd name="connsiteX33" fmla="*/ 0 w 4030054"/>
                <a:gd name="connsiteY33" fmla="*/ 700923 h 1114214"/>
                <a:gd name="connsiteX34" fmla="*/ 450676 w 4030054"/>
                <a:gd name="connsiteY34" fmla="*/ 361259 h 1114214"/>
                <a:gd name="connsiteX35" fmla="*/ 519300 w 4030054"/>
                <a:gd name="connsiteY35" fmla="*/ 366473 h 1114214"/>
                <a:gd name="connsiteX36" fmla="*/ 554893 w 4030054"/>
                <a:gd name="connsiteY36" fmla="*/ 317050 h 1114214"/>
                <a:gd name="connsiteX37" fmla="*/ 928601 w 4030054"/>
                <a:gd name="connsiteY37" fmla="*/ 167295 h 1114214"/>
                <a:gd name="connsiteX38" fmla="*/ 1180578 w 4030054"/>
                <a:gd name="connsiteY38" fmla="*/ 225304 h 1114214"/>
                <a:gd name="connsiteX39" fmla="*/ 1200889 w 4030054"/>
                <a:gd name="connsiteY39" fmla="*/ 237935 h 1114214"/>
                <a:gd name="connsiteX40" fmla="*/ 1208067 w 4030054"/>
                <a:gd name="connsiteY40" fmla="*/ 227968 h 1114214"/>
                <a:gd name="connsiteX41" fmla="*/ 1581775 w 4030054"/>
                <a:gd name="connsiteY41" fmla="*/ 78213 h 1114214"/>
                <a:gd name="connsiteX42" fmla="*/ 1833752 w 4030054"/>
                <a:gd name="connsiteY42" fmla="*/ 136222 h 1114214"/>
                <a:gd name="connsiteX43" fmla="*/ 1893999 w 4030054"/>
                <a:gd name="connsiteY43" fmla="*/ 173686 h 1114214"/>
                <a:gd name="connsiteX44" fmla="*/ 1920168 w 4030054"/>
                <a:gd name="connsiteY44" fmla="*/ 153988 h 1114214"/>
                <a:gd name="connsiteX45" fmla="*/ 2078482 w 4030054"/>
                <a:gd name="connsiteY45" fmla="*/ 109870 h 1114214"/>
                <a:gd name="connsiteX46" fmla="*/ 2188698 w 4030054"/>
                <a:gd name="connsiteY46" fmla="*/ 130170 h 1114214"/>
                <a:gd name="connsiteX47" fmla="*/ 2231070 w 4030054"/>
                <a:gd name="connsiteY47" fmla="*/ 151153 h 1114214"/>
                <a:gd name="connsiteX48" fmla="*/ 2232297 w 4030054"/>
                <a:gd name="connsiteY48" fmla="*/ 149755 h 1114214"/>
                <a:gd name="connsiteX49" fmla="*/ 2687689 w 4030054"/>
                <a:gd name="connsiteY49" fmla="*/ 0 h 111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30054" h="1114214">
                  <a:moveTo>
                    <a:pt x="2687689" y="0"/>
                  </a:moveTo>
                  <a:cubicBezTo>
                    <a:pt x="2915169" y="0"/>
                    <a:pt x="3110345" y="85541"/>
                    <a:pt x="3193715" y="207452"/>
                  </a:cubicBezTo>
                  <a:lnTo>
                    <a:pt x="3195724" y="213606"/>
                  </a:lnTo>
                  <a:lnTo>
                    <a:pt x="3236873" y="209667"/>
                  </a:lnTo>
                  <a:cubicBezTo>
                    <a:pt x="3302369" y="209667"/>
                    <a:pt x="3361665" y="234875"/>
                    <a:pt x="3404587" y="275632"/>
                  </a:cubicBezTo>
                  <a:lnTo>
                    <a:pt x="3422704" y="301148"/>
                  </a:lnTo>
                  <a:lnTo>
                    <a:pt x="3488551" y="285743"/>
                  </a:lnTo>
                  <a:cubicBezTo>
                    <a:pt x="3517889" y="281218"/>
                    <a:pt x="3548265" y="278842"/>
                    <a:pt x="3579378" y="278842"/>
                  </a:cubicBezTo>
                  <a:cubicBezTo>
                    <a:pt x="3828279" y="278842"/>
                    <a:pt x="4030054" y="430915"/>
                    <a:pt x="4030054" y="618506"/>
                  </a:cubicBezTo>
                  <a:cubicBezTo>
                    <a:pt x="4030054" y="759199"/>
                    <a:pt x="3916556" y="879914"/>
                    <a:pt x="3754801" y="931478"/>
                  </a:cubicBezTo>
                  <a:lnTo>
                    <a:pt x="3708076" y="942409"/>
                  </a:lnTo>
                  <a:lnTo>
                    <a:pt x="3699162" y="946108"/>
                  </a:lnTo>
                  <a:cubicBezTo>
                    <a:pt x="3591367" y="982732"/>
                    <a:pt x="3461418" y="1004117"/>
                    <a:pt x="3321537" y="1004117"/>
                  </a:cubicBezTo>
                  <a:cubicBezTo>
                    <a:pt x="3239940" y="1004117"/>
                    <a:pt x="3161722" y="996840"/>
                    <a:pt x="3089310" y="983506"/>
                  </a:cubicBezTo>
                  <a:lnTo>
                    <a:pt x="3031263" y="969888"/>
                  </a:lnTo>
                  <a:lnTo>
                    <a:pt x="2977389" y="1003389"/>
                  </a:lnTo>
                  <a:cubicBezTo>
                    <a:pt x="2905461" y="1040013"/>
                    <a:pt x="2818750" y="1061398"/>
                    <a:pt x="2725412" y="1061398"/>
                  </a:cubicBezTo>
                  <a:cubicBezTo>
                    <a:pt x="2632074" y="1061398"/>
                    <a:pt x="2545363" y="1040013"/>
                    <a:pt x="2473435" y="1003389"/>
                  </a:cubicBezTo>
                  <a:lnTo>
                    <a:pt x="2441936" y="983801"/>
                  </a:lnTo>
                  <a:lnTo>
                    <a:pt x="2408079" y="1014729"/>
                  </a:lnTo>
                  <a:cubicBezTo>
                    <a:pt x="2326523" y="1076196"/>
                    <a:pt x="2213854" y="1114214"/>
                    <a:pt x="2089403" y="1114214"/>
                  </a:cubicBezTo>
                  <a:cubicBezTo>
                    <a:pt x="1996065" y="1114214"/>
                    <a:pt x="1909354" y="1092829"/>
                    <a:pt x="1837426" y="1056205"/>
                  </a:cubicBezTo>
                  <a:lnTo>
                    <a:pt x="1813819" y="1041525"/>
                  </a:lnTo>
                  <a:lnTo>
                    <a:pt x="1757199" y="1064688"/>
                  </a:lnTo>
                  <a:cubicBezTo>
                    <a:pt x="1703281" y="1081876"/>
                    <a:pt x="1644001" y="1091380"/>
                    <a:pt x="1581776" y="1091380"/>
                  </a:cubicBezTo>
                  <a:cubicBezTo>
                    <a:pt x="1488438" y="1091380"/>
                    <a:pt x="1401727" y="1069995"/>
                    <a:pt x="1329799" y="1033371"/>
                  </a:cubicBezTo>
                  <a:lnTo>
                    <a:pt x="1290738" y="1006621"/>
                  </a:lnTo>
                  <a:lnTo>
                    <a:pt x="1247720" y="1033371"/>
                  </a:lnTo>
                  <a:cubicBezTo>
                    <a:pt x="1175791" y="1069995"/>
                    <a:pt x="1089081" y="1091380"/>
                    <a:pt x="995743" y="1091380"/>
                  </a:cubicBezTo>
                  <a:cubicBezTo>
                    <a:pt x="902405" y="1091380"/>
                    <a:pt x="815694" y="1069995"/>
                    <a:pt x="743766" y="1033371"/>
                  </a:cubicBezTo>
                  <a:lnTo>
                    <a:pt x="678182" y="992588"/>
                  </a:lnTo>
                  <a:lnTo>
                    <a:pt x="626099" y="1013895"/>
                  </a:lnTo>
                  <a:cubicBezTo>
                    <a:pt x="572181" y="1031083"/>
                    <a:pt x="512901" y="1040587"/>
                    <a:pt x="450676" y="1040587"/>
                  </a:cubicBezTo>
                  <a:cubicBezTo>
                    <a:pt x="201775" y="1040587"/>
                    <a:pt x="0" y="888514"/>
                    <a:pt x="0" y="700923"/>
                  </a:cubicBezTo>
                  <a:cubicBezTo>
                    <a:pt x="0" y="513332"/>
                    <a:pt x="201775" y="361259"/>
                    <a:pt x="450676" y="361259"/>
                  </a:cubicBezTo>
                  <a:lnTo>
                    <a:pt x="519300" y="366473"/>
                  </a:lnTo>
                  <a:lnTo>
                    <a:pt x="554893" y="317050"/>
                  </a:lnTo>
                  <a:cubicBezTo>
                    <a:pt x="635883" y="226698"/>
                    <a:pt x="773038" y="167295"/>
                    <a:pt x="928601" y="167295"/>
                  </a:cubicBezTo>
                  <a:cubicBezTo>
                    <a:pt x="1021939" y="167295"/>
                    <a:pt x="1108649" y="188680"/>
                    <a:pt x="1180578" y="225304"/>
                  </a:cubicBezTo>
                  <a:lnTo>
                    <a:pt x="1200889" y="237935"/>
                  </a:lnTo>
                  <a:lnTo>
                    <a:pt x="1208067" y="227968"/>
                  </a:lnTo>
                  <a:cubicBezTo>
                    <a:pt x="1289057" y="137616"/>
                    <a:pt x="1426212" y="78213"/>
                    <a:pt x="1581775" y="78213"/>
                  </a:cubicBezTo>
                  <a:cubicBezTo>
                    <a:pt x="1675113" y="78213"/>
                    <a:pt x="1761823" y="99598"/>
                    <a:pt x="1833752" y="136222"/>
                  </a:cubicBezTo>
                  <a:lnTo>
                    <a:pt x="1893999" y="173686"/>
                  </a:lnTo>
                  <a:lnTo>
                    <a:pt x="1920168" y="153988"/>
                  </a:lnTo>
                  <a:cubicBezTo>
                    <a:pt x="1965360" y="126134"/>
                    <a:pt x="2019839" y="109870"/>
                    <a:pt x="2078482" y="109870"/>
                  </a:cubicBezTo>
                  <a:cubicBezTo>
                    <a:pt x="2117577" y="109870"/>
                    <a:pt x="2154822" y="117098"/>
                    <a:pt x="2188698" y="130170"/>
                  </a:cubicBezTo>
                  <a:lnTo>
                    <a:pt x="2231070" y="151153"/>
                  </a:lnTo>
                  <a:lnTo>
                    <a:pt x="2232297" y="149755"/>
                  </a:lnTo>
                  <a:cubicBezTo>
                    <a:pt x="2330989" y="59403"/>
                    <a:pt x="2498123" y="0"/>
                    <a:pt x="26876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192434" y="1596941"/>
              <a:ext cx="3748854" cy="511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、父母的生日分别在什么时候</a:t>
              </a: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?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483533" y="1483565"/>
            <a:ext cx="3741506" cy="805074"/>
            <a:chOff x="7144170" y="1224287"/>
            <a:chExt cx="4030054" cy="1114214"/>
          </a:xfrm>
        </p:grpSpPr>
        <p:sp>
          <p:nvSpPr>
            <p:cNvPr id="33" name="任意多边形: 形状 32"/>
            <p:cNvSpPr/>
            <p:nvPr/>
          </p:nvSpPr>
          <p:spPr>
            <a:xfrm>
              <a:off x="7144170" y="1224287"/>
              <a:ext cx="4030054" cy="1114214"/>
            </a:xfrm>
            <a:custGeom>
              <a:avLst/>
              <a:gdLst>
                <a:gd name="connsiteX0" fmla="*/ 2687689 w 4030054"/>
                <a:gd name="connsiteY0" fmla="*/ 0 h 1114214"/>
                <a:gd name="connsiteX1" fmla="*/ 3193715 w 4030054"/>
                <a:gd name="connsiteY1" fmla="*/ 207452 h 1114214"/>
                <a:gd name="connsiteX2" fmla="*/ 3195724 w 4030054"/>
                <a:gd name="connsiteY2" fmla="*/ 213606 h 1114214"/>
                <a:gd name="connsiteX3" fmla="*/ 3236873 w 4030054"/>
                <a:gd name="connsiteY3" fmla="*/ 209667 h 1114214"/>
                <a:gd name="connsiteX4" fmla="*/ 3404587 w 4030054"/>
                <a:gd name="connsiteY4" fmla="*/ 275632 h 1114214"/>
                <a:gd name="connsiteX5" fmla="*/ 3422704 w 4030054"/>
                <a:gd name="connsiteY5" fmla="*/ 301148 h 1114214"/>
                <a:gd name="connsiteX6" fmla="*/ 3488551 w 4030054"/>
                <a:gd name="connsiteY6" fmla="*/ 285743 h 1114214"/>
                <a:gd name="connsiteX7" fmla="*/ 3579378 w 4030054"/>
                <a:gd name="connsiteY7" fmla="*/ 278842 h 1114214"/>
                <a:gd name="connsiteX8" fmla="*/ 4030054 w 4030054"/>
                <a:gd name="connsiteY8" fmla="*/ 618506 h 1114214"/>
                <a:gd name="connsiteX9" fmla="*/ 3754801 w 4030054"/>
                <a:gd name="connsiteY9" fmla="*/ 931478 h 1114214"/>
                <a:gd name="connsiteX10" fmla="*/ 3708076 w 4030054"/>
                <a:gd name="connsiteY10" fmla="*/ 942409 h 1114214"/>
                <a:gd name="connsiteX11" fmla="*/ 3699162 w 4030054"/>
                <a:gd name="connsiteY11" fmla="*/ 946108 h 1114214"/>
                <a:gd name="connsiteX12" fmla="*/ 3321537 w 4030054"/>
                <a:gd name="connsiteY12" fmla="*/ 1004117 h 1114214"/>
                <a:gd name="connsiteX13" fmla="*/ 3089310 w 4030054"/>
                <a:gd name="connsiteY13" fmla="*/ 983506 h 1114214"/>
                <a:gd name="connsiteX14" fmla="*/ 3031263 w 4030054"/>
                <a:gd name="connsiteY14" fmla="*/ 969888 h 1114214"/>
                <a:gd name="connsiteX15" fmla="*/ 2977389 w 4030054"/>
                <a:gd name="connsiteY15" fmla="*/ 1003389 h 1114214"/>
                <a:gd name="connsiteX16" fmla="*/ 2725412 w 4030054"/>
                <a:gd name="connsiteY16" fmla="*/ 1061398 h 1114214"/>
                <a:gd name="connsiteX17" fmla="*/ 2473435 w 4030054"/>
                <a:gd name="connsiteY17" fmla="*/ 1003389 h 1114214"/>
                <a:gd name="connsiteX18" fmla="*/ 2441936 w 4030054"/>
                <a:gd name="connsiteY18" fmla="*/ 983801 h 1114214"/>
                <a:gd name="connsiteX19" fmla="*/ 2408079 w 4030054"/>
                <a:gd name="connsiteY19" fmla="*/ 1014729 h 1114214"/>
                <a:gd name="connsiteX20" fmla="*/ 2089403 w 4030054"/>
                <a:gd name="connsiteY20" fmla="*/ 1114214 h 1114214"/>
                <a:gd name="connsiteX21" fmla="*/ 1837426 w 4030054"/>
                <a:gd name="connsiteY21" fmla="*/ 1056205 h 1114214"/>
                <a:gd name="connsiteX22" fmla="*/ 1813819 w 4030054"/>
                <a:gd name="connsiteY22" fmla="*/ 1041525 h 1114214"/>
                <a:gd name="connsiteX23" fmla="*/ 1757199 w 4030054"/>
                <a:gd name="connsiteY23" fmla="*/ 1064688 h 1114214"/>
                <a:gd name="connsiteX24" fmla="*/ 1581776 w 4030054"/>
                <a:gd name="connsiteY24" fmla="*/ 1091380 h 1114214"/>
                <a:gd name="connsiteX25" fmla="*/ 1329799 w 4030054"/>
                <a:gd name="connsiteY25" fmla="*/ 1033371 h 1114214"/>
                <a:gd name="connsiteX26" fmla="*/ 1290738 w 4030054"/>
                <a:gd name="connsiteY26" fmla="*/ 1006621 h 1114214"/>
                <a:gd name="connsiteX27" fmla="*/ 1247720 w 4030054"/>
                <a:gd name="connsiteY27" fmla="*/ 1033371 h 1114214"/>
                <a:gd name="connsiteX28" fmla="*/ 995743 w 4030054"/>
                <a:gd name="connsiteY28" fmla="*/ 1091380 h 1114214"/>
                <a:gd name="connsiteX29" fmla="*/ 743766 w 4030054"/>
                <a:gd name="connsiteY29" fmla="*/ 1033371 h 1114214"/>
                <a:gd name="connsiteX30" fmla="*/ 678182 w 4030054"/>
                <a:gd name="connsiteY30" fmla="*/ 992588 h 1114214"/>
                <a:gd name="connsiteX31" fmla="*/ 626099 w 4030054"/>
                <a:gd name="connsiteY31" fmla="*/ 1013895 h 1114214"/>
                <a:gd name="connsiteX32" fmla="*/ 450676 w 4030054"/>
                <a:gd name="connsiteY32" fmla="*/ 1040587 h 1114214"/>
                <a:gd name="connsiteX33" fmla="*/ 0 w 4030054"/>
                <a:gd name="connsiteY33" fmla="*/ 700923 h 1114214"/>
                <a:gd name="connsiteX34" fmla="*/ 450676 w 4030054"/>
                <a:gd name="connsiteY34" fmla="*/ 361259 h 1114214"/>
                <a:gd name="connsiteX35" fmla="*/ 519300 w 4030054"/>
                <a:gd name="connsiteY35" fmla="*/ 366473 h 1114214"/>
                <a:gd name="connsiteX36" fmla="*/ 554893 w 4030054"/>
                <a:gd name="connsiteY36" fmla="*/ 317050 h 1114214"/>
                <a:gd name="connsiteX37" fmla="*/ 928601 w 4030054"/>
                <a:gd name="connsiteY37" fmla="*/ 167295 h 1114214"/>
                <a:gd name="connsiteX38" fmla="*/ 1180578 w 4030054"/>
                <a:gd name="connsiteY38" fmla="*/ 225304 h 1114214"/>
                <a:gd name="connsiteX39" fmla="*/ 1200889 w 4030054"/>
                <a:gd name="connsiteY39" fmla="*/ 237935 h 1114214"/>
                <a:gd name="connsiteX40" fmla="*/ 1208067 w 4030054"/>
                <a:gd name="connsiteY40" fmla="*/ 227968 h 1114214"/>
                <a:gd name="connsiteX41" fmla="*/ 1581775 w 4030054"/>
                <a:gd name="connsiteY41" fmla="*/ 78213 h 1114214"/>
                <a:gd name="connsiteX42" fmla="*/ 1833752 w 4030054"/>
                <a:gd name="connsiteY42" fmla="*/ 136222 h 1114214"/>
                <a:gd name="connsiteX43" fmla="*/ 1893999 w 4030054"/>
                <a:gd name="connsiteY43" fmla="*/ 173686 h 1114214"/>
                <a:gd name="connsiteX44" fmla="*/ 1920168 w 4030054"/>
                <a:gd name="connsiteY44" fmla="*/ 153988 h 1114214"/>
                <a:gd name="connsiteX45" fmla="*/ 2078482 w 4030054"/>
                <a:gd name="connsiteY45" fmla="*/ 109870 h 1114214"/>
                <a:gd name="connsiteX46" fmla="*/ 2188698 w 4030054"/>
                <a:gd name="connsiteY46" fmla="*/ 130170 h 1114214"/>
                <a:gd name="connsiteX47" fmla="*/ 2231070 w 4030054"/>
                <a:gd name="connsiteY47" fmla="*/ 151153 h 1114214"/>
                <a:gd name="connsiteX48" fmla="*/ 2232297 w 4030054"/>
                <a:gd name="connsiteY48" fmla="*/ 149755 h 1114214"/>
                <a:gd name="connsiteX49" fmla="*/ 2687689 w 4030054"/>
                <a:gd name="connsiteY49" fmla="*/ 0 h 111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30054" h="1114214">
                  <a:moveTo>
                    <a:pt x="2687689" y="0"/>
                  </a:moveTo>
                  <a:cubicBezTo>
                    <a:pt x="2915169" y="0"/>
                    <a:pt x="3110345" y="85541"/>
                    <a:pt x="3193715" y="207452"/>
                  </a:cubicBezTo>
                  <a:lnTo>
                    <a:pt x="3195724" y="213606"/>
                  </a:lnTo>
                  <a:lnTo>
                    <a:pt x="3236873" y="209667"/>
                  </a:lnTo>
                  <a:cubicBezTo>
                    <a:pt x="3302369" y="209667"/>
                    <a:pt x="3361665" y="234875"/>
                    <a:pt x="3404587" y="275632"/>
                  </a:cubicBezTo>
                  <a:lnTo>
                    <a:pt x="3422704" y="301148"/>
                  </a:lnTo>
                  <a:lnTo>
                    <a:pt x="3488551" y="285743"/>
                  </a:lnTo>
                  <a:cubicBezTo>
                    <a:pt x="3517889" y="281218"/>
                    <a:pt x="3548265" y="278842"/>
                    <a:pt x="3579378" y="278842"/>
                  </a:cubicBezTo>
                  <a:cubicBezTo>
                    <a:pt x="3828279" y="278842"/>
                    <a:pt x="4030054" y="430915"/>
                    <a:pt x="4030054" y="618506"/>
                  </a:cubicBezTo>
                  <a:cubicBezTo>
                    <a:pt x="4030054" y="759199"/>
                    <a:pt x="3916556" y="879914"/>
                    <a:pt x="3754801" y="931478"/>
                  </a:cubicBezTo>
                  <a:lnTo>
                    <a:pt x="3708076" y="942409"/>
                  </a:lnTo>
                  <a:lnTo>
                    <a:pt x="3699162" y="946108"/>
                  </a:lnTo>
                  <a:cubicBezTo>
                    <a:pt x="3591367" y="982732"/>
                    <a:pt x="3461418" y="1004117"/>
                    <a:pt x="3321537" y="1004117"/>
                  </a:cubicBezTo>
                  <a:cubicBezTo>
                    <a:pt x="3239940" y="1004117"/>
                    <a:pt x="3161722" y="996840"/>
                    <a:pt x="3089310" y="983506"/>
                  </a:cubicBezTo>
                  <a:lnTo>
                    <a:pt x="3031263" y="969888"/>
                  </a:lnTo>
                  <a:lnTo>
                    <a:pt x="2977389" y="1003389"/>
                  </a:lnTo>
                  <a:cubicBezTo>
                    <a:pt x="2905461" y="1040013"/>
                    <a:pt x="2818750" y="1061398"/>
                    <a:pt x="2725412" y="1061398"/>
                  </a:cubicBezTo>
                  <a:cubicBezTo>
                    <a:pt x="2632074" y="1061398"/>
                    <a:pt x="2545363" y="1040013"/>
                    <a:pt x="2473435" y="1003389"/>
                  </a:cubicBezTo>
                  <a:lnTo>
                    <a:pt x="2441936" y="983801"/>
                  </a:lnTo>
                  <a:lnTo>
                    <a:pt x="2408079" y="1014729"/>
                  </a:lnTo>
                  <a:cubicBezTo>
                    <a:pt x="2326523" y="1076196"/>
                    <a:pt x="2213854" y="1114214"/>
                    <a:pt x="2089403" y="1114214"/>
                  </a:cubicBezTo>
                  <a:cubicBezTo>
                    <a:pt x="1996065" y="1114214"/>
                    <a:pt x="1909354" y="1092829"/>
                    <a:pt x="1837426" y="1056205"/>
                  </a:cubicBezTo>
                  <a:lnTo>
                    <a:pt x="1813819" y="1041525"/>
                  </a:lnTo>
                  <a:lnTo>
                    <a:pt x="1757199" y="1064688"/>
                  </a:lnTo>
                  <a:cubicBezTo>
                    <a:pt x="1703281" y="1081876"/>
                    <a:pt x="1644001" y="1091380"/>
                    <a:pt x="1581776" y="1091380"/>
                  </a:cubicBezTo>
                  <a:cubicBezTo>
                    <a:pt x="1488438" y="1091380"/>
                    <a:pt x="1401727" y="1069995"/>
                    <a:pt x="1329799" y="1033371"/>
                  </a:cubicBezTo>
                  <a:lnTo>
                    <a:pt x="1290738" y="1006621"/>
                  </a:lnTo>
                  <a:lnTo>
                    <a:pt x="1247720" y="1033371"/>
                  </a:lnTo>
                  <a:cubicBezTo>
                    <a:pt x="1175791" y="1069995"/>
                    <a:pt x="1089081" y="1091380"/>
                    <a:pt x="995743" y="1091380"/>
                  </a:cubicBezTo>
                  <a:cubicBezTo>
                    <a:pt x="902405" y="1091380"/>
                    <a:pt x="815694" y="1069995"/>
                    <a:pt x="743766" y="1033371"/>
                  </a:cubicBezTo>
                  <a:lnTo>
                    <a:pt x="678182" y="992588"/>
                  </a:lnTo>
                  <a:lnTo>
                    <a:pt x="626099" y="1013895"/>
                  </a:lnTo>
                  <a:cubicBezTo>
                    <a:pt x="572181" y="1031083"/>
                    <a:pt x="512901" y="1040587"/>
                    <a:pt x="450676" y="1040587"/>
                  </a:cubicBezTo>
                  <a:cubicBezTo>
                    <a:pt x="201775" y="1040587"/>
                    <a:pt x="0" y="888514"/>
                    <a:pt x="0" y="700923"/>
                  </a:cubicBezTo>
                  <a:cubicBezTo>
                    <a:pt x="0" y="513332"/>
                    <a:pt x="201775" y="361259"/>
                    <a:pt x="450676" y="361259"/>
                  </a:cubicBezTo>
                  <a:lnTo>
                    <a:pt x="519300" y="366473"/>
                  </a:lnTo>
                  <a:lnTo>
                    <a:pt x="554893" y="317050"/>
                  </a:lnTo>
                  <a:cubicBezTo>
                    <a:pt x="635883" y="226698"/>
                    <a:pt x="773038" y="167295"/>
                    <a:pt x="928601" y="167295"/>
                  </a:cubicBezTo>
                  <a:cubicBezTo>
                    <a:pt x="1021939" y="167295"/>
                    <a:pt x="1108649" y="188680"/>
                    <a:pt x="1180578" y="225304"/>
                  </a:cubicBezTo>
                  <a:lnTo>
                    <a:pt x="1200889" y="237935"/>
                  </a:lnTo>
                  <a:lnTo>
                    <a:pt x="1208067" y="227968"/>
                  </a:lnTo>
                  <a:cubicBezTo>
                    <a:pt x="1289057" y="137616"/>
                    <a:pt x="1426212" y="78213"/>
                    <a:pt x="1581775" y="78213"/>
                  </a:cubicBezTo>
                  <a:cubicBezTo>
                    <a:pt x="1675113" y="78213"/>
                    <a:pt x="1761823" y="99598"/>
                    <a:pt x="1833752" y="136222"/>
                  </a:cubicBezTo>
                  <a:lnTo>
                    <a:pt x="1893999" y="173686"/>
                  </a:lnTo>
                  <a:lnTo>
                    <a:pt x="1920168" y="153988"/>
                  </a:lnTo>
                  <a:cubicBezTo>
                    <a:pt x="1965360" y="126134"/>
                    <a:pt x="2019839" y="109870"/>
                    <a:pt x="2078482" y="109870"/>
                  </a:cubicBezTo>
                  <a:cubicBezTo>
                    <a:pt x="2117577" y="109870"/>
                    <a:pt x="2154822" y="117098"/>
                    <a:pt x="2188698" y="130170"/>
                  </a:cubicBezTo>
                  <a:lnTo>
                    <a:pt x="2231070" y="151153"/>
                  </a:lnTo>
                  <a:lnTo>
                    <a:pt x="2232297" y="149755"/>
                  </a:lnTo>
                  <a:cubicBezTo>
                    <a:pt x="2330989" y="59403"/>
                    <a:pt x="2498123" y="0"/>
                    <a:pt x="26876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567975" y="1596941"/>
              <a:ext cx="2997772" cy="511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、什么事最让父母开心</a:t>
              </a: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?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96093" y="2310222"/>
            <a:ext cx="3741506" cy="805074"/>
            <a:chOff x="7144170" y="1224287"/>
            <a:chExt cx="4030054" cy="1114214"/>
          </a:xfrm>
        </p:grpSpPr>
        <p:sp>
          <p:nvSpPr>
            <p:cNvPr id="60" name="任意多边形: 形状 59"/>
            <p:cNvSpPr/>
            <p:nvPr/>
          </p:nvSpPr>
          <p:spPr>
            <a:xfrm>
              <a:off x="7144170" y="1224287"/>
              <a:ext cx="4030054" cy="1114214"/>
            </a:xfrm>
            <a:custGeom>
              <a:avLst/>
              <a:gdLst>
                <a:gd name="connsiteX0" fmla="*/ 2687689 w 4030054"/>
                <a:gd name="connsiteY0" fmla="*/ 0 h 1114214"/>
                <a:gd name="connsiteX1" fmla="*/ 3193715 w 4030054"/>
                <a:gd name="connsiteY1" fmla="*/ 207452 h 1114214"/>
                <a:gd name="connsiteX2" fmla="*/ 3195724 w 4030054"/>
                <a:gd name="connsiteY2" fmla="*/ 213606 h 1114214"/>
                <a:gd name="connsiteX3" fmla="*/ 3236873 w 4030054"/>
                <a:gd name="connsiteY3" fmla="*/ 209667 h 1114214"/>
                <a:gd name="connsiteX4" fmla="*/ 3404587 w 4030054"/>
                <a:gd name="connsiteY4" fmla="*/ 275632 h 1114214"/>
                <a:gd name="connsiteX5" fmla="*/ 3422704 w 4030054"/>
                <a:gd name="connsiteY5" fmla="*/ 301148 h 1114214"/>
                <a:gd name="connsiteX6" fmla="*/ 3488551 w 4030054"/>
                <a:gd name="connsiteY6" fmla="*/ 285743 h 1114214"/>
                <a:gd name="connsiteX7" fmla="*/ 3579378 w 4030054"/>
                <a:gd name="connsiteY7" fmla="*/ 278842 h 1114214"/>
                <a:gd name="connsiteX8" fmla="*/ 4030054 w 4030054"/>
                <a:gd name="connsiteY8" fmla="*/ 618506 h 1114214"/>
                <a:gd name="connsiteX9" fmla="*/ 3754801 w 4030054"/>
                <a:gd name="connsiteY9" fmla="*/ 931478 h 1114214"/>
                <a:gd name="connsiteX10" fmla="*/ 3708076 w 4030054"/>
                <a:gd name="connsiteY10" fmla="*/ 942409 h 1114214"/>
                <a:gd name="connsiteX11" fmla="*/ 3699162 w 4030054"/>
                <a:gd name="connsiteY11" fmla="*/ 946108 h 1114214"/>
                <a:gd name="connsiteX12" fmla="*/ 3321537 w 4030054"/>
                <a:gd name="connsiteY12" fmla="*/ 1004117 h 1114214"/>
                <a:gd name="connsiteX13" fmla="*/ 3089310 w 4030054"/>
                <a:gd name="connsiteY13" fmla="*/ 983506 h 1114214"/>
                <a:gd name="connsiteX14" fmla="*/ 3031263 w 4030054"/>
                <a:gd name="connsiteY14" fmla="*/ 969888 h 1114214"/>
                <a:gd name="connsiteX15" fmla="*/ 2977389 w 4030054"/>
                <a:gd name="connsiteY15" fmla="*/ 1003389 h 1114214"/>
                <a:gd name="connsiteX16" fmla="*/ 2725412 w 4030054"/>
                <a:gd name="connsiteY16" fmla="*/ 1061398 h 1114214"/>
                <a:gd name="connsiteX17" fmla="*/ 2473435 w 4030054"/>
                <a:gd name="connsiteY17" fmla="*/ 1003389 h 1114214"/>
                <a:gd name="connsiteX18" fmla="*/ 2441936 w 4030054"/>
                <a:gd name="connsiteY18" fmla="*/ 983801 h 1114214"/>
                <a:gd name="connsiteX19" fmla="*/ 2408079 w 4030054"/>
                <a:gd name="connsiteY19" fmla="*/ 1014729 h 1114214"/>
                <a:gd name="connsiteX20" fmla="*/ 2089403 w 4030054"/>
                <a:gd name="connsiteY20" fmla="*/ 1114214 h 1114214"/>
                <a:gd name="connsiteX21" fmla="*/ 1837426 w 4030054"/>
                <a:gd name="connsiteY21" fmla="*/ 1056205 h 1114214"/>
                <a:gd name="connsiteX22" fmla="*/ 1813819 w 4030054"/>
                <a:gd name="connsiteY22" fmla="*/ 1041525 h 1114214"/>
                <a:gd name="connsiteX23" fmla="*/ 1757199 w 4030054"/>
                <a:gd name="connsiteY23" fmla="*/ 1064688 h 1114214"/>
                <a:gd name="connsiteX24" fmla="*/ 1581776 w 4030054"/>
                <a:gd name="connsiteY24" fmla="*/ 1091380 h 1114214"/>
                <a:gd name="connsiteX25" fmla="*/ 1329799 w 4030054"/>
                <a:gd name="connsiteY25" fmla="*/ 1033371 h 1114214"/>
                <a:gd name="connsiteX26" fmla="*/ 1290738 w 4030054"/>
                <a:gd name="connsiteY26" fmla="*/ 1006621 h 1114214"/>
                <a:gd name="connsiteX27" fmla="*/ 1247720 w 4030054"/>
                <a:gd name="connsiteY27" fmla="*/ 1033371 h 1114214"/>
                <a:gd name="connsiteX28" fmla="*/ 995743 w 4030054"/>
                <a:gd name="connsiteY28" fmla="*/ 1091380 h 1114214"/>
                <a:gd name="connsiteX29" fmla="*/ 743766 w 4030054"/>
                <a:gd name="connsiteY29" fmla="*/ 1033371 h 1114214"/>
                <a:gd name="connsiteX30" fmla="*/ 678182 w 4030054"/>
                <a:gd name="connsiteY30" fmla="*/ 992588 h 1114214"/>
                <a:gd name="connsiteX31" fmla="*/ 626099 w 4030054"/>
                <a:gd name="connsiteY31" fmla="*/ 1013895 h 1114214"/>
                <a:gd name="connsiteX32" fmla="*/ 450676 w 4030054"/>
                <a:gd name="connsiteY32" fmla="*/ 1040587 h 1114214"/>
                <a:gd name="connsiteX33" fmla="*/ 0 w 4030054"/>
                <a:gd name="connsiteY33" fmla="*/ 700923 h 1114214"/>
                <a:gd name="connsiteX34" fmla="*/ 450676 w 4030054"/>
                <a:gd name="connsiteY34" fmla="*/ 361259 h 1114214"/>
                <a:gd name="connsiteX35" fmla="*/ 519300 w 4030054"/>
                <a:gd name="connsiteY35" fmla="*/ 366473 h 1114214"/>
                <a:gd name="connsiteX36" fmla="*/ 554893 w 4030054"/>
                <a:gd name="connsiteY36" fmla="*/ 317050 h 1114214"/>
                <a:gd name="connsiteX37" fmla="*/ 928601 w 4030054"/>
                <a:gd name="connsiteY37" fmla="*/ 167295 h 1114214"/>
                <a:gd name="connsiteX38" fmla="*/ 1180578 w 4030054"/>
                <a:gd name="connsiteY38" fmla="*/ 225304 h 1114214"/>
                <a:gd name="connsiteX39" fmla="*/ 1200889 w 4030054"/>
                <a:gd name="connsiteY39" fmla="*/ 237935 h 1114214"/>
                <a:gd name="connsiteX40" fmla="*/ 1208067 w 4030054"/>
                <a:gd name="connsiteY40" fmla="*/ 227968 h 1114214"/>
                <a:gd name="connsiteX41" fmla="*/ 1581775 w 4030054"/>
                <a:gd name="connsiteY41" fmla="*/ 78213 h 1114214"/>
                <a:gd name="connsiteX42" fmla="*/ 1833752 w 4030054"/>
                <a:gd name="connsiteY42" fmla="*/ 136222 h 1114214"/>
                <a:gd name="connsiteX43" fmla="*/ 1893999 w 4030054"/>
                <a:gd name="connsiteY43" fmla="*/ 173686 h 1114214"/>
                <a:gd name="connsiteX44" fmla="*/ 1920168 w 4030054"/>
                <a:gd name="connsiteY44" fmla="*/ 153988 h 1114214"/>
                <a:gd name="connsiteX45" fmla="*/ 2078482 w 4030054"/>
                <a:gd name="connsiteY45" fmla="*/ 109870 h 1114214"/>
                <a:gd name="connsiteX46" fmla="*/ 2188698 w 4030054"/>
                <a:gd name="connsiteY46" fmla="*/ 130170 h 1114214"/>
                <a:gd name="connsiteX47" fmla="*/ 2231070 w 4030054"/>
                <a:gd name="connsiteY47" fmla="*/ 151153 h 1114214"/>
                <a:gd name="connsiteX48" fmla="*/ 2232297 w 4030054"/>
                <a:gd name="connsiteY48" fmla="*/ 149755 h 1114214"/>
                <a:gd name="connsiteX49" fmla="*/ 2687689 w 4030054"/>
                <a:gd name="connsiteY49" fmla="*/ 0 h 111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30054" h="1114214">
                  <a:moveTo>
                    <a:pt x="2687689" y="0"/>
                  </a:moveTo>
                  <a:cubicBezTo>
                    <a:pt x="2915169" y="0"/>
                    <a:pt x="3110345" y="85541"/>
                    <a:pt x="3193715" y="207452"/>
                  </a:cubicBezTo>
                  <a:lnTo>
                    <a:pt x="3195724" y="213606"/>
                  </a:lnTo>
                  <a:lnTo>
                    <a:pt x="3236873" y="209667"/>
                  </a:lnTo>
                  <a:cubicBezTo>
                    <a:pt x="3302369" y="209667"/>
                    <a:pt x="3361665" y="234875"/>
                    <a:pt x="3404587" y="275632"/>
                  </a:cubicBezTo>
                  <a:lnTo>
                    <a:pt x="3422704" y="301148"/>
                  </a:lnTo>
                  <a:lnTo>
                    <a:pt x="3488551" y="285743"/>
                  </a:lnTo>
                  <a:cubicBezTo>
                    <a:pt x="3517889" y="281218"/>
                    <a:pt x="3548265" y="278842"/>
                    <a:pt x="3579378" y="278842"/>
                  </a:cubicBezTo>
                  <a:cubicBezTo>
                    <a:pt x="3828279" y="278842"/>
                    <a:pt x="4030054" y="430915"/>
                    <a:pt x="4030054" y="618506"/>
                  </a:cubicBezTo>
                  <a:cubicBezTo>
                    <a:pt x="4030054" y="759199"/>
                    <a:pt x="3916556" y="879914"/>
                    <a:pt x="3754801" y="931478"/>
                  </a:cubicBezTo>
                  <a:lnTo>
                    <a:pt x="3708076" y="942409"/>
                  </a:lnTo>
                  <a:lnTo>
                    <a:pt x="3699162" y="946108"/>
                  </a:lnTo>
                  <a:cubicBezTo>
                    <a:pt x="3591367" y="982732"/>
                    <a:pt x="3461418" y="1004117"/>
                    <a:pt x="3321537" y="1004117"/>
                  </a:cubicBezTo>
                  <a:cubicBezTo>
                    <a:pt x="3239940" y="1004117"/>
                    <a:pt x="3161722" y="996840"/>
                    <a:pt x="3089310" y="983506"/>
                  </a:cubicBezTo>
                  <a:lnTo>
                    <a:pt x="3031263" y="969888"/>
                  </a:lnTo>
                  <a:lnTo>
                    <a:pt x="2977389" y="1003389"/>
                  </a:lnTo>
                  <a:cubicBezTo>
                    <a:pt x="2905461" y="1040013"/>
                    <a:pt x="2818750" y="1061398"/>
                    <a:pt x="2725412" y="1061398"/>
                  </a:cubicBezTo>
                  <a:cubicBezTo>
                    <a:pt x="2632074" y="1061398"/>
                    <a:pt x="2545363" y="1040013"/>
                    <a:pt x="2473435" y="1003389"/>
                  </a:cubicBezTo>
                  <a:lnTo>
                    <a:pt x="2441936" y="983801"/>
                  </a:lnTo>
                  <a:lnTo>
                    <a:pt x="2408079" y="1014729"/>
                  </a:lnTo>
                  <a:cubicBezTo>
                    <a:pt x="2326523" y="1076196"/>
                    <a:pt x="2213854" y="1114214"/>
                    <a:pt x="2089403" y="1114214"/>
                  </a:cubicBezTo>
                  <a:cubicBezTo>
                    <a:pt x="1996065" y="1114214"/>
                    <a:pt x="1909354" y="1092829"/>
                    <a:pt x="1837426" y="1056205"/>
                  </a:cubicBezTo>
                  <a:lnTo>
                    <a:pt x="1813819" y="1041525"/>
                  </a:lnTo>
                  <a:lnTo>
                    <a:pt x="1757199" y="1064688"/>
                  </a:lnTo>
                  <a:cubicBezTo>
                    <a:pt x="1703281" y="1081876"/>
                    <a:pt x="1644001" y="1091380"/>
                    <a:pt x="1581776" y="1091380"/>
                  </a:cubicBezTo>
                  <a:cubicBezTo>
                    <a:pt x="1488438" y="1091380"/>
                    <a:pt x="1401727" y="1069995"/>
                    <a:pt x="1329799" y="1033371"/>
                  </a:cubicBezTo>
                  <a:lnTo>
                    <a:pt x="1290738" y="1006621"/>
                  </a:lnTo>
                  <a:lnTo>
                    <a:pt x="1247720" y="1033371"/>
                  </a:lnTo>
                  <a:cubicBezTo>
                    <a:pt x="1175791" y="1069995"/>
                    <a:pt x="1089081" y="1091380"/>
                    <a:pt x="995743" y="1091380"/>
                  </a:cubicBezTo>
                  <a:cubicBezTo>
                    <a:pt x="902405" y="1091380"/>
                    <a:pt x="815694" y="1069995"/>
                    <a:pt x="743766" y="1033371"/>
                  </a:cubicBezTo>
                  <a:lnTo>
                    <a:pt x="678182" y="992588"/>
                  </a:lnTo>
                  <a:lnTo>
                    <a:pt x="626099" y="1013895"/>
                  </a:lnTo>
                  <a:cubicBezTo>
                    <a:pt x="572181" y="1031083"/>
                    <a:pt x="512901" y="1040587"/>
                    <a:pt x="450676" y="1040587"/>
                  </a:cubicBezTo>
                  <a:cubicBezTo>
                    <a:pt x="201775" y="1040587"/>
                    <a:pt x="0" y="888514"/>
                    <a:pt x="0" y="700923"/>
                  </a:cubicBezTo>
                  <a:cubicBezTo>
                    <a:pt x="0" y="513332"/>
                    <a:pt x="201775" y="361259"/>
                    <a:pt x="450676" y="361259"/>
                  </a:cubicBezTo>
                  <a:lnTo>
                    <a:pt x="519300" y="366473"/>
                  </a:lnTo>
                  <a:lnTo>
                    <a:pt x="554893" y="317050"/>
                  </a:lnTo>
                  <a:cubicBezTo>
                    <a:pt x="635883" y="226698"/>
                    <a:pt x="773038" y="167295"/>
                    <a:pt x="928601" y="167295"/>
                  </a:cubicBezTo>
                  <a:cubicBezTo>
                    <a:pt x="1021939" y="167295"/>
                    <a:pt x="1108649" y="188680"/>
                    <a:pt x="1180578" y="225304"/>
                  </a:cubicBezTo>
                  <a:lnTo>
                    <a:pt x="1200889" y="237935"/>
                  </a:lnTo>
                  <a:lnTo>
                    <a:pt x="1208067" y="227968"/>
                  </a:lnTo>
                  <a:cubicBezTo>
                    <a:pt x="1289057" y="137616"/>
                    <a:pt x="1426212" y="78213"/>
                    <a:pt x="1581775" y="78213"/>
                  </a:cubicBezTo>
                  <a:cubicBezTo>
                    <a:pt x="1675113" y="78213"/>
                    <a:pt x="1761823" y="99598"/>
                    <a:pt x="1833752" y="136222"/>
                  </a:cubicBezTo>
                  <a:lnTo>
                    <a:pt x="1893999" y="173686"/>
                  </a:lnTo>
                  <a:lnTo>
                    <a:pt x="1920168" y="153988"/>
                  </a:lnTo>
                  <a:cubicBezTo>
                    <a:pt x="1965360" y="126134"/>
                    <a:pt x="2019839" y="109870"/>
                    <a:pt x="2078482" y="109870"/>
                  </a:cubicBezTo>
                  <a:cubicBezTo>
                    <a:pt x="2117577" y="109870"/>
                    <a:pt x="2154822" y="117098"/>
                    <a:pt x="2188698" y="130170"/>
                  </a:cubicBezTo>
                  <a:lnTo>
                    <a:pt x="2231070" y="151153"/>
                  </a:lnTo>
                  <a:lnTo>
                    <a:pt x="2232297" y="149755"/>
                  </a:lnTo>
                  <a:cubicBezTo>
                    <a:pt x="2330989" y="59403"/>
                    <a:pt x="2498123" y="0"/>
                    <a:pt x="26876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567975" y="1596941"/>
              <a:ext cx="2997772" cy="511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、什么事最让父母动气</a:t>
              </a: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?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09454" y="2586063"/>
            <a:ext cx="5836418" cy="805074"/>
            <a:chOff x="7144170" y="1224287"/>
            <a:chExt cx="4738989" cy="1114214"/>
          </a:xfrm>
        </p:grpSpPr>
        <p:sp>
          <p:nvSpPr>
            <p:cNvPr id="63" name="任意多边形: 形状 62"/>
            <p:cNvSpPr/>
            <p:nvPr/>
          </p:nvSpPr>
          <p:spPr>
            <a:xfrm>
              <a:off x="7144170" y="1224287"/>
              <a:ext cx="4030054" cy="1114214"/>
            </a:xfrm>
            <a:custGeom>
              <a:avLst/>
              <a:gdLst>
                <a:gd name="connsiteX0" fmla="*/ 2687689 w 4030054"/>
                <a:gd name="connsiteY0" fmla="*/ 0 h 1114214"/>
                <a:gd name="connsiteX1" fmla="*/ 3193715 w 4030054"/>
                <a:gd name="connsiteY1" fmla="*/ 207452 h 1114214"/>
                <a:gd name="connsiteX2" fmla="*/ 3195724 w 4030054"/>
                <a:gd name="connsiteY2" fmla="*/ 213606 h 1114214"/>
                <a:gd name="connsiteX3" fmla="*/ 3236873 w 4030054"/>
                <a:gd name="connsiteY3" fmla="*/ 209667 h 1114214"/>
                <a:gd name="connsiteX4" fmla="*/ 3404587 w 4030054"/>
                <a:gd name="connsiteY4" fmla="*/ 275632 h 1114214"/>
                <a:gd name="connsiteX5" fmla="*/ 3422704 w 4030054"/>
                <a:gd name="connsiteY5" fmla="*/ 301148 h 1114214"/>
                <a:gd name="connsiteX6" fmla="*/ 3488551 w 4030054"/>
                <a:gd name="connsiteY6" fmla="*/ 285743 h 1114214"/>
                <a:gd name="connsiteX7" fmla="*/ 3579378 w 4030054"/>
                <a:gd name="connsiteY7" fmla="*/ 278842 h 1114214"/>
                <a:gd name="connsiteX8" fmla="*/ 4030054 w 4030054"/>
                <a:gd name="connsiteY8" fmla="*/ 618506 h 1114214"/>
                <a:gd name="connsiteX9" fmla="*/ 3754801 w 4030054"/>
                <a:gd name="connsiteY9" fmla="*/ 931478 h 1114214"/>
                <a:gd name="connsiteX10" fmla="*/ 3708076 w 4030054"/>
                <a:gd name="connsiteY10" fmla="*/ 942409 h 1114214"/>
                <a:gd name="connsiteX11" fmla="*/ 3699162 w 4030054"/>
                <a:gd name="connsiteY11" fmla="*/ 946108 h 1114214"/>
                <a:gd name="connsiteX12" fmla="*/ 3321537 w 4030054"/>
                <a:gd name="connsiteY12" fmla="*/ 1004117 h 1114214"/>
                <a:gd name="connsiteX13" fmla="*/ 3089310 w 4030054"/>
                <a:gd name="connsiteY13" fmla="*/ 983506 h 1114214"/>
                <a:gd name="connsiteX14" fmla="*/ 3031263 w 4030054"/>
                <a:gd name="connsiteY14" fmla="*/ 969888 h 1114214"/>
                <a:gd name="connsiteX15" fmla="*/ 2977389 w 4030054"/>
                <a:gd name="connsiteY15" fmla="*/ 1003389 h 1114214"/>
                <a:gd name="connsiteX16" fmla="*/ 2725412 w 4030054"/>
                <a:gd name="connsiteY16" fmla="*/ 1061398 h 1114214"/>
                <a:gd name="connsiteX17" fmla="*/ 2473435 w 4030054"/>
                <a:gd name="connsiteY17" fmla="*/ 1003389 h 1114214"/>
                <a:gd name="connsiteX18" fmla="*/ 2441936 w 4030054"/>
                <a:gd name="connsiteY18" fmla="*/ 983801 h 1114214"/>
                <a:gd name="connsiteX19" fmla="*/ 2408079 w 4030054"/>
                <a:gd name="connsiteY19" fmla="*/ 1014729 h 1114214"/>
                <a:gd name="connsiteX20" fmla="*/ 2089403 w 4030054"/>
                <a:gd name="connsiteY20" fmla="*/ 1114214 h 1114214"/>
                <a:gd name="connsiteX21" fmla="*/ 1837426 w 4030054"/>
                <a:gd name="connsiteY21" fmla="*/ 1056205 h 1114214"/>
                <a:gd name="connsiteX22" fmla="*/ 1813819 w 4030054"/>
                <a:gd name="connsiteY22" fmla="*/ 1041525 h 1114214"/>
                <a:gd name="connsiteX23" fmla="*/ 1757199 w 4030054"/>
                <a:gd name="connsiteY23" fmla="*/ 1064688 h 1114214"/>
                <a:gd name="connsiteX24" fmla="*/ 1581776 w 4030054"/>
                <a:gd name="connsiteY24" fmla="*/ 1091380 h 1114214"/>
                <a:gd name="connsiteX25" fmla="*/ 1329799 w 4030054"/>
                <a:gd name="connsiteY25" fmla="*/ 1033371 h 1114214"/>
                <a:gd name="connsiteX26" fmla="*/ 1290738 w 4030054"/>
                <a:gd name="connsiteY26" fmla="*/ 1006621 h 1114214"/>
                <a:gd name="connsiteX27" fmla="*/ 1247720 w 4030054"/>
                <a:gd name="connsiteY27" fmla="*/ 1033371 h 1114214"/>
                <a:gd name="connsiteX28" fmla="*/ 995743 w 4030054"/>
                <a:gd name="connsiteY28" fmla="*/ 1091380 h 1114214"/>
                <a:gd name="connsiteX29" fmla="*/ 743766 w 4030054"/>
                <a:gd name="connsiteY29" fmla="*/ 1033371 h 1114214"/>
                <a:gd name="connsiteX30" fmla="*/ 678182 w 4030054"/>
                <a:gd name="connsiteY30" fmla="*/ 992588 h 1114214"/>
                <a:gd name="connsiteX31" fmla="*/ 626099 w 4030054"/>
                <a:gd name="connsiteY31" fmla="*/ 1013895 h 1114214"/>
                <a:gd name="connsiteX32" fmla="*/ 450676 w 4030054"/>
                <a:gd name="connsiteY32" fmla="*/ 1040587 h 1114214"/>
                <a:gd name="connsiteX33" fmla="*/ 0 w 4030054"/>
                <a:gd name="connsiteY33" fmla="*/ 700923 h 1114214"/>
                <a:gd name="connsiteX34" fmla="*/ 450676 w 4030054"/>
                <a:gd name="connsiteY34" fmla="*/ 361259 h 1114214"/>
                <a:gd name="connsiteX35" fmla="*/ 519300 w 4030054"/>
                <a:gd name="connsiteY35" fmla="*/ 366473 h 1114214"/>
                <a:gd name="connsiteX36" fmla="*/ 554893 w 4030054"/>
                <a:gd name="connsiteY36" fmla="*/ 317050 h 1114214"/>
                <a:gd name="connsiteX37" fmla="*/ 928601 w 4030054"/>
                <a:gd name="connsiteY37" fmla="*/ 167295 h 1114214"/>
                <a:gd name="connsiteX38" fmla="*/ 1180578 w 4030054"/>
                <a:gd name="connsiteY38" fmla="*/ 225304 h 1114214"/>
                <a:gd name="connsiteX39" fmla="*/ 1200889 w 4030054"/>
                <a:gd name="connsiteY39" fmla="*/ 237935 h 1114214"/>
                <a:gd name="connsiteX40" fmla="*/ 1208067 w 4030054"/>
                <a:gd name="connsiteY40" fmla="*/ 227968 h 1114214"/>
                <a:gd name="connsiteX41" fmla="*/ 1581775 w 4030054"/>
                <a:gd name="connsiteY41" fmla="*/ 78213 h 1114214"/>
                <a:gd name="connsiteX42" fmla="*/ 1833752 w 4030054"/>
                <a:gd name="connsiteY42" fmla="*/ 136222 h 1114214"/>
                <a:gd name="connsiteX43" fmla="*/ 1893999 w 4030054"/>
                <a:gd name="connsiteY43" fmla="*/ 173686 h 1114214"/>
                <a:gd name="connsiteX44" fmla="*/ 1920168 w 4030054"/>
                <a:gd name="connsiteY44" fmla="*/ 153988 h 1114214"/>
                <a:gd name="connsiteX45" fmla="*/ 2078482 w 4030054"/>
                <a:gd name="connsiteY45" fmla="*/ 109870 h 1114214"/>
                <a:gd name="connsiteX46" fmla="*/ 2188698 w 4030054"/>
                <a:gd name="connsiteY46" fmla="*/ 130170 h 1114214"/>
                <a:gd name="connsiteX47" fmla="*/ 2231070 w 4030054"/>
                <a:gd name="connsiteY47" fmla="*/ 151153 h 1114214"/>
                <a:gd name="connsiteX48" fmla="*/ 2232297 w 4030054"/>
                <a:gd name="connsiteY48" fmla="*/ 149755 h 1114214"/>
                <a:gd name="connsiteX49" fmla="*/ 2687689 w 4030054"/>
                <a:gd name="connsiteY49" fmla="*/ 0 h 111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30054" h="1114214">
                  <a:moveTo>
                    <a:pt x="2687689" y="0"/>
                  </a:moveTo>
                  <a:cubicBezTo>
                    <a:pt x="2915169" y="0"/>
                    <a:pt x="3110345" y="85541"/>
                    <a:pt x="3193715" y="207452"/>
                  </a:cubicBezTo>
                  <a:lnTo>
                    <a:pt x="3195724" y="213606"/>
                  </a:lnTo>
                  <a:lnTo>
                    <a:pt x="3236873" y="209667"/>
                  </a:lnTo>
                  <a:cubicBezTo>
                    <a:pt x="3302369" y="209667"/>
                    <a:pt x="3361665" y="234875"/>
                    <a:pt x="3404587" y="275632"/>
                  </a:cubicBezTo>
                  <a:lnTo>
                    <a:pt x="3422704" y="301148"/>
                  </a:lnTo>
                  <a:lnTo>
                    <a:pt x="3488551" y="285743"/>
                  </a:lnTo>
                  <a:cubicBezTo>
                    <a:pt x="3517889" y="281218"/>
                    <a:pt x="3548265" y="278842"/>
                    <a:pt x="3579378" y="278842"/>
                  </a:cubicBezTo>
                  <a:cubicBezTo>
                    <a:pt x="3828279" y="278842"/>
                    <a:pt x="4030054" y="430915"/>
                    <a:pt x="4030054" y="618506"/>
                  </a:cubicBezTo>
                  <a:cubicBezTo>
                    <a:pt x="4030054" y="759199"/>
                    <a:pt x="3916556" y="879914"/>
                    <a:pt x="3754801" y="931478"/>
                  </a:cubicBezTo>
                  <a:lnTo>
                    <a:pt x="3708076" y="942409"/>
                  </a:lnTo>
                  <a:lnTo>
                    <a:pt x="3699162" y="946108"/>
                  </a:lnTo>
                  <a:cubicBezTo>
                    <a:pt x="3591367" y="982732"/>
                    <a:pt x="3461418" y="1004117"/>
                    <a:pt x="3321537" y="1004117"/>
                  </a:cubicBezTo>
                  <a:cubicBezTo>
                    <a:pt x="3239940" y="1004117"/>
                    <a:pt x="3161722" y="996840"/>
                    <a:pt x="3089310" y="983506"/>
                  </a:cubicBezTo>
                  <a:lnTo>
                    <a:pt x="3031263" y="969888"/>
                  </a:lnTo>
                  <a:lnTo>
                    <a:pt x="2977389" y="1003389"/>
                  </a:lnTo>
                  <a:cubicBezTo>
                    <a:pt x="2905461" y="1040013"/>
                    <a:pt x="2818750" y="1061398"/>
                    <a:pt x="2725412" y="1061398"/>
                  </a:cubicBezTo>
                  <a:cubicBezTo>
                    <a:pt x="2632074" y="1061398"/>
                    <a:pt x="2545363" y="1040013"/>
                    <a:pt x="2473435" y="1003389"/>
                  </a:cubicBezTo>
                  <a:lnTo>
                    <a:pt x="2441936" y="983801"/>
                  </a:lnTo>
                  <a:lnTo>
                    <a:pt x="2408079" y="1014729"/>
                  </a:lnTo>
                  <a:cubicBezTo>
                    <a:pt x="2326523" y="1076196"/>
                    <a:pt x="2213854" y="1114214"/>
                    <a:pt x="2089403" y="1114214"/>
                  </a:cubicBezTo>
                  <a:cubicBezTo>
                    <a:pt x="1996065" y="1114214"/>
                    <a:pt x="1909354" y="1092829"/>
                    <a:pt x="1837426" y="1056205"/>
                  </a:cubicBezTo>
                  <a:lnTo>
                    <a:pt x="1813819" y="1041525"/>
                  </a:lnTo>
                  <a:lnTo>
                    <a:pt x="1757199" y="1064688"/>
                  </a:lnTo>
                  <a:cubicBezTo>
                    <a:pt x="1703281" y="1081876"/>
                    <a:pt x="1644001" y="1091380"/>
                    <a:pt x="1581776" y="1091380"/>
                  </a:cubicBezTo>
                  <a:cubicBezTo>
                    <a:pt x="1488438" y="1091380"/>
                    <a:pt x="1401727" y="1069995"/>
                    <a:pt x="1329799" y="1033371"/>
                  </a:cubicBezTo>
                  <a:lnTo>
                    <a:pt x="1290738" y="1006621"/>
                  </a:lnTo>
                  <a:lnTo>
                    <a:pt x="1247720" y="1033371"/>
                  </a:lnTo>
                  <a:cubicBezTo>
                    <a:pt x="1175791" y="1069995"/>
                    <a:pt x="1089081" y="1091380"/>
                    <a:pt x="995743" y="1091380"/>
                  </a:cubicBezTo>
                  <a:cubicBezTo>
                    <a:pt x="902405" y="1091380"/>
                    <a:pt x="815694" y="1069995"/>
                    <a:pt x="743766" y="1033371"/>
                  </a:cubicBezTo>
                  <a:lnTo>
                    <a:pt x="678182" y="992588"/>
                  </a:lnTo>
                  <a:lnTo>
                    <a:pt x="626099" y="1013895"/>
                  </a:lnTo>
                  <a:cubicBezTo>
                    <a:pt x="572181" y="1031083"/>
                    <a:pt x="512901" y="1040587"/>
                    <a:pt x="450676" y="1040587"/>
                  </a:cubicBezTo>
                  <a:cubicBezTo>
                    <a:pt x="201775" y="1040587"/>
                    <a:pt x="0" y="888514"/>
                    <a:pt x="0" y="700923"/>
                  </a:cubicBezTo>
                  <a:cubicBezTo>
                    <a:pt x="0" y="513332"/>
                    <a:pt x="201775" y="361259"/>
                    <a:pt x="450676" y="361259"/>
                  </a:cubicBezTo>
                  <a:lnTo>
                    <a:pt x="519300" y="366473"/>
                  </a:lnTo>
                  <a:lnTo>
                    <a:pt x="554893" y="317050"/>
                  </a:lnTo>
                  <a:cubicBezTo>
                    <a:pt x="635883" y="226698"/>
                    <a:pt x="773038" y="167295"/>
                    <a:pt x="928601" y="167295"/>
                  </a:cubicBezTo>
                  <a:cubicBezTo>
                    <a:pt x="1021939" y="167295"/>
                    <a:pt x="1108649" y="188680"/>
                    <a:pt x="1180578" y="225304"/>
                  </a:cubicBezTo>
                  <a:lnTo>
                    <a:pt x="1200889" y="237935"/>
                  </a:lnTo>
                  <a:lnTo>
                    <a:pt x="1208067" y="227968"/>
                  </a:lnTo>
                  <a:cubicBezTo>
                    <a:pt x="1289057" y="137616"/>
                    <a:pt x="1426212" y="78213"/>
                    <a:pt x="1581775" y="78213"/>
                  </a:cubicBezTo>
                  <a:cubicBezTo>
                    <a:pt x="1675113" y="78213"/>
                    <a:pt x="1761823" y="99598"/>
                    <a:pt x="1833752" y="136222"/>
                  </a:cubicBezTo>
                  <a:lnTo>
                    <a:pt x="1893999" y="173686"/>
                  </a:lnTo>
                  <a:lnTo>
                    <a:pt x="1920168" y="153988"/>
                  </a:lnTo>
                  <a:cubicBezTo>
                    <a:pt x="1965360" y="126134"/>
                    <a:pt x="2019839" y="109870"/>
                    <a:pt x="2078482" y="109870"/>
                  </a:cubicBezTo>
                  <a:cubicBezTo>
                    <a:pt x="2117577" y="109870"/>
                    <a:pt x="2154822" y="117098"/>
                    <a:pt x="2188698" y="130170"/>
                  </a:cubicBezTo>
                  <a:lnTo>
                    <a:pt x="2231070" y="151153"/>
                  </a:lnTo>
                  <a:lnTo>
                    <a:pt x="2232297" y="149755"/>
                  </a:lnTo>
                  <a:cubicBezTo>
                    <a:pt x="2330989" y="59403"/>
                    <a:pt x="2498123" y="0"/>
                    <a:pt x="26876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7736038" y="1596941"/>
              <a:ext cx="4147121" cy="511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、在父母从事的工作中，什么时候是最辛苦的</a:t>
              </a: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?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70801" y="3176664"/>
            <a:ext cx="4523012" cy="805074"/>
            <a:chOff x="7144170" y="1224287"/>
            <a:chExt cx="4165390" cy="1114214"/>
          </a:xfrm>
        </p:grpSpPr>
        <p:sp>
          <p:nvSpPr>
            <p:cNvPr id="66" name="任意多边形: 形状 65"/>
            <p:cNvSpPr/>
            <p:nvPr/>
          </p:nvSpPr>
          <p:spPr>
            <a:xfrm>
              <a:off x="7144170" y="1224287"/>
              <a:ext cx="4030054" cy="1114214"/>
            </a:xfrm>
            <a:custGeom>
              <a:avLst/>
              <a:gdLst>
                <a:gd name="connsiteX0" fmla="*/ 2687689 w 4030054"/>
                <a:gd name="connsiteY0" fmla="*/ 0 h 1114214"/>
                <a:gd name="connsiteX1" fmla="*/ 3193715 w 4030054"/>
                <a:gd name="connsiteY1" fmla="*/ 207452 h 1114214"/>
                <a:gd name="connsiteX2" fmla="*/ 3195724 w 4030054"/>
                <a:gd name="connsiteY2" fmla="*/ 213606 h 1114214"/>
                <a:gd name="connsiteX3" fmla="*/ 3236873 w 4030054"/>
                <a:gd name="connsiteY3" fmla="*/ 209667 h 1114214"/>
                <a:gd name="connsiteX4" fmla="*/ 3404587 w 4030054"/>
                <a:gd name="connsiteY4" fmla="*/ 275632 h 1114214"/>
                <a:gd name="connsiteX5" fmla="*/ 3422704 w 4030054"/>
                <a:gd name="connsiteY5" fmla="*/ 301148 h 1114214"/>
                <a:gd name="connsiteX6" fmla="*/ 3488551 w 4030054"/>
                <a:gd name="connsiteY6" fmla="*/ 285743 h 1114214"/>
                <a:gd name="connsiteX7" fmla="*/ 3579378 w 4030054"/>
                <a:gd name="connsiteY7" fmla="*/ 278842 h 1114214"/>
                <a:gd name="connsiteX8" fmla="*/ 4030054 w 4030054"/>
                <a:gd name="connsiteY8" fmla="*/ 618506 h 1114214"/>
                <a:gd name="connsiteX9" fmla="*/ 3754801 w 4030054"/>
                <a:gd name="connsiteY9" fmla="*/ 931478 h 1114214"/>
                <a:gd name="connsiteX10" fmla="*/ 3708076 w 4030054"/>
                <a:gd name="connsiteY10" fmla="*/ 942409 h 1114214"/>
                <a:gd name="connsiteX11" fmla="*/ 3699162 w 4030054"/>
                <a:gd name="connsiteY11" fmla="*/ 946108 h 1114214"/>
                <a:gd name="connsiteX12" fmla="*/ 3321537 w 4030054"/>
                <a:gd name="connsiteY12" fmla="*/ 1004117 h 1114214"/>
                <a:gd name="connsiteX13" fmla="*/ 3089310 w 4030054"/>
                <a:gd name="connsiteY13" fmla="*/ 983506 h 1114214"/>
                <a:gd name="connsiteX14" fmla="*/ 3031263 w 4030054"/>
                <a:gd name="connsiteY14" fmla="*/ 969888 h 1114214"/>
                <a:gd name="connsiteX15" fmla="*/ 2977389 w 4030054"/>
                <a:gd name="connsiteY15" fmla="*/ 1003389 h 1114214"/>
                <a:gd name="connsiteX16" fmla="*/ 2725412 w 4030054"/>
                <a:gd name="connsiteY16" fmla="*/ 1061398 h 1114214"/>
                <a:gd name="connsiteX17" fmla="*/ 2473435 w 4030054"/>
                <a:gd name="connsiteY17" fmla="*/ 1003389 h 1114214"/>
                <a:gd name="connsiteX18" fmla="*/ 2441936 w 4030054"/>
                <a:gd name="connsiteY18" fmla="*/ 983801 h 1114214"/>
                <a:gd name="connsiteX19" fmla="*/ 2408079 w 4030054"/>
                <a:gd name="connsiteY19" fmla="*/ 1014729 h 1114214"/>
                <a:gd name="connsiteX20" fmla="*/ 2089403 w 4030054"/>
                <a:gd name="connsiteY20" fmla="*/ 1114214 h 1114214"/>
                <a:gd name="connsiteX21" fmla="*/ 1837426 w 4030054"/>
                <a:gd name="connsiteY21" fmla="*/ 1056205 h 1114214"/>
                <a:gd name="connsiteX22" fmla="*/ 1813819 w 4030054"/>
                <a:gd name="connsiteY22" fmla="*/ 1041525 h 1114214"/>
                <a:gd name="connsiteX23" fmla="*/ 1757199 w 4030054"/>
                <a:gd name="connsiteY23" fmla="*/ 1064688 h 1114214"/>
                <a:gd name="connsiteX24" fmla="*/ 1581776 w 4030054"/>
                <a:gd name="connsiteY24" fmla="*/ 1091380 h 1114214"/>
                <a:gd name="connsiteX25" fmla="*/ 1329799 w 4030054"/>
                <a:gd name="connsiteY25" fmla="*/ 1033371 h 1114214"/>
                <a:gd name="connsiteX26" fmla="*/ 1290738 w 4030054"/>
                <a:gd name="connsiteY26" fmla="*/ 1006621 h 1114214"/>
                <a:gd name="connsiteX27" fmla="*/ 1247720 w 4030054"/>
                <a:gd name="connsiteY27" fmla="*/ 1033371 h 1114214"/>
                <a:gd name="connsiteX28" fmla="*/ 995743 w 4030054"/>
                <a:gd name="connsiteY28" fmla="*/ 1091380 h 1114214"/>
                <a:gd name="connsiteX29" fmla="*/ 743766 w 4030054"/>
                <a:gd name="connsiteY29" fmla="*/ 1033371 h 1114214"/>
                <a:gd name="connsiteX30" fmla="*/ 678182 w 4030054"/>
                <a:gd name="connsiteY30" fmla="*/ 992588 h 1114214"/>
                <a:gd name="connsiteX31" fmla="*/ 626099 w 4030054"/>
                <a:gd name="connsiteY31" fmla="*/ 1013895 h 1114214"/>
                <a:gd name="connsiteX32" fmla="*/ 450676 w 4030054"/>
                <a:gd name="connsiteY32" fmla="*/ 1040587 h 1114214"/>
                <a:gd name="connsiteX33" fmla="*/ 0 w 4030054"/>
                <a:gd name="connsiteY33" fmla="*/ 700923 h 1114214"/>
                <a:gd name="connsiteX34" fmla="*/ 450676 w 4030054"/>
                <a:gd name="connsiteY34" fmla="*/ 361259 h 1114214"/>
                <a:gd name="connsiteX35" fmla="*/ 519300 w 4030054"/>
                <a:gd name="connsiteY35" fmla="*/ 366473 h 1114214"/>
                <a:gd name="connsiteX36" fmla="*/ 554893 w 4030054"/>
                <a:gd name="connsiteY36" fmla="*/ 317050 h 1114214"/>
                <a:gd name="connsiteX37" fmla="*/ 928601 w 4030054"/>
                <a:gd name="connsiteY37" fmla="*/ 167295 h 1114214"/>
                <a:gd name="connsiteX38" fmla="*/ 1180578 w 4030054"/>
                <a:gd name="connsiteY38" fmla="*/ 225304 h 1114214"/>
                <a:gd name="connsiteX39" fmla="*/ 1200889 w 4030054"/>
                <a:gd name="connsiteY39" fmla="*/ 237935 h 1114214"/>
                <a:gd name="connsiteX40" fmla="*/ 1208067 w 4030054"/>
                <a:gd name="connsiteY40" fmla="*/ 227968 h 1114214"/>
                <a:gd name="connsiteX41" fmla="*/ 1581775 w 4030054"/>
                <a:gd name="connsiteY41" fmla="*/ 78213 h 1114214"/>
                <a:gd name="connsiteX42" fmla="*/ 1833752 w 4030054"/>
                <a:gd name="connsiteY42" fmla="*/ 136222 h 1114214"/>
                <a:gd name="connsiteX43" fmla="*/ 1893999 w 4030054"/>
                <a:gd name="connsiteY43" fmla="*/ 173686 h 1114214"/>
                <a:gd name="connsiteX44" fmla="*/ 1920168 w 4030054"/>
                <a:gd name="connsiteY44" fmla="*/ 153988 h 1114214"/>
                <a:gd name="connsiteX45" fmla="*/ 2078482 w 4030054"/>
                <a:gd name="connsiteY45" fmla="*/ 109870 h 1114214"/>
                <a:gd name="connsiteX46" fmla="*/ 2188698 w 4030054"/>
                <a:gd name="connsiteY46" fmla="*/ 130170 h 1114214"/>
                <a:gd name="connsiteX47" fmla="*/ 2231070 w 4030054"/>
                <a:gd name="connsiteY47" fmla="*/ 151153 h 1114214"/>
                <a:gd name="connsiteX48" fmla="*/ 2232297 w 4030054"/>
                <a:gd name="connsiteY48" fmla="*/ 149755 h 1114214"/>
                <a:gd name="connsiteX49" fmla="*/ 2687689 w 4030054"/>
                <a:gd name="connsiteY49" fmla="*/ 0 h 111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30054" h="1114214">
                  <a:moveTo>
                    <a:pt x="2687689" y="0"/>
                  </a:moveTo>
                  <a:cubicBezTo>
                    <a:pt x="2915169" y="0"/>
                    <a:pt x="3110345" y="85541"/>
                    <a:pt x="3193715" y="207452"/>
                  </a:cubicBezTo>
                  <a:lnTo>
                    <a:pt x="3195724" y="213606"/>
                  </a:lnTo>
                  <a:lnTo>
                    <a:pt x="3236873" y="209667"/>
                  </a:lnTo>
                  <a:cubicBezTo>
                    <a:pt x="3302369" y="209667"/>
                    <a:pt x="3361665" y="234875"/>
                    <a:pt x="3404587" y="275632"/>
                  </a:cubicBezTo>
                  <a:lnTo>
                    <a:pt x="3422704" y="301148"/>
                  </a:lnTo>
                  <a:lnTo>
                    <a:pt x="3488551" y="285743"/>
                  </a:lnTo>
                  <a:cubicBezTo>
                    <a:pt x="3517889" y="281218"/>
                    <a:pt x="3548265" y="278842"/>
                    <a:pt x="3579378" y="278842"/>
                  </a:cubicBezTo>
                  <a:cubicBezTo>
                    <a:pt x="3828279" y="278842"/>
                    <a:pt x="4030054" y="430915"/>
                    <a:pt x="4030054" y="618506"/>
                  </a:cubicBezTo>
                  <a:cubicBezTo>
                    <a:pt x="4030054" y="759199"/>
                    <a:pt x="3916556" y="879914"/>
                    <a:pt x="3754801" y="931478"/>
                  </a:cubicBezTo>
                  <a:lnTo>
                    <a:pt x="3708076" y="942409"/>
                  </a:lnTo>
                  <a:lnTo>
                    <a:pt x="3699162" y="946108"/>
                  </a:lnTo>
                  <a:cubicBezTo>
                    <a:pt x="3591367" y="982732"/>
                    <a:pt x="3461418" y="1004117"/>
                    <a:pt x="3321537" y="1004117"/>
                  </a:cubicBezTo>
                  <a:cubicBezTo>
                    <a:pt x="3239940" y="1004117"/>
                    <a:pt x="3161722" y="996840"/>
                    <a:pt x="3089310" y="983506"/>
                  </a:cubicBezTo>
                  <a:lnTo>
                    <a:pt x="3031263" y="969888"/>
                  </a:lnTo>
                  <a:lnTo>
                    <a:pt x="2977389" y="1003389"/>
                  </a:lnTo>
                  <a:cubicBezTo>
                    <a:pt x="2905461" y="1040013"/>
                    <a:pt x="2818750" y="1061398"/>
                    <a:pt x="2725412" y="1061398"/>
                  </a:cubicBezTo>
                  <a:cubicBezTo>
                    <a:pt x="2632074" y="1061398"/>
                    <a:pt x="2545363" y="1040013"/>
                    <a:pt x="2473435" y="1003389"/>
                  </a:cubicBezTo>
                  <a:lnTo>
                    <a:pt x="2441936" y="983801"/>
                  </a:lnTo>
                  <a:lnTo>
                    <a:pt x="2408079" y="1014729"/>
                  </a:lnTo>
                  <a:cubicBezTo>
                    <a:pt x="2326523" y="1076196"/>
                    <a:pt x="2213854" y="1114214"/>
                    <a:pt x="2089403" y="1114214"/>
                  </a:cubicBezTo>
                  <a:cubicBezTo>
                    <a:pt x="1996065" y="1114214"/>
                    <a:pt x="1909354" y="1092829"/>
                    <a:pt x="1837426" y="1056205"/>
                  </a:cubicBezTo>
                  <a:lnTo>
                    <a:pt x="1813819" y="1041525"/>
                  </a:lnTo>
                  <a:lnTo>
                    <a:pt x="1757199" y="1064688"/>
                  </a:lnTo>
                  <a:cubicBezTo>
                    <a:pt x="1703281" y="1081876"/>
                    <a:pt x="1644001" y="1091380"/>
                    <a:pt x="1581776" y="1091380"/>
                  </a:cubicBezTo>
                  <a:cubicBezTo>
                    <a:pt x="1488438" y="1091380"/>
                    <a:pt x="1401727" y="1069995"/>
                    <a:pt x="1329799" y="1033371"/>
                  </a:cubicBezTo>
                  <a:lnTo>
                    <a:pt x="1290738" y="1006621"/>
                  </a:lnTo>
                  <a:lnTo>
                    <a:pt x="1247720" y="1033371"/>
                  </a:lnTo>
                  <a:cubicBezTo>
                    <a:pt x="1175791" y="1069995"/>
                    <a:pt x="1089081" y="1091380"/>
                    <a:pt x="995743" y="1091380"/>
                  </a:cubicBezTo>
                  <a:cubicBezTo>
                    <a:pt x="902405" y="1091380"/>
                    <a:pt x="815694" y="1069995"/>
                    <a:pt x="743766" y="1033371"/>
                  </a:cubicBezTo>
                  <a:lnTo>
                    <a:pt x="678182" y="992588"/>
                  </a:lnTo>
                  <a:lnTo>
                    <a:pt x="626099" y="1013895"/>
                  </a:lnTo>
                  <a:cubicBezTo>
                    <a:pt x="572181" y="1031083"/>
                    <a:pt x="512901" y="1040587"/>
                    <a:pt x="450676" y="1040587"/>
                  </a:cubicBezTo>
                  <a:cubicBezTo>
                    <a:pt x="201775" y="1040587"/>
                    <a:pt x="0" y="888514"/>
                    <a:pt x="0" y="700923"/>
                  </a:cubicBezTo>
                  <a:cubicBezTo>
                    <a:pt x="0" y="513332"/>
                    <a:pt x="201775" y="361259"/>
                    <a:pt x="450676" y="361259"/>
                  </a:cubicBezTo>
                  <a:lnTo>
                    <a:pt x="519300" y="366473"/>
                  </a:lnTo>
                  <a:lnTo>
                    <a:pt x="554893" y="317050"/>
                  </a:lnTo>
                  <a:cubicBezTo>
                    <a:pt x="635883" y="226698"/>
                    <a:pt x="773038" y="167295"/>
                    <a:pt x="928601" y="167295"/>
                  </a:cubicBezTo>
                  <a:cubicBezTo>
                    <a:pt x="1021939" y="167295"/>
                    <a:pt x="1108649" y="188680"/>
                    <a:pt x="1180578" y="225304"/>
                  </a:cubicBezTo>
                  <a:lnTo>
                    <a:pt x="1200889" y="237935"/>
                  </a:lnTo>
                  <a:lnTo>
                    <a:pt x="1208067" y="227968"/>
                  </a:lnTo>
                  <a:cubicBezTo>
                    <a:pt x="1289057" y="137616"/>
                    <a:pt x="1426212" y="78213"/>
                    <a:pt x="1581775" y="78213"/>
                  </a:cubicBezTo>
                  <a:cubicBezTo>
                    <a:pt x="1675113" y="78213"/>
                    <a:pt x="1761823" y="99598"/>
                    <a:pt x="1833752" y="136222"/>
                  </a:cubicBezTo>
                  <a:lnTo>
                    <a:pt x="1893999" y="173686"/>
                  </a:lnTo>
                  <a:lnTo>
                    <a:pt x="1920168" y="153988"/>
                  </a:lnTo>
                  <a:cubicBezTo>
                    <a:pt x="1965360" y="126134"/>
                    <a:pt x="2019839" y="109870"/>
                    <a:pt x="2078482" y="109870"/>
                  </a:cubicBezTo>
                  <a:cubicBezTo>
                    <a:pt x="2117577" y="109870"/>
                    <a:pt x="2154822" y="117098"/>
                    <a:pt x="2188698" y="130170"/>
                  </a:cubicBezTo>
                  <a:lnTo>
                    <a:pt x="2231070" y="151153"/>
                  </a:lnTo>
                  <a:lnTo>
                    <a:pt x="2232297" y="149755"/>
                  </a:lnTo>
                  <a:cubicBezTo>
                    <a:pt x="2330989" y="59403"/>
                    <a:pt x="2498123" y="0"/>
                    <a:pt x="26876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599428" y="1596941"/>
              <a:ext cx="3710132" cy="511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、父母在单位里</a:t>
              </a: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最大的压力是什么</a:t>
              </a: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?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928708" y="3815257"/>
            <a:ext cx="4515980" cy="805074"/>
            <a:chOff x="7134437" y="1224287"/>
            <a:chExt cx="4158914" cy="1114214"/>
          </a:xfrm>
        </p:grpSpPr>
        <p:sp>
          <p:nvSpPr>
            <p:cNvPr id="69" name="任意多边形: 形状 68"/>
            <p:cNvSpPr/>
            <p:nvPr/>
          </p:nvSpPr>
          <p:spPr>
            <a:xfrm>
              <a:off x="7144170" y="1224287"/>
              <a:ext cx="4030054" cy="1114214"/>
            </a:xfrm>
            <a:custGeom>
              <a:avLst/>
              <a:gdLst>
                <a:gd name="connsiteX0" fmla="*/ 2687689 w 4030054"/>
                <a:gd name="connsiteY0" fmla="*/ 0 h 1114214"/>
                <a:gd name="connsiteX1" fmla="*/ 3193715 w 4030054"/>
                <a:gd name="connsiteY1" fmla="*/ 207452 h 1114214"/>
                <a:gd name="connsiteX2" fmla="*/ 3195724 w 4030054"/>
                <a:gd name="connsiteY2" fmla="*/ 213606 h 1114214"/>
                <a:gd name="connsiteX3" fmla="*/ 3236873 w 4030054"/>
                <a:gd name="connsiteY3" fmla="*/ 209667 h 1114214"/>
                <a:gd name="connsiteX4" fmla="*/ 3404587 w 4030054"/>
                <a:gd name="connsiteY4" fmla="*/ 275632 h 1114214"/>
                <a:gd name="connsiteX5" fmla="*/ 3422704 w 4030054"/>
                <a:gd name="connsiteY5" fmla="*/ 301148 h 1114214"/>
                <a:gd name="connsiteX6" fmla="*/ 3488551 w 4030054"/>
                <a:gd name="connsiteY6" fmla="*/ 285743 h 1114214"/>
                <a:gd name="connsiteX7" fmla="*/ 3579378 w 4030054"/>
                <a:gd name="connsiteY7" fmla="*/ 278842 h 1114214"/>
                <a:gd name="connsiteX8" fmla="*/ 4030054 w 4030054"/>
                <a:gd name="connsiteY8" fmla="*/ 618506 h 1114214"/>
                <a:gd name="connsiteX9" fmla="*/ 3754801 w 4030054"/>
                <a:gd name="connsiteY9" fmla="*/ 931478 h 1114214"/>
                <a:gd name="connsiteX10" fmla="*/ 3708076 w 4030054"/>
                <a:gd name="connsiteY10" fmla="*/ 942409 h 1114214"/>
                <a:gd name="connsiteX11" fmla="*/ 3699162 w 4030054"/>
                <a:gd name="connsiteY11" fmla="*/ 946108 h 1114214"/>
                <a:gd name="connsiteX12" fmla="*/ 3321537 w 4030054"/>
                <a:gd name="connsiteY12" fmla="*/ 1004117 h 1114214"/>
                <a:gd name="connsiteX13" fmla="*/ 3089310 w 4030054"/>
                <a:gd name="connsiteY13" fmla="*/ 983506 h 1114214"/>
                <a:gd name="connsiteX14" fmla="*/ 3031263 w 4030054"/>
                <a:gd name="connsiteY14" fmla="*/ 969888 h 1114214"/>
                <a:gd name="connsiteX15" fmla="*/ 2977389 w 4030054"/>
                <a:gd name="connsiteY15" fmla="*/ 1003389 h 1114214"/>
                <a:gd name="connsiteX16" fmla="*/ 2725412 w 4030054"/>
                <a:gd name="connsiteY16" fmla="*/ 1061398 h 1114214"/>
                <a:gd name="connsiteX17" fmla="*/ 2473435 w 4030054"/>
                <a:gd name="connsiteY17" fmla="*/ 1003389 h 1114214"/>
                <a:gd name="connsiteX18" fmla="*/ 2441936 w 4030054"/>
                <a:gd name="connsiteY18" fmla="*/ 983801 h 1114214"/>
                <a:gd name="connsiteX19" fmla="*/ 2408079 w 4030054"/>
                <a:gd name="connsiteY19" fmla="*/ 1014729 h 1114214"/>
                <a:gd name="connsiteX20" fmla="*/ 2089403 w 4030054"/>
                <a:gd name="connsiteY20" fmla="*/ 1114214 h 1114214"/>
                <a:gd name="connsiteX21" fmla="*/ 1837426 w 4030054"/>
                <a:gd name="connsiteY21" fmla="*/ 1056205 h 1114214"/>
                <a:gd name="connsiteX22" fmla="*/ 1813819 w 4030054"/>
                <a:gd name="connsiteY22" fmla="*/ 1041525 h 1114214"/>
                <a:gd name="connsiteX23" fmla="*/ 1757199 w 4030054"/>
                <a:gd name="connsiteY23" fmla="*/ 1064688 h 1114214"/>
                <a:gd name="connsiteX24" fmla="*/ 1581776 w 4030054"/>
                <a:gd name="connsiteY24" fmla="*/ 1091380 h 1114214"/>
                <a:gd name="connsiteX25" fmla="*/ 1329799 w 4030054"/>
                <a:gd name="connsiteY25" fmla="*/ 1033371 h 1114214"/>
                <a:gd name="connsiteX26" fmla="*/ 1290738 w 4030054"/>
                <a:gd name="connsiteY26" fmla="*/ 1006621 h 1114214"/>
                <a:gd name="connsiteX27" fmla="*/ 1247720 w 4030054"/>
                <a:gd name="connsiteY27" fmla="*/ 1033371 h 1114214"/>
                <a:gd name="connsiteX28" fmla="*/ 995743 w 4030054"/>
                <a:gd name="connsiteY28" fmla="*/ 1091380 h 1114214"/>
                <a:gd name="connsiteX29" fmla="*/ 743766 w 4030054"/>
                <a:gd name="connsiteY29" fmla="*/ 1033371 h 1114214"/>
                <a:gd name="connsiteX30" fmla="*/ 678182 w 4030054"/>
                <a:gd name="connsiteY30" fmla="*/ 992588 h 1114214"/>
                <a:gd name="connsiteX31" fmla="*/ 626099 w 4030054"/>
                <a:gd name="connsiteY31" fmla="*/ 1013895 h 1114214"/>
                <a:gd name="connsiteX32" fmla="*/ 450676 w 4030054"/>
                <a:gd name="connsiteY32" fmla="*/ 1040587 h 1114214"/>
                <a:gd name="connsiteX33" fmla="*/ 0 w 4030054"/>
                <a:gd name="connsiteY33" fmla="*/ 700923 h 1114214"/>
                <a:gd name="connsiteX34" fmla="*/ 450676 w 4030054"/>
                <a:gd name="connsiteY34" fmla="*/ 361259 h 1114214"/>
                <a:gd name="connsiteX35" fmla="*/ 519300 w 4030054"/>
                <a:gd name="connsiteY35" fmla="*/ 366473 h 1114214"/>
                <a:gd name="connsiteX36" fmla="*/ 554893 w 4030054"/>
                <a:gd name="connsiteY36" fmla="*/ 317050 h 1114214"/>
                <a:gd name="connsiteX37" fmla="*/ 928601 w 4030054"/>
                <a:gd name="connsiteY37" fmla="*/ 167295 h 1114214"/>
                <a:gd name="connsiteX38" fmla="*/ 1180578 w 4030054"/>
                <a:gd name="connsiteY38" fmla="*/ 225304 h 1114214"/>
                <a:gd name="connsiteX39" fmla="*/ 1200889 w 4030054"/>
                <a:gd name="connsiteY39" fmla="*/ 237935 h 1114214"/>
                <a:gd name="connsiteX40" fmla="*/ 1208067 w 4030054"/>
                <a:gd name="connsiteY40" fmla="*/ 227968 h 1114214"/>
                <a:gd name="connsiteX41" fmla="*/ 1581775 w 4030054"/>
                <a:gd name="connsiteY41" fmla="*/ 78213 h 1114214"/>
                <a:gd name="connsiteX42" fmla="*/ 1833752 w 4030054"/>
                <a:gd name="connsiteY42" fmla="*/ 136222 h 1114214"/>
                <a:gd name="connsiteX43" fmla="*/ 1893999 w 4030054"/>
                <a:gd name="connsiteY43" fmla="*/ 173686 h 1114214"/>
                <a:gd name="connsiteX44" fmla="*/ 1920168 w 4030054"/>
                <a:gd name="connsiteY44" fmla="*/ 153988 h 1114214"/>
                <a:gd name="connsiteX45" fmla="*/ 2078482 w 4030054"/>
                <a:gd name="connsiteY45" fmla="*/ 109870 h 1114214"/>
                <a:gd name="connsiteX46" fmla="*/ 2188698 w 4030054"/>
                <a:gd name="connsiteY46" fmla="*/ 130170 h 1114214"/>
                <a:gd name="connsiteX47" fmla="*/ 2231070 w 4030054"/>
                <a:gd name="connsiteY47" fmla="*/ 151153 h 1114214"/>
                <a:gd name="connsiteX48" fmla="*/ 2232297 w 4030054"/>
                <a:gd name="connsiteY48" fmla="*/ 149755 h 1114214"/>
                <a:gd name="connsiteX49" fmla="*/ 2687689 w 4030054"/>
                <a:gd name="connsiteY49" fmla="*/ 0 h 111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30054" h="1114214">
                  <a:moveTo>
                    <a:pt x="2687689" y="0"/>
                  </a:moveTo>
                  <a:cubicBezTo>
                    <a:pt x="2915169" y="0"/>
                    <a:pt x="3110345" y="85541"/>
                    <a:pt x="3193715" y="207452"/>
                  </a:cubicBezTo>
                  <a:lnTo>
                    <a:pt x="3195724" y="213606"/>
                  </a:lnTo>
                  <a:lnTo>
                    <a:pt x="3236873" y="209667"/>
                  </a:lnTo>
                  <a:cubicBezTo>
                    <a:pt x="3302369" y="209667"/>
                    <a:pt x="3361665" y="234875"/>
                    <a:pt x="3404587" y="275632"/>
                  </a:cubicBezTo>
                  <a:lnTo>
                    <a:pt x="3422704" y="301148"/>
                  </a:lnTo>
                  <a:lnTo>
                    <a:pt x="3488551" y="285743"/>
                  </a:lnTo>
                  <a:cubicBezTo>
                    <a:pt x="3517889" y="281218"/>
                    <a:pt x="3548265" y="278842"/>
                    <a:pt x="3579378" y="278842"/>
                  </a:cubicBezTo>
                  <a:cubicBezTo>
                    <a:pt x="3828279" y="278842"/>
                    <a:pt x="4030054" y="430915"/>
                    <a:pt x="4030054" y="618506"/>
                  </a:cubicBezTo>
                  <a:cubicBezTo>
                    <a:pt x="4030054" y="759199"/>
                    <a:pt x="3916556" y="879914"/>
                    <a:pt x="3754801" y="931478"/>
                  </a:cubicBezTo>
                  <a:lnTo>
                    <a:pt x="3708076" y="942409"/>
                  </a:lnTo>
                  <a:lnTo>
                    <a:pt x="3699162" y="946108"/>
                  </a:lnTo>
                  <a:cubicBezTo>
                    <a:pt x="3591367" y="982732"/>
                    <a:pt x="3461418" y="1004117"/>
                    <a:pt x="3321537" y="1004117"/>
                  </a:cubicBezTo>
                  <a:cubicBezTo>
                    <a:pt x="3239940" y="1004117"/>
                    <a:pt x="3161722" y="996840"/>
                    <a:pt x="3089310" y="983506"/>
                  </a:cubicBezTo>
                  <a:lnTo>
                    <a:pt x="3031263" y="969888"/>
                  </a:lnTo>
                  <a:lnTo>
                    <a:pt x="2977389" y="1003389"/>
                  </a:lnTo>
                  <a:cubicBezTo>
                    <a:pt x="2905461" y="1040013"/>
                    <a:pt x="2818750" y="1061398"/>
                    <a:pt x="2725412" y="1061398"/>
                  </a:cubicBezTo>
                  <a:cubicBezTo>
                    <a:pt x="2632074" y="1061398"/>
                    <a:pt x="2545363" y="1040013"/>
                    <a:pt x="2473435" y="1003389"/>
                  </a:cubicBezTo>
                  <a:lnTo>
                    <a:pt x="2441936" y="983801"/>
                  </a:lnTo>
                  <a:lnTo>
                    <a:pt x="2408079" y="1014729"/>
                  </a:lnTo>
                  <a:cubicBezTo>
                    <a:pt x="2326523" y="1076196"/>
                    <a:pt x="2213854" y="1114214"/>
                    <a:pt x="2089403" y="1114214"/>
                  </a:cubicBezTo>
                  <a:cubicBezTo>
                    <a:pt x="1996065" y="1114214"/>
                    <a:pt x="1909354" y="1092829"/>
                    <a:pt x="1837426" y="1056205"/>
                  </a:cubicBezTo>
                  <a:lnTo>
                    <a:pt x="1813819" y="1041525"/>
                  </a:lnTo>
                  <a:lnTo>
                    <a:pt x="1757199" y="1064688"/>
                  </a:lnTo>
                  <a:cubicBezTo>
                    <a:pt x="1703281" y="1081876"/>
                    <a:pt x="1644001" y="1091380"/>
                    <a:pt x="1581776" y="1091380"/>
                  </a:cubicBezTo>
                  <a:cubicBezTo>
                    <a:pt x="1488438" y="1091380"/>
                    <a:pt x="1401727" y="1069995"/>
                    <a:pt x="1329799" y="1033371"/>
                  </a:cubicBezTo>
                  <a:lnTo>
                    <a:pt x="1290738" y="1006621"/>
                  </a:lnTo>
                  <a:lnTo>
                    <a:pt x="1247720" y="1033371"/>
                  </a:lnTo>
                  <a:cubicBezTo>
                    <a:pt x="1175791" y="1069995"/>
                    <a:pt x="1089081" y="1091380"/>
                    <a:pt x="995743" y="1091380"/>
                  </a:cubicBezTo>
                  <a:cubicBezTo>
                    <a:pt x="902405" y="1091380"/>
                    <a:pt x="815694" y="1069995"/>
                    <a:pt x="743766" y="1033371"/>
                  </a:cubicBezTo>
                  <a:lnTo>
                    <a:pt x="678182" y="992588"/>
                  </a:lnTo>
                  <a:lnTo>
                    <a:pt x="626099" y="1013895"/>
                  </a:lnTo>
                  <a:cubicBezTo>
                    <a:pt x="572181" y="1031083"/>
                    <a:pt x="512901" y="1040587"/>
                    <a:pt x="450676" y="1040587"/>
                  </a:cubicBezTo>
                  <a:cubicBezTo>
                    <a:pt x="201775" y="1040587"/>
                    <a:pt x="0" y="888514"/>
                    <a:pt x="0" y="700923"/>
                  </a:cubicBezTo>
                  <a:cubicBezTo>
                    <a:pt x="0" y="513332"/>
                    <a:pt x="201775" y="361259"/>
                    <a:pt x="450676" y="361259"/>
                  </a:cubicBezTo>
                  <a:lnTo>
                    <a:pt x="519300" y="366473"/>
                  </a:lnTo>
                  <a:lnTo>
                    <a:pt x="554893" y="317050"/>
                  </a:lnTo>
                  <a:cubicBezTo>
                    <a:pt x="635883" y="226698"/>
                    <a:pt x="773038" y="167295"/>
                    <a:pt x="928601" y="167295"/>
                  </a:cubicBezTo>
                  <a:cubicBezTo>
                    <a:pt x="1021939" y="167295"/>
                    <a:pt x="1108649" y="188680"/>
                    <a:pt x="1180578" y="225304"/>
                  </a:cubicBezTo>
                  <a:lnTo>
                    <a:pt x="1200889" y="237935"/>
                  </a:lnTo>
                  <a:lnTo>
                    <a:pt x="1208067" y="227968"/>
                  </a:lnTo>
                  <a:cubicBezTo>
                    <a:pt x="1289057" y="137616"/>
                    <a:pt x="1426212" y="78213"/>
                    <a:pt x="1581775" y="78213"/>
                  </a:cubicBezTo>
                  <a:cubicBezTo>
                    <a:pt x="1675113" y="78213"/>
                    <a:pt x="1761823" y="99598"/>
                    <a:pt x="1833752" y="136222"/>
                  </a:cubicBezTo>
                  <a:lnTo>
                    <a:pt x="1893999" y="173686"/>
                  </a:lnTo>
                  <a:lnTo>
                    <a:pt x="1920168" y="153988"/>
                  </a:lnTo>
                  <a:cubicBezTo>
                    <a:pt x="1965360" y="126134"/>
                    <a:pt x="2019839" y="109870"/>
                    <a:pt x="2078482" y="109870"/>
                  </a:cubicBezTo>
                  <a:cubicBezTo>
                    <a:pt x="2117577" y="109870"/>
                    <a:pt x="2154822" y="117098"/>
                    <a:pt x="2188698" y="130170"/>
                  </a:cubicBezTo>
                  <a:lnTo>
                    <a:pt x="2231070" y="151153"/>
                  </a:lnTo>
                  <a:lnTo>
                    <a:pt x="2232297" y="149755"/>
                  </a:lnTo>
                  <a:cubicBezTo>
                    <a:pt x="2330989" y="59403"/>
                    <a:pt x="2498123" y="0"/>
                    <a:pt x="26876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7134437" y="1596941"/>
              <a:ext cx="4158914" cy="511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、父母最突出的优点、缺点分别是什么？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003367" y="4381607"/>
            <a:ext cx="4220936" cy="805074"/>
            <a:chOff x="7144170" y="1224287"/>
            <a:chExt cx="4030054" cy="1114214"/>
          </a:xfrm>
        </p:grpSpPr>
        <p:sp>
          <p:nvSpPr>
            <p:cNvPr id="72" name="任意多边形: 形状 71"/>
            <p:cNvSpPr/>
            <p:nvPr/>
          </p:nvSpPr>
          <p:spPr>
            <a:xfrm>
              <a:off x="7144170" y="1224287"/>
              <a:ext cx="4030054" cy="1114214"/>
            </a:xfrm>
            <a:custGeom>
              <a:avLst/>
              <a:gdLst>
                <a:gd name="connsiteX0" fmla="*/ 2687689 w 4030054"/>
                <a:gd name="connsiteY0" fmla="*/ 0 h 1114214"/>
                <a:gd name="connsiteX1" fmla="*/ 3193715 w 4030054"/>
                <a:gd name="connsiteY1" fmla="*/ 207452 h 1114214"/>
                <a:gd name="connsiteX2" fmla="*/ 3195724 w 4030054"/>
                <a:gd name="connsiteY2" fmla="*/ 213606 h 1114214"/>
                <a:gd name="connsiteX3" fmla="*/ 3236873 w 4030054"/>
                <a:gd name="connsiteY3" fmla="*/ 209667 h 1114214"/>
                <a:gd name="connsiteX4" fmla="*/ 3404587 w 4030054"/>
                <a:gd name="connsiteY4" fmla="*/ 275632 h 1114214"/>
                <a:gd name="connsiteX5" fmla="*/ 3422704 w 4030054"/>
                <a:gd name="connsiteY5" fmla="*/ 301148 h 1114214"/>
                <a:gd name="connsiteX6" fmla="*/ 3488551 w 4030054"/>
                <a:gd name="connsiteY6" fmla="*/ 285743 h 1114214"/>
                <a:gd name="connsiteX7" fmla="*/ 3579378 w 4030054"/>
                <a:gd name="connsiteY7" fmla="*/ 278842 h 1114214"/>
                <a:gd name="connsiteX8" fmla="*/ 4030054 w 4030054"/>
                <a:gd name="connsiteY8" fmla="*/ 618506 h 1114214"/>
                <a:gd name="connsiteX9" fmla="*/ 3754801 w 4030054"/>
                <a:gd name="connsiteY9" fmla="*/ 931478 h 1114214"/>
                <a:gd name="connsiteX10" fmla="*/ 3708076 w 4030054"/>
                <a:gd name="connsiteY10" fmla="*/ 942409 h 1114214"/>
                <a:gd name="connsiteX11" fmla="*/ 3699162 w 4030054"/>
                <a:gd name="connsiteY11" fmla="*/ 946108 h 1114214"/>
                <a:gd name="connsiteX12" fmla="*/ 3321537 w 4030054"/>
                <a:gd name="connsiteY12" fmla="*/ 1004117 h 1114214"/>
                <a:gd name="connsiteX13" fmla="*/ 3089310 w 4030054"/>
                <a:gd name="connsiteY13" fmla="*/ 983506 h 1114214"/>
                <a:gd name="connsiteX14" fmla="*/ 3031263 w 4030054"/>
                <a:gd name="connsiteY14" fmla="*/ 969888 h 1114214"/>
                <a:gd name="connsiteX15" fmla="*/ 2977389 w 4030054"/>
                <a:gd name="connsiteY15" fmla="*/ 1003389 h 1114214"/>
                <a:gd name="connsiteX16" fmla="*/ 2725412 w 4030054"/>
                <a:gd name="connsiteY16" fmla="*/ 1061398 h 1114214"/>
                <a:gd name="connsiteX17" fmla="*/ 2473435 w 4030054"/>
                <a:gd name="connsiteY17" fmla="*/ 1003389 h 1114214"/>
                <a:gd name="connsiteX18" fmla="*/ 2441936 w 4030054"/>
                <a:gd name="connsiteY18" fmla="*/ 983801 h 1114214"/>
                <a:gd name="connsiteX19" fmla="*/ 2408079 w 4030054"/>
                <a:gd name="connsiteY19" fmla="*/ 1014729 h 1114214"/>
                <a:gd name="connsiteX20" fmla="*/ 2089403 w 4030054"/>
                <a:gd name="connsiteY20" fmla="*/ 1114214 h 1114214"/>
                <a:gd name="connsiteX21" fmla="*/ 1837426 w 4030054"/>
                <a:gd name="connsiteY21" fmla="*/ 1056205 h 1114214"/>
                <a:gd name="connsiteX22" fmla="*/ 1813819 w 4030054"/>
                <a:gd name="connsiteY22" fmla="*/ 1041525 h 1114214"/>
                <a:gd name="connsiteX23" fmla="*/ 1757199 w 4030054"/>
                <a:gd name="connsiteY23" fmla="*/ 1064688 h 1114214"/>
                <a:gd name="connsiteX24" fmla="*/ 1581776 w 4030054"/>
                <a:gd name="connsiteY24" fmla="*/ 1091380 h 1114214"/>
                <a:gd name="connsiteX25" fmla="*/ 1329799 w 4030054"/>
                <a:gd name="connsiteY25" fmla="*/ 1033371 h 1114214"/>
                <a:gd name="connsiteX26" fmla="*/ 1290738 w 4030054"/>
                <a:gd name="connsiteY26" fmla="*/ 1006621 h 1114214"/>
                <a:gd name="connsiteX27" fmla="*/ 1247720 w 4030054"/>
                <a:gd name="connsiteY27" fmla="*/ 1033371 h 1114214"/>
                <a:gd name="connsiteX28" fmla="*/ 995743 w 4030054"/>
                <a:gd name="connsiteY28" fmla="*/ 1091380 h 1114214"/>
                <a:gd name="connsiteX29" fmla="*/ 743766 w 4030054"/>
                <a:gd name="connsiteY29" fmla="*/ 1033371 h 1114214"/>
                <a:gd name="connsiteX30" fmla="*/ 678182 w 4030054"/>
                <a:gd name="connsiteY30" fmla="*/ 992588 h 1114214"/>
                <a:gd name="connsiteX31" fmla="*/ 626099 w 4030054"/>
                <a:gd name="connsiteY31" fmla="*/ 1013895 h 1114214"/>
                <a:gd name="connsiteX32" fmla="*/ 450676 w 4030054"/>
                <a:gd name="connsiteY32" fmla="*/ 1040587 h 1114214"/>
                <a:gd name="connsiteX33" fmla="*/ 0 w 4030054"/>
                <a:gd name="connsiteY33" fmla="*/ 700923 h 1114214"/>
                <a:gd name="connsiteX34" fmla="*/ 450676 w 4030054"/>
                <a:gd name="connsiteY34" fmla="*/ 361259 h 1114214"/>
                <a:gd name="connsiteX35" fmla="*/ 519300 w 4030054"/>
                <a:gd name="connsiteY35" fmla="*/ 366473 h 1114214"/>
                <a:gd name="connsiteX36" fmla="*/ 554893 w 4030054"/>
                <a:gd name="connsiteY36" fmla="*/ 317050 h 1114214"/>
                <a:gd name="connsiteX37" fmla="*/ 928601 w 4030054"/>
                <a:gd name="connsiteY37" fmla="*/ 167295 h 1114214"/>
                <a:gd name="connsiteX38" fmla="*/ 1180578 w 4030054"/>
                <a:gd name="connsiteY38" fmla="*/ 225304 h 1114214"/>
                <a:gd name="connsiteX39" fmla="*/ 1200889 w 4030054"/>
                <a:gd name="connsiteY39" fmla="*/ 237935 h 1114214"/>
                <a:gd name="connsiteX40" fmla="*/ 1208067 w 4030054"/>
                <a:gd name="connsiteY40" fmla="*/ 227968 h 1114214"/>
                <a:gd name="connsiteX41" fmla="*/ 1581775 w 4030054"/>
                <a:gd name="connsiteY41" fmla="*/ 78213 h 1114214"/>
                <a:gd name="connsiteX42" fmla="*/ 1833752 w 4030054"/>
                <a:gd name="connsiteY42" fmla="*/ 136222 h 1114214"/>
                <a:gd name="connsiteX43" fmla="*/ 1893999 w 4030054"/>
                <a:gd name="connsiteY43" fmla="*/ 173686 h 1114214"/>
                <a:gd name="connsiteX44" fmla="*/ 1920168 w 4030054"/>
                <a:gd name="connsiteY44" fmla="*/ 153988 h 1114214"/>
                <a:gd name="connsiteX45" fmla="*/ 2078482 w 4030054"/>
                <a:gd name="connsiteY45" fmla="*/ 109870 h 1114214"/>
                <a:gd name="connsiteX46" fmla="*/ 2188698 w 4030054"/>
                <a:gd name="connsiteY46" fmla="*/ 130170 h 1114214"/>
                <a:gd name="connsiteX47" fmla="*/ 2231070 w 4030054"/>
                <a:gd name="connsiteY47" fmla="*/ 151153 h 1114214"/>
                <a:gd name="connsiteX48" fmla="*/ 2232297 w 4030054"/>
                <a:gd name="connsiteY48" fmla="*/ 149755 h 1114214"/>
                <a:gd name="connsiteX49" fmla="*/ 2687689 w 4030054"/>
                <a:gd name="connsiteY49" fmla="*/ 0 h 111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30054" h="1114214">
                  <a:moveTo>
                    <a:pt x="2687689" y="0"/>
                  </a:moveTo>
                  <a:cubicBezTo>
                    <a:pt x="2915169" y="0"/>
                    <a:pt x="3110345" y="85541"/>
                    <a:pt x="3193715" y="207452"/>
                  </a:cubicBezTo>
                  <a:lnTo>
                    <a:pt x="3195724" y="213606"/>
                  </a:lnTo>
                  <a:lnTo>
                    <a:pt x="3236873" y="209667"/>
                  </a:lnTo>
                  <a:cubicBezTo>
                    <a:pt x="3302369" y="209667"/>
                    <a:pt x="3361665" y="234875"/>
                    <a:pt x="3404587" y="275632"/>
                  </a:cubicBezTo>
                  <a:lnTo>
                    <a:pt x="3422704" y="301148"/>
                  </a:lnTo>
                  <a:lnTo>
                    <a:pt x="3488551" y="285743"/>
                  </a:lnTo>
                  <a:cubicBezTo>
                    <a:pt x="3517889" y="281218"/>
                    <a:pt x="3548265" y="278842"/>
                    <a:pt x="3579378" y="278842"/>
                  </a:cubicBezTo>
                  <a:cubicBezTo>
                    <a:pt x="3828279" y="278842"/>
                    <a:pt x="4030054" y="430915"/>
                    <a:pt x="4030054" y="618506"/>
                  </a:cubicBezTo>
                  <a:cubicBezTo>
                    <a:pt x="4030054" y="759199"/>
                    <a:pt x="3916556" y="879914"/>
                    <a:pt x="3754801" y="931478"/>
                  </a:cubicBezTo>
                  <a:lnTo>
                    <a:pt x="3708076" y="942409"/>
                  </a:lnTo>
                  <a:lnTo>
                    <a:pt x="3699162" y="946108"/>
                  </a:lnTo>
                  <a:cubicBezTo>
                    <a:pt x="3591367" y="982732"/>
                    <a:pt x="3461418" y="1004117"/>
                    <a:pt x="3321537" y="1004117"/>
                  </a:cubicBezTo>
                  <a:cubicBezTo>
                    <a:pt x="3239940" y="1004117"/>
                    <a:pt x="3161722" y="996840"/>
                    <a:pt x="3089310" y="983506"/>
                  </a:cubicBezTo>
                  <a:lnTo>
                    <a:pt x="3031263" y="969888"/>
                  </a:lnTo>
                  <a:lnTo>
                    <a:pt x="2977389" y="1003389"/>
                  </a:lnTo>
                  <a:cubicBezTo>
                    <a:pt x="2905461" y="1040013"/>
                    <a:pt x="2818750" y="1061398"/>
                    <a:pt x="2725412" y="1061398"/>
                  </a:cubicBezTo>
                  <a:cubicBezTo>
                    <a:pt x="2632074" y="1061398"/>
                    <a:pt x="2545363" y="1040013"/>
                    <a:pt x="2473435" y="1003389"/>
                  </a:cubicBezTo>
                  <a:lnTo>
                    <a:pt x="2441936" y="983801"/>
                  </a:lnTo>
                  <a:lnTo>
                    <a:pt x="2408079" y="1014729"/>
                  </a:lnTo>
                  <a:cubicBezTo>
                    <a:pt x="2326523" y="1076196"/>
                    <a:pt x="2213854" y="1114214"/>
                    <a:pt x="2089403" y="1114214"/>
                  </a:cubicBezTo>
                  <a:cubicBezTo>
                    <a:pt x="1996065" y="1114214"/>
                    <a:pt x="1909354" y="1092829"/>
                    <a:pt x="1837426" y="1056205"/>
                  </a:cubicBezTo>
                  <a:lnTo>
                    <a:pt x="1813819" y="1041525"/>
                  </a:lnTo>
                  <a:lnTo>
                    <a:pt x="1757199" y="1064688"/>
                  </a:lnTo>
                  <a:cubicBezTo>
                    <a:pt x="1703281" y="1081876"/>
                    <a:pt x="1644001" y="1091380"/>
                    <a:pt x="1581776" y="1091380"/>
                  </a:cubicBezTo>
                  <a:cubicBezTo>
                    <a:pt x="1488438" y="1091380"/>
                    <a:pt x="1401727" y="1069995"/>
                    <a:pt x="1329799" y="1033371"/>
                  </a:cubicBezTo>
                  <a:lnTo>
                    <a:pt x="1290738" y="1006621"/>
                  </a:lnTo>
                  <a:lnTo>
                    <a:pt x="1247720" y="1033371"/>
                  </a:lnTo>
                  <a:cubicBezTo>
                    <a:pt x="1175791" y="1069995"/>
                    <a:pt x="1089081" y="1091380"/>
                    <a:pt x="995743" y="1091380"/>
                  </a:cubicBezTo>
                  <a:cubicBezTo>
                    <a:pt x="902405" y="1091380"/>
                    <a:pt x="815694" y="1069995"/>
                    <a:pt x="743766" y="1033371"/>
                  </a:cubicBezTo>
                  <a:lnTo>
                    <a:pt x="678182" y="992588"/>
                  </a:lnTo>
                  <a:lnTo>
                    <a:pt x="626099" y="1013895"/>
                  </a:lnTo>
                  <a:cubicBezTo>
                    <a:pt x="572181" y="1031083"/>
                    <a:pt x="512901" y="1040587"/>
                    <a:pt x="450676" y="1040587"/>
                  </a:cubicBezTo>
                  <a:cubicBezTo>
                    <a:pt x="201775" y="1040587"/>
                    <a:pt x="0" y="888514"/>
                    <a:pt x="0" y="700923"/>
                  </a:cubicBezTo>
                  <a:cubicBezTo>
                    <a:pt x="0" y="513332"/>
                    <a:pt x="201775" y="361259"/>
                    <a:pt x="450676" y="361259"/>
                  </a:cubicBezTo>
                  <a:lnTo>
                    <a:pt x="519300" y="366473"/>
                  </a:lnTo>
                  <a:lnTo>
                    <a:pt x="554893" y="317050"/>
                  </a:lnTo>
                  <a:cubicBezTo>
                    <a:pt x="635883" y="226698"/>
                    <a:pt x="773038" y="167295"/>
                    <a:pt x="928601" y="167295"/>
                  </a:cubicBezTo>
                  <a:cubicBezTo>
                    <a:pt x="1021939" y="167295"/>
                    <a:pt x="1108649" y="188680"/>
                    <a:pt x="1180578" y="225304"/>
                  </a:cubicBezTo>
                  <a:lnTo>
                    <a:pt x="1200889" y="237935"/>
                  </a:lnTo>
                  <a:lnTo>
                    <a:pt x="1208067" y="227968"/>
                  </a:lnTo>
                  <a:cubicBezTo>
                    <a:pt x="1289057" y="137616"/>
                    <a:pt x="1426212" y="78213"/>
                    <a:pt x="1581775" y="78213"/>
                  </a:cubicBezTo>
                  <a:cubicBezTo>
                    <a:pt x="1675113" y="78213"/>
                    <a:pt x="1761823" y="99598"/>
                    <a:pt x="1833752" y="136222"/>
                  </a:cubicBezTo>
                  <a:lnTo>
                    <a:pt x="1893999" y="173686"/>
                  </a:lnTo>
                  <a:lnTo>
                    <a:pt x="1920168" y="153988"/>
                  </a:lnTo>
                  <a:cubicBezTo>
                    <a:pt x="1965360" y="126134"/>
                    <a:pt x="2019839" y="109870"/>
                    <a:pt x="2078482" y="109870"/>
                  </a:cubicBezTo>
                  <a:cubicBezTo>
                    <a:pt x="2117577" y="109870"/>
                    <a:pt x="2154822" y="117098"/>
                    <a:pt x="2188698" y="130170"/>
                  </a:cubicBezTo>
                  <a:lnTo>
                    <a:pt x="2231070" y="151153"/>
                  </a:lnTo>
                  <a:lnTo>
                    <a:pt x="2232297" y="149755"/>
                  </a:lnTo>
                  <a:cubicBezTo>
                    <a:pt x="2330989" y="59403"/>
                    <a:pt x="2498123" y="0"/>
                    <a:pt x="26876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7280039" y="1596941"/>
              <a:ext cx="3645983" cy="511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7</a:t>
              </a:r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、父母最爱吃什么？不愿吃什么？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844958" y="4835534"/>
            <a:ext cx="4220936" cy="805074"/>
            <a:chOff x="7144170" y="1224287"/>
            <a:chExt cx="4030054" cy="1114214"/>
          </a:xfrm>
        </p:grpSpPr>
        <p:sp>
          <p:nvSpPr>
            <p:cNvPr id="75" name="任意多边形: 形状 74"/>
            <p:cNvSpPr/>
            <p:nvPr/>
          </p:nvSpPr>
          <p:spPr>
            <a:xfrm>
              <a:off x="7144170" y="1224287"/>
              <a:ext cx="4030054" cy="1114214"/>
            </a:xfrm>
            <a:custGeom>
              <a:avLst/>
              <a:gdLst>
                <a:gd name="connsiteX0" fmla="*/ 2687689 w 4030054"/>
                <a:gd name="connsiteY0" fmla="*/ 0 h 1114214"/>
                <a:gd name="connsiteX1" fmla="*/ 3193715 w 4030054"/>
                <a:gd name="connsiteY1" fmla="*/ 207452 h 1114214"/>
                <a:gd name="connsiteX2" fmla="*/ 3195724 w 4030054"/>
                <a:gd name="connsiteY2" fmla="*/ 213606 h 1114214"/>
                <a:gd name="connsiteX3" fmla="*/ 3236873 w 4030054"/>
                <a:gd name="connsiteY3" fmla="*/ 209667 h 1114214"/>
                <a:gd name="connsiteX4" fmla="*/ 3404587 w 4030054"/>
                <a:gd name="connsiteY4" fmla="*/ 275632 h 1114214"/>
                <a:gd name="connsiteX5" fmla="*/ 3422704 w 4030054"/>
                <a:gd name="connsiteY5" fmla="*/ 301148 h 1114214"/>
                <a:gd name="connsiteX6" fmla="*/ 3488551 w 4030054"/>
                <a:gd name="connsiteY6" fmla="*/ 285743 h 1114214"/>
                <a:gd name="connsiteX7" fmla="*/ 3579378 w 4030054"/>
                <a:gd name="connsiteY7" fmla="*/ 278842 h 1114214"/>
                <a:gd name="connsiteX8" fmla="*/ 4030054 w 4030054"/>
                <a:gd name="connsiteY8" fmla="*/ 618506 h 1114214"/>
                <a:gd name="connsiteX9" fmla="*/ 3754801 w 4030054"/>
                <a:gd name="connsiteY9" fmla="*/ 931478 h 1114214"/>
                <a:gd name="connsiteX10" fmla="*/ 3708076 w 4030054"/>
                <a:gd name="connsiteY10" fmla="*/ 942409 h 1114214"/>
                <a:gd name="connsiteX11" fmla="*/ 3699162 w 4030054"/>
                <a:gd name="connsiteY11" fmla="*/ 946108 h 1114214"/>
                <a:gd name="connsiteX12" fmla="*/ 3321537 w 4030054"/>
                <a:gd name="connsiteY12" fmla="*/ 1004117 h 1114214"/>
                <a:gd name="connsiteX13" fmla="*/ 3089310 w 4030054"/>
                <a:gd name="connsiteY13" fmla="*/ 983506 h 1114214"/>
                <a:gd name="connsiteX14" fmla="*/ 3031263 w 4030054"/>
                <a:gd name="connsiteY14" fmla="*/ 969888 h 1114214"/>
                <a:gd name="connsiteX15" fmla="*/ 2977389 w 4030054"/>
                <a:gd name="connsiteY15" fmla="*/ 1003389 h 1114214"/>
                <a:gd name="connsiteX16" fmla="*/ 2725412 w 4030054"/>
                <a:gd name="connsiteY16" fmla="*/ 1061398 h 1114214"/>
                <a:gd name="connsiteX17" fmla="*/ 2473435 w 4030054"/>
                <a:gd name="connsiteY17" fmla="*/ 1003389 h 1114214"/>
                <a:gd name="connsiteX18" fmla="*/ 2441936 w 4030054"/>
                <a:gd name="connsiteY18" fmla="*/ 983801 h 1114214"/>
                <a:gd name="connsiteX19" fmla="*/ 2408079 w 4030054"/>
                <a:gd name="connsiteY19" fmla="*/ 1014729 h 1114214"/>
                <a:gd name="connsiteX20" fmla="*/ 2089403 w 4030054"/>
                <a:gd name="connsiteY20" fmla="*/ 1114214 h 1114214"/>
                <a:gd name="connsiteX21" fmla="*/ 1837426 w 4030054"/>
                <a:gd name="connsiteY21" fmla="*/ 1056205 h 1114214"/>
                <a:gd name="connsiteX22" fmla="*/ 1813819 w 4030054"/>
                <a:gd name="connsiteY22" fmla="*/ 1041525 h 1114214"/>
                <a:gd name="connsiteX23" fmla="*/ 1757199 w 4030054"/>
                <a:gd name="connsiteY23" fmla="*/ 1064688 h 1114214"/>
                <a:gd name="connsiteX24" fmla="*/ 1581776 w 4030054"/>
                <a:gd name="connsiteY24" fmla="*/ 1091380 h 1114214"/>
                <a:gd name="connsiteX25" fmla="*/ 1329799 w 4030054"/>
                <a:gd name="connsiteY25" fmla="*/ 1033371 h 1114214"/>
                <a:gd name="connsiteX26" fmla="*/ 1290738 w 4030054"/>
                <a:gd name="connsiteY26" fmla="*/ 1006621 h 1114214"/>
                <a:gd name="connsiteX27" fmla="*/ 1247720 w 4030054"/>
                <a:gd name="connsiteY27" fmla="*/ 1033371 h 1114214"/>
                <a:gd name="connsiteX28" fmla="*/ 995743 w 4030054"/>
                <a:gd name="connsiteY28" fmla="*/ 1091380 h 1114214"/>
                <a:gd name="connsiteX29" fmla="*/ 743766 w 4030054"/>
                <a:gd name="connsiteY29" fmla="*/ 1033371 h 1114214"/>
                <a:gd name="connsiteX30" fmla="*/ 678182 w 4030054"/>
                <a:gd name="connsiteY30" fmla="*/ 992588 h 1114214"/>
                <a:gd name="connsiteX31" fmla="*/ 626099 w 4030054"/>
                <a:gd name="connsiteY31" fmla="*/ 1013895 h 1114214"/>
                <a:gd name="connsiteX32" fmla="*/ 450676 w 4030054"/>
                <a:gd name="connsiteY32" fmla="*/ 1040587 h 1114214"/>
                <a:gd name="connsiteX33" fmla="*/ 0 w 4030054"/>
                <a:gd name="connsiteY33" fmla="*/ 700923 h 1114214"/>
                <a:gd name="connsiteX34" fmla="*/ 450676 w 4030054"/>
                <a:gd name="connsiteY34" fmla="*/ 361259 h 1114214"/>
                <a:gd name="connsiteX35" fmla="*/ 519300 w 4030054"/>
                <a:gd name="connsiteY35" fmla="*/ 366473 h 1114214"/>
                <a:gd name="connsiteX36" fmla="*/ 554893 w 4030054"/>
                <a:gd name="connsiteY36" fmla="*/ 317050 h 1114214"/>
                <a:gd name="connsiteX37" fmla="*/ 928601 w 4030054"/>
                <a:gd name="connsiteY37" fmla="*/ 167295 h 1114214"/>
                <a:gd name="connsiteX38" fmla="*/ 1180578 w 4030054"/>
                <a:gd name="connsiteY38" fmla="*/ 225304 h 1114214"/>
                <a:gd name="connsiteX39" fmla="*/ 1200889 w 4030054"/>
                <a:gd name="connsiteY39" fmla="*/ 237935 h 1114214"/>
                <a:gd name="connsiteX40" fmla="*/ 1208067 w 4030054"/>
                <a:gd name="connsiteY40" fmla="*/ 227968 h 1114214"/>
                <a:gd name="connsiteX41" fmla="*/ 1581775 w 4030054"/>
                <a:gd name="connsiteY41" fmla="*/ 78213 h 1114214"/>
                <a:gd name="connsiteX42" fmla="*/ 1833752 w 4030054"/>
                <a:gd name="connsiteY42" fmla="*/ 136222 h 1114214"/>
                <a:gd name="connsiteX43" fmla="*/ 1893999 w 4030054"/>
                <a:gd name="connsiteY43" fmla="*/ 173686 h 1114214"/>
                <a:gd name="connsiteX44" fmla="*/ 1920168 w 4030054"/>
                <a:gd name="connsiteY44" fmla="*/ 153988 h 1114214"/>
                <a:gd name="connsiteX45" fmla="*/ 2078482 w 4030054"/>
                <a:gd name="connsiteY45" fmla="*/ 109870 h 1114214"/>
                <a:gd name="connsiteX46" fmla="*/ 2188698 w 4030054"/>
                <a:gd name="connsiteY46" fmla="*/ 130170 h 1114214"/>
                <a:gd name="connsiteX47" fmla="*/ 2231070 w 4030054"/>
                <a:gd name="connsiteY47" fmla="*/ 151153 h 1114214"/>
                <a:gd name="connsiteX48" fmla="*/ 2232297 w 4030054"/>
                <a:gd name="connsiteY48" fmla="*/ 149755 h 1114214"/>
                <a:gd name="connsiteX49" fmla="*/ 2687689 w 4030054"/>
                <a:gd name="connsiteY49" fmla="*/ 0 h 111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30054" h="1114214">
                  <a:moveTo>
                    <a:pt x="2687689" y="0"/>
                  </a:moveTo>
                  <a:cubicBezTo>
                    <a:pt x="2915169" y="0"/>
                    <a:pt x="3110345" y="85541"/>
                    <a:pt x="3193715" y="207452"/>
                  </a:cubicBezTo>
                  <a:lnTo>
                    <a:pt x="3195724" y="213606"/>
                  </a:lnTo>
                  <a:lnTo>
                    <a:pt x="3236873" y="209667"/>
                  </a:lnTo>
                  <a:cubicBezTo>
                    <a:pt x="3302369" y="209667"/>
                    <a:pt x="3361665" y="234875"/>
                    <a:pt x="3404587" y="275632"/>
                  </a:cubicBezTo>
                  <a:lnTo>
                    <a:pt x="3422704" y="301148"/>
                  </a:lnTo>
                  <a:lnTo>
                    <a:pt x="3488551" y="285743"/>
                  </a:lnTo>
                  <a:cubicBezTo>
                    <a:pt x="3517889" y="281218"/>
                    <a:pt x="3548265" y="278842"/>
                    <a:pt x="3579378" y="278842"/>
                  </a:cubicBezTo>
                  <a:cubicBezTo>
                    <a:pt x="3828279" y="278842"/>
                    <a:pt x="4030054" y="430915"/>
                    <a:pt x="4030054" y="618506"/>
                  </a:cubicBezTo>
                  <a:cubicBezTo>
                    <a:pt x="4030054" y="759199"/>
                    <a:pt x="3916556" y="879914"/>
                    <a:pt x="3754801" y="931478"/>
                  </a:cubicBezTo>
                  <a:lnTo>
                    <a:pt x="3708076" y="942409"/>
                  </a:lnTo>
                  <a:lnTo>
                    <a:pt x="3699162" y="946108"/>
                  </a:lnTo>
                  <a:cubicBezTo>
                    <a:pt x="3591367" y="982732"/>
                    <a:pt x="3461418" y="1004117"/>
                    <a:pt x="3321537" y="1004117"/>
                  </a:cubicBezTo>
                  <a:cubicBezTo>
                    <a:pt x="3239940" y="1004117"/>
                    <a:pt x="3161722" y="996840"/>
                    <a:pt x="3089310" y="983506"/>
                  </a:cubicBezTo>
                  <a:lnTo>
                    <a:pt x="3031263" y="969888"/>
                  </a:lnTo>
                  <a:lnTo>
                    <a:pt x="2977389" y="1003389"/>
                  </a:lnTo>
                  <a:cubicBezTo>
                    <a:pt x="2905461" y="1040013"/>
                    <a:pt x="2818750" y="1061398"/>
                    <a:pt x="2725412" y="1061398"/>
                  </a:cubicBezTo>
                  <a:cubicBezTo>
                    <a:pt x="2632074" y="1061398"/>
                    <a:pt x="2545363" y="1040013"/>
                    <a:pt x="2473435" y="1003389"/>
                  </a:cubicBezTo>
                  <a:lnTo>
                    <a:pt x="2441936" y="983801"/>
                  </a:lnTo>
                  <a:lnTo>
                    <a:pt x="2408079" y="1014729"/>
                  </a:lnTo>
                  <a:cubicBezTo>
                    <a:pt x="2326523" y="1076196"/>
                    <a:pt x="2213854" y="1114214"/>
                    <a:pt x="2089403" y="1114214"/>
                  </a:cubicBezTo>
                  <a:cubicBezTo>
                    <a:pt x="1996065" y="1114214"/>
                    <a:pt x="1909354" y="1092829"/>
                    <a:pt x="1837426" y="1056205"/>
                  </a:cubicBezTo>
                  <a:lnTo>
                    <a:pt x="1813819" y="1041525"/>
                  </a:lnTo>
                  <a:lnTo>
                    <a:pt x="1757199" y="1064688"/>
                  </a:lnTo>
                  <a:cubicBezTo>
                    <a:pt x="1703281" y="1081876"/>
                    <a:pt x="1644001" y="1091380"/>
                    <a:pt x="1581776" y="1091380"/>
                  </a:cubicBezTo>
                  <a:cubicBezTo>
                    <a:pt x="1488438" y="1091380"/>
                    <a:pt x="1401727" y="1069995"/>
                    <a:pt x="1329799" y="1033371"/>
                  </a:cubicBezTo>
                  <a:lnTo>
                    <a:pt x="1290738" y="1006621"/>
                  </a:lnTo>
                  <a:lnTo>
                    <a:pt x="1247720" y="1033371"/>
                  </a:lnTo>
                  <a:cubicBezTo>
                    <a:pt x="1175791" y="1069995"/>
                    <a:pt x="1089081" y="1091380"/>
                    <a:pt x="995743" y="1091380"/>
                  </a:cubicBezTo>
                  <a:cubicBezTo>
                    <a:pt x="902405" y="1091380"/>
                    <a:pt x="815694" y="1069995"/>
                    <a:pt x="743766" y="1033371"/>
                  </a:cubicBezTo>
                  <a:lnTo>
                    <a:pt x="678182" y="992588"/>
                  </a:lnTo>
                  <a:lnTo>
                    <a:pt x="626099" y="1013895"/>
                  </a:lnTo>
                  <a:cubicBezTo>
                    <a:pt x="572181" y="1031083"/>
                    <a:pt x="512901" y="1040587"/>
                    <a:pt x="450676" y="1040587"/>
                  </a:cubicBezTo>
                  <a:cubicBezTo>
                    <a:pt x="201775" y="1040587"/>
                    <a:pt x="0" y="888514"/>
                    <a:pt x="0" y="700923"/>
                  </a:cubicBezTo>
                  <a:cubicBezTo>
                    <a:pt x="0" y="513332"/>
                    <a:pt x="201775" y="361259"/>
                    <a:pt x="450676" y="361259"/>
                  </a:cubicBezTo>
                  <a:lnTo>
                    <a:pt x="519300" y="366473"/>
                  </a:lnTo>
                  <a:lnTo>
                    <a:pt x="554893" y="317050"/>
                  </a:lnTo>
                  <a:cubicBezTo>
                    <a:pt x="635883" y="226698"/>
                    <a:pt x="773038" y="167295"/>
                    <a:pt x="928601" y="167295"/>
                  </a:cubicBezTo>
                  <a:cubicBezTo>
                    <a:pt x="1021939" y="167295"/>
                    <a:pt x="1108649" y="188680"/>
                    <a:pt x="1180578" y="225304"/>
                  </a:cubicBezTo>
                  <a:lnTo>
                    <a:pt x="1200889" y="237935"/>
                  </a:lnTo>
                  <a:lnTo>
                    <a:pt x="1208067" y="227968"/>
                  </a:lnTo>
                  <a:cubicBezTo>
                    <a:pt x="1289057" y="137616"/>
                    <a:pt x="1426212" y="78213"/>
                    <a:pt x="1581775" y="78213"/>
                  </a:cubicBezTo>
                  <a:cubicBezTo>
                    <a:pt x="1675113" y="78213"/>
                    <a:pt x="1761823" y="99598"/>
                    <a:pt x="1833752" y="136222"/>
                  </a:cubicBezTo>
                  <a:lnTo>
                    <a:pt x="1893999" y="173686"/>
                  </a:lnTo>
                  <a:lnTo>
                    <a:pt x="1920168" y="153988"/>
                  </a:lnTo>
                  <a:cubicBezTo>
                    <a:pt x="1965360" y="126134"/>
                    <a:pt x="2019839" y="109870"/>
                    <a:pt x="2078482" y="109870"/>
                  </a:cubicBezTo>
                  <a:cubicBezTo>
                    <a:pt x="2117577" y="109870"/>
                    <a:pt x="2154822" y="117098"/>
                    <a:pt x="2188698" y="130170"/>
                  </a:cubicBezTo>
                  <a:lnTo>
                    <a:pt x="2231070" y="151153"/>
                  </a:lnTo>
                  <a:lnTo>
                    <a:pt x="2232297" y="149755"/>
                  </a:lnTo>
                  <a:cubicBezTo>
                    <a:pt x="2330989" y="59403"/>
                    <a:pt x="2498123" y="0"/>
                    <a:pt x="26876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7501962" y="1596941"/>
              <a:ext cx="3202135" cy="511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8</a:t>
              </a:r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、父母爱看哪一类电视节目？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161257" y="5491243"/>
            <a:ext cx="3395142" cy="805074"/>
            <a:chOff x="7144170" y="1224287"/>
            <a:chExt cx="4030054" cy="1114214"/>
          </a:xfrm>
        </p:grpSpPr>
        <p:sp>
          <p:nvSpPr>
            <p:cNvPr id="78" name="任意多边形: 形状 77"/>
            <p:cNvSpPr/>
            <p:nvPr/>
          </p:nvSpPr>
          <p:spPr>
            <a:xfrm>
              <a:off x="7144170" y="1224287"/>
              <a:ext cx="4030054" cy="1114214"/>
            </a:xfrm>
            <a:custGeom>
              <a:avLst/>
              <a:gdLst>
                <a:gd name="connsiteX0" fmla="*/ 2687689 w 4030054"/>
                <a:gd name="connsiteY0" fmla="*/ 0 h 1114214"/>
                <a:gd name="connsiteX1" fmla="*/ 3193715 w 4030054"/>
                <a:gd name="connsiteY1" fmla="*/ 207452 h 1114214"/>
                <a:gd name="connsiteX2" fmla="*/ 3195724 w 4030054"/>
                <a:gd name="connsiteY2" fmla="*/ 213606 h 1114214"/>
                <a:gd name="connsiteX3" fmla="*/ 3236873 w 4030054"/>
                <a:gd name="connsiteY3" fmla="*/ 209667 h 1114214"/>
                <a:gd name="connsiteX4" fmla="*/ 3404587 w 4030054"/>
                <a:gd name="connsiteY4" fmla="*/ 275632 h 1114214"/>
                <a:gd name="connsiteX5" fmla="*/ 3422704 w 4030054"/>
                <a:gd name="connsiteY5" fmla="*/ 301148 h 1114214"/>
                <a:gd name="connsiteX6" fmla="*/ 3488551 w 4030054"/>
                <a:gd name="connsiteY6" fmla="*/ 285743 h 1114214"/>
                <a:gd name="connsiteX7" fmla="*/ 3579378 w 4030054"/>
                <a:gd name="connsiteY7" fmla="*/ 278842 h 1114214"/>
                <a:gd name="connsiteX8" fmla="*/ 4030054 w 4030054"/>
                <a:gd name="connsiteY8" fmla="*/ 618506 h 1114214"/>
                <a:gd name="connsiteX9" fmla="*/ 3754801 w 4030054"/>
                <a:gd name="connsiteY9" fmla="*/ 931478 h 1114214"/>
                <a:gd name="connsiteX10" fmla="*/ 3708076 w 4030054"/>
                <a:gd name="connsiteY10" fmla="*/ 942409 h 1114214"/>
                <a:gd name="connsiteX11" fmla="*/ 3699162 w 4030054"/>
                <a:gd name="connsiteY11" fmla="*/ 946108 h 1114214"/>
                <a:gd name="connsiteX12" fmla="*/ 3321537 w 4030054"/>
                <a:gd name="connsiteY12" fmla="*/ 1004117 h 1114214"/>
                <a:gd name="connsiteX13" fmla="*/ 3089310 w 4030054"/>
                <a:gd name="connsiteY13" fmla="*/ 983506 h 1114214"/>
                <a:gd name="connsiteX14" fmla="*/ 3031263 w 4030054"/>
                <a:gd name="connsiteY14" fmla="*/ 969888 h 1114214"/>
                <a:gd name="connsiteX15" fmla="*/ 2977389 w 4030054"/>
                <a:gd name="connsiteY15" fmla="*/ 1003389 h 1114214"/>
                <a:gd name="connsiteX16" fmla="*/ 2725412 w 4030054"/>
                <a:gd name="connsiteY16" fmla="*/ 1061398 h 1114214"/>
                <a:gd name="connsiteX17" fmla="*/ 2473435 w 4030054"/>
                <a:gd name="connsiteY17" fmla="*/ 1003389 h 1114214"/>
                <a:gd name="connsiteX18" fmla="*/ 2441936 w 4030054"/>
                <a:gd name="connsiteY18" fmla="*/ 983801 h 1114214"/>
                <a:gd name="connsiteX19" fmla="*/ 2408079 w 4030054"/>
                <a:gd name="connsiteY19" fmla="*/ 1014729 h 1114214"/>
                <a:gd name="connsiteX20" fmla="*/ 2089403 w 4030054"/>
                <a:gd name="connsiteY20" fmla="*/ 1114214 h 1114214"/>
                <a:gd name="connsiteX21" fmla="*/ 1837426 w 4030054"/>
                <a:gd name="connsiteY21" fmla="*/ 1056205 h 1114214"/>
                <a:gd name="connsiteX22" fmla="*/ 1813819 w 4030054"/>
                <a:gd name="connsiteY22" fmla="*/ 1041525 h 1114214"/>
                <a:gd name="connsiteX23" fmla="*/ 1757199 w 4030054"/>
                <a:gd name="connsiteY23" fmla="*/ 1064688 h 1114214"/>
                <a:gd name="connsiteX24" fmla="*/ 1581776 w 4030054"/>
                <a:gd name="connsiteY24" fmla="*/ 1091380 h 1114214"/>
                <a:gd name="connsiteX25" fmla="*/ 1329799 w 4030054"/>
                <a:gd name="connsiteY25" fmla="*/ 1033371 h 1114214"/>
                <a:gd name="connsiteX26" fmla="*/ 1290738 w 4030054"/>
                <a:gd name="connsiteY26" fmla="*/ 1006621 h 1114214"/>
                <a:gd name="connsiteX27" fmla="*/ 1247720 w 4030054"/>
                <a:gd name="connsiteY27" fmla="*/ 1033371 h 1114214"/>
                <a:gd name="connsiteX28" fmla="*/ 995743 w 4030054"/>
                <a:gd name="connsiteY28" fmla="*/ 1091380 h 1114214"/>
                <a:gd name="connsiteX29" fmla="*/ 743766 w 4030054"/>
                <a:gd name="connsiteY29" fmla="*/ 1033371 h 1114214"/>
                <a:gd name="connsiteX30" fmla="*/ 678182 w 4030054"/>
                <a:gd name="connsiteY30" fmla="*/ 992588 h 1114214"/>
                <a:gd name="connsiteX31" fmla="*/ 626099 w 4030054"/>
                <a:gd name="connsiteY31" fmla="*/ 1013895 h 1114214"/>
                <a:gd name="connsiteX32" fmla="*/ 450676 w 4030054"/>
                <a:gd name="connsiteY32" fmla="*/ 1040587 h 1114214"/>
                <a:gd name="connsiteX33" fmla="*/ 0 w 4030054"/>
                <a:gd name="connsiteY33" fmla="*/ 700923 h 1114214"/>
                <a:gd name="connsiteX34" fmla="*/ 450676 w 4030054"/>
                <a:gd name="connsiteY34" fmla="*/ 361259 h 1114214"/>
                <a:gd name="connsiteX35" fmla="*/ 519300 w 4030054"/>
                <a:gd name="connsiteY35" fmla="*/ 366473 h 1114214"/>
                <a:gd name="connsiteX36" fmla="*/ 554893 w 4030054"/>
                <a:gd name="connsiteY36" fmla="*/ 317050 h 1114214"/>
                <a:gd name="connsiteX37" fmla="*/ 928601 w 4030054"/>
                <a:gd name="connsiteY37" fmla="*/ 167295 h 1114214"/>
                <a:gd name="connsiteX38" fmla="*/ 1180578 w 4030054"/>
                <a:gd name="connsiteY38" fmla="*/ 225304 h 1114214"/>
                <a:gd name="connsiteX39" fmla="*/ 1200889 w 4030054"/>
                <a:gd name="connsiteY39" fmla="*/ 237935 h 1114214"/>
                <a:gd name="connsiteX40" fmla="*/ 1208067 w 4030054"/>
                <a:gd name="connsiteY40" fmla="*/ 227968 h 1114214"/>
                <a:gd name="connsiteX41" fmla="*/ 1581775 w 4030054"/>
                <a:gd name="connsiteY41" fmla="*/ 78213 h 1114214"/>
                <a:gd name="connsiteX42" fmla="*/ 1833752 w 4030054"/>
                <a:gd name="connsiteY42" fmla="*/ 136222 h 1114214"/>
                <a:gd name="connsiteX43" fmla="*/ 1893999 w 4030054"/>
                <a:gd name="connsiteY43" fmla="*/ 173686 h 1114214"/>
                <a:gd name="connsiteX44" fmla="*/ 1920168 w 4030054"/>
                <a:gd name="connsiteY44" fmla="*/ 153988 h 1114214"/>
                <a:gd name="connsiteX45" fmla="*/ 2078482 w 4030054"/>
                <a:gd name="connsiteY45" fmla="*/ 109870 h 1114214"/>
                <a:gd name="connsiteX46" fmla="*/ 2188698 w 4030054"/>
                <a:gd name="connsiteY46" fmla="*/ 130170 h 1114214"/>
                <a:gd name="connsiteX47" fmla="*/ 2231070 w 4030054"/>
                <a:gd name="connsiteY47" fmla="*/ 151153 h 1114214"/>
                <a:gd name="connsiteX48" fmla="*/ 2232297 w 4030054"/>
                <a:gd name="connsiteY48" fmla="*/ 149755 h 1114214"/>
                <a:gd name="connsiteX49" fmla="*/ 2687689 w 4030054"/>
                <a:gd name="connsiteY49" fmla="*/ 0 h 111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30054" h="1114214">
                  <a:moveTo>
                    <a:pt x="2687689" y="0"/>
                  </a:moveTo>
                  <a:cubicBezTo>
                    <a:pt x="2915169" y="0"/>
                    <a:pt x="3110345" y="85541"/>
                    <a:pt x="3193715" y="207452"/>
                  </a:cubicBezTo>
                  <a:lnTo>
                    <a:pt x="3195724" y="213606"/>
                  </a:lnTo>
                  <a:lnTo>
                    <a:pt x="3236873" y="209667"/>
                  </a:lnTo>
                  <a:cubicBezTo>
                    <a:pt x="3302369" y="209667"/>
                    <a:pt x="3361665" y="234875"/>
                    <a:pt x="3404587" y="275632"/>
                  </a:cubicBezTo>
                  <a:lnTo>
                    <a:pt x="3422704" y="301148"/>
                  </a:lnTo>
                  <a:lnTo>
                    <a:pt x="3488551" y="285743"/>
                  </a:lnTo>
                  <a:cubicBezTo>
                    <a:pt x="3517889" y="281218"/>
                    <a:pt x="3548265" y="278842"/>
                    <a:pt x="3579378" y="278842"/>
                  </a:cubicBezTo>
                  <a:cubicBezTo>
                    <a:pt x="3828279" y="278842"/>
                    <a:pt x="4030054" y="430915"/>
                    <a:pt x="4030054" y="618506"/>
                  </a:cubicBezTo>
                  <a:cubicBezTo>
                    <a:pt x="4030054" y="759199"/>
                    <a:pt x="3916556" y="879914"/>
                    <a:pt x="3754801" y="931478"/>
                  </a:cubicBezTo>
                  <a:lnTo>
                    <a:pt x="3708076" y="942409"/>
                  </a:lnTo>
                  <a:lnTo>
                    <a:pt x="3699162" y="946108"/>
                  </a:lnTo>
                  <a:cubicBezTo>
                    <a:pt x="3591367" y="982732"/>
                    <a:pt x="3461418" y="1004117"/>
                    <a:pt x="3321537" y="1004117"/>
                  </a:cubicBezTo>
                  <a:cubicBezTo>
                    <a:pt x="3239940" y="1004117"/>
                    <a:pt x="3161722" y="996840"/>
                    <a:pt x="3089310" y="983506"/>
                  </a:cubicBezTo>
                  <a:lnTo>
                    <a:pt x="3031263" y="969888"/>
                  </a:lnTo>
                  <a:lnTo>
                    <a:pt x="2977389" y="1003389"/>
                  </a:lnTo>
                  <a:cubicBezTo>
                    <a:pt x="2905461" y="1040013"/>
                    <a:pt x="2818750" y="1061398"/>
                    <a:pt x="2725412" y="1061398"/>
                  </a:cubicBezTo>
                  <a:cubicBezTo>
                    <a:pt x="2632074" y="1061398"/>
                    <a:pt x="2545363" y="1040013"/>
                    <a:pt x="2473435" y="1003389"/>
                  </a:cubicBezTo>
                  <a:lnTo>
                    <a:pt x="2441936" y="983801"/>
                  </a:lnTo>
                  <a:lnTo>
                    <a:pt x="2408079" y="1014729"/>
                  </a:lnTo>
                  <a:cubicBezTo>
                    <a:pt x="2326523" y="1076196"/>
                    <a:pt x="2213854" y="1114214"/>
                    <a:pt x="2089403" y="1114214"/>
                  </a:cubicBezTo>
                  <a:cubicBezTo>
                    <a:pt x="1996065" y="1114214"/>
                    <a:pt x="1909354" y="1092829"/>
                    <a:pt x="1837426" y="1056205"/>
                  </a:cubicBezTo>
                  <a:lnTo>
                    <a:pt x="1813819" y="1041525"/>
                  </a:lnTo>
                  <a:lnTo>
                    <a:pt x="1757199" y="1064688"/>
                  </a:lnTo>
                  <a:cubicBezTo>
                    <a:pt x="1703281" y="1081876"/>
                    <a:pt x="1644001" y="1091380"/>
                    <a:pt x="1581776" y="1091380"/>
                  </a:cubicBezTo>
                  <a:cubicBezTo>
                    <a:pt x="1488438" y="1091380"/>
                    <a:pt x="1401727" y="1069995"/>
                    <a:pt x="1329799" y="1033371"/>
                  </a:cubicBezTo>
                  <a:lnTo>
                    <a:pt x="1290738" y="1006621"/>
                  </a:lnTo>
                  <a:lnTo>
                    <a:pt x="1247720" y="1033371"/>
                  </a:lnTo>
                  <a:cubicBezTo>
                    <a:pt x="1175791" y="1069995"/>
                    <a:pt x="1089081" y="1091380"/>
                    <a:pt x="995743" y="1091380"/>
                  </a:cubicBezTo>
                  <a:cubicBezTo>
                    <a:pt x="902405" y="1091380"/>
                    <a:pt x="815694" y="1069995"/>
                    <a:pt x="743766" y="1033371"/>
                  </a:cubicBezTo>
                  <a:lnTo>
                    <a:pt x="678182" y="992588"/>
                  </a:lnTo>
                  <a:lnTo>
                    <a:pt x="626099" y="1013895"/>
                  </a:lnTo>
                  <a:cubicBezTo>
                    <a:pt x="572181" y="1031083"/>
                    <a:pt x="512901" y="1040587"/>
                    <a:pt x="450676" y="1040587"/>
                  </a:cubicBezTo>
                  <a:cubicBezTo>
                    <a:pt x="201775" y="1040587"/>
                    <a:pt x="0" y="888514"/>
                    <a:pt x="0" y="700923"/>
                  </a:cubicBezTo>
                  <a:cubicBezTo>
                    <a:pt x="0" y="513332"/>
                    <a:pt x="201775" y="361259"/>
                    <a:pt x="450676" y="361259"/>
                  </a:cubicBezTo>
                  <a:lnTo>
                    <a:pt x="519300" y="366473"/>
                  </a:lnTo>
                  <a:lnTo>
                    <a:pt x="554893" y="317050"/>
                  </a:lnTo>
                  <a:cubicBezTo>
                    <a:pt x="635883" y="226698"/>
                    <a:pt x="773038" y="167295"/>
                    <a:pt x="928601" y="167295"/>
                  </a:cubicBezTo>
                  <a:cubicBezTo>
                    <a:pt x="1021939" y="167295"/>
                    <a:pt x="1108649" y="188680"/>
                    <a:pt x="1180578" y="225304"/>
                  </a:cubicBezTo>
                  <a:lnTo>
                    <a:pt x="1200889" y="237935"/>
                  </a:lnTo>
                  <a:lnTo>
                    <a:pt x="1208067" y="227968"/>
                  </a:lnTo>
                  <a:cubicBezTo>
                    <a:pt x="1289057" y="137616"/>
                    <a:pt x="1426212" y="78213"/>
                    <a:pt x="1581775" y="78213"/>
                  </a:cubicBezTo>
                  <a:cubicBezTo>
                    <a:pt x="1675113" y="78213"/>
                    <a:pt x="1761823" y="99598"/>
                    <a:pt x="1833752" y="136222"/>
                  </a:cubicBezTo>
                  <a:lnTo>
                    <a:pt x="1893999" y="173686"/>
                  </a:lnTo>
                  <a:lnTo>
                    <a:pt x="1920168" y="153988"/>
                  </a:lnTo>
                  <a:cubicBezTo>
                    <a:pt x="1965360" y="126134"/>
                    <a:pt x="2019839" y="109870"/>
                    <a:pt x="2078482" y="109870"/>
                  </a:cubicBezTo>
                  <a:cubicBezTo>
                    <a:pt x="2117577" y="109870"/>
                    <a:pt x="2154822" y="117098"/>
                    <a:pt x="2188698" y="130170"/>
                  </a:cubicBezTo>
                  <a:lnTo>
                    <a:pt x="2231070" y="151153"/>
                  </a:lnTo>
                  <a:lnTo>
                    <a:pt x="2232297" y="149755"/>
                  </a:lnTo>
                  <a:cubicBezTo>
                    <a:pt x="2330989" y="59403"/>
                    <a:pt x="2498123" y="0"/>
                    <a:pt x="26876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7147240" y="1596941"/>
              <a:ext cx="3429180" cy="511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9</a:t>
              </a:r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、父母的健康状况如何？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891160" y="5868375"/>
            <a:ext cx="3395142" cy="805074"/>
            <a:chOff x="7144170" y="1224287"/>
            <a:chExt cx="4030054" cy="1114214"/>
          </a:xfrm>
        </p:grpSpPr>
        <p:sp>
          <p:nvSpPr>
            <p:cNvPr id="81" name="任意多边形: 形状 80"/>
            <p:cNvSpPr/>
            <p:nvPr/>
          </p:nvSpPr>
          <p:spPr>
            <a:xfrm>
              <a:off x="7144170" y="1224287"/>
              <a:ext cx="4030054" cy="1114214"/>
            </a:xfrm>
            <a:custGeom>
              <a:avLst/>
              <a:gdLst>
                <a:gd name="connsiteX0" fmla="*/ 2687689 w 4030054"/>
                <a:gd name="connsiteY0" fmla="*/ 0 h 1114214"/>
                <a:gd name="connsiteX1" fmla="*/ 3193715 w 4030054"/>
                <a:gd name="connsiteY1" fmla="*/ 207452 h 1114214"/>
                <a:gd name="connsiteX2" fmla="*/ 3195724 w 4030054"/>
                <a:gd name="connsiteY2" fmla="*/ 213606 h 1114214"/>
                <a:gd name="connsiteX3" fmla="*/ 3236873 w 4030054"/>
                <a:gd name="connsiteY3" fmla="*/ 209667 h 1114214"/>
                <a:gd name="connsiteX4" fmla="*/ 3404587 w 4030054"/>
                <a:gd name="connsiteY4" fmla="*/ 275632 h 1114214"/>
                <a:gd name="connsiteX5" fmla="*/ 3422704 w 4030054"/>
                <a:gd name="connsiteY5" fmla="*/ 301148 h 1114214"/>
                <a:gd name="connsiteX6" fmla="*/ 3488551 w 4030054"/>
                <a:gd name="connsiteY6" fmla="*/ 285743 h 1114214"/>
                <a:gd name="connsiteX7" fmla="*/ 3579378 w 4030054"/>
                <a:gd name="connsiteY7" fmla="*/ 278842 h 1114214"/>
                <a:gd name="connsiteX8" fmla="*/ 4030054 w 4030054"/>
                <a:gd name="connsiteY8" fmla="*/ 618506 h 1114214"/>
                <a:gd name="connsiteX9" fmla="*/ 3754801 w 4030054"/>
                <a:gd name="connsiteY9" fmla="*/ 931478 h 1114214"/>
                <a:gd name="connsiteX10" fmla="*/ 3708076 w 4030054"/>
                <a:gd name="connsiteY10" fmla="*/ 942409 h 1114214"/>
                <a:gd name="connsiteX11" fmla="*/ 3699162 w 4030054"/>
                <a:gd name="connsiteY11" fmla="*/ 946108 h 1114214"/>
                <a:gd name="connsiteX12" fmla="*/ 3321537 w 4030054"/>
                <a:gd name="connsiteY12" fmla="*/ 1004117 h 1114214"/>
                <a:gd name="connsiteX13" fmla="*/ 3089310 w 4030054"/>
                <a:gd name="connsiteY13" fmla="*/ 983506 h 1114214"/>
                <a:gd name="connsiteX14" fmla="*/ 3031263 w 4030054"/>
                <a:gd name="connsiteY14" fmla="*/ 969888 h 1114214"/>
                <a:gd name="connsiteX15" fmla="*/ 2977389 w 4030054"/>
                <a:gd name="connsiteY15" fmla="*/ 1003389 h 1114214"/>
                <a:gd name="connsiteX16" fmla="*/ 2725412 w 4030054"/>
                <a:gd name="connsiteY16" fmla="*/ 1061398 h 1114214"/>
                <a:gd name="connsiteX17" fmla="*/ 2473435 w 4030054"/>
                <a:gd name="connsiteY17" fmla="*/ 1003389 h 1114214"/>
                <a:gd name="connsiteX18" fmla="*/ 2441936 w 4030054"/>
                <a:gd name="connsiteY18" fmla="*/ 983801 h 1114214"/>
                <a:gd name="connsiteX19" fmla="*/ 2408079 w 4030054"/>
                <a:gd name="connsiteY19" fmla="*/ 1014729 h 1114214"/>
                <a:gd name="connsiteX20" fmla="*/ 2089403 w 4030054"/>
                <a:gd name="connsiteY20" fmla="*/ 1114214 h 1114214"/>
                <a:gd name="connsiteX21" fmla="*/ 1837426 w 4030054"/>
                <a:gd name="connsiteY21" fmla="*/ 1056205 h 1114214"/>
                <a:gd name="connsiteX22" fmla="*/ 1813819 w 4030054"/>
                <a:gd name="connsiteY22" fmla="*/ 1041525 h 1114214"/>
                <a:gd name="connsiteX23" fmla="*/ 1757199 w 4030054"/>
                <a:gd name="connsiteY23" fmla="*/ 1064688 h 1114214"/>
                <a:gd name="connsiteX24" fmla="*/ 1581776 w 4030054"/>
                <a:gd name="connsiteY24" fmla="*/ 1091380 h 1114214"/>
                <a:gd name="connsiteX25" fmla="*/ 1329799 w 4030054"/>
                <a:gd name="connsiteY25" fmla="*/ 1033371 h 1114214"/>
                <a:gd name="connsiteX26" fmla="*/ 1290738 w 4030054"/>
                <a:gd name="connsiteY26" fmla="*/ 1006621 h 1114214"/>
                <a:gd name="connsiteX27" fmla="*/ 1247720 w 4030054"/>
                <a:gd name="connsiteY27" fmla="*/ 1033371 h 1114214"/>
                <a:gd name="connsiteX28" fmla="*/ 995743 w 4030054"/>
                <a:gd name="connsiteY28" fmla="*/ 1091380 h 1114214"/>
                <a:gd name="connsiteX29" fmla="*/ 743766 w 4030054"/>
                <a:gd name="connsiteY29" fmla="*/ 1033371 h 1114214"/>
                <a:gd name="connsiteX30" fmla="*/ 678182 w 4030054"/>
                <a:gd name="connsiteY30" fmla="*/ 992588 h 1114214"/>
                <a:gd name="connsiteX31" fmla="*/ 626099 w 4030054"/>
                <a:gd name="connsiteY31" fmla="*/ 1013895 h 1114214"/>
                <a:gd name="connsiteX32" fmla="*/ 450676 w 4030054"/>
                <a:gd name="connsiteY32" fmla="*/ 1040587 h 1114214"/>
                <a:gd name="connsiteX33" fmla="*/ 0 w 4030054"/>
                <a:gd name="connsiteY33" fmla="*/ 700923 h 1114214"/>
                <a:gd name="connsiteX34" fmla="*/ 450676 w 4030054"/>
                <a:gd name="connsiteY34" fmla="*/ 361259 h 1114214"/>
                <a:gd name="connsiteX35" fmla="*/ 519300 w 4030054"/>
                <a:gd name="connsiteY35" fmla="*/ 366473 h 1114214"/>
                <a:gd name="connsiteX36" fmla="*/ 554893 w 4030054"/>
                <a:gd name="connsiteY36" fmla="*/ 317050 h 1114214"/>
                <a:gd name="connsiteX37" fmla="*/ 928601 w 4030054"/>
                <a:gd name="connsiteY37" fmla="*/ 167295 h 1114214"/>
                <a:gd name="connsiteX38" fmla="*/ 1180578 w 4030054"/>
                <a:gd name="connsiteY38" fmla="*/ 225304 h 1114214"/>
                <a:gd name="connsiteX39" fmla="*/ 1200889 w 4030054"/>
                <a:gd name="connsiteY39" fmla="*/ 237935 h 1114214"/>
                <a:gd name="connsiteX40" fmla="*/ 1208067 w 4030054"/>
                <a:gd name="connsiteY40" fmla="*/ 227968 h 1114214"/>
                <a:gd name="connsiteX41" fmla="*/ 1581775 w 4030054"/>
                <a:gd name="connsiteY41" fmla="*/ 78213 h 1114214"/>
                <a:gd name="connsiteX42" fmla="*/ 1833752 w 4030054"/>
                <a:gd name="connsiteY42" fmla="*/ 136222 h 1114214"/>
                <a:gd name="connsiteX43" fmla="*/ 1893999 w 4030054"/>
                <a:gd name="connsiteY43" fmla="*/ 173686 h 1114214"/>
                <a:gd name="connsiteX44" fmla="*/ 1920168 w 4030054"/>
                <a:gd name="connsiteY44" fmla="*/ 153988 h 1114214"/>
                <a:gd name="connsiteX45" fmla="*/ 2078482 w 4030054"/>
                <a:gd name="connsiteY45" fmla="*/ 109870 h 1114214"/>
                <a:gd name="connsiteX46" fmla="*/ 2188698 w 4030054"/>
                <a:gd name="connsiteY46" fmla="*/ 130170 h 1114214"/>
                <a:gd name="connsiteX47" fmla="*/ 2231070 w 4030054"/>
                <a:gd name="connsiteY47" fmla="*/ 151153 h 1114214"/>
                <a:gd name="connsiteX48" fmla="*/ 2232297 w 4030054"/>
                <a:gd name="connsiteY48" fmla="*/ 149755 h 1114214"/>
                <a:gd name="connsiteX49" fmla="*/ 2687689 w 4030054"/>
                <a:gd name="connsiteY49" fmla="*/ 0 h 111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30054" h="1114214">
                  <a:moveTo>
                    <a:pt x="2687689" y="0"/>
                  </a:moveTo>
                  <a:cubicBezTo>
                    <a:pt x="2915169" y="0"/>
                    <a:pt x="3110345" y="85541"/>
                    <a:pt x="3193715" y="207452"/>
                  </a:cubicBezTo>
                  <a:lnTo>
                    <a:pt x="3195724" y="213606"/>
                  </a:lnTo>
                  <a:lnTo>
                    <a:pt x="3236873" y="209667"/>
                  </a:lnTo>
                  <a:cubicBezTo>
                    <a:pt x="3302369" y="209667"/>
                    <a:pt x="3361665" y="234875"/>
                    <a:pt x="3404587" y="275632"/>
                  </a:cubicBezTo>
                  <a:lnTo>
                    <a:pt x="3422704" y="301148"/>
                  </a:lnTo>
                  <a:lnTo>
                    <a:pt x="3488551" y="285743"/>
                  </a:lnTo>
                  <a:cubicBezTo>
                    <a:pt x="3517889" y="281218"/>
                    <a:pt x="3548265" y="278842"/>
                    <a:pt x="3579378" y="278842"/>
                  </a:cubicBezTo>
                  <a:cubicBezTo>
                    <a:pt x="3828279" y="278842"/>
                    <a:pt x="4030054" y="430915"/>
                    <a:pt x="4030054" y="618506"/>
                  </a:cubicBezTo>
                  <a:cubicBezTo>
                    <a:pt x="4030054" y="759199"/>
                    <a:pt x="3916556" y="879914"/>
                    <a:pt x="3754801" y="931478"/>
                  </a:cubicBezTo>
                  <a:lnTo>
                    <a:pt x="3708076" y="942409"/>
                  </a:lnTo>
                  <a:lnTo>
                    <a:pt x="3699162" y="946108"/>
                  </a:lnTo>
                  <a:cubicBezTo>
                    <a:pt x="3591367" y="982732"/>
                    <a:pt x="3461418" y="1004117"/>
                    <a:pt x="3321537" y="1004117"/>
                  </a:cubicBezTo>
                  <a:cubicBezTo>
                    <a:pt x="3239940" y="1004117"/>
                    <a:pt x="3161722" y="996840"/>
                    <a:pt x="3089310" y="983506"/>
                  </a:cubicBezTo>
                  <a:lnTo>
                    <a:pt x="3031263" y="969888"/>
                  </a:lnTo>
                  <a:lnTo>
                    <a:pt x="2977389" y="1003389"/>
                  </a:lnTo>
                  <a:cubicBezTo>
                    <a:pt x="2905461" y="1040013"/>
                    <a:pt x="2818750" y="1061398"/>
                    <a:pt x="2725412" y="1061398"/>
                  </a:cubicBezTo>
                  <a:cubicBezTo>
                    <a:pt x="2632074" y="1061398"/>
                    <a:pt x="2545363" y="1040013"/>
                    <a:pt x="2473435" y="1003389"/>
                  </a:cubicBezTo>
                  <a:lnTo>
                    <a:pt x="2441936" y="983801"/>
                  </a:lnTo>
                  <a:lnTo>
                    <a:pt x="2408079" y="1014729"/>
                  </a:lnTo>
                  <a:cubicBezTo>
                    <a:pt x="2326523" y="1076196"/>
                    <a:pt x="2213854" y="1114214"/>
                    <a:pt x="2089403" y="1114214"/>
                  </a:cubicBezTo>
                  <a:cubicBezTo>
                    <a:pt x="1996065" y="1114214"/>
                    <a:pt x="1909354" y="1092829"/>
                    <a:pt x="1837426" y="1056205"/>
                  </a:cubicBezTo>
                  <a:lnTo>
                    <a:pt x="1813819" y="1041525"/>
                  </a:lnTo>
                  <a:lnTo>
                    <a:pt x="1757199" y="1064688"/>
                  </a:lnTo>
                  <a:cubicBezTo>
                    <a:pt x="1703281" y="1081876"/>
                    <a:pt x="1644001" y="1091380"/>
                    <a:pt x="1581776" y="1091380"/>
                  </a:cubicBezTo>
                  <a:cubicBezTo>
                    <a:pt x="1488438" y="1091380"/>
                    <a:pt x="1401727" y="1069995"/>
                    <a:pt x="1329799" y="1033371"/>
                  </a:cubicBezTo>
                  <a:lnTo>
                    <a:pt x="1290738" y="1006621"/>
                  </a:lnTo>
                  <a:lnTo>
                    <a:pt x="1247720" y="1033371"/>
                  </a:lnTo>
                  <a:cubicBezTo>
                    <a:pt x="1175791" y="1069995"/>
                    <a:pt x="1089081" y="1091380"/>
                    <a:pt x="995743" y="1091380"/>
                  </a:cubicBezTo>
                  <a:cubicBezTo>
                    <a:pt x="902405" y="1091380"/>
                    <a:pt x="815694" y="1069995"/>
                    <a:pt x="743766" y="1033371"/>
                  </a:cubicBezTo>
                  <a:lnTo>
                    <a:pt x="678182" y="992588"/>
                  </a:lnTo>
                  <a:lnTo>
                    <a:pt x="626099" y="1013895"/>
                  </a:lnTo>
                  <a:cubicBezTo>
                    <a:pt x="572181" y="1031083"/>
                    <a:pt x="512901" y="1040587"/>
                    <a:pt x="450676" y="1040587"/>
                  </a:cubicBezTo>
                  <a:cubicBezTo>
                    <a:pt x="201775" y="1040587"/>
                    <a:pt x="0" y="888514"/>
                    <a:pt x="0" y="700923"/>
                  </a:cubicBezTo>
                  <a:cubicBezTo>
                    <a:pt x="0" y="513332"/>
                    <a:pt x="201775" y="361259"/>
                    <a:pt x="450676" y="361259"/>
                  </a:cubicBezTo>
                  <a:lnTo>
                    <a:pt x="519300" y="366473"/>
                  </a:lnTo>
                  <a:lnTo>
                    <a:pt x="554893" y="317050"/>
                  </a:lnTo>
                  <a:cubicBezTo>
                    <a:pt x="635883" y="226698"/>
                    <a:pt x="773038" y="167295"/>
                    <a:pt x="928601" y="167295"/>
                  </a:cubicBezTo>
                  <a:cubicBezTo>
                    <a:pt x="1021939" y="167295"/>
                    <a:pt x="1108649" y="188680"/>
                    <a:pt x="1180578" y="225304"/>
                  </a:cubicBezTo>
                  <a:lnTo>
                    <a:pt x="1200889" y="237935"/>
                  </a:lnTo>
                  <a:lnTo>
                    <a:pt x="1208067" y="227968"/>
                  </a:lnTo>
                  <a:cubicBezTo>
                    <a:pt x="1289057" y="137616"/>
                    <a:pt x="1426212" y="78213"/>
                    <a:pt x="1581775" y="78213"/>
                  </a:cubicBezTo>
                  <a:cubicBezTo>
                    <a:pt x="1675113" y="78213"/>
                    <a:pt x="1761823" y="99598"/>
                    <a:pt x="1833752" y="136222"/>
                  </a:cubicBezTo>
                  <a:lnTo>
                    <a:pt x="1893999" y="173686"/>
                  </a:lnTo>
                  <a:lnTo>
                    <a:pt x="1920168" y="153988"/>
                  </a:lnTo>
                  <a:cubicBezTo>
                    <a:pt x="1965360" y="126134"/>
                    <a:pt x="2019839" y="109870"/>
                    <a:pt x="2078482" y="109870"/>
                  </a:cubicBezTo>
                  <a:cubicBezTo>
                    <a:pt x="2117577" y="109870"/>
                    <a:pt x="2154822" y="117098"/>
                    <a:pt x="2188698" y="130170"/>
                  </a:cubicBezTo>
                  <a:lnTo>
                    <a:pt x="2231070" y="151153"/>
                  </a:lnTo>
                  <a:lnTo>
                    <a:pt x="2232297" y="149755"/>
                  </a:lnTo>
                  <a:cubicBezTo>
                    <a:pt x="2330989" y="59403"/>
                    <a:pt x="2498123" y="0"/>
                    <a:pt x="26876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7275430" y="1596941"/>
              <a:ext cx="3880138" cy="511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10</a:t>
              </a:r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、父母对你寄予什么希望？</a:t>
              </a:r>
            </a:p>
          </p:txBody>
        </p:sp>
      </p:grpSp>
      <p:pic>
        <p:nvPicPr>
          <p:cNvPr id="107" name="图片 10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72765">
            <a:off x="-732534" y="3291953"/>
            <a:ext cx="3789456" cy="3789456"/>
          </a:xfrm>
          <a:prstGeom prst="rect">
            <a:avLst/>
          </a:prstGeom>
        </p:spPr>
      </p:pic>
      <p:sp>
        <p:nvSpPr>
          <p:cNvPr id="108" name="矩形 107"/>
          <p:cNvSpPr/>
          <p:nvPr/>
        </p:nvSpPr>
        <p:spPr>
          <a:xfrm>
            <a:off x="296540" y="990913"/>
            <a:ext cx="44278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你了解自己的父母吗？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0997" y="1019605"/>
            <a:ext cx="4827648" cy="582214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871946" y="76552"/>
              <a:ext cx="24481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班级讨论</a:t>
              </a:r>
            </a:p>
          </p:txBody>
        </p:sp>
      </p:grpSp>
      <p:sp>
        <p:nvSpPr>
          <p:cNvPr id="16" name="PA-矩形 15"/>
          <p:cNvSpPr/>
          <p:nvPr>
            <p:custDataLst>
              <p:tags r:id="rId1"/>
            </p:custDataLst>
          </p:nvPr>
        </p:nvSpPr>
        <p:spPr>
          <a:xfrm>
            <a:off x="5365186" y="1014495"/>
            <a:ext cx="5743880" cy="815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359DB5"/>
                </a:solidFill>
                <a:cs typeface="+mn-ea"/>
                <a:sym typeface="+mn-lt"/>
              </a:rPr>
              <a:t>你平时是怎样孝敬父母的？</a:t>
            </a:r>
            <a:endParaRPr lang="en-US" altLang="zh-CN" sz="3600" b="1" dirty="0">
              <a:solidFill>
                <a:srgbClr val="359DB5"/>
              </a:solidFill>
              <a:cs typeface="+mn-ea"/>
              <a:sym typeface="+mn-lt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5208644" y="1896015"/>
            <a:ext cx="5429088" cy="4404525"/>
          </a:xfrm>
          <a:custGeom>
            <a:avLst/>
            <a:gdLst>
              <a:gd name="connsiteX0" fmla="*/ 2541882 w 7129089"/>
              <a:gd name="connsiteY0" fmla="*/ 759151 h 4897194"/>
              <a:gd name="connsiteX1" fmla="*/ 3427254 w 7129089"/>
              <a:gd name="connsiteY1" fmla="*/ 701094 h 4897194"/>
              <a:gd name="connsiteX2" fmla="*/ 4298111 w 7129089"/>
              <a:gd name="connsiteY2" fmla="*/ 76979 h 4897194"/>
              <a:gd name="connsiteX3" fmla="*/ 5938225 w 7129089"/>
              <a:gd name="connsiteY3" fmla="*/ 236637 h 4897194"/>
              <a:gd name="connsiteX4" fmla="*/ 7128396 w 7129089"/>
              <a:gd name="connsiteY4" fmla="*/ 2108979 h 4897194"/>
              <a:gd name="connsiteX5" fmla="*/ 5778568 w 7129089"/>
              <a:gd name="connsiteY5" fmla="*/ 4634465 h 4897194"/>
              <a:gd name="connsiteX6" fmla="*/ 2687025 w 7129089"/>
              <a:gd name="connsiteY6" fmla="*/ 4634465 h 4897194"/>
              <a:gd name="connsiteX7" fmla="*/ 1511368 w 7129089"/>
              <a:gd name="connsiteY7" fmla="*/ 4852179 h 4897194"/>
              <a:gd name="connsiteX8" fmla="*/ 1882 w 7129089"/>
              <a:gd name="connsiteY8" fmla="*/ 3632979 h 4897194"/>
              <a:gd name="connsiteX9" fmla="*/ 1206568 w 7129089"/>
              <a:gd name="connsiteY9" fmla="*/ 2529894 h 4897194"/>
              <a:gd name="connsiteX10" fmla="*/ 1583939 w 7129089"/>
              <a:gd name="connsiteY10" fmla="*/ 1107494 h 4897194"/>
              <a:gd name="connsiteX11" fmla="*/ 2541882 w 7129089"/>
              <a:gd name="connsiteY11" fmla="*/ 759151 h 4897194"/>
              <a:gd name="connsiteX0-1" fmla="*/ 1735830 w 6323037"/>
              <a:gd name="connsiteY0-2" fmla="*/ 759151 h 4887836"/>
              <a:gd name="connsiteX1-3" fmla="*/ 2621202 w 6323037"/>
              <a:gd name="connsiteY1-4" fmla="*/ 701094 h 4887836"/>
              <a:gd name="connsiteX2-5" fmla="*/ 3492059 w 6323037"/>
              <a:gd name="connsiteY2-6" fmla="*/ 76979 h 4887836"/>
              <a:gd name="connsiteX3-7" fmla="*/ 5132173 w 6323037"/>
              <a:gd name="connsiteY3-8" fmla="*/ 236637 h 4887836"/>
              <a:gd name="connsiteX4-9" fmla="*/ 6322344 w 6323037"/>
              <a:gd name="connsiteY4-10" fmla="*/ 2108979 h 4887836"/>
              <a:gd name="connsiteX5-11" fmla="*/ 4972516 w 6323037"/>
              <a:gd name="connsiteY5-12" fmla="*/ 4634465 h 4887836"/>
              <a:gd name="connsiteX6-13" fmla="*/ 1880973 w 6323037"/>
              <a:gd name="connsiteY6-14" fmla="*/ 4634465 h 4887836"/>
              <a:gd name="connsiteX7-15" fmla="*/ 705316 w 6323037"/>
              <a:gd name="connsiteY7-16" fmla="*/ 4852179 h 4887836"/>
              <a:gd name="connsiteX8-17" fmla="*/ 8630 w 6323037"/>
              <a:gd name="connsiteY8-18" fmla="*/ 3785379 h 4887836"/>
              <a:gd name="connsiteX9-19" fmla="*/ 400516 w 6323037"/>
              <a:gd name="connsiteY9-20" fmla="*/ 2529894 h 4887836"/>
              <a:gd name="connsiteX10-21" fmla="*/ 777887 w 6323037"/>
              <a:gd name="connsiteY10-22" fmla="*/ 1107494 h 4887836"/>
              <a:gd name="connsiteX11-23" fmla="*/ 1735830 w 6323037"/>
              <a:gd name="connsiteY11-24" fmla="*/ 759151 h 4887836"/>
              <a:gd name="connsiteX0-25" fmla="*/ 1727795 w 6315002"/>
              <a:gd name="connsiteY0-26" fmla="*/ 759151 h 4887836"/>
              <a:gd name="connsiteX1-27" fmla="*/ 2613167 w 6315002"/>
              <a:gd name="connsiteY1-28" fmla="*/ 701094 h 4887836"/>
              <a:gd name="connsiteX2-29" fmla="*/ 3484024 w 6315002"/>
              <a:gd name="connsiteY2-30" fmla="*/ 76979 h 4887836"/>
              <a:gd name="connsiteX3-31" fmla="*/ 5124138 w 6315002"/>
              <a:gd name="connsiteY3-32" fmla="*/ 236637 h 4887836"/>
              <a:gd name="connsiteX4-33" fmla="*/ 6314309 w 6315002"/>
              <a:gd name="connsiteY4-34" fmla="*/ 2108979 h 4887836"/>
              <a:gd name="connsiteX5-35" fmla="*/ 4964481 w 6315002"/>
              <a:gd name="connsiteY5-36" fmla="*/ 4634465 h 4887836"/>
              <a:gd name="connsiteX6-37" fmla="*/ 1872938 w 6315002"/>
              <a:gd name="connsiteY6-38" fmla="*/ 4634465 h 4887836"/>
              <a:gd name="connsiteX7-39" fmla="*/ 697281 w 6315002"/>
              <a:gd name="connsiteY7-40" fmla="*/ 4852179 h 4887836"/>
              <a:gd name="connsiteX8-41" fmla="*/ 595 w 6315002"/>
              <a:gd name="connsiteY8-42" fmla="*/ 3785379 h 4887836"/>
              <a:gd name="connsiteX9-43" fmla="*/ 595681 w 6315002"/>
              <a:gd name="connsiteY9-44" fmla="*/ 2606094 h 4887836"/>
              <a:gd name="connsiteX10-45" fmla="*/ 769852 w 6315002"/>
              <a:gd name="connsiteY10-46" fmla="*/ 1107494 h 4887836"/>
              <a:gd name="connsiteX11-47" fmla="*/ 1727795 w 6315002"/>
              <a:gd name="connsiteY11-48" fmla="*/ 759151 h 4887836"/>
              <a:gd name="connsiteX0-49" fmla="*/ 1727795 w 6315002"/>
              <a:gd name="connsiteY0-50" fmla="*/ 759151 h 4887836"/>
              <a:gd name="connsiteX1-51" fmla="*/ 2613167 w 6315002"/>
              <a:gd name="connsiteY1-52" fmla="*/ 701094 h 4887836"/>
              <a:gd name="connsiteX2-53" fmla="*/ 3484024 w 6315002"/>
              <a:gd name="connsiteY2-54" fmla="*/ 76979 h 4887836"/>
              <a:gd name="connsiteX3-55" fmla="*/ 5124138 w 6315002"/>
              <a:gd name="connsiteY3-56" fmla="*/ 236637 h 4887836"/>
              <a:gd name="connsiteX4-57" fmla="*/ 6314309 w 6315002"/>
              <a:gd name="connsiteY4-58" fmla="*/ 2108979 h 4887836"/>
              <a:gd name="connsiteX5-59" fmla="*/ 4964481 w 6315002"/>
              <a:gd name="connsiteY5-60" fmla="*/ 4634465 h 4887836"/>
              <a:gd name="connsiteX6-61" fmla="*/ 1872938 w 6315002"/>
              <a:gd name="connsiteY6-62" fmla="*/ 4634465 h 4887836"/>
              <a:gd name="connsiteX7-63" fmla="*/ 697281 w 6315002"/>
              <a:gd name="connsiteY7-64" fmla="*/ 4852179 h 4887836"/>
              <a:gd name="connsiteX8-65" fmla="*/ 595 w 6315002"/>
              <a:gd name="connsiteY8-66" fmla="*/ 3785379 h 4887836"/>
              <a:gd name="connsiteX9-67" fmla="*/ 595681 w 6315002"/>
              <a:gd name="connsiteY9-68" fmla="*/ 2606094 h 4887836"/>
              <a:gd name="connsiteX10-69" fmla="*/ 769852 w 6315002"/>
              <a:gd name="connsiteY10-70" fmla="*/ 1310694 h 4887836"/>
              <a:gd name="connsiteX11-71" fmla="*/ 1727795 w 6315002"/>
              <a:gd name="connsiteY11-72" fmla="*/ 759151 h 4887836"/>
              <a:gd name="connsiteX0-73" fmla="*/ 1435695 w 6315002"/>
              <a:gd name="connsiteY0-74" fmla="*/ 543251 h 4887836"/>
              <a:gd name="connsiteX1-75" fmla="*/ 2613167 w 6315002"/>
              <a:gd name="connsiteY1-76" fmla="*/ 701094 h 4887836"/>
              <a:gd name="connsiteX2-77" fmla="*/ 3484024 w 6315002"/>
              <a:gd name="connsiteY2-78" fmla="*/ 76979 h 4887836"/>
              <a:gd name="connsiteX3-79" fmla="*/ 5124138 w 6315002"/>
              <a:gd name="connsiteY3-80" fmla="*/ 236637 h 4887836"/>
              <a:gd name="connsiteX4-81" fmla="*/ 6314309 w 6315002"/>
              <a:gd name="connsiteY4-82" fmla="*/ 2108979 h 4887836"/>
              <a:gd name="connsiteX5-83" fmla="*/ 4964481 w 6315002"/>
              <a:gd name="connsiteY5-84" fmla="*/ 4634465 h 4887836"/>
              <a:gd name="connsiteX6-85" fmla="*/ 1872938 w 6315002"/>
              <a:gd name="connsiteY6-86" fmla="*/ 4634465 h 4887836"/>
              <a:gd name="connsiteX7-87" fmla="*/ 697281 w 6315002"/>
              <a:gd name="connsiteY7-88" fmla="*/ 4852179 h 4887836"/>
              <a:gd name="connsiteX8-89" fmla="*/ 595 w 6315002"/>
              <a:gd name="connsiteY8-90" fmla="*/ 3785379 h 4887836"/>
              <a:gd name="connsiteX9-91" fmla="*/ 595681 w 6315002"/>
              <a:gd name="connsiteY9-92" fmla="*/ 2606094 h 4887836"/>
              <a:gd name="connsiteX10-93" fmla="*/ 769852 w 6315002"/>
              <a:gd name="connsiteY10-94" fmla="*/ 1310694 h 4887836"/>
              <a:gd name="connsiteX11-95" fmla="*/ 1435695 w 6315002"/>
              <a:gd name="connsiteY11-96" fmla="*/ 543251 h 4887836"/>
              <a:gd name="connsiteX0-97" fmla="*/ 1435695 w 6315002"/>
              <a:gd name="connsiteY0-98" fmla="*/ 529100 h 4873685"/>
              <a:gd name="connsiteX1-99" fmla="*/ 2562367 w 6315002"/>
              <a:gd name="connsiteY1-100" fmla="*/ 471043 h 4873685"/>
              <a:gd name="connsiteX2-101" fmla="*/ 3484024 w 6315002"/>
              <a:gd name="connsiteY2-102" fmla="*/ 62828 h 4873685"/>
              <a:gd name="connsiteX3-103" fmla="*/ 5124138 w 6315002"/>
              <a:gd name="connsiteY3-104" fmla="*/ 222486 h 4873685"/>
              <a:gd name="connsiteX4-105" fmla="*/ 6314309 w 6315002"/>
              <a:gd name="connsiteY4-106" fmla="*/ 2094828 h 4873685"/>
              <a:gd name="connsiteX5-107" fmla="*/ 4964481 w 6315002"/>
              <a:gd name="connsiteY5-108" fmla="*/ 4620314 h 4873685"/>
              <a:gd name="connsiteX6-109" fmla="*/ 1872938 w 6315002"/>
              <a:gd name="connsiteY6-110" fmla="*/ 4620314 h 4873685"/>
              <a:gd name="connsiteX7-111" fmla="*/ 697281 w 6315002"/>
              <a:gd name="connsiteY7-112" fmla="*/ 4838028 h 4873685"/>
              <a:gd name="connsiteX8-113" fmla="*/ 595 w 6315002"/>
              <a:gd name="connsiteY8-114" fmla="*/ 3771228 h 4873685"/>
              <a:gd name="connsiteX9-115" fmla="*/ 595681 w 6315002"/>
              <a:gd name="connsiteY9-116" fmla="*/ 2591943 h 4873685"/>
              <a:gd name="connsiteX10-117" fmla="*/ 769852 w 6315002"/>
              <a:gd name="connsiteY10-118" fmla="*/ 1296543 h 4873685"/>
              <a:gd name="connsiteX11-119" fmla="*/ 1435695 w 6315002"/>
              <a:gd name="connsiteY11-120" fmla="*/ 529100 h 4873685"/>
              <a:gd name="connsiteX0-121" fmla="*/ 1435695 w 6320241"/>
              <a:gd name="connsiteY0-122" fmla="*/ 480826 h 4825411"/>
              <a:gd name="connsiteX1-123" fmla="*/ 2562367 w 6320241"/>
              <a:gd name="connsiteY1-124" fmla="*/ 422769 h 4825411"/>
              <a:gd name="connsiteX2-125" fmla="*/ 3484024 w 6320241"/>
              <a:gd name="connsiteY2-126" fmla="*/ 14554 h 4825411"/>
              <a:gd name="connsiteX3-127" fmla="*/ 4501838 w 6320241"/>
              <a:gd name="connsiteY3-128" fmla="*/ 1012412 h 4825411"/>
              <a:gd name="connsiteX4-129" fmla="*/ 6314309 w 6320241"/>
              <a:gd name="connsiteY4-130" fmla="*/ 2046554 h 4825411"/>
              <a:gd name="connsiteX5-131" fmla="*/ 4964481 w 6320241"/>
              <a:gd name="connsiteY5-132" fmla="*/ 4572040 h 4825411"/>
              <a:gd name="connsiteX6-133" fmla="*/ 1872938 w 6320241"/>
              <a:gd name="connsiteY6-134" fmla="*/ 4572040 h 4825411"/>
              <a:gd name="connsiteX7-135" fmla="*/ 697281 w 6320241"/>
              <a:gd name="connsiteY7-136" fmla="*/ 4789754 h 4825411"/>
              <a:gd name="connsiteX8-137" fmla="*/ 595 w 6320241"/>
              <a:gd name="connsiteY8-138" fmla="*/ 3722954 h 4825411"/>
              <a:gd name="connsiteX9-139" fmla="*/ 595681 w 6320241"/>
              <a:gd name="connsiteY9-140" fmla="*/ 2543669 h 4825411"/>
              <a:gd name="connsiteX10-141" fmla="*/ 769852 w 6320241"/>
              <a:gd name="connsiteY10-142" fmla="*/ 1248269 h 4825411"/>
              <a:gd name="connsiteX11-143" fmla="*/ 1435695 w 6320241"/>
              <a:gd name="connsiteY11-144" fmla="*/ 480826 h 4825411"/>
              <a:gd name="connsiteX0-145" fmla="*/ 1435695 w 6314889"/>
              <a:gd name="connsiteY0-146" fmla="*/ 477807 h 4822392"/>
              <a:gd name="connsiteX1-147" fmla="*/ 2562367 w 6314889"/>
              <a:gd name="connsiteY1-148" fmla="*/ 419750 h 4822392"/>
              <a:gd name="connsiteX2-149" fmla="*/ 3484024 w 6314889"/>
              <a:gd name="connsiteY2-150" fmla="*/ 11535 h 4822392"/>
              <a:gd name="connsiteX3-151" fmla="*/ 5111438 w 6314889"/>
              <a:gd name="connsiteY3-152" fmla="*/ 933193 h 4822392"/>
              <a:gd name="connsiteX4-153" fmla="*/ 6314309 w 6314889"/>
              <a:gd name="connsiteY4-154" fmla="*/ 2043535 h 4822392"/>
              <a:gd name="connsiteX5-155" fmla="*/ 4964481 w 6314889"/>
              <a:gd name="connsiteY5-156" fmla="*/ 4569021 h 4822392"/>
              <a:gd name="connsiteX6-157" fmla="*/ 1872938 w 6314889"/>
              <a:gd name="connsiteY6-158" fmla="*/ 4569021 h 4822392"/>
              <a:gd name="connsiteX7-159" fmla="*/ 697281 w 6314889"/>
              <a:gd name="connsiteY7-160" fmla="*/ 4786735 h 4822392"/>
              <a:gd name="connsiteX8-161" fmla="*/ 595 w 6314889"/>
              <a:gd name="connsiteY8-162" fmla="*/ 3719935 h 4822392"/>
              <a:gd name="connsiteX9-163" fmla="*/ 595681 w 6314889"/>
              <a:gd name="connsiteY9-164" fmla="*/ 2540650 h 4822392"/>
              <a:gd name="connsiteX10-165" fmla="*/ 769852 w 6314889"/>
              <a:gd name="connsiteY10-166" fmla="*/ 1245250 h 4822392"/>
              <a:gd name="connsiteX11-167" fmla="*/ 1435695 w 6314889"/>
              <a:gd name="connsiteY11-168" fmla="*/ 477807 h 4822392"/>
              <a:gd name="connsiteX0-169" fmla="*/ 1435695 w 6314844"/>
              <a:gd name="connsiteY0-170" fmla="*/ 428133 h 4772718"/>
              <a:gd name="connsiteX1-171" fmla="*/ 2562367 w 6314844"/>
              <a:gd name="connsiteY1-172" fmla="*/ 370076 h 4772718"/>
              <a:gd name="connsiteX2-173" fmla="*/ 3877724 w 6314844"/>
              <a:gd name="connsiteY2-174" fmla="*/ 12661 h 4772718"/>
              <a:gd name="connsiteX3-175" fmla="*/ 5111438 w 6314844"/>
              <a:gd name="connsiteY3-176" fmla="*/ 883519 h 4772718"/>
              <a:gd name="connsiteX4-177" fmla="*/ 6314309 w 6314844"/>
              <a:gd name="connsiteY4-178" fmla="*/ 1993861 h 4772718"/>
              <a:gd name="connsiteX5-179" fmla="*/ 4964481 w 6314844"/>
              <a:gd name="connsiteY5-180" fmla="*/ 4519347 h 4772718"/>
              <a:gd name="connsiteX6-181" fmla="*/ 1872938 w 6314844"/>
              <a:gd name="connsiteY6-182" fmla="*/ 4519347 h 4772718"/>
              <a:gd name="connsiteX7-183" fmla="*/ 697281 w 6314844"/>
              <a:gd name="connsiteY7-184" fmla="*/ 4737061 h 4772718"/>
              <a:gd name="connsiteX8-185" fmla="*/ 595 w 6314844"/>
              <a:gd name="connsiteY8-186" fmla="*/ 3670261 h 4772718"/>
              <a:gd name="connsiteX9-187" fmla="*/ 595681 w 6314844"/>
              <a:gd name="connsiteY9-188" fmla="*/ 2490976 h 4772718"/>
              <a:gd name="connsiteX10-189" fmla="*/ 769852 w 6314844"/>
              <a:gd name="connsiteY10-190" fmla="*/ 1195576 h 4772718"/>
              <a:gd name="connsiteX11-191" fmla="*/ 1435695 w 6314844"/>
              <a:gd name="connsiteY11-192" fmla="*/ 428133 h 4772718"/>
              <a:gd name="connsiteX0-193" fmla="*/ 1435695 w 6314844"/>
              <a:gd name="connsiteY0-194" fmla="*/ 418304 h 4762889"/>
              <a:gd name="connsiteX1-195" fmla="*/ 2625867 w 6314844"/>
              <a:gd name="connsiteY1-196" fmla="*/ 588847 h 4762889"/>
              <a:gd name="connsiteX2-197" fmla="*/ 3877724 w 6314844"/>
              <a:gd name="connsiteY2-198" fmla="*/ 2832 h 4762889"/>
              <a:gd name="connsiteX3-199" fmla="*/ 5111438 w 6314844"/>
              <a:gd name="connsiteY3-200" fmla="*/ 873690 h 4762889"/>
              <a:gd name="connsiteX4-201" fmla="*/ 6314309 w 6314844"/>
              <a:gd name="connsiteY4-202" fmla="*/ 1984032 h 4762889"/>
              <a:gd name="connsiteX5-203" fmla="*/ 4964481 w 6314844"/>
              <a:gd name="connsiteY5-204" fmla="*/ 4509518 h 4762889"/>
              <a:gd name="connsiteX6-205" fmla="*/ 1872938 w 6314844"/>
              <a:gd name="connsiteY6-206" fmla="*/ 4509518 h 4762889"/>
              <a:gd name="connsiteX7-207" fmla="*/ 697281 w 6314844"/>
              <a:gd name="connsiteY7-208" fmla="*/ 4727232 h 4762889"/>
              <a:gd name="connsiteX8-209" fmla="*/ 595 w 6314844"/>
              <a:gd name="connsiteY8-210" fmla="*/ 3660432 h 4762889"/>
              <a:gd name="connsiteX9-211" fmla="*/ 595681 w 6314844"/>
              <a:gd name="connsiteY9-212" fmla="*/ 2481147 h 4762889"/>
              <a:gd name="connsiteX10-213" fmla="*/ 769852 w 6314844"/>
              <a:gd name="connsiteY10-214" fmla="*/ 1185747 h 4762889"/>
              <a:gd name="connsiteX11-215" fmla="*/ 1435695 w 6314844"/>
              <a:gd name="connsiteY11-216" fmla="*/ 418304 h 4762889"/>
              <a:gd name="connsiteX0-217" fmla="*/ 1435695 w 6316858"/>
              <a:gd name="connsiteY0-218" fmla="*/ 415730 h 4760315"/>
              <a:gd name="connsiteX1-219" fmla="*/ 2625867 w 6316858"/>
              <a:gd name="connsiteY1-220" fmla="*/ 586273 h 4760315"/>
              <a:gd name="connsiteX2-221" fmla="*/ 3877724 w 6316858"/>
              <a:gd name="connsiteY2-222" fmla="*/ 258 h 4760315"/>
              <a:gd name="connsiteX3-223" fmla="*/ 5263838 w 6316858"/>
              <a:gd name="connsiteY3-224" fmla="*/ 667916 h 4760315"/>
              <a:gd name="connsiteX4-225" fmla="*/ 6314309 w 6316858"/>
              <a:gd name="connsiteY4-226" fmla="*/ 1981458 h 4760315"/>
              <a:gd name="connsiteX5-227" fmla="*/ 4964481 w 6316858"/>
              <a:gd name="connsiteY5-228" fmla="*/ 4506944 h 4760315"/>
              <a:gd name="connsiteX6-229" fmla="*/ 1872938 w 6316858"/>
              <a:gd name="connsiteY6-230" fmla="*/ 4506944 h 4760315"/>
              <a:gd name="connsiteX7-231" fmla="*/ 697281 w 6316858"/>
              <a:gd name="connsiteY7-232" fmla="*/ 4724658 h 4760315"/>
              <a:gd name="connsiteX8-233" fmla="*/ 595 w 6316858"/>
              <a:gd name="connsiteY8-234" fmla="*/ 3657858 h 4760315"/>
              <a:gd name="connsiteX9-235" fmla="*/ 595681 w 6316858"/>
              <a:gd name="connsiteY9-236" fmla="*/ 2478573 h 4760315"/>
              <a:gd name="connsiteX10-237" fmla="*/ 769852 w 6316858"/>
              <a:gd name="connsiteY10-238" fmla="*/ 1183173 h 4760315"/>
              <a:gd name="connsiteX11-239" fmla="*/ 1435695 w 6316858"/>
              <a:gd name="connsiteY11-240" fmla="*/ 415730 h 4760315"/>
              <a:gd name="connsiteX0-241" fmla="*/ 1435695 w 5492574"/>
              <a:gd name="connsiteY0-242" fmla="*/ 415730 h 4760315"/>
              <a:gd name="connsiteX1-243" fmla="*/ 2625867 w 5492574"/>
              <a:gd name="connsiteY1-244" fmla="*/ 586273 h 4760315"/>
              <a:gd name="connsiteX2-245" fmla="*/ 3877724 w 5492574"/>
              <a:gd name="connsiteY2-246" fmla="*/ 258 h 4760315"/>
              <a:gd name="connsiteX3-247" fmla="*/ 5263838 w 5492574"/>
              <a:gd name="connsiteY3-248" fmla="*/ 667916 h 4760315"/>
              <a:gd name="connsiteX4-249" fmla="*/ 5463409 w 5492574"/>
              <a:gd name="connsiteY4-250" fmla="*/ 2464058 h 4760315"/>
              <a:gd name="connsiteX5-251" fmla="*/ 4964481 w 5492574"/>
              <a:gd name="connsiteY5-252" fmla="*/ 4506944 h 4760315"/>
              <a:gd name="connsiteX6-253" fmla="*/ 1872938 w 5492574"/>
              <a:gd name="connsiteY6-254" fmla="*/ 4506944 h 4760315"/>
              <a:gd name="connsiteX7-255" fmla="*/ 697281 w 5492574"/>
              <a:gd name="connsiteY7-256" fmla="*/ 4724658 h 4760315"/>
              <a:gd name="connsiteX8-257" fmla="*/ 595 w 5492574"/>
              <a:gd name="connsiteY8-258" fmla="*/ 3657858 h 4760315"/>
              <a:gd name="connsiteX9-259" fmla="*/ 595681 w 5492574"/>
              <a:gd name="connsiteY9-260" fmla="*/ 2478573 h 4760315"/>
              <a:gd name="connsiteX10-261" fmla="*/ 769852 w 5492574"/>
              <a:gd name="connsiteY10-262" fmla="*/ 1183173 h 4760315"/>
              <a:gd name="connsiteX11-263" fmla="*/ 1435695 w 5492574"/>
              <a:gd name="connsiteY11-264" fmla="*/ 415730 h 4760315"/>
              <a:gd name="connsiteX0-265" fmla="*/ 1435695 w 5622956"/>
              <a:gd name="connsiteY0-266" fmla="*/ 415730 h 4759191"/>
              <a:gd name="connsiteX1-267" fmla="*/ 2625867 w 5622956"/>
              <a:gd name="connsiteY1-268" fmla="*/ 586273 h 4759191"/>
              <a:gd name="connsiteX2-269" fmla="*/ 3877724 w 5622956"/>
              <a:gd name="connsiteY2-270" fmla="*/ 258 h 4759191"/>
              <a:gd name="connsiteX3-271" fmla="*/ 5263838 w 5622956"/>
              <a:gd name="connsiteY3-272" fmla="*/ 667916 h 4759191"/>
              <a:gd name="connsiteX4-273" fmla="*/ 5463409 w 5622956"/>
              <a:gd name="connsiteY4-274" fmla="*/ 2464058 h 4759191"/>
              <a:gd name="connsiteX5-275" fmla="*/ 5307381 w 5622956"/>
              <a:gd name="connsiteY5-276" fmla="*/ 4595844 h 4759191"/>
              <a:gd name="connsiteX6-277" fmla="*/ 1872938 w 5622956"/>
              <a:gd name="connsiteY6-278" fmla="*/ 4506944 h 4759191"/>
              <a:gd name="connsiteX7-279" fmla="*/ 697281 w 5622956"/>
              <a:gd name="connsiteY7-280" fmla="*/ 4724658 h 4759191"/>
              <a:gd name="connsiteX8-281" fmla="*/ 595 w 5622956"/>
              <a:gd name="connsiteY8-282" fmla="*/ 3657858 h 4759191"/>
              <a:gd name="connsiteX9-283" fmla="*/ 595681 w 5622956"/>
              <a:gd name="connsiteY9-284" fmla="*/ 2478573 h 4759191"/>
              <a:gd name="connsiteX10-285" fmla="*/ 769852 w 5622956"/>
              <a:gd name="connsiteY10-286" fmla="*/ 1183173 h 4759191"/>
              <a:gd name="connsiteX11-287" fmla="*/ 1435695 w 5622956"/>
              <a:gd name="connsiteY11-288" fmla="*/ 415730 h 4759191"/>
              <a:gd name="connsiteX0-289" fmla="*/ 1435695 w 5524889"/>
              <a:gd name="connsiteY0-290" fmla="*/ 415730 h 4741363"/>
              <a:gd name="connsiteX1-291" fmla="*/ 2625867 w 5524889"/>
              <a:gd name="connsiteY1-292" fmla="*/ 586273 h 4741363"/>
              <a:gd name="connsiteX2-293" fmla="*/ 3877724 w 5524889"/>
              <a:gd name="connsiteY2-294" fmla="*/ 258 h 4741363"/>
              <a:gd name="connsiteX3-295" fmla="*/ 5263838 w 5524889"/>
              <a:gd name="connsiteY3-296" fmla="*/ 667916 h 4741363"/>
              <a:gd name="connsiteX4-297" fmla="*/ 5463409 w 5524889"/>
              <a:gd name="connsiteY4-298" fmla="*/ 2464058 h 4741363"/>
              <a:gd name="connsiteX5-299" fmla="*/ 5307381 w 5524889"/>
              <a:gd name="connsiteY5-300" fmla="*/ 4595844 h 4741363"/>
              <a:gd name="connsiteX6-301" fmla="*/ 3282638 w 5524889"/>
              <a:gd name="connsiteY6-302" fmla="*/ 4329144 h 4741363"/>
              <a:gd name="connsiteX7-303" fmla="*/ 697281 w 5524889"/>
              <a:gd name="connsiteY7-304" fmla="*/ 4724658 h 4741363"/>
              <a:gd name="connsiteX8-305" fmla="*/ 595 w 5524889"/>
              <a:gd name="connsiteY8-306" fmla="*/ 3657858 h 4741363"/>
              <a:gd name="connsiteX9-307" fmla="*/ 595681 w 5524889"/>
              <a:gd name="connsiteY9-308" fmla="*/ 2478573 h 4741363"/>
              <a:gd name="connsiteX10-309" fmla="*/ 769852 w 5524889"/>
              <a:gd name="connsiteY10-310" fmla="*/ 1183173 h 4741363"/>
              <a:gd name="connsiteX11-311" fmla="*/ 1435695 w 5524889"/>
              <a:gd name="connsiteY11-312" fmla="*/ 415730 h 4741363"/>
              <a:gd name="connsiteX0-313" fmla="*/ 1466710 w 5555904"/>
              <a:gd name="connsiteY0-314" fmla="*/ 415730 h 4853234"/>
              <a:gd name="connsiteX1-315" fmla="*/ 2656882 w 5555904"/>
              <a:gd name="connsiteY1-316" fmla="*/ 586273 h 4853234"/>
              <a:gd name="connsiteX2-317" fmla="*/ 3908739 w 5555904"/>
              <a:gd name="connsiteY2-318" fmla="*/ 258 h 4853234"/>
              <a:gd name="connsiteX3-319" fmla="*/ 5294853 w 5555904"/>
              <a:gd name="connsiteY3-320" fmla="*/ 667916 h 4853234"/>
              <a:gd name="connsiteX4-321" fmla="*/ 5494424 w 5555904"/>
              <a:gd name="connsiteY4-322" fmla="*/ 2464058 h 4853234"/>
              <a:gd name="connsiteX5-323" fmla="*/ 5338396 w 5555904"/>
              <a:gd name="connsiteY5-324" fmla="*/ 4595844 h 4853234"/>
              <a:gd name="connsiteX6-325" fmla="*/ 3313653 w 5555904"/>
              <a:gd name="connsiteY6-326" fmla="*/ 4329144 h 4853234"/>
              <a:gd name="connsiteX7-327" fmla="*/ 1591896 w 5555904"/>
              <a:gd name="connsiteY7-328" fmla="*/ 4838958 h 4853234"/>
              <a:gd name="connsiteX8-329" fmla="*/ 31610 w 5555904"/>
              <a:gd name="connsiteY8-330" fmla="*/ 3657858 h 4853234"/>
              <a:gd name="connsiteX9-331" fmla="*/ 626696 w 5555904"/>
              <a:gd name="connsiteY9-332" fmla="*/ 2478573 h 4853234"/>
              <a:gd name="connsiteX10-333" fmla="*/ 800867 w 5555904"/>
              <a:gd name="connsiteY10-334" fmla="*/ 1183173 h 4853234"/>
              <a:gd name="connsiteX11-335" fmla="*/ 1466710 w 5555904"/>
              <a:gd name="connsiteY11-336" fmla="*/ 415730 h 4853234"/>
              <a:gd name="connsiteX0-337" fmla="*/ 1466710 w 5486971"/>
              <a:gd name="connsiteY0-338" fmla="*/ 415730 h 4853234"/>
              <a:gd name="connsiteX1-339" fmla="*/ 2656882 w 5486971"/>
              <a:gd name="connsiteY1-340" fmla="*/ 586273 h 4853234"/>
              <a:gd name="connsiteX2-341" fmla="*/ 3908739 w 5486971"/>
              <a:gd name="connsiteY2-342" fmla="*/ 258 h 4853234"/>
              <a:gd name="connsiteX3-343" fmla="*/ 5294853 w 5486971"/>
              <a:gd name="connsiteY3-344" fmla="*/ 667916 h 4853234"/>
              <a:gd name="connsiteX4-345" fmla="*/ 5329324 w 5486971"/>
              <a:gd name="connsiteY4-346" fmla="*/ 2248158 h 4853234"/>
              <a:gd name="connsiteX5-347" fmla="*/ 5338396 w 5486971"/>
              <a:gd name="connsiteY5-348" fmla="*/ 4595844 h 4853234"/>
              <a:gd name="connsiteX6-349" fmla="*/ 3313653 w 5486971"/>
              <a:gd name="connsiteY6-350" fmla="*/ 4329144 h 4853234"/>
              <a:gd name="connsiteX7-351" fmla="*/ 1591896 w 5486971"/>
              <a:gd name="connsiteY7-352" fmla="*/ 4838958 h 4853234"/>
              <a:gd name="connsiteX8-353" fmla="*/ 31610 w 5486971"/>
              <a:gd name="connsiteY8-354" fmla="*/ 3657858 h 4853234"/>
              <a:gd name="connsiteX9-355" fmla="*/ 626696 w 5486971"/>
              <a:gd name="connsiteY9-356" fmla="*/ 2478573 h 4853234"/>
              <a:gd name="connsiteX10-357" fmla="*/ 800867 w 5486971"/>
              <a:gd name="connsiteY10-358" fmla="*/ 1183173 h 4853234"/>
              <a:gd name="connsiteX11-359" fmla="*/ 1466710 w 5486971"/>
              <a:gd name="connsiteY11-360" fmla="*/ 415730 h 4853234"/>
              <a:gd name="connsiteX0-361" fmla="*/ 1466710 w 5863064"/>
              <a:gd name="connsiteY0-362" fmla="*/ 415730 h 4853234"/>
              <a:gd name="connsiteX1-363" fmla="*/ 2656882 w 5863064"/>
              <a:gd name="connsiteY1-364" fmla="*/ 586273 h 4853234"/>
              <a:gd name="connsiteX2-365" fmla="*/ 3908739 w 5863064"/>
              <a:gd name="connsiteY2-366" fmla="*/ 258 h 4853234"/>
              <a:gd name="connsiteX3-367" fmla="*/ 5294853 w 5863064"/>
              <a:gd name="connsiteY3-368" fmla="*/ 667916 h 4853234"/>
              <a:gd name="connsiteX4-369" fmla="*/ 5862724 w 5863064"/>
              <a:gd name="connsiteY4-370" fmla="*/ 2464058 h 4853234"/>
              <a:gd name="connsiteX5-371" fmla="*/ 5338396 w 5863064"/>
              <a:gd name="connsiteY5-372" fmla="*/ 4595844 h 4853234"/>
              <a:gd name="connsiteX6-373" fmla="*/ 3313653 w 5863064"/>
              <a:gd name="connsiteY6-374" fmla="*/ 4329144 h 4853234"/>
              <a:gd name="connsiteX7-375" fmla="*/ 1591896 w 5863064"/>
              <a:gd name="connsiteY7-376" fmla="*/ 4838958 h 4853234"/>
              <a:gd name="connsiteX8-377" fmla="*/ 31610 w 5863064"/>
              <a:gd name="connsiteY8-378" fmla="*/ 3657858 h 4853234"/>
              <a:gd name="connsiteX9-379" fmla="*/ 626696 w 5863064"/>
              <a:gd name="connsiteY9-380" fmla="*/ 2478573 h 4853234"/>
              <a:gd name="connsiteX10-381" fmla="*/ 800867 w 5863064"/>
              <a:gd name="connsiteY10-382" fmla="*/ 1183173 h 4853234"/>
              <a:gd name="connsiteX11-383" fmla="*/ 1466710 w 5863064"/>
              <a:gd name="connsiteY11-384" fmla="*/ 415730 h 4853234"/>
              <a:gd name="connsiteX0-385" fmla="*/ 1466710 w 5893568"/>
              <a:gd name="connsiteY0-386" fmla="*/ 423776 h 4861280"/>
              <a:gd name="connsiteX1-387" fmla="*/ 2656882 w 5893568"/>
              <a:gd name="connsiteY1-388" fmla="*/ 594319 h 4861280"/>
              <a:gd name="connsiteX2-389" fmla="*/ 3908739 w 5893568"/>
              <a:gd name="connsiteY2-390" fmla="*/ 8304 h 4861280"/>
              <a:gd name="connsiteX3-391" fmla="*/ 4647153 w 5893568"/>
              <a:gd name="connsiteY3-392" fmla="*/ 1107762 h 4861280"/>
              <a:gd name="connsiteX4-393" fmla="*/ 5862724 w 5893568"/>
              <a:gd name="connsiteY4-394" fmla="*/ 2472104 h 4861280"/>
              <a:gd name="connsiteX5-395" fmla="*/ 5338396 w 5893568"/>
              <a:gd name="connsiteY5-396" fmla="*/ 4603890 h 4861280"/>
              <a:gd name="connsiteX6-397" fmla="*/ 3313653 w 5893568"/>
              <a:gd name="connsiteY6-398" fmla="*/ 4337190 h 4861280"/>
              <a:gd name="connsiteX7-399" fmla="*/ 1591896 w 5893568"/>
              <a:gd name="connsiteY7-400" fmla="*/ 4847004 h 4861280"/>
              <a:gd name="connsiteX8-401" fmla="*/ 31610 w 5893568"/>
              <a:gd name="connsiteY8-402" fmla="*/ 3665904 h 4861280"/>
              <a:gd name="connsiteX9-403" fmla="*/ 626696 w 5893568"/>
              <a:gd name="connsiteY9-404" fmla="*/ 2486619 h 4861280"/>
              <a:gd name="connsiteX10-405" fmla="*/ 800867 w 5893568"/>
              <a:gd name="connsiteY10-406" fmla="*/ 1191219 h 4861280"/>
              <a:gd name="connsiteX11-407" fmla="*/ 1466710 w 5893568"/>
              <a:gd name="connsiteY11-408" fmla="*/ 423776 h 4861280"/>
              <a:gd name="connsiteX0-409" fmla="*/ 1466710 w 5893568"/>
              <a:gd name="connsiteY0-410" fmla="*/ 423776 h 4861280"/>
              <a:gd name="connsiteX1-411" fmla="*/ 2656882 w 5893568"/>
              <a:gd name="connsiteY1-412" fmla="*/ 594319 h 4861280"/>
              <a:gd name="connsiteX2-413" fmla="*/ 3908739 w 5893568"/>
              <a:gd name="connsiteY2-414" fmla="*/ 8304 h 4861280"/>
              <a:gd name="connsiteX3-415" fmla="*/ 4647153 w 5893568"/>
              <a:gd name="connsiteY3-416" fmla="*/ 1107762 h 4861280"/>
              <a:gd name="connsiteX4-417" fmla="*/ 5862724 w 5893568"/>
              <a:gd name="connsiteY4-418" fmla="*/ 2472104 h 4861280"/>
              <a:gd name="connsiteX5-419" fmla="*/ 5338396 w 5893568"/>
              <a:gd name="connsiteY5-420" fmla="*/ 4603890 h 4861280"/>
              <a:gd name="connsiteX6-421" fmla="*/ 3313653 w 5893568"/>
              <a:gd name="connsiteY6-422" fmla="*/ 4337190 h 4861280"/>
              <a:gd name="connsiteX7-423" fmla="*/ 1591896 w 5893568"/>
              <a:gd name="connsiteY7-424" fmla="*/ 4847004 h 4861280"/>
              <a:gd name="connsiteX8-425" fmla="*/ 31610 w 5893568"/>
              <a:gd name="connsiteY8-426" fmla="*/ 3665904 h 4861280"/>
              <a:gd name="connsiteX9-427" fmla="*/ 626696 w 5893568"/>
              <a:gd name="connsiteY9-428" fmla="*/ 2486619 h 4861280"/>
              <a:gd name="connsiteX10-429" fmla="*/ 800867 w 5893568"/>
              <a:gd name="connsiteY10-430" fmla="*/ 1191219 h 4861280"/>
              <a:gd name="connsiteX11-431" fmla="*/ 1466710 w 5893568"/>
              <a:gd name="connsiteY11-432" fmla="*/ 423776 h 4861280"/>
              <a:gd name="connsiteX0-433" fmla="*/ 1466710 w 5870119"/>
              <a:gd name="connsiteY0-434" fmla="*/ 433653 h 4871157"/>
              <a:gd name="connsiteX1-435" fmla="*/ 2656882 w 5870119"/>
              <a:gd name="connsiteY1-436" fmla="*/ 604196 h 4871157"/>
              <a:gd name="connsiteX2-437" fmla="*/ 3908739 w 5870119"/>
              <a:gd name="connsiteY2-438" fmla="*/ 18181 h 4871157"/>
              <a:gd name="connsiteX3-439" fmla="*/ 5078953 w 5870119"/>
              <a:gd name="connsiteY3-440" fmla="*/ 1409739 h 4871157"/>
              <a:gd name="connsiteX4-441" fmla="*/ 5862724 w 5870119"/>
              <a:gd name="connsiteY4-442" fmla="*/ 2481981 h 4871157"/>
              <a:gd name="connsiteX5-443" fmla="*/ 5338396 w 5870119"/>
              <a:gd name="connsiteY5-444" fmla="*/ 4613767 h 4871157"/>
              <a:gd name="connsiteX6-445" fmla="*/ 3313653 w 5870119"/>
              <a:gd name="connsiteY6-446" fmla="*/ 4347067 h 4871157"/>
              <a:gd name="connsiteX7-447" fmla="*/ 1591896 w 5870119"/>
              <a:gd name="connsiteY7-448" fmla="*/ 4856881 h 4871157"/>
              <a:gd name="connsiteX8-449" fmla="*/ 31610 w 5870119"/>
              <a:gd name="connsiteY8-450" fmla="*/ 3675781 h 4871157"/>
              <a:gd name="connsiteX9-451" fmla="*/ 626696 w 5870119"/>
              <a:gd name="connsiteY9-452" fmla="*/ 2496496 h 4871157"/>
              <a:gd name="connsiteX10-453" fmla="*/ 800867 w 5870119"/>
              <a:gd name="connsiteY10-454" fmla="*/ 1201096 h 4871157"/>
              <a:gd name="connsiteX11-455" fmla="*/ 1466710 w 5870119"/>
              <a:gd name="connsiteY11-456" fmla="*/ 433653 h 4871157"/>
              <a:gd name="connsiteX0-457" fmla="*/ 1466710 w 5870119"/>
              <a:gd name="connsiteY0-458" fmla="*/ 433653 h 4871157"/>
              <a:gd name="connsiteX1-459" fmla="*/ 2656882 w 5870119"/>
              <a:gd name="connsiteY1-460" fmla="*/ 604196 h 4871157"/>
              <a:gd name="connsiteX2-461" fmla="*/ 3908739 w 5870119"/>
              <a:gd name="connsiteY2-462" fmla="*/ 18181 h 4871157"/>
              <a:gd name="connsiteX3-463" fmla="*/ 5078953 w 5870119"/>
              <a:gd name="connsiteY3-464" fmla="*/ 1409739 h 4871157"/>
              <a:gd name="connsiteX4-465" fmla="*/ 5862724 w 5870119"/>
              <a:gd name="connsiteY4-466" fmla="*/ 2481981 h 4871157"/>
              <a:gd name="connsiteX5-467" fmla="*/ 5338396 w 5870119"/>
              <a:gd name="connsiteY5-468" fmla="*/ 4613767 h 4871157"/>
              <a:gd name="connsiteX6-469" fmla="*/ 3313653 w 5870119"/>
              <a:gd name="connsiteY6-470" fmla="*/ 4347067 h 4871157"/>
              <a:gd name="connsiteX7-471" fmla="*/ 1591896 w 5870119"/>
              <a:gd name="connsiteY7-472" fmla="*/ 4856881 h 4871157"/>
              <a:gd name="connsiteX8-473" fmla="*/ 31610 w 5870119"/>
              <a:gd name="connsiteY8-474" fmla="*/ 3675781 h 4871157"/>
              <a:gd name="connsiteX9-475" fmla="*/ 626696 w 5870119"/>
              <a:gd name="connsiteY9-476" fmla="*/ 2496496 h 4871157"/>
              <a:gd name="connsiteX10-477" fmla="*/ 800867 w 5870119"/>
              <a:gd name="connsiteY10-478" fmla="*/ 1201096 h 4871157"/>
              <a:gd name="connsiteX11-479" fmla="*/ 1466710 w 5870119"/>
              <a:gd name="connsiteY11-480" fmla="*/ 433653 h 4871157"/>
              <a:gd name="connsiteX0-481" fmla="*/ 1466710 w 5870119"/>
              <a:gd name="connsiteY0-482" fmla="*/ 22258 h 4459762"/>
              <a:gd name="connsiteX1-483" fmla="*/ 2656882 w 5870119"/>
              <a:gd name="connsiteY1-484" fmla="*/ 192801 h 4459762"/>
              <a:gd name="connsiteX2-485" fmla="*/ 4048439 w 5870119"/>
              <a:gd name="connsiteY2-486" fmla="*/ 46283 h 4459762"/>
              <a:gd name="connsiteX3-487" fmla="*/ 5078953 w 5870119"/>
              <a:gd name="connsiteY3-488" fmla="*/ 998344 h 4459762"/>
              <a:gd name="connsiteX4-489" fmla="*/ 5862724 w 5870119"/>
              <a:gd name="connsiteY4-490" fmla="*/ 2070586 h 4459762"/>
              <a:gd name="connsiteX5-491" fmla="*/ 5338396 w 5870119"/>
              <a:gd name="connsiteY5-492" fmla="*/ 4202372 h 4459762"/>
              <a:gd name="connsiteX6-493" fmla="*/ 3313653 w 5870119"/>
              <a:gd name="connsiteY6-494" fmla="*/ 3935672 h 4459762"/>
              <a:gd name="connsiteX7-495" fmla="*/ 1591896 w 5870119"/>
              <a:gd name="connsiteY7-496" fmla="*/ 4445486 h 4459762"/>
              <a:gd name="connsiteX8-497" fmla="*/ 31610 w 5870119"/>
              <a:gd name="connsiteY8-498" fmla="*/ 3264386 h 4459762"/>
              <a:gd name="connsiteX9-499" fmla="*/ 626696 w 5870119"/>
              <a:gd name="connsiteY9-500" fmla="*/ 2085101 h 4459762"/>
              <a:gd name="connsiteX10-501" fmla="*/ 800867 w 5870119"/>
              <a:gd name="connsiteY10-502" fmla="*/ 789701 h 4459762"/>
              <a:gd name="connsiteX11-503" fmla="*/ 1466710 w 5870119"/>
              <a:gd name="connsiteY11-504" fmla="*/ 22258 h 4459762"/>
              <a:gd name="connsiteX0-505" fmla="*/ 1466710 w 5863269"/>
              <a:gd name="connsiteY0-506" fmla="*/ 22258 h 4459762"/>
              <a:gd name="connsiteX1-507" fmla="*/ 2656882 w 5863269"/>
              <a:gd name="connsiteY1-508" fmla="*/ 192801 h 4459762"/>
              <a:gd name="connsiteX2-509" fmla="*/ 4048439 w 5863269"/>
              <a:gd name="connsiteY2-510" fmla="*/ 46283 h 4459762"/>
              <a:gd name="connsiteX3-511" fmla="*/ 5282153 w 5863269"/>
              <a:gd name="connsiteY3-512" fmla="*/ 894933 h 4459762"/>
              <a:gd name="connsiteX4-513" fmla="*/ 5862724 w 5863269"/>
              <a:gd name="connsiteY4-514" fmla="*/ 2070586 h 4459762"/>
              <a:gd name="connsiteX5-515" fmla="*/ 5338396 w 5863269"/>
              <a:gd name="connsiteY5-516" fmla="*/ 4202372 h 4459762"/>
              <a:gd name="connsiteX6-517" fmla="*/ 3313653 w 5863269"/>
              <a:gd name="connsiteY6-518" fmla="*/ 3935672 h 4459762"/>
              <a:gd name="connsiteX7-519" fmla="*/ 1591896 w 5863269"/>
              <a:gd name="connsiteY7-520" fmla="*/ 4445486 h 4459762"/>
              <a:gd name="connsiteX8-521" fmla="*/ 31610 w 5863269"/>
              <a:gd name="connsiteY8-522" fmla="*/ 3264386 h 4459762"/>
              <a:gd name="connsiteX9-523" fmla="*/ 626696 w 5863269"/>
              <a:gd name="connsiteY9-524" fmla="*/ 2085101 h 4459762"/>
              <a:gd name="connsiteX10-525" fmla="*/ 800867 w 5863269"/>
              <a:gd name="connsiteY10-526" fmla="*/ 789701 h 4459762"/>
              <a:gd name="connsiteX11-527" fmla="*/ 1466710 w 5863269"/>
              <a:gd name="connsiteY11-528" fmla="*/ 22258 h 4459762"/>
              <a:gd name="connsiteX0-529" fmla="*/ 1466710 w 5863269"/>
              <a:gd name="connsiteY0-530" fmla="*/ 22258 h 4459762"/>
              <a:gd name="connsiteX1-531" fmla="*/ 2656882 w 5863269"/>
              <a:gd name="connsiteY1-532" fmla="*/ 192801 h 4459762"/>
              <a:gd name="connsiteX2-533" fmla="*/ 4048439 w 5863269"/>
              <a:gd name="connsiteY2-534" fmla="*/ 46283 h 4459762"/>
              <a:gd name="connsiteX3-535" fmla="*/ 5282153 w 5863269"/>
              <a:gd name="connsiteY3-536" fmla="*/ 894933 h 4459762"/>
              <a:gd name="connsiteX4-537" fmla="*/ 5862724 w 5863269"/>
              <a:gd name="connsiteY4-538" fmla="*/ 2070586 h 4459762"/>
              <a:gd name="connsiteX5-539" fmla="*/ 5338396 w 5863269"/>
              <a:gd name="connsiteY5-540" fmla="*/ 4202372 h 4459762"/>
              <a:gd name="connsiteX6-541" fmla="*/ 3313653 w 5863269"/>
              <a:gd name="connsiteY6-542" fmla="*/ 3935672 h 4459762"/>
              <a:gd name="connsiteX7-543" fmla="*/ 1591896 w 5863269"/>
              <a:gd name="connsiteY7-544" fmla="*/ 4445486 h 4459762"/>
              <a:gd name="connsiteX8-545" fmla="*/ 31610 w 5863269"/>
              <a:gd name="connsiteY8-546" fmla="*/ 3264386 h 4459762"/>
              <a:gd name="connsiteX9-547" fmla="*/ 626696 w 5863269"/>
              <a:gd name="connsiteY9-548" fmla="*/ 2085101 h 4459762"/>
              <a:gd name="connsiteX10-549" fmla="*/ 534167 w 5863269"/>
              <a:gd name="connsiteY10-550" fmla="*/ 789701 h 4459762"/>
              <a:gd name="connsiteX11-551" fmla="*/ 1466710 w 5863269"/>
              <a:gd name="connsiteY11-552" fmla="*/ 22258 h 4459762"/>
              <a:gd name="connsiteX0-553" fmla="*/ 1390510 w 5863269"/>
              <a:gd name="connsiteY0-554" fmla="*/ 21555 h 4471986"/>
              <a:gd name="connsiteX1-555" fmla="*/ 2656882 w 5863269"/>
              <a:gd name="connsiteY1-556" fmla="*/ 205025 h 4471986"/>
              <a:gd name="connsiteX2-557" fmla="*/ 4048439 w 5863269"/>
              <a:gd name="connsiteY2-558" fmla="*/ 58507 h 4471986"/>
              <a:gd name="connsiteX3-559" fmla="*/ 5282153 w 5863269"/>
              <a:gd name="connsiteY3-560" fmla="*/ 907157 h 4471986"/>
              <a:gd name="connsiteX4-561" fmla="*/ 5862724 w 5863269"/>
              <a:gd name="connsiteY4-562" fmla="*/ 2082810 h 4471986"/>
              <a:gd name="connsiteX5-563" fmla="*/ 5338396 w 5863269"/>
              <a:gd name="connsiteY5-564" fmla="*/ 4214596 h 4471986"/>
              <a:gd name="connsiteX6-565" fmla="*/ 3313653 w 5863269"/>
              <a:gd name="connsiteY6-566" fmla="*/ 3947896 h 4471986"/>
              <a:gd name="connsiteX7-567" fmla="*/ 1591896 w 5863269"/>
              <a:gd name="connsiteY7-568" fmla="*/ 4457710 h 4471986"/>
              <a:gd name="connsiteX8-569" fmla="*/ 31610 w 5863269"/>
              <a:gd name="connsiteY8-570" fmla="*/ 3276610 h 4471986"/>
              <a:gd name="connsiteX9-571" fmla="*/ 626696 w 5863269"/>
              <a:gd name="connsiteY9-572" fmla="*/ 2097325 h 4471986"/>
              <a:gd name="connsiteX10-573" fmla="*/ 534167 w 5863269"/>
              <a:gd name="connsiteY10-574" fmla="*/ 801925 h 4471986"/>
              <a:gd name="connsiteX11-575" fmla="*/ 1390510 w 5863269"/>
              <a:gd name="connsiteY11-576" fmla="*/ 21555 h 4471986"/>
              <a:gd name="connsiteX0-577" fmla="*/ 1390510 w 5863269"/>
              <a:gd name="connsiteY0-578" fmla="*/ 26587 h 4477018"/>
              <a:gd name="connsiteX1-579" fmla="*/ 2250482 w 5863269"/>
              <a:gd name="connsiteY1-580" fmla="*/ 171277 h 4477018"/>
              <a:gd name="connsiteX2-581" fmla="*/ 4048439 w 5863269"/>
              <a:gd name="connsiteY2-582" fmla="*/ 63539 h 4477018"/>
              <a:gd name="connsiteX3-583" fmla="*/ 5282153 w 5863269"/>
              <a:gd name="connsiteY3-584" fmla="*/ 912189 h 4477018"/>
              <a:gd name="connsiteX4-585" fmla="*/ 5862724 w 5863269"/>
              <a:gd name="connsiteY4-586" fmla="*/ 2087842 h 4477018"/>
              <a:gd name="connsiteX5-587" fmla="*/ 5338396 w 5863269"/>
              <a:gd name="connsiteY5-588" fmla="*/ 4219628 h 4477018"/>
              <a:gd name="connsiteX6-589" fmla="*/ 3313653 w 5863269"/>
              <a:gd name="connsiteY6-590" fmla="*/ 3952928 h 4477018"/>
              <a:gd name="connsiteX7-591" fmla="*/ 1591896 w 5863269"/>
              <a:gd name="connsiteY7-592" fmla="*/ 4462742 h 4477018"/>
              <a:gd name="connsiteX8-593" fmla="*/ 31610 w 5863269"/>
              <a:gd name="connsiteY8-594" fmla="*/ 3281642 h 4477018"/>
              <a:gd name="connsiteX9-595" fmla="*/ 626696 w 5863269"/>
              <a:gd name="connsiteY9-596" fmla="*/ 2102357 h 4477018"/>
              <a:gd name="connsiteX10-597" fmla="*/ 534167 w 5863269"/>
              <a:gd name="connsiteY10-598" fmla="*/ 806957 h 4477018"/>
              <a:gd name="connsiteX11-599" fmla="*/ 1390510 w 5863269"/>
              <a:gd name="connsiteY11-600" fmla="*/ 26587 h 4477018"/>
              <a:gd name="connsiteX0-601" fmla="*/ 1390510 w 5863269"/>
              <a:gd name="connsiteY0-602" fmla="*/ 106710 h 4557141"/>
              <a:gd name="connsiteX1-603" fmla="*/ 2250482 w 5863269"/>
              <a:gd name="connsiteY1-604" fmla="*/ 251400 h 4557141"/>
              <a:gd name="connsiteX2-605" fmla="*/ 4251639 w 5863269"/>
              <a:gd name="connsiteY2-606" fmla="*/ 27324 h 4557141"/>
              <a:gd name="connsiteX3-607" fmla="*/ 5282153 w 5863269"/>
              <a:gd name="connsiteY3-608" fmla="*/ 992312 h 4557141"/>
              <a:gd name="connsiteX4-609" fmla="*/ 5862724 w 5863269"/>
              <a:gd name="connsiteY4-610" fmla="*/ 2167965 h 4557141"/>
              <a:gd name="connsiteX5-611" fmla="*/ 5338396 w 5863269"/>
              <a:gd name="connsiteY5-612" fmla="*/ 4299751 h 4557141"/>
              <a:gd name="connsiteX6-613" fmla="*/ 3313653 w 5863269"/>
              <a:gd name="connsiteY6-614" fmla="*/ 4033051 h 4557141"/>
              <a:gd name="connsiteX7-615" fmla="*/ 1591896 w 5863269"/>
              <a:gd name="connsiteY7-616" fmla="*/ 4542865 h 4557141"/>
              <a:gd name="connsiteX8-617" fmla="*/ 31610 w 5863269"/>
              <a:gd name="connsiteY8-618" fmla="*/ 3361765 h 4557141"/>
              <a:gd name="connsiteX9-619" fmla="*/ 626696 w 5863269"/>
              <a:gd name="connsiteY9-620" fmla="*/ 2182480 h 4557141"/>
              <a:gd name="connsiteX10-621" fmla="*/ 534167 w 5863269"/>
              <a:gd name="connsiteY10-622" fmla="*/ 887080 h 4557141"/>
              <a:gd name="connsiteX11-623" fmla="*/ 1390510 w 5863269"/>
              <a:gd name="connsiteY11-624" fmla="*/ 106710 h 4557141"/>
              <a:gd name="connsiteX0-625" fmla="*/ 1092751 w 5565510"/>
              <a:gd name="connsiteY0-626" fmla="*/ 106710 h 4547625"/>
              <a:gd name="connsiteX1-627" fmla="*/ 1952723 w 5565510"/>
              <a:gd name="connsiteY1-628" fmla="*/ 251400 h 4547625"/>
              <a:gd name="connsiteX2-629" fmla="*/ 3953880 w 5565510"/>
              <a:gd name="connsiteY2-630" fmla="*/ 27324 h 4547625"/>
              <a:gd name="connsiteX3-631" fmla="*/ 4984394 w 5565510"/>
              <a:gd name="connsiteY3-632" fmla="*/ 992312 h 4547625"/>
              <a:gd name="connsiteX4-633" fmla="*/ 5564965 w 5565510"/>
              <a:gd name="connsiteY4-634" fmla="*/ 2167965 h 4547625"/>
              <a:gd name="connsiteX5-635" fmla="*/ 5040637 w 5565510"/>
              <a:gd name="connsiteY5-636" fmla="*/ 4299751 h 4547625"/>
              <a:gd name="connsiteX6-637" fmla="*/ 3015894 w 5565510"/>
              <a:gd name="connsiteY6-638" fmla="*/ 4033051 h 4547625"/>
              <a:gd name="connsiteX7-639" fmla="*/ 1294137 w 5565510"/>
              <a:gd name="connsiteY7-640" fmla="*/ 4542865 h 4547625"/>
              <a:gd name="connsiteX8-641" fmla="*/ 64051 w 5565510"/>
              <a:gd name="connsiteY8-642" fmla="*/ 3671999 h 4547625"/>
              <a:gd name="connsiteX9-643" fmla="*/ 328937 w 5565510"/>
              <a:gd name="connsiteY9-644" fmla="*/ 2182480 h 4547625"/>
              <a:gd name="connsiteX10-645" fmla="*/ 236408 w 5565510"/>
              <a:gd name="connsiteY10-646" fmla="*/ 887080 h 4547625"/>
              <a:gd name="connsiteX11-647" fmla="*/ 1092751 w 5565510"/>
              <a:gd name="connsiteY11-648" fmla="*/ 106710 h 4547625"/>
              <a:gd name="connsiteX0-649" fmla="*/ 1152956 w 5625715"/>
              <a:gd name="connsiteY0-650" fmla="*/ 106710 h 4390320"/>
              <a:gd name="connsiteX1-651" fmla="*/ 2012928 w 5625715"/>
              <a:gd name="connsiteY1-652" fmla="*/ 251400 h 4390320"/>
              <a:gd name="connsiteX2-653" fmla="*/ 4014085 w 5625715"/>
              <a:gd name="connsiteY2-654" fmla="*/ 27324 h 4390320"/>
              <a:gd name="connsiteX3-655" fmla="*/ 5044599 w 5625715"/>
              <a:gd name="connsiteY3-656" fmla="*/ 992312 h 4390320"/>
              <a:gd name="connsiteX4-657" fmla="*/ 5625170 w 5625715"/>
              <a:gd name="connsiteY4-658" fmla="*/ 2167965 h 4390320"/>
              <a:gd name="connsiteX5-659" fmla="*/ 5100842 w 5625715"/>
              <a:gd name="connsiteY5-660" fmla="*/ 4299751 h 4390320"/>
              <a:gd name="connsiteX6-661" fmla="*/ 3076099 w 5625715"/>
              <a:gd name="connsiteY6-662" fmla="*/ 4033051 h 4390320"/>
              <a:gd name="connsiteX7-663" fmla="*/ 2179842 w 5625715"/>
              <a:gd name="connsiteY7-664" fmla="*/ 4374823 h 4390320"/>
              <a:gd name="connsiteX8-665" fmla="*/ 124256 w 5625715"/>
              <a:gd name="connsiteY8-666" fmla="*/ 3671999 h 4390320"/>
              <a:gd name="connsiteX9-667" fmla="*/ 389142 w 5625715"/>
              <a:gd name="connsiteY9-668" fmla="*/ 2182480 h 4390320"/>
              <a:gd name="connsiteX10-669" fmla="*/ 296613 w 5625715"/>
              <a:gd name="connsiteY10-670" fmla="*/ 887080 h 4390320"/>
              <a:gd name="connsiteX11-671" fmla="*/ 1152956 w 5625715"/>
              <a:gd name="connsiteY11-672" fmla="*/ 106710 h 4390320"/>
              <a:gd name="connsiteX0-673" fmla="*/ 1152956 w 5625589"/>
              <a:gd name="connsiteY0-674" fmla="*/ 106710 h 4507099"/>
              <a:gd name="connsiteX1-675" fmla="*/ 2012928 w 5625589"/>
              <a:gd name="connsiteY1-676" fmla="*/ 251400 h 4507099"/>
              <a:gd name="connsiteX2-677" fmla="*/ 4014085 w 5625589"/>
              <a:gd name="connsiteY2-678" fmla="*/ 27324 h 4507099"/>
              <a:gd name="connsiteX3-679" fmla="*/ 5044599 w 5625589"/>
              <a:gd name="connsiteY3-680" fmla="*/ 992312 h 4507099"/>
              <a:gd name="connsiteX4-681" fmla="*/ 5625170 w 5625589"/>
              <a:gd name="connsiteY4-682" fmla="*/ 2167965 h 4507099"/>
              <a:gd name="connsiteX5-683" fmla="*/ 5100842 w 5625589"/>
              <a:gd name="connsiteY5-684" fmla="*/ 4299751 h 4507099"/>
              <a:gd name="connsiteX6-685" fmla="*/ 3304699 w 5625589"/>
              <a:gd name="connsiteY6-686" fmla="*/ 4433769 h 4507099"/>
              <a:gd name="connsiteX7-687" fmla="*/ 2179842 w 5625589"/>
              <a:gd name="connsiteY7-688" fmla="*/ 4374823 h 4507099"/>
              <a:gd name="connsiteX8-689" fmla="*/ 124256 w 5625589"/>
              <a:gd name="connsiteY8-690" fmla="*/ 3671999 h 4507099"/>
              <a:gd name="connsiteX9-691" fmla="*/ 389142 w 5625589"/>
              <a:gd name="connsiteY9-692" fmla="*/ 2182480 h 4507099"/>
              <a:gd name="connsiteX10-693" fmla="*/ 296613 w 5625589"/>
              <a:gd name="connsiteY10-694" fmla="*/ 887080 h 4507099"/>
              <a:gd name="connsiteX11-695" fmla="*/ 1152956 w 5625589"/>
              <a:gd name="connsiteY11-696" fmla="*/ 106710 h 4507099"/>
              <a:gd name="connsiteX0-697" fmla="*/ 1152956 w 5625715"/>
              <a:gd name="connsiteY0-698" fmla="*/ 106710 h 4388048"/>
              <a:gd name="connsiteX1-699" fmla="*/ 2012928 w 5625715"/>
              <a:gd name="connsiteY1-700" fmla="*/ 251400 h 4388048"/>
              <a:gd name="connsiteX2-701" fmla="*/ 4014085 w 5625715"/>
              <a:gd name="connsiteY2-702" fmla="*/ 27324 h 4388048"/>
              <a:gd name="connsiteX3-703" fmla="*/ 5044599 w 5625715"/>
              <a:gd name="connsiteY3-704" fmla="*/ 992312 h 4388048"/>
              <a:gd name="connsiteX4-705" fmla="*/ 5625170 w 5625715"/>
              <a:gd name="connsiteY4-706" fmla="*/ 2167965 h 4388048"/>
              <a:gd name="connsiteX5-707" fmla="*/ 5100842 w 5625715"/>
              <a:gd name="connsiteY5-708" fmla="*/ 4299751 h 4388048"/>
              <a:gd name="connsiteX6-709" fmla="*/ 3076099 w 5625715"/>
              <a:gd name="connsiteY6-710" fmla="*/ 4020125 h 4388048"/>
              <a:gd name="connsiteX7-711" fmla="*/ 2179842 w 5625715"/>
              <a:gd name="connsiteY7-712" fmla="*/ 4374823 h 4388048"/>
              <a:gd name="connsiteX8-713" fmla="*/ 124256 w 5625715"/>
              <a:gd name="connsiteY8-714" fmla="*/ 3671999 h 4388048"/>
              <a:gd name="connsiteX9-715" fmla="*/ 389142 w 5625715"/>
              <a:gd name="connsiteY9-716" fmla="*/ 2182480 h 4388048"/>
              <a:gd name="connsiteX10-717" fmla="*/ 296613 w 5625715"/>
              <a:gd name="connsiteY10-718" fmla="*/ 887080 h 4388048"/>
              <a:gd name="connsiteX11-719" fmla="*/ 1152956 w 5625715"/>
              <a:gd name="connsiteY11-720" fmla="*/ 106710 h 4388048"/>
              <a:gd name="connsiteX0-721" fmla="*/ 1123213 w 5595972"/>
              <a:gd name="connsiteY0-722" fmla="*/ 106710 h 4483035"/>
              <a:gd name="connsiteX1-723" fmla="*/ 1983185 w 5595972"/>
              <a:gd name="connsiteY1-724" fmla="*/ 251400 h 4483035"/>
              <a:gd name="connsiteX2-725" fmla="*/ 3984342 w 5595972"/>
              <a:gd name="connsiteY2-726" fmla="*/ 27324 h 4483035"/>
              <a:gd name="connsiteX3-727" fmla="*/ 5014856 w 5595972"/>
              <a:gd name="connsiteY3-728" fmla="*/ 992312 h 4483035"/>
              <a:gd name="connsiteX4-729" fmla="*/ 5595427 w 5595972"/>
              <a:gd name="connsiteY4-730" fmla="*/ 2167965 h 4483035"/>
              <a:gd name="connsiteX5-731" fmla="*/ 5071099 w 5595972"/>
              <a:gd name="connsiteY5-732" fmla="*/ 4299751 h 4483035"/>
              <a:gd name="connsiteX6-733" fmla="*/ 3046356 w 5595972"/>
              <a:gd name="connsiteY6-734" fmla="*/ 4020125 h 4483035"/>
              <a:gd name="connsiteX7-735" fmla="*/ 1743699 w 5595972"/>
              <a:gd name="connsiteY7-736" fmla="*/ 4478234 h 4483035"/>
              <a:gd name="connsiteX8-737" fmla="*/ 94513 w 5595972"/>
              <a:gd name="connsiteY8-738" fmla="*/ 3671999 h 4483035"/>
              <a:gd name="connsiteX9-739" fmla="*/ 359399 w 5595972"/>
              <a:gd name="connsiteY9-740" fmla="*/ 2182480 h 4483035"/>
              <a:gd name="connsiteX10-741" fmla="*/ 266870 w 5595972"/>
              <a:gd name="connsiteY10-742" fmla="*/ 887080 h 4483035"/>
              <a:gd name="connsiteX11-743" fmla="*/ 1123213 w 5595972"/>
              <a:gd name="connsiteY11-744" fmla="*/ 106710 h 4483035"/>
              <a:gd name="connsiteX0-745" fmla="*/ 1123213 w 5258885"/>
              <a:gd name="connsiteY0-746" fmla="*/ 106710 h 4483035"/>
              <a:gd name="connsiteX1-747" fmla="*/ 1983185 w 5258885"/>
              <a:gd name="connsiteY1-748" fmla="*/ 251400 h 4483035"/>
              <a:gd name="connsiteX2-749" fmla="*/ 3984342 w 5258885"/>
              <a:gd name="connsiteY2-750" fmla="*/ 27324 h 4483035"/>
              <a:gd name="connsiteX3-751" fmla="*/ 5014856 w 5258885"/>
              <a:gd name="connsiteY3-752" fmla="*/ 992312 h 4483035"/>
              <a:gd name="connsiteX4-753" fmla="*/ 5163627 w 5258885"/>
              <a:gd name="connsiteY4-754" fmla="*/ 2504051 h 4483035"/>
              <a:gd name="connsiteX5-755" fmla="*/ 5071099 w 5258885"/>
              <a:gd name="connsiteY5-756" fmla="*/ 4299751 h 4483035"/>
              <a:gd name="connsiteX6-757" fmla="*/ 3046356 w 5258885"/>
              <a:gd name="connsiteY6-758" fmla="*/ 4020125 h 4483035"/>
              <a:gd name="connsiteX7-759" fmla="*/ 1743699 w 5258885"/>
              <a:gd name="connsiteY7-760" fmla="*/ 4478234 h 4483035"/>
              <a:gd name="connsiteX8-761" fmla="*/ 94513 w 5258885"/>
              <a:gd name="connsiteY8-762" fmla="*/ 3671999 h 4483035"/>
              <a:gd name="connsiteX9-763" fmla="*/ 359399 w 5258885"/>
              <a:gd name="connsiteY9-764" fmla="*/ 2182480 h 4483035"/>
              <a:gd name="connsiteX10-765" fmla="*/ 266870 w 5258885"/>
              <a:gd name="connsiteY10-766" fmla="*/ 887080 h 4483035"/>
              <a:gd name="connsiteX11-767" fmla="*/ 1123213 w 5258885"/>
              <a:gd name="connsiteY11-768" fmla="*/ 106710 h 4483035"/>
              <a:gd name="connsiteX0-769" fmla="*/ 1123213 w 5429088"/>
              <a:gd name="connsiteY0-770" fmla="*/ 106710 h 4483035"/>
              <a:gd name="connsiteX1-771" fmla="*/ 1983185 w 5429088"/>
              <a:gd name="connsiteY1-772" fmla="*/ 251400 h 4483035"/>
              <a:gd name="connsiteX2-773" fmla="*/ 3984342 w 5429088"/>
              <a:gd name="connsiteY2-774" fmla="*/ 27324 h 4483035"/>
              <a:gd name="connsiteX3-775" fmla="*/ 5014856 w 5429088"/>
              <a:gd name="connsiteY3-776" fmla="*/ 992312 h 4483035"/>
              <a:gd name="connsiteX4-777" fmla="*/ 5163627 w 5429088"/>
              <a:gd name="connsiteY4-778" fmla="*/ 2504051 h 4483035"/>
              <a:gd name="connsiteX5-779" fmla="*/ 5071099 w 5429088"/>
              <a:gd name="connsiteY5-780" fmla="*/ 4299751 h 4483035"/>
              <a:gd name="connsiteX6-781" fmla="*/ 3046356 w 5429088"/>
              <a:gd name="connsiteY6-782" fmla="*/ 4020125 h 4483035"/>
              <a:gd name="connsiteX7-783" fmla="*/ 1743699 w 5429088"/>
              <a:gd name="connsiteY7-784" fmla="*/ 4478234 h 4483035"/>
              <a:gd name="connsiteX8-785" fmla="*/ 94513 w 5429088"/>
              <a:gd name="connsiteY8-786" fmla="*/ 3671999 h 4483035"/>
              <a:gd name="connsiteX9-787" fmla="*/ 359399 w 5429088"/>
              <a:gd name="connsiteY9-788" fmla="*/ 2182480 h 4483035"/>
              <a:gd name="connsiteX10-789" fmla="*/ 266870 w 5429088"/>
              <a:gd name="connsiteY10-790" fmla="*/ 887080 h 4483035"/>
              <a:gd name="connsiteX11-791" fmla="*/ 1123213 w 5429088"/>
              <a:gd name="connsiteY11-792" fmla="*/ 106710 h 44830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5429088" h="4483035">
                <a:moveTo>
                  <a:pt x="1123213" y="106710"/>
                </a:moveTo>
                <a:cubicBezTo>
                  <a:pt x="1409266" y="763"/>
                  <a:pt x="1506330" y="264631"/>
                  <a:pt x="1983185" y="251400"/>
                </a:cubicBezTo>
                <a:cubicBezTo>
                  <a:pt x="2460040" y="238169"/>
                  <a:pt x="3479064" y="-96161"/>
                  <a:pt x="3984342" y="27324"/>
                </a:cubicBezTo>
                <a:cubicBezTo>
                  <a:pt x="4489620" y="150809"/>
                  <a:pt x="4818309" y="579524"/>
                  <a:pt x="5014856" y="992312"/>
                </a:cubicBezTo>
                <a:cubicBezTo>
                  <a:pt x="5211404" y="1405100"/>
                  <a:pt x="4709753" y="2198412"/>
                  <a:pt x="5163627" y="2504051"/>
                </a:cubicBezTo>
                <a:cubicBezTo>
                  <a:pt x="5617501" y="2809690"/>
                  <a:pt x="5423977" y="4047072"/>
                  <a:pt x="5071099" y="4299751"/>
                </a:cubicBezTo>
                <a:cubicBezTo>
                  <a:pt x="4718221" y="4552430"/>
                  <a:pt x="3600923" y="3990378"/>
                  <a:pt x="3046356" y="4020125"/>
                </a:cubicBezTo>
                <a:cubicBezTo>
                  <a:pt x="2491789" y="4049872"/>
                  <a:pt x="2235673" y="4536255"/>
                  <a:pt x="1743699" y="4478234"/>
                </a:cubicBezTo>
                <a:cubicBezTo>
                  <a:pt x="1251725" y="4420213"/>
                  <a:pt x="325230" y="4054625"/>
                  <a:pt x="94513" y="3671999"/>
                </a:cubicBezTo>
                <a:cubicBezTo>
                  <a:pt x="-136204" y="3289373"/>
                  <a:pt x="95723" y="2603394"/>
                  <a:pt x="359399" y="2182480"/>
                </a:cubicBezTo>
                <a:cubicBezTo>
                  <a:pt x="623075" y="1761566"/>
                  <a:pt x="139568" y="1233042"/>
                  <a:pt x="266870" y="887080"/>
                </a:cubicBezTo>
                <a:cubicBezTo>
                  <a:pt x="394172" y="541118"/>
                  <a:pt x="837161" y="212657"/>
                  <a:pt x="1123213" y="10671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50800">
            <a:solidFill>
              <a:srgbClr val="6DC1D4"/>
            </a:solidFill>
          </a:ln>
          <a:effectLst>
            <a:innerShdw blurRad="3937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969239" y="1794329"/>
            <a:ext cx="498157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父母生病时</a:t>
            </a:r>
            <a:r>
              <a:rPr lang="en-US" altLang="zh-CN" b="1" dirty="0">
                <a:cs typeface="+mn-ea"/>
                <a:sym typeface="+mn-lt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父母遇到烦恼的事情时</a:t>
            </a:r>
            <a:r>
              <a:rPr lang="en-US" altLang="zh-CN" b="1" dirty="0">
                <a:cs typeface="+mn-ea"/>
                <a:sym typeface="+mn-lt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父母劳累一天回到家的时候</a:t>
            </a:r>
            <a:r>
              <a:rPr lang="en-US" altLang="zh-CN" b="1" dirty="0">
                <a:cs typeface="+mn-ea"/>
                <a:sym typeface="+mn-lt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父母外出遇到大雨时</a:t>
            </a:r>
            <a:r>
              <a:rPr lang="en-US" altLang="zh-CN" b="1" dirty="0">
                <a:cs typeface="+mn-ea"/>
                <a:sym typeface="+mn-lt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父母在有些问题的看法上出现错误时</a:t>
            </a:r>
            <a:r>
              <a:rPr lang="en-US" altLang="zh-CN" b="1" dirty="0">
                <a:cs typeface="+mn-ea"/>
                <a:sym typeface="+mn-lt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父母为你做了一顿丰盛的晚餐时</a:t>
            </a:r>
            <a:r>
              <a:rPr lang="en-US" altLang="zh-CN" b="1" dirty="0">
                <a:cs typeface="+mn-ea"/>
                <a:sym typeface="+mn-lt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父母辅导你做作业时</a:t>
            </a:r>
            <a:r>
              <a:rPr lang="en-US" altLang="zh-CN" b="1" dirty="0">
                <a:cs typeface="+mn-ea"/>
                <a:sym typeface="+mn-lt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面对父母的批评教育时</a:t>
            </a:r>
            <a:r>
              <a:rPr lang="en-US" altLang="zh-CN" b="1" dirty="0">
                <a:cs typeface="+mn-ea"/>
                <a:sym typeface="+mn-lt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其他</a:t>
            </a:r>
            <a:r>
              <a:rPr lang="en-US" altLang="zh-CN" b="1" dirty="0">
                <a:cs typeface="+mn-ea"/>
                <a:sym typeface="+mn-lt"/>
              </a:rPr>
              <a:t>——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64642" y="1076677"/>
            <a:ext cx="1900544" cy="1987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9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99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871946" y="76552"/>
              <a:ext cx="24481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班级讨论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4680769" y="1039090"/>
            <a:ext cx="7211355" cy="5293449"/>
            <a:chOff x="2030413" y="1115290"/>
            <a:chExt cx="7609218" cy="5293449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152829" y="2687783"/>
              <a:ext cx="616829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1.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最想对你妈妈说的一句话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7" name="Rectangle 5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152829" y="3232305"/>
              <a:ext cx="40227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你是否关心你妈妈</a:t>
              </a: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?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152829" y="3776827"/>
              <a:ext cx="64611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3.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你成人之后准备如何报答你妈妈</a:t>
              </a: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?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152829" y="4321349"/>
              <a:ext cx="604361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4.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你是否经常和你妈妈联系</a:t>
              </a: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?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924631" y="1752348"/>
              <a:ext cx="57150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3200" b="1">
                  <a:solidFill>
                    <a:srgbClr val="359DB5"/>
                  </a:solidFill>
                  <a:latin typeface="黄彦文行书字体" panose="02010601030101010101" pitchFamily="2" charset="-122"/>
                  <a:ea typeface="黄彦文行书字体" panose="02010601030101010101" pitchFamily="2" charset="-122"/>
                </a:defRPr>
              </a:lvl1pPr>
            </a:lstStyle>
            <a:p>
              <a:r>
                <a:rPr lang="zh-CN" altLang="en-US" sz="3600" dirty="0">
                  <a:latin typeface="+mn-lt"/>
                  <a:ea typeface="+mn-ea"/>
                  <a:cs typeface="+mn-ea"/>
                  <a:sym typeface="+mn-lt"/>
                </a:rPr>
                <a:t>你的行动</a:t>
              </a:r>
              <a:r>
                <a:rPr lang="en-US" altLang="zh-CN" sz="3600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152829" y="4865872"/>
              <a:ext cx="640873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5.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谁是我们班最了解妈妈的同学</a:t>
              </a: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?</a:t>
              </a:r>
            </a:p>
          </p:txBody>
        </p:sp>
        <p:grpSp>
          <p:nvGrpSpPr>
            <p:cNvPr id="170" name="组合 169"/>
            <p:cNvGrpSpPr/>
            <p:nvPr/>
          </p:nvGrpSpPr>
          <p:grpSpPr>
            <a:xfrm>
              <a:off x="2030413" y="1115290"/>
              <a:ext cx="7424737" cy="5293449"/>
              <a:chOff x="2030413" y="1115290"/>
              <a:chExt cx="7424737" cy="5293449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3932238" y="6008689"/>
                <a:ext cx="476250" cy="400050"/>
              </a:xfrm>
              <a:custGeom>
                <a:avLst/>
                <a:gdLst>
                  <a:gd name="T0" fmla="*/ 0 w 269"/>
                  <a:gd name="T1" fmla="*/ 226 h 226"/>
                  <a:gd name="T2" fmla="*/ 264 w 269"/>
                  <a:gd name="T3" fmla="*/ 47 h 226"/>
                  <a:gd name="T4" fmla="*/ 87 w 269"/>
                  <a:gd name="T5" fmla="*/ 20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" h="226">
                    <a:moveTo>
                      <a:pt x="0" y="226"/>
                    </a:moveTo>
                    <a:cubicBezTo>
                      <a:pt x="0" y="226"/>
                      <a:pt x="188" y="0"/>
                      <a:pt x="264" y="47"/>
                    </a:cubicBezTo>
                    <a:cubicBezTo>
                      <a:pt x="269" y="51"/>
                      <a:pt x="191" y="190"/>
                      <a:pt x="87" y="201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2030413" y="4733926"/>
                <a:ext cx="431800" cy="412750"/>
              </a:xfrm>
              <a:custGeom>
                <a:avLst/>
                <a:gdLst>
                  <a:gd name="T0" fmla="*/ 0 w 244"/>
                  <a:gd name="T1" fmla="*/ 0 h 233"/>
                  <a:gd name="T2" fmla="*/ 244 w 244"/>
                  <a:gd name="T3" fmla="*/ 225 h 233"/>
                  <a:gd name="T4" fmla="*/ 58 w 244"/>
                  <a:gd name="T5" fmla="*/ 9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4" h="233">
                    <a:moveTo>
                      <a:pt x="0" y="0"/>
                    </a:moveTo>
                    <a:cubicBezTo>
                      <a:pt x="0" y="0"/>
                      <a:pt x="237" y="113"/>
                      <a:pt x="244" y="225"/>
                    </a:cubicBezTo>
                    <a:cubicBezTo>
                      <a:pt x="244" y="233"/>
                      <a:pt x="116" y="208"/>
                      <a:pt x="58" y="91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6457950" y="5956301"/>
                <a:ext cx="315912" cy="442913"/>
              </a:xfrm>
              <a:custGeom>
                <a:avLst/>
                <a:gdLst>
                  <a:gd name="T0" fmla="*/ 178 w 178"/>
                  <a:gd name="T1" fmla="*/ 251 h 251"/>
                  <a:gd name="T2" fmla="*/ 3 w 178"/>
                  <a:gd name="T3" fmla="*/ 53 h 251"/>
                  <a:gd name="T4" fmla="*/ 120 w 178"/>
                  <a:gd name="T5" fmla="*/ 22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251">
                    <a:moveTo>
                      <a:pt x="178" y="251"/>
                    </a:moveTo>
                    <a:cubicBezTo>
                      <a:pt x="178" y="251"/>
                      <a:pt x="53" y="0"/>
                      <a:pt x="3" y="53"/>
                    </a:cubicBezTo>
                    <a:cubicBezTo>
                      <a:pt x="0" y="57"/>
                      <a:pt x="52" y="210"/>
                      <a:pt x="120" y="223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8407400" y="5300664"/>
                <a:ext cx="531812" cy="201613"/>
              </a:xfrm>
              <a:custGeom>
                <a:avLst/>
                <a:gdLst>
                  <a:gd name="T0" fmla="*/ 0 w 300"/>
                  <a:gd name="T1" fmla="*/ 16 h 114"/>
                  <a:gd name="T2" fmla="*/ 291 w 300"/>
                  <a:gd name="T3" fmla="*/ 71 h 114"/>
                  <a:gd name="T4" fmla="*/ 108 w 300"/>
                  <a:gd name="T5" fmla="*/ 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0" h="114">
                    <a:moveTo>
                      <a:pt x="0" y="16"/>
                    </a:moveTo>
                    <a:cubicBezTo>
                      <a:pt x="0" y="16"/>
                      <a:pt x="174" y="114"/>
                      <a:pt x="291" y="71"/>
                    </a:cubicBezTo>
                    <a:cubicBezTo>
                      <a:pt x="300" y="68"/>
                      <a:pt x="242" y="0"/>
                      <a:pt x="108" y="13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2806700" y="1341439"/>
                <a:ext cx="584200" cy="788988"/>
              </a:xfrm>
              <a:custGeom>
                <a:avLst/>
                <a:gdLst>
                  <a:gd name="T0" fmla="*/ 137 w 330"/>
                  <a:gd name="T1" fmla="*/ 446 h 446"/>
                  <a:gd name="T2" fmla="*/ 25 w 330"/>
                  <a:gd name="T3" fmla="*/ 139 h 446"/>
                  <a:gd name="T4" fmla="*/ 25 w 330"/>
                  <a:gd name="T5" fmla="*/ 139 h 446"/>
                  <a:gd name="T6" fmla="*/ 101 w 330"/>
                  <a:gd name="T7" fmla="*/ 205 h 446"/>
                  <a:gd name="T8" fmla="*/ 101 w 330"/>
                  <a:gd name="T9" fmla="*/ 205 h 446"/>
                  <a:gd name="T10" fmla="*/ 101 w 330"/>
                  <a:gd name="T11" fmla="*/ 114 h 446"/>
                  <a:gd name="T12" fmla="*/ 137 w 330"/>
                  <a:gd name="T13" fmla="*/ 181 h 446"/>
                  <a:gd name="T14" fmla="*/ 167 w 330"/>
                  <a:gd name="T15" fmla="*/ 84 h 446"/>
                  <a:gd name="T16" fmla="*/ 193 w 330"/>
                  <a:gd name="T17" fmla="*/ 151 h 446"/>
                  <a:gd name="T18" fmla="*/ 244 w 330"/>
                  <a:gd name="T19" fmla="*/ 60 h 446"/>
                  <a:gd name="T20" fmla="*/ 254 w 330"/>
                  <a:gd name="T21" fmla="*/ 139 h 446"/>
                  <a:gd name="T22" fmla="*/ 299 w 330"/>
                  <a:gd name="T23" fmla="*/ 331 h 446"/>
                  <a:gd name="T24" fmla="*/ 137 w 330"/>
                  <a:gd name="T25" fmla="*/ 44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0" h="446">
                    <a:moveTo>
                      <a:pt x="137" y="446"/>
                    </a:moveTo>
                    <a:cubicBezTo>
                      <a:pt x="71" y="355"/>
                      <a:pt x="0" y="277"/>
                      <a:pt x="25" y="139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56" y="151"/>
                      <a:pt x="81" y="175"/>
                      <a:pt x="101" y="205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86" y="175"/>
                      <a:pt x="86" y="139"/>
                      <a:pt x="101" y="114"/>
                    </a:cubicBezTo>
                    <a:cubicBezTo>
                      <a:pt x="112" y="139"/>
                      <a:pt x="132" y="157"/>
                      <a:pt x="137" y="181"/>
                    </a:cubicBezTo>
                    <a:cubicBezTo>
                      <a:pt x="142" y="157"/>
                      <a:pt x="152" y="108"/>
                      <a:pt x="167" y="84"/>
                    </a:cubicBezTo>
                    <a:cubicBezTo>
                      <a:pt x="172" y="108"/>
                      <a:pt x="188" y="126"/>
                      <a:pt x="193" y="151"/>
                    </a:cubicBezTo>
                    <a:cubicBezTo>
                      <a:pt x="203" y="120"/>
                      <a:pt x="218" y="84"/>
                      <a:pt x="244" y="60"/>
                    </a:cubicBezTo>
                    <a:cubicBezTo>
                      <a:pt x="249" y="84"/>
                      <a:pt x="259" y="108"/>
                      <a:pt x="254" y="139"/>
                    </a:cubicBezTo>
                    <a:cubicBezTo>
                      <a:pt x="325" y="0"/>
                      <a:pt x="330" y="265"/>
                      <a:pt x="299" y="331"/>
                    </a:cubicBezTo>
                    <a:cubicBezTo>
                      <a:pt x="259" y="397"/>
                      <a:pt x="152" y="391"/>
                      <a:pt x="137" y="440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2955925" y="1473201"/>
                <a:ext cx="701675" cy="641350"/>
              </a:xfrm>
              <a:custGeom>
                <a:avLst/>
                <a:gdLst>
                  <a:gd name="T0" fmla="*/ 76 w 397"/>
                  <a:gd name="T1" fmla="*/ 362 h 362"/>
                  <a:gd name="T2" fmla="*/ 69 w 397"/>
                  <a:gd name="T3" fmla="*/ 35 h 362"/>
                  <a:gd name="T4" fmla="*/ 69 w 397"/>
                  <a:gd name="T5" fmla="*/ 35 h 362"/>
                  <a:gd name="T6" fmla="*/ 120 w 397"/>
                  <a:gd name="T7" fmla="*/ 122 h 362"/>
                  <a:gd name="T8" fmla="*/ 120 w 397"/>
                  <a:gd name="T9" fmla="*/ 122 h 362"/>
                  <a:gd name="T10" fmla="*/ 149 w 397"/>
                  <a:gd name="T11" fmla="*/ 37 h 362"/>
                  <a:gd name="T12" fmla="*/ 161 w 397"/>
                  <a:gd name="T13" fmla="*/ 111 h 362"/>
                  <a:gd name="T14" fmla="*/ 221 w 397"/>
                  <a:gd name="T15" fmla="*/ 29 h 362"/>
                  <a:gd name="T16" fmla="*/ 224 w 397"/>
                  <a:gd name="T17" fmla="*/ 100 h 362"/>
                  <a:gd name="T18" fmla="*/ 301 w 397"/>
                  <a:gd name="T19" fmla="*/ 31 h 362"/>
                  <a:gd name="T20" fmla="*/ 285 w 397"/>
                  <a:gd name="T21" fmla="*/ 109 h 362"/>
                  <a:gd name="T22" fmla="*/ 266 w 397"/>
                  <a:gd name="T23" fmla="*/ 306 h 362"/>
                  <a:gd name="T24" fmla="*/ 77 w 397"/>
                  <a:gd name="T25" fmla="*/ 356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7" h="362">
                    <a:moveTo>
                      <a:pt x="76" y="362"/>
                    </a:moveTo>
                    <a:cubicBezTo>
                      <a:pt x="42" y="255"/>
                      <a:pt x="0" y="158"/>
                      <a:pt x="69" y="35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94" y="56"/>
                      <a:pt x="110" y="87"/>
                      <a:pt x="120" y="122"/>
                    </a:cubicBezTo>
                    <a:cubicBezTo>
                      <a:pt x="120" y="122"/>
                      <a:pt x="120" y="122"/>
                      <a:pt x="120" y="122"/>
                    </a:cubicBezTo>
                    <a:cubicBezTo>
                      <a:pt x="115" y="89"/>
                      <a:pt x="127" y="55"/>
                      <a:pt x="149" y="37"/>
                    </a:cubicBezTo>
                    <a:cubicBezTo>
                      <a:pt x="151" y="63"/>
                      <a:pt x="164" y="86"/>
                      <a:pt x="161" y="111"/>
                    </a:cubicBezTo>
                    <a:cubicBezTo>
                      <a:pt x="174" y="90"/>
                      <a:pt x="199" y="47"/>
                      <a:pt x="221" y="29"/>
                    </a:cubicBezTo>
                    <a:cubicBezTo>
                      <a:pt x="218" y="54"/>
                      <a:pt x="227" y="76"/>
                      <a:pt x="224" y="100"/>
                    </a:cubicBezTo>
                    <a:cubicBezTo>
                      <a:pt x="243" y="75"/>
                      <a:pt x="269" y="46"/>
                      <a:pt x="301" y="31"/>
                    </a:cubicBezTo>
                    <a:cubicBezTo>
                      <a:pt x="298" y="56"/>
                      <a:pt x="300" y="82"/>
                      <a:pt x="285" y="109"/>
                    </a:cubicBezTo>
                    <a:cubicBezTo>
                      <a:pt x="397" y="0"/>
                      <a:pt x="316" y="253"/>
                      <a:pt x="266" y="306"/>
                    </a:cubicBezTo>
                    <a:cubicBezTo>
                      <a:pt x="206" y="355"/>
                      <a:pt x="107" y="315"/>
                      <a:pt x="77" y="356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2535238" y="1811339"/>
                <a:ext cx="550862" cy="350838"/>
              </a:xfrm>
              <a:custGeom>
                <a:avLst/>
                <a:gdLst>
                  <a:gd name="T0" fmla="*/ 306 w 312"/>
                  <a:gd name="T1" fmla="*/ 168 h 198"/>
                  <a:gd name="T2" fmla="*/ 288 w 312"/>
                  <a:gd name="T3" fmla="*/ 60 h 198"/>
                  <a:gd name="T4" fmla="*/ 54 w 312"/>
                  <a:gd name="T5" fmla="*/ 6 h 198"/>
                  <a:gd name="T6" fmla="*/ 36 w 312"/>
                  <a:gd name="T7" fmla="*/ 12 h 198"/>
                  <a:gd name="T8" fmla="*/ 102 w 312"/>
                  <a:gd name="T9" fmla="*/ 66 h 198"/>
                  <a:gd name="T10" fmla="*/ 30 w 312"/>
                  <a:gd name="T11" fmla="*/ 66 h 198"/>
                  <a:gd name="T12" fmla="*/ 96 w 312"/>
                  <a:gd name="T13" fmla="*/ 102 h 198"/>
                  <a:gd name="T14" fmla="*/ 0 w 312"/>
                  <a:gd name="T15" fmla="*/ 114 h 198"/>
                  <a:gd name="T16" fmla="*/ 84 w 312"/>
                  <a:gd name="T17" fmla="*/ 156 h 198"/>
                  <a:gd name="T18" fmla="*/ 24 w 312"/>
                  <a:gd name="T19" fmla="*/ 150 h 198"/>
                  <a:gd name="T20" fmla="*/ 288 w 312"/>
                  <a:gd name="T21" fmla="*/ 18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2" h="198">
                    <a:moveTo>
                      <a:pt x="306" y="168"/>
                    </a:moveTo>
                    <a:cubicBezTo>
                      <a:pt x="306" y="168"/>
                      <a:pt x="312" y="78"/>
                      <a:pt x="288" y="60"/>
                    </a:cubicBezTo>
                    <a:cubicBezTo>
                      <a:pt x="252" y="18"/>
                      <a:pt x="108" y="0"/>
                      <a:pt x="54" y="6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60" y="24"/>
                      <a:pt x="78" y="54"/>
                      <a:pt x="102" y="66"/>
                    </a:cubicBezTo>
                    <a:cubicBezTo>
                      <a:pt x="72" y="66"/>
                      <a:pt x="54" y="72"/>
                      <a:pt x="30" y="66"/>
                    </a:cubicBezTo>
                    <a:cubicBezTo>
                      <a:pt x="54" y="72"/>
                      <a:pt x="72" y="90"/>
                      <a:pt x="96" y="102"/>
                    </a:cubicBezTo>
                    <a:cubicBezTo>
                      <a:pt x="66" y="114"/>
                      <a:pt x="30" y="114"/>
                      <a:pt x="0" y="114"/>
                    </a:cubicBezTo>
                    <a:cubicBezTo>
                      <a:pt x="24" y="138"/>
                      <a:pt x="54" y="150"/>
                      <a:pt x="84" y="156"/>
                    </a:cubicBezTo>
                    <a:cubicBezTo>
                      <a:pt x="66" y="150"/>
                      <a:pt x="42" y="156"/>
                      <a:pt x="24" y="150"/>
                    </a:cubicBezTo>
                    <a:cubicBezTo>
                      <a:pt x="54" y="198"/>
                      <a:pt x="234" y="150"/>
                      <a:pt x="288" y="180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3054350" y="1609726"/>
                <a:ext cx="488950" cy="509588"/>
              </a:xfrm>
              <a:custGeom>
                <a:avLst/>
                <a:gdLst>
                  <a:gd name="T0" fmla="*/ 12 w 276"/>
                  <a:gd name="T1" fmla="*/ 276 h 288"/>
                  <a:gd name="T2" fmla="*/ 210 w 276"/>
                  <a:gd name="T3" fmla="*/ 18 h 288"/>
                  <a:gd name="T4" fmla="*/ 174 w 276"/>
                  <a:gd name="T5" fmla="*/ 72 h 288"/>
                  <a:gd name="T6" fmla="*/ 228 w 276"/>
                  <a:gd name="T7" fmla="*/ 36 h 288"/>
                  <a:gd name="T8" fmla="*/ 210 w 276"/>
                  <a:gd name="T9" fmla="*/ 90 h 288"/>
                  <a:gd name="T10" fmla="*/ 258 w 276"/>
                  <a:gd name="T11" fmla="*/ 84 h 288"/>
                  <a:gd name="T12" fmla="*/ 204 w 276"/>
                  <a:gd name="T13" fmla="*/ 156 h 288"/>
                  <a:gd name="T14" fmla="*/ 264 w 276"/>
                  <a:gd name="T15" fmla="*/ 144 h 288"/>
                  <a:gd name="T16" fmla="*/ 252 w 276"/>
                  <a:gd name="T17" fmla="*/ 180 h 288"/>
                  <a:gd name="T18" fmla="*/ 276 w 276"/>
                  <a:gd name="T19" fmla="*/ 198 h 288"/>
                  <a:gd name="T20" fmla="*/ 12 w 276"/>
                  <a:gd name="T21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6" h="288">
                    <a:moveTo>
                      <a:pt x="12" y="276"/>
                    </a:moveTo>
                    <a:cubicBezTo>
                      <a:pt x="0" y="162"/>
                      <a:pt x="78" y="0"/>
                      <a:pt x="210" y="18"/>
                    </a:cubicBezTo>
                    <a:cubicBezTo>
                      <a:pt x="198" y="30"/>
                      <a:pt x="186" y="54"/>
                      <a:pt x="174" y="72"/>
                    </a:cubicBezTo>
                    <a:cubicBezTo>
                      <a:pt x="192" y="54"/>
                      <a:pt x="210" y="48"/>
                      <a:pt x="228" y="36"/>
                    </a:cubicBezTo>
                    <a:cubicBezTo>
                      <a:pt x="222" y="48"/>
                      <a:pt x="216" y="78"/>
                      <a:pt x="210" y="90"/>
                    </a:cubicBezTo>
                    <a:cubicBezTo>
                      <a:pt x="222" y="90"/>
                      <a:pt x="246" y="90"/>
                      <a:pt x="258" y="84"/>
                    </a:cubicBezTo>
                    <a:cubicBezTo>
                      <a:pt x="240" y="108"/>
                      <a:pt x="222" y="138"/>
                      <a:pt x="204" y="156"/>
                    </a:cubicBezTo>
                    <a:cubicBezTo>
                      <a:pt x="222" y="150"/>
                      <a:pt x="246" y="150"/>
                      <a:pt x="264" y="144"/>
                    </a:cubicBezTo>
                    <a:cubicBezTo>
                      <a:pt x="264" y="156"/>
                      <a:pt x="258" y="174"/>
                      <a:pt x="252" y="180"/>
                    </a:cubicBezTo>
                    <a:cubicBezTo>
                      <a:pt x="264" y="192"/>
                      <a:pt x="270" y="186"/>
                      <a:pt x="276" y="198"/>
                    </a:cubicBezTo>
                    <a:cubicBezTo>
                      <a:pt x="192" y="288"/>
                      <a:pt x="84" y="240"/>
                      <a:pt x="12" y="288"/>
                    </a:cubicBezTo>
                  </a:path>
                </a:pathLst>
              </a:custGeom>
              <a:solidFill>
                <a:srgbClr val="F9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3"/>
              <p:cNvSpPr/>
              <p:nvPr/>
            </p:nvSpPr>
            <p:spPr bwMode="auto">
              <a:xfrm>
                <a:off x="2608263" y="1482726"/>
                <a:ext cx="531812" cy="604838"/>
              </a:xfrm>
              <a:custGeom>
                <a:avLst/>
                <a:gdLst>
                  <a:gd name="T0" fmla="*/ 234 w 300"/>
                  <a:gd name="T1" fmla="*/ 342 h 342"/>
                  <a:gd name="T2" fmla="*/ 0 w 300"/>
                  <a:gd name="T3" fmla="*/ 54 h 342"/>
                  <a:gd name="T4" fmla="*/ 6 w 300"/>
                  <a:gd name="T5" fmla="*/ 54 h 342"/>
                  <a:gd name="T6" fmla="*/ 120 w 300"/>
                  <a:gd name="T7" fmla="*/ 120 h 342"/>
                  <a:gd name="T8" fmla="*/ 120 w 300"/>
                  <a:gd name="T9" fmla="*/ 120 h 342"/>
                  <a:gd name="T10" fmla="*/ 78 w 300"/>
                  <a:gd name="T11" fmla="*/ 48 h 342"/>
                  <a:gd name="T12" fmla="*/ 150 w 300"/>
                  <a:gd name="T13" fmla="*/ 90 h 342"/>
                  <a:gd name="T14" fmla="*/ 144 w 300"/>
                  <a:gd name="T15" fmla="*/ 12 h 342"/>
                  <a:gd name="T16" fmla="*/ 198 w 300"/>
                  <a:gd name="T17" fmla="*/ 72 h 342"/>
                  <a:gd name="T18" fmla="*/ 210 w 300"/>
                  <a:gd name="T19" fmla="*/ 6 h 342"/>
                  <a:gd name="T20" fmla="*/ 234 w 300"/>
                  <a:gd name="T21" fmla="*/ 48 h 342"/>
                  <a:gd name="T22" fmla="*/ 258 w 300"/>
                  <a:gd name="T23" fmla="*/ 0 h 342"/>
                  <a:gd name="T24" fmla="*/ 240 w 300"/>
                  <a:gd name="T25" fmla="*/ 33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0" h="342">
                    <a:moveTo>
                      <a:pt x="234" y="342"/>
                    </a:moveTo>
                    <a:cubicBezTo>
                      <a:pt x="108" y="324"/>
                      <a:pt x="6" y="168"/>
                      <a:pt x="0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42" y="72"/>
                      <a:pt x="84" y="96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02" y="102"/>
                      <a:pt x="96" y="72"/>
                      <a:pt x="78" y="48"/>
                    </a:cubicBezTo>
                    <a:cubicBezTo>
                      <a:pt x="102" y="54"/>
                      <a:pt x="126" y="66"/>
                      <a:pt x="150" y="90"/>
                    </a:cubicBezTo>
                    <a:cubicBezTo>
                      <a:pt x="144" y="66"/>
                      <a:pt x="150" y="42"/>
                      <a:pt x="144" y="12"/>
                    </a:cubicBezTo>
                    <a:cubicBezTo>
                      <a:pt x="156" y="30"/>
                      <a:pt x="186" y="48"/>
                      <a:pt x="198" y="72"/>
                    </a:cubicBezTo>
                    <a:cubicBezTo>
                      <a:pt x="192" y="48"/>
                      <a:pt x="210" y="24"/>
                      <a:pt x="210" y="6"/>
                    </a:cubicBezTo>
                    <a:cubicBezTo>
                      <a:pt x="216" y="18"/>
                      <a:pt x="228" y="30"/>
                      <a:pt x="234" y="48"/>
                    </a:cubicBezTo>
                    <a:cubicBezTo>
                      <a:pt x="240" y="30"/>
                      <a:pt x="252" y="12"/>
                      <a:pt x="258" y="0"/>
                    </a:cubicBezTo>
                    <a:cubicBezTo>
                      <a:pt x="300" y="60"/>
                      <a:pt x="300" y="288"/>
                      <a:pt x="240" y="336"/>
                    </a:cubicBezTo>
                  </a:path>
                </a:pathLst>
              </a:custGeom>
              <a:solidFill>
                <a:srgbClr val="F9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2970213" y="2008189"/>
                <a:ext cx="322262" cy="533400"/>
              </a:xfrm>
              <a:custGeom>
                <a:avLst/>
                <a:gdLst>
                  <a:gd name="T0" fmla="*/ 14 w 182"/>
                  <a:gd name="T1" fmla="*/ 71 h 302"/>
                  <a:gd name="T2" fmla="*/ 98 w 182"/>
                  <a:gd name="T3" fmla="*/ 29 h 302"/>
                  <a:gd name="T4" fmla="*/ 14 w 182"/>
                  <a:gd name="T5" fmla="*/ 6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302">
                    <a:moveTo>
                      <a:pt x="14" y="71"/>
                    </a:moveTo>
                    <a:cubicBezTo>
                      <a:pt x="24" y="43"/>
                      <a:pt x="70" y="0"/>
                      <a:pt x="98" y="29"/>
                    </a:cubicBezTo>
                    <a:cubicBezTo>
                      <a:pt x="182" y="120"/>
                      <a:pt x="0" y="302"/>
                      <a:pt x="14" y="64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/>
              <p:cNvSpPr/>
              <p:nvPr/>
            </p:nvSpPr>
            <p:spPr bwMode="auto">
              <a:xfrm>
                <a:off x="2576513" y="2320926"/>
                <a:ext cx="742950" cy="1219200"/>
              </a:xfrm>
              <a:custGeom>
                <a:avLst/>
                <a:gdLst>
                  <a:gd name="T0" fmla="*/ 276 w 420"/>
                  <a:gd name="T1" fmla="*/ 12 h 690"/>
                  <a:gd name="T2" fmla="*/ 246 w 420"/>
                  <a:gd name="T3" fmla="*/ 300 h 690"/>
                  <a:gd name="T4" fmla="*/ 114 w 420"/>
                  <a:gd name="T5" fmla="*/ 690 h 690"/>
                  <a:gd name="T6" fmla="*/ 270 w 420"/>
                  <a:gd name="T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0" h="690">
                    <a:moveTo>
                      <a:pt x="276" y="12"/>
                    </a:moveTo>
                    <a:cubicBezTo>
                      <a:pt x="282" y="108"/>
                      <a:pt x="270" y="204"/>
                      <a:pt x="246" y="300"/>
                    </a:cubicBezTo>
                    <a:cubicBezTo>
                      <a:pt x="228" y="366"/>
                      <a:pt x="0" y="684"/>
                      <a:pt x="114" y="690"/>
                    </a:cubicBezTo>
                    <a:cubicBezTo>
                      <a:pt x="138" y="462"/>
                      <a:pt x="420" y="240"/>
                      <a:pt x="270" y="0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6"/>
              <p:cNvSpPr/>
              <p:nvPr/>
            </p:nvSpPr>
            <p:spPr bwMode="auto">
              <a:xfrm>
                <a:off x="3097213" y="2309814"/>
                <a:ext cx="477837" cy="477838"/>
              </a:xfrm>
              <a:custGeom>
                <a:avLst/>
                <a:gdLst>
                  <a:gd name="T0" fmla="*/ 0 w 270"/>
                  <a:gd name="T1" fmla="*/ 270 h 270"/>
                  <a:gd name="T2" fmla="*/ 24 w 270"/>
                  <a:gd name="T3" fmla="*/ 186 h 270"/>
                  <a:gd name="T4" fmla="*/ 144 w 270"/>
                  <a:gd name="T5" fmla="*/ 48 h 270"/>
                  <a:gd name="T6" fmla="*/ 270 w 270"/>
                  <a:gd name="T7" fmla="*/ 0 h 270"/>
                  <a:gd name="T8" fmla="*/ 120 w 270"/>
                  <a:gd name="T9" fmla="*/ 132 h 270"/>
                  <a:gd name="T10" fmla="*/ 0 w 270"/>
                  <a:gd name="T11" fmla="*/ 26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" h="270">
                    <a:moveTo>
                      <a:pt x="0" y="270"/>
                    </a:moveTo>
                    <a:cubicBezTo>
                      <a:pt x="6" y="240"/>
                      <a:pt x="12" y="210"/>
                      <a:pt x="24" y="186"/>
                    </a:cubicBezTo>
                    <a:cubicBezTo>
                      <a:pt x="48" y="126"/>
                      <a:pt x="84" y="78"/>
                      <a:pt x="144" y="48"/>
                    </a:cubicBezTo>
                    <a:cubicBezTo>
                      <a:pt x="186" y="30"/>
                      <a:pt x="234" y="42"/>
                      <a:pt x="270" y="0"/>
                    </a:cubicBezTo>
                    <a:cubicBezTo>
                      <a:pt x="222" y="54"/>
                      <a:pt x="168" y="84"/>
                      <a:pt x="120" y="132"/>
                    </a:cubicBezTo>
                    <a:cubicBezTo>
                      <a:pt x="72" y="174"/>
                      <a:pt x="54" y="234"/>
                      <a:pt x="0" y="264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2651125" y="2501901"/>
                <a:ext cx="382587" cy="455613"/>
              </a:xfrm>
              <a:custGeom>
                <a:avLst/>
                <a:gdLst>
                  <a:gd name="T0" fmla="*/ 168 w 216"/>
                  <a:gd name="T1" fmla="*/ 258 h 258"/>
                  <a:gd name="T2" fmla="*/ 150 w 216"/>
                  <a:gd name="T3" fmla="*/ 192 h 258"/>
                  <a:gd name="T4" fmla="*/ 36 w 216"/>
                  <a:gd name="T5" fmla="*/ 114 h 258"/>
                  <a:gd name="T6" fmla="*/ 0 w 216"/>
                  <a:gd name="T7" fmla="*/ 0 h 258"/>
                  <a:gd name="T8" fmla="*/ 168 w 216"/>
                  <a:gd name="T9" fmla="*/ 22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58">
                    <a:moveTo>
                      <a:pt x="168" y="258"/>
                    </a:moveTo>
                    <a:cubicBezTo>
                      <a:pt x="180" y="240"/>
                      <a:pt x="168" y="216"/>
                      <a:pt x="150" y="192"/>
                    </a:cubicBezTo>
                    <a:cubicBezTo>
                      <a:pt x="120" y="150"/>
                      <a:pt x="60" y="156"/>
                      <a:pt x="36" y="114"/>
                    </a:cubicBezTo>
                    <a:cubicBezTo>
                      <a:pt x="12" y="78"/>
                      <a:pt x="18" y="36"/>
                      <a:pt x="0" y="0"/>
                    </a:cubicBezTo>
                    <a:cubicBezTo>
                      <a:pt x="72" y="84"/>
                      <a:pt x="216" y="108"/>
                      <a:pt x="168" y="228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/>
              <p:cNvSpPr/>
              <p:nvPr/>
            </p:nvSpPr>
            <p:spPr bwMode="auto">
              <a:xfrm>
                <a:off x="2895600" y="2327276"/>
                <a:ext cx="166687" cy="74613"/>
              </a:xfrm>
              <a:custGeom>
                <a:avLst/>
                <a:gdLst>
                  <a:gd name="T0" fmla="*/ 94 w 94"/>
                  <a:gd name="T1" fmla="*/ 24 h 42"/>
                  <a:gd name="T2" fmla="*/ 0 w 94"/>
                  <a:gd name="T3" fmla="*/ 12 h 42"/>
                  <a:gd name="T4" fmla="*/ 94 w 94"/>
                  <a:gd name="T5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42">
                    <a:moveTo>
                      <a:pt x="94" y="24"/>
                    </a:moveTo>
                    <a:cubicBezTo>
                      <a:pt x="67" y="6"/>
                      <a:pt x="34" y="0"/>
                      <a:pt x="0" y="12"/>
                    </a:cubicBezTo>
                    <a:cubicBezTo>
                      <a:pt x="27" y="36"/>
                      <a:pt x="60" y="42"/>
                      <a:pt x="94" y="18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9"/>
              <p:cNvSpPr/>
              <p:nvPr/>
            </p:nvSpPr>
            <p:spPr bwMode="auto">
              <a:xfrm>
                <a:off x="3044825" y="2268539"/>
                <a:ext cx="211137" cy="104775"/>
              </a:xfrm>
              <a:custGeom>
                <a:avLst/>
                <a:gdLst>
                  <a:gd name="T0" fmla="*/ 18 w 120"/>
                  <a:gd name="T1" fmla="*/ 60 h 60"/>
                  <a:gd name="T2" fmla="*/ 120 w 120"/>
                  <a:gd name="T3" fmla="*/ 24 h 60"/>
                  <a:gd name="T4" fmla="*/ 0 w 120"/>
                  <a:gd name="T5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60">
                    <a:moveTo>
                      <a:pt x="18" y="60"/>
                    </a:moveTo>
                    <a:cubicBezTo>
                      <a:pt x="30" y="18"/>
                      <a:pt x="84" y="0"/>
                      <a:pt x="120" y="24"/>
                    </a:cubicBezTo>
                    <a:cubicBezTo>
                      <a:pt x="90" y="54"/>
                      <a:pt x="42" y="54"/>
                      <a:pt x="0" y="54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/>
              <p:cNvSpPr/>
              <p:nvPr/>
            </p:nvSpPr>
            <p:spPr bwMode="auto">
              <a:xfrm>
                <a:off x="8158163" y="2557464"/>
                <a:ext cx="598487" cy="930275"/>
              </a:xfrm>
              <a:custGeom>
                <a:avLst/>
                <a:gdLst>
                  <a:gd name="T0" fmla="*/ 198 w 338"/>
                  <a:gd name="T1" fmla="*/ 526 h 526"/>
                  <a:gd name="T2" fmla="*/ 312 w 338"/>
                  <a:gd name="T3" fmla="*/ 164 h 526"/>
                  <a:gd name="T4" fmla="*/ 312 w 338"/>
                  <a:gd name="T5" fmla="*/ 164 h 526"/>
                  <a:gd name="T6" fmla="*/ 234 w 338"/>
                  <a:gd name="T7" fmla="*/ 242 h 526"/>
                  <a:gd name="T8" fmla="*/ 234 w 338"/>
                  <a:gd name="T9" fmla="*/ 242 h 526"/>
                  <a:gd name="T10" fmla="*/ 234 w 338"/>
                  <a:gd name="T11" fmla="*/ 135 h 526"/>
                  <a:gd name="T12" fmla="*/ 198 w 338"/>
                  <a:gd name="T13" fmla="*/ 214 h 526"/>
                  <a:gd name="T14" fmla="*/ 166 w 338"/>
                  <a:gd name="T15" fmla="*/ 100 h 526"/>
                  <a:gd name="T16" fmla="*/ 140 w 338"/>
                  <a:gd name="T17" fmla="*/ 178 h 526"/>
                  <a:gd name="T18" fmla="*/ 88 w 338"/>
                  <a:gd name="T19" fmla="*/ 71 h 526"/>
                  <a:gd name="T20" fmla="*/ 78 w 338"/>
                  <a:gd name="T21" fmla="*/ 164 h 526"/>
                  <a:gd name="T22" fmla="*/ 31 w 338"/>
                  <a:gd name="T23" fmla="*/ 391 h 526"/>
                  <a:gd name="T24" fmla="*/ 198 w 338"/>
                  <a:gd name="T25" fmla="*/ 519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8" h="526">
                    <a:moveTo>
                      <a:pt x="198" y="526"/>
                    </a:moveTo>
                    <a:cubicBezTo>
                      <a:pt x="265" y="420"/>
                      <a:pt x="338" y="327"/>
                      <a:pt x="312" y="164"/>
                    </a:cubicBezTo>
                    <a:cubicBezTo>
                      <a:pt x="312" y="164"/>
                      <a:pt x="312" y="164"/>
                      <a:pt x="312" y="164"/>
                    </a:cubicBezTo>
                    <a:cubicBezTo>
                      <a:pt x="281" y="178"/>
                      <a:pt x="255" y="206"/>
                      <a:pt x="234" y="242"/>
                    </a:cubicBezTo>
                    <a:cubicBezTo>
                      <a:pt x="234" y="242"/>
                      <a:pt x="234" y="242"/>
                      <a:pt x="234" y="242"/>
                    </a:cubicBezTo>
                    <a:cubicBezTo>
                      <a:pt x="250" y="206"/>
                      <a:pt x="250" y="164"/>
                      <a:pt x="234" y="135"/>
                    </a:cubicBezTo>
                    <a:cubicBezTo>
                      <a:pt x="224" y="164"/>
                      <a:pt x="203" y="185"/>
                      <a:pt x="198" y="214"/>
                    </a:cubicBezTo>
                    <a:cubicBezTo>
                      <a:pt x="192" y="185"/>
                      <a:pt x="182" y="128"/>
                      <a:pt x="166" y="100"/>
                    </a:cubicBezTo>
                    <a:cubicBezTo>
                      <a:pt x="161" y="128"/>
                      <a:pt x="146" y="150"/>
                      <a:pt x="140" y="178"/>
                    </a:cubicBezTo>
                    <a:cubicBezTo>
                      <a:pt x="130" y="142"/>
                      <a:pt x="114" y="100"/>
                      <a:pt x="88" y="71"/>
                    </a:cubicBezTo>
                    <a:cubicBezTo>
                      <a:pt x="83" y="100"/>
                      <a:pt x="73" y="128"/>
                      <a:pt x="78" y="164"/>
                    </a:cubicBezTo>
                    <a:cubicBezTo>
                      <a:pt x="5" y="0"/>
                      <a:pt x="0" y="313"/>
                      <a:pt x="31" y="391"/>
                    </a:cubicBezTo>
                    <a:cubicBezTo>
                      <a:pt x="73" y="470"/>
                      <a:pt x="182" y="462"/>
                      <a:pt x="198" y="519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/>
              <p:cNvSpPr/>
              <p:nvPr/>
            </p:nvSpPr>
            <p:spPr bwMode="auto">
              <a:xfrm>
                <a:off x="7881938" y="2714626"/>
                <a:ext cx="722312" cy="755650"/>
              </a:xfrm>
              <a:custGeom>
                <a:avLst/>
                <a:gdLst>
                  <a:gd name="T0" fmla="*/ 330 w 408"/>
                  <a:gd name="T1" fmla="*/ 427 h 427"/>
                  <a:gd name="T2" fmla="*/ 337 w 408"/>
                  <a:gd name="T3" fmla="*/ 41 h 427"/>
                  <a:gd name="T4" fmla="*/ 337 w 408"/>
                  <a:gd name="T5" fmla="*/ 41 h 427"/>
                  <a:gd name="T6" fmla="*/ 285 w 408"/>
                  <a:gd name="T7" fmla="*/ 144 h 427"/>
                  <a:gd name="T8" fmla="*/ 285 w 408"/>
                  <a:gd name="T9" fmla="*/ 144 h 427"/>
                  <a:gd name="T10" fmla="*/ 255 w 408"/>
                  <a:gd name="T11" fmla="*/ 43 h 427"/>
                  <a:gd name="T12" fmla="*/ 243 w 408"/>
                  <a:gd name="T13" fmla="*/ 131 h 427"/>
                  <a:gd name="T14" fmla="*/ 181 w 408"/>
                  <a:gd name="T15" fmla="*/ 34 h 427"/>
                  <a:gd name="T16" fmla="*/ 178 w 408"/>
                  <a:gd name="T17" fmla="*/ 118 h 427"/>
                  <a:gd name="T18" fmla="*/ 99 w 408"/>
                  <a:gd name="T19" fmla="*/ 37 h 427"/>
                  <a:gd name="T20" fmla="*/ 115 w 408"/>
                  <a:gd name="T21" fmla="*/ 128 h 427"/>
                  <a:gd name="T22" fmla="*/ 135 w 408"/>
                  <a:gd name="T23" fmla="*/ 361 h 427"/>
                  <a:gd name="T24" fmla="*/ 328 w 408"/>
                  <a:gd name="T25" fmla="*/ 42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8" h="427">
                    <a:moveTo>
                      <a:pt x="330" y="427"/>
                    </a:moveTo>
                    <a:cubicBezTo>
                      <a:pt x="365" y="301"/>
                      <a:pt x="408" y="186"/>
                      <a:pt x="337" y="41"/>
                    </a:cubicBezTo>
                    <a:cubicBezTo>
                      <a:pt x="337" y="41"/>
                      <a:pt x="337" y="41"/>
                      <a:pt x="337" y="41"/>
                    </a:cubicBezTo>
                    <a:cubicBezTo>
                      <a:pt x="312" y="66"/>
                      <a:pt x="295" y="103"/>
                      <a:pt x="285" y="144"/>
                    </a:cubicBezTo>
                    <a:cubicBezTo>
                      <a:pt x="285" y="144"/>
                      <a:pt x="285" y="144"/>
                      <a:pt x="285" y="144"/>
                    </a:cubicBezTo>
                    <a:cubicBezTo>
                      <a:pt x="290" y="104"/>
                      <a:pt x="278" y="64"/>
                      <a:pt x="255" y="43"/>
                    </a:cubicBezTo>
                    <a:cubicBezTo>
                      <a:pt x="253" y="74"/>
                      <a:pt x="240" y="102"/>
                      <a:pt x="243" y="131"/>
                    </a:cubicBezTo>
                    <a:cubicBezTo>
                      <a:pt x="230" y="106"/>
                      <a:pt x="204" y="56"/>
                      <a:pt x="181" y="34"/>
                    </a:cubicBezTo>
                    <a:cubicBezTo>
                      <a:pt x="184" y="63"/>
                      <a:pt x="175" y="89"/>
                      <a:pt x="178" y="118"/>
                    </a:cubicBezTo>
                    <a:cubicBezTo>
                      <a:pt x="159" y="88"/>
                      <a:pt x="132" y="54"/>
                      <a:pt x="99" y="37"/>
                    </a:cubicBezTo>
                    <a:cubicBezTo>
                      <a:pt x="102" y="65"/>
                      <a:pt x="100" y="96"/>
                      <a:pt x="115" y="128"/>
                    </a:cubicBezTo>
                    <a:cubicBezTo>
                      <a:pt x="0" y="0"/>
                      <a:pt x="83" y="298"/>
                      <a:pt x="135" y="361"/>
                    </a:cubicBezTo>
                    <a:cubicBezTo>
                      <a:pt x="196" y="419"/>
                      <a:pt x="298" y="372"/>
                      <a:pt x="328" y="420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/>
              <p:cNvSpPr/>
              <p:nvPr/>
            </p:nvSpPr>
            <p:spPr bwMode="auto">
              <a:xfrm>
                <a:off x="8469313" y="3113089"/>
                <a:ext cx="566737" cy="414338"/>
              </a:xfrm>
              <a:custGeom>
                <a:avLst/>
                <a:gdLst>
                  <a:gd name="T0" fmla="*/ 6 w 320"/>
                  <a:gd name="T1" fmla="*/ 198 h 234"/>
                  <a:gd name="T2" fmla="*/ 24 w 320"/>
                  <a:gd name="T3" fmla="*/ 71 h 234"/>
                  <a:gd name="T4" fmla="*/ 265 w 320"/>
                  <a:gd name="T5" fmla="*/ 7 h 234"/>
                  <a:gd name="T6" fmla="*/ 283 w 320"/>
                  <a:gd name="T7" fmla="*/ 14 h 234"/>
                  <a:gd name="T8" fmla="*/ 215 w 320"/>
                  <a:gd name="T9" fmla="*/ 78 h 234"/>
                  <a:gd name="T10" fmla="*/ 289 w 320"/>
                  <a:gd name="T11" fmla="*/ 78 h 234"/>
                  <a:gd name="T12" fmla="*/ 222 w 320"/>
                  <a:gd name="T13" fmla="*/ 120 h 234"/>
                  <a:gd name="T14" fmla="*/ 320 w 320"/>
                  <a:gd name="T15" fmla="*/ 134 h 234"/>
                  <a:gd name="T16" fmla="*/ 234 w 320"/>
                  <a:gd name="T17" fmla="*/ 184 h 234"/>
                  <a:gd name="T18" fmla="*/ 296 w 320"/>
                  <a:gd name="T19" fmla="*/ 177 h 234"/>
                  <a:gd name="T20" fmla="*/ 24 w 320"/>
                  <a:gd name="T21" fmla="*/ 2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0" h="234">
                    <a:moveTo>
                      <a:pt x="6" y="198"/>
                    </a:moveTo>
                    <a:cubicBezTo>
                      <a:pt x="6" y="198"/>
                      <a:pt x="0" y="92"/>
                      <a:pt x="24" y="71"/>
                    </a:cubicBezTo>
                    <a:cubicBezTo>
                      <a:pt x="61" y="21"/>
                      <a:pt x="209" y="0"/>
                      <a:pt x="265" y="7"/>
                    </a:cubicBezTo>
                    <a:cubicBezTo>
                      <a:pt x="283" y="14"/>
                      <a:pt x="283" y="14"/>
                      <a:pt x="283" y="14"/>
                    </a:cubicBezTo>
                    <a:cubicBezTo>
                      <a:pt x="259" y="28"/>
                      <a:pt x="240" y="64"/>
                      <a:pt x="215" y="78"/>
                    </a:cubicBezTo>
                    <a:cubicBezTo>
                      <a:pt x="246" y="78"/>
                      <a:pt x="265" y="85"/>
                      <a:pt x="289" y="78"/>
                    </a:cubicBezTo>
                    <a:cubicBezTo>
                      <a:pt x="265" y="85"/>
                      <a:pt x="246" y="106"/>
                      <a:pt x="222" y="120"/>
                    </a:cubicBezTo>
                    <a:cubicBezTo>
                      <a:pt x="252" y="134"/>
                      <a:pt x="289" y="134"/>
                      <a:pt x="320" y="134"/>
                    </a:cubicBezTo>
                    <a:cubicBezTo>
                      <a:pt x="296" y="163"/>
                      <a:pt x="265" y="177"/>
                      <a:pt x="234" y="184"/>
                    </a:cubicBezTo>
                    <a:cubicBezTo>
                      <a:pt x="252" y="177"/>
                      <a:pt x="277" y="184"/>
                      <a:pt x="296" y="177"/>
                    </a:cubicBezTo>
                    <a:cubicBezTo>
                      <a:pt x="265" y="234"/>
                      <a:pt x="80" y="177"/>
                      <a:pt x="24" y="212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>
                <a:off x="8001000" y="2874964"/>
                <a:ext cx="500062" cy="600075"/>
              </a:xfrm>
              <a:custGeom>
                <a:avLst/>
                <a:gdLst>
                  <a:gd name="T0" fmla="*/ 271 w 283"/>
                  <a:gd name="T1" fmla="*/ 326 h 340"/>
                  <a:gd name="T2" fmla="*/ 68 w 283"/>
                  <a:gd name="T3" fmla="*/ 21 h 340"/>
                  <a:gd name="T4" fmla="*/ 105 w 283"/>
                  <a:gd name="T5" fmla="*/ 85 h 340"/>
                  <a:gd name="T6" fmla="*/ 49 w 283"/>
                  <a:gd name="T7" fmla="*/ 43 h 340"/>
                  <a:gd name="T8" fmla="*/ 68 w 283"/>
                  <a:gd name="T9" fmla="*/ 107 h 340"/>
                  <a:gd name="T10" fmla="*/ 18 w 283"/>
                  <a:gd name="T11" fmla="*/ 99 h 340"/>
                  <a:gd name="T12" fmla="*/ 74 w 283"/>
                  <a:gd name="T13" fmla="*/ 184 h 340"/>
                  <a:gd name="T14" fmla="*/ 12 w 283"/>
                  <a:gd name="T15" fmla="*/ 170 h 340"/>
                  <a:gd name="T16" fmla="*/ 25 w 283"/>
                  <a:gd name="T17" fmla="*/ 213 h 340"/>
                  <a:gd name="T18" fmla="*/ 0 w 283"/>
                  <a:gd name="T19" fmla="*/ 234 h 340"/>
                  <a:gd name="T20" fmla="*/ 271 w 283"/>
                  <a:gd name="T2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3" h="340">
                    <a:moveTo>
                      <a:pt x="271" y="326"/>
                    </a:moveTo>
                    <a:cubicBezTo>
                      <a:pt x="283" y="192"/>
                      <a:pt x="203" y="0"/>
                      <a:pt x="68" y="21"/>
                    </a:cubicBezTo>
                    <a:cubicBezTo>
                      <a:pt x="80" y="36"/>
                      <a:pt x="92" y="64"/>
                      <a:pt x="105" y="85"/>
                    </a:cubicBezTo>
                    <a:cubicBezTo>
                      <a:pt x="86" y="64"/>
                      <a:pt x="68" y="57"/>
                      <a:pt x="49" y="43"/>
                    </a:cubicBezTo>
                    <a:cubicBezTo>
                      <a:pt x="55" y="57"/>
                      <a:pt x="62" y="92"/>
                      <a:pt x="68" y="107"/>
                    </a:cubicBezTo>
                    <a:cubicBezTo>
                      <a:pt x="55" y="107"/>
                      <a:pt x="31" y="107"/>
                      <a:pt x="18" y="99"/>
                    </a:cubicBezTo>
                    <a:cubicBezTo>
                      <a:pt x="37" y="128"/>
                      <a:pt x="55" y="163"/>
                      <a:pt x="74" y="184"/>
                    </a:cubicBezTo>
                    <a:cubicBezTo>
                      <a:pt x="55" y="177"/>
                      <a:pt x="31" y="177"/>
                      <a:pt x="12" y="170"/>
                    </a:cubicBezTo>
                    <a:cubicBezTo>
                      <a:pt x="12" y="184"/>
                      <a:pt x="18" y="206"/>
                      <a:pt x="25" y="213"/>
                    </a:cubicBezTo>
                    <a:cubicBezTo>
                      <a:pt x="12" y="227"/>
                      <a:pt x="6" y="220"/>
                      <a:pt x="0" y="234"/>
                    </a:cubicBezTo>
                    <a:cubicBezTo>
                      <a:pt x="86" y="340"/>
                      <a:pt x="197" y="284"/>
                      <a:pt x="271" y="340"/>
                    </a:cubicBezTo>
                  </a:path>
                </a:pathLst>
              </a:custGeom>
              <a:solidFill>
                <a:srgbClr val="F9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/>
              <p:cNvSpPr/>
              <p:nvPr/>
            </p:nvSpPr>
            <p:spPr bwMode="auto">
              <a:xfrm>
                <a:off x="8415338" y="2724151"/>
                <a:ext cx="544512" cy="714375"/>
              </a:xfrm>
              <a:custGeom>
                <a:avLst/>
                <a:gdLst>
                  <a:gd name="T0" fmla="*/ 68 w 308"/>
                  <a:gd name="T1" fmla="*/ 404 h 404"/>
                  <a:gd name="T2" fmla="*/ 308 w 308"/>
                  <a:gd name="T3" fmla="*/ 64 h 404"/>
                  <a:gd name="T4" fmla="*/ 302 w 308"/>
                  <a:gd name="T5" fmla="*/ 64 h 404"/>
                  <a:gd name="T6" fmla="*/ 185 w 308"/>
                  <a:gd name="T7" fmla="*/ 142 h 404"/>
                  <a:gd name="T8" fmla="*/ 185 w 308"/>
                  <a:gd name="T9" fmla="*/ 142 h 404"/>
                  <a:gd name="T10" fmla="*/ 228 w 308"/>
                  <a:gd name="T11" fmla="*/ 57 h 404"/>
                  <a:gd name="T12" fmla="*/ 154 w 308"/>
                  <a:gd name="T13" fmla="*/ 106 h 404"/>
                  <a:gd name="T14" fmla="*/ 160 w 308"/>
                  <a:gd name="T15" fmla="*/ 14 h 404"/>
                  <a:gd name="T16" fmla="*/ 105 w 308"/>
                  <a:gd name="T17" fmla="*/ 85 h 404"/>
                  <a:gd name="T18" fmla="*/ 92 w 308"/>
                  <a:gd name="T19" fmla="*/ 7 h 404"/>
                  <a:gd name="T20" fmla="*/ 68 w 308"/>
                  <a:gd name="T21" fmla="*/ 57 h 404"/>
                  <a:gd name="T22" fmla="*/ 43 w 308"/>
                  <a:gd name="T23" fmla="*/ 0 h 404"/>
                  <a:gd name="T24" fmla="*/ 62 w 308"/>
                  <a:gd name="T25" fmla="*/ 39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404">
                    <a:moveTo>
                      <a:pt x="68" y="404"/>
                    </a:moveTo>
                    <a:cubicBezTo>
                      <a:pt x="197" y="383"/>
                      <a:pt x="302" y="199"/>
                      <a:pt x="308" y="64"/>
                    </a:cubicBezTo>
                    <a:cubicBezTo>
                      <a:pt x="302" y="64"/>
                      <a:pt x="302" y="64"/>
                      <a:pt x="302" y="64"/>
                    </a:cubicBezTo>
                    <a:cubicBezTo>
                      <a:pt x="265" y="85"/>
                      <a:pt x="222" y="114"/>
                      <a:pt x="185" y="142"/>
                    </a:cubicBezTo>
                    <a:cubicBezTo>
                      <a:pt x="185" y="142"/>
                      <a:pt x="185" y="142"/>
                      <a:pt x="185" y="142"/>
                    </a:cubicBezTo>
                    <a:cubicBezTo>
                      <a:pt x="203" y="121"/>
                      <a:pt x="209" y="85"/>
                      <a:pt x="228" y="57"/>
                    </a:cubicBezTo>
                    <a:cubicBezTo>
                      <a:pt x="203" y="64"/>
                      <a:pt x="179" y="78"/>
                      <a:pt x="154" y="106"/>
                    </a:cubicBezTo>
                    <a:cubicBezTo>
                      <a:pt x="160" y="78"/>
                      <a:pt x="154" y="50"/>
                      <a:pt x="160" y="14"/>
                    </a:cubicBezTo>
                    <a:cubicBezTo>
                      <a:pt x="148" y="36"/>
                      <a:pt x="117" y="57"/>
                      <a:pt x="105" y="85"/>
                    </a:cubicBezTo>
                    <a:cubicBezTo>
                      <a:pt x="111" y="57"/>
                      <a:pt x="92" y="29"/>
                      <a:pt x="92" y="7"/>
                    </a:cubicBezTo>
                    <a:cubicBezTo>
                      <a:pt x="86" y="21"/>
                      <a:pt x="74" y="36"/>
                      <a:pt x="68" y="57"/>
                    </a:cubicBezTo>
                    <a:cubicBezTo>
                      <a:pt x="62" y="36"/>
                      <a:pt x="49" y="14"/>
                      <a:pt x="43" y="0"/>
                    </a:cubicBezTo>
                    <a:cubicBezTo>
                      <a:pt x="0" y="71"/>
                      <a:pt x="0" y="340"/>
                      <a:pt x="62" y="397"/>
                    </a:cubicBezTo>
                  </a:path>
                </a:pathLst>
              </a:custGeom>
              <a:solidFill>
                <a:srgbClr val="F9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8259763" y="3346451"/>
                <a:ext cx="328612" cy="628650"/>
              </a:xfrm>
              <a:custGeom>
                <a:avLst/>
                <a:gdLst>
                  <a:gd name="T0" fmla="*/ 172 w 186"/>
                  <a:gd name="T1" fmla="*/ 83 h 356"/>
                  <a:gd name="T2" fmla="*/ 86 w 186"/>
                  <a:gd name="T3" fmla="*/ 33 h 356"/>
                  <a:gd name="T4" fmla="*/ 172 w 186"/>
                  <a:gd name="T5" fmla="*/ 7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6" h="356">
                    <a:moveTo>
                      <a:pt x="172" y="83"/>
                    </a:moveTo>
                    <a:cubicBezTo>
                      <a:pt x="162" y="50"/>
                      <a:pt x="115" y="0"/>
                      <a:pt x="86" y="33"/>
                    </a:cubicBezTo>
                    <a:cubicBezTo>
                      <a:pt x="0" y="141"/>
                      <a:pt x="186" y="356"/>
                      <a:pt x="172" y="75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8229600" y="3714751"/>
                <a:ext cx="763587" cy="1439863"/>
              </a:xfrm>
              <a:custGeom>
                <a:avLst/>
                <a:gdLst>
                  <a:gd name="T0" fmla="*/ 148 w 432"/>
                  <a:gd name="T1" fmla="*/ 14 h 815"/>
                  <a:gd name="T2" fmla="*/ 179 w 432"/>
                  <a:gd name="T3" fmla="*/ 354 h 815"/>
                  <a:gd name="T4" fmla="*/ 314 w 432"/>
                  <a:gd name="T5" fmla="*/ 815 h 815"/>
                  <a:gd name="T6" fmla="*/ 154 w 432"/>
                  <a:gd name="T7" fmla="*/ 0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2" h="815">
                    <a:moveTo>
                      <a:pt x="148" y="14"/>
                    </a:moveTo>
                    <a:cubicBezTo>
                      <a:pt x="142" y="128"/>
                      <a:pt x="154" y="241"/>
                      <a:pt x="179" y="354"/>
                    </a:cubicBezTo>
                    <a:cubicBezTo>
                      <a:pt x="197" y="432"/>
                      <a:pt x="432" y="808"/>
                      <a:pt x="314" y="815"/>
                    </a:cubicBezTo>
                    <a:cubicBezTo>
                      <a:pt x="290" y="546"/>
                      <a:pt x="0" y="283"/>
                      <a:pt x="154" y="0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7967663" y="3702051"/>
                <a:ext cx="492125" cy="563563"/>
              </a:xfrm>
              <a:custGeom>
                <a:avLst/>
                <a:gdLst>
                  <a:gd name="T0" fmla="*/ 278 w 278"/>
                  <a:gd name="T1" fmla="*/ 319 h 319"/>
                  <a:gd name="T2" fmla="*/ 253 w 278"/>
                  <a:gd name="T3" fmla="*/ 220 h 319"/>
                  <a:gd name="T4" fmla="*/ 130 w 278"/>
                  <a:gd name="T5" fmla="*/ 57 h 319"/>
                  <a:gd name="T6" fmla="*/ 0 w 278"/>
                  <a:gd name="T7" fmla="*/ 0 h 319"/>
                  <a:gd name="T8" fmla="*/ 154 w 278"/>
                  <a:gd name="T9" fmla="*/ 156 h 319"/>
                  <a:gd name="T10" fmla="*/ 278 w 278"/>
                  <a:gd name="T11" fmla="*/ 312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8" h="319">
                    <a:moveTo>
                      <a:pt x="278" y="319"/>
                    </a:moveTo>
                    <a:cubicBezTo>
                      <a:pt x="272" y="283"/>
                      <a:pt x="265" y="248"/>
                      <a:pt x="253" y="220"/>
                    </a:cubicBezTo>
                    <a:cubicBezTo>
                      <a:pt x="228" y="149"/>
                      <a:pt x="191" y="92"/>
                      <a:pt x="130" y="57"/>
                    </a:cubicBezTo>
                    <a:cubicBezTo>
                      <a:pt x="87" y="35"/>
                      <a:pt x="37" y="50"/>
                      <a:pt x="0" y="0"/>
                    </a:cubicBezTo>
                    <a:cubicBezTo>
                      <a:pt x="50" y="64"/>
                      <a:pt x="105" y="99"/>
                      <a:pt x="154" y="156"/>
                    </a:cubicBezTo>
                    <a:cubicBezTo>
                      <a:pt x="204" y="205"/>
                      <a:pt x="222" y="276"/>
                      <a:pt x="278" y="312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/>
              <p:cNvSpPr/>
              <p:nvPr/>
            </p:nvSpPr>
            <p:spPr bwMode="auto">
              <a:xfrm>
                <a:off x="8524875" y="3925889"/>
                <a:ext cx="390525" cy="539750"/>
              </a:xfrm>
              <a:custGeom>
                <a:avLst/>
                <a:gdLst>
                  <a:gd name="T0" fmla="*/ 49 w 221"/>
                  <a:gd name="T1" fmla="*/ 305 h 305"/>
                  <a:gd name="T2" fmla="*/ 67 w 221"/>
                  <a:gd name="T3" fmla="*/ 227 h 305"/>
                  <a:gd name="T4" fmla="*/ 184 w 221"/>
                  <a:gd name="T5" fmla="*/ 135 h 305"/>
                  <a:gd name="T6" fmla="*/ 221 w 221"/>
                  <a:gd name="T7" fmla="*/ 0 h 305"/>
                  <a:gd name="T8" fmla="*/ 49 w 221"/>
                  <a:gd name="T9" fmla="*/ 27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305">
                    <a:moveTo>
                      <a:pt x="49" y="305"/>
                    </a:moveTo>
                    <a:cubicBezTo>
                      <a:pt x="37" y="284"/>
                      <a:pt x="49" y="256"/>
                      <a:pt x="67" y="227"/>
                    </a:cubicBezTo>
                    <a:cubicBezTo>
                      <a:pt x="98" y="178"/>
                      <a:pt x="160" y="185"/>
                      <a:pt x="184" y="135"/>
                    </a:cubicBezTo>
                    <a:cubicBezTo>
                      <a:pt x="209" y="93"/>
                      <a:pt x="203" y="43"/>
                      <a:pt x="221" y="0"/>
                    </a:cubicBezTo>
                    <a:cubicBezTo>
                      <a:pt x="147" y="100"/>
                      <a:pt x="0" y="128"/>
                      <a:pt x="49" y="270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/>
              <p:cNvSpPr/>
              <p:nvPr/>
            </p:nvSpPr>
            <p:spPr bwMode="auto">
              <a:xfrm>
                <a:off x="8512175" y="3714751"/>
                <a:ext cx="153987" cy="87313"/>
              </a:xfrm>
              <a:custGeom>
                <a:avLst/>
                <a:gdLst>
                  <a:gd name="T0" fmla="*/ 0 w 87"/>
                  <a:gd name="T1" fmla="*/ 28 h 50"/>
                  <a:gd name="T2" fmla="*/ 87 w 87"/>
                  <a:gd name="T3" fmla="*/ 14 h 50"/>
                  <a:gd name="T4" fmla="*/ 0 w 87"/>
                  <a:gd name="T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50">
                    <a:moveTo>
                      <a:pt x="0" y="28"/>
                    </a:moveTo>
                    <a:cubicBezTo>
                      <a:pt x="25" y="7"/>
                      <a:pt x="56" y="0"/>
                      <a:pt x="87" y="14"/>
                    </a:cubicBezTo>
                    <a:cubicBezTo>
                      <a:pt x="62" y="43"/>
                      <a:pt x="31" y="50"/>
                      <a:pt x="0" y="21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/>
              <p:cNvSpPr/>
              <p:nvPr/>
            </p:nvSpPr>
            <p:spPr bwMode="auto">
              <a:xfrm>
                <a:off x="8294688" y="3652839"/>
                <a:ext cx="217487" cy="123825"/>
              </a:xfrm>
              <a:custGeom>
                <a:avLst/>
                <a:gdLst>
                  <a:gd name="T0" fmla="*/ 105 w 123"/>
                  <a:gd name="T1" fmla="*/ 70 h 70"/>
                  <a:gd name="T2" fmla="*/ 0 w 123"/>
                  <a:gd name="T3" fmla="*/ 28 h 70"/>
                  <a:gd name="T4" fmla="*/ 123 w 123"/>
                  <a:gd name="T5" fmla="*/ 6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70">
                    <a:moveTo>
                      <a:pt x="105" y="70"/>
                    </a:moveTo>
                    <a:cubicBezTo>
                      <a:pt x="93" y="21"/>
                      <a:pt x="37" y="0"/>
                      <a:pt x="0" y="28"/>
                    </a:cubicBezTo>
                    <a:cubicBezTo>
                      <a:pt x="31" y="63"/>
                      <a:pt x="80" y="63"/>
                      <a:pt x="123" y="63"/>
                    </a:cubicBezTo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/>
              <p:cNvSpPr/>
              <p:nvPr/>
            </p:nvSpPr>
            <p:spPr bwMode="auto">
              <a:xfrm>
                <a:off x="2557463" y="3470276"/>
                <a:ext cx="6816725" cy="2622550"/>
              </a:xfrm>
              <a:custGeom>
                <a:avLst/>
                <a:gdLst>
                  <a:gd name="T0" fmla="*/ 110 w 3853"/>
                  <a:gd name="T1" fmla="*/ 62 h 1483"/>
                  <a:gd name="T2" fmla="*/ 92 w 3853"/>
                  <a:gd name="T3" fmla="*/ 681 h 1483"/>
                  <a:gd name="T4" fmla="*/ 153 w 3853"/>
                  <a:gd name="T5" fmla="*/ 1054 h 1483"/>
                  <a:gd name="T6" fmla="*/ 423 w 3853"/>
                  <a:gd name="T7" fmla="*/ 1337 h 1483"/>
                  <a:gd name="T8" fmla="*/ 462 w 3853"/>
                  <a:gd name="T9" fmla="*/ 1346 h 1483"/>
                  <a:gd name="T10" fmla="*/ 503 w 3853"/>
                  <a:gd name="T11" fmla="*/ 1352 h 1483"/>
                  <a:gd name="T12" fmla="*/ 623 w 3853"/>
                  <a:gd name="T13" fmla="*/ 1364 h 1483"/>
                  <a:gd name="T14" fmla="*/ 1679 w 3853"/>
                  <a:gd name="T15" fmla="*/ 1390 h 1483"/>
                  <a:gd name="T16" fmla="*/ 3179 w 3853"/>
                  <a:gd name="T17" fmla="*/ 1353 h 1483"/>
                  <a:gd name="T18" fmla="*/ 3212 w 3853"/>
                  <a:gd name="T19" fmla="*/ 1351 h 1483"/>
                  <a:gd name="T20" fmla="*/ 3218 w 3853"/>
                  <a:gd name="T21" fmla="*/ 1351 h 1483"/>
                  <a:gd name="T22" fmla="*/ 3232 w 3853"/>
                  <a:gd name="T23" fmla="*/ 1349 h 1483"/>
                  <a:gd name="T24" fmla="*/ 3272 w 3853"/>
                  <a:gd name="T25" fmla="*/ 1344 h 1483"/>
                  <a:gd name="T26" fmla="*/ 3358 w 3853"/>
                  <a:gd name="T27" fmla="*/ 1324 h 1483"/>
                  <a:gd name="T28" fmla="*/ 3426 w 3853"/>
                  <a:gd name="T29" fmla="*/ 1298 h 1483"/>
                  <a:gd name="T30" fmla="*/ 3477 w 3853"/>
                  <a:gd name="T31" fmla="*/ 1269 h 1483"/>
                  <a:gd name="T32" fmla="*/ 3524 w 3853"/>
                  <a:gd name="T33" fmla="*/ 1235 h 1483"/>
                  <a:gd name="T34" fmla="*/ 3558 w 3853"/>
                  <a:gd name="T35" fmla="*/ 1205 h 1483"/>
                  <a:gd name="T36" fmla="*/ 3597 w 3853"/>
                  <a:gd name="T37" fmla="*/ 1165 h 1483"/>
                  <a:gd name="T38" fmla="*/ 3617 w 3853"/>
                  <a:gd name="T39" fmla="*/ 1139 h 1483"/>
                  <a:gd name="T40" fmla="*/ 3642 w 3853"/>
                  <a:gd name="T41" fmla="*/ 1105 h 1483"/>
                  <a:gd name="T42" fmla="*/ 3666 w 3853"/>
                  <a:gd name="T43" fmla="*/ 1070 h 1483"/>
                  <a:gd name="T44" fmla="*/ 3688 w 3853"/>
                  <a:gd name="T45" fmla="*/ 1035 h 1483"/>
                  <a:gd name="T46" fmla="*/ 3717 w 3853"/>
                  <a:gd name="T47" fmla="*/ 982 h 1483"/>
                  <a:gd name="T48" fmla="*/ 3742 w 3853"/>
                  <a:gd name="T49" fmla="*/ 929 h 1483"/>
                  <a:gd name="T50" fmla="*/ 3773 w 3853"/>
                  <a:gd name="T51" fmla="*/ 842 h 1483"/>
                  <a:gd name="T52" fmla="*/ 3784 w 3853"/>
                  <a:gd name="T53" fmla="*/ 809 h 1483"/>
                  <a:gd name="T54" fmla="*/ 3799 w 3853"/>
                  <a:gd name="T55" fmla="*/ 754 h 1483"/>
                  <a:gd name="T56" fmla="*/ 3824 w 3853"/>
                  <a:gd name="T57" fmla="*/ 635 h 1483"/>
                  <a:gd name="T58" fmla="*/ 3842 w 3853"/>
                  <a:gd name="T59" fmla="*/ 513 h 1483"/>
                  <a:gd name="T60" fmla="*/ 3852 w 3853"/>
                  <a:gd name="T61" fmla="*/ 589 h 1483"/>
                  <a:gd name="T62" fmla="*/ 3849 w 3853"/>
                  <a:gd name="T63" fmla="*/ 692 h 1483"/>
                  <a:gd name="T64" fmla="*/ 3841 w 3853"/>
                  <a:gd name="T65" fmla="*/ 770 h 1483"/>
                  <a:gd name="T66" fmla="*/ 3833 w 3853"/>
                  <a:gd name="T67" fmla="*/ 830 h 1483"/>
                  <a:gd name="T68" fmla="*/ 3820 w 3853"/>
                  <a:gd name="T69" fmla="*/ 893 h 1483"/>
                  <a:gd name="T70" fmla="*/ 3800 w 3853"/>
                  <a:gd name="T71" fmla="*/ 971 h 1483"/>
                  <a:gd name="T72" fmla="*/ 3719 w 3853"/>
                  <a:gd name="T73" fmla="*/ 1156 h 1483"/>
                  <a:gd name="T74" fmla="*/ 3691 w 3853"/>
                  <a:gd name="T75" fmla="*/ 1196 h 1483"/>
                  <a:gd name="T76" fmla="*/ 3667 w 3853"/>
                  <a:gd name="T77" fmla="*/ 1225 h 1483"/>
                  <a:gd name="T78" fmla="*/ 3622 w 3853"/>
                  <a:gd name="T79" fmla="*/ 1272 h 1483"/>
                  <a:gd name="T80" fmla="*/ 3582 w 3853"/>
                  <a:gd name="T81" fmla="*/ 1307 h 1483"/>
                  <a:gd name="T82" fmla="*/ 3526 w 3853"/>
                  <a:gd name="T83" fmla="*/ 1347 h 1483"/>
                  <a:gd name="T84" fmla="*/ 3465 w 3853"/>
                  <a:gd name="T85" fmla="*/ 1381 h 1483"/>
                  <a:gd name="T86" fmla="*/ 3386 w 3853"/>
                  <a:gd name="T87" fmla="*/ 1412 h 1483"/>
                  <a:gd name="T88" fmla="*/ 3286 w 3853"/>
                  <a:gd name="T89" fmla="*/ 1435 h 1483"/>
                  <a:gd name="T90" fmla="*/ 3244 w 3853"/>
                  <a:gd name="T91" fmla="*/ 1440 h 1483"/>
                  <a:gd name="T92" fmla="*/ 3233 w 3853"/>
                  <a:gd name="T93" fmla="*/ 1442 h 1483"/>
                  <a:gd name="T94" fmla="*/ 3219 w 3853"/>
                  <a:gd name="T95" fmla="*/ 1443 h 1483"/>
                  <a:gd name="T96" fmla="*/ 3185 w 3853"/>
                  <a:gd name="T97" fmla="*/ 1445 h 1483"/>
                  <a:gd name="T98" fmla="*/ 1679 w 3853"/>
                  <a:gd name="T99" fmla="*/ 1482 h 1483"/>
                  <a:gd name="T100" fmla="*/ 615 w 3853"/>
                  <a:gd name="T101" fmla="*/ 1456 h 1483"/>
                  <a:gd name="T102" fmla="*/ 493 w 3853"/>
                  <a:gd name="T103" fmla="*/ 1444 h 1483"/>
                  <a:gd name="T104" fmla="*/ 445 w 3853"/>
                  <a:gd name="T105" fmla="*/ 1437 h 1483"/>
                  <a:gd name="T106" fmla="*/ 397 w 3853"/>
                  <a:gd name="T107" fmla="*/ 1425 h 1483"/>
                  <a:gd name="T108" fmla="*/ 113 w 3853"/>
                  <a:gd name="T109" fmla="*/ 1190 h 1483"/>
                  <a:gd name="T110" fmla="*/ 10 w 3853"/>
                  <a:gd name="T111" fmla="*/ 827 h 1483"/>
                  <a:gd name="T112" fmla="*/ 1 w 3853"/>
                  <a:gd name="T113" fmla="*/ 683 h 1483"/>
                  <a:gd name="T114" fmla="*/ 100 w 3853"/>
                  <a:gd name="T115" fmla="*/ 60 h 1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53" h="1483">
                    <a:moveTo>
                      <a:pt x="118" y="0"/>
                    </a:moveTo>
                    <a:cubicBezTo>
                      <a:pt x="118" y="0"/>
                      <a:pt x="117" y="5"/>
                      <a:pt x="116" y="16"/>
                    </a:cubicBezTo>
                    <a:cubicBezTo>
                      <a:pt x="114" y="26"/>
                      <a:pt x="112" y="42"/>
                      <a:pt x="110" y="62"/>
                    </a:cubicBezTo>
                    <a:cubicBezTo>
                      <a:pt x="105" y="103"/>
                      <a:pt x="98" y="163"/>
                      <a:pt x="93" y="239"/>
                    </a:cubicBezTo>
                    <a:cubicBezTo>
                      <a:pt x="87" y="316"/>
                      <a:pt x="83" y="408"/>
                      <a:pt x="84" y="514"/>
                    </a:cubicBezTo>
                    <a:cubicBezTo>
                      <a:pt x="85" y="567"/>
                      <a:pt x="87" y="623"/>
                      <a:pt x="92" y="681"/>
                    </a:cubicBezTo>
                    <a:cubicBezTo>
                      <a:pt x="95" y="710"/>
                      <a:pt x="96" y="740"/>
                      <a:pt x="98" y="771"/>
                    </a:cubicBezTo>
                    <a:cubicBezTo>
                      <a:pt x="99" y="801"/>
                      <a:pt x="103" y="832"/>
                      <a:pt x="107" y="864"/>
                    </a:cubicBezTo>
                    <a:cubicBezTo>
                      <a:pt x="116" y="926"/>
                      <a:pt x="130" y="991"/>
                      <a:pt x="153" y="1054"/>
                    </a:cubicBezTo>
                    <a:cubicBezTo>
                      <a:pt x="175" y="1116"/>
                      <a:pt x="206" y="1178"/>
                      <a:pt x="251" y="1229"/>
                    </a:cubicBezTo>
                    <a:cubicBezTo>
                      <a:pt x="274" y="1254"/>
                      <a:pt x="299" y="1276"/>
                      <a:pt x="328" y="1295"/>
                    </a:cubicBezTo>
                    <a:cubicBezTo>
                      <a:pt x="357" y="1313"/>
                      <a:pt x="389" y="1327"/>
                      <a:pt x="423" y="1337"/>
                    </a:cubicBezTo>
                    <a:cubicBezTo>
                      <a:pt x="427" y="1338"/>
                      <a:pt x="431" y="1340"/>
                      <a:pt x="436" y="1341"/>
                    </a:cubicBezTo>
                    <a:cubicBezTo>
                      <a:pt x="449" y="1344"/>
                      <a:pt x="449" y="1344"/>
                      <a:pt x="449" y="1344"/>
                    </a:cubicBezTo>
                    <a:cubicBezTo>
                      <a:pt x="453" y="1344"/>
                      <a:pt x="457" y="1346"/>
                      <a:pt x="462" y="1346"/>
                    </a:cubicBezTo>
                    <a:cubicBezTo>
                      <a:pt x="475" y="1349"/>
                      <a:pt x="475" y="1349"/>
                      <a:pt x="475" y="1349"/>
                    </a:cubicBezTo>
                    <a:cubicBezTo>
                      <a:pt x="488" y="1351"/>
                      <a:pt x="488" y="1351"/>
                      <a:pt x="488" y="1351"/>
                    </a:cubicBezTo>
                    <a:cubicBezTo>
                      <a:pt x="503" y="1352"/>
                      <a:pt x="503" y="1352"/>
                      <a:pt x="503" y="1352"/>
                    </a:cubicBezTo>
                    <a:cubicBezTo>
                      <a:pt x="513" y="1353"/>
                      <a:pt x="523" y="1355"/>
                      <a:pt x="533" y="1356"/>
                    </a:cubicBezTo>
                    <a:cubicBezTo>
                      <a:pt x="553" y="1358"/>
                      <a:pt x="573" y="1360"/>
                      <a:pt x="593" y="1362"/>
                    </a:cubicBezTo>
                    <a:cubicBezTo>
                      <a:pt x="603" y="1362"/>
                      <a:pt x="613" y="1363"/>
                      <a:pt x="623" y="1364"/>
                    </a:cubicBezTo>
                    <a:cubicBezTo>
                      <a:pt x="633" y="1365"/>
                      <a:pt x="643" y="1366"/>
                      <a:pt x="653" y="1366"/>
                    </a:cubicBezTo>
                    <a:cubicBezTo>
                      <a:pt x="815" y="1379"/>
                      <a:pt x="985" y="1384"/>
                      <a:pt x="1157" y="1387"/>
                    </a:cubicBezTo>
                    <a:cubicBezTo>
                      <a:pt x="1329" y="1391"/>
                      <a:pt x="1504" y="1391"/>
                      <a:pt x="1679" y="1390"/>
                    </a:cubicBezTo>
                    <a:cubicBezTo>
                      <a:pt x="2029" y="1389"/>
                      <a:pt x="2379" y="1382"/>
                      <a:pt x="2707" y="1372"/>
                    </a:cubicBezTo>
                    <a:cubicBezTo>
                      <a:pt x="2789" y="1369"/>
                      <a:pt x="2870" y="1366"/>
                      <a:pt x="2949" y="1364"/>
                    </a:cubicBezTo>
                    <a:cubicBezTo>
                      <a:pt x="3028" y="1361"/>
                      <a:pt x="3105" y="1358"/>
                      <a:pt x="3179" y="1353"/>
                    </a:cubicBezTo>
                    <a:cubicBezTo>
                      <a:pt x="3189" y="1353"/>
                      <a:pt x="3198" y="1352"/>
                      <a:pt x="3207" y="1352"/>
                    </a:cubicBezTo>
                    <a:cubicBezTo>
                      <a:pt x="3210" y="1352"/>
                      <a:pt x="3210" y="1352"/>
                      <a:pt x="3210" y="1352"/>
                    </a:cubicBezTo>
                    <a:cubicBezTo>
                      <a:pt x="3212" y="1351"/>
                      <a:pt x="3212" y="1351"/>
                      <a:pt x="3212" y="1351"/>
                    </a:cubicBezTo>
                    <a:cubicBezTo>
                      <a:pt x="3213" y="1351"/>
                      <a:pt x="3213" y="1351"/>
                      <a:pt x="3213" y="1351"/>
                    </a:cubicBezTo>
                    <a:cubicBezTo>
                      <a:pt x="3217" y="1351"/>
                      <a:pt x="3217" y="1351"/>
                      <a:pt x="3217" y="1351"/>
                    </a:cubicBezTo>
                    <a:cubicBezTo>
                      <a:pt x="3218" y="1351"/>
                      <a:pt x="3218" y="1351"/>
                      <a:pt x="3218" y="1351"/>
                    </a:cubicBezTo>
                    <a:cubicBezTo>
                      <a:pt x="3218" y="1351"/>
                      <a:pt x="3222" y="1350"/>
                      <a:pt x="3221" y="1351"/>
                    </a:cubicBezTo>
                    <a:cubicBezTo>
                      <a:pt x="3224" y="1350"/>
                      <a:pt x="3224" y="1350"/>
                      <a:pt x="3224" y="1350"/>
                    </a:cubicBezTo>
                    <a:cubicBezTo>
                      <a:pt x="3227" y="1350"/>
                      <a:pt x="3230" y="1349"/>
                      <a:pt x="3232" y="1349"/>
                    </a:cubicBezTo>
                    <a:cubicBezTo>
                      <a:pt x="3237" y="1349"/>
                      <a:pt x="3242" y="1348"/>
                      <a:pt x="3246" y="1348"/>
                    </a:cubicBezTo>
                    <a:cubicBezTo>
                      <a:pt x="3251" y="1347"/>
                      <a:pt x="3255" y="1347"/>
                      <a:pt x="3260" y="1346"/>
                    </a:cubicBezTo>
                    <a:cubicBezTo>
                      <a:pt x="3264" y="1345"/>
                      <a:pt x="3268" y="1345"/>
                      <a:pt x="3272" y="1344"/>
                    </a:cubicBezTo>
                    <a:cubicBezTo>
                      <a:pt x="3277" y="1344"/>
                      <a:pt x="3281" y="1343"/>
                      <a:pt x="3285" y="1342"/>
                    </a:cubicBezTo>
                    <a:cubicBezTo>
                      <a:pt x="3302" y="1339"/>
                      <a:pt x="3318" y="1336"/>
                      <a:pt x="3334" y="1331"/>
                    </a:cubicBezTo>
                    <a:cubicBezTo>
                      <a:pt x="3342" y="1329"/>
                      <a:pt x="3350" y="1327"/>
                      <a:pt x="3358" y="1324"/>
                    </a:cubicBezTo>
                    <a:cubicBezTo>
                      <a:pt x="3366" y="1322"/>
                      <a:pt x="3373" y="1319"/>
                      <a:pt x="3381" y="1317"/>
                    </a:cubicBezTo>
                    <a:cubicBezTo>
                      <a:pt x="3389" y="1313"/>
                      <a:pt x="3396" y="1311"/>
                      <a:pt x="3404" y="1308"/>
                    </a:cubicBezTo>
                    <a:cubicBezTo>
                      <a:pt x="3411" y="1304"/>
                      <a:pt x="3418" y="1301"/>
                      <a:pt x="3426" y="1298"/>
                    </a:cubicBezTo>
                    <a:cubicBezTo>
                      <a:pt x="3433" y="1294"/>
                      <a:pt x="3440" y="1290"/>
                      <a:pt x="3447" y="1287"/>
                    </a:cubicBezTo>
                    <a:cubicBezTo>
                      <a:pt x="3454" y="1283"/>
                      <a:pt x="3460" y="1279"/>
                      <a:pt x="3467" y="1275"/>
                    </a:cubicBezTo>
                    <a:cubicBezTo>
                      <a:pt x="3471" y="1273"/>
                      <a:pt x="3474" y="1271"/>
                      <a:pt x="3477" y="1269"/>
                    </a:cubicBezTo>
                    <a:cubicBezTo>
                      <a:pt x="3481" y="1267"/>
                      <a:pt x="3484" y="1265"/>
                      <a:pt x="3487" y="1263"/>
                    </a:cubicBezTo>
                    <a:cubicBezTo>
                      <a:pt x="3493" y="1258"/>
                      <a:pt x="3500" y="1254"/>
                      <a:pt x="3506" y="1249"/>
                    </a:cubicBezTo>
                    <a:cubicBezTo>
                      <a:pt x="3512" y="1245"/>
                      <a:pt x="3518" y="1240"/>
                      <a:pt x="3524" y="1235"/>
                    </a:cubicBezTo>
                    <a:cubicBezTo>
                      <a:pt x="3530" y="1231"/>
                      <a:pt x="3536" y="1226"/>
                      <a:pt x="3542" y="1221"/>
                    </a:cubicBezTo>
                    <a:cubicBezTo>
                      <a:pt x="3545" y="1218"/>
                      <a:pt x="3548" y="1216"/>
                      <a:pt x="3550" y="1213"/>
                    </a:cubicBezTo>
                    <a:cubicBezTo>
                      <a:pt x="3553" y="1211"/>
                      <a:pt x="3556" y="1208"/>
                      <a:pt x="3558" y="1205"/>
                    </a:cubicBezTo>
                    <a:cubicBezTo>
                      <a:pt x="3564" y="1200"/>
                      <a:pt x="3569" y="1195"/>
                      <a:pt x="3574" y="1190"/>
                    </a:cubicBezTo>
                    <a:cubicBezTo>
                      <a:pt x="3580" y="1184"/>
                      <a:pt x="3584" y="1179"/>
                      <a:pt x="3589" y="1173"/>
                    </a:cubicBezTo>
                    <a:cubicBezTo>
                      <a:pt x="3592" y="1171"/>
                      <a:pt x="3594" y="1168"/>
                      <a:pt x="3597" y="1165"/>
                    </a:cubicBezTo>
                    <a:cubicBezTo>
                      <a:pt x="3600" y="1161"/>
                      <a:pt x="3600" y="1161"/>
                      <a:pt x="3600" y="1161"/>
                    </a:cubicBezTo>
                    <a:cubicBezTo>
                      <a:pt x="3604" y="1157"/>
                      <a:pt x="3604" y="1157"/>
                      <a:pt x="3604" y="1157"/>
                    </a:cubicBezTo>
                    <a:cubicBezTo>
                      <a:pt x="3608" y="1151"/>
                      <a:pt x="3612" y="1145"/>
                      <a:pt x="3617" y="1139"/>
                    </a:cubicBezTo>
                    <a:cubicBezTo>
                      <a:pt x="3619" y="1136"/>
                      <a:pt x="3621" y="1133"/>
                      <a:pt x="3623" y="1131"/>
                    </a:cubicBezTo>
                    <a:cubicBezTo>
                      <a:pt x="3625" y="1128"/>
                      <a:pt x="3627" y="1125"/>
                      <a:pt x="3629" y="1122"/>
                    </a:cubicBezTo>
                    <a:cubicBezTo>
                      <a:pt x="3634" y="1116"/>
                      <a:pt x="3638" y="1110"/>
                      <a:pt x="3642" y="1105"/>
                    </a:cubicBezTo>
                    <a:cubicBezTo>
                      <a:pt x="3644" y="1102"/>
                      <a:pt x="3646" y="1099"/>
                      <a:pt x="3649" y="1096"/>
                    </a:cubicBezTo>
                    <a:cubicBezTo>
                      <a:pt x="3651" y="1093"/>
                      <a:pt x="3653" y="1090"/>
                      <a:pt x="3654" y="1087"/>
                    </a:cubicBezTo>
                    <a:cubicBezTo>
                      <a:pt x="3658" y="1082"/>
                      <a:pt x="3662" y="1076"/>
                      <a:pt x="3666" y="1070"/>
                    </a:cubicBezTo>
                    <a:cubicBezTo>
                      <a:pt x="3668" y="1067"/>
                      <a:pt x="3670" y="1064"/>
                      <a:pt x="3672" y="1062"/>
                    </a:cubicBezTo>
                    <a:cubicBezTo>
                      <a:pt x="3674" y="1059"/>
                      <a:pt x="3676" y="1056"/>
                      <a:pt x="3678" y="1053"/>
                    </a:cubicBezTo>
                    <a:cubicBezTo>
                      <a:pt x="3681" y="1047"/>
                      <a:pt x="3685" y="1041"/>
                      <a:pt x="3688" y="1035"/>
                    </a:cubicBezTo>
                    <a:cubicBezTo>
                      <a:pt x="3690" y="1032"/>
                      <a:pt x="3692" y="1029"/>
                      <a:pt x="3694" y="1026"/>
                    </a:cubicBezTo>
                    <a:cubicBezTo>
                      <a:pt x="3695" y="1023"/>
                      <a:pt x="3697" y="1020"/>
                      <a:pt x="3699" y="1017"/>
                    </a:cubicBezTo>
                    <a:cubicBezTo>
                      <a:pt x="3705" y="1005"/>
                      <a:pt x="3711" y="993"/>
                      <a:pt x="3717" y="982"/>
                    </a:cubicBezTo>
                    <a:cubicBezTo>
                      <a:pt x="3721" y="976"/>
                      <a:pt x="3723" y="970"/>
                      <a:pt x="3726" y="964"/>
                    </a:cubicBezTo>
                    <a:cubicBezTo>
                      <a:pt x="3728" y="958"/>
                      <a:pt x="3731" y="952"/>
                      <a:pt x="3734" y="946"/>
                    </a:cubicBezTo>
                    <a:cubicBezTo>
                      <a:pt x="3736" y="940"/>
                      <a:pt x="3739" y="934"/>
                      <a:pt x="3742" y="929"/>
                    </a:cubicBezTo>
                    <a:cubicBezTo>
                      <a:pt x="3744" y="923"/>
                      <a:pt x="3746" y="917"/>
                      <a:pt x="3749" y="911"/>
                    </a:cubicBezTo>
                    <a:cubicBezTo>
                      <a:pt x="3753" y="899"/>
                      <a:pt x="3758" y="888"/>
                      <a:pt x="3762" y="876"/>
                    </a:cubicBezTo>
                    <a:cubicBezTo>
                      <a:pt x="3766" y="865"/>
                      <a:pt x="3770" y="854"/>
                      <a:pt x="3773" y="842"/>
                    </a:cubicBezTo>
                    <a:cubicBezTo>
                      <a:pt x="3775" y="837"/>
                      <a:pt x="3777" y="831"/>
                      <a:pt x="3779" y="826"/>
                    </a:cubicBezTo>
                    <a:cubicBezTo>
                      <a:pt x="3780" y="823"/>
                      <a:pt x="3781" y="820"/>
                      <a:pt x="3781" y="818"/>
                    </a:cubicBezTo>
                    <a:cubicBezTo>
                      <a:pt x="3782" y="815"/>
                      <a:pt x="3783" y="812"/>
                      <a:pt x="3784" y="809"/>
                    </a:cubicBezTo>
                    <a:cubicBezTo>
                      <a:pt x="3787" y="798"/>
                      <a:pt x="3790" y="788"/>
                      <a:pt x="3793" y="777"/>
                    </a:cubicBezTo>
                    <a:cubicBezTo>
                      <a:pt x="3794" y="772"/>
                      <a:pt x="3796" y="767"/>
                      <a:pt x="3797" y="762"/>
                    </a:cubicBezTo>
                    <a:cubicBezTo>
                      <a:pt x="3798" y="759"/>
                      <a:pt x="3799" y="756"/>
                      <a:pt x="3799" y="754"/>
                    </a:cubicBezTo>
                    <a:cubicBezTo>
                      <a:pt x="3800" y="751"/>
                      <a:pt x="3800" y="749"/>
                      <a:pt x="3801" y="746"/>
                    </a:cubicBezTo>
                    <a:cubicBezTo>
                      <a:pt x="3806" y="726"/>
                      <a:pt x="3810" y="706"/>
                      <a:pt x="3814" y="688"/>
                    </a:cubicBezTo>
                    <a:cubicBezTo>
                      <a:pt x="3818" y="669"/>
                      <a:pt x="3821" y="651"/>
                      <a:pt x="3824" y="635"/>
                    </a:cubicBezTo>
                    <a:cubicBezTo>
                      <a:pt x="3825" y="626"/>
                      <a:pt x="3827" y="618"/>
                      <a:pt x="3828" y="610"/>
                    </a:cubicBezTo>
                    <a:cubicBezTo>
                      <a:pt x="3830" y="602"/>
                      <a:pt x="3831" y="595"/>
                      <a:pt x="3832" y="587"/>
                    </a:cubicBezTo>
                    <a:cubicBezTo>
                      <a:pt x="3836" y="558"/>
                      <a:pt x="3840" y="533"/>
                      <a:pt x="3842" y="513"/>
                    </a:cubicBezTo>
                    <a:cubicBezTo>
                      <a:pt x="3846" y="472"/>
                      <a:pt x="3849" y="450"/>
                      <a:pt x="3849" y="450"/>
                    </a:cubicBezTo>
                    <a:cubicBezTo>
                      <a:pt x="3849" y="450"/>
                      <a:pt x="3850" y="472"/>
                      <a:pt x="3851" y="513"/>
                    </a:cubicBezTo>
                    <a:cubicBezTo>
                      <a:pt x="3853" y="534"/>
                      <a:pt x="3852" y="559"/>
                      <a:pt x="3852" y="589"/>
                    </a:cubicBezTo>
                    <a:cubicBezTo>
                      <a:pt x="3852" y="597"/>
                      <a:pt x="3852" y="604"/>
                      <a:pt x="3852" y="612"/>
                    </a:cubicBezTo>
                    <a:cubicBezTo>
                      <a:pt x="3852" y="621"/>
                      <a:pt x="3852" y="629"/>
                      <a:pt x="3851" y="637"/>
                    </a:cubicBezTo>
                    <a:cubicBezTo>
                      <a:pt x="3851" y="655"/>
                      <a:pt x="3850" y="673"/>
                      <a:pt x="3849" y="692"/>
                    </a:cubicBezTo>
                    <a:cubicBezTo>
                      <a:pt x="3847" y="712"/>
                      <a:pt x="3845" y="732"/>
                      <a:pt x="3843" y="754"/>
                    </a:cubicBezTo>
                    <a:cubicBezTo>
                      <a:pt x="3843" y="756"/>
                      <a:pt x="3843" y="759"/>
                      <a:pt x="3843" y="762"/>
                    </a:cubicBezTo>
                    <a:cubicBezTo>
                      <a:pt x="3842" y="764"/>
                      <a:pt x="3842" y="767"/>
                      <a:pt x="3841" y="770"/>
                    </a:cubicBezTo>
                    <a:cubicBezTo>
                      <a:pt x="3841" y="775"/>
                      <a:pt x="3840" y="781"/>
                      <a:pt x="3839" y="786"/>
                    </a:cubicBezTo>
                    <a:cubicBezTo>
                      <a:pt x="3838" y="798"/>
                      <a:pt x="3836" y="809"/>
                      <a:pt x="3834" y="821"/>
                    </a:cubicBezTo>
                    <a:cubicBezTo>
                      <a:pt x="3834" y="824"/>
                      <a:pt x="3833" y="827"/>
                      <a:pt x="3833" y="830"/>
                    </a:cubicBezTo>
                    <a:cubicBezTo>
                      <a:pt x="3832" y="833"/>
                      <a:pt x="3832" y="835"/>
                      <a:pt x="3831" y="838"/>
                    </a:cubicBezTo>
                    <a:cubicBezTo>
                      <a:pt x="3830" y="844"/>
                      <a:pt x="3829" y="850"/>
                      <a:pt x="3828" y="856"/>
                    </a:cubicBezTo>
                    <a:cubicBezTo>
                      <a:pt x="3825" y="869"/>
                      <a:pt x="3823" y="881"/>
                      <a:pt x="3820" y="893"/>
                    </a:cubicBezTo>
                    <a:cubicBezTo>
                      <a:pt x="3817" y="906"/>
                      <a:pt x="3814" y="919"/>
                      <a:pt x="3811" y="931"/>
                    </a:cubicBezTo>
                    <a:cubicBezTo>
                      <a:pt x="3809" y="938"/>
                      <a:pt x="3808" y="944"/>
                      <a:pt x="3806" y="951"/>
                    </a:cubicBezTo>
                    <a:cubicBezTo>
                      <a:pt x="3804" y="958"/>
                      <a:pt x="3802" y="964"/>
                      <a:pt x="3800" y="971"/>
                    </a:cubicBezTo>
                    <a:cubicBezTo>
                      <a:pt x="3784" y="1024"/>
                      <a:pt x="3762" y="1079"/>
                      <a:pt x="3731" y="1135"/>
                    </a:cubicBezTo>
                    <a:cubicBezTo>
                      <a:pt x="3729" y="1139"/>
                      <a:pt x="3728" y="1142"/>
                      <a:pt x="3726" y="1146"/>
                    </a:cubicBezTo>
                    <a:cubicBezTo>
                      <a:pt x="3724" y="1149"/>
                      <a:pt x="3721" y="1153"/>
                      <a:pt x="3719" y="1156"/>
                    </a:cubicBezTo>
                    <a:cubicBezTo>
                      <a:pt x="3715" y="1163"/>
                      <a:pt x="3710" y="1170"/>
                      <a:pt x="3706" y="1177"/>
                    </a:cubicBezTo>
                    <a:cubicBezTo>
                      <a:pt x="3704" y="1180"/>
                      <a:pt x="3701" y="1183"/>
                      <a:pt x="3699" y="1187"/>
                    </a:cubicBezTo>
                    <a:cubicBezTo>
                      <a:pt x="3696" y="1190"/>
                      <a:pt x="3694" y="1193"/>
                      <a:pt x="3691" y="1196"/>
                    </a:cubicBezTo>
                    <a:cubicBezTo>
                      <a:pt x="3686" y="1203"/>
                      <a:pt x="3680" y="1209"/>
                      <a:pt x="3675" y="1216"/>
                    </a:cubicBezTo>
                    <a:cubicBezTo>
                      <a:pt x="3671" y="1221"/>
                      <a:pt x="3671" y="1221"/>
                      <a:pt x="3671" y="1221"/>
                    </a:cubicBezTo>
                    <a:cubicBezTo>
                      <a:pt x="3667" y="1225"/>
                      <a:pt x="3667" y="1225"/>
                      <a:pt x="3667" y="1225"/>
                    </a:cubicBezTo>
                    <a:cubicBezTo>
                      <a:pt x="3664" y="1229"/>
                      <a:pt x="3661" y="1232"/>
                      <a:pt x="3658" y="1235"/>
                    </a:cubicBezTo>
                    <a:cubicBezTo>
                      <a:pt x="3652" y="1241"/>
                      <a:pt x="3647" y="1248"/>
                      <a:pt x="3641" y="1254"/>
                    </a:cubicBezTo>
                    <a:cubicBezTo>
                      <a:pt x="3634" y="1260"/>
                      <a:pt x="3628" y="1266"/>
                      <a:pt x="3622" y="1272"/>
                    </a:cubicBezTo>
                    <a:cubicBezTo>
                      <a:pt x="3619" y="1275"/>
                      <a:pt x="3616" y="1278"/>
                      <a:pt x="3612" y="1281"/>
                    </a:cubicBezTo>
                    <a:cubicBezTo>
                      <a:pt x="3609" y="1284"/>
                      <a:pt x="3606" y="1287"/>
                      <a:pt x="3602" y="1290"/>
                    </a:cubicBezTo>
                    <a:cubicBezTo>
                      <a:pt x="3596" y="1296"/>
                      <a:pt x="3589" y="1302"/>
                      <a:pt x="3582" y="1307"/>
                    </a:cubicBezTo>
                    <a:cubicBezTo>
                      <a:pt x="3575" y="1313"/>
                      <a:pt x="3568" y="1318"/>
                      <a:pt x="3560" y="1324"/>
                    </a:cubicBezTo>
                    <a:cubicBezTo>
                      <a:pt x="3553" y="1329"/>
                      <a:pt x="3545" y="1334"/>
                      <a:pt x="3538" y="1339"/>
                    </a:cubicBezTo>
                    <a:cubicBezTo>
                      <a:pt x="3534" y="1342"/>
                      <a:pt x="3530" y="1344"/>
                      <a:pt x="3526" y="1347"/>
                    </a:cubicBezTo>
                    <a:cubicBezTo>
                      <a:pt x="3523" y="1349"/>
                      <a:pt x="3519" y="1352"/>
                      <a:pt x="3515" y="1354"/>
                    </a:cubicBezTo>
                    <a:cubicBezTo>
                      <a:pt x="3507" y="1359"/>
                      <a:pt x="3499" y="1364"/>
                      <a:pt x="3490" y="1368"/>
                    </a:cubicBezTo>
                    <a:cubicBezTo>
                      <a:pt x="3482" y="1372"/>
                      <a:pt x="3474" y="1376"/>
                      <a:pt x="3465" y="1381"/>
                    </a:cubicBezTo>
                    <a:cubicBezTo>
                      <a:pt x="3457" y="1385"/>
                      <a:pt x="3448" y="1388"/>
                      <a:pt x="3439" y="1392"/>
                    </a:cubicBezTo>
                    <a:cubicBezTo>
                      <a:pt x="3431" y="1396"/>
                      <a:pt x="3422" y="1399"/>
                      <a:pt x="3413" y="1403"/>
                    </a:cubicBezTo>
                    <a:cubicBezTo>
                      <a:pt x="3404" y="1406"/>
                      <a:pt x="3395" y="1409"/>
                      <a:pt x="3386" y="1412"/>
                    </a:cubicBezTo>
                    <a:cubicBezTo>
                      <a:pt x="3376" y="1415"/>
                      <a:pt x="3367" y="1418"/>
                      <a:pt x="3358" y="1420"/>
                    </a:cubicBezTo>
                    <a:cubicBezTo>
                      <a:pt x="3339" y="1425"/>
                      <a:pt x="3320" y="1430"/>
                      <a:pt x="3300" y="1433"/>
                    </a:cubicBezTo>
                    <a:cubicBezTo>
                      <a:pt x="3296" y="1434"/>
                      <a:pt x="3291" y="1434"/>
                      <a:pt x="3286" y="1435"/>
                    </a:cubicBezTo>
                    <a:cubicBezTo>
                      <a:pt x="3281" y="1436"/>
                      <a:pt x="3276" y="1437"/>
                      <a:pt x="3271" y="1437"/>
                    </a:cubicBezTo>
                    <a:cubicBezTo>
                      <a:pt x="3267" y="1438"/>
                      <a:pt x="3262" y="1438"/>
                      <a:pt x="3257" y="1439"/>
                    </a:cubicBezTo>
                    <a:cubicBezTo>
                      <a:pt x="3252" y="1439"/>
                      <a:pt x="3248" y="1440"/>
                      <a:pt x="3244" y="1440"/>
                    </a:cubicBezTo>
                    <a:cubicBezTo>
                      <a:pt x="3242" y="1441"/>
                      <a:pt x="3240" y="1441"/>
                      <a:pt x="3237" y="1441"/>
                    </a:cubicBezTo>
                    <a:cubicBezTo>
                      <a:pt x="3234" y="1442"/>
                      <a:pt x="3234" y="1442"/>
                      <a:pt x="3234" y="1442"/>
                    </a:cubicBezTo>
                    <a:cubicBezTo>
                      <a:pt x="3232" y="1442"/>
                      <a:pt x="3234" y="1442"/>
                      <a:pt x="3233" y="1442"/>
                    </a:cubicBezTo>
                    <a:cubicBezTo>
                      <a:pt x="3231" y="1442"/>
                      <a:pt x="3231" y="1442"/>
                      <a:pt x="3231" y="1442"/>
                    </a:cubicBezTo>
                    <a:cubicBezTo>
                      <a:pt x="3221" y="1443"/>
                      <a:pt x="3221" y="1443"/>
                      <a:pt x="3221" y="1443"/>
                    </a:cubicBezTo>
                    <a:cubicBezTo>
                      <a:pt x="3219" y="1443"/>
                      <a:pt x="3219" y="1443"/>
                      <a:pt x="3219" y="1443"/>
                    </a:cubicBezTo>
                    <a:cubicBezTo>
                      <a:pt x="3217" y="1443"/>
                      <a:pt x="3217" y="1443"/>
                      <a:pt x="3217" y="1443"/>
                    </a:cubicBezTo>
                    <a:cubicBezTo>
                      <a:pt x="3213" y="1444"/>
                      <a:pt x="3213" y="1444"/>
                      <a:pt x="3213" y="1444"/>
                    </a:cubicBezTo>
                    <a:cubicBezTo>
                      <a:pt x="3204" y="1444"/>
                      <a:pt x="3194" y="1445"/>
                      <a:pt x="3185" y="1445"/>
                    </a:cubicBezTo>
                    <a:cubicBezTo>
                      <a:pt x="3109" y="1449"/>
                      <a:pt x="3031" y="1452"/>
                      <a:pt x="2952" y="1455"/>
                    </a:cubicBezTo>
                    <a:cubicBezTo>
                      <a:pt x="2873" y="1458"/>
                      <a:pt x="2792" y="1461"/>
                      <a:pt x="2710" y="1464"/>
                    </a:cubicBezTo>
                    <a:cubicBezTo>
                      <a:pt x="2381" y="1474"/>
                      <a:pt x="2030" y="1481"/>
                      <a:pt x="1679" y="1482"/>
                    </a:cubicBezTo>
                    <a:cubicBezTo>
                      <a:pt x="1504" y="1483"/>
                      <a:pt x="1328" y="1483"/>
                      <a:pt x="1155" y="1479"/>
                    </a:cubicBezTo>
                    <a:cubicBezTo>
                      <a:pt x="982" y="1476"/>
                      <a:pt x="812" y="1471"/>
                      <a:pt x="646" y="1458"/>
                    </a:cubicBezTo>
                    <a:cubicBezTo>
                      <a:pt x="636" y="1457"/>
                      <a:pt x="626" y="1457"/>
                      <a:pt x="615" y="1456"/>
                    </a:cubicBezTo>
                    <a:cubicBezTo>
                      <a:pt x="605" y="1455"/>
                      <a:pt x="594" y="1454"/>
                      <a:pt x="584" y="1453"/>
                    </a:cubicBezTo>
                    <a:cubicBezTo>
                      <a:pt x="563" y="1451"/>
                      <a:pt x="543" y="1450"/>
                      <a:pt x="523" y="1447"/>
                    </a:cubicBezTo>
                    <a:cubicBezTo>
                      <a:pt x="513" y="1446"/>
                      <a:pt x="503" y="1445"/>
                      <a:pt x="493" y="1444"/>
                    </a:cubicBezTo>
                    <a:cubicBezTo>
                      <a:pt x="478" y="1442"/>
                      <a:pt x="478" y="1442"/>
                      <a:pt x="478" y="1442"/>
                    </a:cubicBezTo>
                    <a:cubicBezTo>
                      <a:pt x="472" y="1441"/>
                      <a:pt x="467" y="1440"/>
                      <a:pt x="461" y="1439"/>
                    </a:cubicBezTo>
                    <a:cubicBezTo>
                      <a:pt x="456" y="1439"/>
                      <a:pt x="450" y="1438"/>
                      <a:pt x="445" y="1437"/>
                    </a:cubicBezTo>
                    <a:cubicBezTo>
                      <a:pt x="440" y="1436"/>
                      <a:pt x="434" y="1435"/>
                      <a:pt x="429" y="1433"/>
                    </a:cubicBezTo>
                    <a:cubicBezTo>
                      <a:pt x="424" y="1432"/>
                      <a:pt x="418" y="1431"/>
                      <a:pt x="413" y="1430"/>
                    </a:cubicBezTo>
                    <a:cubicBezTo>
                      <a:pt x="408" y="1429"/>
                      <a:pt x="402" y="1427"/>
                      <a:pt x="397" y="1425"/>
                    </a:cubicBezTo>
                    <a:cubicBezTo>
                      <a:pt x="355" y="1413"/>
                      <a:pt x="315" y="1395"/>
                      <a:pt x="279" y="1372"/>
                    </a:cubicBezTo>
                    <a:cubicBezTo>
                      <a:pt x="242" y="1349"/>
                      <a:pt x="210" y="1321"/>
                      <a:pt x="182" y="1289"/>
                    </a:cubicBezTo>
                    <a:cubicBezTo>
                      <a:pt x="155" y="1258"/>
                      <a:pt x="132" y="1225"/>
                      <a:pt x="113" y="1190"/>
                    </a:cubicBezTo>
                    <a:cubicBezTo>
                      <a:pt x="94" y="1155"/>
                      <a:pt x="79" y="1120"/>
                      <a:pt x="66" y="1085"/>
                    </a:cubicBezTo>
                    <a:cubicBezTo>
                      <a:pt x="41" y="1014"/>
                      <a:pt x="26" y="944"/>
                      <a:pt x="16" y="877"/>
                    </a:cubicBezTo>
                    <a:cubicBezTo>
                      <a:pt x="14" y="860"/>
                      <a:pt x="12" y="843"/>
                      <a:pt x="10" y="827"/>
                    </a:cubicBezTo>
                    <a:cubicBezTo>
                      <a:pt x="8" y="810"/>
                      <a:pt x="7" y="794"/>
                      <a:pt x="5" y="778"/>
                    </a:cubicBezTo>
                    <a:cubicBezTo>
                      <a:pt x="3" y="762"/>
                      <a:pt x="2" y="746"/>
                      <a:pt x="1" y="730"/>
                    </a:cubicBezTo>
                    <a:cubicBezTo>
                      <a:pt x="0" y="714"/>
                      <a:pt x="0" y="699"/>
                      <a:pt x="1" y="683"/>
                    </a:cubicBezTo>
                    <a:cubicBezTo>
                      <a:pt x="2" y="622"/>
                      <a:pt x="7" y="564"/>
                      <a:pt x="13" y="510"/>
                    </a:cubicBezTo>
                    <a:cubicBezTo>
                      <a:pt x="24" y="403"/>
                      <a:pt x="41" y="310"/>
                      <a:pt x="57" y="234"/>
                    </a:cubicBezTo>
                    <a:cubicBezTo>
                      <a:pt x="73" y="159"/>
                      <a:pt x="89" y="100"/>
                      <a:pt x="100" y="60"/>
                    </a:cubicBezTo>
                    <a:cubicBezTo>
                      <a:pt x="105" y="40"/>
                      <a:pt x="110" y="25"/>
                      <a:pt x="113" y="15"/>
                    </a:cubicBezTo>
                    <a:cubicBezTo>
                      <a:pt x="116" y="5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rgbClr val="7BA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9" name="组合 168"/>
              <p:cNvGrpSpPr/>
              <p:nvPr/>
            </p:nvGrpSpPr>
            <p:grpSpPr>
              <a:xfrm>
                <a:off x="6862535" y="1115290"/>
                <a:ext cx="1355725" cy="1531982"/>
                <a:chOff x="6470650" y="574676"/>
                <a:chExt cx="1782762" cy="2014538"/>
              </a:xfrm>
            </p:grpSpPr>
            <p:sp>
              <p:nvSpPr>
                <p:cNvPr id="41" name="Freeform 32"/>
                <p:cNvSpPr/>
                <p:nvPr/>
              </p:nvSpPr>
              <p:spPr bwMode="auto">
                <a:xfrm>
                  <a:off x="6734175" y="1965326"/>
                  <a:ext cx="1519237" cy="623888"/>
                </a:xfrm>
                <a:custGeom>
                  <a:avLst/>
                  <a:gdLst>
                    <a:gd name="T0" fmla="*/ 427 w 859"/>
                    <a:gd name="T1" fmla="*/ 52 h 353"/>
                    <a:gd name="T2" fmla="*/ 28 w 859"/>
                    <a:gd name="T3" fmla="*/ 119 h 353"/>
                    <a:gd name="T4" fmla="*/ 408 w 859"/>
                    <a:gd name="T5" fmla="*/ 318 h 353"/>
                    <a:gd name="T6" fmla="*/ 825 w 859"/>
                    <a:gd name="T7" fmla="*/ 254 h 353"/>
                    <a:gd name="T8" fmla="*/ 427 w 859"/>
                    <a:gd name="T9" fmla="*/ 52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353">
                      <a:moveTo>
                        <a:pt x="427" y="52"/>
                      </a:moveTo>
                      <a:cubicBezTo>
                        <a:pt x="217" y="0"/>
                        <a:pt x="0" y="59"/>
                        <a:pt x="28" y="119"/>
                      </a:cubicBezTo>
                      <a:cubicBezTo>
                        <a:pt x="58" y="186"/>
                        <a:pt x="197" y="282"/>
                        <a:pt x="408" y="318"/>
                      </a:cubicBezTo>
                      <a:cubicBezTo>
                        <a:pt x="620" y="353"/>
                        <a:pt x="859" y="280"/>
                        <a:pt x="825" y="254"/>
                      </a:cubicBezTo>
                      <a:cubicBezTo>
                        <a:pt x="779" y="219"/>
                        <a:pt x="635" y="102"/>
                        <a:pt x="427" y="52"/>
                      </a:cubicBezTo>
                      <a:close/>
                    </a:path>
                  </a:pathLst>
                </a:custGeom>
                <a:solidFill>
                  <a:srgbClr val="7BA8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33"/>
                <p:cNvSpPr/>
                <p:nvPr/>
              </p:nvSpPr>
              <p:spPr bwMode="auto">
                <a:xfrm>
                  <a:off x="6780213" y="2151064"/>
                  <a:ext cx="1390650" cy="266700"/>
                </a:xfrm>
                <a:custGeom>
                  <a:avLst/>
                  <a:gdLst>
                    <a:gd name="T0" fmla="*/ 876 w 876"/>
                    <a:gd name="T1" fmla="*/ 168 h 168"/>
                    <a:gd name="T2" fmla="*/ 0 w 876"/>
                    <a:gd name="T3" fmla="*/ 0 h 168"/>
                    <a:gd name="T4" fmla="*/ 876 w 876"/>
                    <a:gd name="T5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6" h="168">
                      <a:moveTo>
                        <a:pt x="876" y="168"/>
                      </a:moveTo>
                      <a:lnTo>
                        <a:pt x="0" y="0"/>
                      </a:lnTo>
                      <a:lnTo>
                        <a:pt x="876" y="168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6780213" y="2151064"/>
                  <a:ext cx="1390650" cy="2667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35"/>
                <p:cNvSpPr/>
                <p:nvPr/>
              </p:nvSpPr>
              <p:spPr bwMode="auto">
                <a:xfrm>
                  <a:off x="6780213" y="2149476"/>
                  <a:ext cx="1390650" cy="271463"/>
                </a:xfrm>
                <a:custGeom>
                  <a:avLst/>
                  <a:gdLst>
                    <a:gd name="T0" fmla="*/ 785 w 786"/>
                    <a:gd name="T1" fmla="*/ 154 h 154"/>
                    <a:gd name="T2" fmla="*/ 751 w 786"/>
                    <a:gd name="T3" fmla="*/ 149 h 154"/>
                    <a:gd name="T4" fmla="*/ 662 w 786"/>
                    <a:gd name="T5" fmla="*/ 135 h 154"/>
                    <a:gd name="T6" fmla="*/ 602 w 786"/>
                    <a:gd name="T7" fmla="*/ 126 h 154"/>
                    <a:gd name="T8" fmla="*/ 535 w 786"/>
                    <a:gd name="T9" fmla="*/ 115 h 154"/>
                    <a:gd name="T10" fmla="*/ 464 w 786"/>
                    <a:gd name="T11" fmla="*/ 103 h 154"/>
                    <a:gd name="T12" fmla="*/ 390 w 786"/>
                    <a:gd name="T13" fmla="*/ 91 h 154"/>
                    <a:gd name="T14" fmla="*/ 316 w 786"/>
                    <a:gd name="T15" fmla="*/ 79 h 154"/>
                    <a:gd name="T16" fmla="*/ 245 w 786"/>
                    <a:gd name="T17" fmla="*/ 68 h 154"/>
                    <a:gd name="T18" fmla="*/ 179 w 786"/>
                    <a:gd name="T19" fmla="*/ 54 h 154"/>
                    <a:gd name="T20" fmla="*/ 120 w 786"/>
                    <a:gd name="T21" fmla="*/ 39 h 154"/>
                    <a:gd name="T22" fmla="*/ 94 w 786"/>
                    <a:gd name="T23" fmla="*/ 32 h 154"/>
                    <a:gd name="T24" fmla="*/ 71 w 786"/>
                    <a:gd name="T25" fmla="*/ 26 h 154"/>
                    <a:gd name="T26" fmla="*/ 50 w 786"/>
                    <a:gd name="T27" fmla="*/ 20 h 154"/>
                    <a:gd name="T28" fmla="*/ 33 w 786"/>
                    <a:gd name="T29" fmla="*/ 14 h 154"/>
                    <a:gd name="T30" fmla="*/ 8 w 786"/>
                    <a:gd name="T31" fmla="*/ 6 h 154"/>
                    <a:gd name="T32" fmla="*/ 0 w 786"/>
                    <a:gd name="T33" fmla="*/ 3 h 154"/>
                    <a:gd name="T34" fmla="*/ 1 w 786"/>
                    <a:gd name="T35" fmla="*/ 0 h 154"/>
                    <a:gd name="T36" fmla="*/ 10 w 786"/>
                    <a:gd name="T37" fmla="*/ 0 h 154"/>
                    <a:gd name="T38" fmla="*/ 35 w 786"/>
                    <a:gd name="T39" fmla="*/ 1 h 154"/>
                    <a:gd name="T40" fmla="*/ 53 w 786"/>
                    <a:gd name="T41" fmla="*/ 3 h 154"/>
                    <a:gd name="T42" fmla="*/ 75 w 786"/>
                    <a:gd name="T43" fmla="*/ 5 h 154"/>
                    <a:gd name="T44" fmla="*/ 99 w 786"/>
                    <a:gd name="T45" fmla="*/ 8 h 154"/>
                    <a:gd name="T46" fmla="*/ 126 w 786"/>
                    <a:gd name="T47" fmla="*/ 11 h 154"/>
                    <a:gd name="T48" fmla="*/ 186 w 786"/>
                    <a:gd name="T49" fmla="*/ 19 h 154"/>
                    <a:gd name="T50" fmla="*/ 252 w 786"/>
                    <a:gd name="T51" fmla="*/ 31 h 154"/>
                    <a:gd name="T52" fmla="*/ 323 w 786"/>
                    <a:gd name="T53" fmla="*/ 46 h 154"/>
                    <a:gd name="T54" fmla="*/ 396 w 786"/>
                    <a:gd name="T55" fmla="*/ 63 h 154"/>
                    <a:gd name="T56" fmla="*/ 469 w 786"/>
                    <a:gd name="T57" fmla="*/ 79 h 154"/>
                    <a:gd name="T58" fmla="*/ 539 w 786"/>
                    <a:gd name="T59" fmla="*/ 94 h 154"/>
                    <a:gd name="T60" fmla="*/ 605 w 786"/>
                    <a:gd name="T61" fmla="*/ 109 h 154"/>
                    <a:gd name="T62" fmla="*/ 664 w 786"/>
                    <a:gd name="T63" fmla="*/ 123 h 154"/>
                    <a:gd name="T64" fmla="*/ 752 w 786"/>
                    <a:gd name="T65" fmla="*/ 143 h 154"/>
                    <a:gd name="T66" fmla="*/ 786 w 786"/>
                    <a:gd name="T67" fmla="*/ 151 h 154"/>
                    <a:gd name="T68" fmla="*/ 785 w 786"/>
                    <a:gd name="T69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86" h="154">
                      <a:moveTo>
                        <a:pt x="785" y="154"/>
                      </a:moveTo>
                      <a:cubicBezTo>
                        <a:pt x="785" y="154"/>
                        <a:pt x="773" y="152"/>
                        <a:pt x="751" y="149"/>
                      </a:cubicBezTo>
                      <a:cubicBezTo>
                        <a:pt x="730" y="146"/>
                        <a:pt x="699" y="141"/>
                        <a:pt x="662" y="135"/>
                      </a:cubicBezTo>
                      <a:cubicBezTo>
                        <a:pt x="643" y="132"/>
                        <a:pt x="623" y="129"/>
                        <a:pt x="602" y="126"/>
                      </a:cubicBezTo>
                      <a:cubicBezTo>
                        <a:pt x="581" y="122"/>
                        <a:pt x="558" y="119"/>
                        <a:pt x="535" y="115"/>
                      </a:cubicBezTo>
                      <a:cubicBezTo>
                        <a:pt x="512" y="111"/>
                        <a:pt x="488" y="107"/>
                        <a:pt x="464" y="103"/>
                      </a:cubicBezTo>
                      <a:cubicBezTo>
                        <a:pt x="439" y="99"/>
                        <a:pt x="415" y="95"/>
                        <a:pt x="390" y="91"/>
                      </a:cubicBezTo>
                      <a:cubicBezTo>
                        <a:pt x="366" y="87"/>
                        <a:pt x="341" y="83"/>
                        <a:pt x="316" y="79"/>
                      </a:cubicBezTo>
                      <a:cubicBezTo>
                        <a:pt x="292" y="76"/>
                        <a:pt x="268" y="72"/>
                        <a:pt x="245" y="68"/>
                      </a:cubicBezTo>
                      <a:cubicBezTo>
                        <a:pt x="222" y="63"/>
                        <a:pt x="200" y="58"/>
                        <a:pt x="179" y="54"/>
                      </a:cubicBezTo>
                      <a:cubicBezTo>
                        <a:pt x="158" y="49"/>
                        <a:pt x="138" y="44"/>
                        <a:pt x="120" y="39"/>
                      </a:cubicBezTo>
                      <a:cubicBezTo>
                        <a:pt x="111" y="37"/>
                        <a:pt x="102" y="34"/>
                        <a:pt x="94" y="32"/>
                      </a:cubicBezTo>
                      <a:cubicBezTo>
                        <a:pt x="86" y="30"/>
                        <a:pt x="78" y="28"/>
                        <a:pt x="71" y="26"/>
                      </a:cubicBezTo>
                      <a:cubicBezTo>
                        <a:pt x="63" y="23"/>
                        <a:pt x="56" y="21"/>
                        <a:pt x="50" y="20"/>
                      </a:cubicBezTo>
                      <a:cubicBezTo>
                        <a:pt x="44" y="18"/>
                        <a:pt x="38" y="16"/>
                        <a:pt x="33" y="14"/>
                      </a:cubicBezTo>
                      <a:cubicBezTo>
                        <a:pt x="22" y="11"/>
                        <a:pt x="14" y="8"/>
                        <a:pt x="8" y="6"/>
                      </a:cubicBezTo>
                      <a:cubicBezTo>
                        <a:pt x="3" y="4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4" y="0"/>
                        <a:pt x="10" y="0"/>
                      </a:cubicBezTo>
                      <a:cubicBezTo>
                        <a:pt x="16" y="0"/>
                        <a:pt x="24" y="1"/>
                        <a:pt x="35" y="1"/>
                      </a:cubicBezTo>
                      <a:cubicBezTo>
                        <a:pt x="41" y="2"/>
                        <a:pt x="47" y="2"/>
                        <a:pt x="53" y="3"/>
                      </a:cubicBezTo>
                      <a:cubicBezTo>
                        <a:pt x="60" y="4"/>
                        <a:pt x="67" y="4"/>
                        <a:pt x="75" y="5"/>
                      </a:cubicBezTo>
                      <a:cubicBezTo>
                        <a:pt x="82" y="6"/>
                        <a:pt x="90" y="7"/>
                        <a:pt x="99" y="8"/>
                      </a:cubicBezTo>
                      <a:cubicBezTo>
                        <a:pt x="107" y="9"/>
                        <a:pt x="116" y="9"/>
                        <a:pt x="126" y="11"/>
                      </a:cubicBezTo>
                      <a:cubicBezTo>
                        <a:pt x="144" y="13"/>
                        <a:pt x="164" y="16"/>
                        <a:pt x="186" y="19"/>
                      </a:cubicBezTo>
                      <a:cubicBezTo>
                        <a:pt x="207" y="22"/>
                        <a:pt x="229" y="26"/>
                        <a:pt x="252" y="31"/>
                      </a:cubicBezTo>
                      <a:cubicBezTo>
                        <a:pt x="275" y="35"/>
                        <a:pt x="299" y="41"/>
                        <a:pt x="323" y="46"/>
                      </a:cubicBezTo>
                      <a:cubicBezTo>
                        <a:pt x="347" y="52"/>
                        <a:pt x="371" y="57"/>
                        <a:pt x="396" y="63"/>
                      </a:cubicBezTo>
                      <a:cubicBezTo>
                        <a:pt x="420" y="68"/>
                        <a:pt x="444" y="73"/>
                        <a:pt x="469" y="79"/>
                      </a:cubicBezTo>
                      <a:cubicBezTo>
                        <a:pt x="493" y="84"/>
                        <a:pt x="516" y="89"/>
                        <a:pt x="539" y="94"/>
                      </a:cubicBezTo>
                      <a:cubicBezTo>
                        <a:pt x="562" y="99"/>
                        <a:pt x="584" y="104"/>
                        <a:pt x="605" y="109"/>
                      </a:cubicBezTo>
                      <a:cubicBezTo>
                        <a:pt x="626" y="114"/>
                        <a:pt x="646" y="118"/>
                        <a:pt x="664" y="123"/>
                      </a:cubicBezTo>
                      <a:cubicBezTo>
                        <a:pt x="701" y="131"/>
                        <a:pt x="731" y="138"/>
                        <a:pt x="752" y="143"/>
                      </a:cubicBezTo>
                      <a:cubicBezTo>
                        <a:pt x="774" y="148"/>
                        <a:pt x="786" y="151"/>
                        <a:pt x="786" y="151"/>
                      </a:cubicBezTo>
                      <a:lnTo>
                        <a:pt x="785" y="154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36"/>
                <p:cNvSpPr/>
                <p:nvPr/>
              </p:nvSpPr>
              <p:spPr bwMode="auto">
                <a:xfrm>
                  <a:off x="7772400" y="2351089"/>
                  <a:ext cx="193675" cy="141288"/>
                </a:xfrm>
                <a:custGeom>
                  <a:avLst/>
                  <a:gdLst>
                    <a:gd name="T0" fmla="*/ 0 w 122"/>
                    <a:gd name="T1" fmla="*/ 0 h 89"/>
                    <a:gd name="T2" fmla="*/ 122 w 122"/>
                    <a:gd name="T3" fmla="*/ 89 h 89"/>
                    <a:gd name="T4" fmla="*/ 0 w 122"/>
                    <a:gd name="T5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2" h="89">
                      <a:moveTo>
                        <a:pt x="0" y="0"/>
                      </a:moveTo>
                      <a:lnTo>
                        <a:pt x="122" y="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Line 37"/>
                <p:cNvSpPr>
                  <a:spLocks noChangeShapeType="1"/>
                </p:cNvSpPr>
                <p:nvPr/>
              </p:nvSpPr>
              <p:spPr bwMode="auto">
                <a:xfrm>
                  <a:off x="7772400" y="2351089"/>
                  <a:ext cx="193675" cy="14128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38"/>
                <p:cNvSpPr/>
                <p:nvPr/>
              </p:nvSpPr>
              <p:spPr bwMode="auto">
                <a:xfrm>
                  <a:off x="7770813" y="2349501"/>
                  <a:ext cx="195262" cy="142875"/>
                </a:xfrm>
                <a:custGeom>
                  <a:avLst/>
                  <a:gdLst>
                    <a:gd name="T0" fmla="*/ 2 w 123"/>
                    <a:gd name="T1" fmla="*/ 0 h 90"/>
                    <a:gd name="T2" fmla="*/ 123 w 123"/>
                    <a:gd name="T3" fmla="*/ 90 h 90"/>
                    <a:gd name="T4" fmla="*/ 0 w 123"/>
                    <a:gd name="T5" fmla="*/ 3 h 90"/>
                    <a:gd name="T6" fmla="*/ 2 w 123"/>
                    <a:gd name="T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90">
                      <a:moveTo>
                        <a:pt x="2" y="0"/>
                      </a:moveTo>
                      <a:lnTo>
                        <a:pt x="123" y="90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39"/>
                <p:cNvSpPr/>
                <p:nvPr/>
              </p:nvSpPr>
              <p:spPr bwMode="auto">
                <a:xfrm>
                  <a:off x="7480300" y="2287589"/>
                  <a:ext cx="223837" cy="174625"/>
                </a:xfrm>
                <a:custGeom>
                  <a:avLst/>
                  <a:gdLst>
                    <a:gd name="T0" fmla="*/ 0 w 141"/>
                    <a:gd name="T1" fmla="*/ 0 h 110"/>
                    <a:gd name="T2" fmla="*/ 141 w 141"/>
                    <a:gd name="T3" fmla="*/ 110 h 110"/>
                    <a:gd name="T4" fmla="*/ 0 w 141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1" h="110">
                      <a:moveTo>
                        <a:pt x="0" y="0"/>
                      </a:moveTo>
                      <a:lnTo>
                        <a:pt x="141" y="1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Line 40"/>
                <p:cNvSpPr>
                  <a:spLocks noChangeShapeType="1"/>
                </p:cNvSpPr>
                <p:nvPr/>
              </p:nvSpPr>
              <p:spPr bwMode="auto">
                <a:xfrm>
                  <a:off x="7480300" y="2287589"/>
                  <a:ext cx="223837" cy="17462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41"/>
                <p:cNvSpPr/>
                <p:nvPr/>
              </p:nvSpPr>
              <p:spPr bwMode="auto">
                <a:xfrm>
                  <a:off x="7478713" y="2284414"/>
                  <a:ext cx="225425" cy="177800"/>
                </a:xfrm>
                <a:custGeom>
                  <a:avLst/>
                  <a:gdLst>
                    <a:gd name="T0" fmla="*/ 2 w 142"/>
                    <a:gd name="T1" fmla="*/ 0 h 112"/>
                    <a:gd name="T2" fmla="*/ 142 w 142"/>
                    <a:gd name="T3" fmla="*/ 112 h 112"/>
                    <a:gd name="T4" fmla="*/ 0 w 142"/>
                    <a:gd name="T5" fmla="*/ 3 h 112"/>
                    <a:gd name="T6" fmla="*/ 2 w 142"/>
                    <a:gd name="T7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12">
                      <a:moveTo>
                        <a:pt x="2" y="0"/>
                      </a:moveTo>
                      <a:lnTo>
                        <a:pt x="142" y="112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42"/>
                <p:cNvSpPr/>
                <p:nvPr/>
              </p:nvSpPr>
              <p:spPr bwMode="auto">
                <a:xfrm>
                  <a:off x="7292975" y="2260601"/>
                  <a:ext cx="217487" cy="188913"/>
                </a:xfrm>
                <a:custGeom>
                  <a:avLst/>
                  <a:gdLst>
                    <a:gd name="T0" fmla="*/ 0 w 137"/>
                    <a:gd name="T1" fmla="*/ 0 h 119"/>
                    <a:gd name="T2" fmla="*/ 137 w 137"/>
                    <a:gd name="T3" fmla="*/ 119 h 119"/>
                    <a:gd name="T4" fmla="*/ 0 w 137"/>
                    <a:gd name="T5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7" h="119">
                      <a:moveTo>
                        <a:pt x="0" y="0"/>
                      </a:moveTo>
                      <a:lnTo>
                        <a:pt x="137" y="1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Line 43"/>
                <p:cNvSpPr>
                  <a:spLocks noChangeShapeType="1"/>
                </p:cNvSpPr>
                <p:nvPr/>
              </p:nvSpPr>
              <p:spPr bwMode="auto">
                <a:xfrm>
                  <a:off x="7292975" y="2260601"/>
                  <a:ext cx="217487" cy="18891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44"/>
                <p:cNvSpPr/>
                <p:nvPr/>
              </p:nvSpPr>
              <p:spPr bwMode="auto">
                <a:xfrm>
                  <a:off x="7291388" y="2257426"/>
                  <a:ext cx="219075" cy="192088"/>
                </a:xfrm>
                <a:custGeom>
                  <a:avLst/>
                  <a:gdLst>
                    <a:gd name="T0" fmla="*/ 3 w 138"/>
                    <a:gd name="T1" fmla="*/ 0 h 121"/>
                    <a:gd name="T2" fmla="*/ 138 w 138"/>
                    <a:gd name="T3" fmla="*/ 121 h 121"/>
                    <a:gd name="T4" fmla="*/ 0 w 138"/>
                    <a:gd name="T5" fmla="*/ 3 h 121"/>
                    <a:gd name="T6" fmla="*/ 3 w 138"/>
                    <a:gd name="T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121">
                      <a:moveTo>
                        <a:pt x="3" y="0"/>
                      </a:moveTo>
                      <a:lnTo>
                        <a:pt x="138" y="121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45"/>
                <p:cNvSpPr/>
                <p:nvPr/>
              </p:nvSpPr>
              <p:spPr bwMode="auto">
                <a:xfrm>
                  <a:off x="7086600" y="2220914"/>
                  <a:ext cx="254000" cy="219075"/>
                </a:xfrm>
                <a:custGeom>
                  <a:avLst/>
                  <a:gdLst>
                    <a:gd name="T0" fmla="*/ 0 w 160"/>
                    <a:gd name="T1" fmla="*/ 0 h 138"/>
                    <a:gd name="T2" fmla="*/ 160 w 160"/>
                    <a:gd name="T3" fmla="*/ 138 h 138"/>
                    <a:gd name="T4" fmla="*/ 0 w 160"/>
                    <a:gd name="T5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0" h="138">
                      <a:moveTo>
                        <a:pt x="0" y="0"/>
                      </a:moveTo>
                      <a:lnTo>
                        <a:pt x="160" y="1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Line 46"/>
                <p:cNvSpPr>
                  <a:spLocks noChangeShapeType="1"/>
                </p:cNvSpPr>
                <p:nvPr/>
              </p:nvSpPr>
              <p:spPr bwMode="auto">
                <a:xfrm>
                  <a:off x="7086600" y="2220914"/>
                  <a:ext cx="254000" cy="21907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47"/>
                <p:cNvSpPr/>
                <p:nvPr/>
              </p:nvSpPr>
              <p:spPr bwMode="auto">
                <a:xfrm>
                  <a:off x="7085013" y="2216151"/>
                  <a:ext cx="255587" cy="223838"/>
                </a:xfrm>
                <a:custGeom>
                  <a:avLst/>
                  <a:gdLst>
                    <a:gd name="T0" fmla="*/ 2 w 161"/>
                    <a:gd name="T1" fmla="*/ 0 h 141"/>
                    <a:gd name="T2" fmla="*/ 161 w 161"/>
                    <a:gd name="T3" fmla="*/ 141 h 141"/>
                    <a:gd name="T4" fmla="*/ 0 w 161"/>
                    <a:gd name="T5" fmla="*/ 4 h 141"/>
                    <a:gd name="T6" fmla="*/ 2 w 161"/>
                    <a:gd name="T7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1" h="141">
                      <a:moveTo>
                        <a:pt x="2" y="0"/>
                      </a:moveTo>
                      <a:lnTo>
                        <a:pt x="161" y="141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48"/>
                <p:cNvSpPr/>
                <p:nvPr/>
              </p:nvSpPr>
              <p:spPr bwMode="auto">
                <a:xfrm>
                  <a:off x="6934200" y="2181226"/>
                  <a:ext cx="214312" cy="206375"/>
                </a:xfrm>
                <a:custGeom>
                  <a:avLst/>
                  <a:gdLst>
                    <a:gd name="T0" fmla="*/ 0 w 135"/>
                    <a:gd name="T1" fmla="*/ 0 h 130"/>
                    <a:gd name="T2" fmla="*/ 135 w 135"/>
                    <a:gd name="T3" fmla="*/ 130 h 130"/>
                    <a:gd name="T4" fmla="*/ 0 w 13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5" h="130">
                      <a:moveTo>
                        <a:pt x="0" y="0"/>
                      </a:moveTo>
                      <a:lnTo>
                        <a:pt x="135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Line 49"/>
                <p:cNvSpPr>
                  <a:spLocks noChangeShapeType="1"/>
                </p:cNvSpPr>
                <p:nvPr/>
              </p:nvSpPr>
              <p:spPr bwMode="auto">
                <a:xfrm>
                  <a:off x="6934200" y="2181226"/>
                  <a:ext cx="214312" cy="20637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50"/>
                <p:cNvSpPr/>
                <p:nvPr/>
              </p:nvSpPr>
              <p:spPr bwMode="auto">
                <a:xfrm>
                  <a:off x="6931025" y="2179639"/>
                  <a:ext cx="217487" cy="207963"/>
                </a:xfrm>
                <a:custGeom>
                  <a:avLst/>
                  <a:gdLst>
                    <a:gd name="T0" fmla="*/ 3 w 137"/>
                    <a:gd name="T1" fmla="*/ 0 h 131"/>
                    <a:gd name="T2" fmla="*/ 137 w 137"/>
                    <a:gd name="T3" fmla="*/ 131 h 131"/>
                    <a:gd name="T4" fmla="*/ 0 w 137"/>
                    <a:gd name="T5" fmla="*/ 2 h 131"/>
                    <a:gd name="T6" fmla="*/ 3 w 137"/>
                    <a:gd name="T7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7" h="131">
                      <a:moveTo>
                        <a:pt x="3" y="0"/>
                      </a:moveTo>
                      <a:lnTo>
                        <a:pt x="137" y="131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51"/>
                <p:cNvSpPr/>
                <p:nvPr/>
              </p:nvSpPr>
              <p:spPr bwMode="auto">
                <a:xfrm>
                  <a:off x="7764463" y="2298701"/>
                  <a:ext cx="206375" cy="38100"/>
                </a:xfrm>
                <a:custGeom>
                  <a:avLst/>
                  <a:gdLst>
                    <a:gd name="T0" fmla="*/ 0 w 130"/>
                    <a:gd name="T1" fmla="*/ 24 h 24"/>
                    <a:gd name="T2" fmla="*/ 130 w 130"/>
                    <a:gd name="T3" fmla="*/ 0 h 24"/>
                    <a:gd name="T4" fmla="*/ 0 w 130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0" h="24">
                      <a:moveTo>
                        <a:pt x="0" y="24"/>
                      </a:moveTo>
                      <a:lnTo>
                        <a:pt x="13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7764463" y="2298701"/>
                  <a:ext cx="206375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53"/>
                <p:cNvSpPr/>
                <p:nvPr/>
              </p:nvSpPr>
              <p:spPr bwMode="auto">
                <a:xfrm>
                  <a:off x="7764463" y="2298701"/>
                  <a:ext cx="206375" cy="41275"/>
                </a:xfrm>
                <a:custGeom>
                  <a:avLst/>
                  <a:gdLst>
                    <a:gd name="T0" fmla="*/ 0 w 130"/>
                    <a:gd name="T1" fmla="*/ 22 h 26"/>
                    <a:gd name="T2" fmla="*/ 130 w 130"/>
                    <a:gd name="T3" fmla="*/ 0 h 26"/>
                    <a:gd name="T4" fmla="*/ 0 w 130"/>
                    <a:gd name="T5" fmla="*/ 26 h 26"/>
                    <a:gd name="T6" fmla="*/ 0 w 130"/>
                    <a:gd name="T7" fmla="*/ 2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0" h="26">
                      <a:moveTo>
                        <a:pt x="0" y="22"/>
                      </a:moveTo>
                      <a:lnTo>
                        <a:pt x="130" y="0"/>
                      </a:lnTo>
                      <a:lnTo>
                        <a:pt x="0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54"/>
                <p:cNvSpPr/>
                <p:nvPr/>
              </p:nvSpPr>
              <p:spPr bwMode="auto">
                <a:xfrm>
                  <a:off x="7472363" y="2227264"/>
                  <a:ext cx="238125" cy="57150"/>
                </a:xfrm>
                <a:custGeom>
                  <a:avLst/>
                  <a:gdLst>
                    <a:gd name="T0" fmla="*/ 0 w 150"/>
                    <a:gd name="T1" fmla="*/ 36 h 36"/>
                    <a:gd name="T2" fmla="*/ 150 w 150"/>
                    <a:gd name="T3" fmla="*/ 0 h 36"/>
                    <a:gd name="T4" fmla="*/ 0 w 150"/>
                    <a:gd name="T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0" h="36">
                      <a:moveTo>
                        <a:pt x="0" y="36"/>
                      </a:moveTo>
                      <a:lnTo>
                        <a:pt x="150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7472363" y="2227264"/>
                  <a:ext cx="238125" cy="5715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56"/>
                <p:cNvSpPr/>
                <p:nvPr/>
              </p:nvSpPr>
              <p:spPr bwMode="auto">
                <a:xfrm>
                  <a:off x="7470775" y="2227264"/>
                  <a:ext cx="239712" cy="60325"/>
                </a:xfrm>
                <a:custGeom>
                  <a:avLst/>
                  <a:gdLst>
                    <a:gd name="T0" fmla="*/ 0 w 151"/>
                    <a:gd name="T1" fmla="*/ 33 h 38"/>
                    <a:gd name="T2" fmla="*/ 151 w 151"/>
                    <a:gd name="T3" fmla="*/ 0 h 38"/>
                    <a:gd name="T4" fmla="*/ 1 w 151"/>
                    <a:gd name="T5" fmla="*/ 38 h 38"/>
                    <a:gd name="T6" fmla="*/ 0 w 151"/>
                    <a:gd name="T7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1" h="38">
                      <a:moveTo>
                        <a:pt x="0" y="33"/>
                      </a:moveTo>
                      <a:lnTo>
                        <a:pt x="151" y="0"/>
                      </a:lnTo>
                      <a:lnTo>
                        <a:pt x="1" y="38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57"/>
                <p:cNvSpPr/>
                <p:nvPr/>
              </p:nvSpPr>
              <p:spPr bwMode="auto">
                <a:xfrm>
                  <a:off x="7286625" y="2166939"/>
                  <a:ext cx="234950" cy="69850"/>
                </a:xfrm>
                <a:custGeom>
                  <a:avLst/>
                  <a:gdLst>
                    <a:gd name="T0" fmla="*/ 0 w 148"/>
                    <a:gd name="T1" fmla="*/ 44 h 44"/>
                    <a:gd name="T2" fmla="*/ 148 w 148"/>
                    <a:gd name="T3" fmla="*/ 0 h 44"/>
                    <a:gd name="T4" fmla="*/ 0 w 148"/>
                    <a:gd name="T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8" h="44">
                      <a:moveTo>
                        <a:pt x="0" y="44"/>
                      </a:moveTo>
                      <a:lnTo>
                        <a:pt x="148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7286625" y="2166939"/>
                  <a:ext cx="234950" cy="6985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59"/>
                <p:cNvSpPr/>
                <p:nvPr/>
              </p:nvSpPr>
              <p:spPr bwMode="auto">
                <a:xfrm>
                  <a:off x="7285038" y="2166939"/>
                  <a:ext cx="236537" cy="73025"/>
                </a:xfrm>
                <a:custGeom>
                  <a:avLst/>
                  <a:gdLst>
                    <a:gd name="T0" fmla="*/ 0 w 149"/>
                    <a:gd name="T1" fmla="*/ 41 h 46"/>
                    <a:gd name="T2" fmla="*/ 149 w 149"/>
                    <a:gd name="T3" fmla="*/ 0 h 46"/>
                    <a:gd name="T4" fmla="*/ 1 w 149"/>
                    <a:gd name="T5" fmla="*/ 46 h 46"/>
                    <a:gd name="T6" fmla="*/ 0 w 149"/>
                    <a:gd name="T7" fmla="*/ 41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9" h="46">
                      <a:moveTo>
                        <a:pt x="0" y="41"/>
                      </a:moveTo>
                      <a:lnTo>
                        <a:pt x="149" y="0"/>
                      </a:lnTo>
                      <a:lnTo>
                        <a:pt x="1" y="4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0"/>
                <p:cNvSpPr/>
                <p:nvPr/>
              </p:nvSpPr>
              <p:spPr bwMode="auto">
                <a:xfrm>
                  <a:off x="7067550" y="2122489"/>
                  <a:ext cx="274637" cy="77788"/>
                </a:xfrm>
                <a:custGeom>
                  <a:avLst/>
                  <a:gdLst>
                    <a:gd name="T0" fmla="*/ 0 w 173"/>
                    <a:gd name="T1" fmla="*/ 49 h 49"/>
                    <a:gd name="T2" fmla="*/ 173 w 173"/>
                    <a:gd name="T3" fmla="*/ 0 h 49"/>
                    <a:gd name="T4" fmla="*/ 0 w 173"/>
                    <a:gd name="T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3" h="49">
                      <a:moveTo>
                        <a:pt x="0" y="49"/>
                      </a:moveTo>
                      <a:lnTo>
                        <a:pt x="173" y="0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067550" y="2122489"/>
                  <a:ext cx="274637" cy="7778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2"/>
                <p:cNvSpPr/>
                <p:nvPr/>
              </p:nvSpPr>
              <p:spPr bwMode="auto">
                <a:xfrm>
                  <a:off x="7067550" y="2122489"/>
                  <a:ext cx="274637" cy="80963"/>
                </a:xfrm>
                <a:custGeom>
                  <a:avLst/>
                  <a:gdLst>
                    <a:gd name="T0" fmla="*/ 0 w 173"/>
                    <a:gd name="T1" fmla="*/ 47 h 51"/>
                    <a:gd name="T2" fmla="*/ 173 w 173"/>
                    <a:gd name="T3" fmla="*/ 0 h 51"/>
                    <a:gd name="T4" fmla="*/ 1 w 173"/>
                    <a:gd name="T5" fmla="*/ 51 h 51"/>
                    <a:gd name="T6" fmla="*/ 0 w 173"/>
                    <a:gd name="T7" fmla="*/ 4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3" h="51">
                      <a:moveTo>
                        <a:pt x="0" y="47"/>
                      </a:moveTo>
                      <a:lnTo>
                        <a:pt x="173" y="0"/>
                      </a:lnTo>
                      <a:lnTo>
                        <a:pt x="1" y="51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63"/>
                <p:cNvSpPr/>
                <p:nvPr/>
              </p:nvSpPr>
              <p:spPr bwMode="auto">
                <a:xfrm>
                  <a:off x="6915150" y="2098676"/>
                  <a:ext cx="234950" cy="82550"/>
                </a:xfrm>
                <a:custGeom>
                  <a:avLst/>
                  <a:gdLst>
                    <a:gd name="T0" fmla="*/ 0 w 148"/>
                    <a:gd name="T1" fmla="*/ 52 h 52"/>
                    <a:gd name="T2" fmla="*/ 148 w 148"/>
                    <a:gd name="T3" fmla="*/ 0 h 52"/>
                    <a:gd name="T4" fmla="*/ 0 w 148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8" h="52">
                      <a:moveTo>
                        <a:pt x="0" y="52"/>
                      </a:moveTo>
                      <a:lnTo>
                        <a:pt x="148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6915150" y="2098676"/>
                  <a:ext cx="234950" cy="8255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65"/>
                <p:cNvSpPr/>
                <p:nvPr/>
              </p:nvSpPr>
              <p:spPr bwMode="auto">
                <a:xfrm>
                  <a:off x="6915150" y="2098676"/>
                  <a:ext cx="234950" cy="85725"/>
                </a:xfrm>
                <a:custGeom>
                  <a:avLst/>
                  <a:gdLst>
                    <a:gd name="T0" fmla="*/ 0 w 148"/>
                    <a:gd name="T1" fmla="*/ 50 h 54"/>
                    <a:gd name="T2" fmla="*/ 148 w 148"/>
                    <a:gd name="T3" fmla="*/ 0 h 54"/>
                    <a:gd name="T4" fmla="*/ 1 w 148"/>
                    <a:gd name="T5" fmla="*/ 54 h 54"/>
                    <a:gd name="T6" fmla="*/ 0 w 148"/>
                    <a:gd name="T7" fmla="*/ 5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8" h="54">
                      <a:moveTo>
                        <a:pt x="0" y="50"/>
                      </a:moveTo>
                      <a:lnTo>
                        <a:pt x="148" y="0"/>
                      </a:lnTo>
                      <a:lnTo>
                        <a:pt x="1" y="54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66"/>
                <p:cNvSpPr/>
                <p:nvPr/>
              </p:nvSpPr>
              <p:spPr bwMode="auto">
                <a:xfrm>
                  <a:off x="6470650" y="574676"/>
                  <a:ext cx="747712" cy="1587500"/>
                </a:xfrm>
                <a:custGeom>
                  <a:avLst/>
                  <a:gdLst>
                    <a:gd name="T0" fmla="*/ 33 w 423"/>
                    <a:gd name="T1" fmla="*/ 442 h 898"/>
                    <a:gd name="T2" fmla="*/ 204 w 423"/>
                    <a:gd name="T3" fmla="*/ 874 h 898"/>
                    <a:gd name="T4" fmla="*/ 413 w 423"/>
                    <a:gd name="T5" fmla="*/ 484 h 898"/>
                    <a:gd name="T6" fmla="*/ 243 w 423"/>
                    <a:gd name="T7" fmla="*/ 34 h 898"/>
                    <a:gd name="T8" fmla="*/ 33 w 423"/>
                    <a:gd name="T9" fmla="*/ 442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3" h="898">
                      <a:moveTo>
                        <a:pt x="33" y="442"/>
                      </a:moveTo>
                      <a:cubicBezTo>
                        <a:pt x="0" y="663"/>
                        <a:pt x="124" y="898"/>
                        <a:pt x="204" y="874"/>
                      </a:cubicBezTo>
                      <a:cubicBezTo>
                        <a:pt x="293" y="847"/>
                        <a:pt x="402" y="707"/>
                        <a:pt x="413" y="484"/>
                      </a:cubicBezTo>
                      <a:cubicBezTo>
                        <a:pt x="423" y="261"/>
                        <a:pt x="274" y="0"/>
                        <a:pt x="243" y="34"/>
                      </a:cubicBezTo>
                      <a:cubicBezTo>
                        <a:pt x="203" y="80"/>
                        <a:pt x="65" y="225"/>
                        <a:pt x="33" y="442"/>
                      </a:cubicBezTo>
                      <a:close/>
                    </a:path>
                  </a:pathLst>
                </a:custGeom>
                <a:solidFill>
                  <a:srgbClr val="7BA8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67"/>
                <p:cNvSpPr/>
                <p:nvPr/>
              </p:nvSpPr>
              <p:spPr bwMode="auto">
                <a:xfrm>
                  <a:off x="6797675" y="658814"/>
                  <a:ext cx="114300" cy="1462088"/>
                </a:xfrm>
                <a:custGeom>
                  <a:avLst/>
                  <a:gdLst>
                    <a:gd name="T0" fmla="*/ 72 w 72"/>
                    <a:gd name="T1" fmla="*/ 0 h 921"/>
                    <a:gd name="T2" fmla="*/ 0 w 72"/>
                    <a:gd name="T3" fmla="*/ 921 h 921"/>
                    <a:gd name="T4" fmla="*/ 72 w 72"/>
                    <a:gd name="T5" fmla="*/ 0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921">
                      <a:moveTo>
                        <a:pt x="72" y="0"/>
                      </a:moveTo>
                      <a:lnTo>
                        <a:pt x="0" y="921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6797675" y="658814"/>
                  <a:ext cx="114300" cy="146208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69"/>
                <p:cNvSpPr/>
                <p:nvPr/>
              </p:nvSpPr>
              <p:spPr bwMode="auto">
                <a:xfrm>
                  <a:off x="6791325" y="658814"/>
                  <a:ext cx="123825" cy="1462088"/>
                </a:xfrm>
                <a:custGeom>
                  <a:avLst/>
                  <a:gdLst>
                    <a:gd name="T0" fmla="*/ 70 w 70"/>
                    <a:gd name="T1" fmla="*/ 1 h 827"/>
                    <a:gd name="T2" fmla="*/ 69 w 70"/>
                    <a:gd name="T3" fmla="*/ 36 h 827"/>
                    <a:gd name="T4" fmla="*/ 65 w 70"/>
                    <a:gd name="T5" fmla="*/ 130 h 827"/>
                    <a:gd name="T6" fmla="*/ 62 w 70"/>
                    <a:gd name="T7" fmla="*/ 193 h 827"/>
                    <a:gd name="T8" fmla="*/ 59 w 70"/>
                    <a:gd name="T9" fmla="*/ 263 h 827"/>
                    <a:gd name="T10" fmla="*/ 55 w 70"/>
                    <a:gd name="T11" fmla="*/ 337 h 827"/>
                    <a:gd name="T12" fmla="*/ 51 w 70"/>
                    <a:gd name="T13" fmla="*/ 415 h 827"/>
                    <a:gd name="T14" fmla="*/ 47 w 70"/>
                    <a:gd name="T15" fmla="*/ 492 h 827"/>
                    <a:gd name="T16" fmla="*/ 43 w 70"/>
                    <a:gd name="T17" fmla="*/ 567 h 827"/>
                    <a:gd name="T18" fmla="*/ 37 w 70"/>
                    <a:gd name="T19" fmla="*/ 636 h 827"/>
                    <a:gd name="T20" fmla="*/ 29 w 70"/>
                    <a:gd name="T21" fmla="*/ 699 h 827"/>
                    <a:gd name="T22" fmla="*/ 25 w 70"/>
                    <a:gd name="T23" fmla="*/ 726 h 827"/>
                    <a:gd name="T24" fmla="*/ 21 w 70"/>
                    <a:gd name="T25" fmla="*/ 751 h 827"/>
                    <a:gd name="T26" fmla="*/ 17 w 70"/>
                    <a:gd name="T27" fmla="*/ 773 h 827"/>
                    <a:gd name="T28" fmla="*/ 13 w 70"/>
                    <a:gd name="T29" fmla="*/ 792 h 827"/>
                    <a:gd name="T30" fmla="*/ 8 w 70"/>
                    <a:gd name="T31" fmla="*/ 818 h 827"/>
                    <a:gd name="T32" fmla="*/ 6 w 70"/>
                    <a:gd name="T33" fmla="*/ 827 h 827"/>
                    <a:gd name="T34" fmla="*/ 2 w 70"/>
                    <a:gd name="T35" fmla="*/ 827 h 827"/>
                    <a:gd name="T36" fmla="*/ 2 w 70"/>
                    <a:gd name="T37" fmla="*/ 817 h 827"/>
                    <a:gd name="T38" fmla="*/ 1 w 70"/>
                    <a:gd name="T39" fmla="*/ 791 h 827"/>
                    <a:gd name="T40" fmla="*/ 0 w 70"/>
                    <a:gd name="T41" fmla="*/ 772 h 827"/>
                    <a:gd name="T42" fmla="*/ 0 w 70"/>
                    <a:gd name="T43" fmla="*/ 750 h 827"/>
                    <a:gd name="T44" fmla="*/ 0 w 70"/>
                    <a:gd name="T45" fmla="*/ 724 h 827"/>
                    <a:gd name="T46" fmla="*/ 0 w 70"/>
                    <a:gd name="T47" fmla="*/ 696 h 827"/>
                    <a:gd name="T48" fmla="*/ 2 w 70"/>
                    <a:gd name="T49" fmla="*/ 634 h 827"/>
                    <a:gd name="T50" fmla="*/ 6 w 70"/>
                    <a:gd name="T51" fmla="*/ 564 h 827"/>
                    <a:gd name="T52" fmla="*/ 14 w 70"/>
                    <a:gd name="T53" fmla="*/ 489 h 827"/>
                    <a:gd name="T54" fmla="*/ 22 w 70"/>
                    <a:gd name="T55" fmla="*/ 412 h 827"/>
                    <a:gd name="T56" fmla="*/ 30 w 70"/>
                    <a:gd name="T57" fmla="*/ 336 h 827"/>
                    <a:gd name="T58" fmla="*/ 38 w 70"/>
                    <a:gd name="T59" fmla="*/ 261 h 827"/>
                    <a:gd name="T60" fmla="*/ 45 w 70"/>
                    <a:gd name="T61" fmla="*/ 191 h 827"/>
                    <a:gd name="T62" fmla="*/ 52 w 70"/>
                    <a:gd name="T63" fmla="*/ 129 h 827"/>
                    <a:gd name="T64" fmla="*/ 62 w 70"/>
                    <a:gd name="T65" fmla="*/ 36 h 827"/>
                    <a:gd name="T66" fmla="*/ 67 w 70"/>
                    <a:gd name="T67" fmla="*/ 0 h 827"/>
                    <a:gd name="T68" fmla="*/ 70 w 70"/>
                    <a:gd name="T69" fmla="*/ 1 h 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0" h="827">
                      <a:moveTo>
                        <a:pt x="70" y="1"/>
                      </a:moveTo>
                      <a:cubicBezTo>
                        <a:pt x="70" y="1"/>
                        <a:pt x="70" y="13"/>
                        <a:pt x="69" y="36"/>
                      </a:cubicBezTo>
                      <a:cubicBezTo>
                        <a:pt x="68" y="59"/>
                        <a:pt x="66" y="91"/>
                        <a:pt x="65" y="130"/>
                      </a:cubicBezTo>
                      <a:cubicBezTo>
                        <a:pt x="64" y="149"/>
                        <a:pt x="63" y="170"/>
                        <a:pt x="62" y="193"/>
                      </a:cubicBezTo>
                      <a:cubicBezTo>
                        <a:pt x="61" y="215"/>
                        <a:pt x="60" y="238"/>
                        <a:pt x="59" y="263"/>
                      </a:cubicBezTo>
                      <a:cubicBezTo>
                        <a:pt x="57" y="287"/>
                        <a:pt x="56" y="312"/>
                        <a:pt x="55" y="337"/>
                      </a:cubicBezTo>
                      <a:cubicBezTo>
                        <a:pt x="53" y="363"/>
                        <a:pt x="52" y="389"/>
                        <a:pt x="51" y="415"/>
                      </a:cubicBezTo>
                      <a:cubicBezTo>
                        <a:pt x="49" y="441"/>
                        <a:pt x="48" y="466"/>
                        <a:pt x="47" y="492"/>
                      </a:cubicBezTo>
                      <a:cubicBezTo>
                        <a:pt x="46" y="517"/>
                        <a:pt x="45" y="542"/>
                        <a:pt x="43" y="567"/>
                      </a:cubicBezTo>
                      <a:cubicBezTo>
                        <a:pt x="41" y="591"/>
                        <a:pt x="39" y="614"/>
                        <a:pt x="37" y="636"/>
                      </a:cubicBezTo>
                      <a:cubicBezTo>
                        <a:pt x="34" y="659"/>
                        <a:pt x="31" y="679"/>
                        <a:pt x="29" y="699"/>
                      </a:cubicBezTo>
                      <a:cubicBezTo>
                        <a:pt x="27" y="708"/>
                        <a:pt x="26" y="718"/>
                        <a:pt x="25" y="726"/>
                      </a:cubicBezTo>
                      <a:cubicBezTo>
                        <a:pt x="23" y="735"/>
                        <a:pt x="22" y="743"/>
                        <a:pt x="21" y="751"/>
                      </a:cubicBezTo>
                      <a:cubicBezTo>
                        <a:pt x="19" y="759"/>
                        <a:pt x="18" y="766"/>
                        <a:pt x="17" y="773"/>
                      </a:cubicBezTo>
                      <a:cubicBezTo>
                        <a:pt x="16" y="780"/>
                        <a:pt x="15" y="786"/>
                        <a:pt x="13" y="792"/>
                      </a:cubicBezTo>
                      <a:cubicBezTo>
                        <a:pt x="11" y="803"/>
                        <a:pt x="9" y="812"/>
                        <a:pt x="8" y="818"/>
                      </a:cubicBezTo>
                      <a:cubicBezTo>
                        <a:pt x="7" y="824"/>
                        <a:pt x="6" y="827"/>
                        <a:pt x="6" y="827"/>
                      </a:cubicBezTo>
                      <a:cubicBezTo>
                        <a:pt x="2" y="827"/>
                        <a:pt x="2" y="827"/>
                        <a:pt x="2" y="827"/>
                      </a:cubicBezTo>
                      <a:cubicBezTo>
                        <a:pt x="2" y="827"/>
                        <a:pt x="2" y="823"/>
                        <a:pt x="2" y="817"/>
                      </a:cubicBezTo>
                      <a:cubicBezTo>
                        <a:pt x="1" y="811"/>
                        <a:pt x="1" y="802"/>
                        <a:pt x="1" y="791"/>
                      </a:cubicBezTo>
                      <a:cubicBezTo>
                        <a:pt x="0" y="785"/>
                        <a:pt x="0" y="779"/>
                        <a:pt x="0" y="772"/>
                      </a:cubicBezTo>
                      <a:cubicBezTo>
                        <a:pt x="0" y="765"/>
                        <a:pt x="0" y="758"/>
                        <a:pt x="0" y="750"/>
                      </a:cubicBezTo>
                      <a:cubicBezTo>
                        <a:pt x="0" y="742"/>
                        <a:pt x="0" y="733"/>
                        <a:pt x="0" y="724"/>
                      </a:cubicBezTo>
                      <a:cubicBezTo>
                        <a:pt x="0" y="716"/>
                        <a:pt x="0" y="706"/>
                        <a:pt x="0" y="696"/>
                      </a:cubicBezTo>
                      <a:cubicBezTo>
                        <a:pt x="0" y="677"/>
                        <a:pt x="1" y="656"/>
                        <a:pt x="2" y="634"/>
                      </a:cubicBezTo>
                      <a:cubicBezTo>
                        <a:pt x="3" y="611"/>
                        <a:pt x="4" y="588"/>
                        <a:pt x="6" y="564"/>
                      </a:cubicBezTo>
                      <a:cubicBezTo>
                        <a:pt x="8" y="540"/>
                        <a:pt x="11" y="515"/>
                        <a:pt x="14" y="489"/>
                      </a:cubicBezTo>
                      <a:cubicBezTo>
                        <a:pt x="16" y="464"/>
                        <a:pt x="19" y="438"/>
                        <a:pt x="22" y="412"/>
                      </a:cubicBezTo>
                      <a:cubicBezTo>
                        <a:pt x="25" y="387"/>
                        <a:pt x="27" y="361"/>
                        <a:pt x="30" y="336"/>
                      </a:cubicBezTo>
                      <a:cubicBezTo>
                        <a:pt x="32" y="310"/>
                        <a:pt x="35" y="285"/>
                        <a:pt x="38" y="261"/>
                      </a:cubicBezTo>
                      <a:cubicBezTo>
                        <a:pt x="40" y="237"/>
                        <a:pt x="43" y="214"/>
                        <a:pt x="45" y="191"/>
                      </a:cubicBezTo>
                      <a:cubicBezTo>
                        <a:pt x="47" y="169"/>
                        <a:pt x="50" y="148"/>
                        <a:pt x="52" y="129"/>
                      </a:cubicBezTo>
                      <a:cubicBezTo>
                        <a:pt x="56" y="90"/>
                        <a:pt x="60" y="58"/>
                        <a:pt x="62" y="36"/>
                      </a:cubicBezTo>
                      <a:cubicBezTo>
                        <a:pt x="65" y="13"/>
                        <a:pt x="67" y="0"/>
                        <a:pt x="67" y="0"/>
                      </a:cubicBez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70"/>
                <p:cNvSpPr/>
                <p:nvPr/>
              </p:nvSpPr>
              <p:spPr bwMode="auto">
                <a:xfrm>
                  <a:off x="6891338" y="882651"/>
                  <a:ext cx="163512" cy="195263"/>
                </a:xfrm>
                <a:custGeom>
                  <a:avLst/>
                  <a:gdLst>
                    <a:gd name="T0" fmla="*/ 0 w 103"/>
                    <a:gd name="T1" fmla="*/ 123 h 123"/>
                    <a:gd name="T2" fmla="*/ 103 w 103"/>
                    <a:gd name="T3" fmla="*/ 0 h 123"/>
                    <a:gd name="T4" fmla="*/ 0 w 103"/>
                    <a:gd name="T5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3" h="123">
                      <a:moveTo>
                        <a:pt x="0" y="123"/>
                      </a:moveTo>
                      <a:lnTo>
                        <a:pt x="103" y="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6891338" y="882651"/>
                  <a:ext cx="163512" cy="19526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72"/>
                <p:cNvSpPr/>
                <p:nvPr/>
              </p:nvSpPr>
              <p:spPr bwMode="auto">
                <a:xfrm>
                  <a:off x="6889750" y="882651"/>
                  <a:ext cx="165100" cy="196850"/>
                </a:xfrm>
                <a:custGeom>
                  <a:avLst/>
                  <a:gdLst>
                    <a:gd name="T0" fmla="*/ 0 w 104"/>
                    <a:gd name="T1" fmla="*/ 122 h 124"/>
                    <a:gd name="T2" fmla="*/ 104 w 104"/>
                    <a:gd name="T3" fmla="*/ 0 h 124"/>
                    <a:gd name="T4" fmla="*/ 3 w 104"/>
                    <a:gd name="T5" fmla="*/ 124 h 124"/>
                    <a:gd name="T6" fmla="*/ 0 w 104"/>
                    <a:gd name="T7" fmla="*/ 12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124">
                      <a:moveTo>
                        <a:pt x="0" y="122"/>
                      </a:moveTo>
                      <a:lnTo>
                        <a:pt x="104" y="0"/>
                      </a:lnTo>
                      <a:lnTo>
                        <a:pt x="3" y="124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73"/>
                <p:cNvSpPr/>
                <p:nvPr/>
              </p:nvSpPr>
              <p:spPr bwMode="auto">
                <a:xfrm>
                  <a:off x="6856413" y="1158876"/>
                  <a:ext cx="206375" cy="225425"/>
                </a:xfrm>
                <a:custGeom>
                  <a:avLst/>
                  <a:gdLst>
                    <a:gd name="T0" fmla="*/ 0 w 130"/>
                    <a:gd name="T1" fmla="*/ 142 h 142"/>
                    <a:gd name="T2" fmla="*/ 130 w 130"/>
                    <a:gd name="T3" fmla="*/ 0 h 142"/>
                    <a:gd name="T4" fmla="*/ 0 w 130"/>
                    <a:gd name="T5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0" h="142">
                      <a:moveTo>
                        <a:pt x="0" y="142"/>
                      </a:moveTo>
                      <a:lnTo>
                        <a:pt x="130" y="0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6856413" y="1158876"/>
                  <a:ext cx="206375" cy="22542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75"/>
                <p:cNvSpPr/>
                <p:nvPr/>
              </p:nvSpPr>
              <p:spPr bwMode="auto">
                <a:xfrm>
                  <a:off x="6853238" y="1158876"/>
                  <a:ext cx="209550" cy="227013"/>
                </a:xfrm>
                <a:custGeom>
                  <a:avLst/>
                  <a:gdLst>
                    <a:gd name="T0" fmla="*/ 0 w 132"/>
                    <a:gd name="T1" fmla="*/ 141 h 143"/>
                    <a:gd name="T2" fmla="*/ 132 w 132"/>
                    <a:gd name="T3" fmla="*/ 0 h 143"/>
                    <a:gd name="T4" fmla="*/ 3 w 132"/>
                    <a:gd name="T5" fmla="*/ 143 h 143"/>
                    <a:gd name="T6" fmla="*/ 0 w 132"/>
                    <a:gd name="T7" fmla="*/ 141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2" h="143">
                      <a:moveTo>
                        <a:pt x="0" y="141"/>
                      </a:moveTo>
                      <a:lnTo>
                        <a:pt x="132" y="0"/>
                      </a:lnTo>
                      <a:lnTo>
                        <a:pt x="3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76"/>
                <p:cNvSpPr/>
                <p:nvPr/>
              </p:nvSpPr>
              <p:spPr bwMode="auto">
                <a:xfrm>
                  <a:off x="6854825" y="1363664"/>
                  <a:ext cx="225425" cy="217488"/>
                </a:xfrm>
                <a:custGeom>
                  <a:avLst/>
                  <a:gdLst>
                    <a:gd name="T0" fmla="*/ 0 w 142"/>
                    <a:gd name="T1" fmla="*/ 137 h 137"/>
                    <a:gd name="T2" fmla="*/ 142 w 142"/>
                    <a:gd name="T3" fmla="*/ 0 h 137"/>
                    <a:gd name="T4" fmla="*/ 0 w 142"/>
                    <a:gd name="T5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2" h="137">
                      <a:moveTo>
                        <a:pt x="0" y="137"/>
                      </a:moveTo>
                      <a:lnTo>
                        <a:pt x="142" y="0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6854825" y="1363664"/>
                  <a:ext cx="225425" cy="21748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78"/>
                <p:cNvSpPr/>
                <p:nvPr/>
              </p:nvSpPr>
              <p:spPr bwMode="auto">
                <a:xfrm>
                  <a:off x="6851650" y="1363664"/>
                  <a:ext cx="228600" cy="220663"/>
                </a:xfrm>
                <a:custGeom>
                  <a:avLst/>
                  <a:gdLst>
                    <a:gd name="T0" fmla="*/ 0 w 144"/>
                    <a:gd name="T1" fmla="*/ 136 h 139"/>
                    <a:gd name="T2" fmla="*/ 144 w 144"/>
                    <a:gd name="T3" fmla="*/ 0 h 139"/>
                    <a:gd name="T4" fmla="*/ 3 w 144"/>
                    <a:gd name="T5" fmla="*/ 139 h 139"/>
                    <a:gd name="T6" fmla="*/ 0 w 144"/>
                    <a:gd name="T7" fmla="*/ 136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4" h="139">
                      <a:moveTo>
                        <a:pt x="0" y="136"/>
                      </a:moveTo>
                      <a:lnTo>
                        <a:pt x="144" y="0"/>
                      </a:lnTo>
                      <a:lnTo>
                        <a:pt x="3" y="139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79"/>
                <p:cNvSpPr/>
                <p:nvPr/>
              </p:nvSpPr>
              <p:spPr bwMode="auto">
                <a:xfrm>
                  <a:off x="6837363" y="1544639"/>
                  <a:ext cx="261937" cy="254000"/>
                </a:xfrm>
                <a:custGeom>
                  <a:avLst/>
                  <a:gdLst>
                    <a:gd name="T0" fmla="*/ 0 w 165"/>
                    <a:gd name="T1" fmla="*/ 160 h 160"/>
                    <a:gd name="T2" fmla="*/ 165 w 165"/>
                    <a:gd name="T3" fmla="*/ 0 h 160"/>
                    <a:gd name="T4" fmla="*/ 0 w 165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5" h="160">
                      <a:moveTo>
                        <a:pt x="0" y="160"/>
                      </a:moveTo>
                      <a:lnTo>
                        <a:pt x="165" y="0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6837363" y="1544639"/>
                  <a:ext cx="261937" cy="2540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1"/>
                <p:cNvSpPr/>
                <p:nvPr/>
              </p:nvSpPr>
              <p:spPr bwMode="auto">
                <a:xfrm>
                  <a:off x="6832600" y="1544639"/>
                  <a:ext cx="266700" cy="258763"/>
                </a:xfrm>
                <a:custGeom>
                  <a:avLst/>
                  <a:gdLst>
                    <a:gd name="T0" fmla="*/ 0 w 168"/>
                    <a:gd name="T1" fmla="*/ 159 h 163"/>
                    <a:gd name="T2" fmla="*/ 168 w 168"/>
                    <a:gd name="T3" fmla="*/ 0 h 163"/>
                    <a:gd name="T4" fmla="*/ 4 w 168"/>
                    <a:gd name="T5" fmla="*/ 163 h 163"/>
                    <a:gd name="T6" fmla="*/ 0 w 168"/>
                    <a:gd name="T7" fmla="*/ 159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8" h="163">
                      <a:moveTo>
                        <a:pt x="0" y="159"/>
                      </a:moveTo>
                      <a:lnTo>
                        <a:pt x="168" y="0"/>
                      </a:lnTo>
                      <a:lnTo>
                        <a:pt x="4" y="163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2"/>
                <p:cNvSpPr/>
                <p:nvPr/>
              </p:nvSpPr>
              <p:spPr bwMode="auto">
                <a:xfrm>
                  <a:off x="6810375" y="1747839"/>
                  <a:ext cx="252412" cy="212725"/>
                </a:xfrm>
                <a:custGeom>
                  <a:avLst/>
                  <a:gdLst>
                    <a:gd name="T0" fmla="*/ 0 w 159"/>
                    <a:gd name="T1" fmla="*/ 134 h 134"/>
                    <a:gd name="T2" fmla="*/ 159 w 159"/>
                    <a:gd name="T3" fmla="*/ 0 h 134"/>
                    <a:gd name="T4" fmla="*/ 0 w 159"/>
                    <a:gd name="T5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9" h="134">
                      <a:moveTo>
                        <a:pt x="0" y="134"/>
                      </a:moveTo>
                      <a:lnTo>
                        <a:pt x="159" y="0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810375" y="1747839"/>
                  <a:ext cx="252412" cy="21272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84"/>
                <p:cNvSpPr/>
                <p:nvPr/>
              </p:nvSpPr>
              <p:spPr bwMode="auto">
                <a:xfrm>
                  <a:off x="6808788" y="1747839"/>
                  <a:ext cx="254000" cy="214313"/>
                </a:xfrm>
                <a:custGeom>
                  <a:avLst/>
                  <a:gdLst>
                    <a:gd name="T0" fmla="*/ 0 w 160"/>
                    <a:gd name="T1" fmla="*/ 132 h 135"/>
                    <a:gd name="T2" fmla="*/ 160 w 160"/>
                    <a:gd name="T3" fmla="*/ 0 h 135"/>
                    <a:gd name="T4" fmla="*/ 3 w 160"/>
                    <a:gd name="T5" fmla="*/ 135 h 135"/>
                    <a:gd name="T6" fmla="*/ 0 w 160"/>
                    <a:gd name="T7" fmla="*/ 132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0" h="135">
                      <a:moveTo>
                        <a:pt x="0" y="132"/>
                      </a:moveTo>
                      <a:lnTo>
                        <a:pt x="160" y="0"/>
                      </a:lnTo>
                      <a:lnTo>
                        <a:pt x="3" y="135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85"/>
                <p:cNvSpPr/>
                <p:nvPr/>
              </p:nvSpPr>
              <p:spPr bwMode="auto">
                <a:xfrm>
                  <a:off x="6778625" y="863601"/>
                  <a:ext cx="95250" cy="223838"/>
                </a:xfrm>
                <a:custGeom>
                  <a:avLst/>
                  <a:gdLst>
                    <a:gd name="T0" fmla="*/ 60 w 60"/>
                    <a:gd name="T1" fmla="*/ 141 h 141"/>
                    <a:gd name="T2" fmla="*/ 0 w 60"/>
                    <a:gd name="T3" fmla="*/ 0 h 141"/>
                    <a:gd name="T4" fmla="*/ 60 w 60"/>
                    <a:gd name="T5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0" h="141">
                      <a:moveTo>
                        <a:pt x="60" y="141"/>
                      </a:moveTo>
                      <a:lnTo>
                        <a:pt x="0" y="0"/>
                      </a:lnTo>
                      <a:lnTo>
                        <a:pt x="60" y="141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Line 86"/>
                <p:cNvSpPr>
                  <a:spLocks noChangeShapeType="1"/>
                </p:cNvSpPr>
                <p:nvPr/>
              </p:nvSpPr>
              <p:spPr bwMode="auto">
                <a:xfrm flipH="1" flipV="1">
                  <a:off x="6778625" y="863601"/>
                  <a:ext cx="95250" cy="22383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7"/>
                <p:cNvSpPr/>
                <p:nvPr/>
              </p:nvSpPr>
              <p:spPr bwMode="auto">
                <a:xfrm>
                  <a:off x="6778625" y="863601"/>
                  <a:ext cx="98425" cy="225425"/>
                </a:xfrm>
                <a:custGeom>
                  <a:avLst/>
                  <a:gdLst>
                    <a:gd name="T0" fmla="*/ 58 w 62"/>
                    <a:gd name="T1" fmla="*/ 142 h 142"/>
                    <a:gd name="T2" fmla="*/ 0 w 62"/>
                    <a:gd name="T3" fmla="*/ 0 h 142"/>
                    <a:gd name="T4" fmla="*/ 62 w 62"/>
                    <a:gd name="T5" fmla="*/ 139 h 142"/>
                    <a:gd name="T6" fmla="*/ 58 w 62"/>
                    <a:gd name="T7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142">
                      <a:moveTo>
                        <a:pt x="58" y="142"/>
                      </a:moveTo>
                      <a:lnTo>
                        <a:pt x="0" y="0"/>
                      </a:lnTo>
                      <a:lnTo>
                        <a:pt x="62" y="139"/>
                      </a:lnTo>
                      <a:lnTo>
                        <a:pt x="58" y="142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88"/>
                <p:cNvSpPr/>
                <p:nvPr/>
              </p:nvSpPr>
              <p:spPr bwMode="auto">
                <a:xfrm>
                  <a:off x="6727825" y="1133476"/>
                  <a:ext cx="125412" cy="260350"/>
                </a:xfrm>
                <a:custGeom>
                  <a:avLst/>
                  <a:gdLst>
                    <a:gd name="T0" fmla="*/ 79 w 79"/>
                    <a:gd name="T1" fmla="*/ 164 h 164"/>
                    <a:gd name="T2" fmla="*/ 0 w 79"/>
                    <a:gd name="T3" fmla="*/ 0 h 164"/>
                    <a:gd name="T4" fmla="*/ 79 w 79"/>
                    <a:gd name="T5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164">
                      <a:moveTo>
                        <a:pt x="79" y="164"/>
                      </a:moveTo>
                      <a:lnTo>
                        <a:pt x="0" y="0"/>
                      </a:lnTo>
                      <a:lnTo>
                        <a:pt x="79" y="164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Line 89"/>
                <p:cNvSpPr>
                  <a:spLocks noChangeShapeType="1"/>
                </p:cNvSpPr>
                <p:nvPr/>
              </p:nvSpPr>
              <p:spPr bwMode="auto">
                <a:xfrm flipH="1" flipV="1">
                  <a:off x="6727825" y="1133476"/>
                  <a:ext cx="125412" cy="26035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90"/>
                <p:cNvSpPr/>
                <p:nvPr/>
              </p:nvSpPr>
              <p:spPr bwMode="auto">
                <a:xfrm>
                  <a:off x="6727825" y="1133476"/>
                  <a:ext cx="128587" cy="261938"/>
                </a:xfrm>
                <a:custGeom>
                  <a:avLst/>
                  <a:gdLst>
                    <a:gd name="T0" fmla="*/ 76 w 81"/>
                    <a:gd name="T1" fmla="*/ 165 h 165"/>
                    <a:gd name="T2" fmla="*/ 0 w 81"/>
                    <a:gd name="T3" fmla="*/ 0 h 165"/>
                    <a:gd name="T4" fmla="*/ 81 w 81"/>
                    <a:gd name="T5" fmla="*/ 163 h 165"/>
                    <a:gd name="T6" fmla="*/ 76 w 81"/>
                    <a:gd name="T7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165">
                      <a:moveTo>
                        <a:pt x="76" y="165"/>
                      </a:moveTo>
                      <a:lnTo>
                        <a:pt x="0" y="0"/>
                      </a:lnTo>
                      <a:lnTo>
                        <a:pt x="81" y="163"/>
                      </a:lnTo>
                      <a:lnTo>
                        <a:pt x="76" y="165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91"/>
                <p:cNvSpPr/>
                <p:nvPr/>
              </p:nvSpPr>
              <p:spPr bwMode="auto">
                <a:xfrm>
                  <a:off x="6680200" y="1330326"/>
                  <a:ext cx="141287" cy="258763"/>
                </a:xfrm>
                <a:custGeom>
                  <a:avLst/>
                  <a:gdLst>
                    <a:gd name="T0" fmla="*/ 89 w 89"/>
                    <a:gd name="T1" fmla="*/ 163 h 163"/>
                    <a:gd name="T2" fmla="*/ 0 w 89"/>
                    <a:gd name="T3" fmla="*/ 0 h 163"/>
                    <a:gd name="T4" fmla="*/ 89 w 89"/>
                    <a:gd name="T5" fmla="*/ 163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" h="163">
                      <a:moveTo>
                        <a:pt x="89" y="163"/>
                      </a:moveTo>
                      <a:lnTo>
                        <a:pt x="0" y="0"/>
                      </a:lnTo>
                      <a:lnTo>
                        <a:pt x="89" y="163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6680200" y="1330326"/>
                  <a:ext cx="141287" cy="25876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93"/>
                <p:cNvSpPr/>
                <p:nvPr/>
              </p:nvSpPr>
              <p:spPr bwMode="auto">
                <a:xfrm>
                  <a:off x="6680200" y="1330326"/>
                  <a:ext cx="144462" cy="260350"/>
                </a:xfrm>
                <a:custGeom>
                  <a:avLst/>
                  <a:gdLst>
                    <a:gd name="T0" fmla="*/ 88 w 91"/>
                    <a:gd name="T1" fmla="*/ 164 h 164"/>
                    <a:gd name="T2" fmla="*/ 0 w 91"/>
                    <a:gd name="T3" fmla="*/ 0 h 164"/>
                    <a:gd name="T4" fmla="*/ 91 w 91"/>
                    <a:gd name="T5" fmla="*/ 162 h 164"/>
                    <a:gd name="T6" fmla="*/ 88 w 91"/>
                    <a:gd name="T7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1" h="164">
                      <a:moveTo>
                        <a:pt x="88" y="164"/>
                      </a:moveTo>
                      <a:lnTo>
                        <a:pt x="0" y="0"/>
                      </a:lnTo>
                      <a:lnTo>
                        <a:pt x="91" y="162"/>
                      </a:lnTo>
                      <a:lnTo>
                        <a:pt x="88" y="164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94"/>
                <p:cNvSpPr/>
                <p:nvPr/>
              </p:nvSpPr>
              <p:spPr bwMode="auto">
                <a:xfrm>
                  <a:off x="6650038" y="1517651"/>
                  <a:ext cx="161925" cy="301625"/>
                </a:xfrm>
                <a:custGeom>
                  <a:avLst/>
                  <a:gdLst>
                    <a:gd name="T0" fmla="*/ 102 w 102"/>
                    <a:gd name="T1" fmla="*/ 190 h 190"/>
                    <a:gd name="T2" fmla="*/ 0 w 102"/>
                    <a:gd name="T3" fmla="*/ 0 h 190"/>
                    <a:gd name="T4" fmla="*/ 102 w 102"/>
                    <a:gd name="T5" fmla="*/ 19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2" h="190">
                      <a:moveTo>
                        <a:pt x="102" y="190"/>
                      </a:moveTo>
                      <a:lnTo>
                        <a:pt x="0" y="0"/>
                      </a:lnTo>
                      <a:lnTo>
                        <a:pt x="102" y="190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Line 95"/>
                <p:cNvSpPr>
                  <a:spLocks noChangeShapeType="1"/>
                </p:cNvSpPr>
                <p:nvPr/>
              </p:nvSpPr>
              <p:spPr bwMode="auto">
                <a:xfrm flipH="1" flipV="1">
                  <a:off x="6650038" y="1517651"/>
                  <a:ext cx="161925" cy="30162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96"/>
                <p:cNvSpPr/>
                <p:nvPr/>
              </p:nvSpPr>
              <p:spPr bwMode="auto">
                <a:xfrm>
                  <a:off x="6650038" y="1517651"/>
                  <a:ext cx="165100" cy="303213"/>
                </a:xfrm>
                <a:custGeom>
                  <a:avLst/>
                  <a:gdLst>
                    <a:gd name="T0" fmla="*/ 100 w 104"/>
                    <a:gd name="T1" fmla="*/ 191 h 191"/>
                    <a:gd name="T2" fmla="*/ 0 w 104"/>
                    <a:gd name="T3" fmla="*/ 0 h 191"/>
                    <a:gd name="T4" fmla="*/ 104 w 104"/>
                    <a:gd name="T5" fmla="*/ 189 h 191"/>
                    <a:gd name="T6" fmla="*/ 100 w 104"/>
                    <a:gd name="T7" fmla="*/ 19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191">
                      <a:moveTo>
                        <a:pt x="100" y="191"/>
                      </a:moveTo>
                      <a:lnTo>
                        <a:pt x="0" y="0"/>
                      </a:lnTo>
                      <a:lnTo>
                        <a:pt x="104" y="189"/>
                      </a:lnTo>
                      <a:lnTo>
                        <a:pt x="100" y="191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97"/>
                <p:cNvSpPr/>
                <p:nvPr/>
              </p:nvSpPr>
              <p:spPr bwMode="auto">
                <a:xfrm>
                  <a:off x="6651625" y="1720851"/>
                  <a:ext cx="161925" cy="258763"/>
                </a:xfrm>
                <a:custGeom>
                  <a:avLst/>
                  <a:gdLst>
                    <a:gd name="T0" fmla="*/ 102 w 102"/>
                    <a:gd name="T1" fmla="*/ 163 h 163"/>
                    <a:gd name="T2" fmla="*/ 0 w 102"/>
                    <a:gd name="T3" fmla="*/ 0 h 163"/>
                    <a:gd name="T4" fmla="*/ 102 w 102"/>
                    <a:gd name="T5" fmla="*/ 163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2" h="163">
                      <a:moveTo>
                        <a:pt x="102" y="163"/>
                      </a:moveTo>
                      <a:lnTo>
                        <a:pt x="0" y="0"/>
                      </a:lnTo>
                      <a:lnTo>
                        <a:pt x="102" y="163"/>
                      </a:lnTo>
                      <a:close/>
                    </a:path>
                  </a:pathLst>
                </a:custGeom>
                <a:solidFill>
                  <a:srgbClr val="93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6651625" y="1720851"/>
                  <a:ext cx="161925" cy="25876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9"/>
                <p:cNvSpPr/>
                <p:nvPr/>
              </p:nvSpPr>
              <p:spPr bwMode="auto">
                <a:xfrm>
                  <a:off x="6651625" y="1720851"/>
                  <a:ext cx="165100" cy="260350"/>
                </a:xfrm>
                <a:custGeom>
                  <a:avLst/>
                  <a:gdLst>
                    <a:gd name="T0" fmla="*/ 100 w 104"/>
                    <a:gd name="T1" fmla="*/ 164 h 164"/>
                    <a:gd name="T2" fmla="*/ 0 w 104"/>
                    <a:gd name="T3" fmla="*/ 0 h 164"/>
                    <a:gd name="T4" fmla="*/ 104 w 104"/>
                    <a:gd name="T5" fmla="*/ 162 h 164"/>
                    <a:gd name="T6" fmla="*/ 100 w 104"/>
                    <a:gd name="T7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164">
                      <a:moveTo>
                        <a:pt x="100" y="164"/>
                      </a:moveTo>
                      <a:lnTo>
                        <a:pt x="0" y="0"/>
                      </a:lnTo>
                      <a:lnTo>
                        <a:pt x="104" y="162"/>
                      </a:lnTo>
                      <a:lnTo>
                        <a:pt x="100" y="164"/>
                      </a:lnTo>
                      <a:close/>
                    </a:path>
                  </a:pathLst>
                </a:custGeom>
                <a:solidFill>
                  <a:srgbClr val="F7F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9" name="Freeform 100"/>
              <p:cNvSpPr/>
              <p:nvPr/>
            </p:nvSpPr>
            <p:spPr bwMode="auto">
              <a:xfrm>
                <a:off x="2638425" y="4425951"/>
                <a:ext cx="317500" cy="401638"/>
              </a:xfrm>
              <a:custGeom>
                <a:avLst/>
                <a:gdLst>
                  <a:gd name="T0" fmla="*/ 61 w 179"/>
                  <a:gd name="T1" fmla="*/ 0 h 227"/>
                  <a:gd name="T2" fmla="*/ 33 w 179"/>
                  <a:gd name="T3" fmla="*/ 196 h 227"/>
                  <a:gd name="T4" fmla="*/ 49 w 179"/>
                  <a:gd name="T5" fmla="*/ 147 h 227"/>
                  <a:gd name="T6" fmla="*/ 53 w 179"/>
                  <a:gd name="T7" fmla="*/ 147 h 227"/>
                  <a:gd name="T8" fmla="*/ 61 w 179"/>
                  <a:gd name="T9" fmla="*/ 201 h 227"/>
                  <a:gd name="T10" fmla="*/ 74 w 179"/>
                  <a:gd name="T11" fmla="*/ 174 h 227"/>
                  <a:gd name="T12" fmla="*/ 86 w 179"/>
                  <a:gd name="T13" fmla="*/ 209 h 227"/>
                  <a:gd name="T14" fmla="*/ 94 w 179"/>
                  <a:gd name="T15" fmla="*/ 178 h 227"/>
                  <a:gd name="T16" fmla="*/ 130 w 179"/>
                  <a:gd name="T17" fmla="*/ 218 h 227"/>
                  <a:gd name="T18" fmla="*/ 122 w 179"/>
                  <a:gd name="T19" fmla="*/ 169 h 227"/>
                  <a:gd name="T20" fmla="*/ 155 w 179"/>
                  <a:gd name="T21" fmla="*/ 227 h 227"/>
                  <a:gd name="T22" fmla="*/ 61 w 179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227">
                    <a:moveTo>
                      <a:pt x="61" y="0"/>
                    </a:moveTo>
                    <a:cubicBezTo>
                      <a:pt x="0" y="31"/>
                      <a:pt x="4" y="138"/>
                      <a:pt x="33" y="196"/>
                    </a:cubicBezTo>
                    <a:cubicBezTo>
                      <a:pt x="37" y="178"/>
                      <a:pt x="45" y="165"/>
                      <a:pt x="49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3" y="165"/>
                      <a:pt x="61" y="183"/>
                      <a:pt x="61" y="201"/>
                    </a:cubicBezTo>
                    <a:cubicBezTo>
                      <a:pt x="65" y="196"/>
                      <a:pt x="69" y="183"/>
                      <a:pt x="74" y="174"/>
                    </a:cubicBezTo>
                    <a:cubicBezTo>
                      <a:pt x="78" y="183"/>
                      <a:pt x="86" y="196"/>
                      <a:pt x="86" y="209"/>
                    </a:cubicBezTo>
                    <a:cubicBezTo>
                      <a:pt x="86" y="201"/>
                      <a:pt x="94" y="187"/>
                      <a:pt x="94" y="178"/>
                    </a:cubicBezTo>
                    <a:cubicBezTo>
                      <a:pt x="102" y="192"/>
                      <a:pt x="122" y="205"/>
                      <a:pt x="130" y="218"/>
                    </a:cubicBezTo>
                    <a:cubicBezTo>
                      <a:pt x="126" y="201"/>
                      <a:pt x="126" y="183"/>
                      <a:pt x="122" y="169"/>
                    </a:cubicBezTo>
                    <a:cubicBezTo>
                      <a:pt x="130" y="192"/>
                      <a:pt x="143" y="209"/>
                      <a:pt x="155" y="227"/>
                    </a:cubicBezTo>
                    <a:cubicBezTo>
                      <a:pt x="179" y="125"/>
                      <a:pt x="163" y="31"/>
                      <a:pt x="61" y="0"/>
                    </a:cubicBezTo>
                  </a:path>
                </a:pathLst>
              </a:custGeom>
              <a:solidFill>
                <a:srgbClr val="E2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101"/>
              <p:cNvSpPr/>
              <p:nvPr/>
            </p:nvSpPr>
            <p:spPr bwMode="auto">
              <a:xfrm>
                <a:off x="2203450" y="3868739"/>
                <a:ext cx="522287" cy="679450"/>
              </a:xfrm>
              <a:custGeom>
                <a:avLst/>
                <a:gdLst>
                  <a:gd name="T0" fmla="*/ 216 w 295"/>
                  <a:gd name="T1" fmla="*/ 385 h 385"/>
                  <a:gd name="T2" fmla="*/ 29 w 295"/>
                  <a:gd name="T3" fmla="*/ 126 h 385"/>
                  <a:gd name="T4" fmla="*/ 72 w 295"/>
                  <a:gd name="T5" fmla="*/ 170 h 385"/>
                  <a:gd name="T6" fmla="*/ 84 w 295"/>
                  <a:gd name="T7" fmla="*/ 70 h 385"/>
                  <a:gd name="T8" fmla="*/ 122 w 295"/>
                  <a:gd name="T9" fmla="*/ 130 h 385"/>
                  <a:gd name="T10" fmla="*/ 121 w 295"/>
                  <a:gd name="T11" fmla="*/ 29 h 385"/>
                  <a:gd name="T12" fmla="*/ 165 w 295"/>
                  <a:gd name="T13" fmla="*/ 84 h 385"/>
                  <a:gd name="T14" fmla="*/ 160 w 295"/>
                  <a:gd name="T15" fmla="*/ 10 h 385"/>
                  <a:gd name="T16" fmla="*/ 189 w 295"/>
                  <a:gd name="T17" fmla="*/ 48 h 385"/>
                  <a:gd name="T18" fmla="*/ 198 w 295"/>
                  <a:gd name="T19" fmla="*/ 0 h 385"/>
                  <a:gd name="T20" fmla="*/ 287 w 295"/>
                  <a:gd name="T21" fmla="*/ 181 h 385"/>
                  <a:gd name="T22" fmla="*/ 215 w 295"/>
                  <a:gd name="T23" fmla="*/ 38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5" h="385">
                    <a:moveTo>
                      <a:pt x="216" y="385"/>
                    </a:moveTo>
                    <a:cubicBezTo>
                      <a:pt x="105" y="367"/>
                      <a:pt x="0" y="258"/>
                      <a:pt x="29" y="126"/>
                    </a:cubicBezTo>
                    <a:cubicBezTo>
                      <a:pt x="47" y="140"/>
                      <a:pt x="59" y="155"/>
                      <a:pt x="72" y="170"/>
                    </a:cubicBezTo>
                    <a:cubicBezTo>
                      <a:pt x="72" y="136"/>
                      <a:pt x="68" y="102"/>
                      <a:pt x="84" y="70"/>
                    </a:cubicBezTo>
                    <a:cubicBezTo>
                      <a:pt x="102" y="84"/>
                      <a:pt x="113" y="108"/>
                      <a:pt x="122" y="130"/>
                    </a:cubicBezTo>
                    <a:cubicBezTo>
                      <a:pt x="120" y="98"/>
                      <a:pt x="117" y="61"/>
                      <a:pt x="121" y="29"/>
                    </a:cubicBezTo>
                    <a:cubicBezTo>
                      <a:pt x="141" y="39"/>
                      <a:pt x="154" y="60"/>
                      <a:pt x="165" y="84"/>
                    </a:cubicBezTo>
                    <a:cubicBezTo>
                      <a:pt x="162" y="62"/>
                      <a:pt x="158" y="33"/>
                      <a:pt x="160" y="10"/>
                    </a:cubicBezTo>
                    <a:cubicBezTo>
                      <a:pt x="170" y="23"/>
                      <a:pt x="182" y="32"/>
                      <a:pt x="189" y="48"/>
                    </a:cubicBezTo>
                    <a:cubicBezTo>
                      <a:pt x="187" y="31"/>
                      <a:pt x="198" y="15"/>
                      <a:pt x="198" y="0"/>
                    </a:cubicBezTo>
                    <a:cubicBezTo>
                      <a:pt x="264" y="52"/>
                      <a:pt x="295" y="82"/>
                      <a:pt x="287" y="181"/>
                    </a:cubicBezTo>
                    <a:cubicBezTo>
                      <a:pt x="280" y="261"/>
                      <a:pt x="242" y="311"/>
                      <a:pt x="215" y="380"/>
                    </a:cubicBezTo>
                  </a:path>
                </a:pathLst>
              </a:custGeom>
              <a:solidFill>
                <a:srgbClr val="F2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102"/>
              <p:cNvSpPr/>
              <p:nvPr/>
            </p:nvSpPr>
            <p:spPr bwMode="auto">
              <a:xfrm>
                <a:off x="2463800" y="3943351"/>
                <a:ext cx="606425" cy="557213"/>
              </a:xfrm>
              <a:custGeom>
                <a:avLst/>
                <a:gdLst>
                  <a:gd name="T0" fmla="*/ 55 w 343"/>
                  <a:gd name="T1" fmla="*/ 315 h 315"/>
                  <a:gd name="T2" fmla="*/ 140 w 343"/>
                  <a:gd name="T3" fmla="*/ 0 h 315"/>
                  <a:gd name="T4" fmla="*/ 133 w 343"/>
                  <a:gd name="T5" fmla="*/ 63 h 315"/>
                  <a:gd name="T6" fmla="*/ 218 w 343"/>
                  <a:gd name="T7" fmla="*/ 16 h 315"/>
                  <a:gd name="T8" fmla="*/ 195 w 343"/>
                  <a:gd name="T9" fmla="*/ 83 h 315"/>
                  <a:gd name="T10" fmla="*/ 273 w 343"/>
                  <a:gd name="T11" fmla="*/ 24 h 315"/>
                  <a:gd name="T12" fmla="*/ 257 w 343"/>
                  <a:gd name="T13" fmla="*/ 95 h 315"/>
                  <a:gd name="T14" fmla="*/ 312 w 343"/>
                  <a:gd name="T15" fmla="*/ 48 h 315"/>
                  <a:gd name="T16" fmla="*/ 300 w 343"/>
                  <a:gd name="T17" fmla="*/ 95 h 315"/>
                  <a:gd name="T18" fmla="*/ 343 w 343"/>
                  <a:gd name="T19" fmla="*/ 75 h 315"/>
                  <a:gd name="T20" fmla="*/ 257 w 343"/>
                  <a:gd name="T21" fmla="*/ 259 h 315"/>
                  <a:gd name="T22" fmla="*/ 58 w 343"/>
                  <a:gd name="T23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3" h="315">
                    <a:moveTo>
                      <a:pt x="55" y="315"/>
                    </a:moveTo>
                    <a:cubicBezTo>
                      <a:pt x="0" y="207"/>
                      <a:pt x="19" y="52"/>
                      <a:pt x="140" y="0"/>
                    </a:cubicBezTo>
                    <a:cubicBezTo>
                      <a:pt x="140" y="24"/>
                      <a:pt x="136" y="44"/>
                      <a:pt x="133" y="63"/>
                    </a:cubicBezTo>
                    <a:cubicBezTo>
                      <a:pt x="160" y="44"/>
                      <a:pt x="183" y="20"/>
                      <a:pt x="218" y="16"/>
                    </a:cubicBezTo>
                    <a:cubicBezTo>
                      <a:pt x="218" y="40"/>
                      <a:pt x="207" y="63"/>
                      <a:pt x="195" y="83"/>
                    </a:cubicBezTo>
                    <a:cubicBezTo>
                      <a:pt x="218" y="63"/>
                      <a:pt x="246" y="40"/>
                      <a:pt x="273" y="24"/>
                    </a:cubicBezTo>
                    <a:cubicBezTo>
                      <a:pt x="277" y="48"/>
                      <a:pt x="269" y="71"/>
                      <a:pt x="257" y="95"/>
                    </a:cubicBezTo>
                    <a:cubicBezTo>
                      <a:pt x="273" y="79"/>
                      <a:pt x="292" y="59"/>
                      <a:pt x="312" y="48"/>
                    </a:cubicBezTo>
                    <a:cubicBezTo>
                      <a:pt x="308" y="63"/>
                      <a:pt x="308" y="79"/>
                      <a:pt x="300" y="95"/>
                    </a:cubicBezTo>
                    <a:cubicBezTo>
                      <a:pt x="312" y="83"/>
                      <a:pt x="331" y="83"/>
                      <a:pt x="343" y="75"/>
                    </a:cubicBezTo>
                    <a:cubicBezTo>
                      <a:pt x="343" y="163"/>
                      <a:pt x="339" y="207"/>
                      <a:pt x="257" y="259"/>
                    </a:cubicBezTo>
                    <a:cubicBezTo>
                      <a:pt x="191" y="299"/>
                      <a:pt x="129" y="295"/>
                      <a:pt x="58" y="311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103"/>
              <p:cNvSpPr/>
              <p:nvPr/>
            </p:nvSpPr>
            <p:spPr bwMode="auto">
              <a:xfrm>
                <a:off x="2433638" y="4144964"/>
                <a:ext cx="452437" cy="395288"/>
              </a:xfrm>
              <a:custGeom>
                <a:avLst/>
                <a:gdLst>
                  <a:gd name="T0" fmla="*/ 69 w 256"/>
                  <a:gd name="T1" fmla="*/ 196 h 223"/>
                  <a:gd name="T2" fmla="*/ 183 w 256"/>
                  <a:gd name="T3" fmla="*/ 0 h 223"/>
                  <a:gd name="T4" fmla="*/ 158 w 256"/>
                  <a:gd name="T5" fmla="*/ 58 h 223"/>
                  <a:gd name="T6" fmla="*/ 223 w 256"/>
                  <a:gd name="T7" fmla="*/ 27 h 223"/>
                  <a:gd name="T8" fmla="*/ 191 w 256"/>
                  <a:gd name="T9" fmla="*/ 76 h 223"/>
                  <a:gd name="T10" fmla="*/ 239 w 256"/>
                  <a:gd name="T11" fmla="*/ 45 h 223"/>
                  <a:gd name="T12" fmla="*/ 215 w 256"/>
                  <a:gd name="T13" fmla="*/ 85 h 223"/>
                  <a:gd name="T14" fmla="*/ 256 w 256"/>
                  <a:gd name="T15" fmla="*/ 63 h 223"/>
                  <a:gd name="T16" fmla="*/ 65 w 256"/>
                  <a:gd name="T17" fmla="*/ 19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23">
                    <a:moveTo>
                      <a:pt x="69" y="196"/>
                    </a:moveTo>
                    <a:cubicBezTo>
                      <a:pt x="0" y="170"/>
                      <a:pt x="126" y="9"/>
                      <a:pt x="183" y="0"/>
                    </a:cubicBezTo>
                    <a:cubicBezTo>
                      <a:pt x="174" y="18"/>
                      <a:pt x="170" y="40"/>
                      <a:pt x="158" y="58"/>
                    </a:cubicBezTo>
                    <a:cubicBezTo>
                      <a:pt x="174" y="40"/>
                      <a:pt x="199" y="27"/>
                      <a:pt x="223" y="27"/>
                    </a:cubicBezTo>
                    <a:cubicBezTo>
                      <a:pt x="211" y="40"/>
                      <a:pt x="203" y="63"/>
                      <a:pt x="191" y="76"/>
                    </a:cubicBezTo>
                    <a:cubicBezTo>
                      <a:pt x="207" y="63"/>
                      <a:pt x="223" y="54"/>
                      <a:pt x="239" y="45"/>
                    </a:cubicBezTo>
                    <a:cubicBezTo>
                      <a:pt x="231" y="58"/>
                      <a:pt x="223" y="72"/>
                      <a:pt x="215" y="85"/>
                    </a:cubicBezTo>
                    <a:cubicBezTo>
                      <a:pt x="227" y="72"/>
                      <a:pt x="244" y="72"/>
                      <a:pt x="256" y="63"/>
                    </a:cubicBezTo>
                    <a:cubicBezTo>
                      <a:pt x="256" y="138"/>
                      <a:pt x="122" y="223"/>
                      <a:pt x="65" y="196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104"/>
              <p:cNvSpPr/>
              <p:nvPr/>
            </p:nvSpPr>
            <p:spPr bwMode="auto">
              <a:xfrm>
                <a:off x="2590800" y="4319589"/>
                <a:ext cx="504825" cy="463550"/>
              </a:xfrm>
              <a:custGeom>
                <a:avLst/>
                <a:gdLst>
                  <a:gd name="T0" fmla="*/ 0 w 285"/>
                  <a:gd name="T1" fmla="*/ 112 h 263"/>
                  <a:gd name="T2" fmla="*/ 285 w 285"/>
                  <a:gd name="T3" fmla="*/ 58 h 263"/>
                  <a:gd name="T4" fmla="*/ 216 w 285"/>
                  <a:gd name="T5" fmla="*/ 72 h 263"/>
                  <a:gd name="T6" fmla="*/ 272 w 285"/>
                  <a:gd name="T7" fmla="*/ 103 h 263"/>
                  <a:gd name="T8" fmla="*/ 211 w 285"/>
                  <a:gd name="T9" fmla="*/ 121 h 263"/>
                  <a:gd name="T10" fmla="*/ 268 w 285"/>
                  <a:gd name="T11" fmla="*/ 156 h 263"/>
                  <a:gd name="T12" fmla="*/ 199 w 285"/>
                  <a:gd name="T13" fmla="*/ 156 h 263"/>
                  <a:gd name="T14" fmla="*/ 256 w 285"/>
                  <a:gd name="T15" fmla="*/ 214 h 263"/>
                  <a:gd name="T16" fmla="*/ 187 w 285"/>
                  <a:gd name="T17" fmla="*/ 187 h 263"/>
                  <a:gd name="T18" fmla="*/ 224 w 285"/>
                  <a:gd name="T19" fmla="*/ 236 h 263"/>
                  <a:gd name="T20" fmla="*/ 175 w 285"/>
                  <a:gd name="T21" fmla="*/ 214 h 263"/>
                  <a:gd name="T22" fmla="*/ 207 w 285"/>
                  <a:gd name="T23" fmla="*/ 259 h 263"/>
                  <a:gd name="T24" fmla="*/ 159 w 285"/>
                  <a:gd name="T25" fmla="*/ 232 h 263"/>
                  <a:gd name="T26" fmla="*/ 179 w 285"/>
                  <a:gd name="T27" fmla="*/ 263 h 263"/>
                  <a:gd name="T28" fmla="*/ 4 w 285"/>
                  <a:gd name="T29" fmla="*/ 11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5" h="263">
                    <a:moveTo>
                      <a:pt x="0" y="112"/>
                    </a:moveTo>
                    <a:cubicBezTo>
                      <a:pt x="33" y="0"/>
                      <a:pt x="216" y="0"/>
                      <a:pt x="285" y="58"/>
                    </a:cubicBezTo>
                    <a:cubicBezTo>
                      <a:pt x="264" y="67"/>
                      <a:pt x="240" y="72"/>
                      <a:pt x="216" y="72"/>
                    </a:cubicBezTo>
                    <a:cubicBezTo>
                      <a:pt x="236" y="80"/>
                      <a:pt x="256" y="94"/>
                      <a:pt x="272" y="103"/>
                    </a:cubicBezTo>
                    <a:cubicBezTo>
                      <a:pt x="256" y="116"/>
                      <a:pt x="236" y="125"/>
                      <a:pt x="211" y="121"/>
                    </a:cubicBezTo>
                    <a:cubicBezTo>
                      <a:pt x="236" y="125"/>
                      <a:pt x="256" y="138"/>
                      <a:pt x="268" y="156"/>
                    </a:cubicBezTo>
                    <a:cubicBezTo>
                      <a:pt x="248" y="178"/>
                      <a:pt x="220" y="174"/>
                      <a:pt x="199" y="156"/>
                    </a:cubicBezTo>
                    <a:cubicBezTo>
                      <a:pt x="224" y="165"/>
                      <a:pt x="244" y="187"/>
                      <a:pt x="256" y="214"/>
                    </a:cubicBezTo>
                    <a:cubicBezTo>
                      <a:pt x="232" y="210"/>
                      <a:pt x="207" y="201"/>
                      <a:pt x="187" y="187"/>
                    </a:cubicBezTo>
                    <a:cubicBezTo>
                      <a:pt x="203" y="201"/>
                      <a:pt x="211" y="223"/>
                      <a:pt x="224" y="236"/>
                    </a:cubicBezTo>
                    <a:cubicBezTo>
                      <a:pt x="207" y="232"/>
                      <a:pt x="191" y="223"/>
                      <a:pt x="175" y="214"/>
                    </a:cubicBezTo>
                    <a:cubicBezTo>
                      <a:pt x="191" y="223"/>
                      <a:pt x="195" y="241"/>
                      <a:pt x="207" y="259"/>
                    </a:cubicBezTo>
                    <a:cubicBezTo>
                      <a:pt x="191" y="250"/>
                      <a:pt x="175" y="245"/>
                      <a:pt x="159" y="232"/>
                    </a:cubicBezTo>
                    <a:cubicBezTo>
                      <a:pt x="167" y="241"/>
                      <a:pt x="171" y="259"/>
                      <a:pt x="179" y="263"/>
                    </a:cubicBezTo>
                    <a:cubicBezTo>
                      <a:pt x="81" y="263"/>
                      <a:pt x="61" y="174"/>
                      <a:pt x="4" y="116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105"/>
              <p:cNvSpPr/>
              <p:nvPr/>
            </p:nvSpPr>
            <p:spPr bwMode="auto">
              <a:xfrm>
                <a:off x="2433638" y="4454526"/>
                <a:ext cx="317500" cy="401638"/>
              </a:xfrm>
              <a:custGeom>
                <a:avLst/>
                <a:gdLst>
                  <a:gd name="T0" fmla="*/ 61 w 179"/>
                  <a:gd name="T1" fmla="*/ 0 h 227"/>
                  <a:gd name="T2" fmla="*/ 33 w 179"/>
                  <a:gd name="T3" fmla="*/ 196 h 227"/>
                  <a:gd name="T4" fmla="*/ 49 w 179"/>
                  <a:gd name="T5" fmla="*/ 147 h 227"/>
                  <a:gd name="T6" fmla="*/ 53 w 179"/>
                  <a:gd name="T7" fmla="*/ 147 h 227"/>
                  <a:gd name="T8" fmla="*/ 61 w 179"/>
                  <a:gd name="T9" fmla="*/ 200 h 227"/>
                  <a:gd name="T10" fmla="*/ 74 w 179"/>
                  <a:gd name="T11" fmla="*/ 174 h 227"/>
                  <a:gd name="T12" fmla="*/ 86 w 179"/>
                  <a:gd name="T13" fmla="*/ 209 h 227"/>
                  <a:gd name="T14" fmla="*/ 94 w 179"/>
                  <a:gd name="T15" fmla="*/ 178 h 227"/>
                  <a:gd name="T16" fmla="*/ 131 w 179"/>
                  <a:gd name="T17" fmla="*/ 218 h 227"/>
                  <a:gd name="T18" fmla="*/ 122 w 179"/>
                  <a:gd name="T19" fmla="*/ 169 h 227"/>
                  <a:gd name="T20" fmla="*/ 155 w 179"/>
                  <a:gd name="T21" fmla="*/ 227 h 227"/>
                  <a:gd name="T22" fmla="*/ 61 w 179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227">
                    <a:moveTo>
                      <a:pt x="61" y="0"/>
                    </a:moveTo>
                    <a:cubicBezTo>
                      <a:pt x="0" y="31"/>
                      <a:pt x="5" y="138"/>
                      <a:pt x="33" y="196"/>
                    </a:cubicBezTo>
                    <a:cubicBezTo>
                      <a:pt x="37" y="178"/>
                      <a:pt x="45" y="165"/>
                      <a:pt x="49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3" y="165"/>
                      <a:pt x="61" y="183"/>
                      <a:pt x="61" y="200"/>
                    </a:cubicBezTo>
                    <a:cubicBezTo>
                      <a:pt x="66" y="196"/>
                      <a:pt x="70" y="183"/>
                      <a:pt x="74" y="174"/>
                    </a:cubicBezTo>
                    <a:cubicBezTo>
                      <a:pt x="78" y="183"/>
                      <a:pt x="86" y="196"/>
                      <a:pt x="86" y="209"/>
                    </a:cubicBezTo>
                    <a:cubicBezTo>
                      <a:pt x="86" y="200"/>
                      <a:pt x="94" y="187"/>
                      <a:pt x="94" y="178"/>
                    </a:cubicBezTo>
                    <a:cubicBezTo>
                      <a:pt x="102" y="192"/>
                      <a:pt x="122" y="205"/>
                      <a:pt x="131" y="218"/>
                    </a:cubicBezTo>
                    <a:cubicBezTo>
                      <a:pt x="127" y="200"/>
                      <a:pt x="127" y="183"/>
                      <a:pt x="122" y="169"/>
                    </a:cubicBezTo>
                    <a:cubicBezTo>
                      <a:pt x="131" y="192"/>
                      <a:pt x="143" y="209"/>
                      <a:pt x="155" y="227"/>
                    </a:cubicBezTo>
                    <a:cubicBezTo>
                      <a:pt x="179" y="125"/>
                      <a:pt x="163" y="31"/>
                      <a:pt x="61" y="0"/>
                    </a:cubicBezTo>
                  </a:path>
                </a:pathLst>
              </a:custGeom>
              <a:solidFill>
                <a:srgbClr val="E2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106"/>
              <p:cNvSpPr/>
              <p:nvPr/>
            </p:nvSpPr>
            <p:spPr bwMode="auto">
              <a:xfrm>
                <a:off x="2260600" y="4327526"/>
                <a:ext cx="280987" cy="392113"/>
              </a:xfrm>
              <a:custGeom>
                <a:avLst/>
                <a:gdLst>
                  <a:gd name="T0" fmla="*/ 134 w 159"/>
                  <a:gd name="T1" fmla="*/ 62 h 222"/>
                  <a:gd name="T2" fmla="*/ 0 w 159"/>
                  <a:gd name="T3" fmla="*/ 160 h 222"/>
                  <a:gd name="T4" fmla="*/ 37 w 159"/>
                  <a:gd name="T5" fmla="*/ 129 h 222"/>
                  <a:gd name="T6" fmla="*/ 20 w 159"/>
                  <a:gd name="T7" fmla="*/ 178 h 222"/>
                  <a:gd name="T8" fmla="*/ 41 w 159"/>
                  <a:gd name="T9" fmla="*/ 169 h 222"/>
                  <a:gd name="T10" fmla="*/ 28 w 159"/>
                  <a:gd name="T11" fmla="*/ 196 h 222"/>
                  <a:gd name="T12" fmla="*/ 32 w 159"/>
                  <a:gd name="T13" fmla="*/ 191 h 222"/>
                  <a:gd name="T14" fmla="*/ 20 w 159"/>
                  <a:gd name="T15" fmla="*/ 214 h 222"/>
                  <a:gd name="T16" fmla="*/ 142 w 159"/>
                  <a:gd name="T17" fmla="*/ 6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222">
                    <a:moveTo>
                      <a:pt x="134" y="62"/>
                    </a:moveTo>
                    <a:cubicBezTo>
                      <a:pt x="61" y="0"/>
                      <a:pt x="0" y="71"/>
                      <a:pt x="0" y="160"/>
                    </a:cubicBezTo>
                    <a:cubicBezTo>
                      <a:pt x="8" y="151"/>
                      <a:pt x="28" y="142"/>
                      <a:pt x="37" y="129"/>
                    </a:cubicBezTo>
                    <a:cubicBezTo>
                      <a:pt x="28" y="147"/>
                      <a:pt x="28" y="165"/>
                      <a:pt x="20" y="178"/>
                    </a:cubicBezTo>
                    <a:cubicBezTo>
                      <a:pt x="28" y="178"/>
                      <a:pt x="37" y="173"/>
                      <a:pt x="41" y="169"/>
                    </a:cubicBezTo>
                    <a:cubicBezTo>
                      <a:pt x="37" y="178"/>
                      <a:pt x="32" y="187"/>
                      <a:pt x="28" y="196"/>
                    </a:cubicBezTo>
                    <a:cubicBezTo>
                      <a:pt x="32" y="196"/>
                      <a:pt x="32" y="196"/>
                      <a:pt x="32" y="191"/>
                    </a:cubicBezTo>
                    <a:cubicBezTo>
                      <a:pt x="28" y="200"/>
                      <a:pt x="28" y="209"/>
                      <a:pt x="20" y="214"/>
                    </a:cubicBezTo>
                    <a:cubicBezTo>
                      <a:pt x="110" y="222"/>
                      <a:pt x="159" y="156"/>
                      <a:pt x="142" y="67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107"/>
              <p:cNvSpPr/>
              <p:nvPr/>
            </p:nvSpPr>
            <p:spPr bwMode="auto">
              <a:xfrm>
                <a:off x="2325688" y="4043364"/>
                <a:ext cx="352425" cy="449263"/>
              </a:xfrm>
              <a:custGeom>
                <a:avLst/>
                <a:gdLst>
                  <a:gd name="T0" fmla="*/ 109 w 199"/>
                  <a:gd name="T1" fmla="*/ 241 h 254"/>
                  <a:gd name="T2" fmla="*/ 32 w 199"/>
                  <a:gd name="T3" fmla="*/ 36 h 254"/>
                  <a:gd name="T4" fmla="*/ 32 w 199"/>
                  <a:gd name="T5" fmla="*/ 36 h 254"/>
                  <a:gd name="T6" fmla="*/ 77 w 199"/>
                  <a:gd name="T7" fmla="*/ 98 h 254"/>
                  <a:gd name="T8" fmla="*/ 77 w 199"/>
                  <a:gd name="T9" fmla="*/ 98 h 254"/>
                  <a:gd name="T10" fmla="*/ 61 w 199"/>
                  <a:gd name="T11" fmla="*/ 32 h 254"/>
                  <a:gd name="T12" fmla="*/ 93 w 199"/>
                  <a:gd name="T13" fmla="*/ 58 h 254"/>
                  <a:gd name="T14" fmla="*/ 85 w 199"/>
                  <a:gd name="T15" fmla="*/ 14 h 254"/>
                  <a:gd name="T16" fmla="*/ 109 w 199"/>
                  <a:gd name="T17" fmla="*/ 45 h 254"/>
                  <a:gd name="T18" fmla="*/ 113 w 199"/>
                  <a:gd name="T19" fmla="*/ 0 h 254"/>
                  <a:gd name="T20" fmla="*/ 109 w 199"/>
                  <a:gd name="T21" fmla="*/ 232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254">
                    <a:moveTo>
                      <a:pt x="109" y="241"/>
                    </a:moveTo>
                    <a:cubicBezTo>
                      <a:pt x="24" y="223"/>
                      <a:pt x="0" y="112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4" y="58"/>
                      <a:pt x="61" y="81"/>
                      <a:pt x="77" y="98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69" y="76"/>
                      <a:pt x="65" y="54"/>
                      <a:pt x="61" y="32"/>
                    </a:cubicBezTo>
                    <a:cubicBezTo>
                      <a:pt x="69" y="41"/>
                      <a:pt x="85" y="49"/>
                      <a:pt x="93" y="58"/>
                    </a:cubicBezTo>
                    <a:cubicBezTo>
                      <a:pt x="89" y="45"/>
                      <a:pt x="89" y="27"/>
                      <a:pt x="85" y="14"/>
                    </a:cubicBezTo>
                    <a:cubicBezTo>
                      <a:pt x="93" y="27"/>
                      <a:pt x="101" y="36"/>
                      <a:pt x="109" y="45"/>
                    </a:cubicBezTo>
                    <a:cubicBezTo>
                      <a:pt x="105" y="32"/>
                      <a:pt x="113" y="14"/>
                      <a:pt x="113" y="0"/>
                    </a:cubicBezTo>
                    <a:cubicBezTo>
                      <a:pt x="199" y="49"/>
                      <a:pt x="134" y="254"/>
                      <a:pt x="109" y="232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108"/>
              <p:cNvSpPr/>
              <p:nvPr/>
            </p:nvSpPr>
            <p:spPr bwMode="auto">
              <a:xfrm>
                <a:off x="2065338" y="4176714"/>
                <a:ext cx="411162" cy="385763"/>
              </a:xfrm>
              <a:custGeom>
                <a:avLst/>
                <a:gdLst>
                  <a:gd name="T0" fmla="*/ 159 w 232"/>
                  <a:gd name="T1" fmla="*/ 54 h 218"/>
                  <a:gd name="T2" fmla="*/ 0 w 232"/>
                  <a:gd name="T3" fmla="*/ 76 h 218"/>
                  <a:gd name="T4" fmla="*/ 65 w 232"/>
                  <a:gd name="T5" fmla="*/ 76 h 218"/>
                  <a:gd name="T6" fmla="*/ 16 w 232"/>
                  <a:gd name="T7" fmla="*/ 120 h 218"/>
                  <a:gd name="T8" fmla="*/ 69 w 232"/>
                  <a:gd name="T9" fmla="*/ 125 h 218"/>
                  <a:gd name="T10" fmla="*/ 25 w 232"/>
                  <a:gd name="T11" fmla="*/ 143 h 218"/>
                  <a:gd name="T12" fmla="*/ 57 w 232"/>
                  <a:gd name="T13" fmla="*/ 160 h 218"/>
                  <a:gd name="T14" fmla="*/ 25 w 232"/>
                  <a:gd name="T15" fmla="*/ 174 h 218"/>
                  <a:gd name="T16" fmla="*/ 220 w 232"/>
                  <a:gd name="T17" fmla="*/ 143 h 218"/>
                  <a:gd name="T18" fmla="*/ 134 w 232"/>
                  <a:gd name="T19" fmla="*/ 4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218">
                    <a:moveTo>
                      <a:pt x="159" y="54"/>
                    </a:moveTo>
                    <a:cubicBezTo>
                      <a:pt x="126" y="5"/>
                      <a:pt x="8" y="0"/>
                      <a:pt x="0" y="76"/>
                    </a:cubicBezTo>
                    <a:cubicBezTo>
                      <a:pt x="20" y="80"/>
                      <a:pt x="45" y="80"/>
                      <a:pt x="65" y="76"/>
                    </a:cubicBezTo>
                    <a:cubicBezTo>
                      <a:pt x="53" y="89"/>
                      <a:pt x="33" y="107"/>
                      <a:pt x="16" y="120"/>
                    </a:cubicBezTo>
                    <a:cubicBezTo>
                      <a:pt x="37" y="120"/>
                      <a:pt x="53" y="125"/>
                      <a:pt x="69" y="125"/>
                    </a:cubicBezTo>
                    <a:cubicBezTo>
                      <a:pt x="53" y="129"/>
                      <a:pt x="37" y="138"/>
                      <a:pt x="25" y="143"/>
                    </a:cubicBezTo>
                    <a:cubicBezTo>
                      <a:pt x="33" y="147"/>
                      <a:pt x="45" y="156"/>
                      <a:pt x="57" y="160"/>
                    </a:cubicBezTo>
                    <a:cubicBezTo>
                      <a:pt x="49" y="165"/>
                      <a:pt x="37" y="174"/>
                      <a:pt x="25" y="174"/>
                    </a:cubicBezTo>
                    <a:cubicBezTo>
                      <a:pt x="69" y="201"/>
                      <a:pt x="195" y="218"/>
                      <a:pt x="220" y="143"/>
                    </a:cubicBezTo>
                    <a:cubicBezTo>
                      <a:pt x="232" y="107"/>
                      <a:pt x="175" y="49"/>
                      <a:pt x="134" y="45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109"/>
              <p:cNvSpPr/>
              <p:nvPr/>
            </p:nvSpPr>
            <p:spPr bwMode="auto">
              <a:xfrm>
                <a:off x="2428875" y="4043364"/>
                <a:ext cx="307975" cy="422275"/>
              </a:xfrm>
              <a:custGeom>
                <a:avLst/>
                <a:gdLst>
                  <a:gd name="T0" fmla="*/ 68 w 174"/>
                  <a:gd name="T1" fmla="*/ 235 h 239"/>
                  <a:gd name="T2" fmla="*/ 53 w 174"/>
                  <a:gd name="T3" fmla="*/ 9 h 239"/>
                  <a:gd name="T4" fmla="*/ 53 w 174"/>
                  <a:gd name="T5" fmla="*/ 9 h 239"/>
                  <a:gd name="T6" fmla="*/ 68 w 174"/>
                  <a:gd name="T7" fmla="*/ 55 h 239"/>
                  <a:gd name="T8" fmla="*/ 77 w 174"/>
                  <a:gd name="T9" fmla="*/ 19 h 239"/>
                  <a:gd name="T10" fmla="*/ 87 w 174"/>
                  <a:gd name="T11" fmla="*/ 46 h 239"/>
                  <a:gd name="T12" fmla="*/ 99 w 174"/>
                  <a:gd name="T13" fmla="*/ 12 h 239"/>
                  <a:gd name="T14" fmla="*/ 105 w 174"/>
                  <a:gd name="T15" fmla="*/ 37 h 239"/>
                  <a:gd name="T16" fmla="*/ 112 w 174"/>
                  <a:gd name="T17" fmla="*/ 6 h 239"/>
                  <a:gd name="T18" fmla="*/ 118 w 174"/>
                  <a:gd name="T19" fmla="*/ 25 h 239"/>
                  <a:gd name="T20" fmla="*/ 133 w 174"/>
                  <a:gd name="T21" fmla="*/ 0 h 239"/>
                  <a:gd name="T22" fmla="*/ 164 w 174"/>
                  <a:gd name="T23" fmla="*/ 135 h 239"/>
                  <a:gd name="T24" fmla="*/ 108 w 174"/>
                  <a:gd name="T25" fmla="*/ 217 h 239"/>
                  <a:gd name="T26" fmla="*/ 56 w 174"/>
                  <a:gd name="T27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239">
                    <a:moveTo>
                      <a:pt x="68" y="235"/>
                    </a:moveTo>
                    <a:cubicBezTo>
                      <a:pt x="6" y="202"/>
                      <a:pt x="0" y="52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9" y="25"/>
                      <a:pt x="65" y="40"/>
                      <a:pt x="68" y="55"/>
                    </a:cubicBezTo>
                    <a:cubicBezTo>
                      <a:pt x="68" y="43"/>
                      <a:pt x="74" y="28"/>
                      <a:pt x="77" y="19"/>
                    </a:cubicBezTo>
                    <a:cubicBezTo>
                      <a:pt x="81" y="28"/>
                      <a:pt x="87" y="34"/>
                      <a:pt x="87" y="46"/>
                    </a:cubicBezTo>
                    <a:cubicBezTo>
                      <a:pt x="87" y="34"/>
                      <a:pt x="96" y="22"/>
                      <a:pt x="99" y="12"/>
                    </a:cubicBezTo>
                    <a:cubicBezTo>
                      <a:pt x="99" y="19"/>
                      <a:pt x="105" y="25"/>
                      <a:pt x="105" y="37"/>
                    </a:cubicBezTo>
                    <a:cubicBezTo>
                      <a:pt x="105" y="34"/>
                      <a:pt x="112" y="16"/>
                      <a:pt x="112" y="6"/>
                    </a:cubicBezTo>
                    <a:cubicBezTo>
                      <a:pt x="115" y="9"/>
                      <a:pt x="118" y="19"/>
                      <a:pt x="118" y="25"/>
                    </a:cubicBezTo>
                    <a:cubicBezTo>
                      <a:pt x="121" y="19"/>
                      <a:pt x="130" y="6"/>
                      <a:pt x="133" y="0"/>
                    </a:cubicBezTo>
                    <a:cubicBezTo>
                      <a:pt x="158" y="34"/>
                      <a:pt x="174" y="95"/>
                      <a:pt x="164" y="135"/>
                    </a:cubicBezTo>
                    <a:cubicBezTo>
                      <a:pt x="158" y="162"/>
                      <a:pt x="133" y="199"/>
                      <a:pt x="108" y="217"/>
                    </a:cubicBezTo>
                    <a:cubicBezTo>
                      <a:pt x="90" y="229"/>
                      <a:pt x="74" y="220"/>
                      <a:pt x="56" y="239"/>
                    </a:cubicBezTo>
                  </a:path>
                </a:pathLst>
              </a:custGeom>
              <a:solidFill>
                <a:srgbClr val="F9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110"/>
              <p:cNvSpPr/>
              <p:nvPr/>
            </p:nvSpPr>
            <p:spPr bwMode="auto">
              <a:xfrm>
                <a:off x="2247900" y="4418014"/>
                <a:ext cx="352425" cy="449263"/>
              </a:xfrm>
              <a:custGeom>
                <a:avLst/>
                <a:gdLst>
                  <a:gd name="T0" fmla="*/ 167 w 199"/>
                  <a:gd name="T1" fmla="*/ 22 h 254"/>
                  <a:gd name="T2" fmla="*/ 134 w 199"/>
                  <a:gd name="T3" fmla="*/ 9 h 254"/>
                  <a:gd name="T4" fmla="*/ 8 w 199"/>
                  <a:gd name="T5" fmla="*/ 218 h 254"/>
                  <a:gd name="T6" fmla="*/ 61 w 199"/>
                  <a:gd name="T7" fmla="*/ 183 h 254"/>
                  <a:gd name="T8" fmla="*/ 61 w 199"/>
                  <a:gd name="T9" fmla="*/ 183 h 254"/>
                  <a:gd name="T10" fmla="*/ 57 w 199"/>
                  <a:gd name="T11" fmla="*/ 236 h 254"/>
                  <a:gd name="T12" fmla="*/ 73 w 199"/>
                  <a:gd name="T13" fmla="*/ 209 h 254"/>
                  <a:gd name="T14" fmla="*/ 73 w 199"/>
                  <a:gd name="T15" fmla="*/ 245 h 254"/>
                  <a:gd name="T16" fmla="*/ 85 w 199"/>
                  <a:gd name="T17" fmla="*/ 209 h 254"/>
                  <a:gd name="T18" fmla="*/ 89 w 199"/>
                  <a:gd name="T19" fmla="*/ 236 h 254"/>
                  <a:gd name="T20" fmla="*/ 98 w 199"/>
                  <a:gd name="T21" fmla="*/ 205 h 254"/>
                  <a:gd name="T22" fmla="*/ 110 w 199"/>
                  <a:gd name="T23" fmla="*/ 254 h 254"/>
                  <a:gd name="T24" fmla="*/ 118 w 199"/>
                  <a:gd name="T25" fmla="*/ 205 h 254"/>
                  <a:gd name="T26" fmla="*/ 126 w 199"/>
                  <a:gd name="T27" fmla="*/ 236 h 254"/>
                  <a:gd name="T28" fmla="*/ 167 w 199"/>
                  <a:gd name="T29" fmla="*/ 1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254">
                    <a:moveTo>
                      <a:pt x="167" y="22"/>
                    </a:moveTo>
                    <a:cubicBezTo>
                      <a:pt x="167" y="13"/>
                      <a:pt x="159" y="13"/>
                      <a:pt x="134" y="9"/>
                    </a:cubicBezTo>
                    <a:cubicBezTo>
                      <a:pt x="37" y="0"/>
                      <a:pt x="0" y="129"/>
                      <a:pt x="8" y="218"/>
                    </a:cubicBezTo>
                    <a:cubicBezTo>
                      <a:pt x="28" y="214"/>
                      <a:pt x="49" y="200"/>
                      <a:pt x="61" y="183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57" y="200"/>
                      <a:pt x="61" y="223"/>
                      <a:pt x="57" y="236"/>
                    </a:cubicBezTo>
                    <a:cubicBezTo>
                      <a:pt x="65" y="227"/>
                      <a:pt x="69" y="218"/>
                      <a:pt x="73" y="209"/>
                    </a:cubicBezTo>
                    <a:cubicBezTo>
                      <a:pt x="73" y="223"/>
                      <a:pt x="73" y="231"/>
                      <a:pt x="73" y="245"/>
                    </a:cubicBezTo>
                    <a:cubicBezTo>
                      <a:pt x="77" y="231"/>
                      <a:pt x="81" y="218"/>
                      <a:pt x="85" y="209"/>
                    </a:cubicBezTo>
                    <a:cubicBezTo>
                      <a:pt x="85" y="214"/>
                      <a:pt x="89" y="227"/>
                      <a:pt x="89" y="236"/>
                    </a:cubicBezTo>
                    <a:cubicBezTo>
                      <a:pt x="93" y="227"/>
                      <a:pt x="98" y="214"/>
                      <a:pt x="98" y="205"/>
                    </a:cubicBezTo>
                    <a:cubicBezTo>
                      <a:pt x="102" y="223"/>
                      <a:pt x="110" y="236"/>
                      <a:pt x="110" y="254"/>
                    </a:cubicBezTo>
                    <a:cubicBezTo>
                      <a:pt x="110" y="236"/>
                      <a:pt x="114" y="218"/>
                      <a:pt x="118" y="205"/>
                    </a:cubicBezTo>
                    <a:cubicBezTo>
                      <a:pt x="118" y="214"/>
                      <a:pt x="122" y="223"/>
                      <a:pt x="126" y="236"/>
                    </a:cubicBezTo>
                    <a:cubicBezTo>
                      <a:pt x="175" y="223"/>
                      <a:pt x="199" y="53"/>
                      <a:pt x="167" y="13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111"/>
              <p:cNvSpPr/>
              <p:nvPr/>
            </p:nvSpPr>
            <p:spPr bwMode="auto">
              <a:xfrm>
                <a:off x="2541588" y="4129089"/>
                <a:ext cx="509587" cy="606425"/>
              </a:xfrm>
              <a:custGeom>
                <a:avLst/>
                <a:gdLst>
                  <a:gd name="T0" fmla="*/ 0 w 288"/>
                  <a:gd name="T1" fmla="*/ 201 h 343"/>
                  <a:gd name="T2" fmla="*/ 288 w 288"/>
                  <a:gd name="T3" fmla="*/ 125 h 343"/>
                  <a:gd name="T4" fmla="*/ 288 w 288"/>
                  <a:gd name="T5" fmla="*/ 125 h 343"/>
                  <a:gd name="T6" fmla="*/ 203 w 288"/>
                  <a:gd name="T7" fmla="*/ 143 h 343"/>
                  <a:gd name="T8" fmla="*/ 256 w 288"/>
                  <a:gd name="T9" fmla="*/ 174 h 343"/>
                  <a:gd name="T10" fmla="*/ 256 w 288"/>
                  <a:gd name="T11" fmla="*/ 174 h 343"/>
                  <a:gd name="T12" fmla="*/ 215 w 288"/>
                  <a:gd name="T13" fmla="*/ 192 h 343"/>
                  <a:gd name="T14" fmla="*/ 235 w 288"/>
                  <a:gd name="T15" fmla="*/ 219 h 343"/>
                  <a:gd name="T16" fmla="*/ 207 w 288"/>
                  <a:gd name="T17" fmla="*/ 223 h 343"/>
                  <a:gd name="T18" fmla="*/ 219 w 288"/>
                  <a:gd name="T19" fmla="*/ 245 h 343"/>
                  <a:gd name="T20" fmla="*/ 187 w 288"/>
                  <a:gd name="T21" fmla="*/ 245 h 343"/>
                  <a:gd name="T22" fmla="*/ 207 w 288"/>
                  <a:gd name="T23" fmla="*/ 290 h 343"/>
                  <a:gd name="T24" fmla="*/ 178 w 288"/>
                  <a:gd name="T25" fmla="*/ 285 h 343"/>
                  <a:gd name="T26" fmla="*/ 187 w 288"/>
                  <a:gd name="T27" fmla="*/ 330 h 343"/>
                  <a:gd name="T28" fmla="*/ 48 w 288"/>
                  <a:gd name="T29" fmla="*/ 277 h 343"/>
                  <a:gd name="T30" fmla="*/ 0 w 288"/>
                  <a:gd name="T31" fmla="*/ 20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" h="343">
                    <a:moveTo>
                      <a:pt x="0" y="201"/>
                    </a:moveTo>
                    <a:cubicBezTo>
                      <a:pt x="28" y="116"/>
                      <a:pt x="215" y="0"/>
                      <a:pt x="288" y="125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0" y="121"/>
                      <a:pt x="227" y="130"/>
                      <a:pt x="203" y="143"/>
                    </a:cubicBezTo>
                    <a:cubicBezTo>
                      <a:pt x="223" y="147"/>
                      <a:pt x="235" y="165"/>
                      <a:pt x="256" y="174"/>
                    </a:cubicBezTo>
                    <a:cubicBezTo>
                      <a:pt x="256" y="174"/>
                      <a:pt x="256" y="174"/>
                      <a:pt x="256" y="174"/>
                    </a:cubicBezTo>
                    <a:cubicBezTo>
                      <a:pt x="239" y="179"/>
                      <a:pt x="231" y="192"/>
                      <a:pt x="215" y="192"/>
                    </a:cubicBezTo>
                    <a:cubicBezTo>
                      <a:pt x="219" y="196"/>
                      <a:pt x="227" y="214"/>
                      <a:pt x="235" y="219"/>
                    </a:cubicBezTo>
                    <a:cubicBezTo>
                      <a:pt x="227" y="219"/>
                      <a:pt x="215" y="223"/>
                      <a:pt x="207" y="223"/>
                    </a:cubicBezTo>
                    <a:cubicBezTo>
                      <a:pt x="207" y="232"/>
                      <a:pt x="215" y="236"/>
                      <a:pt x="219" y="245"/>
                    </a:cubicBezTo>
                    <a:cubicBezTo>
                      <a:pt x="207" y="241"/>
                      <a:pt x="195" y="245"/>
                      <a:pt x="187" y="245"/>
                    </a:cubicBezTo>
                    <a:cubicBezTo>
                      <a:pt x="195" y="259"/>
                      <a:pt x="199" y="281"/>
                      <a:pt x="207" y="290"/>
                    </a:cubicBezTo>
                    <a:cubicBezTo>
                      <a:pt x="199" y="290"/>
                      <a:pt x="187" y="290"/>
                      <a:pt x="178" y="285"/>
                    </a:cubicBezTo>
                    <a:cubicBezTo>
                      <a:pt x="183" y="299"/>
                      <a:pt x="183" y="321"/>
                      <a:pt x="187" y="330"/>
                    </a:cubicBezTo>
                    <a:cubicBezTo>
                      <a:pt x="138" y="343"/>
                      <a:pt x="77" y="326"/>
                      <a:pt x="48" y="277"/>
                    </a:cubicBezTo>
                    <a:cubicBezTo>
                      <a:pt x="28" y="250"/>
                      <a:pt x="36" y="205"/>
                      <a:pt x="0" y="201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112"/>
              <p:cNvSpPr/>
              <p:nvPr/>
            </p:nvSpPr>
            <p:spPr bwMode="auto">
              <a:xfrm>
                <a:off x="2192338" y="4216401"/>
                <a:ext cx="411162" cy="385763"/>
              </a:xfrm>
              <a:custGeom>
                <a:avLst/>
                <a:gdLst>
                  <a:gd name="T0" fmla="*/ 159 w 232"/>
                  <a:gd name="T1" fmla="*/ 54 h 218"/>
                  <a:gd name="T2" fmla="*/ 0 w 232"/>
                  <a:gd name="T3" fmla="*/ 76 h 218"/>
                  <a:gd name="T4" fmla="*/ 65 w 232"/>
                  <a:gd name="T5" fmla="*/ 76 h 218"/>
                  <a:gd name="T6" fmla="*/ 16 w 232"/>
                  <a:gd name="T7" fmla="*/ 120 h 218"/>
                  <a:gd name="T8" fmla="*/ 69 w 232"/>
                  <a:gd name="T9" fmla="*/ 125 h 218"/>
                  <a:gd name="T10" fmla="*/ 24 w 232"/>
                  <a:gd name="T11" fmla="*/ 143 h 218"/>
                  <a:gd name="T12" fmla="*/ 57 w 232"/>
                  <a:gd name="T13" fmla="*/ 160 h 218"/>
                  <a:gd name="T14" fmla="*/ 24 w 232"/>
                  <a:gd name="T15" fmla="*/ 174 h 218"/>
                  <a:gd name="T16" fmla="*/ 220 w 232"/>
                  <a:gd name="T17" fmla="*/ 143 h 218"/>
                  <a:gd name="T18" fmla="*/ 134 w 232"/>
                  <a:gd name="T19" fmla="*/ 4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218">
                    <a:moveTo>
                      <a:pt x="159" y="54"/>
                    </a:moveTo>
                    <a:cubicBezTo>
                      <a:pt x="126" y="5"/>
                      <a:pt x="8" y="0"/>
                      <a:pt x="0" y="76"/>
                    </a:cubicBezTo>
                    <a:cubicBezTo>
                      <a:pt x="20" y="80"/>
                      <a:pt x="45" y="80"/>
                      <a:pt x="65" y="76"/>
                    </a:cubicBezTo>
                    <a:cubicBezTo>
                      <a:pt x="53" y="89"/>
                      <a:pt x="33" y="107"/>
                      <a:pt x="16" y="120"/>
                    </a:cubicBezTo>
                    <a:cubicBezTo>
                      <a:pt x="37" y="120"/>
                      <a:pt x="53" y="125"/>
                      <a:pt x="69" y="125"/>
                    </a:cubicBezTo>
                    <a:cubicBezTo>
                      <a:pt x="53" y="129"/>
                      <a:pt x="37" y="138"/>
                      <a:pt x="24" y="143"/>
                    </a:cubicBezTo>
                    <a:cubicBezTo>
                      <a:pt x="33" y="147"/>
                      <a:pt x="45" y="156"/>
                      <a:pt x="57" y="160"/>
                    </a:cubicBezTo>
                    <a:cubicBezTo>
                      <a:pt x="49" y="165"/>
                      <a:pt x="37" y="174"/>
                      <a:pt x="24" y="174"/>
                    </a:cubicBezTo>
                    <a:cubicBezTo>
                      <a:pt x="69" y="200"/>
                      <a:pt x="195" y="218"/>
                      <a:pt x="220" y="143"/>
                    </a:cubicBezTo>
                    <a:cubicBezTo>
                      <a:pt x="232" y="107"/>
                      <a:pt x="175" y="49"/>
                      <a:pt x="134" y="45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113"/>
              <p:cNvSpPr/>
              <p:nvPr/>
            </p:nvSpPr>
            <p:spPr bwMode="auto">
              <a:xfrm>
                <a:off x="2466975" y="4486276"/>
                <a:ext cx="177800" cy="200025"/>
              </a:xfrm>
              <a:custGeom>
                <a:avLst/>
                <a:gdLst>
                  <a:gd name="T0" fmla="*/ 79 w 100"/>
                  <a:gd name="T1" fmla="*/ 39 h 113"/>
                  <a:gd name="T2" fmla="*/ 54 w 100"/>
                  <a:gd name="T3" fmla="*/ 108 h 113"/>
                  <a:gd name="T4" fmla="*/ 60 w 100"/>
                  <a:gd name="T5" fmla="*/ 79 h 113"/>
                  <a:gd name="T6" fmla="*/ 34 w 100"/>
                  <a:gd name="T7" fmla="*/ 95 h 113"/>
                  <a:gd name="T8" fmla="*/ 37 w 100"/>
                  <a:gd name="T9" fmla="*/ 71 h 113"/>
                  <a:gd name="T10" fmla="*/ 24 w 100"/>
                  <a:gd name="T11" fmla="*/ 89 h 113"/>
                  <a:gd name="T12" fmla="*/ 18 w 100"/>
                  <a:gd name="T13" fmla="*/ 72 h 113"/>
                  <a:gd name="T14" fmla="*/ 9 w 100"/>
                  <a:gd name="T15" fmla="*/ 85 h 113"/>
                  <a:gd name="T16" fmla="*/ 42 w 100"/>
                  <a:gd name="T17" fmla="*/ 1 h 113"/>
                  <a:gd name="T18" fmla="*/ 81 w 100"/>
                  <a:gd name="T19" fmla="*/ 5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13">
                    <a:moveTo>
                      <a:pt x="79" y="39"/>
                    </a:moveTo>
                    <a:cubicBezTo>
                      <a:pt x="100" y="60"/>
                      <a:pt x="91" y="113"/>
                      <a:pt x="54" y="108"/>
                    </a:cubicBezTo>
                    <a:cubicBezTo>
                      <a:pt x="54" y="98"/>
                      <a:pt x="56" y="87"/>
                      <a:pt x="60" y="79"/>
                    </a:cubicBezTo>
                    <a:cubicBezTo>
                      <a:pt x="52" y="83"/>
                      <a:pt x="42" y="90"/>
                      <a:pt x="34" y="95"/>
                    </a:cubicBezTo>
                    <a:cubicBezTo>
                      <a:pt x="36" y="86"/>
                      <a:pt x="35" y="78"/>
                      <a:pt x="37" y="71"/>
                    </a:cubicBezTo>
                    <a:cubicBezTo>
                      <a:pt x="33" y="78"/>
                      <a:pt x="27" y="84"/>
                      <a:pt x="24" y="89"/>
                    </a:cubicBezTo>
                    <a:cubicBezTo>
                      <a:pt x="22" y="85"/>
                      <a:pt x="19" y="78"/>
                      <a:pt x="18" y="72"/>
                    </a:cubicBezTo>
                    <a:cubicBezTo>
                      <a:pt x="15" y="75"/>
                      <a:pt x="10" y="80"/>
                      <a:pt x="9" y="85"/>
                    </a:cubicBezTo>
                    <a:cubicBezTo>
                      <a:pt x="0" y="62"/>
                      <a:pt x="3" y="3"/>
                      <a:pt x="42" y="1"/>
                    </a:cubicBezTo>
                    <a:cubicBezTo>
                      <a:pt x="60" y="0"/>
                      <a:pt x="83" y="32"/>
                      <a:pt x="81" y="51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114"/>
              <p:cNvSpPr/>
              <p:nvPr/>
            </p:nvSpPr>
            <p:spPr bwMode="auto">
              <a:xfrm>
                <a:off x="2457450" y="4346576"/>
                <a:ext cx="217487" cy="185738"/>
              </a:xfrm>
              <a:custGeom>
                <a:avLst/>
                <a:gdLst>
                  <a:gd name="T0" fmla="*/ 68 w 123"/>
                  <a:gd name="T1" fmla="*/ 90 h 105"/>
                  <a:gd name="T2" fmla="*/ 16 w 123"/>
                  <a:gd name="T3" fmla="*/ 42 h 105"/>
                  <a:gd name="T4" fmla="*/ 40 w 123"/>
                  <a:gd name="T5" fmla="*/ 58 h 105"/>
                  <a:gd name="T6" fmla="*/ 33 w 123"/>
                  <a:gd name="T7" fmla="*/ 25 h 105"/>
                  <a:gd name="T8" fmla="*/ 54 w 123"/>
                  <a:gd name="T9" fmla="*/ 36 h 105"/>
                  <a:gd name="T10" fmla="*/ 42 w 123"/>
                  <a:gd name="T11" fmla="*/ 17 h 105"/>
                  <a:gd name="T12" fmla="*/ 58 w 123"/>
                  <a:gd name="T13" fmla="*/ 16 h 105"/>
                  <a:gd name="T14" fmla="*/ 50 w 123"/>
                  <a:gd name="T15" fmla="*/ 2 h 105"/>
                  <a:gd name="T16" fmla="*/ 113 w 123"/>
                  <a:gd name="T17" fmla="*/ 63 h 105"/>
                  <a:gd name="T18" fmla="*/ 57 w 123"/>
                  <a:gd name="T19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05">
                    <a:moveTo>
                      <a:pt x="68" y="90"/>
                    </a:moveTo>
                    <a:cubicBezTo>
                      <a:pt x="44" y="105"/>
                      <a:pt x="0" y="80"/>
                      <a:pt x="16" y="42"/>
                    </a:cubicBezTo>
                    <a:cubicBezTo>
                      <a:pt x="25" y="45"/>
                      <a:pt x="34" y="51"/>
                      <a:pt x="40" y="58"/>
                    </a:cubicBezTo>
                    <a:cubicBezTo>
                      <a:pt x="39" y="49"/>
                      <a:pt x="36" y="35"/>
                      <a:pt x="33" y="25"/>
                    </a:cubicBezTo>
                    <a:cubicBezTo>
                      <a:pt x="41" y="30"/>
                      <a:pt x="48" y="32"/>
                      <a:pt x="54" y="36"/>
                    </a:cubicBezTo>
                    <a:cubicBezTo>
                      <a:pt x="49" y="30"/>
                      <a:pt x="45" y="22"/>
                      <a:pt x="42" y="17"/>
                    </a:cubicBezTo>
                    <a:cubicBezTo>
                      <a:pt x="46" y="17"/>
                      <a:pt x="53" y="15"/>
                      <a:pt x="58" y="16"/>
                    </a:cubicBezTo>
                    <a:cubicBezTo>
                      <a:pt x="57" y="12"/>
                      <a:pt x="54" y="5"/>
                      <a:pt x="50" y="2"/>
                    </a:cubicBezTo>
                    <a:cubicBezTo>
                      <a:pt x="73" y="0"/>
                      <a:pt x="123" y="22"/>
                      <a:pt x="113" y="63"/>
                    </a:cubicBezTo>
                    <a:cubicBezTo>
                      <a:pt x="108" y="83"/>
                      <a:pt x="73" y="96"/>
                      <a:pt x="57" y="89"/>
                    </a:cubicBezTo>
                  </a:path>
                </a:pathLst>
              </a:custGeom>
              <a:solidFill>
                <a:srgbClr val="FC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115"/>
              <p:cNvSpPr/>
              <p:nvPr/>
            </p:nvSpPr>
            <p:spPr bwMode="auto">
              <a:xfrm>
                <a:off x="9001125" y="4841876"/>
                <a:ext cx="315912" cy="401638"/>
              </a:xfrm>
              <a:custGeom>
                <a:avLst/>
                <a:gdLst>
                  <a:gd name="T0" fmla="*/ 61 w 179"/>
                  <a:gd name="T1" fmla="*/ 0 h 227"/>
                  <a:gd name="T2" fmla="*/ 32 w 179"/>
                  <a:gd name="T3" fmla="*/ 196 h 227"/>
                  <a:gd name="T4" fmla="*/ 49 w 179"/>
                  <a:gd name="T5" fmla="*/ 147 h 227"/>
                  <a:gd name="T6" fmla="*/ 53 w 179"/>
                  <a:gd name="T7" fmla="*/ 147 h 227"/>
                  <a:gd name="T8" fmla="*/ 61 w 179"/>
                  <a:gd name="T9" fmla="*/ 200 h 227"/>
                  <a:gd name="T10" fmla="*/ 73 w 179"/>
                  <a:gd name="T11" fmla="*/ 173 h 227"/>
                  <a:gd name="T12" fmla="*/ 85 w 179"/>
                  <a:gd name="T13" fmla="*/ 209 h 227"/>
                  <a:gd name="T14" fmla="*/ 93 w 179"/>
                  <a:gd name="T15" fmla="*/ 178 h 227"/>
                  <a:gd name="T16" fmla="*/ 130 w 179"/>
                  <a:gd name="T17" fmla="*/ 218 h 227"/>
                  <a:gd name="T18" fmla="*/ 122 w 179"/>
                  <a:gd name="T19" fmla="*/ 169 h 227"/>
                  <a:gd name="T20" fmla="*/ 154 w 179"/>
                  <a:gd name="T21" fmla="*/ 227 h 227"/>
                  <a:gd name="T22" fmla="*/ 61 w 179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227">
                    <a:moveTo>
                      <a:pt x="61" y="0"/>
                    </a:moveTo>
                    <a:cubicBezTo>
                      <a:pt x="0" y="31"/>
                      <a:pt x="4" y="138"/>
                      <a:pt x="32" y="196"/>
                    </a:cubicBezTo>
                    <a:cubicBezTo>
                      <a:pt x="36" y="178"/>
                      <a:pt x="45" y="164"/>
                      <a:pt x="49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3" y="164"/>
                      <a:pt x="61" y="182"/>
                      <a:pt x="61" y="200"/>
                    </a:cubicBezTo>
                    <a:cubicBezTo>
                      <a:pt x="65" y="196"/>
                      <a:pt x="69" y="182"/>
                      <a:pt x="73" y="173"/>
                    </a:cubicBezTo>
                    <a:cubicBezTo>
                      <a:pt x="77" y="182"/>
                      <a:pt x="85" y="196"/>
                      <a:pt x="85" y="209"/>
                    </a:cubicBezTo>
                    <a:cubicBezTo>
                      <a:pt x="85" y="200"/>
                      <a:pt x="93" y="187"/>
                      <a:pt x="93" y="178"/>
                    </a:cubicBezTo>
                    <a:cubicBezTo>
                      <a:pt x="102" y="191"/>
                      <a:pt x="122" y="205"/>
                      <a:pt x="130" y="218"/>
                    </a:cubicBezTo>
                    <a:cubicBezTo>
                      <a:pt x="126" y="200"/>
                      <a:pt x="126" y="182"/>
                      <a:pt x="122" y="169"/>
                    </a:cubicBezTo>
                    <a:cubicBezTo>
                      <a:pt x="130" y="191"/>
                      <a:pt x="142" y="209"/>
                      <a:pt x="154" y="227"/>
                    </a:cubicBezTo>
                    <a:cubicBezTo>
                      <a:pt x="179" y="124"/>
                      <a:pt x="163" y="31"/>
                      <a:pt x="61" y="0"/>
                    </a:cubicBezTo>
                  </a:path>
                </a:pathLst>
              </a:custGeom>
              <a:solidFill>
                <a:srgbClr val="E2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116"/>
              <p:cNvSpPr/>
              <p:nvPr/>
            </p:nvSpPr>
            <p:spPr bwMode="auto">
              <a:xfrm>
                <a:off x="8562975" y="4283076"/>
                <a:ext cx="522287" cy="681038"/>
              </a:xfrm>
              <a:custGeom>
                <a:avLst/>
                <a:gdLst>
                  <a:gd name="T0" fmla="*/ 216 w 295"/>
                  <a:gd name="T1" fmla="*/ 385 h 385"/>
                  <a:gd name="T2" fmla="*/ 29 w 295"/>
                  <a:gd name="T3" fmla="*/ 125 h 385"/>
                  <a:gd name="T4" fmla="*/ 72 w 295"/>
                  <a:gd name="T5" fmla="*/ 170 h 385"/>
                  <a:gd name="T6" fmla="*/ 85 w 295"/>
                  <a:gd name="T7" fmla="*/ 69 h 385"/>
                  <a:gd name="T8" fmla="*/ 122 w 295"/>
                  <a:gd name="T9" fmla="*/ 129 h 385"/>
                  <a:gd name="T10" fmla="*/ 121 w 295"/>
                  <a:gd name="T11" fmla="*/ 28 h 385"/>
                  <a:gd name="T12" fmla="*/ 166 w 295"/>
                  <a:gd name="T13" fmla="*/ 84 h 385"/>
                  <a:gd name="T14" fmla="*/ 161 w 295"/>
                  <a:gd name="T15" fmla="*/ 9 h 385"/>
                  <a:gd name="T16" fmla="*/ 190 w 295"/>
                  <a:gd name="T17" fmla="*/ 48 h 385"/>
                  <a:gd name="T18" fmla="*/ 199 w 295"/>
                  <a:gd name="T19" fmla="*/ 0 h 385"/>
                  <a:gd name="T20" fmla="*/ 288 w 295"/>
                  <a:gd name="T21" fmla="*/ 181 h 385"/>
                  <a:gd name="T22" fmla="*/ 216 w 295"/>
                  <a:gd name="T23" fmla="*/ 379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5" h="385">
                    <a:moveTo>
                      <a:pt x="216" y="385"/>
                    </a:moveTo>
                    <a:cubicBezTo>
                      <a:pt x="106" y="367"/>
                      <a:pt x="0" y="258"/>
                      <a:pt x="29" y="125"/>
                    </a:cubicBezTo>
                    <a:cubicBezTo>
                      <a:pt x="47" y="140"/>
                      <a:pt x="60" y="155"/>
                      <a:pt x="72" y="170"/>
                    </a:cubicBezTo>
                    <a:cubicBezTo>
                      <a:pt x="73" y="135"/>
                      <a:pt x="68" y="101"/>
                      <a:pt x="85" y="69"/>
                    </a:cubicBezTo>
                    <a:cubicBezTo>
                      <a:pt x="103" y="83"/>
                      <a:pt x="114" y="107"/>
                      <a:pt x="122" y="129"/>
                    </a:cubicBezTo>
                    <a:cubicBezTo>
                      <a:pt x="120" y="98"/>
                      <a:pt x="118" y="60"/>
                      <a:pt x="121" y="28"/>
                    </a:cubicBezTo>
                    <a:cubicBezTo>
                      <a:pt x="141" y="39"/>
                      <a:pt x="155" y="60"/>
                      <a:pt x="166" y="84"/>
                    </a:cubicBezTo>
                    <a:cubicBezTo>
                      <a:pt x="163" y="61"/>
                      <a:pt x="159" y="33"/>
                      <a:pt x="161" y="9"/>
                    </a:cubicBezTo>
                    <a:cubicBezTo>
                      <a:pt x="170" y="22"/>
                      <a:pt x="182" y="32"/>
                      <a:pt x="190" y="48"/>
                    </a:cubicBezTo>
                    <a:cubicBezTo>
                      <a:pt x="188" y="31"/>
                      <a:pt x="198" y="14"/>
                      <a:pt x="199" y="0"/>
                    </a:cubicBezTo>
                    <a:cubicBezTo>
                      <a:pt x="264" y="52"/>
                      <a:pt x="295" y="81"/>
                      <a:pt x="288" y="181"/>
                    </a:cubicBezTo>
                    <a:cubicBezTo>
                      <a:pt x="281" y="260"/>
                      <a:pt x="243" y="310"/>
                      <a:pt x="216" y="379"/>
                    </a:cubicBezTo>
                  </a:path>
                </a:pathLst>
              </a:custGeom>
              <a:solidFill>
                <a:srgbClr val="F2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117"/>
              <p:cNvSpPr/>
              <p:nvPr/>
            </p:nvSpPr>
            <p:spPr bwMode="auto">
              <a:xfrm>
                <a:off x="8823325" y="4357689"/>
                <a:ext cx="608012" cy="557213"/>
              </a:xfrm>
              <a:custGeom>
                <a:avLst/>
                <a:gdLst>
                  <a:gd name="T0" fmla="*/ 55 w 344"/>
                  <a:gd name="T1" fmla="*/ 315 h 315"/>
                  <a:gd name="T2" fmla="*/ 141 w 344"/>
                  <a:gd name="T3" fmla="*/ 0 h 315"/>
                  <a:gd name="T4" fmla="*/ 133 w 344"/>
                  <a:gd name="T5" fmla="*/ 64 h 315"/>
                  <a:gd name="T6" fmla="*/ 219 w 344"/>
                  <a:gd name="T7" fmla="*/ 16 h 315"/>
                  <a:gd name="T8" fmla="*/ 195 w 344"/>
                  <a:gd name="T9" fmla="*/ 84 h 315"/>
                  <a:gd name="T10" fmla="*/ 273 w 344"/>
                  <a:gd name="T11" fmla="*/ 24 h 315"/>
                  <a:gd name="T12" fmla="*/ 258 w 344"/>
                  <a:gd name="T13" fmla="*/ 96 h 315"/>
                  <a:gd name="T14" fmla="*/ 312 w 344"/>
                  <a:gd name="T15" fmla="*/ 48 h 315"/>
                  <a:gd name="T16" fmla="*/ 301 w 344"/>
                  <a:gd name="T17" fmla="*/ 96 h 315"/>
                  <a:gd name="T18" fmla="*/ 344 w 344"/>
                  <a:gd name="T19" fmla="*/ 76 h 315"/>
                  <a:gd name="T20" fmla="*/ 258 w 344"/>
                  <a:gd name="T21" fmla="*/ 259 h 315"/>
                  <a:gd name="T22" fmla="*/ 59 w 344"/>
                  <a:gd name="T23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4" h="315">
                    <a:moveTo>
                      <a:pt x="55" y="315"/>
                    </a:moveTo>
                    <a:cubicBezTo>
                      <a:pt x="0" y="208"/>
                      <a:pt x="20" y="52"/>
                      <a:pt x="141" y="0"/>
                    </a:cubicBezTo>
                    <a:cubicBezTo>
                      <a:pt x="141" y="24"/>
                      <a:pt x="137" y="44"/>
                      <a:pt x="133" y="64"/>
                    </a:cubicBezTo>
                    <a:cubicBezTo>
                      <a:pt x="160" y="44"/>
                      <a:pt x="184" y="20"/>
                      <a:pt x="219" y="16"/>
                    </a:cubicBezTo>
                    <a:cubicBezTo>
                      <a:pt x="219" y="40"/>
                      <a:pt x="207" y="64"/>
                      <a:pt x="195" y="84"/>
                    </a:cubicBezTo>
                    <a:cubicBezTo>
                      <a:pt x="219" y="64"/>
                      <a:pt x="246" y="40"/>
                      <a:pt x="273" y="24"/>
                    </a:cubicBezTo>
                    <a:cubicBezTo>
                      <a:pt x="277" y="48"/>
                      <a:pt x="270" y="72"/>
                      <a:pt x="258" y="96"/>
                    </a:cubicBezTo>
                    <a:cubicBezTo>
                      <a:pt x="273" y="80"/>
                      <a:pt x="293" y="60"/>
                      <a:pt x="312" y="48"/>
                    </a:cubicBezTo>
                    <a:cubicBezTo>
                      <a:pt x="309" y="64"/>
                      <a:pt x="309" y="80"/>
                      <a:pt x="301" y="96"/>
                    </a:cubicBezTo>
                    <a:cubicBezTo>
                      <a:pt x="312" y="84"/>
                      <a:pt x="332" y="84"/>
                      <a:pt x="344" y="76"/>
                    </a:cubicBezTo>
                    <a:cubicBezTo>
                      <a:pt x="344" y="164"/>
                      <a:pt x="340" y="208"/>
                      <a:pt x="258" y="259"/>
                    </a:cubicBezTo>
                    <a:cubicBezTo>
                      <a:pt x="192" y="299"/>
                      <a:pt x="129" y="295"/>
                      <a:pt x="59" y="311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118"/>
              <p:cNvSpPr/>
              <p:nvPr/>
            </p:nvSpPr>
            <p:spPr bwMode="auto">
              <a:xfrm>
                <a:off x="8793163" y="4560889"/>
                <a:ext cx="452437" cy="392113"/>
              </a:xfrm>
              <a:custGeom>
                <a:avLst/>
                <a:gdLst>
                  <a:gd name="T0" fmla="*/ 69 w 256"/>
                  <a:gd name="T1" fmla="*/ 196 h 222"/>
                  <a:gd name="T2" fmla="*/ 183 w 256"/>
                  <a:gd name="T3" fmla="*/ 0 h 222"/>
                  <a:gd name="T4" fmla="*/ 159 w 256"/>
                  <a:gd name="T5" fmla="*/ 58 h 222"/>
                  <a:gd name="T6" fmla="*/ 224 w 256"/>
                  <a:gd name="T7" fmla="*/ 27 h 222"/>
                  <a:gd name="T8" fmla="*/ 191 w 256"/>
                  <a:gd name="T9" fmla="*/ 76 h 222"/>
                  <a:gd name="T10" fmla="*/ 240 w 256"/>
                  <a:gd name="T11" fmla="*/ 44 h 222"/>
                  <a:gd name="T12" fmla="*/ 216 w 256"/>
                  <a:gd name="T13" fmla="*/ 84 h 222"/>
                  <a:gd name="T14" fmla="*/ 256 w 256"/>
                  <a:gd name="T15" fmla="*/ 62 h 222"/>
                  <a:gd name="T16" fmla="*/ 65 w 256"/>
                  <a:gd name="T17" fmla="*/ 19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22">
                    <a:moveTo>
                      <a:pt x="69" y="196"/>
                    </a:moveTo>
                    <a:cubicBezTo>
                      <a:pt x="0" y="169"/>
                      <a:pt x="126" y="9"/>
                      <a:pt x="183" y="0"/>
                    </a:cubicBezTo>
                    <a:cubicBezTo>
                      <a:pt x="175" y="18"/>
                      <a:pt x="171" y="40"/>
                      <a:pt x="159" y="58"/>
                    </a:cubicBezTo>
                    <a:cubicBezTo>
                      <a:pt x="175" y="40"/>
                      <a:pt x="199" y="27"/>
                      <a:pt x="224" y="27"/>
                    </a:cubicBezTo>
                    <a:cubicBezTo>
                      <a:pt x="212" y="40"/>
                      <a:pt x="203" y="62"/>
                      <a:pt x="191" y="76"/>
                    </a:cubicBezTo>
                    <a:cubicBezTo>
                      <a:pt x="207" y="62"/>
                      <a:pt x="224" y="53"/>
                      <a:pt x="240" y="44"/>
                    </a:cubicBezTo>
                    <a:cubicBezTo>
                      <a:pt x="232" y="58"/>
                      <a:pt x="224" y="71"/>
                      <a:pt x="216" y="84"/>
                    </a:cubicBezTo>
                    <a:cubicBezTo>
                      <a:pt x="228" y="71"/>
                      <a:pt x="244" y="71"/>
                      <a:pt x="256" y="62"/>
                    </a:cubicBezTo>
                    <a:cubicBezTo>
                      <a:pt x="256" y="138"/>
                      <a:pt x="122" y="222"/>
                      <a:pt x="65" y="196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119"/>
              <p:cNvSpPr/>
              <p:nvPr/>
            </p:nvSpPr>
            <p:spPr bwMode="auto">
              <a:xfrm>
                <a:off x="8951913" y="4733926"/>
                <a:ext cx="503237" cy="465138"/>
              </a:xfrm>
              <a:custGeom>
                <a:avLst/>
                <a:gdLst>
                  <a:gd name="T0" fmla="*/ 0 w 284"/>
                  <a:gd name="T1" fmla="*/ 111 h 263"/>
                  <a:gd name="T2" fmla="*/ 284 w 284"/>
                  <a:gd name="T3" fmla="*/ 58 h 263"/>
                  <a:gd name="T4" fmla="*/ 215 w 284"/>
                  <a:gd name="T5" fmla="*/ 71 h 263"/>
                  <a:gd name="T6" fmla="*/ 272 w 284"/>
                  <a:gd name="T7" fmla="*/ 102 h 263"/>
                  <a:gd name="T8" fmla="*/ 211 w 284"/>
                  <a:gd name="T9" fmla="*/ 120 h 263"/>
                  <a:gd name="T10" fmla="*/ 268 w 284"/>
                  <a:gd name="T11" fmla="*/ 156 h 263"/>
                  <a:gd name="T12" fmla="*/ 199 w 284"/>
                  <a:gd name="T13" fmla="*/ 156 h 263"/>
                  <a:gd name="T14" fmla="*/ 256 w 284"/>
                  <a:gd name="T15" fmla="*/ 214 h 263"/>
                  <a:gd name="T16" fmla="*/ 187 w 284"/>
                  <a:gd name="T17" fmla="*/ 187 h 263"/>
                  <a:gd name="T18" fmla="*/ 223 w 284"/>
                  <a:gd name="T19" fmla="*/ 236 h 263"/>
                  <a:gd name="T20" fmla="*/ 174 w 284"/>
                  <a:gd name="T21" fmla="*/ 214 h 263"/>
                  <a:gd name="T22" fmla="*/ 207 w 284"/>
                  <a:gd name="T23" fmla="*/ 258 h 263"/>
                  <a:gd name="T24" fmla="*/ 158 w 284"/>
                  <a:gd name="T25" fmla="*/ 231 h 263"/>
                  <a:gd name="T26" fmla="*/ 178 w 284"/>
                  <a:gd name="T27" fmla="*/ 263 h 263"/>
                  <a:gd name="T28" fmla="*/ 4 w 284"/>
                  <a:gd name="T29" fmla="*/ 11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4" h="263">
                    <a:moveTo>
                      <a:pt x="0" y="111"/>
                    </a:moveTo>
                    <a:cubicBezTo>
                      <a:pt x="32" y="0"/>
                      <a:pt x="215" y="0"/>
                      <a:pt x="284" y="58"/>
                    </a:cubicBezTo>
                    <a:cubicBezTo>
                      <a:pt x="264" y="67"/>
                      <a:pt x="239" y="71"/>
                      <a:pt x="215" y="71"/>
                    </a:cubicBezTo>
                    <a:cubicBezTo>
                      <a:pt x="235" y="80"/>
                      <a:pt x="256" y="93"/>
                      <a:pt x="272" y="102"/>
                    </a:cubicBezTo>
                    <a:cubicBezTo>
                      <a:pt x="256" y="116"/>
                      <a:pt x="235" y="124"/>
                      <a:pt x="211" y="120"/>
                    </a:cubicBezTo>
                    <a:cubicBezTo>
                      <a:pt x="235" y="124"/>
                      <a:pt x="256" y="138"/>
                      <a:pt x="268" y="156"/>
                    </a:cubicBezTo>
                    <a:cubicBezTo>
                      <a:pt x="248" y="178"/>
                      <a:pt x="219" y="173"/>
                      <a:pt x="199" y="156"/>
                    </a:cubicBezTo>
                    <a:cubicBezTo>
                      <a:pt x="223" y="165"/>
                      <a:pt x="244" y="187"/>
                      <a:pt x="256" y="214"/>
                    </a:cubicBezTo>
                    <a:cubicBezTo>
                      <a:pt x="231" y="209"/>
                      <a:pt x="207" y="200"/>
                      <a:pt x="187" y="187"/>
                    </a:cubicBezTo>
                    <a:cubicBezTo>
                      <a:pt x="203" y="200"/>
                      <a:pt x="211" y="222"/>
                      <a:pt x="223" y="236"/>
                    </a:cubicBezTo>
                    <a:cubicBezTo>
                      <a:pt x="207" y="231"/>
                      <a:pt x="191" y="222"/>
                      <a:pt x="174" y="214"/>
                    </a:cubicBezTo>
                    <a:cubicBezTo>
                      <a:pt x="191" y="222"/>
                      <a:pt x="195" y="240"/>
                      <a:pt x="207" y="258"/>
                    </a:cubicBezTo>
                    <a:cubicBezTo>
                      <a:pt x="191" y="249"/>
                      <a:pt x="174" y="245"/>
                      <a:pt x="158" y="231"/>
                    </a:cubicBezTo>
                    <a:cubicBezTo>
                      <a:pt x="166" y="240"/>
                      <a:pt x="170" y="258"/>
                      <a:pt x="178" y="263"/>
                    </a:cubicBezTo>
                    <a:cubicBezTo>
                      <a:pt x="81" y="263"/>
                      <a:pt x="61" y="173"/>
                      <a:pt x="4" y="116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120"/>
              <p:cNvSpPr/>
              <p:nvPr/>
            </p:nvSpPr>
            <p:spPr bwMode="auto">
              <a:xfrm>
                <a:off x="8794750" y="4870451"/>
                <a:ext cx="317500" cy="401638"/>
              </a:xfrm>
              <a:custGeom>
                <a:avLst/>
                <a:gdLst>
                  <a:gd name="T0" fmla="*/ 61 w 179"/>
                  <a:gd name="T1" fmla="*/ 0 h 227"/>
                  <a:gd name="T2" fmla="*/ 33 w 179"/>
                  <a:gd name="T3" fmla="*/ 195 h 227"/>
                  <a:gd name="T4" fmla="*/ 49 w 179"/>
                  <a:gd name="T5" fmla="*/ 146 h 227"/>
                  <a:gd name="T6" fmla="*/ 53 w 179"/>
                  <a:gd name="T7" fmla="*/ 146 h 227"/>
                  <a:gd name="T8" fmla="*/ 61 w 179"/>
                  <a:gd name="T9" fmla="*/ 200 h 227"/>
                  <a:gd name="T10" fmla="*/ 73 w 179"/>
                  <a:gd name="T11" fmla="*/ 173 h 227"/>
                  <a:gd name="T12" fmla="*/ 85 w 179"/>
                  <a:gd name="T13" fmla="*/ 209 h 227"/>
                  <a:gd name="T14" fmla="*/ 94 w 179"/>
                  <a:gd name="T15" fmla="*/ 178 h 227"/>
                  <a:gd name="T16" fmla="*/ 130 w 179"/>
                  <a:gd name="T17" fmla="*/ 218 h 227"/>
                  <a:gd name="T18" fmla="*/ 122 w 179"/>
                  <a:gd name="T19" fmla="*/ 169 h 227"/>
                  <a:gd name="T20" fmla="*/ 155 w 179"/>
                  <a:gd name="T21" fmla="*/ 227 h 227"/>
                  <a:gd name="T22" fmla="*/ 61 w 179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227">
                    <a:moveTo>
                      <a:pt x="61" y="0"/>
                    </a:moveTo>
                    <a:cubicBezTo>
                      <a:pt x="0" y="31"/>
                      <a:pt x="4" y="138"/>
                      <a:pt x="33" y="195"/>
                    </a:cubicBezTo>
                    <a:cubicBezTo>
                      <a:pt x="37" y="178"/>
                      <a:pt x="45" y="164"/>
                      <a:pt x="49" y="146"/>
                    </a:cubicBezTo>
                    <a:cubicBezTo>
                      <a:pt x="53" y="146"/>
                      <a:pt x="53" y="146"/>
                      <a:pt x="53" y="146"/>
                    </a:cubicBezTo>
                    <a:cubicBezTo>
                      <a:pt x="53" y="164"/>
                      <a:pt x="61" y="182"/>
                      <a:pt x="61" y="200"/>
                    </a:cubicBezTo>
                    <a:cubicBezTo>
                      <a:pt x="65" y="195"/>
                      <a:pt x="69" y="182"/>
                      <a:pt x="73" y="173"/>
                    </a:cubicBezTo>
                    <a:cubicBezTo>
                      <a:pt x="77" y="182"/>
                      <a:pt x="85" y="195"/>
                      <a:pt x="85" y="209"/>
                    </a:cubicBezTo>
                    <a:cubicBezTo>
                      <a:pt x="85" y="200"/>
                      <a:pt x="94" y="187"/>
                      <a:pt x="94" y="178"/>
                    </a:cubicBezTo>
                    <a:cubicBezTo>
                      <a:pt x="102" y="191"/>
                      <a:pt x="122" y="204"/>
                      <a:pt x="130" y="218"/>
                    </a:cubicBezTo>
                    <a:cubicBezTo>
                      <a:pt x="126" y="200"/>
                      <a:pt x="126" y="182"/>
                      <a:pt x="122" y="169"/>
                    </a:cubicBezTo>
                    <a:cubicBezTo>
                      <a:pt x="130" y="191"/>
                      <a:pt x="142" y="209"/>
                      <a:pt x="155" y="227"/>
                    </a:cubicBezTo>
                    <a:cubicBezTo>
                      <a:pt x="179" y="124"/>
                      <a:pt x="163" y="31"/>
                      <a:pt x="61" y="0"/>
                    </a:cubicBezTo>
                  </a:path>
                </a:pathLst>
              </a:custGeom>
              <a:solidFill>
                <a:srgbClr val="E2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121"/>
              <p:cNvSpPr/>
              <p:nvPr/>
            </p:nvSpPr>
            <p:spPr bwMode="auto">
              <a:xfrm>
                <a:off x="8620125" y="4741864"/>
                <a:ext cx="280987" cy="393700"/>
              </a:xfrm>
              <a:custGeom>
                <a:avLst/>
                <a:gdLst>
                  <a:gd name="T0" fmla="*/ 135 w 159"/>
                  <a:gd name="T1" fmla="*/ 63 h 223"/>
                  <a:gd name="T2" fmla="*/ 0 w 159"/>
                  <a:gd name="T3" fmla="*/ 161 h 223"/>
                  <a:gd name="T4" fmla="*/ 37 w 159"/>
                  <a:gd name="T5" fmla="*/ 129 h 223"/>
                  <a:gd name="T6" fmla="*/ 21 w 159"/>
                  <a:gd name="T7" fmla="*/ 178 h 223"/>
                  <a:gd name="T8" fmla="*/ 41 w 159"/>
                  <a:gd name="T9" fmla="*/ 169 h 223"/>
                  <a:gd name="T10" fmla="*/ 29 w 159"/>
                  <a:gd name="T11" fmla="*/ 196 h 223"/>
                  <a:gd name="T12" fmla="*/ 33 w 159"/>
                  <a:gd name="T13" fmla="*/ 192 h 223"/>
                  <a:gd name="T14" fmla="*/ 21 w 159"/>
                  <a:gd name="T15" fmla="*/ 214 h 223"/>
                  <a:gd name="T16" fmla="*/ 143 w 159"/>
                  <a:gd name="T17" fmla="*/ 6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223">
                    <a:moveTo>
                      <a:pt x="135" y="63"/>
                    </a:moveTo>
                    <a:cubicBezTo>
                      <a:pt x="61" y="0"/>
                      <a:pt x="0" y="71"/>
                      <a:pt x="0" y="161"/>
                    </a:cubicBezTo>
                    <a:cubicBezTo>
                      <a:pt x="9" y="152"/>
                      <a:pt x="29" y="143"/>
                      <a:pt x="37" y="129"/>
                    </a:cubicBezTo>
                    <a:cubicBezTo>
                      <a:pt x="29" y="147"/>
                      <a:pt x="29" y="165"/>
                      <a:pt x="21" y="178"/>
                    </a:cubicBezTo>
                    <a:cubicBezTo>
                      <a:pt x="29" y="178"/>
                      <a:pt x="37" y="174"/>
                      <a:pt x="41" y="169"/>
                    </a:cubicBezTo>
                    <a:cubicBezTo>
                      <a:pt x="37" y="178"/>
                      <a:pt x="33" y="187"/>
                      <a:pt x="29" y="196"/>
                    </a:cubicBezTo>
                    <a:cubicBezTo>
                      <a:pt x="33" y="196"/>
                      <a:pt x="33" y="196"/>
                      <a:pt x="33" y="192"/>
                    </a:cubicBezTo>
                    <a:cubicBezTo>
                      <a:pt x="29" y="201"/>
                      <a:pt x="29" y="210"/>
                      <a:pt x="21" y="214"/>
                    </a:cubicBezTo>
                    <a:cubicBezTo>
                      <a:pt x="110" y="223"/>
                      <a:pt x="159" y="156"/>
                      <a:pt x="143" y="67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122"/>
              <p:cNvSpPr/>
              <p:nvPr/>
            </p:nvSpPr>
            <p:spPr bwMode="auto">
              <a:xfrm>
                <a:off x="8685213" y="4459289"/>
                <a:ext cx="352425" cy="447675"/>
              </a:xfrm>
              <a:custGeom>
                <a:avLst/>
                <a:gdLst>
                  <a:gd name="T0" fmla="*/ 110 w 199"/>
                  <a:gd name="T1" fmla="*/ 240 h 254"/>
                  <a:gd name="T2" fmla="*/ 33 w 199"/>
                  <a:gd name="T3" fmla="*/ 36 h 254"/>
                  <a:gd name="T4" fmla="*/ 33 w 199"/>
                  <a:gd name="T5" fmla="*/ 36 h 254"/>
                  <a:gd name="T6" fmla="*/ 77 w 199"/>
                  <a:gd name="T7" fmla="*/ 98 h 254"/>
                  <a:gd name="T8" fmla="*/ 77 w 199"/>
                  <a:gd name="T9" fmla="*/ 98 h 254"/>
                  <a:gd name="T10" fmla="*/ 61 w 199"/>
                  <a:gd name="T11" fmla="*/ 31 h 254"/>
                  <a:gd name="T12" fmla="*/ 94 w 199"/>
                  <a:gd name="T13" fmla="*/ 58 h 254"/>
                  <a:gd name="T14" fmla="*/ 85 w 199"/>
                  <a:gd name="T15" fmla="*/ 13 h 254"/>
                  <a:gd name="T16" fmla="*/ 110 w 199"/>
                  <a:gd name="T17" fmla="*/ 44 h 254"/>
                  <a:gd name="T18" fmla="*/ 114 w 199"/>
                  <a:gd name="T19" fmla="*/ 0 h 254"/>
                  <a:gd name="T20" fmla="*/ 110 w 199"/>
                  <a:gd name="T21" fmla="*/ 23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254">
                    <a:moveTo>
                      <a:pt x="110" y="240"/>
                    </a:moveTo>
                    <a:cubicBezTo>
                      <a:pt x="24" y="223"/>
                      <a:pt x="0" y="111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45" y="58"/>
                      <a:pt x="61" y="80"/>
                      <a:pt x="77" y="98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69" y="76"/>
                      <a:pt x="65" y="53"/>
                      <a:pt x="61" y="31"/>
                    </a:cubicBezTo>
                    <a:cubicBezTo>
                      <a:pt x="69" y="40"/>
                      <a:pt x="85" y="49"/>
                      <a:pt x="94" y="58"/>
                    </a:cubicBezTo>
                    <a:cubicBezTo>
                      <a:pt x="90" y="44"/>
                      <a:pt x="90" y="27"/>
                      <a:pt x="85" y="13"/>
                    </a:cubicBezTo>
                    <a:cubicBezTo>
                      <a:pt x="94" y="27"/>
                      <a:pt x="102" y="36"/>
                      <a:pt x="110" y="44"/>
                    </a:cubicBezTo>
                    <a:cubicBezTo>
                      <a:pt x="106" y="31"/>
                      <a:pt x="114" y="13"/>
                      <a:pt x="114" y="0"/>
                    </a:cubicBezTo>
                    <a:cubicBezTo>
                      <a:pt x="199" y="49"/>
                      <a:pt x="134" y="254"/>
                      <a:pt x="110" y="231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123"/>
              <p:cNvSpPr/>
              <p:nvPr/>
            </p:nvSpPr>
            <p:spPr bwMode="auto">
              <a:xfrm>
                <a:off x="8428038" y="4592639"/>
                <a:ext cx="407987" cy="385763"/>
              </a:xfrm>
              <a:custGeom>
                <a:avLst/>
                <a:gdLst>
                  <a:gd name="T0" fmla="*/ 158 w 231"/>
                  <a:gd name="T1" fmla="*/ 53 h 218"/>
                  <a:gd name="T2" fmla="*/ 0 w 231"/>
                  <a:gd name="T3" fmla="*/ 75 h 218"/>
                  <a:gd name="T4" fmla="*/ 65 w 231"/>
                  <a:gd name="T5" fmla="*/ 75 h 218"/>
                  <a:gd name="T6" fmla="*/ 16 w 231"/>
                  <a:gd name="T7" fmla="*/ 120 h 218"/>
                  <a:gd name="T8" fmla="*/ 69 w 231"/>
                  <a:gd name="T9" fmla="*/ 124 h 218"/>
                  <a:gd name="T10" fmla="*/ 24 w 231"/>
                  <a:gd name="T11" fmla="*/ 142 h 218"/>
                  <a:gd name="T12" fmla="*/ 57 w 231"/>
                  <a:gd name="T13" fmla="*/ 160 h 218"/>
                  <a:gd name="T14" fmla="*/ 24 w 231"/>
                  <a:gd name="T15" fmla="*/ 173 h 218"/>
                  <a:gd name="T16" fmla="*/ 219 w 231"/>
                  <a:gd name="T17" fmla="*/ 142 h 218"/>
                  <a:gd name="T18" fmla="*/ 134 w 231"/>
                  <a:gd name="T19" fmla="*/ 4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218">
                    <a:moveTo>
                      <a:pt x="158" y="53"/>
                    </a:moveTo>
                    <a:cubicBezTo>
                      <a:pt x="126" y="4"/>
                      <a:pt x="8" y="0"/>
                      <a:pt x="0" y="75"/>
                    </a:cubicBezTo>
                    <a:cubicBezTo>
                      <a:pt x="20" y="80"/>
                      <a:pt x="44" y="80"/>
                      <a:pt x="65" y="75"/>
                    </a:cubicBezTo>
                    <a:cubicBezTo>
                      <a:pt x="53" y="89"/>
                      <a:pt x="32" y="107"/>
                      <a:pt x="16" y="120"/>
                    </a:cubicBezTo>
                    <a:cubicBezTo>
                      <a:pt x="36" y="120"/>
                      <a:pt x="53" y="124"/>
                      <a:pt x="69" y="124"/>
                    </a:cubicBezTo>
                    <a:cubicBezTo>
                      <a:pt x="53" y="129"/>
                      <a:pt x="36" y="138"/>
                      <a:pt x="24" y="142"/>
                    </a:cubicBezTo>
                    <a:cubicBezTo>
                      <a:pt x="32" y="147"/>
                      <a:pt x="44" y="155"/>
                      <a:pt x="57" y="160"/>
                    </a:cubicBezTo>
                    <a:cubicBezTo>
                      <a:pt x="48" y="164"/>
                      <a:pt x="36" y="173"/>
                      <a:pt x="24" y="173"/>
                    </a:cubicBezTo>
                    <a:cubicBezTo>
                      <a:pt x="69" y="200"/>
                      <a:pt x="195" y="218"/>
                      <a:pt x="219" y="142"/>
                    </a:cubicBezTo>
                    <a:cubicBezTo>
                      <a:pt x="231" y="107"/>
                      <a:pt x="175" y="49"/>
                      <a:pt x="134" y="44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124"/>
              <p:cNvSpPr/>
              <p:nvPr/>
            </p:nvSpPr>
            <p:spPr bwMode="auto">
              <a:xfrm>
                <a:off x="8789988" y="4459289"/>
                <a:ext cx="306387" cy="420688"/>
              </a:xfrm>
              <a:custGeom>
                <a:avLst/>
                <a:gdLst>
                  <a:gd name="T0" fmla="*/ 68 w 173"/>
                  <a:gd name="T1" fmla="*/ 235 h 238"/>
                  <a:gd name="T2" fmla="*/ 52 w 173"/>
                  <a:gd name="T3" fmla="*/ 9 h 238"/>
                  <a:gd name="T4" fmla="*/ 52 w 173"/>
                  <a:gd name="T5" fmla="*/ 9 h 238"/>
                  <a:gd name="T6" fmla="*/ 68 w 173"/>
                  <a:gd name="T7" fmla="*/ 55 h 238"/>
                  <a:gd name="T8" fmla="*/ 77 w 173"/>
                  <a:gd name="T9" fmla="*/ 18 h 238"/>
                  <a:gd name="T10" fmla="*/ 86 w 173"/>
                  <a:gd name="T11" fmla="*/ 46 h 238"/>
                  <a:gd name="T12" fmla="*/ 99 w 173"/>
                  <a:gd name="T13" fmla="*/ 12 h 238"/>
                  <a:gd name="T14" fmla="*/ 105 w 173"/>
                  <a:gd name="T15" fmla="*/ 36 h 238"/>
                  <a:gd name="T16" fmla="*/ 111 w 173"/>
                  <a:gd name="T17" fmla="*/ 6 h 238"/>
                  <a:gd name="T18" fmla="*/ 117 w 173"/>
                  <a:gd name="T19" fmla="*/ 24 h 238"/>
                  <a:gd name="T20" fmla="*/ 133 w 173"/>
                  <a:gd name="T21" fmla="*/ 0 h 238"/>
                  <a:gd name="T22" fmla="*/ 164 w 173"/>
                  <a:gd name="T23" fmla="*/ 134 h 238"/>
                  <a:gd name="T24" fmla="*/ 108 w 173"/>
                  <a:gd name="T25" fmla="*/ 217 h 238"/>
                  <a:gd name="T26" fmla="*/ 55 w 173"/>
                  <a:gd name="T27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238">
                    <a:moveTo>
                      <a:pt x="68" y="235"/>
                    </a:moveTo>
                    <a:cubicBezTo>
                      <a:pt x="6" y="201"/>
                      <a:pt x="0" y="52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8" y="24"/>
                      <a:pt x="65" y="39"/>
                      <a:pt x="68" y="55"/>
                    </a:cubicBezTo>
                    <a:cubicBezTo>
                      <a:pt x="68" y="43"/>
                      <a:pt x="74" y="27"/>
                      <a:pt x="77" y="18"/>
                    </a:cubicBezTo>
                    <a:cubicBezTo>
                      <a:pt x="80" y="27"/>
                      <a:pt x="86" y="33"/>
                      <a:pt x="86" y="46"/>
                    </a:cubicBezTo>
                    <a:cubicBezTo>
                      <a:pt x="86" y="33"/>
                      <a:pt x="96" y="21"/>
                      <a:pt x="99" y="12"/>
                    </a:cubicBezTo>
                    <a:cubicBezTo>
                      <a:pt x="99" y="18"/>
                      <a:pt x="105" y="24"/>
                      <a:pt x="105" y="36"/>
                    </a:cubicBezTo>
                    <a:cubicBezTo>
                      <a:pt x="105" y="33"/>
                      <a:pt x="111" y="15"/>
                      <a:pt x="111" y="6"/>
                    </a:cubicBezTo>
                    <a:cubicBezTo>
                      <a:pt x="114" y="9"/>
                      <a:pt x="117" y="18"/>
                      <a:pt x="117" y="24"/>
                    </a:cubicBezTo>
                    <a:cubicBezTo>
                      <a:pt x="120" y="18"/>
                      <a:pt x="130" y="6"/>
                      <a:pt x="133" y="0"/>
                    </a:cubicBezTo>
                    <a:cubicBezTo>
                      <a:pt x="158" y="33"/>
                      <a:pt x="173" y="94"/>
                      <a:pt x="164" y="134"/>
                    </a:cubicBezTo>
                    <a:cubicBezTo>
                      <a:pt x="158" y="162"/>
                      <a:pt x="133" y="198"/>
                      <a:pt x="108" y="217"/>
                    </a:cubicBezTo>
                    <a:cubicBezTo>
                      <a:pt x="89" y="229"/>
                      <a:pt x="74" y="220"/>
                      <a:pt x="55" y="238"/>
                    </a:cubicBezTo>
                  </a:path>
                </a:pathLst>
              </a:custGeom>
              <a:solidFill>
                <a:srgbClr val="F9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125"/>
              <p:cNvSpPr/>
              <p:nvPr/>
            </p:nvSpPr>
            <p:spPr bwMode="auto">
              <a:xfrm>
                <a:off x="8607425" y="4832351"/>
                <a:ext cx="354012" cy="447675"/>
              </a:xfrm>
              <a:custGeom>
                <a:avLst/>
                <a:gdLst>
                  <a:gd name="T0" fmla="*/ 167 w 200"/>
                  <a:gd name="T1" fmla="*/ 23 h 254"/>
                  <a:gd name="T2" fmla="*/ 135 w 200"/>
                  <a:gd name="T3" fmla="*/ 9 h 254"/>
                  <a:gd name="T4" fmla="*/ 9 w 200"/>
                  <a:gd name="T5" fmla="*/ 219 h 254"/>
                  <a:gd name="T6" fmla="*/ 61 w 200"/>
                  <a:gd name="T7" fmla="*/ 183 h 254"/>
                  <a:gd name="T8" fmla="*/ 61 w 200"/>
                  <a:gd name="T9" fmla="*/ 183 h 254"/>
                  <a:gd name="T10" fmla="*/ 57 w 200"/>
                  <a:gd name="T11" fmla="*/ 236 h 254"/>
                  <a:gd name="T12" fmla="*/ 74 w 200"/>
                  <a:gd name="T13" fmla="*/ 210 h 254"/>
                  <a:gd name="T14" fmla="*/ 74 w 200"/>
                  <a:gd name="T15" fmla="*/ 245 h 254"/>
                  <a:gd name="T16" fmla="*/ 86 w 200"/>
                  <a:gd name="T17" fmla="*/ 210 h 254"/>
                  <a:gd name="T18" fmla="*/ 90 w 200"/>
                  <a:gd name="T19" fmla="*/ 236 h 254"/>
                  <a:gd name="T20" fmla="*/ 98 w 200"/>
                  <a:gd name="T21" fmla="*/ 205 h 254"/>
                  <a:gd name="T22" fmla="*/ 110 w 200"/>
                  <a:gd name="T23" fmla="*/ 254 h 254"/>
                  <a:gd name="T24" fmla="*/ 118 w 200"/>
                  <a:gd name="T25" fmla="*/ 205 h 254"/>
                  <a:gd name="T26" fmla="*/ 127 w 200"/>
                  <a:gd name="T27" fmla="*/ 236 h 254"/>
                  <a:gd name="T28" fmla="*/ 167 w 200"/>
                  <a:gd name="T29" fmla="*/ 1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0" h="254">
                    <a:moveTo>
                      <a:pt x="167" y="23"/>
                    </a:moveTo>
                    <a:cubicBezTo>
                      <a:pt x="167" y="14"/>
                      <a:pt x="159" y="14"/>
                      <a:pt x="135" y="9"/>
                    </a:cubicBezTo>
                    <a:cubicBezTo>
                      <a:pt x="37" y="0"/>
                      <a:pt x="0" y="130"/>
                      <a:pt x="9" y="219"/>
                    </a:cubicBezTo>
                    <a:cubicBezTo>
                      <a:pt x="29" y="214"/>
                      <a:pt x="49" y="201"/>
                      <a:pt x="61" y="183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57" y="201"/>
                      <a:pt x="61" y="223"/>
                      <a:pt x="57" y="236"/>
                    </a:cubicBezTo>
                    <a:cubicBezTo>
                      <a:pt x="66" y="228"/>
                      <a:pt x="70" y="219"/>
                      <a:pt x="74" y="210"/>
                    </a:cubicBezTo>
                    <a:cubicBezTo>
                      <a:pt x="74" y="223"/>
                      <a:pt x="74" y="232"/>
                      <a:pt x="74" y="245"/>
                    </a:cubicBezTo>
                    <a:cubicBezTo>
                      <a:pt x="78" y="232"/>
                      <a:pt x="82" y="219"/>
                      <a:pt x="86" y="210"/>
                    </a:cubicBezTo>
                    <a:cubicBezTo>
                      <a:pt x="86" y="214"/>
                      <a:pt x="90" y="228"/>
                      <a:pt x="90" y="236"/>
                    </a:cubicBezTo>
                    <a:cubicBezTo>
                      <a:pt x="94" y="228"/>
                      <a:pt x="98" y="214"/>
                      <a:pt x="98" y="205"/>
                    </a:cubicBezTo>
                    <a:cubicBezTo>
                      <a:pt x="102" y="223"/>
                      <a:pt x="110" y="236"/>
                      <a:pt x="110" y="254"/>
                    </a:cubicBezTo>
                    <a:cubicBezTo>
                      <a:pt x="110" y="236"/>
                      <a:pt x="114" y="219"/>
                      <a:pt x="118" y="205"/>
                    </a:cubicBezTo>
                    <a:cubicBezTo>
                      <a:pt x="118" y="214"/>
                      <a:pt x="122" y="223"/>
                      <a:pt x="127" y="236"/>
                    </a:cubicBezTo>
                    <a:cubicBezTo>
                      <a:pt x="175" y="223"/>
                      <a:pt x="200" y="54"/>
                      <a:pt x="167" y="14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126"/>
              <p:cNvSpPr/>
              <p:nvPr/>
            </p:nvSpPr>
            <p:spPr bwMode="auto">
              <a:xfrm>
                <a:off x="8901113" y="4545014"/>
                <a:ext cx="511175" cy="606425"/>
              </a:xfrm>
              <a:custGeom>
                <a:avLst/>
                <a:gdLst>
                  <a:gd name="T0" fmla="*/ 0 w 289"/>
                  <a:gd name="T1" fmla="*/ 200 h 343"/>
                  <a:gd name="T2" fmla="*/ 289 w 289"/>
                  <a:gd name="T3" fmla="*/ 125 h 343"/>
                  <a:gd name="T4" fmla="*/ 289 w 289"/>
                  <a:gd name="T5" fmla="*/ 125 h 343"/>
                  <a:gd name="T6" fmla="*/ 203 w 289"/>
                  <a:gd name="T7" fmla="*/ 142 h 343"/>
                  <a:gd name="T8" fmla="*/ 256 w 289"/>
                  <a:gd name="T9" fmla="*/ 174 h 343"/>
                  <a:gd name="T10" fmla="*/ 256 w 289"/>
                  <a:gd name="T11" fmla="*/ 174 h 343"/>
                  <a:gd name="T12" fmla="*/ 216 w 289"/>
                  <a:gd name="T13" fmla="*/ 191 h 343"/>
                  <a:gd name="T14" fmla="*/ 236 w 289"/>
                  <a:gd name="T15" fmla="*/ 218 h 343"/>
                  <a:gd name="T16" fmla="*/ 207 w 289"/>
                  <a:gd name="T17" fmla="*/ 223 h 343"/>
                  <a:gd name="T18" fmla="*/ 220 w 289"/>
                  <a:gd name="T19" fmla="*/ 245 h 343"/>
                  <a:gd name="T20" fmla="*/ 187 w 289"/>
                  <a:gd name="T21" fmla="*/ 245 h 343"/>
                  <a:gd name="T22" fmla="*/ 207 w 289"/>
                  <a:gd name="T23" fmla="*/ 289 h 343"/>
                  <a:gd name="T24" fmla="*/ 179 w 289"/>
                  <a:gd name="T25" fmla="*/ 285 h 343"/>
                  <a:gd name="T26" fmla="*/ 187 w 289"/>
                  <a:gd name="T27" fmla="*/ 329 h 343"/>
                  <a:gd name="T28" fmla="*/ 49 w 289"/>
                  <a:gd name="T29" fmla="*/ 276 h 343"/>
                  <a:gd name="T30" fmla="*/ 0 w 289"/>
                  <a:gd name="T31" fmla="*/ 20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43">
                    <a:moveTo>
                      <a:pt x="0" y="200"/>
                    </a:moveTo>
                    <a:cubicBezTo>
                      <a:pt x="29" y="116"/>
                      <a:pt x="216" y="0"/>
                      <a:pt x="289" y="125"/>
                    </a:cubicBezTo>
                    <a:cubicBezTo>
                      <a:pt x="289" y="125"/>
                      <a:pt x="289" y="125"/>
                      <a:pt x="289" y="125"/>
                    </a:cubicBezTo>
                    <a:cubicBezTo>
                      <a:pt x="260" y="120"/>
                      <a:pt x="228" y="129"/>
                      <a:pt x="203" y="142"/>
                    </a:cubicBezTo>
                    <a:cubicBezTo>
                      <a:pt x="224" y="147"/>
                      <a:pt x="236" y="165"/>
                      <a:pt x="256" y="174"/>
                    </a:cubicBezTo>
                    <a:cubicBezTo>
                      <a:pt x="256" y="174"/>
                      <a:pt x="256" y="174"/>
                      <a:pt x="256" y="174"/>
                    </a:cubicBezTo>
                    <a:cubicBezTo>
                      <a:pt x="240" y="178"/>
                      <a:pt x="232" y="191"/>
                      <a:pt x="216" y="191"/>
                    </a:cubicBezTo>
                    <a:cubicBezTo>
                      <a:pt x="220" y="196"/>
                      <a:pt x="228" y="214"/>
                      <a:pt x="236" y="218"/>
                    </a:cubicBezTo>
                    <a:cubicBezTo>
                      <a:pt x="228" y="218"/>
                      <a:pt x="216" y="223"/>
                      <a:pt x="207" y="223"/>
                    </a:cubicBezTo>
                    <a:cubicBezTo>
                      <a:pt x="207" y="231"/>
                      <a:pt x="216" y="236"/>
                      <a:pt x="220" y="245"/>
                    </a:cubicBezTo>
                    <a:cubicBezTo>
                      <a:pt x="207" y="240"/>
                      <a:pt x="195" y="245"/>
                      <a:pt x="187" y="245"/>
                    </a:cubicBezTo>
                    <a:cubicBezTo>
                      <a:pt x="195" y="258"/>
                      <a:pt x="199" y="280"/>
                      <a:pt x="207" y="289"/>
                    </a:cubicBezTo>
                    <a:cubicBezTo>
                      <a:pt x="199" y="289"/>
                      <a:pt x="187" y="289"/>
                      <a:pt x="179" y="285"/>
                    </a:cubicBezTo>
                    <a:cubicBezTo>
                      <a:pt x="183" y="298"/>
                      <a:pt x="183" y="321"/>
                      <a:pt x="187" y="329"/>
                    </a:cubicBezTo>
                    <a:cubicBezTo>
                      <a:pt x="138" y="343"/>
                      <a:pt x="77" y="325"/>
                      <a:pt x="49" y="276"/>
                    </a:cubicBezTo>
                    <a:cubicBezTo>
                      <a:pt x="29" y="249"/>
                      <a:pt x="37" y="205"/>
                      <a:pt x="0" y="200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127"/>
              <p:cNvSpPr/>
              <p:nvPr/>
            </p:nvSpPr>
            <p:spPr bwMode="auto">
              <a:xfrm>
                <a:off x="8555038" y="4632326"/>
                <a:ext cx="407987" cy="384175"/>
              </a:xfrm>
              <a:custGeom>
                <a:avLst/>
                <a:gdLst>
                  <a:gd name="T0" fmla="*/ 158 w 231"/>
                  <a:gd name="T1" fmla="*/ 53 h 218"/>
                  <a:gd name="T2" fmla="*/ 0 w 231"/>
                  <a:gd name="T3" fmla="*/ 75 h 218"/>
                  <a:gd name="T4" fmla="*/ 65 w 231"/>
                  <a:gd name="T5" fmla="*/ 75 h 218"/>
                  <a:gd name="T6" fmla="*/ 16 w 231"/>
                  <a:gd name="T7" fmla="*/ 120 h 218"/>
                  <a:gd name="T8" fmla="*/ 69 w 231"/>
                  <a:gd name="T9" fmla="*/ 124 h 218"/>
                  <a:gd name="T10" fmla="*/ 24 w 231"/>
                  <a:gd name="T11" fmla="*/ 142 h 218"/>
                  <a:gd name="T12" fmla="*/ 56 w 231"/>
                  <a:gd name="T13" fmla="*/ 160 h 218"/>
                  <a:gd name="T14" fmla="*/ 24 w 231"/>
                  <a:gd name="T15" fmla="*/ 173 h 218"/>
                  <a:gd name="T16" fmla="*/ 219 w 231"/>
                  <a:gd name="T17" fmla="*/ 142 h 218"/>
                  <a:gd name="T18" fmla="*/ 134 w 231"/>
                  <a:gd name="T19" fmla="*/ 4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218">
                    <a:moveTo>
                      <a:pt x="158" y="53"/>
                    </a:moveTo>
                    <a:cubicBezTo>
                      <a:pt x="126" y="4"/>
                      <a:pt x="8" y="0"/>
                      <a:pt x="0" y="75"/>
                    </a:cubicBezTo>
                    <a:cubicBezTo>
                      <a:pt x="20" y="80"/>
                      <a:pt x="44" y="80"/>
                      <a:pt x="65" y="75"/>
                    </a:cubicBezTo>
                    <a:cubicBezTo>
                      <a:pt x="52" y="89"/>
                      <a:pt x="32" y="106"/>
                      <a:pt x="16" y="120"/>
                    </a:cubicBezTo>
                    <a:cubicBezTo>
                      <a:pt x="36" y="120"/>
                      <a:pt x="52" y="124"/>
                      <a:pt x="69" y="124"/>
                    </a:cubicBezTo>
                    <a:cubicBezTo>
                      <a:pt x="52" y="129"/>
                      <a:pt x="36" y="138"/>
                      <a:pt x="24" y="142"/>
                    </a:cubicBezTo>
                    <a:cubicBezTo>
                      <a:pt x="32" y="147"/>
                      <a:pt x="44" y="155"/>
                      <a:pt x="56" y="160"/>
                    </a:cubicBezTo>
                    <a:cubicBezTo>
                      <a:pt x="48" y="164"/>
                      <a:pt x="36" y="173"/>
                      <a:pt x="24" y="173"/>
                    </a:cubicBezTo>
                    <a:cubicBezTo>
                      <a:pt x="69" y="200"/>
                      <a:pt x="195" y="218"/>
                      <a:pt x="219" y="142"/>
                    </a:cubicBezTo>
                    <a:cubicBezTo>
                      <a:pt x="231" y="106"/>
                      <a:pt x="174" y="49"/>
                      <a:pt x="134" y="44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128"/>
              <p:cNvSpPr/>
              <p:nvPr/>
            </p:nvSpPr>
            <p:spPr bwMode="auto">
              <a:xfrm>
                <a:off x="8826500" y="4900614"/>
                <a:ext cx="179387" cy="201613"/>
              </a:xfrm>
              <a:custGeom>
                <a:avLst/>
                <a:gdLst>
                  <a:gd name="T0" fmla="*/ 80 w 101"/>
                  <a:gd name="T1" fmla="*/ 40 h 114"/>
                  <a:gd name="T2" fmla="*/ 55 w 101"/>
                  <a:gd name="T3" fmla="*/ 109 h 114"/>
                  <a:gd name="T4" fmla="*/ 61 w 101"/>
                  <a:gd name="T5" fmla="*/ 79 h 114"/>
                  <a:gd name="T6" fmla="*/ 34 w 101"/>
                  <a:gd name="T7" fmla="*/ 96 h 114"/>
                  <a:gd name="T8" fmla="*/ 37 w 101"/>
                  <a:gd name="T9" fmla="*/ 72 h 114"/>
                  <a:gd name="T10" fmla="*/ 24 w 101"/>
                  <a:gd name="T11" fmla="*/ 90 h 114"/>
                  <a:gd name="T12" fmla="*/ 19 w 101"/>
                  <a:gd name="T13" fmla="*/ 73 h 114"/>
                  <a:gd name="T14" fmla="*/ 9 w 101"/>
                  <a:gd name="T15" fmla="*/ 86 h 114"/>
                  <a:gd name="T16" fmla="*/ 42 w 101"/>
                  <a:gd name="T17" fmla="*/ 1 h 114"/>
                  <a:gd name="T18" fmla="*/ 82 w 101"/>
                  <a:gd name="T19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14">
                    <a:moveTo>
                      <a:pt x="80" y="40"/>
                    </a:moveTo>
                    <a:cubicBezTo>
                      <a:pt x="101" y="60"/>
                      <a:pt x="92" y="114"/>
                      <a:pt x="55" y="109"/>
                    </a:cubicBezTo>
                    <a:cubicBezTo>
                      <a:pt x="54" y="99"/>
                      <a:pt x="56" y="88"/>
                      <a:pt x="61" y="79"/>
                    </a:cubicBezTo>
                    <a:cubicBezTo>
                      <a:pt x="53" y="83"/>
                      <a:pt x="42" y="90"/>
                      <a:pt x="34" y="96"/>
                    </a:cubicBezTo>
                    <a:cubicBezTo>
                      <a:pt x="36" y="87"/>
                      <a:pt x="36" y="79"/>
                      <a:pt x="37" y="72"/>
                    </a:cubicBezTo>
                    <a:cubicBezTo>
                      <a:pt x="33" y="78"/>
                      <a:pt x="28" y="85"/>
                      <a:pt x="24" y="90"/>
                    </a:cubicBezTo>
                    <a:cubicBezTo>
                      <a:pt x="23" y="85"/>
                      <a:pt x="20" y="79"/>
                      <a:pt x="19" y="73"/>
                    </a:cubicBezTo>
                    <a:cubicBezTo>
                      <a:pt x="16" y="76"/>
                      <a:pt x="10" y="80"/>
                      <a:pt x="9" y="86"/>
                    </a:cubicBezTo>
                    <a:cubicBezTo>
                      <a:pt x="0" y="63"/>
                      <a:pt x="3" y="3"/>
                      <a:pt x="42" y="1"/>
                    </a:cubicBezTo>
                    <a:cubicBezTo>
                      <a:pt x="61" y="0"/>
                      <a:pt x="84" y="33"/>
                      <a:pt x="82" y="52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129"/>
              <p:cNvSpPr/>
              <p:nvPr/>
            </p:nvSpPr>
            <p:spPr bwMode="auto">
              <a:xfrm>
                <a:off x="8816975" y="4762501"/>
                <a:ext cx="219075" cy="185738"/>
              </a:xfrm>
              <a:custGeom>
                <a:avLst/>
                <a:gdLst>
                  <a:gd name="T0" fmla="*/ 69 w 124"/>
                  <a:gd name="T1" fmla="*/ 90 h 105"/>
                  <a:gd name="T2" fmla="*/ 17 w 124"/>
                  <a:gd name="T3" fmla="*/ 42 h 105"/>
                  <a:gd name="T4" fmla="*/ 40 w 124"/>
                  <a:gd name="T5" fmla="*/ 57 h 105"/>
                  <a:gd name="T6" fmla="*/ 34 w 124"/>
                  <a:gd name="T7" fmla="*/ 25 h 105"/>
                  <a:gd name="T8" fmla="*/ 54 w 124"/>
                  <a:gd name="T9" fmla="*/ 35 h 105"/>
                  <a:gd name="T10" fmla="*/ 43 w 124"/>
                  <a:gd name="T11" fmla="*/ 16 h 105"/>
                  <a:gd name="T12" fmla="*/ 59 w 124"/>
                  <a:gd name="T13" fmla="*/ 16 h 105"/>
                  <a:gd name="T14" fmla="*/ 51 w 124"/>
                  <a:gd name="T15" fmla="*/ 2 h 105"/>
                  <a:gd name="T16" fmla="*/ 113 w 124"/>
                  <a:gd name="T17" fmla="*/ 63 h 105"/>
                  <a:gd name="T18" fmla="*/ 57 w 124"/>
                  <a:gd name="T19" fmla="*/ 8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105">
                    <a:moveTo>
                      <a:pt x="69" y="90"/>
                    </a:moveTo>
                    <a:cubicBezTo>
                      <a:pt x="44" y="105"/>
                      <a:pt x="0" y="79"/>
                      <a:pt x="17" y="42"/>
                    </a:cubicBezTo>
                    <a:cubicBezTo>
                      <a:pt x="25" y="44"/>
                      <a:pt x="34" y="50"/>
                      <a:pt x="40" y="57"/>
                    </a:cubicBezTo>
                    <a:cubicBezTo>
                      <a:pt x="39" y="48"/>
                      <a:pt x="36" y="35"/>
                      <a:pt x="34" y="25"/>
                    </a:cubicBezTo>
                    <a:cubicBezTo>
                      <a:pt x="41" y="30"/>
                      <a:pt x="48" y="31"/>
                      <a:pt x="54" y="35"/>
                    </a:cubicBezTo>
                    <a:cubicBezTo>
                      <a:pt x="50" y="29"/>
                      <a:pt x="46" y="21"/>
                      <a:pt x="43" y="16"/>
                    </a:cubicBezTo>
                    <a:cubicBezTo>
                      <a:pt x="47" y="16"/>
                      <a:pt x="53" y="15"/>
                      <a:pt x="59" y="16"/>
                    </a:cubicBezTo>
                    <a:cubicBezTo>
                      <a:pt x="57" y="12"/>
                      <a:pt x="55" y="5"/>
                      <a:pt x="51" y="2"/>
                    </a:cubicBezTo>
                    <a:cubicBezTo>
                      <a:pt x="74" y="0"/>
                      <a:pt x="124" y="21"/>
                      <a:pt x="113" y="63"/>
                    </a:cubicBezTo>
                    <a:cubicBezTo>
                      <a:pt x="109" y="82"/>
                      <a:pt x="73" y="96"/>
                      <a:pt x="57" y="88"/>
                    </a:cubicBezTo>
                  </a:path>
                </a:pathLst>
              </a:custGeom>
              <a:solidFill>
                <a:srgbClr val="FC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130"/>
              <p:cNvSpPr/>
              <p:nvPr/>
            </p:nvSpPr>
            <p:spPr bwMode="auto">
              <a:xfrm>
                <a:off x="8139113" y="5899151"/>
                <a:ext cx="315912" cy="401638"/>
              </a:xfrm>
              <a:custGeom>
                <a:avLst/>
                <a:gdLst>
                  <a:gd name="T0" fmla="*/ 61 w 179"/>
                  <a:gd name="T1" fmla="*/ 0 h 227"/>
                  <a:gd name="T2" fmla="*/ 33 w 179"/>
                  <a:gd name="T3" fmla="*/ 196 h 227"/>
                  <a:gd name="T4" fmla="*/ 49 w 179"/>
                  <a:gd name="T5" fmla="*/ 147 h 227"/>
                  <a:gd name="T6" fmla="*/ 53 w 179"/>
                  <a:gd name="T7" fmla="*/ 147 h 227"/>
                  <a:gd name="T8" fmla="*/ 61 w 179"/>
                  <a:gd name="T9" fmla="*/ 201 h 227"/>
                  <a:gd name="T10" fmla="*/ 74 w 179"/>
                  <a:gd name="T11" fmla="*/ 174 h 227"/>
                  <a:gd name="T12" fmla="*/ 86 w 179"/>
                  <a:gd name="T13" fmla="*/ 209 h 227"/>
                  <a:gd name="T14" fmla="*/ 94 w 179"/>
                  <a:gd name="T15" fmla="*/ 178 h 227"/>
                  <a:gd name="T16" fmla="*/ 131 w 179"/>
                  <a:gd name="T17" fmla="*/ 218 h 227"/>
                  <a:gd name="T18" fmla="*/ 122 w 179"/>
                  <a:gd name="T19" fmla="*/ 169 h 227"/>
                  <a:gd name="T20" fmla="*/ 155 w 179"/>
                  <a:gd name="T21" fmla="*/ 227 h 227"/>
                  <a:gd name="T22" fmla="*/ 61 w 179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227">
                    <a:moveTo>
                      <a:pt x="61" y="0"/>
                    </a:moveTo>
                    <a:cubicBezTo>
                      <a:pt x="0" y="31"/>
                      <a:pt x="4" y="138"/>
                      <a:pt x="33" y="196"/>
                    </a:cubicBezTo>
                    <a:cubicBezTo>
                      <a:pt x="37" y="178"/>
                      <a:pt x="45" y="165"/>
                      <a:pt x="49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3" y="165"/>
                      <a:pt x="61" y="183"/>
                      <a:pt x="61" y="201"/>
                    </a:cubicBezTo>
                    <a:cubicBezTo>
                      <a:pt x="65" y="196"/>
                      <a:pt x="70" y="183"/>
                      <a:pt x="74" y="174"/>
                    </a:cubicBezTo>
                    <a:cubicBezTo>
                      <a:pt x="78" y="183"/>
                      <a:pt x="86" y="196"/>
                      <a:pt x="86" y="209"/>
                    </a:cubicBezTo>
                    <a:cubicBezTo>
                      <a:pt x="86" y="201"/>
                      <a:pt x="94" y="187"/>
                      <a:pt x="94" y="178"/>
                    </a:cubicBezTo>
                    <a:cubicBezTo>
                      <a:pt x="102" y="192"/>
                      <a:pt x="122" y="205"/>
                      <a:pt x="131" y="218"/>
                    </a:cubicBezTo>
                    <a:cubicBezTo>
                      <a:pt x="126" y="201"/>
                      <a:pt x="126" y="183"/>
                      <a:pt x="122" y="169"/>
                    </a:cubicBezTo>
                    <a:cubicBezTo>
                      <a:pt x="131" y="192"/>
                      <a:pt x="143" y="209"/>
                      <a:pt x="155" y="227"/>
                    </a:cubicBezTo>
                    <a:cubicBezTo>
                      <a:pt x="179" y="125"/>
                      <a:pt x="163" y="31"/>
                      <a:pt x="61" y="0"/>
                    </a:cubicBezTo>
                  </a:path>
                </a:pathLst>
              </a:custGeom>
              <a:solidFill>
                <a:srgbClr val="E2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131"/>
              <p:cNvSpPr/>
              <p:nvPr/>
            </p:nvSpPr>
            <p:spPr bwMode="auto">
              <a:xfrm>
                <a:off x="7704138" y="5340351"/>
                <a:ext cx="520700" cy="681038"/>
              </a:xfrm>
              <a:custGeom>
                <a:avLst/>
                <a:gdLst>
                  <a:gd name="T0" fmla="*/ 216 w 295"/>
                  <a:gd name="T1" fmla="*/ 385 h 385"/>
                  <a:gd name="T2" fmla="*/ 29 w 295"/>
                  <a:gd name="T3" fmla="*/ 126 h 385"/>
                  <a:gd name="T4" fmla="*/ 72 w 295"/>
                  <a:gd name="T5" fmla="*/ 170 h 385"/>
                  <a:gd name="T6" fmla="*/ 84 w 295"/>
                  <a:gd name="T7" fmla="*/ 70 h 385"/>
                  <a:gd name="T8" fmla="*/ 122 w 295"/>
                  <a:gd name="T9" fmla="*/ 130 h 385"/>
                  <a:gd name="T10" fmla="*/ 121 w 295"/>
                  <a:gd name="T11" fmla="*/ 29 h 385"/>
                  <a:gd name="T12" fmla="*/ 166 w 295"/>
                  <a:gd name="T13" fmla="*/ 84 h 385"/>
                  <a:gd name="T14" fmla="*/ 160 w 295"/>
                  <a:gd name="T15" fmla="*/ 10 h 385"/>
                  <a:gd name="T16" fmla="*/ 189 w 295"/>
                  <a:gd name="T17" fmla="*/ 48 h 385"/>
                  <a:gd name="T18" fmla="*/ 199 w 295"/>
                  <a:gd name="T19" fmla="*/ 0 h 385"/>
                  <a:gd name="T20" fmla="*/ 288 w 295"/>
                  <a:gd name="T21" fmla="*/ 181 h 385"/>
                  <a:gd name="T22" fmla="*/ 215 w 295"/>
                  <a:gd name="T23" fmla="*/ 38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5" h="385">
                    <a:moveTo>
                      <a:pt x="216" y="385"/>
                    </a:moveTo>
                    <a:cubicBezTo>
                      <a:pt x="105" y="367"/>
                      <a:pt x="0" y="258"/>
                      <a:pt x="29" y="126"/>
                    </a:cubicBezTo>
                    <a:cubicBezTo>
                      <a:pt x="47" y="140"/>
                      <a:pt x="59" y="155"/>
                      <a:pt x="72" y="170"/>
                    </a:cubicBezTo>
                    <a:cubicBezTo>
                      <a:pt x="72" y="136"/>
                      <a:pt x="68" y="102"/>
                      <a:pt x="84" y="70"/>
                    </a:cubicBezTo>
                    <a:cubicBezTo>
                      <a:pt x="102" y="84"/>
                      <a:pt x="113" y="108"/>
                      <a:pt x="122" y="130"/>
                    </a:cubicBezTo>
                    <a:cubicBezTo>
                      <a:pt x="120" y="98"/>
                      <a:pt x="117" y="61"/>
                      <a:pt x="121" y="29"/>
                    </a:cubicBezTo>
                    <a:cubicBezTo>
                      <a:pt x="141" y="39"/>
                      <a:pt x="154" y="60"/>
                      <a:pt x="166" y="84"/>
                    </a:cubicBezTo>
                    <a:cubicBezTo>
                      <a:pt x="162" y="62"/>
                      <a:pt x="158" y="33"/>
                      <a:pt x="160" y="10"/>
                    </a:cubicBezTo>
                    <a:cubicBezTo>
                      <a:pt x="170" y="23"/>
                      <a:pt x="182" y="32"/>
                      <a:pt x="189" y="48"/>
                    </a:cubicBezTo>
                    <a:cubicBezTo>
                      <a:pt x="187" y="31"/>
                      <a:pt x="198" y="15"/>
                      <a:pt x="199" y="0"/>
                    </a:cubicBezTo>
                    <a:cubicBezTo>
                      <a:pt x="264" y="52"/>
                      <a:pt x="295" y="82"/>
                      <a:pt x="288" y="181"/>
                    </a:cubicBezTo>
                    <a:cubicBezTo>
                      <a:pt x="280" y="261"/>
                      <a:pt x="242" y="311"/>
                      <a:pt x="215" y="380"/>
                    </a:cubicBezTo>
                  </a:path>
                </a:pathLst>
              </a:custGeom>
              <a:solidFill>
                <a:srgbClr val="F2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132"/>
              <p:cNvSpPr/>
              <p:nvPr/>
            </p:nvSpPr>
            <p:spPr bwMode="auto">
              <a:xfrm>
                <a:off x="7964488" y="5416551"/>
                <a:ext cx="606425" cy="557213"/>
              </a:xfrm>
              <a:custGeom>
                <a:avLst/>
                <a:gdLst>
                  <a:gd name="T0" fmla="*/ 55 w 343"/>
                  <a:gd name="T1" fmla="*/ 315 h 315"/>
                  <a:gd name="T2" fmla="*/ 140 w 343"/>
                  <a:gd name="T3" fmla="*/ 0 h 315"/>
                  <a:gd name="T4" fmla="*/ 133 w 343"/>
                  <a:gd name="T5" fmla="*/ 63 h 315"/>
                  <a:gd name="T6" fmla="*/ 218 w 343"/>
                  <a:gd name="T7" fmla="*/ 16 h 315"/>
                  <a:gd name="T8" fmla="*/ 195 w 343"/>
                  <a:gd name="T9" fmla="*/ 83 h 315"/>
                  <a:gd name="T10" fmla="*/ 273 w 343"/>
                  <a:gd name="T11" fmla="*/ 24 h 315"/>
                  <a:gd name="T12" fmla="*/ 257 w 343"/>
                  <a:gd name="T13" fmla="*/ 95 h 315"/>
                  <a:gd name="T14" fmla="*/ 312 w 343"/>
                  <a:gd name="T15" fmla="*/ 48 h 315"/>
                  <a:gd name="T16" fmla="*/ 300 w 343"/>
                  <a:gd name="T17" fmla="*/ 95 h 315"/>
                  <a:gd name="T18" fmla="*/ 343 w 343"/>
                  <a:gd name="T19" fmla="*/ 75 h 315"/>
                  <a:gd name="T20" fmla="*/ 257 w 343"/>
                  <a:gd name="T21" fmla="*/ 259 h 315"/>
                  <a:gd name="T22" fmla="*/ 58 w 343"/>
                  <a:gd name="T23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3" h="315">
                    <a:moveTo>
                      <a:pt x="55" y="315"/>
                    </a:moveTo>
                    <a:cubicBezTo>
                      <a:pt x="0" y="207"/>
                      <a:pt x="19" y="52"/>
                      <a:pt x="140" y="0"/>
                    </a:cubicBezTo>
                    <a:cubicBezTo>
                      <a:pt x="140" y="24"/>
                      <a:pt x="136" y="44"/>
                      <a:pt x="133" y="63"/>
                    </a:cubicBezTo>
                    <a:cubicBezTo>
                      <a:pt x="160" y="44"/>
                      <a:pt x="183" y="20"/>
                      <a:pt x="218" y="16"/>
                    </a:cubicBezTo>
                    <a:cubicBezTo>
                      <a:pt x="218" y="40"/>
                      <a:pt x="207" y="63"/>
                      <a:pt x="195" y="83"/>
                    </a:cubicBezTo>
                    <a:cubicBezTo>
                      <a:pt x="218" y="63"/>
                      <a:pt x="246" y="40"/>
                      <a:pt x="273" y="24"/>
                    </a:cubicBezTo>
                    <a:cubicBezTo>
                      <a:pt x="277" y="48"/>
                      <a:pt x="269" y="71"/>
                      <a:pt x="257" y="95"/>
                    </a:cubicBezTo>
                    <a:cubicBezTo>
                      <a:pt x="273" y="79"/>
                      <a:pt x="292" y="59"/>
                      <a:pt x="312" y="48"/>
                    </a:cubicBezTo>
                    <a:cubicBezTo>
                      <a:pt x="308" y="63"/>
                      <a:pt x="308" y="79"/>
                      <a:pt x="300" y="95"/>
                    </a:cubicBezTo>
                    <a:cubicBezTo>
                      <a:pt x="312" y="83"/>
                      <a:pt x="331" y="83"/>
                      <a:pt x="343" y="75"/>
                    </a:cubicBezTo>
                    <a:cubicBezTo>
                      <a:pt x="343" y="163"/>
                      <a:pt x="339" y="207"/>
                      <a:pt x="257" y="259"/>
                    </a:cubicBezTo>
                    <a:cubicBezTo>
                      <a:pt x="191" y="299"/>
                      <a:pt x="129" y="295"/>
                      <a:pt x="58" y="311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133"/>
              <p:cNvSpPr/>
              <p:nvPr/>
            </p:nvSpPr>
            <p:spPr bwMode="auto">
              <a:xfrm>
                <a:off x="7934325" y="5618164"/>
                <a:ext cx="452437" cy="395288"/>
              </a:xfrm>
              <a:custGeom>
                <a:avLst/>
                <a:gdLst>
                  <a:gd name="T0" fmla="*/ 69 w 256"/>
                  <a:gd name="T1" fmla="*/ 196 h 223"/>
                  <a:gd name="T2" fmla="*/ 183 w 256"/>
                  <a:gd name="T3" fmla="*/ 0 h 223"/>
                  <a:gd name="T4" fmla="*/ 158 w 256"/>
                  <a:gd name="T5" fmla="*/ 58 h 223"/>
                  <a:gd name="T6" fmla="*/ 223 w 256"/>
                  <a:gd name="T7" fmla="*/ 27 h 223"/>
                  <a:gd name="T8" fmla="*/ 191 w 256"/>
                  <a:gd name="T9" fmla="*/ 76 h 223"/>
                  <a:gd name="T10" fmla="*/ 240 w 256"/>
                  <a:gd name="T11" fmla="*/ 45 h 223"/>
                  <a:gd name="T12" fmla="*/ 215 w 256"/>
                  <a:gd name="T13" fmla="*/ 85 h 223"/>
                  <a:gd name="T14" fmla="*/ 256 w 256"/>
                  <a:gd name="T15" fmla="*/ 63 h 223"/>
                  <a:gd name="T16" fmla="*/ 65 w 256"/>
                  <a:gd name="T17" fmla="*/ 19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23">
                    <a:moveTo>
                      <a:pt x="69" y="196"/>
                    </a:moveTo>
                    <a:cubicBezTo>
                      <a:pt x="0" y="170"/>
                      <a:pt x="126" y="9"/>
                      <a:pt x="183" y="0"/>
                    </a:cubicBezTo>
                    <a:cubicBezTo>
                      <a:pt x="174" y="18"/>
                      <a:pt x="170" y="40"/>
                      <a:pt x="158" y="58"/>
                    </a:cubicBezTo>
                    <a:cubicBezTo>
                      <a:pt x="174" y="40"/>
                      <a:pt x="199" y="27"/>
                      <a:pt x="223" y="27"/>
                    </a:cubicBezTo>
                    <a:cubicBezTo>
                      <a:pt x="211" y="40"/>
                      <a:pt x="203" y="63"/>
                      <a:pt x="191" y="76"/>
                    </a:cubicBezTo>
                    <a:cubicBezTo>
                      <a:pt x="207" y="63"/>
                      <a:pt x="223" y="54"/>
                      <a:pt x="240" y="45"/>
                    </a:cubicBezTo>
                    <a:cubicBezTo>
                      <a:pt x="231" y="58"/>
                      <a:pt x="223" y="72"/>
                      <a:pt x="215" y="85"/>
                    </a:cubicBezTo>
                    <a:cubicBezTo>
                      <a:pt x="227" y="72"/>
                      <a:pt x="244" y="72"/>
                      <a:pt x="256" y="63"/>
                    </a:cubicBezTo>
                    <a:cubicBezTo>
                      <a:pt x="256" y="138"/>
                      <a:pt x="122" y="223"/>
                      <a:pt x="65" y="196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134"/>
              <p:cNvSpPr/>
              <p:nvPr/>
            </p:nvSpPr>
            <p:spPr bwMode="auto">
              <a:xfrm>
                <a:off x="8091488" y="5791201"/>
                <a:ext cx="503237" cy="465138"/>
              </a:xfrm>
              <a:custGeom>
                <a:avLst/>
                <a:gdLst>
                  <a:gd name="T0" fmla="*/ 0 w 285"/>
                  <a:gd name="T1" fmla="*/ 112 h 263"/>
                  <a:gd name="T2" fmla="*/ 285 w 285"/>
                  <a:gd name="T3" fmla="*/ 58 h 263"/>
                  <a:gd name="T4" fmla="*/ 216 w 285"/>
                  <a:gd name="T5" fmla="*/ 72 h 263"/>
                  <a:gd name="T6" fmla="*/ 273 w 285"/>
                  <a:gd name="T7" fmla="*/ 103 h 263"/>
                  <a:gd name="T8" fmla="*/ 212 w 285"/>
                  <a:gd name="T9" fmla="*/ 121 h 263"/>
                  <a:gd name="T10" fmla="*/ 268 w 285"/>
                  <a:gd name="T11" fmla="*/ 156 h 263"/>
                  <a:gd name="T12" fmla="*/ 199 w 285"/>
                  <a:gd name="T13" fmla="*/ 156 h 263"/>
                  <a:gd name="T14" fmla="*/ 256 w 285"/>
                  <a:gd name="T15" fmla="*/ 214 h 263"/>
                  <a:gd name="T16" fmla="*/ 187 w 285"/>
                  <a:gd name="T17" fmla="*/ 187 h 263"/>
                  <a:gd name="T18" fmla="*/ 224 w 285"/>
                  <a:gd name="T19" fmla="*/ 236 h 263"/>
                  <a:gd name="T20" fmla="*/ 175 w 285"/>
                  <a:gd name="T21" fmla="*/ 214 h 263"/>
                  <a:gd name="T22" fmla="*/ 207 w 285"/>
                  <a:gd name="T23" fmla="*/ 259 h 263"/>
                  <a:gd name="T24" fmla="*/ 159 w 285"/>
                  <a:gd name="T25" fmla="*/ 232 h 263"/>
                  <a:gd name="T26" fmla="*/ 179 w 285"/>
                  <a:gd name="T27" fmla="*/ 263 h 263"/>
                  <a:gd name="T28" fmla="*/ 4 w 285"/>
                  <a:gd name="T29" fmla="*/ 11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5" h="263">
                    <a:moveTo>
                      <a:pt x="0" y="112"/>
                    </a:moveTo>
                    <a:cubicBezTo>
                      <a:pt x="33" y="0"/>
                      <a:pt x="216" y="0"/>
                      <a:pt x="285" y="58"/>
                    </a:cubicBezTo>
                    <a:cubicBezTo>
                      <a:pt x="264" y="67"/>
                      <a:pt x="240" y="72"/>
                      <a:pt x="216" y="72"/>
                    </a:cubicBezTo>
                    <a:cubicBezTo>
                      <a:pt x="236" y="80"/>
                      <a:pt x="256" y="94"/>
                      <a:pt x="273" y="103"/>
                    </a:cubicBezTo>
                    <a:cubicBezTo>
                      <a:pt x="256" y="116"/>
                      <a:pt x="236" y="125"/>
                      <a:pt x="212" y="121"/>
                    </a:cubicBezTo>
                    <a:cubicBezTo>
                      <a:pt x="236" y="125"/>
                      <a:pt x="256" y="138"/>
                      <a:pt x="268" y="156"/>
                    </a:cubicBezTo>
                    <a:cubicBezTo>
                      <a:pt x="248" y="178"/>
                      <a:pt x="220" y="174"/>
                      <a:pt x="199" y="156"/>
                    </a:cubicBezTo>
                    <a:cubicBezTo>
                      <a:pt x="224" y="165"/>
                      <a:pt x="244" y="187"/>
                      <a:pt x="256" y="214"/>
                    </a:cubicBezTo>
                    <a:cubicBezTo>
                      <a:pt x="232" y="210"/>
                      <a:pt x="207" y="201"/>
                      <a:pt x="187" y="187"/>
                    </a:cubicBezTo>
                    <a:cubicBezTo>
                      <a:pt x="203" y="201"/>
                      <a:pt x="212" y="223"/>
                      <a:pt x="224" y="236"/>
                    </a:cubicBezTo>
                    <a:cubicBezTo>
                      <a:pt x="207" y="232"/>
                      <a:pt x="191" y="223"/>
                      <a:pt x="175" y="214"/>
                    </a:cubicBezTo>
                    <a:cubicBezTo>
                      <a:pt x="191" y="223"/>
                      <a:pt x="195" y="241"/>
                      <a:pt x="207" y="259"/>
                    </a:cubicBezTo>
                    <a:cubicBezTo>
                      <a:pt x="191" y="250"/>
                      <a:pt x="175" y="245"/>
                      <a:pt x="159" y="232"/>
                    </a:cubicBezTo>
                    <a:cubicBezTo>
                      <a:pt x="167" y="241"/>
                      <a:pt x="171" y="259"/>
                      <a:pt x="179" y="263"/>
                    </a:cubicBezTo>
                    <a:cubicBezTo>
                      <a:pt x="81" y="263"/>
                      <a:pt x="61" y="174"/>
                      <a:pt x="4" y="116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135"/>
              <p:cNvSpPr/>
              <p:nvPr/>
            </p:nvSpPr>
            <p:spPr bwMode="auto">
              <a:xfrm>
                <a:off x="7935913" y="5927726"/>
                <a:ext cx="314325" cy="401638"/>
              </a:xfrm>
              <a:custGeom>
                <a:avLst/>
                <a:gdLst>
                  <a:gd name="T0" fmla="*/ 61 w 178"/>
                  <a:gd name="T1" fmla="*/ 0 h 227"/>
                  <a:gd name="T2" fmla="*/ 32 w 178"/>
                  <a:gd name="T3" fmla="*/ 196 h 227"/>
                  <a:gd name="T4" fmla="*/ 48 w 178"/>
                  <a:gd name="T5" fmla="*/ 147 h 227"/>
                  <a:gd name="T6" fmla="*/ 52 w 178"/>
                  <a:gd name="T7" fmla="*/ 147 h 227"/>
                  <a:gd name="T8" fmla="*/ 61 w 178"/>
                  <a:gd name="T9" fmla="*/ 200 h 227"/>
                  <a:gd name="T10" fmla="*/ 73 w 178"/>
                  <a:gd name="T11" fmla="*/ 174 h 227"/>
                  <a:gd name="T12" fmla="*/ 85 w 178"/>
                  <a:gd name="T13" fmla="*/ 209 h 227"/>
                  <a:gd name="T14" fmla="*/ 93 w 178"/>
                  <a:gd name="T15" fmla="*/ 178 h 227"/>
                  <a:gd name="T16" fmla="*/ 130 w 178"/>
                  <a:gd name="T17" fmla="*/ 218 h 227"/>
                  <a:gd name="T18" fmla="*/ 122 w 178"/>
                  <a:gd name="T19" fmla="*/ 169 h 227"/>
                  <a:gd name="T20" fmla="*/ 154 w 178"/>
                  <a:gd name="T21" fmla="*/ 227 h 227"/>
                  <a:gd name="T22" fmla="*/ 61 w 178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227">
                    <a:moveTo>
                      <a:pt x="61" y="0"/>
                    </a:moveTo>
                    <a:cubicBezTo>
                      <a:pt x="0" y="31"/>
                      <a:pt x="4" y="138"/>
                      <a:pt x="32" y="196"/>
                    </a:cubicBezTo>
                    <a:cubicBezTo>
                      <a:pt x="36" y="178"/>
                      <a:pt x="44" y="165"/>
                      <a:pt x="48" y="147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52" y="165"/>
                      <a:pt x="61" y="183"/>
                      <a:pt x="61" y="200"/>
                    </a:cubicBezTo>
                    <a:cubicBezTo>
                      <a:pt x="65" y="196"/>
                      <a:pt x="69" y="183"/>
                      <a:pt x="73" y="174"/>
                    </a:cubicBezTo>
                    <a:cubicBezTo>
                      <a:pt x="77" y="183"/>
                      <a:pt x="85" y="196"/>
                      <a:pt x="85" y="209"/>
                    </a:cubicBezTo>
                    <a:cubicBezTo>
                      <a:pt x="85" y="200"/>
                      <a:pt x="93" y="187"/>
                      <a:pt x="93" y="178"/>
                    </a:cubicBezTo>
                    <a:cubicBezTo>
                      <a:pt x="101" y="192"/>
                      <a:pt x="122" y="205"/>
                      <a:pt x="130" y="218"/>
                    </a:cubicBezTo>
                    <a:cubicBezTo>
                      <a:pt x="126" y="200"/>
                      <a:pt x="126" y="183"/>
                      <a:pt x="122" y="169"/>
                    </a:cubicBezTo>
                    <a:cubicBezTo>
                      <a:pt x="130" y="192"/>
                      <a:pt x="142" y="209"/>
                      <a:pt x="154" y="227"/>
                    </a:cubicBezTo>
                    <a:cubicBezTo>
                      <a:pt x="178" y="125"/>
                      <a:pt x="162" y="31"/>
                      <a:pt x="61" y="0"/>
                    </a:cubicBezTo>
                  </a:path>
                </a:pathLst>
              </a:custGeom>
              <a:solidFill>
                <a:srgbClr val="E2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136"/>
              <p:cNvSpPr/>
              <p:nvPr/>
            </p:nvSpPr>
            <p:spPr bwMode="auto">
              <a:xfrm>
                <a:off x="7759700" y="5800726"/>
                <a:ext cx="282575" cy="392113"/>
              </a:xfrm>
              <a:custGeom>
                <a:avLst/>
                <a:gdLst>
                  <a:gd name="T0" fmla="*/ 134 w 159"/>
                  <a:gd name="T1" fmla="*/ 62 h 222"/>
                  <a:gd name="T2" fmla="*/ 0 w 159"/>
                  <a:gd name="T3" fmla="*/ 160 h 222"/>
                  <a:gd name="T4" fmla="*/ 37 w 159"/>
                  <a:gd name="T5" fmla="*/ 129 h 222"/>
                  <a:gd name="T6" fmla="*/ 20 w 159"/>
                  <a:gd name="T7" fmla="*/ 178 h 222"/>
                  <a:gd name="T8" fmla="*/ 41 w 159"/>
                  <a:gd name="T9" fmla="*/ 169 h 222"/>
                  <a:gd name="T10" fmla="*/ 28 w 159"/>
                  <a:gd name="T11" fmla="*/ 196 h 222"/>
                  <a:gd name="T12" fmla="*/ 33 w 159"/>
                  <a:gd name="T13" fmla="*/ 191 h 222"/>
                  <a:gd name="T14" fmla="*/ 20 w 159"/>
                  <a:gd name="T15" fmla="*/ 214 h 222"/>
                  <a:gd name="T16" fmla="*/ 142 w 159"/>
                  <a:gd name="T17" fmla="*/ 6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222">
                    <a:moveTo>
                      <a:pt x="134" y="62"/>
                    </a:moveTo>
                    <a:cubicBezTo>
                      <a:pt x="61" y="0"/>
                      <a:pt x="0" y="71"/>
                      <a:pt x="0" y="160"/>
                    </a:cubicBezTo>
                    <a:cubicBezTo>
                      <a:pt x="8" y="151"/>
                      <a:pt x="28" y="142"/>
                      <a:pt x="37" y="129"/>
                    </a:cubicBezTo>
                    <a:cubicBezTo>
                      <a:pt x="28" y="147"/>
                      <a:pt x="28" y="165"/>
                      <a:pt x="20" y="178"/>
                    </a:cubicBezTo>
                    <a:cubicBezTo>
                      <a:pt x="28" y="178"/>
                      <a:pt x="37" y="173"/>
                      <a:pt x="41" y="169"/>
                    </a:cubicBezTo>
                    <a:cubicBezTo>
                      <a:pt x="37" y="178"/>
                      <a:pt x="33" y="187"/>
                      <a:pt x="28" y="196"/>
                    </a:cubicBezTo>
                    <a:cubicBezTo>
                      <a:pt x="33" y="196"/>
                      <a:pt x="33" y="196"/>
                      <a:pt x="33" y="191"/>
                    </a:cubicBezTo>
                    <a:cubicBezTo>
                      <a:pt x="28" y="200"/>
                      <a:pt x="28" y="209"/>
                      <a:pt x="20" y="214"/>
                    </a:cubicBezTo>
                    <a:cubicBezTo>
                      <a:pt x="110" y="222"/>
                      <a:pt x="159" y="156"/>
                      <a:pt x="142" y="67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137"/>
              <p:cNvSpPr/>
              <p:nvPr/>
            </p:nvSpPr>
            <p:spPr bwMode="auto">
              <a:xfrm>
                <a:off x="7826375" y="5516564"/>
                <a:ext cx="350837" cy="447675"/>
              </a:xfrm>
              <a:custGeom>
                <a:avLst/>
                <a:gdLst>
                  <a:gd name="T0" fmla="*/ 109 w 199"/>
                  <a:gd name="T1" fmla="*/ 241 h 254"/>
                  <a:gd name="T2" fmla="*/ 32 w 199"/>
                  <a:gd name="T3" fmla="*/ 36 h 254"/>
                  <a:gd name="T4" fmla="*/ 32 w 199"/>
                  <a:gd name="T5" fmla="*/ 36 h 254"/>
                  <a:gd name="T6" fmla="*/ 77 w 199"/>
                  <a:gd name="T7" fmla="*/ 98 h 254"/>
                  <a:gd name="T8" fmla="*/ 77 w 199"/>
                  <a:gd name="T9" fmla="*/ 98 h 254"/>
                  <a:gd name="T10" fmla="*/ 61 w 199"/>
                  <a:gd name="T11" fmla="*/ 32 h 254"/>
                  <a:gd name="T12" fmla="*/ 93 w 199"/>
                  <a:gd name="T13" fmla="*/ 58 h 254"/>
                  <a:gd name="T14" fmla="*/ 85 w 199"/>
                  <a:gd name="T15" fmla="*/ 14 h 254"/>
                  <a:gd name="T16" fmla="*/ 109 w 199"/>
                  <a:gd name="T17" fmla="*/ 45 h 254"/>
                  <a:gd name="T18" fmla="*/ 113 w 199"/>
                  <a:gd name="T19" fmla="*/ 0 h 254"/>
                  <a:gd name="T20" fmla="*/ 109 w 199"/>
                  <a:gd name="T21" fmla="*/ 232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254">
                    <a:moveTo>
                      <a:pt x="109" y="241"/>
                    </a:moveTo>
                    <a:cubicBezTo>
                      <a:pt x="24" y="223"/>
                      <a:pt x="0" y="112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4" y="58"/>
                      <a:pt x="61" y="81"/>
                      <a:pt x="77" y="98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69" y="76"/>
                      <a:pt x="65" y="54"/>
                      <a:pt x="61" y="32"/>
                    </a:cubicBezTo>
                    <a:cubicBezTo>
                      <a:pt x="69" y="41"/>
                      <a:pt x="85" y="49"/>
                      <a:pt x="93" y="58"/>
                    </a:cubicBezTo>
                    <a:cubicBezTo>
                      <a:pt x="89" y="45"/>
                      <a:pt x="89" y="27"/>
                      <a:pt x="85" y="14"/>
                    </a:cubicBezTo>
                    <a:cubicBezTo>
                      <a:pt x="93" y="27"/>
                      <a:pt x="101" y="36"/>
                      <a:pt x="109" y="45"/>
                    </a:cubicBezTo>
                    <a:cubicBezTo>
                      <a:pt x="105" y="32"/>
                      <a:pt x="113" y="14"/>
                      <a:pt x="113" y="0"/>
                    </a:cubicBezTo>
                    <a:cubicBezTo>
                      <a:pt x="199" y="49"/>
                      <a:pt x="134" y="254"/>
                      <a:pt x="109" y="232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138"/>
              <p:cNvSpPr/>
              <p:nvPr/>
            </p:nvSpPr>
            <p:spPr bwMode="auto">
              <a:xfrm>
                <a:off x="7566025" y="5649914"/>
                <a:ext cx="409575" cy="385763"/>
              </a:xfrm>
              <a:custGeom>
                <a:avLst/>
                <a:gdLst>
                  <a:gd name="T0" fmla="*/ 159 w 232"/>
                  <a:gd name="T1" fmla="*/ 54 h 218"/>
                  <a:gd name="T2" fmla="*/ 0 w 232"/>
                  <a:gd name="T3" fmla="*/ 76 h 218"/>
                  <a:gd name="T4" fmla="*/ 65 w 232"/>
                  <a:gd name="T5" fmla="*/ 76 h 218"/>
                  <a:gd name="T6" fmla="*/ 17 w 232"/>
                  <a:gd name="T7" fmla="*/ 120 h 218"/>
                  <a:gd name="T8" fmla="*/ 69 w 232"/>
                  <a:gd name="T9" fmla="*/ 125 h 218"/>
                  <a:gd name="T10" fmla="*/ 25 w 232"/>
                  <a:gd name="T11" fmla="*/ 143 h 218"/>
                  <a:gd name="T12" fmla="*/ 57 w 232"/>
                  <a:gd name="T13" fmla="*/ 160 h 218"/>
                  <a:gd name="T14" fmla="*/ 25 w 232"/>
                  <a:gd name="T15" fmla="*/ 174 h 218"/>
                  <a:gd name="T16" fmla="*/ 220 w 232"/>
                  <a:gd name="T17" fmla="*/ 143 h 218"/>
                  <a:gd name="T18" fmla="*/ 134 w 232"/>
                  <a:gd name="T19" fmla="*/ 4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218">
                    <a:moveTo>
                      <a:pt x="159" y="54"/>
                    </a:moveTo>
                    <a:cubicBezTo>
                      <a:pt x="126" y="5"/>
                      <a:pt x="8" y="0"/>
                      <a:pt x="0" y="76"/>
                    </a:cubicBezTo>
                    <a:cubicBezTo>
                      <a:pt x="21" y="80"/>
                      <a:pt x="45" y="80"/>
                      <a:pt x="65" y="76"/>
                    </a:cubicBezTo>
                    <a:cubicBezTo>
                      <a:pt x="53" y="89"/>
                      <a:pt x="33" y="107"/>
                      <a:pt x="17" y="120"/>
                    </a:cubicBezTo>
                    <a:cubicBezTo>
                      <a:pt x="37" y="120"/>
                      <a:pt x="53" y="125"/>
                      <a:pt x="69" y="125"/>
                    </a:cubicBezTo>
                    <a:cubicBezTo>
                      <a:pt x="53" y="129"/>
                      <a:pt x="37" y="138"/>
                      <a:pt x="25" y="143"/>
                    </a:cubicBezTo>
                    <a:cubicBezTo>
                      <a:pt x="33" y="147"/>
                      <a:pt x="45" y="156"/>
                      <a:pt x="57" y="160"/>
                    </a:cubicBezTo>
                    <a:cubicBezTo>
                      <a:pt x="49" y="165"/>
                      <a:pt x="37" y="174"/>
                      <a:pt x="25" y="174"/>
                    </a:cubicBezTo>
                    <a:cubicBezTo>
                      <a:pt x="69" y="201"/>
                      <a:pt x="195" y="218"/>
                      <a:pt x="220" y="143"/>
                    </a:cubicBezTo>
                    <a:cubicBezTo>
                      <a:pt x="232" y="107"/>
                      <a:pt x="175" y="49"/>
                      <a:pt x="134" y="45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139"/>
              <p:cNvSpPr/>
              <p:nvPr/>
            </p:nvSpPr>
            <p:spPr bwMode="auto">
              <a:xfrm>
                <a:off x="7927975" y="5516564"/>
                <a:ext cx="307975" cy="422275"/>
              </a:xfrm>
              <a:custGeom>
                <a:avLst/>
                <a:gdLst>
                  <a:gd name="T0" fmla="*/ 68 w 174"/>
                  <a:gd name="T1" fmla="*/ 235 h 239"/>
                  <a:gd name="T2" fmla="*/ 53 w 174"/>
                  <a:gd name="T3" fmla="*/ 9 h 239"/>
                  <a:gd name="T4" fmla="*/ 53 w 174"/>
                  <a:gd name="T5" fmla="*/ 9 h 239"/>
                  <a:gd name="T6" fmla="*/ 68 w 174"/>
                  <a:gd name="T7" fmla="*/ 55 h 239"/>
                  <a:gd name="T8" fmla="*/ 78 w 174"/>
                  <a:gd name="T9" fmla="*/ 19 h 239"/>
                  <a:gd name="T10" fmla="*/ 87 w 174"/>
                  <a:gd name="T11" fmla="*/ 46 h 239"/>
                  <a:gd name="T12" fmla="*/ 99 w 174"/>
                  <a:gd name="T13" fmla="*/ 13 h 239"/>
                  <a:gd name="T14" fmla="*/ 105 w 174"/>
                  <a:gd name="T15" fmla="*/ 37 h 239"/>
                  <a:gd name="T16" fmla="*/ 112 w 174"/>
                  <a:gd name="T17" fmla="*/ 6 h 239"/>
                  <a:gd name="T18" fmla="*/ 118 w 174"/>
                  <a:gd name="T19" fmla="*/ 25 h 239"/>
                  <a:gd name="T20" fmla="*/ 133 w 174"/>
                  <a:gd name="T21" fmla="*/ 0 h 239"/>
                  <a:gd name="T22" fmla="*/ 164 w 174"/>
                  <a:gd name="T23" fmla="*/ 135 h 239"/>
                  <a:gd name="T24" fmla="*/ 109 w 174"/>
                  <a:gd name="T25" fmla="*/ 217 h 239"/>
                  <a:gd name="T26" fmla="*/ 56 w 174"/>
                  <a:gd name="T27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239">
                    <a:moveTo>
                      <a:pt x="68" y="235"/>
                    </a:moveTo>
                    <a:cubicBezTo>
                      <a:pt x="6" y="202"/>
                      <a:pt x="0" y="52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9" y="25"/>
                      <a:pt x="65" y="40"/>
                      <a:pt x="68" y="55"/>
                    </a:cubicBezTo>
                    <a:cubicBezTo>
                      <a:pt x="68" y="43"/>
                      <a:pt x="74" y="28"/>
                      <a:pt x="78" y="19"/>
                    </a:cubicBezTo>
                    <a:cubicBezTo>
                      <a:pt x="81" y="28"/>
                      <a:pt x="87" y="34"/>
                      <a:pt x="87" y="46"/>
                    </a:cubicBezTo>
                    <a:cubicBezTo>
                      <a:pt x="87" y="34"/>
                      <a:pt x="96" y="22"/>
                      <a:pt x="99" y="13"/>
                    </a:cubicBezTo>
                    <a:cubicBezTo>
                      <a:pt x="99" y="19"/>
                      <a:pt x="105" y="25"/>
                      <a:pt x="105" y="37"/>
                    </a:cubicBezTo>
                    <a:cubicBezTo>
                      <a:pt x="105" y="34"/>
                      <a:pt x="112" y="16"/>
                      <a:pt x="112" y="6"/>
                    </a:cubicBezTo>
                    <a:cubicBezTo>
                      <a:pt x="115" y="9"/>
                      <a:pt x="118" y="19"/>
                      <a:pt x="118" y="25"/>
                    </a:cubicBezTo>
                    <a:cubicBezTo>
                      <a:pt x="121" y="19"/>
                      <a:pt x="130" y="6"/>
                      <a:pt x="133" y="0"/>
                    </a:cubicBezTo>
                    <a:cubicBezTo>
                      <a:pt x="158" y="34"/>
                      <a:pt x="174" y="95"/>
                      <a:pt x="164" y="135"/>
                    </a:cubicBezTo>
                    <a:cubicBezTo>
                      <a:pt x="158" y="162"/>
                      <a:pt x="133" y="199"/>
                      <a:pt x="109" y="217"/>
                    </a:cubicBezTo>
                    <a:cubicBezTo>
                      <a:pt x="90" y="229"/>
                      <a:pt x="74" y="220"/>
                      <a:pt x="56" y="239"/>
                    </a:cubicBezTo>
                  </a:path>
                </a:pathLst>
              </a:custGeom>
              <a:solidFill>
                <a:srgbClr val="F9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140"/>
              <p:cNvSpPr/>
              <p:nvPr/>
            </p:nvSpPr>
            <p:spPr bwMode="auto">
              <a:xfrm>
                <a:off x="7748588" y="5891214"/>
                <a:ext cx="350837" cy="449263"/>
              </a:xfrm>
              <a:custGeom>
                <a:avLst/>
                <a:gdLst>
                  <a:gd name="T0" fmla="*/ 167 w 199"/>
                  <a:gd name="T1" fmla="*/ 22 h 254"/>
                  <a:gd name="T2" fmla="*/ 134 w 199"/>
                  <a:gd name="T3" fmla="*/ 9 h 254"/>
                  <a:gd name="T4" fmla="*/ 8 w 199"/>
                  <a:gd name="T5" fmla="*/ 218 h 254"/>
                  <a:gd name="T6" fmla="*/ 61 w 199"/>
                  <a:gd name="T7" fmla="*/ 183 h 254"/>
                  <a:gd name="T8" fmla="*/ 61 w 199"/>
                  <a:gd name="T9" fmla="*/ 183 h 254"/>
                  <a:gd name="T10" fmla="*/ 57 w 199"/>
                  <a:gd name="T11" fmla="*/ 236 h 254"/>
                  <a:gd name="T12" fmla="*/ 73 w 199"/>
                  <a:gd name="T13" fmla="*/ 209 h 254"/>
                  <a:gd name="T14" fmla="*/ 73 w 199"/>
                  <a:gd name="T15" fmla="*/ 245 h 254"/>
                  <a:gd name="T16" fmla="*/ 85 w 199"/>
                  <a:gd name="T17" fmla="*/ 209 h 254"/>
                  <a:gd name="T18" fmla="*/ 89 w 199"/>
                  <a:gd name="T19" fmla="*/ 236 h 254"/>
                  <a:gd name="T20" fmla="*/ 98 w 199"/>
                  <a:gd name="T21" fmla="*/ 205 h 254"/>
                  <a:gd name="T22" fmla="*/ 110 w 199"/>
                  <a:gd name="T23" fmla="*/ 254 h 254"/>
                  <a:gd name="T24" fmla="*/ 118 w 199"/>
                  <a:gd name="T25" fmla="*/ 205 h 254"/>
                  <a:gd name="T26" fmla="*/ 126 w 199"/>
                  <a:gd name="T27" fmla="*/ 236 h 254"/>
                  <a:gd name="T28" fmla="*/ 167 w 199"/>
                  <a:gd name="T29" fmla="*/ 1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254">
                    <a:moveTo>
                      <a:pt x="167" y="22"/>
                    </a:moveTo>
                    <a:cubicBezTo>
                      <a:pt x="167" y="13"/>
                      <a:pt x="159" y="13"/>
                      <a:pt x="134" y="9"/>
                    </a:cubicBezTo>
                    <a:cubicBezTo>
                      <a:pt x="37" y="0"/>
                      <a:pt x="0" y="129"/>
                      <a:pt x="8" y="218"/>
                    </a:cubicBezTo>
                    <a:cubicBezTo>
                      <a:pt x="28" y="214"/>
                      <a:pt x="49" y="200"/>
                      <a:pt x="61" y="183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57" y="200"/>
                      <a:pt x="61" y="223"/>
                      <a:pt x="57" y="236"/>
                    </a:cubicBezTo>
                    <a:cubicBezTo>
                      <a:pt x="65" y="227"/>
                      <a:pt x="69" y="218"/>
                      <a:pt x="73" y="209"/>
                    </a:cubicBezTo>
                    <a:cubicBezTo>
                      <a:pt x="73" y="223"/>
                      <a:pt x="73" y="232"/>
                      <a:pt x="73" y="245"/>
                    </a:cubicBezTo>
                    <a:cubicBezTo>
                      <a:pt x="77" y="232"/>
                      <a:pt x="81" y="218"/>
                      <a:pt x="85" y="209"/>
                    </a:cubicBezTo>
                    <a:cubicBezTo>
                      <a:pt x="85" y="214"/>
                      <a:pt x="89" y="227"/>
                      <a:pt x="89" y="236"/>
                    </a:cubicBezTo>
                    <a:cubicBezTo>
                      <a:pt x="94" y="227"/>
                      <a:pt x="98" y="214"/>
                      <a:pt x="98" y="205"/>
                    </a:cubicBezTo>
                    <a:cubicBezTo>
                      <a:pt x="102" y="223"/>
                      <a:pt x="110" y="236"/>
                      <a:pt x="110" y="254"/>
                    </a:cubicBezTo>
                    <a:cubicBezTo>
                      <a:pt x="110" y="236"/>
                      <a:pt x="114" y="218"/>
                      <a:pt x="118" y="205"/>
                    </a:cubicBezTo>
                    <a:cubicBezTo>
                      <a:pt x="118" y="214"/>
                      <a:pt x="122" y="223"/>
                      <a:pt x="126" y="236"/>
                    </a:cubicBezTo>
                    <a:cubicBezTo>
                      <a:pt x="175" y="223"/>
                      <a:pt x="199" y="53"/>
                      <a:pt x="167" y="13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141"/>
              <p:cNvSpPr/>
              <p:nvPr/>
            </p:nvSpPr>
            <p:spPr bwMode="auto">
              <a:xfrm>
                <a:off x="8042275" y="5602289"/>
                <a:ext cx="509587" cy="606425"/>
              </a:xfrm>
              <a:custGeom>
                <a:avLst/>
                <a:gdLst>
                  <a:gd name="T0" fmla="*/ 0 w 288"/>
                  <a:gd name="T1" fmla="*/ 201 h 343"/>
                  <a:gd name="T2" fmla="*/ 288 w 288"/>
                  <a:gd name="T3" fmla="*/ 125 h 343"/>
                  <a:gd name="T4" fmla="*/ 288 w 288"/>
                  <a:gd name="T5" fmla="*/ 125 h 343"/>
                  <a:gd name="T6" fmla="*/ 203 w 288"/>
                  <a:gd name="T7" fmla="*/ 143 h 343"/>
                  <a:gd name="T8" fmla="*/ 256 w 288"/>
                  <a:gd name="T9" fmla="*/ 174 h 343"/>
                  <a:gd name="T10" fmla="*/ 256 w 288"/>
                  <a:gd name="T11" fmla="*/ 174 h 343"/>
                  <a:gd name="T12" fmla="*/ 215 w 288"/>
                  <a:gd name="T13" fmla="*/ 192 h 343"/>
                  <a:gd name="T14" fmla="*/ 235 w 288"/>
                  <a:gd name="T15" fmla="*/ 219 h 343"/>
                  <a:gd name="T16" fmla="*/ 207 w 288"/>
                  <a:gd name="T17" fmla="*/ 223 h 343"/>
                  <a:gd name="T18" fmla="*/ 219 w 288"/>
                  <a:gd name="T19" fmla="*/ 245 h 343"/>
                  <a:gd name="T20" fmla="*/ 187 w 288"/>
                  <a:gd name="T21" fmla="*/ 245 h 343"/>
                  <a:gd name="T22" fmla="*/ 207 w 288"/>
                  <a:gd name="T23" fmla="*/ 290 h 343"/>
                  <a:gd name="T24" fmla="*/ 179 w 288"/>
                  <a:gd name="T25" fmla="*/ 285 h 343"/>
                  <a:gd name="T26" fmla="*/ 187 w 288"/>
                  <a:gd name="T27" fmla="*/ 330 h 343"/>
                  <a:gd name="T28" fmla="*/ 48 w 288"/>
                  <a:gd name="T29" fmla="*/ 277 h 343"/>
                  <a:gd name="T30" fmla="*/ 0 w 288"/>
                  <a:gd name="T31" fmla="*/ 20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" h="343">
                    <a:moveTo>
                      <a:pt x="0" y="201"/>
                    </a:moveTo>
                    <a:cubicBezTo>
                      <a:pt x="28" y="116"/>
                      <a:pt x="215" y="0"/>
                      <a:pt x="288" y="125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0" y="121"/>
                      <a:pt x="227" y="130"/>
                      <a:pt x="203" y="143"/>
                    </a:cubicBezTo>
                    <a:cubicBezTo>
                      <a:pt x="223" y="147"/>
                      <a:pt x="235" y="165"/>
                      <a:pt x="256" y="174"/>
                    </a:cubicBezTo>
                    <a:cubicBezTo>
                      <a:pt x="256" y="174"/>
                      <a:pt x="256" y="174"/>
                      <a:pt x="256" y="174"/>
                    </a:cubicBezTo>
                    <a:cubicBezTo>
                      <a:pt x="240" y="179"/>
                      <a:pt x="231" y="192"/>
                      <a:pt x="215" y="192"/>
                    </a:cubicBezTo>
                    <a:cubicBezTo>
                      <a:pt x="219" y="196"/>
                      <a:pt x="227" y="214"/>
                      <a:pt x="235" y="219"/>
                    </a:cubicBezTo>
                    <a:cubicBezTo>
                      <a:pt x="227" y="219"/>
                      <a:pt x="215" y="223"/>
                      <a:pt x="207" y="223"/>
                    </a:cubicBezTo>
                    <a:cubicBezTo>
                      <a:pt x="207" y="232"/>
                      <a:pt x="215" y="236"/>
                      <a:pt x="219" y="245"/>
                    </a:cubicBezTo>
                    <a:cubicBezTo>
                      <a:pt x="207" y="241"/>
                      <a:pt x="195" y="245"/>
                      <a:pt x="187" y="245"/>
                    </a:cubicBezTo>
                    <a:cubicBezTo>
                      <a:pt x="195" y="259"/>
                      <a:pt x="199" y="281"/>
                      <a:pt x="207" y="290"/>
                    </a:cubicBezTo>
                    <a:cubicBezTo>
                      <a:pt x="199" y="290"/>
                      <a:pt x="187" y="290"/>
                      <a:pt x="179" y="285"/>
                    </a:cubicBezTo>
                    <a:cubicBezTo>
                      <a:pt x="183" y="299"/>
                      <a:pt x="183" y="321"/>
                      <a:pt x="187" y="330"/>
                    </a:cubicBezTo>
                    <a:cubicBezTo>
                      <a:pt x="138" y="343"/>
                      <a:pt x="77" y="326"/>
                      <a:pt x="48" y="277"/>
                    </a:cubicBezTo>
                    <a:cubicBezTo>
                      <a:pt x="28" y="250"/>
                      <a:pt x="36" y="205"/>
                      <a:pt x="0" y="201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142"/>
              <p:cNvSpPr/>
              <p:nvPr/>
            </p:nvSpPr>
            <p:spPr bwMode="auto">
              <a:xfrm>
                <a:off x="7693025" y="5689601"/>
                <a:ext cx="411162" cy="385763"/>
              </a:xfrm>
              <a:custGeom>
                <a:avLst/>
                <a:gdLst>
                  <a:gd name="T0" fmla="*/ 159 w 232"/>
                  <a:gd name="T1" fmla="*/ 54 h 218"/>
                  <a:gd name="T2" fmla="*/ 0 w 232"/>
                  <a:gd name="T3" fmla="*/ 76 h 218"/>
                  <a:gd name="T4" fmla="*/ 65 w 232"/>
                  <a:gd name="T5" fmla="*/ 76 h 218"/>
                  <a:gd name="T6" fmla="*/ 16 w 232"/>
                  <a:gd name="T7" fmla="*/ 120 h 218"/>
                  <a:gd name="T8" fmla="*/ 69 w 232"/>
                  <a:gd name="T9" fmla="*/ 125 h 218"/>
                  <a:gd name="T10" fmla="*/ 25 w 232"/>
                  <a:gd name="T11" fmla="*/ 143 h 218"/>
                  <a:gd name="T12" fmla="*/ 57 w 232"/>
                  <a:gd name="T13" fmla="*/ 160 h 218"/>
                  <a:gd name="T14" fmla="*/ 25 w 232"/>
                  <a:gd name="T15" fmla="*/ 174 h 218"/>
                  <a:gd name="T16" fmla="*/ 220 w 232"/>
                  <a:gd name="T17" fmla="*/ 143 h 218"/>
                  <a:gd name="T18" fmla="*/ 134 w 232"/>
                  <a:gd name="T19" fmla="*/ 4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218">
                    <a:moveTo>
                      <a:pt x="159" y="54"/>
                    </a:moveTo>
                    <a:cubicBezTo>
                      <a:pt x="126" y="5"/>
                      <a:pt x="8" y="0"/>
                      <a:pt x="0" y="76"/>
                    </a:cubicBezTo>
                    <a:cubicBezTo>
                      <a:pt x="20" y="80"/>
                      <a:pt x="45" y="80"/>
                      <a:pt x="65" y="76"/>
                    </a:cubicBezTo>
                    <a:cubicBezTo>
                      <a:pt x="53" y="89"/>
                      <a:pt x="33" y="107"/>
                      <a:pt x="16" y="120"/>
                    </a:cubicBezTo>
                    <a:cubicBezTo>
                      <a:pt x="37" y="120"/>
                      <a:pt x="53" y="125"/>
                      <a:pt x="69" y="125"/>
                    </a:cubicBezTo>
                    <a:cubicBezTo>
                      <a:pt x="53" y="129"/>
                      <a:pt x="37" y="138"/>
                      <a:pt x="25" y="143"/>
                    </a:cubicBezTo>
                    <a:cubicBezTo>
                      <a:pt x="33" y="147"/>
                      <a:pt x="45" y="156"/>
                      <a:pt x="57" y="160"/>
                    </a:cubicBezTo>
                    <a:cubicBezTo>
                      <a:pt x="49" y="165"/>
                      <a:pt x="37" y="174"/>
                      <a:pt x="25" y="174"/>
                    </a:cubicBezTo>
                    <a:cubicBezTo>
                      <a:pt x="69" y="200"/>
                      <a:pt x="195" y="218"/>
                      <a:pt x="220" y="143"/>
                    </a:cubicBezTo>
                    <a:cubicBezTo>
                      <a:pt x="232" y="107"/>
                      <a:pt x="175" y="49"/>
                      <a:pt x="134" y="45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143"/>
              <p:cNvSpPr/>
              <p:nvPr/>
            </p:nvSpPr>
            <p:spPr bwMode="auto">
              <a:xfrm>
                <a:off x="7967663" y="5959476"/>
                <a:ext cx="176212" cy="200025"/>
              </a:xfrm>
              <a:custGeom>
                <a:avLst/>
                <a:gdLst>
                  <a:gd name="T0" fmla="*/ 79 w 100"/>
                  <a:gd name="T1" fmla="*/ 39 h 113"/>
                  <a:gd name="T2" fmla="*/ 54 w 100"/>
                  <a:gd name="T3" fmla="*/ 108 h 113"/>
                  <a:gd name="T4" fmla="*/ 60 w 100"/>
                  <a:gd name="T5" fmla="*/ 79 h 113"/>
                  <a:gd name="T6" fmla="*/ 34 w 100"/>
                  <a:gd name="T7" fmla="*/ 95 h 113"/>
                  <a:gd name="T8" fmla="*/ 37 w 100"/>
                  <a:gd name="T9" fmla="*/ 71 h 113"/>
                  <a:gd name="T10" fmla="*/ 24 w 100"/>
                  <a:gd name="T11" fmla="*/ 89 h 113"/>
                  <a:gd name="T12" fmla="*/ 18 w 100"/>
                  <a:gd name="T13" fmla="*/ 72 h 113"/>
                  <a:gd name="T14" fmla="*/ 9 w 100"/>
                  <a:gd name="T15" fmla="*/ 85 h 113"/>
                  <a:gd name="T16" fmla="*/ 42 w 100"/>
                  <a:gd name="T17" fmla="*/ 1 h 113"/>
                  <a:gd name="T18" fmla="*/ 82 w 100"/>
                  <a:gd name="T19" fmla="*/ 5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13">
                    <a:moveTo>
                      <a:pt x="79" y="39"/>
                    </a:moveTo>
                    <a:cubicBezTo>
                      <a:pt x="100" y="60"/>
                      <a:pt x="92" y="113"/>
                      <a:pt x="54" y="108"/>
                    </a:cubicBezTo>
                    <a:cubicBezTo>
                      <a:pt x="54" y="98"/>
                      <a:pt x="56" y="87"/>
                      <a:pt x="60" y="79"/>
                    </a:cubicBezTo>
                    <a:cubicBezTo>
                      <a:pt x="52" y="83"/>
                      <a:pt x="42" y="90"/>
                      <a:pt x="34" y="95"/>
                    </a:cubicBezTo>
                    <a:cubicBezTo>
                      <a:pt x="36" y="86"/>
                      <a:pt x="35" y="78"/>
                      <a:pt x="37" y="71"/>
                    </a:cubicBezTo>
                    <a:cubicBezTo>
                      <a:pt x="33" y="78"/>
                      <a:pt x="27" y="84"/>
                      <a:pt x="24" y="89"/>
                    </a:cubicBezTo>
                    <a:cubicBezTo>
                      <a:pt x="23" y="85"/>
                      <a:pt x="19" y="78"/>
                      <a:pt x="18" y="72"/>
                    </a:cubicBezTo>
                    <a:cubicBezTo>
                      <a:pt x="15" y="75"/>
                      <a:pt x="10" y="80"/>
                      <a:pt x="9" y="85"/>
                    </a:cubicBezTo>
                    <a:cubicBezTo>
                      <a:pt x="0" y="62"/>
                      <a:pt x="3" y="3"/>
                      <a:pt x="42" y="1"/>
                    </a:cubicBezTo>
                    <a:cubicBezTo>
                      <a:pt x="60" y="0"/>
                      <a:pt x="83" y="32"/>
                      <a:pt x="82" y="51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144"/>
              <p:cNvSpPr/>
              <p:nvPr/>
            </p:nvSpPr>
            <p:spPr bwMode="auto">
              <a:xfrm>
                <a:off x="7956550" y="5819776"/>
                <a:ext cx="217487" cy="185738"/>
              </a:xfrm>
              <a:custGeom>
                <a:avLst/>
                <a:gdLst>
                  <a:gd name="T0" fmla="*/ 68 w 123"/>
                  <a:gd name="T1" fmla="*/ 90 h 105"/>
                  <a:gd name="T2" fmla="*/ 16 w 123"/>
                  <a:gd name="T3" fmla="*/ 42 h 105"/>
                  <a:gd name="T4" fmla="*/ 40 w 123"/>
                  <a:gd name="T5" fmla="*/ 58 h 105"/>
                  <a:gd name="T6" fmla="*/ 34 w 123"/>
                  <a:gd name="T7" fmla="*/ 25 h 105"/>
                  <a:gd name="T8" fmla="*/ 54 w 123"/>
                  <a:gd name="T9" fmla="*/ 36 h 105"/>
                  <a:gd name="T10" fmla="*/ 42 w 123"/>
                  <a:gd name="T11" fmla="*/ 17 h 105"/>
                  <a:gd name="T12" fmla="*/ 58 w 123"/>
                  <a:gd name="T13" fmla="*/ 16 h 105"/>
                  <a:gd name="T14" fmla="*/ 50 w 123"/>
                  <a:gd name="T15" fmla="*/ 2 h 105"/>
                  <a:gd name="T16" fmla="*/ 113 w 123"/>
                  <a:gd name="T17" fmla="*/ 63 h 105"/>
                  <a:gd name="T18" fmla="*/ 57 w 123"/>
                  <a:gd name="T19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05">
                    <a:moveTo>
                      <a:pt x="68" y="90"/>
                    </a:moveTo>
                    <a:cubicBezTo>
                      <a:pt x="44" y="105"/>
                      <a:pt x="0" y="80"/>
                      <a:pt x="16" y="42"/>
                    </a:cubicBezTo>
                    <a:cubicBezTo>
                      <a:pt x="25" y="45"/>
                      <a:pt x="34" y="51"/>
                      <a:pt x="40" y="58"/>
                    </a:cubicBezTo>
                    <a:cubicBezTo>
                      <a:pt x="39" y="49"/>
                      <a:pt x="36" y="35"/>
                      <a:pt x="34" y="25"/>
                    </a:cubicBezTo>
                    <a:cubicBezTo>
                      <a:pt x="41" y="30"/>
                      <a:pt x="48" y="32"/>
                      <a:pt x="54" y="36"/>
                    </a:cubicBezTo>
                    <a:cubicBezTo>
                      <a:pt x="49" y="30"/>
                      <a:pt x="45" y="22"/>
                      <a:pt x="42" y="17"/>
                    </a:cubicBezTo>
                    <a:cubicBezTo>
                      <a:pt x="46" y="17"/>
                      <a:pt x="53" y="15"/>
                      <a:pt x="58" y="16"/>
                    </a:cubicBezTo>
                    <a:cubicBezTo>
                      <a:pt x="57" y="12"/>
                      <a:pt x="55" y="5"/>
                      <a:pt x="50" y="2"/>
                    </a:cubicBezTo>
                    <a:cubicBezTo>
                      <a:pt x="73" y="0"/>
                      <a:pt x="123" y="22"/>
                      <a:pt x="113" y="63"/>
                    </a:cubicBezTo>
                    <a:cubicBezTo>
                      <a:pt x="108" y="83"/>
                      <a:pt x="73" y="96"/>
                      <a:pt x="57" y="89"/>
                    </a:cubicBezTo>
                  </a:path>
                </a:pathLst>
              </a:custGeom>
              <a:solidFill>
                <a:srgbClr val="FC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145"/>
              <p:cNvSpPr/>
              <p:nvPr/>
            </p:nvSpPr>
            <p:spPr bwMode="auto">
              <a:xfrm>
                <a:off x="3644900" y="5765801"/>
                <a:ext cx="317500" cy="400050"/>
              </a:xfrm>
              <a:custGeom>
                <a:avLst/>
                <a:gdLst>
                  <a:gd name="T0" fmla="*/ 61 w 179"/>
                  <a:gd name="T1" fmla="*/ 0 h 227"/>
                  <a:gd name="T2" fmla="*/ 33 w 179"/>
                  <a:gd name="T3" fmla="*/ 196 h 227"/>
                  <a:gd name="T4" fmla="*/ 49 w 179"/>
                  <a:gd name="T5" fmla="*/ 147 h 227"/>
                  <a:gd name="T6" fmla="*/ 53 w 179"/>
                  <a:gd name="T7" fmla="*/ 147 h 227"/>
                  <a:gd name="T8" fmla="*/ 61 w 179"/>
                  <a:gd name="T9" fmla="*/ 201 h 227"/>
                  <a:gd name="T10" fmla="*/ 73 w 179"/>
                  <a:gd name="T11" fmla="*/ 174 h 227"/>
                  <a:gd name="T12" fmla="*/ 85 w 179"/>
                  <a:gd name="T13" fmla="*/ 210 h 227"/>
                  <a:gd name="T14" fmla="*/ 94 w 179"/>
                  <a:gd name="T15" fmla="*/ 179 h 227"/>
                  <a:gd name="T16" fmla="*/ 130 w 179"/>
                  <a:gd name="T17" fmla="*/ 219 h 227"/>
                  <a:gd name="T18" fmla="*/ 122 w 179"/>
                  <a:gd name="T19" fmla="*/ 170 h 227"/>
                  <a:gd name="T20" fmla="*/ 155 w 179"/>
                  <a:gd name="T21" fmla="*/ 227 h 227"/>
                  <a:gd name="T22" fmla="*/ 61 w 179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227">
                    <a:moveTo>
                      <a:pt x="61" y="0"/>
                    </a:moveTo>
                    <a:cubicBezTo>
                      <a:pt x="0" y="32"/>
                      <a:pt x="4" y="138"/>
                      <a:pt x="33" y="196"/>
                    </a:cubicBezTo>
                    <a:cubicBezTo>
                      <a:pt x="37" y="179"/>
                      <a:pt x="45" y="165"/>
                      <a:pt x="49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3" y="165"/>
                      <a:pt x="61" y="183"/>
                      <a:pt x="61" y="201"/>
                    </a:cubicBezTo>
                    <a:cubicBezTo>
                      <a:pt x="65" y="196"/>
                      <a:pt x="69" y="183"/>
                      <a:pt x="73" y="174"/>
                    </a:cubicBezTo>
                    <a:cubicBezTo>
                      <a:pt x="77" y="183"/>
                      <a:pt x="85" y="196"/>
                      <a:pt x="85" y="210"/>
                    </a:cubicBezTo>
                    <a:cubicBezTo>
                      <a:pt x="85" y="201"/>
                      <a:pt x="94" y="187"/>
                      <a:pt x="94" y="179"/>
                    </a:cubicBezTo>
                    <a:cubicBezTo>
                      <a:pt x="102" y="192"/>
                      <a:pt x="122" y="205"/>
                      <a:pt x="130" y="219"/>
                    </a:cubicBezTo>
                    <a:cubicBezTo>
                      <a:pt x="126" y="201"/>
                      <a:pt x="126" y="183"/>
                      <a:pt x="122" y="170"/>
                    </a:cubicBezTo>
                    <a:cubicBezTo>
                      <a:pt x="130" y="192"/>
                      <a:pt x="142" y="210"/>
                      <a:pt x="155" y="227"/>
                    </a:cubicBezTo>
                    <a:cubicBezTo>
                      <a:pt x="179" y="125"/>
                      <a:pt x="163" y="32"/>
                      <a:pt x="61" y="0"/>
                    </a:cubicBezTo>
                  </a:path>
                </a:pathLst>
              </a:custGeom>
              <a:solidFill>
                <a:srgbClr val="E2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146"/>
              <p:cNvSpPr/>
              <p:nvPr/>
            </p:nvSpPr>
            <p:spPr bwMode="auto">
              <a:xfrm>
                <a:off x="3209925" y="5207001"/>
                <a:ext cx="520700" cy="679450"/>
              </a:xfrm>
              <a:custGeom>
                <a:avLst/>
                <a:gdLst>
                  <a:gd name="T0" fmla="*/ 216 w 294"/>
                  <a:gd name="T1" fmla="*/ 385 h 385"/>
                  <a:gd name="T2" fmla="*/ 28 w 294"/>
                  <a:gd name="T3" fmla="*/ 126 h 385"/>
                  <a:gd name="T4" fmla="*/ 72 w 294"/>
                  <a:gd name="T5" fmla="*/ 171 h 385"/>
                  <a:gd name="T6" fmla="*/ 84 w 294"/>
                  <a:gd name="T7" fmla="*/ 70 h 385"/>
                  <a:gd name="T8" fmla="*/ 121 w 294"/>
                  <a:gd name="T9" fmla="*/ 130 h 385"/>
                  <a:gd name="T10" fmla="*/ 120 w 294"/>
                  <a:gd name="T11" fmla="*/ 29 h 385"/>
                  <a:gd name="T12" fmla="*/ 165 w 294"/>
                  <a:gd name="T13" fmla="*/ 85 h 385"/>
                  <a:gd name="T14" fmla="*/ 160 w 294"/>
                  <a:gd name="T15" fmla="*/ 10 h 385"/>
                  <a:gd name="T16" fmla="*/ 189 w 294"/>
                  <a:gd name="T17" fmla="*/ 48 h 385"/>
                  <a:gd name="T18" fmla="*/ 198 w 294"/>
                  <a:gd name="T19" fmla="*/ 0 h 385"/>
                  <a:gd name="T20" fmla="*/ 287 w 294"/>
                  <a:gd name="T21" fmla="*/ 182 h 385"/>
                  <a:gd name="T22" fmla="*/ 215 w 294"/>
                  <a:gd name="T23" fmla="*/ 38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4" h="385">
                    <a:moveTo>
                      <a:pt x="216" y="385"/>
                    </a:moveTo>
                    <a:cubicBezTo>
                      <a:pt x="105" y="367"/>
                      <a:pt x="0" y="259"/>
                      <a:pt x="28" y="126"/>
                    </a:cubicBezTo>
                    <a:cubicBezTo>
                      <a:pt x="46" y="140"/>
                      <a:pt x="59" y="155"/>
                      <a:pt x="72" y="171"/>
                    </a:cubicBezTo>
                    <a:cubicBezTo>
                      <a:pt x="72" y="136"/>
                      <a:pt x="67" y="102"/>
                      <a:pt x="84" y="70"/>
                    </a:cubicBezTo>
                    <a:cubicBezTo>
                      <a:pt x="102" y="84"/>
                      <a:pt x="113" y="108"/>
                      <a:pt x="121" y="130"/>
                    </a:cubicBezTo>
                    <a:cubicBezTo>
                      <a:pt x="120" y="98"/>
                      <a:pt x="117" y="61"/>
                      <a:pt x="120" y="29"/>
                    </a:cubicBezTo>
                    <a:cubicBezTo>
                      <a:pt x="140" y="40"/>
                      <a:pt x="154" y="60"/>
                      <a:pt x="165" y="85"/>
                    </a:cubicBezTo>
                    <a:cubicBezTo>
                      <a:pt x="162" y="62"/>
                      <a:pt x="158" y="34"/>
                      <a:pt x="160" y="10"/>
                    </a:cubicBezTo>
                    <a:cubicBezTo>
                      <a:pt x="170" y="23"/>
                      <a:pt x="182" y="32"/>
                      <a:pt x="189" y="48"/>
                    </a:cubicBezTo>
                    <a:cubicBezTo>
                      <a:pt x="187" y="31"/>
                      <a:pt x="198" y="15"/>
                      <a:pt x="198" y="0"/>
                    </a:cubicBezTo>
                    <a:cubicBezTo>
                      <a:pt x="264" y="53"/>
                      <a:pt x="294" y="82"/>
                      <a:pt x="287" y="182"/>
                    </a:cubicBezTo>
                    <a:cubicBezTo>
                      <a:pt x="280" y="261"/>
                      <a:pt x="242" y="311"/>
                      <a:pt x="215" y="380"/>
                    </a:cubicBezTo>
                  </a:path>
                </a:pathLst>
              </a:custGeom>
              <a:solidFill>
                <a:srgbClr val="F2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147"/>
              <p:cNvSpPr/>
              <p:nvPr/>
            </p:nvSpPr>
            <p:spPr bwMode="auto">
              <a:xfrm>
                <a:off x="3470275" y="5283201"/>
                <a:ext cx="606425" cy="555625"/>
              </a:xfrm>
              <a:custGeom>
                <a:avLst/>
                <a:gdLst>
                  <a:gd name="T0" fmla="*/ 54 w 343"/>
                  <a:gd name="T1" fmla="*/ 315 h 315"/>
                  <a:gd name="T2" fmla="*/ 140 w 343"/>
                  <a:gd name="T3" fmla="*/ 0 h 315"/>
                  <a:gd name="T4" fmla="*/ 132 w 343"/>
                  <a:gd name="T5" fmla="*/ 64 h 315"/>
                  <a:gd name="T6" fmla="*/ 218 w 343"/>
                  <a:gd name="T7" fmla="*/ 16 h 315"/>
                  <a:gd name="T8" fmla="*/ 195 w 343"/>
                  <a:gd name="T9" fmla="*/ 84 h 315"/>
                  <a:gd name="T10" fmla="*/ 273 w 343"/>
                  <a:gd name="T11" fmla="*/ 24 h 315"/>
                  <a:gd name="T12" fmla="*/ 257 w 343"/>
                  <a:gd name="T13" fmla="*/ 96 h 315"/>
                  <a:gd name="T14" fmla="*/ 312 w 343"/>
                  <a:gd name="T15" fmla="*/ 48 h 315"/>
                  <a:gd name="T16" fmla="*/ 300 w 343"/>
                  <a:gd name="T17" fmla="*/ 96 h 315"/>
                  <a:gd name="T18" fmla="*/ 343 w 343"/>
                  <a:gd name="T19" fmla="*/ 76 h 315"/>
                  <a:gd name="T20" fmla="*/ 257 w 343"/>
                  <a:gd name="T21" fmla="*/ 259 h 315"/>
                  <a:gd name="T22" fmla="*/ 58 w 343"/>
                  <a:gd name="T23" fmla="*/ 31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3" h="315">
                    <a:moveTo>
                      <a:pt x="54" y="315"/>
                    </a:moveTo>
                    <a:cubicBezTo>
                      <a:pt x="0" y="207"/>
                      <a:pt x="19" y="52"/>
                      <a:pt x="140" y="0"/>
                    </a:cubicBezTo>
                    <a:cubicBezTo>
                      <a:pt x="140" y="24"/>
                      <a:pt x="136" y="44"/>
                      <a:pt x="132" y="64"/>
                    </a:cubicBezTo>
                    <a:cubicBezTo>
                      <a:pt x="159" y="44"/>
                      <a:pt x="183" y="20"/>
                      <a:pt x="218" y="16"/>
                    </a:cubicBezTo>
                    <a:cubicBezTo>
                      <a:pt x="218" y="40"/>
                      <a:pt x="206" y="64"/>
                      <a:pt x="195" y="84"/>
                    </a:cubicBezTo>
                    <a:cubicBezTo>
                      <a:pt x="218" y="64"/>
                      <a:pt x="245" y="40"/>
                      <a:pt x="273" y="24"/>
                    </a:cubicBezTo>
                    <a:cubicBezTo>
                      <a:pt x="276" y="48"/>
                      <a:pt x="269" y="72"/>
                      <a:pt x="257" y="96"/>
                    </a:cubicBezTo>
                    <a:cubicBezTo>
                      <a:pt x="273" y="80"/>
                      <a:pt x="292" y="60"/>
                      <a:pt x="312" y="48"/>
                    </a:cubicBezTo>
                    <a:cubicBezTo>
                      <a:pt x="308" y="64"/>
                      <a:pt x="308" y="80"/>
                      <a:pt x="300" y="96"/>
                    </a:cubicBezTo>
                    <a:cubicBezTo>
                      <a:pt x="312" y="84"/>
                      <a:pt x="331" y="84"/>
                      <a:pt x="343" y="76"/>
                    </a:cubicBezTo>
                    <a:cubicBezTo>
                      <a:pt x="343" y="163"/>
                      <a:pt x="339" y="207"/>
                      <a:pt x="257" y="259"/>
                    </a:cubicBezTo>
                    <a:cubicBezTo>
                      <a:pt x="191" y="299"/>
                      <a:pt x="128" y="295"/>
                      <a:pt x="58" y="311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148"/>
              <p:cNvSpPr/>
              <p:nvPr/>
            </p:nvSpPr>
            <p:spPr bwMode="auto">
              <a:xfrm>
                <a:off x="3438525" y="5486401"/>
                <a:ext cx="452437" cy="392113"/>
              </a:xfrm>
              <a:custGeom>
                <a:avLst/>
                <a:gdLst>
                  <a:gd name="T0" fmla="*/ 69 w 256"/>
                  <a:gd name="T1" fmla="*/ 195 h 222"/>
                  <a:gd name="T2" fmla="*/ 183 w 256"/>
                  <a:gd name="T3" fmla="*/ 0 h 222"/>
                  <a:gd name="T4" fmla="*/ 159 w 256"/>
                  <a:gd name="T5" fmla="*/ 57 h 222"/>
                  <a:gd name="T6" fmla="*/ 224 w 256"/>
                  <a:gd name="T7" fmla="*/ 26 h 222"/>
                  <a:gd name="T8" fmla="*/ 191 w 256"/>
                  <a:gd name="T9" fmla="*/ 75 h 222"/>
                  <a:gd name="T10" fmla="*/ 240 w 256"/>
                  <a:gd name="T11" fmla="*/ 44 h 222"/>
                  <a:gd name="T12" fmla="*/ 216 w 256"/>
                  <a:gd name="T13" fmla="*/ 84 h 222"/>
                  <a:gd name="T14" fmla="*/ 256 w 256"/>
                  <a:gd name="T15" fmla="*/ 62 h 222"/>
                  <a:gd name="T16" fmla="*/ 65 w 256"/>
                  <a:gd name="T17" fmla="*/ 19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22">
                    <a:moveTo>
                      <a:pt x="69" y="195"/>
                    </a:moveTo>
                    <a:cubicBezTo>
                      <a:pt x="0" y="169"/>
                      <a:pt x="126" y="8"/>
                      <a:pt x="183" y="0"/>
                    </a:cubicBezTo>
                    <a:cubicBezTo>
                      <a:pt x="175" y="17"/>
                      <a:pt x="171" y="40"/>
                      <a:pt x="159" y="57"/>
                    </a:cubicBezTo>
                    <a:cubicBezTo>
                      <a:pt x="175" y="40"/>
                      <a:pt x="199" y="26"/>
                      <a:pt x="224" y="26"/>
                    </a:cubicBezTo>
                    <a:cubicBezTo>
                      <a:pt x="212" y="40"/>
                      <a:pt x="204" y="62"/>
                      <a:pt x="191" y="75"/>
                    </a:cubicBezTo>
                    <a:cubicBezTo>
                      <a:pt x="208" y="62"/>
                      <a:pt x="224" y="53"/>
                      <a:pt x="240" y="44"/>
                    </a:cubicBezTo>
                    <a:cubicBezTo>
                      <a:pt x="232" y="57"/>
                      <a:pt x="224" y="71"/>
                      <a:pt x="216" y="84"/>
                    </a:cubicBezTo>
                    <a:cubicBezTo>
                      <a:pt x="228" y="71"/>
                      <a:pt x="244" y="71"/>
                      <a:pt x="256" y="62"/>
                    </a:cubicBezTo>
                    <a:cubicBezTo>
                      <a:pt x="256" y="138"/>
                      <a:pt x="122" y="222"/>
                      <a:pt x="65" y="195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149"/>
              <p:cNvSpPr/>
              <p:nvPr/>
            </p:nvSpPr>
            <p:spPr bwMode="auto">
              <a:xfrm>
                <a:off x="3597275" y="5659439"/>
                <a:ext cx="503237" cy="463550"/>
              </a:xfrm>
              <a:custGeom>
                <a:avLst/>
                <a:gdLst>
                  <a:gd name="T0" fmla="*/ 0 w 284"/>
                  <a:gd name="T1" fmla="*/ 111 h 262"/>
                  <a:gd name="T2" fmla="*/ 284 w 284"/>
                  <a:gd name="T3" fmla="*/ 57 h 262"/>
                  <a:gd name="T4" fmla="*/ 215 w 284"/>
                  <a:gd name="T5" fmla="*/ 71 h 262"/>
                  <a:gd name="T6" fmla="*/ 272 w 284"/>
                  <a:gd name="T7" fmla="*/ 102 h 262"/>
                  <a:gd name="T8" fmla="*/ 211 w 284"/>
                  <a:gd name="T9" fmla="*/ 120 h 262"/>
                  <a:gd name="T10" fmla="*/ 268 w 284"/>
                  <a:gd name="T11" fmla="*/ 155 h 262"/>
                  <a:gd name="T12" fmla="*/ 199 w 284"/>
                  <a:gd name="T13" fmla="*/ 155 h 262"/>
                  <a:gd name="T14" fmla="*/ 256 w 284"/>
                  <a:gd name="T15" fmla="*/ 213 h 262"/>
                  <a:gd name="T16" fmla="*/ 187 w 284"/>
                  <a:gd name="T17" fmla="*/ 187 h 262"/>
                  <a:gd name="T18" fmla="*/ 223 w 284"/>
                  <a:gd name="T19" fmla="*/ 236 h 262"/>
                  <a:gd name="T20" fmla="*/ 175 w 284"/>
                  <a:gd name="T21" fmla="*/ 213 h 262"/>
                  <a:gd name="T22" fmla="*/ 207 w 284"/>
                  <a:gd name="T23" fmla="*/ 258 h 262"/>
                  <a:gd name="T24" fmla="*/ 158 w 284"/>
                  <a:gd name="T25" fmla="*/ 231 h 262"/>
                  <a:gd name="T26" fmla="*/ 179 w 284"/>
                  <a:gd name="T27" fmla="*/ 262 h 262"/>
                  <a:gd name="T28" fmla="*/ 4 w 284"/>
                  <a:gd name="T29" fmla="*/ 115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4" h="262">
                    <a:moveTo>
                      <a:pt x="0" y="111"/>
                    </a:moveTo>
                    <a:cubicBezTo>
                      <a:pt x="32" y="0"/>
                      <a:pt x="215" y="0"/>
                      <a:pt x="284" y="57"/>
                    </a:cubicBezTo>
                    <a:cubicBezTo>
                      <a:pt x="264" y="66"/>
                      <a:pt x="240" y="71"/>
                      <a:pt x="215" y="71"/>
                    </a:cubicBezTo>
                    <a:cubicBezTo>
                      <a:pt x="236" y="80"/>
                      <a:pt x="256" y="93"/>
                      <a:pt x="272" y="102"/>
                    </a:cubicBezTo>
                    <a:cubicBezTo>
                      <a:pt x="256" y="115"/>
                      <a:pt x="236" y="124"/>
                      <a:pt x="211" y="120"/>
                    </a:cubicBezTo>
                    <a:cubicBezTo>
                      <a:pt x="236" y="124"/>
                      <a:pt x="256" y="138"/>
                      <a:pt x="268" y="155"/>
                    </a:cubicBezTo>
                    <a:cubicBezTo>
                      <a:pt x="248" y="178"/>
                      <a:pt x="219" y="173"/>
                      <a:pt x="199" y="155"/>
                    </a:cubicBezTo>
                    <a:cubicBezTo>
                      <a:pt x="223" y="164"/>
                      <a:pt x="244" y="187"/>
                      <a:pt x="256" y="213"/>
                    </a:cubicBezTo>
                    <a:cubicBezTo>
                      <a:pt x="231" y="209"/>
                      <a:pt x="207" y="200"/>
                      <a:pt x="187" y="187"/>
                    </a:cubicBezTo>
                    <a:cubicBezTo>
                      <a:pt x="203" y="200"/>
                      <a:pt x="211" y="222"/>
                      <a:pt x="223" y="236"/>
                    </a:cubicBezTo>
                    <a:cubicBezTo>
                      <a:pt x="207" y="231"/>
                      <a:pt x="191" y="222"/>
                      <a:pt x="175" y="213"/>
                    </a:cubicBezTo>
                    <a:cubicBezTo>
                      <a:pt x="191" y="222"/>
                      <a:pt x="195" y="240"/>
                      <a:pt x="207" y="258"/>
                    </a:cubicBezTo>
                    <a:cubicBezTo>
                      <a:pt x="191" y="249"/>
                      <a:pt x="175" y="244"/>
                      <a:pt x="158" y="231"/>
                    </a:cubicBezTo>
                    <a:cubicBezTo>
                      <a:pt x="166" y="240"/>
                      <a:pt x="170" y="258"/>
                      <a:pt x="179" y="262"/>
                    </a:cubicBezTo>
                    <a:cubicBezTo>
                      <a:pt x="81" y="262"/>
                      <a:pt x="61" y="173"/>
                      <a:pt x="4" y="115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150"/>
              <p:cNvSpPr/>
              <p:nvPr/>
            </p:nvSpPr>
            <p:spPr bwMode="auto">
              <a:xfrm>
                <a:off x="3440113" y="5792789"/>
                <a:ext cx="317500" cy="401638"/>
              </a:xfrm>
              <a:custGeom>
                <a:avLst/>
                <a:gdLst>
                  <a:gd name="T0" fmla="*/ 61 w 179"/>
                  <a:gd name="T1" fmla="*/ 0 h 227"/>
                  <a:gd name="T2" fmla="*/ 33 w 179"/>
                  <a:gd name="T3" fmla="*/ 196 h 227"/>
                  <a:gd name="T4" fmla="*/ 49 w 179"/>
                  <a:gd name="T5" fmla="*/ 147 h 227"/>
                  <a:gd name="T6" fmla="*/ 53 w 179"/>
                  <a:gd name="T7" fmla="*/ 147 h 227"/>
                  <a:gd name="T8" fmla="*/ 61 w 179"/>
                  <a:gd name="T9" fmla="*/ 201 h 227"/>
                  <a:gd name="T10" fmla="*/ 73 w 179"/>
                  <a:gd name="T11" fmla="*/ 174 h 227"/>
                  <a:gd name="T12" fmla="*/ 86 w 179"/>
                  <a:gd name="T13" fmla="*/ 210 h 227"/>
                  <a:gd name="T14" fmla="*/ 94 w 179"/>
                  <a:gd name="T15" fmla="*/ 178 h 227"/>
                  <a:gd name="T16" fmla="*/ 130 w 179"/>
                  <a:gd name="T17" fmla="*/ 218 h 227"/>
                  <a:gd name="T18" fmla="*/ 122 w 179"/>
                  <a:gd name="T19" fmla="*/ 169 h 227"/>
                  <a:gd name="T20" fmla="*/ 155 w 179"/>
                  <a:gd name="T21" fmla="*/ 227 h 227"/>
                  <a:gd name="T22" fmla="*/ 61 w 179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227">
                    <a:moveTo>
                      <a:pt x="61" y="0"/>
                    </a:moveTo>
                    <a:cubicBezTo>
                      <a:pt x="0" y="31"/>
                      <a:pt x="4" y="138"/>
                      <a:pt x="33" y="196"/>
                    </a:cubicBezTo>
                    <a:cubicBezTo>
                      <a:pt x="37" y="178"/>
                      <a:pt x="45" y="165"/>
                      <a:pt x="49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3" y="165"/>
                      <a:pt x="61" y="183"/>
                      <a:pt x="61" y="201"/>
                    </a:cubicBezTo>
                    <a:cubicBezTo>
                      <a:pt x="65" y="196"/>
                      <a:pt x="69" y="183"/>
                      <a:pt x="73" y="174"/>
                    </a:cubicBezTo>
                    <a:cubicBezTo>
                      <a:pt x="77" y="183"/>
                      <a:pt x="86" y="196"/>
                      <a:pt x="86" y="210"/>
                    </a:cubicBezTo>
                    <a:cubicBezTo>
                      <a:pt x="86" y="201"/>
                      <a:pt x="94" y="187"/>
                      <a:pt x="94" y="178"/>
                    </a:cubicBezTo>
                    <a:cubicBezTo>
                      <a:pt x="102" y="192"/>
                      <a:pt x="122" y="205"/>
                      <a:pt x="130" y="218"/>
                    </a:cubicBezTo>
                    <a:cubicBezTo>
                      <a:pt x="126" y="201"/>
                      <a:pt x="126" y="183"/>
                      <a:pt x="122" y="169"/>
                    </a:cubicBezTo>
                    <a:cubicBezTo>
                      <a:pt x="130" y="192"/>
                      <a:pt x="142" y="210"/>
                      <a:pt x="155" y="227"/>
                    </a:cubicBezTo>
                    <a:cubicBezTo>
                      <a:pt x="179" y="125"/>
                      <a:pt x="163" y="31"/>
                      <a:pt x="61" y="0"/>
                    </a:cubicBezTo>
                  </a:path>
                </a:pathLst>
              </a:custGeom>
              <a:solidFill>
                <a:srgbClr val="E2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151"/>
              <p:cNvSpPr/>
              <p:nvPr/>
            </p:nvSpPr>
            <p:spPr bwMode="auto">
              <a:xfrm>
                <a:off x="3267075" y="5665789"/>
                <a:ext cx="279400" cy="395288"/>
              </a:xfrm>
              <a:custGeom>
                <a:avLst/>
                <a:gdLst>
                  <a:gd name="T0" fmla="*/ 134 w 158"/>
                  <a:gd name="T1" fmla="*/ 62 h 223"/>
                  <a:gd name="T2" fmla="*/ 0 w 158"/>
                  <a:gd name="T3" fmla="*/ 160 h 223"/>
                  <a:gd name="T4" fmla="*/ 36 w 158"/>
                  <a:gd name="T5" fmla="*/ 129 h 223"/>
                  <a:gd name="T6" fmla="*/ 20 w 158"/>
                  <a:gd name="T7" fmla="*/ 178 h 223"/>
                  <a:gd name="T8" fmla="*/ 40 w 158"/>
                  <a:gd name="T9" fmla="*/ 169 h 223"/>
                  <a:gd name="T10" fmla="*/ 28 w 158"/>
                  <a:gd name="T11" fmla="*/ 196 h 223"/>
                  <a:gd name="T12" fmla="*/ 32 w 158"/>
                  <a:gd name="T13" fmla="*/ 191 h 223"/>
                  <a:gd name="T14" fmla="*/ 20 w 158"/>
                  <a:gd name="T15" fmla="*/ 214 h 223"/>
                  <a:gd name="T16" fmla="*/ 142 w 158"/>
                  <a:gd name="T17" fmla="*/ 6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223">
                    <a:moveTo>
                      <a:pt x="134" y="62"/>
                    </a:moveTo>
                    <a:cubicBezTo>
                      <a:pt x="61" y="0"/>
                      <a:pt x="0" y="71"/>
                      <a:pt x="0" y="160"/>
                    </a:cubicBezTo>
                    <a:cubicBezTo>
                      <a:pt x="8" y="151"/>
                      <a:pt x="28" y="142"/>
                      <a:pt x="36" y="129"/>
                    </a:cubicBezTo>
                    <a:cubicBezTo>
                      <a:pt x="28" y="147"/>
                      <a:pt x="28" y="165"/>
                      <a:pt x="20" y="178"/>
                    </a:cubicBezTo>
                    <a:cubicBezTo>
                      <a:pt x="28" y="178"/>
                      <a:pt x="36" y="174"/>
                      <a:pt x="40" y="169"/>
                    </a:cubicBezTo>
                    <a:cubicBezTo>
                      <a:pt x="36" y="178"/>
                      <a:pt x="32" y="187"/>
                      <a:pt x="28" y="196"/>
                    </a:cubicBezTo>
                    <a:cubicBezTo>
                      <a:pt x="32" y="196"/>
                      <a:pt x="32" y="196"/>
                      <a:pt x="32" y="191"/>
                    </a:cubicBezTo>
                    <a:cubicBezTo>
                      <a:pt x="28" y="200"/>
                      <a:pt x="28" y="209"/>
                      <a:pt x="20" y="214"/>
                    </a:cubicBezTo>
                    <a:cubicBezTo>
                      <a:pt x="109" y="223"/>
                      <a:pt x="158" y="156"/>
                      <a:pt x="142" y="67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152"/>
              <p:cNvSpPr/>
              <p:nvPr/>
            </p:nvSpPr>
            <p:spPr bwMode="auto">
              <a:xfrm>
                <a:off x="3330575" y="5383214"/>
                <a:ext cx="352425" cy="447675"/>
              </a:xfrm>
              <a:custGeom>
                <a:avLst/>
                <a:gdLst>
                  <a:gd name="T0" fmla="*/ 110 w 199"/>
                  <a:gd name="T1" fmla="*/ 240 h 253"/>
                  <a:gd name="T2" fmla="*/ 33 w 199"/>
                  <a:gd name="T3" fmla="*/ 35 h 253"/>
                  <a:gd name="T4" fmla="*/ 33 w 199"/>
                  <a:gd name="T5" fmla="*/ 35 h 253"/>
                  <a:gd name="T6" fmla="*/ 77 w 199"/>
                  <a:gd name="T7" fmla="*/ 98 h 253"/>
                  <a:gd name="T8" fmla="*/ 77 w 199"/>
                  <a:gd name="T9" fmla="*/ 98 h 253"/>
                  <a:gd name="T10" fmla="*/ 61 w 199"/>
                  <a:gd name="T11" fmla="*/ 31 h 253"/>
                  <a:gd name="T12" fmla="*/ 94 w 199"/>
                  <a:gd name="T13" fmla="*/ 58 h 253"/>
                  <a:gd name="T14" fmla="*/ 86 w 199"/>
                  <a:gd name="T15" fmla="*/ 13 h 253"/>
                  <a:gd name="T16" fmla="*/ 110 w 199"/>
                  <a:gd name="T17" fmla="*/ 44 h 253"/>
                  <a:gd name="T18" fmla="*/ 114 w 199"/>
                  <a:gd name="T19" fmla="*/ 0 h 253"/>
                  <a:gd name="T20" fmla="*/ 110 w 199"/>
                  <a:gd name="T21" fmla="*/ 231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253">
                    <a:moveTo>
                      <a:pt x="110" y="240"/>
                    </a:moveTo>
                    <a:cubicBezTo>
                      <a:pt x="25" y="222"/>
                      <a:pt x="0" y="111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45" y="58"/>
                      <a:pt x="61" y="80"/>
                      <a:pt x="77" y="98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69" y="75"/>
                      <a:pt x="65" y="53"/>
                      <a:pt x="61" y="31"/>
                    </a:cubicBezTo>
                    <a:cubicBezTo>
                      <a:pt x="69" y="40"/>
                      <a:pt x="86" y="49"/>
                      <a:pt x="94" y="58"/>
                    </a:cubicBezTo>
                    <a:cubicBezTo>
                      <a:pt x="90" y="44"/>
                      <a:pt x="90" y="26"/>
                      <a:pt x="86" y="13"/>
                    </a:cubicBezTo>
                    <a:cubicBezTo>
                      <a:pt x="94" y="26"/>
                      <a:pt x="102" y="35"/>
                      <a:pt x="110" y="44"/>
                    </a:cubicBezTo>
                    <a:cubicBezTo>
                      <a:pt x="106" y="31"/>
                      <a:pt x="114" y="13"/>
                      <a:pt x="114" y="0"/>
                    </a:cubicBezTo>
                    <a:cubicBezTo>
                      <a:pt x="199" y="49"/>
                      <a:pt x="134" y="253"/>
                      <a:pt x="110" y="231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153"/>
              <p:cNvSpPr/>
              <p:nvPr/>
            </p:nvSpPr>
            <p:spPr bwMode="auto">
              <a:xfrm>
                <a:off x="3071813" y="5516564"/>
                <a:ext cx="411162" cy="387350"/>
              </a:xfrm>
              <a:custGeom>
                <a:avLst/>
                <a:gdLst>
                  <a:gd name="T0" fmla="*/ 158 w 232"/>
                  <a:gd name="T1" fmla="*/ 54 h 219"/>
                  <a:gd name="T2" fmla="*/ 0 w 232"/>
                  <a:gd name="T3" fmla="*/ 76 h 219"/>
                  <a:gd name="T4" fmla="*/ 65 w 232"/>
                  <a:gd name="T5" fmla="*/ 76 h 219"/>
                  <a:gd name="T6" fmla="*/ 16 w 232"/>
                  <a:gd name="T7" fmla="*/ 121 h 219"/>
                  <a:gd name="T8" fmla="*/ 69 w 232"/>
                  <a:gd name="T9" fmla="*/ 125 h 219"/>
                  <a:gd name="T10" fmla="*/ 24 w 232"/>
                  <a:gd name="T11" fmla="*/ 143 h 219"/>
                  <a:gd name="T12" fmla="*/ 57 w 232"/>
                  <a:gd name="T13" fmla="*/ 161 h 219"/>
                  <a:gd name="T14" fmla="*/ 24 w 232"/>
                  <a:gd name="T15" fmla="*/ 174 h 219"/>
                  <a:gd name="T16" fmla="*/ 219 w 232"/>
                  <a:gd name="T17" fmla="*/ 143 h 219"/>
                  <a:gd name="T18" fmla="*/ 134 w 232"/>
                  <a:gd name="T19" fmla="*/ 4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219">
                    <a:moveTo>
                      <a:pt x="158" y="54"/>
                    </a:moveTo>
                    <a:cubicBezTo>
                      <a:pt x="126" y="5"/>
                      <a:pt x="8" y="0"/>
                      <a:pt x="0" y="76"/>
                    </a:cubicBezTo>
                    <a:cubicBezTo>
                      <a:pt x="20" y="81"/>
                      <a:pt x="45" y="81"/>
                      <a:pt x="65" y="76"/>
                    </a:cubicBezTo>
                    <a:cubicBezTo>
                      <a:pt x="53" y="89"/>
                      <a:pt x="32" y="107"/>
                      <a:pt x="16" y="121"/>
                    </a:cubicBezTo>
                    <a:cubicBezTo>
                      <a:pt x="36" y="121"/>
                      <a:pt x="53" y="125"/>
                      <a:pt x="69" y="125"/>
                    </a:cubicBezTo>
                    <a:cubicBezTo>
                      <a:pt x="53" y="130"/>
                      <a:pt x="36" y="138"/>
                      <a:pt x="24" y="143"/>
                    </a:cubicBezTo>
                    <a:cubicBezTo>
                      <a:pt x="32" y="147"/>
                      <a:pt x="45" y="156"/>
                      <a:pt x="57" y="161"/>
                    </a:cubicBezTo>
                    <a:cubicBezTo>
                      <a:pt x="49" y="165"/>
                      <a:pt x="36" y="174"/>
                      <a:pt x="24" y="174"/>
                    </a:cubicBezTo>
                    <a:cubicBezTo>
                      <a:pt x="69" y="201"/>
                      <a:pt x="195" y="219"/>
                      <a:pt x="219" y="143"/>
                    </a:cubicBezTo>
                    <a:cubicBezTo>
                      <a:pt x="232" y="107"/>
                      <a:pt x="175" y="49"/>
                      <a:pt x="134" y="45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154"/>
              <p:cNvSpPr/>
              <p:nvPr/>
            </p:nvSpPr>
            <p:spPr bwMode="auto">
              <a:xfrm>
                <a:off x="3435350" y="5381626"/>
                <a:ext cx="306387" cy="422275"/>
              </a:xfrm>
              <a:custGeom>
                <a:avLst/>
                <a:gdLst>
                  <a:gd name="T0" fmla="*/ 68 w 173"/>
                  <a:gd name="T1" fmla="*/ 236 h 239"/>
                  <a:gd name="T2" fmla="*/ 52 w 173"/>
                  <a:gd name="T3" fmla="*/ 10 h 239"/>
                  <a:gd name="T4" fmla="*/ 52 w 173"/>
                  <a:gd name="T5" fmla="*/ 10 h 239"/>
                  <a:gd name="T6" fmla="*/ 68 w 173"/>
                  <a:gd name="T7" fmla="*/ 55 h 239"/>
                  <a:gd name="T8" fmla="*/ 77 w 173"/>
                  <a:gd name="T9" fmla="*/ 19 h 239"/>
                  <a:gd name="T10" fmla="*/ 86 w 173"/>
                  <a:gd name="T11" fmla="*/ 46 h 239"/>
                  <a:gd name="T12" fmla="*/ 99 w 173"/>
                  <a:gd name="T13" fmla="*/ 13 h 239"/>
                  <a:gd name="T14" fmla="*/ 105 w 173"/>
                  <a:gd name="T15" fmla="*/ 37 h 239"/>
                  <a:gd name="T16" fmla="*/ 111 w 173"/>
                  <a:gd name="T17" fmla="*/ 7 h 239"/>
                  <a:gd name="T18" fmla="*/ 117 w 173"/>
                  <a:gd name="T19" fmla="*/ 25 h 239"/>
                  <a:gd name="T20" fmla="*/ 133 w 173"/>
                  <a:gd name="T21" fmla="*/ 0 h 239"/>
                  <a:gd name="T22" fmla="*/ 164 w 173"/>
                  <a:gd name="T23" fmla="*/ 135 h 239"/>
                  <a:gd name="T24" fmla="*/ 108 w 173"/>
                  <a:gd name="T25" fmla="*/ 217 h 239"/>
                  <a:gd name="T26" fmla="*/ 55 w 173"/>
                  <a:gd name="T27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239">
                    <a:moveTo>
                      <a:pt x="68" y="236"/>
                    </a:moveTo>
                    <a:cubicBezTo>
                      <a:pt x="6" y="202"/>
                      <a:pt x="0" y="52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9" y="25"/>
                      <a:pt x="65" y="40"/>
                      <a:pt x="68" y="55"/>
                    </a:cubicBezTo>
                    <a:cubicBezTo>
                      <a:pt x="68" y="43"/>
                      <a:pt x="74" y="28"/>
                      <a:pt x="77" y="19"/>
                    </a:cubicBezTo>
                    <a:cubicBezTo>
                      <a:pt x="80" y="28"/>
                      <a:pt x="86" y="34"/>
                      <a:pt x="86" y="46"/>
                    </a:cubicBezTo>
                    <a:cubicBezTo>
                      <a:pt x="86" y="34"/>
                      <a:pt x="96" y="22"/>
                      <a:pt x="99" y="13"/>
                    </a:cubicBezTo>
                    <a:cubicBezTo>
                      <a:pt x="99" y="19"/>
                      <a:pt x="105" y="25"/>
                      <a:pt x="105" y="37"/>
                    </a:cubicBezTo>
                    <a:cubicBezTo>
                      <a:pt x="105" y="34"/>
                      <a:pt x="111" y="16"/>
                      <a:pt x="111" y="7"/>
                    </a:cubicBezTo>
                    <a:cubicBezTo>
                      <a:pt x="114" y="10"/>
                      <a:pt x="117" y="19"/>
                      <a:pt x="117" y="25"/>
                    </a:cubicBezTo>
                    <a:cubicBezTo>
                      <a:pt x="121" y="19"/>
                      <a:pt x="130" y="7"/>
                      <a:pt x="133" y="0"/>
                    </a:cubicBezTo>
                    <a:cubicBezTo>
                      <a:pt x="158" y="34"/>
                      <a:pt x="173" y="95"/>
                      <a:pt x="164" y="135"/>
                    </a:cubicBezTo>
                    <a:cubicBezTo>
                      <a:pt x="158" y="162"/>
                      <a:pt x="133" y="199"/>
                      <a:pt x="108" y="217"/>
                    </a:cubicBezTo>
                    <a:cubicBezTo>
                      <a:pt x="90" y="230"/>
                      <a:pt x="74" y="220"/>
                      <a:pt x="55" y="239"/>
                    </a:cubicBezTo>
                  </a:path>
                </a:pathLst>
              </a:custGeom>
              <a:solidFill>
                <a:srgbClr val="F9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155"/>
              <p:cNvSpPr/>
              <p:nvPr/>
            </p:nvSpPr>
            <p:spPr bwMode="auto">
              <a:xfrm>
                <a:off x="3254375" y="5756276"/>
                <a:ext cx="352425" cy="449263"/>
              </a:xfrm>
              <a:custGeom>
                <a:avLst/>
                <a:gdLst>
                  <a:gd name="T0" fmla="*/ 166 w 199"/>
                  <a:gd name="T1" fmla="*/ 22 h 254"/>
                  <a:gd name="T2" fmla="*/ 134 w 199"/>
                  <a:gd name="T3" fmla="*/ 9 h 254"/>
                  <a:gd name="T4" fmla="*/ 8 w 199"/>
                  <a:gd name="T5" fmla="*/ 218 h 254"/>
                  <a:gd name="T6" fmla="*/ 61 w 199"/>
                  <a:gd name="T7" fmla="*/ 183 h 254"/>
                  <a:gd name="T8" fmla="*/ 61 w 199"/>
                  <a:gd name="T9" fmla="*/ 183 h 254"/>
                  <a:gd name="T10" fmla="*/ 57 w 199"/>
                  <a:gd name="T11" fmla="*/ 236 h 254"/>
                  <a:gd name="T12" fmla="*/ 73 w 199"/>
                  <a:gd name="T13" fmla="*/ 209 h 254"/>
                  <a:gd name="T14" fmla="*/ 73 w 199"/>
                  <a:gd name="T15" fmla="*/ 245 h 254"/>
                  <a:gd name="T16" fmla="*/ 85 w 199"/>
                  <a:gd name="T17" fmla="*/ 209 h 254"/>
                  <a:gd name="T18" fmla="*/ 89 w 199"/>
                  <a:gd name="T19" fmla="*/ 236 h 254"/>
                  <a:gd name="T20" fmla="*/ 97 w 199"/>
                  <a:gd name="T21" fmla="*/ 205 h 254"/>
                  <a:gd name="T22" fmla="*/ 109 w 199"/>
                  <a:gd name="T23" fmla="*/ 254 h 254"/>
                  <a:gd name="T24" fmla="*/ 118 w 199"/>
                  <a:gd name="T25" fmla="*/ 205 h 254"/>
                  <a:gd name="T26" fmla="*/ 126 w 199"/>
                  <a:gd name="T27" fmla="*/ 236 h 254"/>
                  <a:gd name="T28" fmla="*/ 166 w 199"/>
                  <a:gd name="T29" fmla="*/ 1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254">
                    <a:moveTo>
                      <a:pt x="166" y="22"/>
                    </a:moveTo>
                    <a:cubicBezTo>
                      <a:pt x="166" y="14"/>
                      <a:pt x="158" y="14"/>
                      <a:pt x="134" y="9"/>
                    </a:cubicBezTo>
                    <a:cubicBezTo>
                      <a:pt x="36" y="0"/>
                      <a:pt x="0" y="129"/>
                      <a:pt x="8" y="218"/>
                    </a:cubicBezTo>
                    <a:cubicBezTo>
                      <a:pt x="28" y="214"/>
                      <a:pt x="48" y="201"/>
                      <a:pt x="61" y="183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57" y="201"/>
                      <a:pt x="61" y="223"/>
                      <a:pt x="57" y="236"/>
                    </a:cubicBezTo>
                    <a:cubicBezTo>
                      <a:pt x="65" y="227"/>
                      <a:pt x="69" y="218"/>
                      <a:pt x="73" y="209"/>
                    </a:cubicBezTo>
                    <a:cubicBezTo>
                      <a:pt x="73" y="223"/>
                      <a:pt x="73" y="232"/>
                      <a:pt x="73" y="245"/>
                    </a:cubicBezTo>
                    <a:cubicBezTo>
                      <a:pt x="77" y="232"/>
                      <a:pt x="81" y="218"/>
                      <a:pt x="85" y="209"/>
                    </a:cubicBezTo>
                    <a:cubicBezTo>
                      <a:pt x="85" y="214"/>
                      <a:pt x="89" y="227"/>
                      <a:pt x="89" y="236"/>
                    </a:cubicBezTo>
                    <a:cubicBezTo>
                      <a:pt x="93" y="227"/>
                      <a:pt x="97" y="214"/>
                      <a:pt x="97" y="205"/>
                    </a:cubicBezTo>
                    <a:cubicBezTo>
                      <a:pt x="101" y="223"/>
                      <a:pt x="109" y="236"/>
                      <a:pt x="109" y="254"/>
                    </a:cubicBezTo>
                    <a:cubicBezTo>
                      <a:pt x="109" y="236"/>
                      <a:pt x="113" y="218"/>
                      <a:pt x="118" y="205"/>
                    </a:cubicBezTo>
                    <a:cubicBezTo>
                      <a:pt x="118" y="214"/>
                      <a:pt x="122" y="223"/>
                      <a:pt x="126" y="236"/>
                    </a:cubicBezTo>
                    <a:cubicBezTo>
                      <a:pt x="174" y="223"/>
                      <a:pt x="199" y="54"/>
                      <a:pt x="166" y="14"/>
                    </a:cubicBezTo>
                  </a:path>
                </a:pathLst>
              </a:custGeom>
              <a:solidFill>
                <a:srgbClr val="F9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156"/>
              <p:cNvSpPr/>
              <p:nvPr/>
            </p:nvSpPr>
            <p:spPr bwMode="auto">
              <a:xfrm>
                <a:off x="3546475" y="5470526"/>
                <a:ext cx="511175" cy="606425"/>
              </a:xfrm>
              <a:custGeom>
                <a:avLst/>
                <a:gdLst>
                  <a:gd name="T0" fmla="*/ 0 w 289"/>
                  <a:gd name="T1" fmla="*/ 200 h 343"/>
                  <a:gd name="T2" fmla="*/ 289 w 289"/>
                  <a:gd name="T3" fmla="*/ 124 h 343"/>
                  <a:gd name="T4" fmla="*/ 289 w 289"/>
                  <a:gd name="T5" fmla="*/ 124 h 343"/>
                  <a:gd name="T6" fmla="*/ 204 w 289"/>
                  <a:gd name="T7" fmla="*/ 142 h 343"/>
                  <a:gd name="T8" fmla="*/ 256 w 289"/>
                  <a:gd name="T9" fmla="*/ 173 h 343"/>
                  <a:gd name="T10" fmla="*/ 256 w 289"/>
                  <a:gd name="T11" fmla="*/ 173 h 343"/>
                  <a:gd name="T12" fmla="*/ 216 w 289"/>
                  <a:gd name="T13" fmla="*/ 191 h 343"/>
                  <a:gd name="T14" fmla="*/ 236 w 289"/>
                  <a:gd name="T15" fmla="*/ 218 h 343"/>
                  <a:gd name="T16" fmla="*/ 208 w 289"/>
                  <a:gd name="T17" fmla="*/ 222 h 343"/>
                  <a:gd name="T18" fmla="*/ 220 w 289"/>
                  <a:gd name="T19" fmla="*/ 245 h 343"/>
                  <a:gd name="T20" fmla="*/ 187 w 289"/>
                  <a:gd name="T21" fmla="*/ 245 h 343"/>
                  <a:gd name="T22" fmla="*/ 208 w 289"/>
                  <a:gd name="T23" fmla="*/ 289 h 343"/>
                  <a:gd name="T24" fmla="*/ 179 w 289"/>
                  <a:gd name="T25" fmla="*/ 285 h 343"/>
                  <a:gd name="T26" fmla="*/ 187 w 289"/>
                  <a:gd name="T27" fmla="*/ 329 h 343"/>
                  <a:gd name="T28" fmla="*/ 49 w 289"/>
                  <a:gd name="T29" fmla="*/ 276 h 343"/>
                  <a:gd name="T30" fmla="*/ 0 w 289"/>
                  <a:gd name="T31" fmla="*/ 20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43">
                    <a:moveTo>
                      <a:pt x="0" y="200"/>
                    </a:moveTo>
                    <a:cubicBezTo>
                      <a:pt x="29" y="115"/>
                      <a:pt x="216" y="0"/>
                      <a:pt x="289" y="124"/>
                    </a:cubicBezTo>
                    <a:cubicBezTo>
                      <a:pt x="289" y="124"/>
                      <a:pt x="289" y="124"/>
                      <a:pt x="289" y="124"/>
                    </a:cubicBezTo>
                    <a:cubicBezTo>
                      <a:pt x="260" y="120"/>
                      <a:pt x="228" y="129"/>
                      <a:pt x="204" y="142"/>
                    </a:cubicBezTo>
                    <a:cubicBezTo>
                      <a:pt x="224" y="147"/>
                      <a:pt x="236" y="164"/>
                      <a:pt x="256" y="173"/>
                    </a:cubicBezTo>
                    <a:cubicBezTo>
                      <a:pt x="256" y="173"/>
                      <a:pt x="256" y="173"/>
                      <a:pt x="256" y="173"/>
                    </a:cubicBezTo>
                    <a:cubicBezTo>
                      <a:pt x="240" y="178"/>
                      <a:pt x="232" y="191"/>
                      <a:pt x="216" y="191"/>
                    </a:cubicBezTo>
                    <a:cubicBezTo>
                      <a:pt x="220" y="196"/>
                      <a:pt x="228" y="213"/>
                      <a:pt x="236" y="218"/>
                    </a:cubicBezTo>
                    <a:cubicBezTo>
                      <a:pt x="228" y="218"/>
                      <a:pt x="216" y="222"/>
                      <a:pt x="208" y="222"/>
                    </a:cubicBezTo>
                    <a:cubicBezTo>
                      <a:pt x="208" y="231"/>
                      <a:pt x="216" y="236"/>
                      <a:pt x="220" y="245"/>
                    </a:cubicBezTo>
                    <a:cubicBezTo>
                      <a:pt x="208" y="240"/>
                      <a:pt x="195" y="245"/>
                      <a:pt x="187" y="245"/>
                    </a:cubicBezTo>
                    <a:cubicBezTo>
                      <a:pt x="195" y="258"/>
                      <a:pt x="199" y="280"/>
                      <a:pt x="208" y="289"/>
                    </a:cubicBezTo>
                    <a:cubicBezTo>
                      <a:pt x="199" y="289"/>
                      <a:pt x="187" y="289"/>
                      <a:pt x="179" y="285"/>
                    </a:cubicBezTo>
                    <a:cubicBezTo>
                      <a:pt x="183" y="298"/>
                      <a:pt x="183" y="320"/>
                      <a:pt x="187" y="329"/>
                    </a:cubicBezTo>
                    <a:cubicBezTo>
                      <a:pt x="138" y="343"/>
                      <a:pt x="77" y="325"/>
                      <a:pt x="49" y="276"/>
                    </a:cubicBezTo>
                    <a:cubicBezTo>
                      <a:pt x="29" y="249"/>
                      <a:pt x="37" y="204"/>
                      <a:pt x="0" y="200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157"/>
              <p:cNvSpPr/>
              <p:nvPr/>
            </p:nvSpPr>
            <p:spPr bwMode="auto">
              <a:xfrm>
                <a:off x="3200400" y="5554664"/>
                <a:ext cx="407987" cy="385763"/>
              </a:xfrm>
              <a:custGeom>
                <a:avLst/>
                <a:gdLst>
                  <a:gd name="T0" fmla="*/ 158 w 231"/>
                  <a:gd name="T1" fmla="*/ 54 h 218"/>
                  <a:gd name="T2" fmla="*/ 0 w 231"/>
                  <a:gd name="T3" fmla="*/ 76 h 218"/>
                  <a:gd name="T4" fmla="*/ 65 w 231"/>
                  <a:gd name="T5" fmla="*/ 76 h 218"/>
                  <a:gd name="T6" fmla="*/ 16 w 231"/>
                  <a:gd name="T7" fmla="*/ 121 h 218"/>
                  <a:gd name="T8" fmla="*/ 69 w 231"/>
                  <a:gd name="T9" fmla="*/ 125 h 218"/>
                  <a:gd name="T10" fmla="*/ 24 w 231"/>
                  <a:gd name="T11" fmla="*/ 143 h 218"/>
                  <a:gd name="T12" fmla="*/ 57 w 231"/>
                  <a:gd name="T13" fmla="*/ 161 h 218"/>
                  <a:gd name="T14" fmla="*/ 24 w 231"/>
                  <a:gd name="T15" fmla="*/ 174 h 218"/>
                  <a:gd name="T16" fmla="*/ 219 w 231"/>
                  <a:gd name="T17" fmla="*/ 143 h 218"/>
                  <a:gd name="T18" fmla="*/ 134 w 231"/>
                  <a:gd name="T19" fmla="*/ 4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218">
                    <a:moveTo>
                      <a:pt x="158" y="54"/>
                    </a:moveTo>
                    <a:cubicBezTo>
                      <a:pt x="126" y="5"/>
                      <a:pt x="8" y="0"/>
                      <a:pt x="0" y="76"/>
                    </a:cubicBezTo>
                    <a:cubicBezTo>
                      <a:pt x="20" y="80"/>
                      <a:pt x="44" y="80"/>
                      <a:pt x="65" y="76"/>
                    </a:cubicBezTo>
                    <a:cubicBezTo>
                      <a:pt x="53" y="89"/>
                      <a:pt x="32" y="107"/>
                      <a:pt x="16" y="121"/>
                    </a:cubicBezTo>
                    <a:cubicBezTo>
                      <a:pt x="36" y="121"/>
                      <a:pt x="53" y="125"/>
                      <a:pt x="69" y="125"/>
                    </a:cubicBezTo>
                    <a:cubicBezTo>
                      <a:pt x="53" y="129"/>
                      <a:pt x="36" y="138"/>
                      <a:pt x="24" y="143"/>
                    </a:cubicBezTo>
                    <a:cubicBezTo>
                      <a:pt x="32" y="147"/>
                      <a:pt x="44" y="156"/>
                      <a:pt x="57" y="161"/>
                    </a:cubicBezTo>
                    <a:cubicBezTo>
                      <a:pt x="49" y="165"/>
                      <a:pt x="36" y="174"/>
                      <a:pt x="24" y="174"/>
                    </a:cubicBezTo>
                    <a:cubicBezTo>
                      <a:pt x="69" y="201"/>
                      <a:pt x="195" y="218"/>
                      <a:pt x="219" y="143"/>
                    </a:cubicBezTo>
                    <a:cubicBezTo>
                      <a:pt x="231" y="107"/>
                      <a:pt x="175" y="49"/>
                      <a:pt x="134" y="45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158"/>
              <p:cNvSpPr/>
              <p:nvPr/>
            </p:nvSpPr>
            <p:spPr bwMode="auto">
              <a:xfrm>
                <a:off x="3473450" y="5824539"/>
                <a:ext cx="177800" cy="201613"/>
              </a:xfrm>
              <a:custGeom>
                <a:avLst/>
                <a:gdLst>
                  <a:gd name="T0" fmla="*/ 79 w 100"/>
                  <a:gd name="T1" fmla="*/ 39 h 114"/>
                  <a:gd name="T2" fmla="*/ 54 w 100"/>
                  <a:gd name="T3" fmla="*/ 108 h 114"/>
                  <a:gd name="T4" fmla="*/ 60 w 100"/>
                  <a:gd name="T5" fmla="*/ 79 h 114"/>
                  <a:gd name="T6" fmla="*/ 34 w 100"/>
                  <a:gd name="T7" fmla="*/ 96 h 114"/>
                  <a:gd name="T8" fmla="*/ 36 w 100"/>
                  <a:gd name="T9" fmla="*/ 71 h 114"/>
                  <a:gd name="T10" fmla="*/ 24 w 100"/>
                  <a:gd name="T11" fmla="*/ 89 h 114"/>
                  <a:gd name="T12" fmla="*/ 18 w 100"/>
                  <a:gd name="T13" fmla="*/ 73 h 114"/>
                  <a:gd name="T14" fmla="*/ 8 w 100"/>
                  <a:gd name="T15" fmla="*/ 86 h 114"/>
                  <a:gd name="T16" fmla="*/ 41 w 100"/>
                  <a:gd name="T17" fmla="*/ 1 h 114"/>
                  <a:gd name="T18" fmla="*/ 81 w 100"/>
                  <a:gd name="T19" fmla="*/ 5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14">
                    <a:moveTo>
                      <a:pt x="79" y="39"/>
                    </a:moveTo>
                    <a:cubicBezTo>
                      <a:pt x="100" y="60"/>
                      <a:pt x="91" y="114"/>
                      <a:pt x="54" y="108"/>
                    </a:cubicBezTo>
                    <a:cubicBezTo>
                      <a:pt x="53" y="99"/>
                      <a:pt x="56" y="88"/>
                      <a:pt x="60" y="79"/>
                    </a:cubicBezTo>
                    <a:cubicBezTo>
                      <a:pt x="52" y="83"/>
                      <a:pt x="42" y="90"/>
                      <a:pt x="34" y="96"/>
                    </a:cubicBezTo>
                    <a:cubicBezTo>
                      <a:pt x="35" y="86"/>
                      <a:pt x="35" y="79"/>
                      <a:pt x="36" y="71"/>
                    </a:cubicBezTo>
                    <a:cubicBezTo>
                      <a:pt x="33" y="78"/>
                      <a:pt x="27" y="84"/>
                      <a:pt x="24" y="89"/>
                    </a:cubicBezTo>
                    <a:cubicBezTo>
                      <a:pt x="22" y="85"/>
                      <a:pt x="19" y="79"/>
                      <a:pt x="18" y="73"/>
                    </a:cubicBezTo>
                    <a:cubicBezTo>
                      <a:pt x="15" y="76"/>
                      <a:pt x="10" y="80"/>
                      <a:pt x="8" y="86"/>
                    </a:cubicBezTo>
                    <a:cubicBezTo>
                      <a:pt x="0" y="62"/>
                      <a:pt x="2" y="3"/>
                      <a:pt x="41" y="1"/>
                    </a:cubicBezTo>
                    <a:cubicBezTo>
                      <a:pt x="60" y="0"/>
                      <a:pt x="83" y="32"/>
                      <a:pt x="81" y="51"/>
                    </a:cubicBezTo>
                  </a:path>
                </a:pathLst>
              </a:custGeom>
              <a:solidFill>
                <a:srgbClr val="FF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159"/>
              <p:cNvSpPr/>
              <p:nvPr/>
            </p:nvSpPr>
            <p:spPr bwMode="auto">
              <a:xfrm>
                <a:off x="3460750" y="5688014"/>
                <a:ext cx="220662" cy="185738"/>
              </a:xfrm>
              <a:custGeom>
                <a:avLst/>
                <a:gdLst>
                  <a:gd name="T0" fmla="*/ 69 w 124"/>
                  <a:gd name="T1" fmla="*/ 90 h 105"/>
                  <a:gd name="T2" fmla="*/ 17 w 124"/>
                  <a:gd name="T3" fmla="*/ 41 h 105"/>
                  <a:gd name="T4" fmla="*/ 40 w 124"/>
                  <a:gd name="T5" fmla="*/ 57 h 105"/>
                  <a:gd name="T6" fmla="*/ 34 w 124"/>
                  <a:gd name="T7" fmla="*/ 25 h 105"/>
                  <a:gd name="T8" fmla="*/ 54 w 124"/>
                  <a:gd name="T9" fmla="*/ 35 h 105"/>
                  <a:gd name="T10" fmla="*/ 43 w 124"/>
                  <a:gd name="T11" fmla="*/ 16 h 105"/>
                  <a:gd name="T12" fmla="*/ 59 w 124"/>
                  <a:gd name="T13" fmla="*/ 15 h 105"/>
                  <a:gd name="T14" fmla="*/ 51 w 124"/>
                  <a:gd name="T15" fmla="*/ 1 h 105"/>
                  <a:gd name="T16" fmla="*/ 114 w 124"/>
                  <a:gd name="T17" fmla="*/ 62 h 105"/>
                  <a:gd name="T18" fmla="*/ 58 w 124"/>
                  <a:gd name="T19" fmla="*/ 8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105">
                    <a:moveTo>
                      <a:pt x="69" y="90"/>
                    </a:moveTo>
                    <a:cubicBezTo>
                      <a:pt x="44" y="105"/>
                      <a:pt x="0" y="79"/>
                      <a:pt x="17" y="41"/>
                    </a:cubicBezTo>
                    <a:cubicBezTo>
                      <a:pt x="25" y="44"/>
                      <a:pt x="34" y="50"/>
                      <a:pt x="40" y="57"/>
                    </a:cubicBezTo>
                    <a:cubicBezTo>
                      <a:pt x="39" y="48"/>
                      <a:pt x="37" y="35"/>
                      <a:pt x="34" y="25"/>
                    </a:cubicBezTo>
                    <a:cubicBezTo>
                      <a:pt x="41" y="29"/>
                      <a:pt x="49" y="31"/>
                      <a:pt x="54" y="35"/>
                    </a:cubicBezTo>
                    <a:cubicBezTo>
                      <a:pt x="50" y="29"/>
                      <a:pt x="46" y="21"/>
                      <a:pt x="43" y="16"/>
                    </a:cubicBezTo>
                    <a:cubicBezTo>
                      <a:pt x="47" y="16"/>
                      <a:pt x="54" y="15"/>
                      <a:pt x="59" y="15"/>
                    </a:cubicBezTo>
                    <a:cubicBezTo>
                      <a:pt x="57" y="11"/>
                      <a:pt x="55" y="4"/>
                      <a:pt x="51" y="1"/>
                    </a:cubicBezTo>
                    <a:cubicBezTo>
                      <a:pt x="74" y="0"/>
                      <a:pt x="124" y="21"/>
                      <a:pt x="114" y="62"/>
                    </a:cubicBezTo>
                    <a:cubicBezTo>
                      <a:pt x="109" y="82"/>
                      <a:pt x="73" y="95"/>
                      <a:pt x="58" y="88"/>
                    </a:cubicBezTo>
                  </a:path>
                </a:pathLst>
              </a:custGeom>
              <a:solidFill>
                <a:srgbClr val="FC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73" name="图片 17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52500" y="761988"/>
            <a:ext cx="6096012" cy="60960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16" y="326032"/>
            <a:ext cx="1733222" cy="14682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283" y="326032"/>
            <a:ext cx="1733222" cy="146822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871946" y="76552"/>
              <a:ext cx="24481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班级讨论</a:t>
              </a:r>
            </a:p>
          </p:txBody>
        </p:sp>
      </p:grp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81691" y="1460773"/>
            <a:ext cx="3828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359DB5"/>
                </a:solidFill>
                <a:cs typeface="+mn-ea"/>
                <a:sym typeface="+mn-lt"/>
              </a:rPr>
              <a:t>看谁能做到</a:t>
            </a:r>
            <a:r>
              <a:rPr lang="en-US" altLang="zh-CN" sz="3600" b="1" dirty="0">
                <a:solidFill>
                  <a:srgbClr val="359DB5"/>
                </a:solidFill>
                <a:cs typeface="+mn-ea"/>
                <a:sym typeface="+mn-lt"/>
              </a:rPr>
              <a:t>: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986429" y="1354922"/>
            <a:ext cx="8135471" cy="5740460"/>
            <a:chOff x="1986429" y="1354922"/>
            <a:chExt cx="8135471" cy="574046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1986429" y="1354922"/>
              <a:ext cx="1793262" cy="1477656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2347913" y="1354922"/>
              <a:ext cx="7773987" cy="5740460"/>
              <a:chOff x="2347913" y="1354922"/>
              <a:chExt cx="7773987" cy="574046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8328638" y="1354922"/>
                <a:ext cx="1793262" cy="1477656"/>
              </a:xfrm>
              <a:prstGeom prst="rect">
                <a:avLst/>
              </a:prstGeom>
            </p:spPr>
          </p:pic>
          <p:grpSp>
            <p:nvGrpSpPr>
              <p:cNvPr id="12" name="Group 4"/>
              <p:cNvGrpSpPr>
                <a:grpSpLocks noChangeAspect="1"/>
              </p:cNvGrpSpPr>
              <p:nvPr/>
            </p:nvGrpSpPr>
            <p:grpSpPr bwMode="auto">
              <a:xfrm>
                <a:off x="2347913" y="2122488"/>
                <a:ext cx="7497763" cy="3228975"/>
                <a:chOff x="1479" y="1441"/>
                <a:chExt cx="4723" cy="2034"/>
              </a:xfrm>
            </p:grpSpPr>
            <p:sp>
              <p:nvSpPr>
                <p:cNvPr id="14" name="Freeform 5"/>
                <p:cNvSpPr/>
                <p:nvPr/>
              </p:nvSpPr>
              <p:spPr bwMode="auto">
                <a:xfrm>
                  <a:off x="1479" y="1441"/>
                  <a:ext cx="4723" cy="2034"/>
                </a:xfrm>
                <a:custGeom>
                  <a:avLst/>
                  <a:gdLst>
                    <a:gd name="T0" fmla="*/ 2571 w 5088"/>
                    <a:gd name="T1" fmla="*/ 0 h 1941"/>
                    <a:gd name="T2" fmla="*/ 3998 w 5088"/>
                    <a:gd name="T3" fmla="*/ 0 h 1941"/>
                    <a:gd name="T4" fmla="*/ 4299 w 5088"/>
                    <a:gd name="T5" fmla="*/ 242 h 1941"/>
                    <a:gd name="T6" fmla="*/ 4640 w 5088"/>
                    <a:gd name="T7" fmla="*/ 527 h 1941"/>
                    <a:gd name="T8" fmla="*/ 5013 w 5088"/>
                    <a:gd name="T9" fmla="*/ 891 h 1941"/>
                    <a:gd name="T10" fmla="*/ 4651 w 5088"/>
                    <a:gd name="T11" fmla="*/ 1375 h 1941"/>
                    <a:gd name="T12" fmla="*/ 4293 w 5088"/>
                    <a:gd name="T13" fmla="*/ 1683 h 1941"/>
                    <a:gd name="T14" fmla="*/ 3742 w 5088"/>
                    <a:gd name="T15" fmla="*/ 1914 h 1941"/>
                    <a:gd name="T16" fmla="*/ 2564 w 5088"/>
                    <a:gd name="T17" fmla="*/ 1916 h 1941"/>
                    <a:gd name="T18" fmla="*/ 2524 w 5088"/>
                    <a:gd name="T19" fmla="*/ 1916 h 1941"/>
                    <a:gd name="T20" fmla="*/ 1346 w 5088"/>
                    <a:gd name="T21" fmla="*/ 1914 h 1941"/>
                    <a:gd name="T22" fmla="*/ 795 w 5088"/>
                    <a:gd name="T23" fmla="*/ 1683 h 1941"/>
                    <a:gd name="T24" fmla="*/ 436 w 5088"/>
                    <a:gd name="T25" fmla="*/ 1375 h 1941"/>
                    <a:gd name="T26" fmla="*/ 75 w 5088"/>
                    <a:gd name="T27" fmla="*/ 891 h 1941"/>
                    <a:gd name="T28" fmla="*/ 448 w 5088"/>
                    <a:gd name="T29" fmla="*/ 527 h 1941"/>
                    <a:gd name="T30" fmla="*/ 789 w 5088"/>
                    <a:gd name="T31" fmla="*/ 242 h 1941"/>
                    <a:gd name="T32" fmla="*/ 1090 w 5088"/>
                    <a:gd name="T33" fmla="*/ 0 h 1941"/>
                    <a:gd name="T34" fmla="*/ 2517 w 5088"/>
                    <a:gd name="T35" fmla="*/ 0 h 1941"/>
                    <a:gd name="T36" fmla="*/ 2571 w 5088"/>
                    <a:gd name="T37" fmla="*/ 0 h 1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088" h="1941">
                      <a:moveTo>
                        <a:pt x="2571" y="0"/>
                      </a:moveTo>
                      <a:cubicBezTo>
                        <a:pt x="3192" y="0"/>
                        <a:pt x="3900" y="0"/>
                        <a:pt x="3998" y="0"/>
                      </a:cubicBezTo>
                      <a:cubicBezTo>
                        <a:pt x="4299" y="0"/>
                        <a:pt x="4313" y="135"/>
                        <a:pt x="4299" y="242"/>
                      </a:cubicBezTo>
                      <a:cubicBezTo>
                        <a:pt x="4523" y="145"/>
                        <a:pt x="4736" y="336"/>
                        <a:pt x="4640" y="527"/>
                      </a:cubicBezTo>
                      <a:cubicBezTo>
                        <a:pt x="5006" y="525"/>
                        <a:pt x="4736" y="839"/>
                        <a:pt x="5013" y="891"/>
                      </a:cubicBezTo>
                      <a:cubicBezTo>
                        <a:pt x="4723" y="976"/>
                        <a:pt x="5088" y="1314"/>
                        <a:pt x="4651" y="1375"/>
                      </a:cubicBezTo>
                      <a:cubicBezTo>
                        <a:pt x="4722" y="1574"/>
                        <a:pt x="4547" y="1786"/>
                        <a:pt x="4293" y="1683"/>
                      </a:cubicBezTo>
                      <a:cubicBezTo>
                        <a:pt x="4353" y="1941"/>
                        <a:pt x="3762" y="1914"/>
                        <a:pt x="3742" y="1914"/>
                      </a:cubicBezTo>
                      <a:cubicBezTo>
                        <a:pt x="3734" y="1914"/>
                        <a:pt x="3208" y="1917"/>
                        <a:pt x="2564" y="1916"/>
                      </a:cubicBezTo>
                      <a:cubicBezTo>
                        <a:pt x="2524" y="1916"/>
                        <a:pt x="2524" y="1916"/>
                        <a:pt x="2524" y="1916"/>
                      </a:cubicBezTo>
                      <a:cubicBezTo>
                        <a:pt x="1880" y="1917"/>
                        <a:pt x="1354" y="1914"/>
                        <a:pt x="1346" y="1914"/>
                      </a:cubicBezTo>
                      <a:cubicBezTo>
                        <a:pt x="1325" y="1914"/>
                        <a:pt x="735" y="1941"/>
                        <a:pt x="795" y="1683"/>
                      </a:cubicBezTo>
                      <a:cubicBezTo>
                        <a:pt x="594" y="1767"/>
                        <a:pt x="369" y="1625"/>
                        <a:pt x="436" y="1375"/>
                      </a:cubicBezTo>
                      <a:cubicBezTo>
                        <a:pt x="0" y="1314"/>
                        <a:pt x="364" y="976"/>
                        <a:pt x="75" y="891"/>
                      </a:cubicBezTo>
                      <a:cubicBezTo>
                        <a:pt x="352" y="839"/>
                        <a:pt x="82" y="525"/>
                        <a:pt x="448" y="527"/>
                      </a:cubicBezTo>
                      <a:cubicBezTo>
                        <a:pt x="369" y="330"/>
                        <a:pt x="599" y="140"/>
                        <a:pt x="789" y="242"/>
                      </a:cubicBezTo>
                      <a:cubicBezTo>
                        <a:pt x="775" y="135"/>
                        <a:pt x="789" y="0"/>
                        <a:pt x="1090" y="0"/>
                      </a:cubicBezTo>
                      <a:cubicBezTo>
                        <a:pt x="1187" y="0"/>
                        <a:pt x="1896" y="0"/>
                        <a:pt x="2517" y="0"/>
                      </a:cubicBezTo>
                      <a:lnTo>
                        <a:pt x="25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3813" cap="flat">
                  <a:solidFill>
                    <a:srgbClr val="825848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6"/>
                <p:cNvSpPr/>
                <p:nvPr/>
              </p:nvSpPr>
              <p:spPr bwMode="auto">
                <a:xfrm>
                  <a:off x="1572" y="1562"/>
                  <a:ext cx="4537" cy="1788"/>
                </a:xfrm>
                <a:custGeom>
                  <a:avLst/>
                  <a:gdLst>
                    <a:gd name="T0" fmla="*/ 2470 w 4888"/>
                    <a:gd name="T1" fmla="*/ 0 h 1707"/>
                    <a:gd name="T2" fmla="*/ 3841 w 4888"/>
                    <a:gd name="T3" fmla="*/ 0 h 1707"/>
                    <a:gd name="T4" fmla="*/ 4130 w 4888"/>
                    <a:gd name="T5" fmla="*/ 213 h 1707"/>
                    <a:gd name="T6" fmla="*/ 4457 w 4888"/>
                    <a:gd name="T7" fmla="*/ 464 h 1707"/>
                    <a:gd name="T8" fmla="*/ 4771 w 4888"/>
                    <a:gd name="T9" fmla="*/ 784 h 1707"/>
                    <a:gd name="T10" fmla="*/ 4468 w 4888"/>
                    <a:gd name="T11" fmla="*/ 1210 h 1707"/>
                    <a:gd name="T12" fmla="*/ 4124 w 4888"/>
                    <a:gd name="T13" fmla="*/ 1481 h 1707"/>
                    <a:gd name="T14" fmla="*/ 3594 w 4888"/>
                    <a:gd name="T15" fmla="*/ 1684 h 1707"/>
                    <a:gd name="T16" fmla="*/ 2463 w 4888"/>
                    <a:gd name="T17" fmla="*/ 1685 h 1707"/>
                    <a:gd name="T18" fmla="*/ 2425 w 4888"/>
                    <a:gd name="T19" fmla="*/ 1685 h 1707"/>
                    <a:gd name="T20" fmla="*/ 1293 w 4888"/>
                    <a:gd name="T21" fmla="*/ 1684 h 1707"/>
                    <a:gd name="T22" fmla="*/ 764 w 4888"/>
                    <a:gd name="T23" fmla="*/ 1481 h 1707"/>
                    <a:gd name="T24" fmla="*/ 420 w 4888"/>
                    <a:gd name="T25" fmla="*/ 1210 h 1707"/>
                    <a:gd name="T26" fmla="*/ 116 w 4888"/>
                    <a:gd name="T27" fmla="*/ 784 h 1707"/>
                    <a:gd name="T28" fmla="*/ 430 w 4888"/>
                    <a:gd name="T29" fmla="*/ 464 h 1707"/>
                    <a:gd name="T30" fmla="*/ 758 w 4888"/>
                    <a:gd name="T31" fmla="*/ 213 h 1707"/>
                    <a:gd name="T32" fmla="*/ 1047 w 4888"/>
                    <a:gd name="T33" fmla="*/ 0 h 1707"/>
                    <a:gd name="T34" fmla="*/ 2418 w 4888"/>
                    <a:gd name="T35" fmla="*/ 0 h 1707"/>
                    <a:gd name="T36" fmla="*/ 2470 w 4888"/>
                    <a:gd name="T37" fmla="*/ 0 h 1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888" h="1707">
                      <a:moveTo>
                        <a:pt x="2470" y="0"/>
                      </a:moveTo>
                      <a:cubicBezTo>
                        <a:pt x="3066" y="0"/>
                        <a:pt x="3747" y="0"/>
                        <a:pt x="3841" y="0"/>
                      </a:cubicBezTo>
                      <a:cubicBezTo>
                        <a:pt x="4130" y="0"/>
                        <a:pt x="4143" y="118"/>
                        <a:pt x="4130" y="213"/>
                      </a:cubicBezTo>
                      <a:cubicBezTo>
                        <a:pt x="4361" y="90"/>
                        <a:pt x="4556" y="294"/>
                        <a:pt x="4457" y="464"/>
                      </a:cubicBezTo>
                      <a:cubicBezTo>
                        <a:pt x="4809" y="462"/>
                        <a:pt x="4505" y="738"/>
                        <a:pt x="4771" y="784"/>
                      </a:cubicBezTo>
                      <a:cubicBezTo>
                        <a:pt x="4493" y="859"/>
                        <a:pt x="4888" y="1156"/>
                        <a:pt x="4468" y="1210"/>
                      </a:cubicBezTo>
                      <a:cubicBezTo>
                        <a:pt x="4533" y="1430"/>
                        <a:pt x="4368" y="1572"/>
                        <a:pt x="4124" y="1481"/>
                      </a:cubicBezTo>
                      <a:cubicBezTo>
                        <a:pt x="4182" y="1707"/>
                        <a:pt x="3614" y="1684"/>
                        <a:pt x="3594" y="1684"/>
                      </a:cubicBezTo>
                      <a:cubicBezTo>
                        <a:pt x="3587" y="1684"/>
                        <a:pt x="3082" y="1687"/>
                        <a:pt x="2463" y="1685"/>
                      </a:cubicBezTo>
                      <a:cubicBezTo>
                        <a:pt x="2425" y="1685"/>
                        <a:pt x="2425" y="1685"/>
                        <a:pt x="2425" y="1685"/>
                      </a:cubicBezTo>
                      <a:cubicBezTo>
                        <a:pt x="1806" y="1687"/>
                        <a:pt x="1301" y="1684"/>
                        <a:pt x="1293" y="1684"/>
                      </a:cubicBezTo>
                      <a:cubicBezTo>
                        <a:pt x="1273" y="1684"/>
                        <a:pt x="706" y="1707"/>
                        <a:pt x="764" y="1481"/>
                      </a:cubicBezTo>
                      <a:cubicBezTo>
                        <a:pt x="520" y="1572"/>
                        <a:pt x="355" y="1430"/>
                        <a:pt x="420" y="1210"/>
                      </a:cubicBezTo>
                      <a:cubicBezTo>
                        <a:pt x="0" y="1156"/>
                        <a:pt x="395" y="859"/>
                        <a:pt x="116" y="784"/>
                      </a:cubicBezTo>
                      <a:cubicBezTo>
                        <a:pt x="383" y="738"/>
                        <a:pt x="79" y="462"/>
                        <a:pt x="430" y="464"/>
                      </a:cubicBezTo>
                      <a:cubicBezTo>
                        <a:pt x="356" y="306"/>
                        <a:pt x="521" y="133"/>
                        <a:pt x="758" y="213"/>
                      </a:cubicBezTo>
                      <a:cubicBezTo>
                        <a:pt x="744" y="118"/>
                        <a:pt x="758" y="0"/>
                        <a:pt x="1047" y="0"/>
                      </a:cubicBezTo>
                      <a:cubicBezTo>
                        <a:pt x="1141" y="0"/>
                        <a:pt x="1822" y="0"/>
                        <a:pt x="2418" y="0"/>
                      </a:cubicBezTo>
                      <a:lnTo>
                        <a:pt x="24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25" cap="flat">
                  <a:solidFill>
                    <a:srgbClr val="825848"/>
                  </a:solidFill>
                  <a:prstDash val="solid"/>
                  <a:round/>
                </a:ln>
                <a:effectLst>
                  <a:outerShdw blurRad="241300" sx="102000" sy="102000" algn="ctr" rotWithShape="0">
                    <a:prstClr val="black">
                      <a:alpha val="24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3098800" y="4461516"/>
                <a:ext cx="6045200" cy="2633866"/>
              </a:xfrm>
              <a:prstGeom prst="rect">
                <a:avLst/>
              </a:prstGeom>
            </p:spPr>
          </p:pic>
        </p:grp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089653" y="1850399"/>
            <a:ext cx="483337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父母洗一次脚！帮父母做一次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饭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!       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帮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父母捶捶背，洗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洗碗！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用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自己攒的零用钱为父母买一件喜欢的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礼物！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走进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父母的心灵，倾听父母的心声！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 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550816" y="5418732"/>
            <a:ext cx="1733222" cy="146822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5283" y="5418732"/>
            <a:ext cx="1733222" cy="1468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 r="1437"/>
          <a:stretch>
            <a:fillRect/>
          </a:stretch>
        </p:blipFill>
        <p:spPr>
          <a:xfrm>
            <a:off x="0" y="3152170"/>
            <a:ext cx="12192000" cy="3705830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4106484" y="2837240"/>
            <a:ext cx="6364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cs typeface="+mn-ea"/>
                <a:sym typeface="+mn-lt"/>
              </a:rPr>
              <a:t>班主任寄语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/>
          <a:srcRect t="26516" r="11266"/>
          <a:stretch>
            <a:fillRect/>
          </a:stretch>
        </p:blipFill>
        <p:spPr>
          <a:xfrm>
            <a:off x="5359400" y="-16915"/>
            <a:ext cx="6832600" cy="2635686"/>
          </a:xfrm>
          <a:prstGeom prst="rect">
            <a:avLst/>
          </a:prstGeom>
        </p:spPr>
      </p:pic>
      <p:cxnSp>
        <p:nvCxnSpPr>
          <p:cNvPr id="62" name="直接连接符 61"/>
          <p:cNvCxnSpPr>
            <a:stCxn id="66" idx="0"/>
          </p:cNvCxnSpPr>
          <p:nvPr/>
        </p:nvCxnSpPr>
        <p:spPr>
          <a:xfrm flipV="1">
            <a:off x="2984953" y="0"/>
            <a:ext cx="0" cy="2618770"/>
          </a:xfrm>
          <a:prstGeom prst="line">
            <a:avLst/>
          </a:prstGeom>
          <a:ln w="47625">
            <a:solidFill>
              <a:srgbClr val="E16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981653" y="2214564"/>
            <a:ext cx="2006600" cy="2347705"/>
            <a:chOff x="1216025" y="2214564"/>
            <a:chExt cx="2006600" cy="2347705"/>
          </a:xfrm>
        </p:grpSpPr>
        <p:grpSp>
          <p:nvGrpSpPr>
            <p:cNvPr id="56" name="组合 55"/>
            <p:cNvGrpSpPr/>
            <p:nvPr/>
          </p:nvGrpSpPr>
          <p:grpSpPr>
            <a:xfrm>
              <a:off x="1403350" y="3152170"/>
              <a:ext cx="1631950" cy="1410099"/>
              <a:chOff x="1435100" y="3152170"/>
              <a:chExt cx="1631950" cy="1410099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435100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282825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478398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2324225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6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3" name="任意多边形: 形状 62"/>
            <p:cNvSpPr/>
            <p:nvPr/>
          </p:nvSpPr>
          <p:spPr>
            <a:xfrm>
              <a:off x="1997204" y="2278856"/>
              <a:ext cx="219740" cy="30480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1836415" y="2330661"/>
              <a:ext cx="754967" cy="278429"/>
            </a:xfrm>
            <a:custGeom>
              <a:avLst/>
              <a:gdLst>
                <a:gd name="connsiteX0" fmla="*/ 362905 w 720973"/>
                <a:gd name="connsiteY0" fmla="*/ 168337 h 293421"/>
                <a:gd name="connsiteX1" fmla="*/ 108111 w 720973"/>
                <a:gd name="connsiteY1" fmla="*/ 1650 h 293421"/>
                <a:gd name="connsiteX2" fmla="*/ 36673 w 720973"/>
                <a:gd name="connsiteY2" fmla="*/ 258825 h 293421"/>
                <a:gd name="connsiteX3" fmla="*/ 674848 w 720973"/>
                <a:gd name="connsiteY3" fmla="*/ 263587 h 293421"/>
                <a:gd name="connsiteX4" fmla="*/ 641511 w 720973"/>
                <a:gd name="connsiteY4" fmla="*/ 6412 h 293421"/>
                <a:gd name="connsiteX5" fmla="*/ 405767 w 720973"/>
                <a:gd name="connsiteY5" fmla="*/ 218343 h 293421"/>
                <a:gd name="connsiteX0-1" fmla="*/ 382496 w 721514"/>
                <a:gd name="connsiteY0-2" fmla="*/ 235807 h 291835"/>
                <a:gd name="connsiteX1-3" fmla="*/ 108652 w 721514"/>
                <a:gd name="connsiteY1-4" fmla="*/ 64 h 291835"/>
                <a:gd name="connsiteX2-5" fmla="*/ 37214 w 721514"/>
                <a:gd name="connsiteY2-6" fmla="*/ 257239 h 291835"/>
                <a:gd name="connsiteX3-7" fmla="*/ 675389 w 721514"/>
                <a:gd name="connsiteY3-8" fmla="*/ 262001 h 291835"/>
                <a:gd name="connsiteX4-9" fmla="*/ 642052 w 721514"/>
                <a:gd name="connsiteY4-10" fmla="*/ 4826 h 291835"/>
                <a:gd name="connsiteX5-11" fmla="*/ 406308 w 721514"/>
                <a:gd name="connsiteY5-12" fmla="*/ 216757 h 291835"/>
                <a:gd name="connsiteX0-13" fmla="*/ 382496 w 722411"/>
                <a:gd name="connsiteY0-14" fmla="*/ 235807 h 291835"/>
                <a:gd name="connsiteX1-15" fmla="*/ 108652 w 722411"/>
                <a:gd name="connsiteY1-16" fmla="*/ 64 h 291835"/>
                <a:gd name="connsiteX2-17" fmla="*/ 37214 w 722411"/>
                <a:gd name="connsiteY2-18" fmla="*/ 257239 h 291835"/>
                <a:gd name="connsiteX3-19" fmla="*/ 675389 w 722411"/>
                <a:gd name="connsiteY3-20" fmla="*/ 262001 h 291835"/>
                <a:gd name="connsiteX4-21" fmla="*/ 642052 w 722411"/>
                <a:gd name="connsiteY4-22" fmla="*/ 4826 h 291835"/>
                <a:gd name="connsiteX5-23" fmla="*/ 382495 w 722411"/>
                <a:gd name="connsiteY5-24" fmla="*/ 238189 h 291835"/>
                <a:gd name="connsiteX0-25" fmla="*/ 382496 w 722501"/>
                <a:gd name="connsiteY0-26" fmla="*/ 235807 h 291835"/>
                <a:gd name="connsiteX1-27" fmla="*/ 108652 w 722501"/>
                <a:gd name="connsiteY1-28" fmla="*/ 64 h 291835"/>
                <a:gd name="connsiteX2-29" fmla="*/ 37214 w 722501"/>
                <a:gd name="connsiteY2-30" fmla="*/ 257239 h 291835"/>
                <a:gd name="connsiteX3-31" fmla="*/ 675389 w 722501"/>
                <a:gd name="connsiteY3-32" fmla="*/ 262001 h 291835"/>
                <a:gd name="connsiteX4-33" fmla="*/ 642052 w 722501"/>
                <a:gd name="connsiteY4-34" fmla="*/ 4826 h 291835"/>
                <a:gd name="connsiteX5-35" fmla="*/ 380114 w 722501"/>
                <a:gd name="connsiteY5-36" fmla="*/ 281456 h 291835"/>
                <a:gd name="connsiteX0-37" fmla="*/ 387396 w 722638"/>
                <a:gd name="connsiteY0-38" fmla="*/ 284167 h 291839"/>
                <a:gd name="connsiteX1-39" fmla="*/ 108789 w 722638"/>
                <a:gd name="connsiteY1-40" fmla="*/ 68 h 291839"/>
                <a:gd name="connsiteX2-41" fmla="*/ 37351 w 722638"/>
                <a:gd name="connsiteY2-42" fmla="*/ 257243 h 291839"/>
                <a:gd name="connsiteX3-43" fmla="*/ 675526 w 722638"/>
                <a:gd name="connsiteY3-44" fmla="*/ 262005 h 291839"/>
                <a:gd name="connsiteX4-45" fmla="*/ 642189 w 722638"/>
                <a:gd name="connsiteY4-46" fmla="*/ 4830 h 291839"/>
                <a:gd name="connsiteX5-47" fmla="*/ 380251 w 722638"/>
                <a:gd name="connsiteY5-48" fmla="*/ 281460 h 291839"/>
                <a:gd name="connsiteX0-49" fmla="*/ 387396 w 722638"/>
                <a:gd name="connsiteY0-50" fmla="*/ 284167 h 291839"/>
                <a:gd name="connsiteX1-51" fmla="*/ 108789 w 722638"/>
                <a:gd name="connsiteY1-52" fmla="*/ 68 h 291839"/>
                <a:gd name="connsiteX2-53" fmla="*/ 37351 w 722638"/>
                <a:gd name="connsiteY2-54" fmla="*/ 257243 h 291839"/>
                <a:gd name="connsiteX3-55" fmla="*/ 675526 w 722638"/>
                <a:gd name="connsiteY3-56" fmla="*/ 262005 h 291839"/>
                <a:gd name="connsiteX4-57" fmla="*/ 642189 w 722638"/>
                <a:gd name="connsiteY4-58" fmla="*/ 4830 h 291839"/>
                <a:gd name="connsiteX5-59" fmla="*/ 380251 w 722638"/>
                <a:gd name="connsiteY5-60" fmla="*/ 281460 h 291839"/>
                <a:gd name="connsiteX0-61" fmla="*/ 383758 w 719000"/>
                <a:gd name="connsiteY0-62" fmla="*/ 279373 h 285556"/>
                <a:gd name="connsiteX1-63" fmla="*/ 119439 w 719000"/>
                <a:gd name="connsiteY1-64" fmla="*/ 20726 h 285556"/>
                <a:gd name="connsiteX2-65" fmla="*/ 33713 w 719000"/>
                <a:gd name="connsiteY2-66" fmla="*/ 252449 h 285556"/>
                <a:gd name="connsiteX3-67" fmla="*/ 671888 w 719000"/>
                <a:gd name="connsiteY3-68" fmla="*/ 257211 h 285556"/>
                <a:gd name="connsiteX4-69" fmla="*/ 638551 w 719000"/>
                <a:gd name="connsiteY4-70" fmla="*/ 36 h 285556"/>
                <a:gd name="connsiteX5-71" fmla="*/ 376613 w 719000"/>
                <a:gd name="connsiteY5-72" fmla="*/ 276666 h 285556"/>
                <a:gd name="connsiteX0-73" fmla="*/ 383758 w 701654"/>
                <a:gd name="connsiteY0-74" fmla="*/ 284462 h 290984"/>
                <a:gd name="connsiteX1-75" fmla="*/ 119439 w 701654"/>
                <a:gd name="connsiteY1-76" fmla="*/ 25815 h 290984"/>
                <a:gd name="connsiteX2-77" fmla="*/ 33713 w 701654"/>
                <a:gd name="connsiteY2-78" fmla="*/ 257538 h 290984"/>
                <a:gd name="connsiteX3-79" fmla="*/ 671888 w 701654"/>
                <a:gd name="connsiteY3-80" fmla="*/ 262300 h 290984"/>
                <a:gd name="connsiteX4-81" fmla="*/ 574257 w 701654"/>
                <a:gd name="connsiteY4-82" fmla="*/ 35 h 290984"/>
                <a:gd name="connsiteX5-83" fmla="*/ 376613 w 701654"/>
                <a:gd name="connsiteY5-84" fmla="*/ 281755 h 290984"/>
                <a:gd name="connsiteX0-85" fmla="*/ 387674 w 754967"/>
                <a:gd name="connsiteY0-86" fmla="*/ 284435 h 297584"/>
                <a:gd name="connsiteX1-87" fmla="*/ 123355 w 754967"/>
                <a:gd name="connsiteY1-88" fmla="*/ 25788 h 297584"/>
                <a:gd name="connsiteX2-89" fmla="*/ 37629 w 754967"/>
                <a:gd name="connsiteY2-90" fmla="*/ 257511 h 297584"/>
                <a:gd name="connsiteX3-91" fmla="*/ 730572 w 754967"/>
                <a:gd name="connsiteY3-92" fmla="*/ 272453 h 297584"/>
                <a:gd name="connsiteX4-93" fmla="*/ 578173 w 754967"/>
                <a:gd name="connsiteY4-94" fmla="*/ 8 h 297584"/>
                <a:gd name="connsiteX5-95" fmla="*/ 380529 w 754967"/>
                <a:gd name="connsiteY5-96" fmla="*/ 281728 h 297584"/>
                <a:gd name="connsiteX0-97" fmla="*/ 387674 w 754967"/>
                <a:gd name="connsiteY0-98" fmla="*/ 284435 h 297584"/>
                <a:gd name="connsiteX1-99" fmla="*/ 123355 w 754967"/>
                <a:gd name="connsiteY1-100" fmla="*/ 25788 h 297584"/>
                <a:gd name="connsiteX2-101" fmla="*/ 37629 w 754967"/>
                <a:gd name="connsiteY2-102" fmla="*/ 257511 h 297584"/>
                <a:gd name="connsiteX3-103" fmla="*/ 730572 w 754967"/>
                <a:gd name="connsiteY3-104" fmla="*/ 272453 h 297584"/>
                <a:gd name="connsiteX4-105" fmla="*/ 578173 w 754967"/>
                <a:gd name="connsiteY4-106" fmla="*/ 8 h 297584"/>
                <a:gd name="connsiteX5-107" fmla="*/ 380529 w 754967"/>
                <a:gd name="connsiteY5-108" fmla="*/ 281728 h 2975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54967" h="297584">
                  <a:moveTo>
                    <a:pt x="387674" y="284435"/>
                  </a:moveTo>
                  <a:cubicBezTo>
                    <a:pt x="311275" y="163010"/>
                    <a:pt x="181696" y="30275"/>
                    <a:pt x="123355" y="25788"/>
                  </a:cubicBezTo>
                  <a:cubicBezTo>
                    <a:pt x="65014" y="21301"/>
                    <a:pt x="-63574" y="216400"/>
                    <a:pt x="37629" y="257511"/>
                  </a:cubicBezTo>
                  <a:cubicBezTo>
                    <a:pt x="138832" y="298622"/>
                    <a:pt x="640481" y="315370"/>
                    <a:pt x="730572" y="272453"/>
                  </a:cubicBezTo>
                  <a:cubicBezTo>
                    <a:pt x="820663" y="229536"/>
                    <a:pt x="636513" y="-1538"/>
                    <a:pt x="578173" y="8"/>
                  </a:cubicBezTo>
                  <a:cubicBezTo>
                    <a:pt x="519833" y="1554"/>
                    <a:pt x="433114" y="161812"/>
                    <a:pt x="380529" y="281728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 flipH="1">
              <a:off x="2220912" y="2214564"/>
              <a:ext cx="195255" cy="38338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216025" y="2618770"/>
              <a:ext cx="2006600" cy="441930"/>
            </a:xfrm>
            <a:prstGeom prst="rect">
              <a:avLst/>
            </a:prstGeom>
            <a:solidFill>
              <a:srgbClr val="FAC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6273 L -1.66667E-6 -1.48148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296404">
            <a:off x="5910031" y="2024690"/>
            <a:ext cx="5806453" cy="580645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10886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589016" y="76552"/>
              <a:ext cx="3013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班主任寄语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3301" y="948268"/>
            <a:ext cx="5557500" cy="5594244"/>
            <a:chOff x="843301" y="948268"/>
            <a:chExt cx="5557500" cy="55942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301" y="948268"/>
              <a:ext cx="5557500" cy="559424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 rot="21147575">
              <a:off x="2401295" y="2006335"/>
              <a:ext cx="3539683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kern="10" dirty="0">
                  <a:cs typeface="+mn-ea"/>
                  <a:sym typeface="+mn-lt"/>
                </a:rPr>
                <a:t>我们承诺：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kern="10" dirty="0">
                  <a:cs typeface="+mn-ea"/>
                  <a:sym typeface="+mn-lt"/>
                </a:rPr>
                <a:t>亲爱的</a:t>
              </a:r>
              <a:r>
                <a:rPr lang="zh-CN" altLang="en-US" kern="10">
                  <a:cs typeface="+mn-ea"/>
                  <a:sym typeface="+mn-lt"/>
                </a:rPr>
                <a:t>爸爸妈妈 </a:t>
              </a:r>
              <a:r>
                <a:rPr lang="en-US" altLang="zh-CN" kern="10">
                  <a:cs typeface="+mn-ea"/>
                  <a:sym typeface="+mn-lt"/>
                </a:rPr>
                <a:t>——</a:t>
              </a:r>
              <a:endParaRPr lang="en-US" altLang="zh-CN" kern="1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kern="10" dirty="0">
                  <a:cs typeface="+mn-ea"/>
                  <a:sym typeface="+mn-lt"/>
                </a:rPr>
                <a:t>从现在开始，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kern="10" dirty="0">
                  <a:cs typeface="+mn-ea"/>
                  <a:sym typeface="+mn-lt"/>
                </a:rPr>
                <a:t>在思想品德上让你们安心；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kern="10" dirty="0">
                  <a:cs typeface="+mn-ea"/>
                  <a:sym typeface="+mn-lt"/>
                </a:rPr>
                <a:t>在学习上让你们放心；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kern="10" dirty="0">
                  <a:cs typeface="+mn-ea"/>
                  <a:sym typeface="+mn-lt"/>
                </a:rPr>
                <a:t>在生活上让你们省心；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kern="10" dirty="0">
                  <a:cs typeface="+mn-ea"/>
                  <a:sym typeface="+mn-lt"/>
                </a:rPr>
                <a:t>我们决不辜负父母心。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443087" y="1467946"/>
            <a:ext cx="3031158" cy="5313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 r="1437"/>
          <a:stretch>
            <a:fillRect/>
          </a:stretch>
        </p:blipFill>
        <p:spPr>
          <a:xfrm>
            <a:off x="0" y="3152170"/>
            <a:ext cx="12192000" cy="3705830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3340856" y="2837240"/>
            <a:ext cx="76001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cs typeface="+mn-ea"/>
                <a:sym typeface="+mn-lt"/>
              </a:rPr>
              <a:t>母亲节的由来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D2B2D">
                    <a:alpha val="82745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/>
          <a:srcRect t="26516" r="11266"/>
          <a:stretch>
            <a:fillRect/>
          </a:stretch>
        </p:blipFill>
        <p:spPr>
          <a:xfrm>
            <a:off x="5359400" y="-16915"/>
            <a:ext cx="6832600" cy="2635686"/>
          </a:xfrm>
          <a:prstGeom prst="rect">
            <a:avLst/>
          </a:prstGeom>
        </p:spPr>
      </p:pic>
      <p:cxnSp>
        <p:nvCxnSpPr>
          <p:cNvPr id="62" name="直接连接符 61"/>
          <p:cNvCxnSpPr>
            <a:stCxn id="66" idx="0"/>
          </p:cNvCxnSpPr>
          <p:nvPr/>
        </p:nvCxnSpPr>
        <p:spPr>
          <a:xfrm flipV="1">
            <a:off x="2219325" y="0"/>
            <a:ext cx="0" cy="2618770"/>
          </a:xfrm>
          <a:prstGeom prst="line">
            <a:avLst/>
          </a:prstGeom>
          <a:ln w="47625">
            <a:solidFill>
              <a:srgbClr val="E16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216025" y="2214564"/>
            <a:ext cx="2006600" cy="2347705"/>
            <a:chOff x="1216025" y="2214564"/>
            <a:chExt cx="2006600" cy="2347705"/>
          </a:xfrm>
        </p:grpSpPr>
        <p:grpSp>
          <p:nvGrpSpPr>
            <p:cNvPr id="56" name="组合 55"/>
            <p:cNvGrpSpPr/>
            <p:nvPr/>
          </p:nvGrpSpPr>
          <p:grpSpPr>
            <a:xfrm>
              <a:off x="1403350" y="3152170"/>
              <a:ext cx="1631950" cy="1410099"/>
              <a:chOff x="1435100" y="3152170"/>
              <a:chExt cx="1631950" cy="1410099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435100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282825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478398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2324225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3" name="任意多边形: 形状 62"/>
            <p:cNvSpPr/>
            <p:nvPr/>
          </p:nvSpPr>
          <p:spPr>
            <a:xfrm>
              <a:off x="1997204" y="2278856"/>
              <a:ext cx="219740" cy="30480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1836415" y="2330661"/>
              <a:ext cx="754967" cy="278429"/>
            </a:xfrm>
            <a:custGeom>
              <a:avLst/>
              <a:gdLst>
                <a:gd name="connsiteX0" fmla="*/ 362905 w 720973"/>
                <a:gd name="connsiteY0" fmla="*/ 168337 h 293421"/>
                <a:gd name="connsiteX1" fmla="*/ 108111 w 720973"/>
                <a:gd name="connsiteY1" fmla="*/ 1650 h 293421"/>
                <a:gd name="connsiteX2" fmla="*/ 36673 w 720973"/>
                <a:gd name="connsiteY2" fmla="*/ 258825 h 293421"/>
                <a:gd name="connsiteX3" fmla="*/ 674848 w 720973"/>
                <a:gd name="connsiteY3" fmla="*/ 263587 h 293421"/>
                <a:gd name="connsiteX4" fmla="*/ 641511 w 720973"/>
                <a:gd name="connsiteY4" fmla="*/ 6412 h 293421"/>
                <a:gd name="connsiteX5" fmla="*/ 405767 w 720973"/>
                <a:gd name="connsiteY5" fmla="*/ 218343 h 293421"/>
                <a:gd name="connsiteX0-1" fmla="*/ 382496 w 721514"/>
                <a:gd name="connsiteY0-2" fmla="*/ 235807 h 291835"/>
                <a:gd name="connsiteX1-3" fmla="*/ 108652 w 721514"/>
                <a:gd name="connsiteY1-4" fmla="*/ 64 h 291835"/>
                <a:gd name="connsiteX2-5" fmla="*/ 37214 w 721514"/>
                <a:gd name="connsiteY2-6" fmla="*/ 257239 h 291835"/>
                <a:gd name="connsiteX3-7" fmla="*/ 675389 w 721514"/>
                <a:gd name="connsiteY3-8" fmla="*/ 262001 h 291835"/>
                <a:gd name="connsiteX4-9" fmla="*/ 642052 w 721514"/>
                <a:gd name="connsiteY4-10" fmla="*/ 4826 h 291835"/>
                <a:gd name="connsiteX5-11" fmla="*/ 406308 w 721514"/>
                <a:gd name="connsiteY5-12" fmla="*/ 216757 h 291835"/>
                <a:gd name="connsiteX0-13" fmla="*/ 382496 w 722411"/>
                <a:gd name="connsiteY0-14" fmla="*/ 235807 h 291835"/>
                <a:gd name="connsiteX1-15" fmla="*/ 108652 w 722411"/>
                <a:gd name="connsiteY1-16" fmla="*/ 64 h 291835"/>
                <a:gd name="connsiteX2-17" fmla="*/ 37214 w 722411"/>
                <a:gd name="connsiteY2-18" fmla="*/ 257239 h 291835"/>
                <a:gd name="connsiteX3-19" fmla="*/ 675389 w 722411"/>
                <a:gd name="connsiteY3-20" fmla="*/ 262001 h 291835"/>
                <a:gd name="connsiteX4-21" fmla="*/ 642052 w 722411"/>
                <a:gd name="connsiteY4-22" fmla="*/ 4826 h 291835"/>
                <a:gd name="connsiteX5-23" fmla="*/ 382495 w 722411"/>
                <a:gd name="connsiteY5-24" fmla="*/ 238189 h 291835"/>
                <a:gd name="connsiteX0-25" fmla="*/ 382496 w 722501"/>
                <a:gd name="connsiteY0-26" fmla="*/ 235807 h 291835"/>
                <a:gd name="connsiteX1-27" fmla="*/ 108652 w 722501"/>
                <a:gd name="connsiteY1-28" fmla="*/ 64 h 291835"/>
                <a:gd name="connsiteX2-29" fmla="*/ 37214 w 722501"/>
                <a:gd name="connsiteY2-30" fmla="*/ 257239 h 291835"/>
                <a:gd name="connsiteX3-31" fmla="*/ 675389 w 722501"/>
                <a:gd name="connsiteY3-32" fmla="*/ 262001 h 291835"/>
                <a:gd name="connsiteX4-33" fmla="*/ 642052 w 722501"/>
                <a:gd name="connsiteY4-34" fmla="*/ 4826 h 291835"/>
                <a:gd name="connsiteX5-35" fmla="*/ 380114 w 722501"/>
                <a:gd name="connsiteY5-36" fmla="*/ 281456 h 291835"/>
                <a:gd name="connsiteX0-37" fmla="*/ 387396 w 722638"/>
                <a:gd name="connsiteY0-38" fmla="*/ 284167 h 291839"/>
                <a:gd name="connsiteX1-39" fmla="*/ 108789 w 722638"/>
                <a:gd name="connsiteY1-40" fmla="*/ 68 h 291839"/>
                <a:gd name="connsiteX2-41" fmla="*/ 37351 w 722638"/>
                <a:gd name="connsiteY2-42" fmla="*/ 257243 h 291839"/>
                <a:gd name="connsiteX3-43" fmla="*/ 675526 w 722638"/>
                <a:gd name="connsiteY3-44" fmla="*/ 262005 h 291839"/>
                <a:gd name="connsiteX4-45" fmla="*/ 642189 w 722638"/>
                <a:gd name="connsiteY4-46" fmla="*/ 4830 h 291839"/>
                <a:gd name="connsiteX5-47" fmla="*/ 380251 w 722638"/>
                <a:gd name="connsiteY5-48" fmla="*/ 281460 h 291839"/>
                <a:gd name="connsiteX0-49" fmla="*/ 387396 w 722638"/>
                <a:gd name="connsiteY0-50" fmla="*/ 284167 h 291839"/>
                <a:gd name="connsiteX1-51" fmla="*/ 108789 w 722638"/>
                <a:gd name="connsiteY1-52" fmla="*/ 68 h 291839"/>
                <a:gd name="connsiteX2-53" fmla="*/ 37351 w 722638"/>
                <a:gd name="connsiteY2-54" fmla="*/ 257243 h 291839"/>
                <a:gd name="connsiteX3-55" fmla="*/ 675526 w 722638"/>
                <a:gd name="connsiteY3-56" fmla="*/ 262005 h 291839"/>
                <a:gd name="connsiteX4-57" fmla="*/ 642189 w 722638"/>
                <a:gd name="connsiteY4-58" fmla="*/ 4830 h 291839"/>
                <a:gd name="connsiteX5-59" fmla="*/ 380251 w 722638"/>
                <a:gd name="connsiteY5-60" fmla="*/ 281460 h 291839"/>
                <a:gd name="connsiteX0-61" fmla="*/ 383758 w 719000"/>
                <a:gd name="connsiteY0-62" fmla="*/ 279373 h 285556"/>
                <a:gd name="connsiteX1-63" fmla="*/ 119439 w 719000"/>
                <a:gd name="connsiteY1-64" fmla="*/ 20726 h 285556"/>
                <a:gd name="connsiteX2-65" fmla="*/ 33713 w 719000"/>
                <a:gd name="connsiteY2-66" fmla="*/ 252449 h 285556"/>
                <a:gd name="connsiteX3-67" fmla="*/ 671888 w 719000"/>
                <a:gd name="connsiteY3-68" fmla="*/ 257211 h 285556"/>
                <a:gd name="connsiteX4-69" fmla="*/ 638551 w 719000"/>
                <a:gd name="connsiteY4-70" fmla="*/ 36 h 285556"/>
                <a:gd name="connsiteX5-71" fmla="*/ 376613 w 719000"/>
                <a:gd name="connsiteY5-72" fmla="*/ 276666 h 285556"/>
                <a:gd name="connsiteX0-73" fmla="*/ 383758 w 701654"/>
                <a:gd name="connsiteY0-74" fmla="*/ 284462 h 290984"/>
                <a:gd name="connsiteX1-75" fmla="*/ 119439 w 701654"/>
                <a:gd name="connsiteY1-76" fmla="*/ 25815 h 290984"/>
                <a:gd name="connsiteX2-77" fmla="*/ 33713 w 701654"/>
                <a:gd name="connsiteY2-78" fmla="*/ 257538 h 290984"/>
                <a:gd name="connsiteX3-79" fmla="*/ 671888 w 701654"/>
                <a:gd name="connsiteY3-80" fmla="*/ 262300 h 290984"/>
                <a:gd name="connsiteX4-81" fmla="*/ 574257 w 701654"/>
                <a:gd name="connsiteY4-82" fmla="*/ 35 h 290984"/>
                <a:gd name="connsiteX5-83" fmla="*/ 376613 w 701654"/>
                <a:gd name="connsiteY5-84" fmla="*/ 281755 h 290984"/>
                <a:gd name="connsiteX0-85" fmla="*/ 387674 w 754967"/>
                <a:gd name="connsiteY0-86" fmla="*/ 284435 h 297584"/>
                <a:gd name="connsiteX1-87" fmla="*/ 123355 w 754967"/>
                <a:gd name="connsiteY1-88" fmla="*/ 25788 h 297584"/>
                <a:gd name="connsiteX2-89" fmla="*/ 37629 w 754967"/>
                <a:gd name="connsiteY2-90" fmla="*/ 257511 h 297584"/>
                <a:gd name="connsiteX3-91" fmla="*/ 730572 w 754967"/>
                <a:gd name="connsiteY3-92" fmla="*/ 272453 h 297584"/>
                <a:gd name="connsiteX4-93" fmla="*/ 578173 w 754967"/>
                <a:gd name="connsiteY4-94" fmla="*/ 8 h 297584"/>
                <a:gd name="connsiteX5-95" fmla="*/ 380529 w 754967"/>
                <a:gd name="connsiteY5-96" fmla="*/ 281728 h 297584"/>
                <a:gd name="connsiteX0-97" fmla="*/ 387674 w 754967"/>
                <a:gd name="connsiteY0-98" fmla="*/ 284435 h 297584"/>
                <a:gd name="connsiteX1-99" fmla="*/ 123355 w 754967"/>
                <a:gd name="connsiteY1-100" fmla="*/ 25788 h 297584"/>
                <a:gd name="connsiteX2-101" fmla="*/ 37629 w 754967"/>
                <a:gd name="connsiteY2-102" fmla="*/ 257511 h 297584"/>
                <a:gd name="connsiteX3-103" fmla="*/ 730572 w 754967"/>
                <a:gd name="connsiteY3-104" fmla="*/ 272453 h 297584"/>
                <a:gd name="connsiteX4-105" fmla="*/ 578173 w 754967"/>
                <a:gd name="connsiteY4-106" fmla="*/ 8 h 297584"/>
                <a:gd name="connsiteX5-107" fmla="*/ 380529 w 754967"/>
                <a:gd name="connsiteY5-108" fmla="*/ 281728 h 2975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54967" h="297584">
                  <a:moveTo>
                    <a:pt x="387674" y="284435"/>
                  </a:moveTo>
                  <a:cubicBezTo>
                    <a:pt x="311275" y="163010"/>
                    <a:pt x="181696" y="30275"/>
                    <a:pt x="123355" y="25788"/>
                  </a:cubicBezTo>
                  <a:cubicBezTo>
                    <a:pt x="65014" y="21301"/>
                    <a:pt x="-63574" y="216400"/>
                    <a:pt x="37629" y="257511"/>
                  </a:cubicBezTo>
                  <a:cubicBezTo>
                    <a:pt x="138832" y="298622"/>
                    <a:pt x="640481" y="315370"/>
                    <a:pt x="730572" y="272453"/>
                  </a:cubicBezTo>
                  <a:cubicBezTo>
                    <a:pt x="820663" y="229536"/>
                    <a:pt x="636513" y="-1538"/>
                    <a:pt x="578173" y="8"/>
                  </a:cubicBezTo>
                  <a:cubicBezTo>
                    <a:pt x="519833" y="1554"/>
                    <a:pt x="433114" y="161812"/>
                    <a:pt x="380529" y="281728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 flipH="1">
              <a:off x="2220912" y="2214564"/>
              <a:ext cx="195255" cy="38338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216025" y="2618770"/>
              <a:ext cx="2006600" cy="441930"/>
            </a:xfrm>
            <a:prstGeom prst="rect">
              <a:avLst/>
            </a:prstGeom>
            <a:solidFill>
              <a:srgbClr val="FAC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26273 L -1.25E-6 -1.48148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57257" y="642609"/>
            <a:ext cx="6858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4412" y="840468"/>
            <a:ext cx="6017532" cy="601753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589016" y="76552"/>
              <a:ext cx="3013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班主任寄语</a:t>
              </a: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432979" y="1357974"/>
            <a:ext cx="34342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3600" b="1">
                <a:solidFill>
                  <a:srgbClr val="359DB5"/>
                </a:solidFill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让我们学会感激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81885" y="2883661"/>
            <a:ext cx="429582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>
                <a:cs typeface="+mn-ea"/>
                <a:sym typeface="+mn-lt"/>
              </a:rPr>
              <a:t>  </a:t>
            </a:r>
            <a:r>
              <a:rPr lang="zh-CN" altLang="en-US">
                <a:cs typeface="+mn-ea"/>
                <a:sym typeface="+mn-lt"/>
              </a:rPr>
              <a:t>我们</a:t>
            </a:r>
            <a:r>
              <a:rPr lang="zh-CN" altLang="en-US" dirty="0">
                <a:cs typeface="+mn-ea"/>
                <a:sym typeface="+mn-lt"/>
              </a:rPr>
              <a:t>感激，感激日，感激月，感激雨的温柔、雪的苍茫。</a:t>
            </a: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>　　我们感激，感激山，感激海，感激树木的葱茏、花草的芬芳。我们的感激使我们宽厚，使我们善良，使我们幸福，使我们珍惜分分秒秒的如水时光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　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99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6695462" y="1695450"/>
            <a:ext cx="485775" cy="661018"/>
          </a:xfrm>
          <a:custGeom>
            <a:avLst/>
            <a:gdLst>
              <a:gd name="connsiteX0" fmla="*/ 16472 w 359372"/>
              <a:gd name="connsiteY0" fmla="*/ 0 h 548640"/>
              <a:gd name="connsiteX1" fmla="*/ 39332 w 359372"/>
              <a:gd name="connsiteY1" fmla="*/ 327660 h 548640"/>
              <a:gd name="connsiteX2" fmla="*/ 359372 w 359372"/>
              <a:gd name="connsiteY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72" h="548640">
                <a:moveTo>
                  <a:pt x="16472" y="0"/>
                </a:moveTo>
                <a:cubicBezTo>
                  <a:pt x="-673" y="118110"/>
                  <a:pt x="-17818" y="236220"/>
                  <a:pt x="39332" y="327660"/>
                </a:cubicBezTo>
                <a:cubicBezTo>
                  <a:pt x="96482" y="419100"/>
                  <a:pt x="299682" y="482600"/>
                  <a:pt x="359372" y="548640"/>
                </a:cubicBezTo>
              </a:path>
            </a:pathLst>
          </a:custGeom>
          <a:noFill/>
          <a:ln w="34925">
            <a:solidFill>
              <a:srgbClr val="357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5856" y="1935246"/>
            <a:ext cx="4560288" cy="42379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4642862"/>
            <a:ext cx="11404600" cy="183542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589016" y="76552"/>
              <a:ext cx="3013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班主任寄语</a:t>
              </a: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4676" y="2981563"/>
            <a:ext cx="3478863" cy="4542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放弃冷漠</a:t>
            </a: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学会感激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10075" y="1160126"/>
            <a:ext cx="49423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cs typeface="+mn-ea"/>
                <a:sym typeface="+mn-lt"/>
              </a:rPr>
              <a:t>放弃玩世不恭</a:t>
            </a:r>
            <a:r>
              <a:rPr lang="en-US" altLang="zh-CN" sz="2800" b="1" dirty="0">
                <a:cs typeface="+mn-ea"/>
                <a:sym typeface="+mn-lt"/>
              </a:rPr>
              <a:t>,</a:t>
            </a:r>
            <a:r>
              <a:rPr lang="zh-CN" altLang="en-US" sz="2800" b="1" dirty="0">
                <a:cs typeface="+mn-ea"/>
                <a:sym typeface="+mn-lt"/>
              </a:rPr>
              <a:t>相信</a:t>
            </a:r>
            <a:r>
              <a:rPr lang="zh-CN" altLang="en-US" sz="2800" b="1">
                <a:cs typeface="+mn-ea"/>
                <a:sym typeface="+mn-lt"/>
              </a:rPr>
              <a:t>还有真情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09937" y="3318228"/>
            <a:ext cx="34788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cs typeface="+mn-ea"/>
                <a:sym typeface="+mn-lt"/>
              </a:rPr>
              <a:t>放弃抱怨</a:t>
            </a:r>
            <a:r>
              <a:rPr lang="en-US" altLang="zh-CN" sz="2800" b="1" dirty="0">
                <a:cs typeface="+mn-ea"/>
                <a:sym typeface="+mn-lt"/>
              </a:rPr>
              <a:t>,</a:t>
            </a:r>
            <a:r>
              <a:rPr lang="zh-CN" altLang="en-US" sz="2800" b="1">
                <a:cs typeface="+mn-ea"/>
                <a:sym typeface="+mn-lt"/>
              </a:rPr>
              <a:t>学会感恩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7784411" y="3830723"/>
            <a:ext cx="929640" cy="637640"/>
          </a:xfrm>
          <a:custGeom>
            <a:avLst/>
            <a:gdLst>
              <a:gd name="connsiteX0" fmla="*/ 0 w 929640"/>
              <a:gd name="connsiteY0" fmla="*/ 556360 h 637640"/>
              <a:gd name="connsiteX1" fmla="*/ 365760 w 929640"/>
              <a:gd name="connsiteY1" fmla="*/ 602080 h 637640"/>
              <a:gd name="connsiteX2" fmla="*/ 670560 w 929640"/>
              <a:gd name="connsiteY2" fmla="*/ 99160 h 637640"/>
              <a:gd name="connsiteX3" fmla="*/ 929640 w 929640"/>
              <a:gd name="connsiteY3" fmla="*/ 100 h 6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640" h="637640">
                <a:moveTo>
                  <a:pt x="0" y="556360"/>
                </a:moveTo>
                <a:cubicBezTo>
                  <a:pt x="127000" y="617320"/>
                  <a:pt x="254000" y="678280"/>
                  <a:pt x="365760" y="602080"/>
                </a:cubicBezTo>
                <a:cubicBezTo>
                  <a:pt x="477520" y="525880"/>
                  <a:pt x="576580" y="199490"/>
                  <a:pt x="670560" y="99160"/>
                </a:cubicBezTo>
                <a:cubicBezTo>
                  <a:pt x="764540" y="-1170"/>
                  <a:pt x="847090" y="-535"/>
                  <a:pt x="929640" y="100"/>
                </a:cubicBezTo>
              </a:path>
            </a:pathLst>
          </a:custGeom>
          <a:noFill/>
          <a:ln w="34925">
            <a:solidFill>
              <a:srgbClr val="357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3452949" y="3568916"/>
            <a:ext cx="857794" cy="426037"/>
          </a:xfrm>
          <a:custGeom>
            <a:avLst/>
            <a:gdLst>
              <a:gd name="connsiteX0" fmla="*/ 594360 w 594360"/>
              <a:gd name="connsiteY0" fmla="*/ 243986 h 295198"/>
              <a:gd name="connsiteX1" fmla="*/ 304800 w 594360"/>
              <a:gd name="connsiteY1" fmla="*/ 282086 h 295198"/>
              <a:gd name="connsiteX2" fmla="*/ 205740 w 594360"/>
              <a:gd name="connsiteY2" fmla="*/ 45866 h 295198"/>
              <a:gd name="connsiteX3" fmla="*/ 0 w 594360"/>
              <a:gd name="connsiteY3" fmla="*/ 146 h 2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60" h="295198">
                <a:moveTo>
                  <a:pt x="594360" y="243986"/>
                </a:moveTo>
                <a:cubicBezTo>
                  <a:pt x="481965" y="279546"/>
                  <a:pt x="369570" y="315106"/>
                  <a:pt x="304800" y="282086"/>
                </a:cubicBezTo>
                <a:cubicBezTo>
                  <a:pt x="240030" y="249066"/>
                  <a:pt x="256540" y="92856"/>
                  <a:pt x="205740" y="45866"/>
                </a:cubicBezTo>
                <a:cubicBezTo>
                  <a:pt x="154940" y="-1124"/>
                  <a:pt x="77470" y="-489"/>
                  <a:pt x="0" y="146"/>
                </a:cubicBezTo>
              </a:path>
            </a:pathLst>
          </a:custGeom>
          <a:noFill/>
          <a:ln w="34925">
            <a:solidFill>
              <a:srgbClr val="357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6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6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  <p:bldP spid="8" grpId="0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  <p:bldP spid="8" grpId="0"/>
          <p:bldP spid="10" grpId="0" animBg="1"/>
          <p:bldP spid="11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660296">
            <a:off x="3483160" y="678915"/>
            <a:ext cx="1900977" cy="666545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11399">
            <a:off x="7634572" y="1654999"/>
            <a:ext cx="4648200" cy="50387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486" y="4011303"/>
            <a:ext cx="2712948" cy="24892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678873" y="-512361"/>
            <a:ext cx="11164371" cy="7304562"/>
            <a:chOff x="678873" y="-512361"/>
            <a:chExt cx="11164371" cy="7304562"/>
          </a:xfrm>
        </p:grpSpPr>
        <p:sp>
          <p:nvSpPr>
            <p:cNvPr id="15" name="任意多边形: 形状 14"/>
            <p:cNvSpPr/>
            <p:nvPr/>
          </p:nvSpPr>
          <p:spPr>
            <a:xfrm rot="20885602">
              <a:off x="678873" y="-512361"/>
              <a:ext cx="11164371" cy="7304562"/>
            </a:xfrm>
            <a:custGeom>
              <a:avLst/>
              <a:gdLst>
                <a:gd name="connsiteX0" fmla="*/ 10028493 w 11164371"/>
                <a:gd name="connsiteY0" fmla="*/ 1497240 h 7304562"/>
                <a:gd name="connsiteX1" fmla="*/ 11134663 w 11164371"/>
                <a:gd name="connsiteY1" fmla="*/ 3156772 h 7304562"/>
                <a:gd name="connsiteX2" fmla="*/ 10735582 w 11164371"/>
                <a:gd name="connsiteY2" fmla="*/ 3870077 h 7304562"/>
                <a:gd name="connsiteX3" fmla="*/ 10651810 w 11164371"/>
                <a:gd name="connsiteY3" fmla="*/ 3942221 h 7304562"/>
                <a:gd name="connsiteX4" fmla="*/ 10679298 w 11164371"/>
                <a:gd name="connsiteY4" fmla="*/ 3991975 h 7304562"/>
                <a:gd name="connsiteX5" fmla="*/ 10575091 w 11164371"/>
                <a:gd name="connsiteY5" fmla="*/ 5574231 h 7304562"/>
                <a:gd name="connsiteX6" fmla="*/ 9208209 w 11164371"/>
                <a:gd name="connsiteY6" fmla="*/ 6040956 h 7304562"/>
                <a:gd name="connsiteX7" fmla="*/ 9097795 w 11164371"/>
                <a:gd name="connsiteY7" fmla="*/ 6017904 h 7304562"/>
                <a:gd name="connsiteX8" fmla="*/ 9096425 w 11164371"/>
                <a:gd name="connsiteY8" fmla="*/ 6033103 h 7304562"/>
                <a:gd name="connsiteX9" fmla="*/ 8473070 w 11164371"/>
                <a:gd name="connsiteY9" fmla="*/ 6971326 h 7304562"/>
                <a:gd name="connsiteX10" fmla="*/ 6935424 w 11164371"/>
                <a:gd name="connsiteY10" fmla="*/ 6315847 h 7304562"/>
                <a:gd name="connsiteX11" fmla="*/ 6856275 w 11164371"/>
                <a:gd name="connsiteY11" fmla="*/ 6195055 h 7304562"/>
                <a:gd name="connsiteX12" fmla="*/ 6837299 w 11164371"/>
                <a:gd name="connsiteY12" fmla="*/ 6260196 h 7304562"/>
                <a:gd name="connsiteX13" fmla="*/ 5583306 w 11164371"/>
                <a:gd name="connsiteY13" fmla="*/ 7304562 h 7304562"/>
                <a:gd name="connsiteX14" fmla="*/ 4386622 w 11164371"/>
                <a:gd name="connsiteY14" fmla="*/ 6409671 h 7304562"/>
                <a:gd name="connsiteX15" fmla="*/ 4332861 w 11164371"/>
                <a:gd name="connsiteY15" fmla="*/ 6269451 h 7304562"/>
                <a:gd name="connsiteX16" fmla="*/ 4234946 w 11164371"/>
                <a:gd name="connsiteY16" fmla="*/ 6302719 h 7304562"/>
                <a:gd name="connsiteX17" fmla="*/ 2995253 w 11164371"/>
                <a:gd name="connsiteY17" fmla="*/ 6339781 h 7304562"/>
                <a:gd name="connsiteX18" fmla="*/ 1228478 w 11164371"/>
                <a:gd name="connsiteY18" fmla="*/ 4739362 h 7304562"/>
                <a:gd name="connsiteX19" fmla="*/ 1218341 w 11164371"/>
                <a:gd name="connsiteY19" fmla="*/ 4643795 h 7304562"/>
                <a:gd name="connsiteX20" fmla="*/ 1202674 w 11164371"/>
                <a:gd name="connsiteY20" fmla="*/ 4639798 h 7304562"/>
                <a:gd name="connsiteX21" fmla="*/ 113681 w 11164371"/>
                <a:gd name="connsiteY21" fmla="*/ 3109807 h 7304562"/>
                <a:gd name="connsiteX22" fmla="*/ 518323 w 11164371"/>
                <a:gd name="connsiteY22" fmla="*/ 2464303 h 7304562"/>
                <a:gd name="connsiteX23" fmla="*/ 523082 w 11164371"/>
                <a:gd name="connsiteY23" fmla="*/ 2460830 h 7304562"/>
                <a:gd name="connsiteX24" fmla="*/ 481409 w 11164371"/>
                <a:gd name="connsiteY24" fmla="*/ 2434780 h 7304562"/>
                <a:gd name="connsiteX25" fmla="*/ 24358 w 11164371"/>
                <a:gd name="connsiteY25" fmla="*/ 1282255 h 7304562"/>
                <a:gd name="connsiteX26" fmla="*/ 1353195 w 11164371"/>
                <a:gd name="connsiteY26" fmla="*/ 416216 h 7304562"/>
                <a:gd name="connsiteX27" fmla="*/ 1422461 w 11164371"/>
                <a:gd name="connsiteY27" fmla="*/ 434514 h 7304562"/>
                <a:gd name="connsiteX28" fmla="*/ 1514080 w 11164371"/>
                <a:gd name="connsiteY28" fmla="*/ 0 h 7304562"/>
                <a:gd name="connsiteX29" fmla="*/ 9117665 w 11164371"/>
                <a:gd name="connsiteY29" fmla="*/ 1603246 h 7304562"/>
                <a:gd name="connsiteX30" fmla="*/ 9199859 w 11164371"/>
                <a:gd name="connsiteY30" fmla="*/ 1566107 h 7304562"/>
                <a:gd name="connsiteX31" fmla="*/ 10028493 w 11164371"/>
                <a:gd name="connsiteY31" fmla="*/ 1497240 h 730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64371" h="7304562">
                  <a:moveTo>
                    <a:pt x="10028493" y="1497240"/>
                  </a:moveTo>
                  <a:cubicBezTo>
                    <a:pt x="10798438" y="1659586"/>
                    <a:pt x="11293686" y="2402584"/>
                    <a:pt x="11134663" y="3156772"/>
                  </a:cubicBezTo>
                  <a:cubicBezTo>
                    <a:pt x="11075029" y="3439592"/>
                    <a:pt x="10931856" y="3683825"/>
                    <a:pt x="10735582" y="3870077"/>
                  </a:cubicBezTo>
                  <a:lnTo>
                    <a:pt x="10651810" y="3942221"/>
                  </a:lnTo>
                  <a:lnTo>
                    <a:pt x="10679298" y="3991975"/>
                  </a:lnTo>
                  <a:cubicBezTo>
                    <a:pt x="10945608" y="4528168"/>
                    <a:pt x="10926897" y="5138980"/>
                    <a:pt x="10575091" y="5574231"/>
                  </a:cubicBezTo>
                  <a:cubicBezTo>
                    <a:pt x="10255266" y="5969913"/>
                    <a:pt x="9735852" y="6126855"/>
                    <a:pt x="9208209" y="6040956"/>
                  </a:cubicBezTo>
                  <a:lnTo>
                    <a:pt x="9097795" y="6017904"/>
                  </a:lnTo>
                  <a:lnTo>
                    <a:pt x="9096425" y="6033103"/>
                  </a:lnTo>
                  <a:cubicBezTo>
                    <a:pt x="9038458" y="6469995"/>
                    <a:pt x="8821376" y="6824437"/>
                    <a:pt x="8473070" y="6971326"/>
                  </a:cubicBezTo>
                  <a:cubicBezTo>
                    <a:pt x="7969960" y="7183499"/>
                    <a:pt x="7347860" y="6897351"/>
                    <a:pt x="6935424" y="6315847"/>
                  </a:cubicBezTo>
                  <a:lnTo>
                    <a:pt x="6856275" y="6195055"/>
                  </a:lnTo>
                  <a:lnTo>
                    <a:pt x="6837299" y="6260196"/>
                  </a:lnTo>
                  <a:cubicBezTo>
                    <a:pt x="6630697" y="6873926"/>
                    <a:pt x="6147027" y="7304562"/>
                    <a:pt x="5583306" y="7304562"/>
                  </a:cubicBezTo>
                  <a:cubicBezTo>
                    <a:pt x="5066562" y="7304562"/>
                    <a:pt x="4617083" y="6942708"/>
                    <a:pt x="4386622" y="6409671"/>
                  </a:cubicBezTo>
                  <a:lnTo>
                    <a:pt x="4332861" y="6269451"/>
                  </a:lnTo>
                  <a:lnTo>
                    <a:pt x="4234946" y="6302719"/>
                  </a:lnTo>
                  <a:cubicBezTo>
                    <a:pt x="3860228" y="6412138"/>
                    <a:pt x="3432145" y="6431901"/>
                    <a:pt x="2995253" y="6339781"/>
                  </a:cubicBezTo>
                  <a:cubicBezTo>
                    <a:pt x="2048655" y="6140187"/>
                    <a:pt x="1351953" y="5476773"/>
                    <a:pt x="1228478" y="4739362"/>
                  </a:cubicBezTo>
                  <a:lnTo>
                    <a:pt x="1218341" y="4643795"/>
                  </a:lnTo>
                  <a:lnTo>
                    <a:pt x="1202674" y="4639798"/>
                  </a:lnTo>
                  <a:cubicBezTo>
                    <a:pt x="457064" y="4415646"/>
                    <a:pt x="-22947" y="3757783"/>
                    <a:pt x="113681" y="3109807"/>
                  </a:cubicBezTo>
                  <a:cubicBezTo>
                    <a:pt x="168332" y="2850616"/>
                    <a:pt x="313885" y="2629814"/>
                    <a:pt x="518323" y="2464303"/>
                  </a:cubicBezTo>
                  <a:lnTo>
                    <a:pt x="523082" y="2460830"/>
                  </a:lnTo>
                  <a:lnTo>
                    <a:pt x="481409" y="2434780"/>
                  </a:lnTo>
                  <a:cubicBezTo>
                    <a:pt x="122650" y="2185127"/>
                    <a:pt x="-71491" y="1736829"/>
                    <a:pt x="24358" y="1282255"/>
                  </a:cubicBezTo>
                  <a:cubicBezTo>
                    <a:pt x="152156" y="676157"/>
                    <a:pt x="747097" y="288418"/>
                    <a:pt x="1353195" y="416216"/>
                  </a:cubicBezTo>
                  <a:lnTo>
                    <a:pt x="1422461" y="434514"/>
                  </a:lnTo>
                  <a:lnTo>
                    <a:pt x="1514080" y="0"/>
                  </a:lnTo>
                  <a:lnTo>
                    <a:pt x="9117665" y="1603246"/>
                  </a:lnTo>
                  <a:lnTo>
                    <a:pt x="9199859" y="1566107"/>
                  </a:lnTo>
                  <a:cubicBezTo>
                    <a:pt x="9453407" y="1465780"/>
                    <a:pt x="9739764" y="1436360"/>
                    <a:pt x="10028493" y="1497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 rot="20885602">
              <a:off x="1084438" y="-255965"/>
              <a:ext cx="10469354" cy="6849830"/>
            </a:xfrm>
            <a:custGeom>
              <a:avLst/>
              <a:gdLst>
                <a:gd name="connsiteX0" fmla="*/ 10028493 w 11164371"/>
                <a:gd name="connsiteY0" fmla="*/ 1497240 h 7304562"/>
                <a:gd name="connsiteX1" fmla="*/ 11134663 w 11164371"/>
                <a:gd name="connsiteY1" fmla="*/ 3156772 h 7304562"/>
                <a:gd name="connsiteX2" fmla="*/ 10735582 w 11164371"/>
                <a:gd name="connsiteY2" fmla="*/ 3870077 h 7304562"/>
                <a:gd name="connsiteX3" fmla="*/ 10651810 w 11164371"/>
                <a:gd name="connsiteY3" fmla="*/ 3942221 h 7304562"/>
                <a:gd name="connsiteX4" fmla="*/ 10679298 w 11164371"/>
                <a:gd name="connsiteY4" fmla="*/ 3991975 h 7304562"/>
                <a:gd name="connsiteX5" fmla="*/ 10575091 w 11164371"/>
                <a:gd name="connsiteY5" fmla="*/ 5574231 h 7304562"/>
                <a:gd name="connsiteX6" fmla="*/ 9208209 w 11164371"/>
                <a:gd name="connsiteY6" fmla="*/ 6040956 h 7304562"/>
                <a:gd name="connsiteX7" fmla="*/ 9097795 w 11164371"/>
                <a:gd name="connsiteY7" fmla="*/ 6017904 h 7304562"/>
                <a:gd name="connsiteX8" fmla="*/ 9096425 w 11164371"/>
                <a:gd name="connsiteY8" fmla="*/ 6033103 h 7304562"/>
                <a:gd name="connsiteX9" fmla="*/ 8473070 w 11164371"/>
                <a:gd name="connsiteY9" fmla="*/ 6971326 h 7304562"/>
                <a:gd name="connsiteX10" fmla="*/ 6935424 w 11164371"/>
                <a:gd name="connsiteY10" fmla="*/ 6315847 h 7304562"/>
                <a:gd name="connsiteX11" fmla="*/ 6856275 w 11164371"/>
                <a:gd name="connsiteY11" fmla="*/ 6195055 h 7304562"/>
                <a:gd name="connsiteX12" fmla="*/ 6837299 w 11164371"/>
                <a:gd name="connsiteY12" fmla="*/ 6260196 h 7304562"/>
                <a:gd name="connsiteX13" fmla="*/ 5583306 w 11164371"/>
                <a:gd name="connsiteY13" fmla="*/ 7304562 h 7304562"/>
                <a:gd name="connsiteX14" fmla="*/ 4386622 w 11164371"/>
                <a:gd name="connsiteY14" fmla="*/ 6409671 h 7304562"/>
                <a:gd name="connsiteX15" fmla="*/ 4332861 w 11164371"/>
                <a:gd name="connsiteY15" fmla="*/ 6269451 h 7304562"/>
                <a:gd name="connsiteX16" fmla="*/ 4234946 w 11164371"/>
                <a:gd name="connsiteY16" fmla="*/ 6302719 h 7304562"/>
                <a:gd name="connsiteX17" fmla="*/ 2995253 w 11164371"/>
                <a:gd name="connsiteY17" fmla="*/ 6339781 h 7304562"/>
                <a:gd name="connsiteX18" fmla="*/ 1228478 w 11164371"/>
                <a:gd name="connsiteY18" fmla="*/ 4739362 h 7304562"/>
                <a:gd name="connsiteX19" fmla="*/ 1218341 w 11164371"/>
                <a:gd name="connsiteY19" fmla="*/ 4643795 h 7304562"/>
                <a:gd name="connsiteX20" fmla="*/ 1202674 w 11164371"/>
                <a:gd name="connsiteY20" fmla="*/ 4639798 h 7304562"/>
                <a:gd name="connsiteX21" fmla="*/ 113681 w 11164371"/>
                <a:gd name="connsiteY21" fmla="*/ 3109807 h 7304562"/>
                <a:gd name="connsiteX22" fmla="*/ 518323 w 11164371"/>
                <a:gd name="connsiteY22" fmla="*/ 2464303 h 7304562"/>
                <a:gd name="connsiteX23" fmla="*/ 523082 w 11164371"/>
                <a:gd name="connsiteY23" fmla="*/ 2460830 h 7304562"/>
                <a:gd name="connsiteX24" fmla="*/ 481409 w 11164371"/>
                <a:gd name="connsiteY24" fmla="*/ 2434780 h 7304562"/>
                <a:gd name="connsiteX25" fmla="*/ 24358 w 11164371"/>
                <a:gd name="connsiteY25" fmla="*/ 1282255 h 7304562"/>
                <a:gd name="connsiteX26" fmla="*/ 1353195 w 11164371"/>
                <a:gd name="connsiteY26" fmla="*/ 416216 h 7304562"/>
                <a:gd name="connsiteX27" fmla="*/ 1422461 w 11164371"/>
                <a:gd name="connsiteY27" fmla="*/ 434514 h 7304562"/>
                <a:gd name="connsiteX28" fmla="*/ 1514080 w 11164371"/>
                <a:gd name="connsiteY28" fmla="*/ 0 h 7304562"/>
                <a:gd name="connsiteX29" fmla="*/ 9117665 w 11164371"/>
                <a:gd name="connsiteY29" fmla="*/ 1603246 h 7304562"/>
                <a:gd name="connsiteX30" fmla="*/ 9199859 w 11164371"/>
                <a:gd name="connsiteY30" fmla="*/ 1566107 h 7304562"/>
                <a:gd name="connsiteX31" fmla="*/ 10028493 w 11164371"/>
                <a:gd name="connsiteY31" fmla="*/ 1497240 h 730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64371" h="7304562">
                  <a:moveTo>
                    <a:pt x="10028493" y="1497240"/>
                  </a:moveTo>
                  <a:cubicBezTo>
                    <a:pt x="10798438" y="1659586"/>
                    <a:pt x="11293686" y="2402584"/>
                    <a:pt x="11134663" y="3156772"/>
                  </a:cubicBezTo>
                  <a:cubicBezTo>
                    <a:pt x="11075029" y="3439592"/>
                    <a:pt x="10931856" y="3683825"/>
                    <a:pt x="10735582" y="3870077"/>
                  </a:cubicBezTo>
                  <a:lnTo>
                    <a:pt x="10651810" y="3942221"/>
                  </a:lnTo>
                  <a:lnTo>
                    <a:pt x="10679298" y="3991975"/>
                  </a:lnTo>
                  <a:cubicBezTo>
                    <a:pt x="10945608" y="4528168"/>
                    <a:pt x="10926897" y="5138980"/>
                    <a:pt x="10575091" y="5574231"/>
                  </a:cubicBezTo>
                  <a:cubicBezTo>
                    <a:pt x="10255266" y="5969913"/>
                    <a:pt x="9735852" y="6126855"/>
                    <a:pt x="9208209" y="6040956"/>
                  </a:cubicBezTo>
                  <a:lnTo>
                    <a:pt x="9097795" y="6017904"/>
                  </a:lnTo>
                  <a:lnTo>
                    <a:pt x="9096425" y="6033103"/>
                  </a:lnTo>
                  <a:cubicBezTo>
                    <a:pt x="9038458" y="6469995"/>
                    <a:pt x="8821376" y="6824437"/>
                    <a:pt x="8473070" y="6971326"/>
                  </a:cubicBezTo>
                  <a:cubicBezTo>
                    <a:pt x="7969960" y="7183499"/>
                    <a:pt x="7347860" y="6897351"/>
                    <a:pt x="6935424" y="6315847"/>
                  </a:cubicBezTo>
                  <a:lnTo>
                    <a:pt x="6856275" y="6195055"/>
                  </a:lnTo>
                  <a:lnTo>
                    <a:pt x="6837299" y="6260196"/>
                  </a:lnTo>
                  <a:cubicBezTo>
                    <a:pt x="6630697" y="6873926"/>
                    <a:pt x="6147027" y="7304562"/>
                    <a:pt x="5583306" y="7304562"/>
                  </a:cubicBezTo>
                  <a:cubicBezTo>
                    <a:pt x="5066562" y="7304562"/>
                    <a:pt x="4617083" y="6942708"/>
                    <a:pt x="4386622" y="6409671"/>
                  </a:cubicBezTo>
                  <a:lnTo>
                    <a:pt x="4332861" y="6269451"/>
                  </a:lnTo>
                  <a:lnTo>
                    <a:pt x="4234946" y="6302719"/>
                  </a:lnTo>
                  <a:cubicBezTo>
                    <a:pt x="3860228" y="6412138"/>
                    <a:pt x="3432145" y="6431901"/>
                    <a:pt x="2995253" y="6339781"/>
                  </a:cubicBezTo>
                  <a:cubicBezTo>
                    <a:pt x="2048655" y="6140187"/>
                    <a:pt x="1351953" y="5476773"/>
                    <a:pt x="1228478" y="4739362"/>
                  </a:cubicBezTo>
                  <a:lnTo>
                    <a:pt x="1218341" y="4643795"/>
                  </a:lnTo>
                  <a:lnTo>
                    <a:pt x="1202674" y="4639798"/>
                  </a:lnTo>
                  <a:cubicBezTo>
                    <a:pt x="457064" y="4415646"/>
                    <a:pt x="-22947" y="3757783"/>
                    <a:pt x="113681" y="3109807"/>
                  </a:cubicBezTo>
                  <a:cubicBezTo>
                    <a:pt x="168332" y="2850616"/>
                    <a:pt x="313885" y="2629814"/>
                    <a:pt x="518323" y="2464303"/>
                  </a:cubicBezTo>
                  <a:lnTo>
                    <a:pt x="523082" y="2460830"/>
                  </a:lnTo>
                  <a:lnTo>
                    <a:pt x="481409" y="2434780"/>
                  </a:lnTo>
                  <a:cubicBezTo>
                    <a:pt x="122650" y="2185127"/>
                    <a:pt x="-71491" y="1736829"/>
                    <a:pt x="24358" y="1282255"/>
                  </a:cubicBezTo>
                  <a:cubicBezTo>
                    <a:pt x="152156" y="676157"/>
                    <a:pt x="747097" y="288418"/>
                    <a:pt x="1353195" y="416216"/>
                  </a:cubicBezTo>
                  <a:lnTo>
                    <a:pt x="1422461" y="434514"/>
                  </a:lnTo>
                  <a:lnTo>
                    <a:pt x="1514080" y="0"/>
                  </a:lnTo>
                  <a:lnTo>
                    <a:pt x="9117665" y="1603246"/>
                  </a:lnTo>
                  <a:lnTo>
                    <a:pt x="9199859" y="1566107"/>
                  </a:lnTo>
                  <a:cubicBezTo>
                    <a:pt x="9453407" y="1465780"/>
                    <a:pt x="9739764" y="1436360"/>
                    <a:pt x="10028493" y="1497240"/>
                  </a:cubicBezTo>
                  <a:close/>
                </a:path>
              </a:pathLst>
            </a:custGeom>
            <a:noFill/>
            <a:ln w="50800">
              <a:solidFill>
                <a:srgbClr val="6DC9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2720" y="1818347"/>
            <a:ext cx="3394893" cy="337891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589016" y="76552"/>
              <a:ext cx="3013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班主任寄语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3600" y="1323326"/>
            <a:ext cx="8955314" cy="38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None/>
              <a:defRPr>
                <a:latin typeface="黄彦文行书字体" panose="02010601030101010101" pitchFamily="2" charset="-122"/>
                <a:ea typeface="黄彦文行书字体" panose="02010601030101010101" pitchFamily="2" charset="-122"/>
              </a:defRPr>
            </a:lvl1pPr>
          </a:lstStyle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我们应该感激生我养我的父母，没有他们，我们不可能来到人世更不可能长大成人；</a:t>
            </a: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我们应该感激我们的国家，为我们提供了如此安定的生存空间；</a:t>
            </a: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我们应该感激社会，为我们提供了衣食无忧的生活环境；</a:t>
            </a: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我们应该感激学校，让我们愉快而充实地学习；</a:t>
            </a: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我们应该感激家人；为我们营造了温馨的家庭港湾；</a:t>
            </a: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我们应该感激朋友，为我们送来了真诚的友谊；</a:t>
            </a: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我们应该感激老师，教给我们知识，提高了我们的修养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我们还要感激苦难逆境，是它们教会我们坚强。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76 -0.22038 L -4.58333E-6 -3.7037E-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057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8 -0.10671 L -1.875E-6 -3.7037E-6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532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 -0.20255 L 3.125E-6 3.7037E-6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990" y="0"/>
            <a:ext cx="7553518" cy="755351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589016" y="76552"/>
              <a:ext cx="3013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班主任寄语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55247" y="2465046"/>
            <a:ext cx="39885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我们需要心存感激，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因为只有心存感激，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你才会知道付出比得到更珍贵，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你才可能拥有宽阔的胸怀，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强烈的责任心。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29022" y="1457506"/>
            <a:ext cx="6096012" cy="60960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818092" y="461272"/>
            <a:ext cx="3901966" cy="3901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0.29977 L 4.79167E-6 1.48148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3451 -4.44444E-6 L 3.33333E-6 -4.44444E-6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" y="0"/>
            <a:ext cx="12181972" cy="5657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760" y="1670893"/>
            <a:ext cx="2699431" cy="50861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57875"/>
            <a:ext cx="12192000" cy="1000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0"/>
            <a:ext cx="31623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6193" y="5536456"/>
            <a:ext cx="355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24787E"/>
                </a:solidFill>
                <a:cs typeface="+mn-ea"/>
                <a:sym typeface="+mn-lt"/>
              </a:rPr>
              <a:t>Happy Mother’s Day</a:t>
            </a:r>
            <a:endParaRPr lang="zh-CN" altLang="en-US" sz="2800" dirty="0">
              <a:solidFill>
                <a:srgbClr val="24787E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5549219"/>
            <a:ext cx="438150" cy="3714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61428" y="5536456"/>
            <a:ext cx="106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24787E"/>
                </a:solidFill>
                <a:cs typeface="+mn-ea"/>
                <a:sym typeface="+mn-lt"/>
              </a:rPr>
              <a:t>5.12</a:t>
            </a:r>
            <a:endParaRPr lang="zh-CN" altLang="en-US" sz="2800" dirty="0">
              <a:solidFill>
                <a:srgbClr val="24787E"/>
              </a:solidFill>
              <a:cs typeface="+mn-ea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906302" y="1079841"/>
            <a:ext cx="4886712" cy="3054085"/>
            <a:chOff x="947979" y="1079841"/>
            <a:chExt cx="4886712" cy="3054085"/>
          </a:xfrm>
        </p:grpSpPr>
        <p:grpSp>
          <p:nvGrpSpPr>
            <p:cNvPr id="15" name="组合 14"/>
            <p:cNvGrpSpPr/>
            <p:nvPr/>
          </p:nvGrpSpPr>
          <p:grpSpPr>
            <a:xfrm>
              <a:off x="947979" y="1079841"/>
              <a:ext cx="1055574" cy="724972"/>
              <a:chOff x="1148783" y="1275967"/>
              <a:chExt cx="1055574" cy="1118549"/>
            </a:xfrm>
          </p:grpSpPr>
          <p:sp>
            <p:nvSpPr>
              <p:cNvPr id="37" name="任意多边形: 形状 36"/>
              <p:cNvSpPr/>
              <p:nvPr/>
            </p:nvSpPr>
            <p:spPr>
              <a:xfrm>
                <a:off x="1148783" y="1469231"/>
                <a:ext cx="925285" cy="925285"/>
              </a:xfrm>
              <a:custGeom>
                <a:avLst/>
                <a:gdLst>
                  <a:gd name="connsiteX0" fmla="*/ 0 w 769257"/>
                  <a:gd name="connsiteY0" fmla="*/ 769257 h 769257"/>
                  <a:gd name="connsiteX1" fmla="*/ 0 w 769257"/>
                  <a:gd name="connsiteY1" fmla="*/ 0 h 769257"/>
                  <a:gd name="connsiteX2" fmla="*/ 159657 w 769257"/>
                  <a:gd name="connsiteY2" fmla="*/ 0 h 769257"/>
                  <a:gd name="connsiteX3" fmla="*/ 769257 w 769257"/>
                  <a:gd name="connsiteY3" fmla="*/ 0 h 76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57" h="769257">
                    <a:moveTo>
                      <a:pt x="0" y="769257"/>
                    </a:moveTo>
                    <a:lnTo>
                      <a:pt x="0" y="0"/>
                    </a:lnTo>
                    <a:lnTo>
                      <a:pt x="159657" y="0"/>
                    </a:lnTo>
                    <a:lnTo>
                      <a:pt x="769257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1279072" y="1275967"/>
                <a:ext cx="925285" cy="925286"/>
              </a:xfrm>
              <a:custGeom>
                <a:avLst/>
                <a:gdLst>
                  <a:gd name="connsiteX0" fmla="*/ 0 w 769257"/>
                  <a:gd name="connsiteY0" fmla="*/ 769257 h 769257"/>
                  <a:gd name="connsiteX1" fmla="*/ 0 w 769257"/>
                  <a:gd name="connsiteY1" fmla="*/ 0 h 769257"/>
                  <a:gd name="connsiteX2" fmla="*/ 159657 w 769257"/>
                  <a:gd name="connsiteY2" fmla="*/ 0 h 769257"/>
                  <a:gd name="connsiteX3" fmla="*/ 769257 w 769257"/>
                  <a:gd name="connsiteY3" fmla="*/ 0 h 76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57" h="769257">
                    <a:moveTo>
                      <a:pt x="0" y="769257"/>
                    </a:moveTo>
                    <a:lnTo>
                      <a:pt x="0" y="0"/>
                    </a:lnTo>
                    <a:lnTo>
                      <a:pt x="159657" y="0"/>
                    </a:lnTo>
                    <a:lnTo>
                      <a:pt x="769257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 flipV="1">
              <a:off x="4779118" y="3412395"/>
              <a:ext cx="1055573" cy="721531"/>
              <a:chOff x="1717489" y="1324429"/>
              <a:chExt cx="1055573" cy="1113240"/>
            </a:xfrm>
          </p:grpSpPr>
          <p:sp>
            <p:nvSpPr>
              <p:cNvPr id="35" name="任意多边形: 形状 34"/>
              <p:cNvSpPr/>
              <p:nvPr/>
            </p:nvSpPr>
            <p:spPr>
              <a:xfrm>
                <a:off x="1717489" y="1512383"/>
                <a:ext cx="925285" cy="925286"/>
              </a:xfrm>
              <a:custGeom>
                <a:avLst/>
                <a:gdLst>
                  <a:gd name="connsiteX0" fmla="*/ 0 w 769257"/>
                  <a:gd name="connsiteY0" fmla="*/ 769257 h 769257"/>
                  <a:gd name="connsiteX1" fmla="*/ 0 w 769257"/>
                  <a:gd name="connsiteY1" fmla="*/ 0 h 769257"/>
                  <a:gd name="connsiteX2" fmla="*/ 159657 w 769257"/>
                  <a:gd name="connsiteY2" fmla="*/ 0 h 769257"/>
                  <a:gd name="connsiteX3" fmla="*/ 769257 w 769257"/>
                  <a:gd name="connsiteY3" fmla="*/ 0 h 76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57" h="769257">
                    <a:moveTo>
                      <a:pt x="0" y="769257"/>
                    </a:moveTo>
                    <a:lnTo>
                      <a:pt x="0" y="0"/>
                    </a:lnTo>
                    <a:lnTo>
                      <a:pt x="159657" y="0"/>
                    </a:lnTo>
                    <a:lnTo>
                      <a:pt x="769257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847777" y="1324429"/>
                <a:ext cx="925285" cy="925286"/>
              </a:xfrm>
              <a:custGeom>
                <a:avLst/>
                <a:gdLst>
                  <a:gd name="connsiteX0" fmla="*/ 0 w 769257"/>
                  <a:gd name="connsiteY0" fmla="*/ 769257 h 769257"/>
                  <a:gd name="connsiteX1" fmla="*/ 0 w 769257"/>
                  <a:gd name="connsiteY1" fmla="*/ 0 h 769257"/>
                  <a:gd name="connsiteX2" fmla="*/ 159657 w 769257"/>
                  <a:gd name="connsiteY2" fmla="*/ 0 h 769257"/>
                  <a:gd name="connsiteX3" fmla="*/ 769257 w 769257"/>
                  <a:gd name="connsiteY3" fmla="*/ 0 h 76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57" h="769257">
                    <a:moveTo>
                      <a:pt x="0" y="769257"/>
                    </a:moveTo>
                    <a:lnTo>
                      <a:pt x="0" y="0"/>
                    </a:lnTo>
                    <a:lnTo>
                      <a:pt x="159657" y="0"/>
                    </a:lnTo>
                    <a:lnTo>
                      <a:pt x="769257" y="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 rot="594792">
            <a:off x="2113334" y="1496047"/>
            <a:ext cx="2798090" cy="2485789"/>
            <a:chOff x="1553254" y="1869621"/>
            <a:chExt cx="3499986" cy="3109346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1741715" y="2050143"/>
              <a:ext cx="3120571" cy="27577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4903561" y="1869621"/>
              <a:ext cx="149679" cy="149679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553254" y="4829288"/>
              <a:ext cx="149679" cy="149679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075977" y="1267318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cs typeface="+mn-ea"/>
                <a:sym typeface="+mn-lt"/>
              </a:rPr>
              <a:t>感谢</a:t>
            </a:r>
          </a:p>
        </p:txBody>
      </p:sp>
      <p:sp>
        <p:nvSpPr>
          <p:cNvPr id="19" name="矩形 18"/>
          <p:cNvSpPr/>
          <p:nvPr/>
        </p:nvSpPr>
        <p:spPr>
          <a:xfrm>
            <a:off x="2935157" y="2430542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cs typeface="+mn-ea"/>
                <a:sym typeface="+mn-lt"/>
              </a:rPr>
              <a:t>聆听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94588" y="3534215"/>
            <a:ext cx="303407" cy="200505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085395" y="4391178"/>
            <a:ext cx="1041276" cy="688122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372950" y="4363742"/>
            <a:ext cx="232324" cy="153530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98563" y="2833794"/>
            <a:ext cx="850595" cy="562111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274476" y="4407412"/>
            <a:ext cx="642932" cy="424878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849165" y="805366"/>
            <a:ext cx="1682329" cy="1111757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830743" y="2098977"/>
            <a:ext cx="547530" cy="361832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386037" y="3845082"/>
            <a:ext cx="3101954" cy="484914"/>
            <a:chOff x="1453501" y="5354728"/>
            <a:chExt cx="3568819" cy="484914"/>
          </a:xfrm>
        </p:grpSpPr>
        <p:sp>
          <p:nvSpPr>
            <p:cNvPr id="30" name="矩形: 圆角 29"/>
            <p:cNvSpPr/>
            <p:nvPr/>
          </p:nvSpPr>
          <p:spPr>
            <a:xfrm>
              <a:off x="1453501" y="5354728"/>
              <a:ext cx="3568819" cy="4849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21697" y="5397130"/>
              <a:ext cx="172121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000" dirty="0" smtClean="0">
                  <a:solidFill>
                    <a:srgbClr val="24787E"/>
                  </a:solidFill>
                  <a:cs typeface="+mn-ea"/>
                  <a:sym typeface="+mn-lt"/>
                </a:rPr>
                <a:t>二年</a:t>
              </a:r>
              <a:r>
                <a:rPr lang="zh-CN" altLang="en-US" sz="2000" dirty="0">
                  <a:solidFill>
                    <a:srgbClr val="24787E"/>
                  </a:solidFill>
                  <a:cs typeface="+mn-ea"/>
                  <a:sym typeface="+mn-lt"/>
                </a:rPr>
                <a:t>三</a:t>
              </a:r>
              <a:r>
                <a:rPr lang="zh-CN" altLang="en-US" sz="2000" dirty="0" smtClean="0">
                  <a:solidFill>
                    <a:srgbClr val="24787E"/>
                  </a:solidFill>
                  <a:cs typeface="+mn-ea"/>
                  <a:sym typeface="+mn-lt"/>
                </a:rPr>
                <a:t>班</a:t>
              </a:r>
              <a:endParaRPr lang="zh-CN" altLang="en-US" sz="2000" dirty="0">
                <a:solidFill>
                  <a:srgbClr val="24787E"/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324927" y="5397130"/>
              <a:ext cx="146959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000" dirty="0">
                  <a:solidFill>
                    <a:srgbClr val="24787E"/>
                  </a:solidFill>
                  <a:cs typeface="+mn-ea"/>
                  <a:sym typeface="+mn-lt"/>
                </a:rPr>
                <a:t>第一</a:t>
              </a:r>
              <a:r>
                <a:rPr lang="en-US" altLang="zh-CN" sz="2000" dirty="0">
                  <a:solidFill>
                    <a:srgbClr val="24787E"/>
                  </a:solidFill>
                  <a:cs typeface="+mn-ea"/>
                  <a:sym typeface="+mn-lt"/>
                </a:rPr>
                <a:t>PPT</a:t>
              </a:r>
              <a:endParaRPr lang="zh-CN" altLang="en-US" sz="2000" dirty="0">
                <a:solidFill>
                  <a:srgbClr val="24787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1 -0.00092 L -4.16667E-7 -1.85185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24 0.09792 L -2.29167E-6 -4.07407E-6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-490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19 -0.08657 L 3.75E-6 0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>
            <a:off x="924029" y="1446545"/>
            <a:ext cx="5059181" cy="4817449"/>
          </a:xfrm>
          <a:custGeom>
            <a:avLst/>
            <a:gdLst>
              <a:gd name="connsiteX0" fmla="*/ 643156 w 3879903"/>
              <a:gd name="connsiteY0" fmla="*/ 653177 h 4862447"/>
              <a:gd name="connsiteX1" fmla="*/ 672185 w 3879903"/>
              <a:gd name="connsiteY1" fmla="*/ 566091 h 4862447"/>
              <a:gd name="connsiteX2" fmla="*/ 1049556 w 3879903"/>
              <a:gd name="connsiteY2" fmla="*/ 34 h 4862447"/>
              <a:gd name="connsiteX3" fmla="*/ 2196185 w 3879903"/>
              <a:gd name="connsiteY3" fmla="*/ 537062 h 4862447"/>
              <a:gd name="connsiteX4" fmla="*/ 3560528 w 3879903"/>
              <a:gd name="connsiteY4" fmla="*/ 217748 h 4862447"/>
              <a:gd name="connsiteX5" fmla="*/ 3879842 w 3879903"/>
              <a:gd name="connsiteY5" fmla="*/ 1219234 h 4862447"/>
              <a:gd name="connsiteX6" fmla="*/ 3589556 w 3879903"/>
              <a:gd name="connsiteY6" fmla="*/ 2598091 h 4862447"/>
              <a:gd name="connsiteX7" fmla="*/ 3792756 w 3879903"/>
              <a:gd name="connsiteY7" fmla="*/ 3672148 h 4862447"/>
              <a:gd name="connsiteX8" fmla="*/ 2994471 w 3879903"/>
              <a:gd name="connsiteY8" fmla="*/ 4731691 h 4862447"/>
              <a:gd name="connsiteX9" fmla="*/ 1644642 w 3879903"/>
              <a:gd name="connsiteY9" fmla="*/ 4586548 h 4862447"/>
              <a:gd name="connsiteX10" fmla="*/ 976985 w 3879903"/>
              <a:gd name="connsiteY10" fmla="*/ 4847805 h 4862447"/>
              <a:gd name="connsiteX11" fmla="*/ 120642 w 3879903"/>
              <a:gd name="connsiteY11" fmla="*/ 4064034 h 4862447"/>
              <a:gd name="connsiteX12" fmla="*/ 367385 w 3879903"/>
              <a:gd name="connsiteY12" fmla="*/ 3106091 h 4862447"/>
              <a:gd name="connsiteX13" fmla="*/ 4528 w 3879903"/>
              <a:gd name="connsiteY13" fmla="*/ 2293291 h 4862447"/>
              <a:gd name="connsiteX14" fmla="*/ 193213 w 3879903"/>
              <a:gd name="connsiteY14" fmla="*/ 1277291 h 4862447"/>
              <a:gd name="connsiteX15" fmla="*/ 643156 w 3879903"/>
              <a:gd name="connsiteY15" fmla="*/ 653177 h 4862447"/>
              <a:gd name="connsiteX0-1" fmla="*/ 528462 w 3879509"/>
              <a:gd name="connsiteY0-2" fmla="*/ 797957 h 4862447"/>
              <a:gd name="connsiteX1-3" fmla="*/ 671791 w 3879509"/>
              <a:gd name="connsiteY1-4" fmla="*/ 566091 h 4862447"/>
              <a:gd name="connsiteX2-5" fmla="*/ 1049162 w 3879509"/>
              <a:gd name="connsiteY2-6" fmla="*/ 34 h 4862447"/>
              <a:gd name="connsiteX3-7" fmla="*/ 2195791 w 3879509"/>
              <a:gd name="connsiteY3-8" fmla="*/ 537062 h 4862447"/>
              <a:gd name="connsiteX4-9" fmla="*/ 3560134 w 3879509"/>
              <a:gd name="connsiteY4-10" fmla="*/ 217748 h 4862447"/>
              <a:gd name="connsiteX5-11" fmla="*/ 3879448 w 3879509"/>
              <a:gd name="connsiteY5-12" fmla="*/ 1219234 h 4862447"/>
              <a:gd name="connsiteX6-13" fmla="*/ 3589162 w 3879509"/>
              <a:gd name="connsiteY6-14" fmla="*/ 2598091 h 4862447"/>
              <a:gd name="connsiteX7-15" fmla="*/ 3792362 w 3879509"/>
              <a:gd name="connsiteY7-16" fmla="*/ 3672148 h 4862447"/>
              <a:gd name="connsiteX8-17" fmla="*/ 2994077 w 3879509"/>
              <a:gd name="connsiteY8-18" fmla="*/ 4731691 h 4862447"/>
              <a:gd name="connsiteX9-19" fmla="*/ 1644248 w 3879509"/>
              <a:gd name="connsiteY9-20" fmla="*/ 4586548 h 4862447"/>
              <a:gd name="connsiteX10-21" fmla="*/ 976591 w 3879509"/>
              <a:gd name="connsiteY10-22" fmla="*/ 4847805 h 4862447"/>
              <a:gd name="connsiteX11-23" fmla="*/ 120248 w 3879509"/>
              <a:gd name="connsiteY11-24" fmla="*/ 4064034 h 4862447"/>
              <a:gd name="connsiteX12-25" fmla="*/ 366991 w 3879509"/>
              <a:gd name="connsiteY12-26" fmla="*/ 3106091 h 4862447"/>
              <a:gd name="connsiteX13-27" fmla="*/ 4134 w 3879509"/>
              <a:gd name="connsiteY13-28" fmla="*/ 2293291 h 4862447"/>
              <a:gd name="connsiteX14-29" fmla="*/ 192819 w 3879509"/>
              <a:gd name="connsiteY14-30" fmla="*/ 1277291 h 4862447"/>
              <a:gd name="connsiteX15-31" fmla="*/ 528462 w 3879509"/>
              <a:gd name="connsiteY15-32" fmla="*/ 797957 h 4862447"/>
              <a:gd name="connsiteX0-33" fmla="*/ 528462 w 3879509"/>
              <a:gd name="connsiteY0-34" fmla="*/ 802080 h 4866570"/>
              <a:gd name="connsiteX1-35" fmla="*/ 671791 w 3879509"/>
              <a:gd name="connsiteY1-36" fmla="*/ 570214 h 4866570"/>
              <a:gd name="connsiteX2-37" fmla="*/ 1049162 w 3879509"/>
              <a:gd name="connsiteY2-38" fmla="*/ 4157 h 4866570"/>
              <a:gd name="connsiteX3-39" fmla="*/ 2253848 w 3879509"/>
              <a:gd name="connsiteY3-40" fmla="*/ 308957 h 4866570"/>
              <a:gd name="connsiteX4-41" fmla="*/ 3560134 w 3879509"/>
              <a:gd name="connsiteY4-42" fmla="*/ 221871 h 4866570"/>
              <a:gd name="connsiteX5-43" fmla="*/ 3879448 w 3879509"/>
              <a:gd name="connsiteY5-44" fmla="*/ 1223357 h 4866570"/>
              <a:gd name="connsiteX6-45" fmla="*/ 3589162 w 3879509"/>
              <a:gd name="connsiteY6-46" fmla="*/ 2602214 h 4866570"/>
              <a:gd name="connsiteX7-47" fmla="*/ 3792362 w 3879509"/>
              <a:gd name="connsiteY7-48" fmla="*/ 3676271 h 4866570"/>
              <a:gd name="connsiteX8-49" fmla="*/ 2994077 w 3879509"/>
              <a:gd name="connsiteY8-50" fmla="*/ 4735814 h 4866570"/>
              <a:gd name="connsiteX9-51" fmla="*/ 1644248 w 3879509"/>
              <a:gd name="connsiteY9-52" fmla="*/ 4590671 h 4866570"/>
              <a:gd name="connsiteX10-53" fmla="*/ 976591 w 3879509"/>
              <a:gd name="connsiteY10-54" fmla="*/ 4851928 h 4866570"/>
              <a:gd name="connsiteX11-55" fmla="*/ 120248 w 3879509"/>
              <a:gd name="connsiteY11-56" fmla="*/ 4068157 h 4866570"/>
              <a:gd name="connsiteX12-57" fmla="*/ 366991 w 3879509"/>
              <a:gd name="connsiteY12-58" fmla="*/ 3110214 h 4866570"/>
              <a:gd name="connsiteX13-59" fmla="*/ 4134 w 3879509"/>
              <a:gd name="connsiteY13-60" fmla="*/ 2297414 h 4866570"/>
              <a:gd name="connsiteX14-61" fmla="*/ 192819 w 3879509"/>
              <a:gd name="connsiteY14-62" fmla="*/ 1281414 h 4866570"/>
              <a:gd name="connsiteX15-63" fmla="*/ 528462 w 3879509"/>
              <a:gd name="connsiteY15-64" fmla="*/ 802080 h 4866570"/>
              <a:gd name="connsiteX0-65" fmla="*/ 528462 w 3879509"/>
              <a:gd name="connsiteY0-66" fmla="*/ 744710 h 4809200"/>
              <a:gd name="connsiteX1-67" fmla="*/ 671791 w 3879509"/>
              <a:gd name="connsiteY1-68" fmla="*/ 512844 h 4809200"/>
              <a:gd name="connsiteX2-69" fmla="*/ 1281391 w 3879509"/>
              <a:gd name="connsiteY2-70" fmla="*/ 4844 h 4809200"/>
              <a:gd name="connsiteX3-71" fmla="*/ 2253848 w 3879509"/>
              <a:gd name="connsiteY3-72" fmla="*/ 251587 h 4809200"/>
              <a:gd name="connsiteX4-73" fmla="*/ 3560134 w 3879509"/>
              <a:gd name="connsiteY4-74" fmla="*/ 164501 h 4809200"/>
              <a:gd name="connsiteX5-75" fmla="*/ 3879448 w 3879509"/>
              <a:gd name="connsiteY5-76" fmla="*/ 1165987 h 4809200"/>
              <a:gd name="connsiteX6-77" fmla="*/ 3589162 w 3879509"/>
              <a:gd name="connsiteY6-78" fmla="*/ 2544844 h 4809200"/>
              <a:gd name="connsiteX7-79" fmla="*/ 3792362 w 3879509"/>
              <a:gd name="connsiteY7-80" fmla="*/ 3618901 h 4809200"/>
              <a:gd name="connsiteX8-81" fmla="*/ 2994077 w 3879509"/>
              <a:gd name="connsiteY8-82" fmla="*/ 4678444 h 4809200"/>
              <a:gd name="connsiteX9-83" fmla="*/ 1644248 w 3879509"/>
              <a:gd name="connsiteY9-84" fmla="*/ 4533301 h 4809200"/>
              <a:gd name="connsiteX10-85" fmla="*/ 976591 w 3879509"/>
              <a:gd name="connsiteY10-86" fmla="*/ 4794558 h 4809200"/>
              <a:gd name="connsiteX11-87" fmla="*/ 120248 w 3879509"/>
              <a:gd name="connsiteY11-88" fmla="*/ 4010787 h 4809200"/>
              <a:gd name="connsiteX12-89" fmla="*/ 366991 w 3879509"/>
              <a:gd name="connsiteY12-90" fmla="*/ 3052844 h 4809200"/>
              <a:gd name="connsiteX13-91" fmla="*/ 4134 w 3879509"/>
              <a:gd name="connsiteY13-92" fmla="*/ 2240044 h 4809200"/>
              <a:gd name="connsiteX14-93" fmla="*/ 192819 w 3879509"/>
              <a:gd name="connsiteY14-94" fmla="*/ 1224044 h 4809200"/>
              <a:gd name="connsiteX15-95" fmla="*/ 528462 w 3879509"/>
              <a:gd name="connsiteY15-96" fmla="*/ 744710 h 4809200"/>
              <a:gd name="connsiteX0-97" fmla="*/ 324541 w 3878788"/>
              <a:gd name="connsiteY0-98" fmla="*/ 599568 h 4809200"/>
              <a:gd name="connsiteX1-99" fmla="*/ 671070 w 3878788"/>
              <a:gd name="connsiteY1-100" fmla="*/ 512844 h 4809200"/>
              <a:gd name="connsiteX2-101" fmla="*/ 1280670 w 3878788"/>
              <a:gd name="connsiteY2-102" fmla="*/ 4844 h 4809200"/>
              <a:gd name="connsiteX3-103" fmla="*/ 2253127 w 3878788"/>
              <a:gd name="connsiteY3-104" fmla="*/ 251587 h 4809200"/>
              <a:gd name="connsiteX4-105" fmla="*/ 3559413 w 3878788"/>
              <a:gd name="connsiteY4-106" fmla="*/ 164501 h 4809200"/>
              <a:gd name="connsiteX5-107" fmla="*/ 3878727 w 3878788"/>
              <a:gd name="connsiteY5-108" fmla="*/ 1165987 h 4809200"/>
              <a:gd name="connsiteX6-109" fmla="*/ 3588441 w 3878788"/>
              <a:gd name="connsiteY6-110" fmla="*/ 2544844 h 4809200"/>
              <a:gd name="connsiteX7-111" fmla="*/ 3791641 w 3878788"/>
              <a:gd name="connsiteY7-112" fmla="*/ 3618901 h 4809200"/>
              <a:gd name="connsiteX8-113" fmla="*/ 2993356 w 3878788"/>
              <a:gd name="connsiteY8-114" fmla="*/ 4678444 h 4809200"/>
              <a:gd name="connsiteX9-115" fmla="*/ 1643527 w 3878788"/>
              <a:gd name="connsiteY9-116" fmla="*/ 4533301 h 4809200"/>
              <a:gd name="connsiteX10-117" fmla="*/ 975870 w 3878788"/>
              <a:gd name="connsiteY10-118" fmla="*/ 4794558 h 4809200"/>
              <a:gd name="connsiteX11-119" fmla="*/ 119527 w 3878788"/>
              <a:gd name="connsiteY11-120" fmla="*/ 4010787 h 4809200"/>
              <a:gd name="connsiteX12-121" fmla="*/ 366270 w 3878788"/>
              <a:gd name="connsiteY12-122" fmla="*/ 3052844 h 4809200"/>
              <a:gd name="connsiteX13-123" fmla="*/ 3413 w 3878788"/>
              <a:gd name="connsiteY13-124" fmla="*/ 2240044 h 4809200"/>
              <a:gd name="connsiteX14-125" fmla="*/ 192098 w 3878788"/>
              <a:gd name="connsiteY14-126" fmla="*/ 1224044 h 4809200"/>
              <a:gd name="connsiteX15-127" fmla="*/ 324541 w 3878788"/>
              <a:gd name="connsiteY15-128" fmla="*/ 599568 h 4809200"/>
              <a:gd name="connsiteX0-129" fmla="*/ 324541 w 3878788"/>
              <a:gd name="connsiteY0-130" fmla="*/ 594756 h 4804388"/>
              <a:gd name="connsiteX1-131" fmla="*/ 917813 w 3878788"/>
              <a:gd name="connsiteY1-132" fmla="*/ 232261 h 4804388"/>
              <a:gd name="connsiteX2-133" fmla="*/ 1280670 w 3878788"/>
              <a:gd name="connsiteY2-134" fmla="*/ 32 h 4804388"/>
              <a:gd name="connsiteX3-135" fmla="*/ 2253127 w 3878788"/>
              <a:gd name="connsiteY3-136" fmla="*/ 246775 h 4804388"/>
              <a:gd name="connsiteX4-137" fmla="*/ 3559413 w 3878788"/>
              <a:gd name="connsiteY4-138" fmla="*/ 159689 h 4804388"/>
              <a:gd name="connsiteX5-139" fmla="*/ 3878727 w 3878788"/>
              <a:gd name="connsiteY5-140" fmla="*/ 1161175 h 4804388"/>
              <a:gd name="connsiteX6-141" fmla="*/ 3588441 w 3878788"/>
              <a:gd name="connsiteY6-142" fmla="*/ 2540032 h 4804388"/>
              <a:gd name="connsiteX7-143" fmla="*/ 3791641 w 3878788"/>
              <a:gd name="connsiteY7-144" fmla="*/ 3614089 h 4804388"/>
              <a:gd name="connsiteX8-145" fmla="*/ 2993356 w 3878788"/>
              <a:gd name="connsiteY8-146" fmla="*/ 4673632 h 4804388"/>
              <a:gd name="connsiteX9-147" fmla="*/ 1643527 w 3878788"/>
              <a:gd name="connsiteY9-148" fmla="*/ 4528489 h 4804388"/>
              <a:gd name="connsiteX10-149" fmla="*/ 975870 w 3878788"/>
              <a:gd name="connsiteY10-150" fmla="*/ 4789746 h 4804388"/>
              <a:gd name="connsiteX11-151" fmla="*/ 119527 w 3878788"/>
              <a:gd name="connsiteY11-152" fmla="*/ 4005975 h 4804388"/>
              <a:gd name="connsiteX12-153" fmla="*/ 366270 w 3878788"/>
              <a:gd name="connsiteY12-154" fmla="*/ 3048032 h 4804388"/>
              <a:gd name="connsiteX13-155" fmla="*/ 3413 w 3878788"/>
              <a:gd name="connsiteY13-156" fmla="*/ 2235232 h 4804388"/>
              <a:gd name="connsiteX14-157" fmla="*/ 192098 w 3878788"/>
              <a:gd name="connsiteY14-158" fmla="*/ 1219232 h 4804388"/>
              <a:gd name="connsiteX15-159" fmla="*/ 324541 w 3878788"/>
              <a:gd name="connsiteY15-160" fmla="*/ 594756 h 4804388"/>
              <a:gd name="connsiteX0-161" fmla="*/ 324541 w 3878788"/>
              <a:gd name="connsiteY0-162" fmla="*/ 599276 h 4808908"/>
              <a:gd name="connsiteX1-163" fmla="*/ 818753 w 3878788"/>
              <a:gd name="connsiteY1-164" fmla="*/ 503481 h 4808908"/>
              <a:gd name="connsiteX2-165" fmla="*/ 1280670 w 3878788"/>
              <a:gd name="connsiteY2-166" fmla="*/ 4552 h 4808908"/>
              <a:gd name="connsiteX3-167" fmla="*/ 2253127 w 3878788"/>
              <a:gd name="connsiteY3-168" fmla="*/ 251295 h 4808908"/>
              <a:gd name="connsiteX4-169" fmla="*/ 3559413 w 3878788"/>
              <a:gd name="connsiteY4-170" fmla="*/ 164209 h 4808908"/>
              <a:gd name="connsiteX5-171" fmla="*/ 3878727 w 3878788"/>
              <a:gd name="connsiteY5-172" fmla="*/ 1165695 h 4808908"/>
              <a:gd name="connsiteX6-173" fmla="*/ 3588441 w 3878788"/>
              <a:gd name="connsiteY6-174" fmla="*/ 2544552 h 4808908"/>
              <a:gd name="connsiteX7-175" fmla="*/ 3791641 w 3878788"/>
              <a:gd name="connsiteY7-176" fmla="*/ 3618609 h 4808908"/>
              <a:gd name="connsiteX8-177" fmla="*/ 2993356 w 3878788"/>
              <a:gd name="connsiteY8-178" fmla="*/ 4678152 h 4808908"/>
              <a:gd name="connsiteX9-179" fmla="*/ 1643527 w 3878788"/>
              <a:gd name="connsiteY9-180" fmla="*/ 4533009 h 4808908"/>
              <a:gd name="connsiteX10-181" fmla="*/ 975870 w 3878788"/>
              <a:gd name="connsiteY10-182" fmla="*/ 4794266 h 4808908"/>
              <a:gd name="connsiteX11-183" fmla="*/ 119527 w 3878788"/>
              <a:gd name="connsiteY11-184" fmla="*/ 4010495 h 4808908"/>
              <a:gd name="connsiteX12-185" fmla="*/ 366270 w 3878788"/>
              <a:gd name="connsiteY12-186" fmla="*/ 3052552 h 4808908"/>
              <a:gd name="connsiteX13-187" fmla="*/ 3413 w 3878788"/>
              <a:gd name="connsiteY13-188" fmla="*/ 2239752 h 4808908"/>
              <a:gd name="connsiteX14-189" fmla="*/ 192098 w 3878788"/>
              <a:gd name="connsiteY14-190" fmla="*/ 1223752 h 4808908"/>
              <a:gd name="connsiteX15-191" fmla="*/ 324541 w 3878788"/>
              <a:gd name="connsiteY15-192" fmla="*/ 599276 h 4808908"/>
              <a:gd name="connsiteX0-193" fmla="*/ 301615 w 3878722"/>
              <a:gd name="connsiteY0-194" fmla="*/ 705956 h 4808908"/>
              <a:gd name="connsiteX1-195" fmla="*/ 818687 w 3878722"/>
              <a:gd name="connsiteY1-196" fmla="*/ 503481 h 4808908"/>
              <a:gd name="connsiteX2-197" fmla="*/ 1280604 w 3878722"/>
              <a:gd name="connsiteY2-198" fmla="*/ 4552 h 4808908"/>
              <a:gd name="connsiteX3-199" fmla="*/ 2253061 w 3878722"/>
              <a:gd name="connsiteY3-200" fmla="*/ 251295 h 4808908"/>
              <a:gd name="connsiteX4-201" fmla="*/ 3559347 w 3878722"/>
              <a:gd name="connsiteY4-202" fmla="*/ 164209 h 4808908"/>
              <a:gd name="connsiteX5-203" fmla="*/ 3878661 w 3878722"/>
              <a:gd name="connsiteY5-204" fmla="*/ 1165695 h 4808908"/>
              <a:gd name="connsiteX6-205" fmla="*/ 3588375 w 3878722"/>
              <a:gd name="connsiteY6-206" fmla="*/ 2544552 h 4808908"/>
              <a:gd name="connsiteX7-207" fmla="*/ 3791575 w 3878722"/>
              <a:gd name="connsiteY7-208" fmla="*/ 3618609 h 4808908"/>
              <a:gd name="connsiteX8-209" fmla="*/ 2993290 w 3878722"/>
              <a:gd name="connsiteY8-210" fmla="*/ 4678152 h 4808908"/>
              <a:gd name="connsiteX9-211" fmla="*/ 1643461 w 3878722"/>
              <a:gd name="connsiteY9-212" fmla="*/ 4533009 h 4808908"/>
              <a:gd name="connsiteX10-213" fmla="*/ 975804 w 3878722"/>
              <a:gd name="connsiteY10-214" fmla="*/ 4794266 h 4808908"/>
              <a:gd name="connsiteX11-215" fmla="*/ 119461 w 3878722"/>
              <a:gd name="connsiteY11-216" fmla="*/ 4010495 h 4808908"/>
              <a:gd name="connsiteX12-217" fmla="*/ 366204 w 3878722"/>
              <a:gd name="connsiteY12-218" fmla="*/ 3052552 h 4808908"/>
              <a:gd name="connsiteX13-219" fmla="*/ 3347 w 3878722"/>
              <a:gd name="connsiteY13-220" fmla="*/ 2239752 h 4808908"/>
              <a:gd name="connsiteX14-221" fmla="*/ 192032 w 3878722"/>
              <a:gd name="connsiteY14-222" fmla="*/ 1223752 h 4808908"/>
              <a:gd name="connsiteX15-223" fmla="*/ 301615 w 3878722"/>
              <a:gd name="connsiteY15-224" fmla="*/ 705956 h 4808908"/>
              <a:gd name="connsiteX0-225" fmla="*/ 300468 w 3877575"/>
              <a:gd name="connsiteY0-226" fmla="*/ 705956 h 4808908"/>
              <a:gd name="connsiteX1-227" fmla="*/ 817540 w 3877575"/>
              <a:gd name="connsiteY1-228" fmla="*/ 503481 h 4808908"/>
              <a:gd name="connsiteX2-229" fmla="*/ 1279457 w 3877575"/>
              <a:gd name="connsiteY2-230" fmla="*/ 4552 h 4808908"/>
              <a:gd name="connsiteX3-231" fmla="*/ 2251914 w 3877575"/>
              <a:gd name="connsiteY3-232" fmla="*/ 251295 h 4808908"/>
              <a:gd name="connsiteX4-233" fmla="*/ 3558200 w 3877575"/>
              <a:gd name="connsiteY4-234" fmla="*/ 164209 h 4808908"/>
              <a:gd name="connsiteX5-235" fmla="*/ 3877514 w 3877575"/>
              <a:gd name="connsiteY5-236" fmla="*/ 1165695 h 4808908"/>
              <a:gd name="connsiteX6-237" fmla="*/ 3587228 w 3877575"/>
              <a:gd name="connsiteY6-238" fmla="*/ 2544552 h 4808908"/>
              <a:gd name="connsiteX7-239" fmla="*/ 3790428 w 3877575"/>
              <a:gd name="connsiteY7-240" fmla="*/ 3618609 h 4808908"/>
              <a:gd name="connsiteX8-241" fmla="*/ 2992143 w 3877575"/>
              <a:gd name="connsiteY8-242" fmla="*/ 4678152 h 4808908"/>
              <a:gd name="connsiteX9-243" fmla="*/ 1642314 w 3877575"/>
              <a:gd name="connsiteY9-244" fmla="*/ 4533009 h 4808908"/>
              <a:gd name="connsiteX10-245" fmla="*/ 974657 w 3877575"/>
              <a:gd name="connsiteY10-246" fmla="*/ 4794266 h 4808908"/>
              <a:gd name="connsiteX11-247" fmla="*/ 118314 w 3877575"/>
              <a:gd name="connsiteY11-248" fmla="*/ 4010495 h 4808908"/>
              <a:gd name="connsiteX12-249" fmla="*/ 365057 w 3877575"/>
              <a:gd name="connsiteY12-250" fmla="*/ 3052552 h 4808908"/>
              <a:gd name="connsiteX13-251" fmla="*/ 2200 w 3877575"/>
              <a:gd name="connsiteY13-252" fmla="*/ 2239752 h 4808908"/>
              <a:gd name="connsiteX14-253" fmla="*/ 289945 w 3877575"/>
              <a:gd name="connsiteY14-254" fmla="*/ 1741912 h 4808908"/>
              <a:gd name="connsiteX15-255" fmla="*/ 300468 w 3877575"/>
              <a:gd name="connsiteY15-256" fmla="*/ 705956 h 4808908"/>
              <a:gd name="connsiteX0-257" fmla="*/ 170777 w 3877424"/>
              <a:gd name="connsiteY0-258" fmla="*/ 820256 h 4808908"/>
              <a:gd name="connsiteX1-259" fmla="*/ 817389 w 3877424"/>
              <a:gd name="connsiteY1-260" fmla="*/ 503481 h 4808908"/>
              <a:gd name="connsiteX2-261" fmla="*/ 1279306 w 3877424"/>
              <a:gd name="connsiteY2-262" fmla="*/ 4552 h 4808908"/>
              <a:gd name="connsiteX3-263" fmla="*/ 2251763 w 3877424"/>
              <a:gd name="connsiteY3-264" fmla="*/ 251295 h 4808908"/>
              <a:gd name="connsiteX4-265" fmla="*/ 3558049 w 3877424"/>
              <a:gd name="connsiteY4-266" fmla="*/ 164209 h 4808908"/>
              <a:gd name="connsiteX5-267" fmla="*/ 3877363 w 3877424"/>
              <a:gd name="connsiteY5-268" fmla="*/ 1165695 h 4808908"/>
              <a:gd name="connsiteX6-269" fmla="*/ 3587077 w 3877424"/>
              <a:gd name="connsiteY6-270" fmla="*/ 2544552 h 4808908"/>
              <a:gd name="connsiteX7-271" fmla="*/ 3790277 w 3877424"/>
              <a:gd name="connsiteY7-272" fmla="*/ 3618609 h 4808908"/>
              <a:gd name="connsiteX8-273" fmla="*/ 2991992 w 3877424"/>
              <a:gd name="connsiteY8-274" fmla="*/ 4678152 h 4808908"/>
              <a:gd name="connsiteX9-275" fmla="*/ 1642163 w 3877424"/>
              <a:gd name="connsiteY9-276" fmla="*/ 4533009 h 4808908"/>
              <a:gd name="connsiteX10-277" fmla="*/ 974506 w 3877424"/>
              <a:gd name="connsiteY10-278" fmla="*/ 4794266 h 4808908"/>
              <a:gd name="connsiteX11-279" fmla="*/ 118163 w 3877424"/>
              <a:gd name="connsiteY11-280" fmla="*/ 4010495 h 4808908"/>
              <a:gd name="connsiteX12-281" fmla="*/ 364906 w 3877424"/>
              <a:gd name="connsiteY12-282" fmla="*/ 3052552 h 4808908"/>
              <a:gd name="connsiteX13-283" fmla="*/ 2049 w 3877424"/>
              <a:gd name="connsiteY13-284" fmla="*/ 2239752 h 4808908"/>
              <a:gd name="connsiteX14-285" fmla="*/ 289794 w 3877424"/>
              <a:gd name="connsiteY14-286" fmla="*/ 1741912 h 4808908"/>
              <a:gd name="connsiteX15-287" fmla="*/ 170777 w 3877424"/>
              <a:gd name="connsiteY15-288" fmla="*/ 820256 h 4808908"/>
              <a:gd name="connsiteX0-289" fmla="*/ 170777 w 3877504"/>
              <a:gd name="connsiteY0-290" fmla="*/ 820586 h 4809238"/>
              <a:gd name="connsiteX1-291" fmla="*/ 817389 w 3877504"/>
              <a:gd name="connsiteY1-292" fmla="*/ 503811 h 4809238"/>
              <a:gd name="connsiteX2-293" fmla="*/ 1279306 w 3877504"/>
              <a:gd name="connsiteY2-294" fmla="*/ 4882 h 4809238"/>
              <a:gd name="connsiteX3-295" fmla="*/ 2251763 w 3877504"/>
              <a:gd name="connsiteY3-296" fmla="*/ 251625 h 4809238"/>
              <a:gd name="connsiteX4-297" fmla="*/ 3542809 w 3877504"/>
              <a:gd name="connsiteY4-298" fmla="*/ 286459 h 4809238"/>
              <a:gd name="connsiteX5-299" fmla="*/ 3877363 w 3877504"/>
              <a:gd name="connsiteY5-300" fmla="*/ 1166025 h 4809238"/>
              <a:gd name="connsiteX6-301" fmla="*/ 3587077 w 3877504"/>
              <a:gd name="connsiteY6-302" fmla="*/ 2544882 h 4809238"/>
              <a:gd name="connsiteX7-303" fmla="*/ 3790277 w 3877504"/>
              <a:gd name="connsiteY7-304" fmla="*/ 3618939 h 4809238"/>
              <a:gd name="connsiteX8-305" fmla="*/ 2991992 w 3877504"/>
              <a:gd name="connsiteY8-306" fmla="*/ 4678482 h 4809238"/>
              <a:gd name="connsiteX9-307" fmla="*/ 1642163 w 3877504"/>
              <a:gd name="connsiteY9-308" fmla="*/ 4533339 h 4809238"/>
              <a:gd name="connsiteX10-309" fmla="*/ 974506 w 3877504"/>
              <a:gd name="connsiteY10-310" fmla="*/ 4794596 h 4809238"/>
              <a:gd name="connsiteX11-311" fmla="*/ 118163 w 3877504"/>
              <a:gd name="connsiteY11-312" fmla="*/ 4010825 h 4809238"/>
              <a:gd name="connsiteX12-313" fmla="*/ 364906 w 3877504"/>
              <a:gd name="connsiteY12-314" fmla="*/ 3052882 h 4809238"/>
              <a:gd name="connsiteX13-315" fmla="*/ 2049 w 3877504"/>
              <a:gd name="connsiteY13-316" fmla="*/ 2240082 h 4809238"/>
              <a:gd name="connsiteX14-317" fmla="*/ 289794 w 3877504"/>
              <a:gd name="connsiteY14-318" fmla="*/ 1742242 h 4809238"/>
              <a:gd name="connsiteX15-319" fmla="*/ 170777 w 3877504"/>
              <a:gd name="connsiteY15-320" fmla="*/ 820586 h 4809238"/>
              <a:gd name="connsiteX0-321" fmla="*/ 170777 w 3869887"/>
              <a:gd name="connsiteY0-322" fmla="*/ 820586 h 4809238"/>
              <a:gd name="connsiteX1-323" fmla="*/ 817389 w 3869887"/>
              <a:gd name="connsiteY1-324" fmla="*/ 503811 h 4809238"/>
              <a:gd name="connsiteX2-325" fmla="*/ 1279306 w 3869887"/>
              <a:gd name="connsiteY2-326" fmla="*/ 4882 h 4809238"/>
              <a:gd name="connsiteX3-327" fmla="*/ 2251763 w 3869887"/>
              <a:gd name="connsiteY3-328" fmla="*/ 251625 h 4809238"/>
              <a:gd name="connsiteX4-329" fmla="*/ 3542809 w 3869887"/>
              <a:gd name="connsiteY4-330" fmla="*/ 286459 h 4809238"/>
              <a:gd name="connsiteX5-331" fmla="*/ 3869743 w 3869887"/>
              <a:gd name="connsiteY5-332" fmla="*/ 1112685 h 4809238"/>
              <a:gd name="connsiteX6-333" fmla="*/ 3587077 w 3869887"/>
              <a:gd name="connsiteY6-334" fmla="*/ 2544882 h 4809238"/>
              <a:gd name="connsiteX7-335" fmla="*/ 3790277 w 3869887"/>
              <a:gd name="connsiteY7-336" fmla="*/ 3618939 h 4809238"/>
              <a:gd name="connsiteX8-337" fmla="*/ 2991992 w 3869887"/>
              <a:gd name="connsiteY8-338" fmla="*/ 4678482 h 4809238"/>
              <a:gd name="connsiteX9-339" fmla="*/ 1642163 w 3869887"/>
              <a:gd name="connsiteY9-340" fmla="*/ 4533339 h 4809238"/>
              <a:gd name="connsiteX10-341" fmla="*/ 974506 w 3869887"/>
              <a:gd name="connsiteY10-342" fmla="*/ 4794596 h 4809238"/>
              <a:gd name="connsiteX11-343" fmla="*/ 118163 w 3869887"/>
              <a:gd name="connsiteY11-344" fmla="*/ 4010825 h 4809238"/>
              <a:gd name="connsiteX12-345" fmla="*/ 364906 w 3869887"/>
              <a:gd name="connsiteY12-346" fmla="*/ 3052882 h 4809238"/>
              <a:gd name="connsiteX13-347" fmla="*/ 2049 w 3869887"/>
              <a:gd name="connsiteY13-348" fmla="*/ 2240082 h 4809238"/>
              <a:gd name="connsiteX14-349" fmla="*/ 289794 w 3869887"/>
              <a:gd name="connsiteY14-350" fmla="*/ 1742242 h 4809238"/>
              <a:gd name="connsiteX15-351" fmla="*/ 170777 w 3869887"/>
              <a:gd name="connsiteY15-352" fmla="*/ 820586 h 4809238"/>
              <a:gd name="connsiteX0-353" fmla="*/ 170777 w 3870190"/>
              <a:gd name="connsiteY0-354" fmla="*/ 820586 h 4809238"/>
              <a:gd name="connsiteX1-355" fmla="*/ 817389 w 3870190"/>
              <a:gd name="connsiteY1-356" fmla="*/ 503811 h 4809238"/>
              <a:gd name="connsiteX2-357" fmla="*/ 1279306 w 3870190"/>
              <a:gd name="connsiteY2-358" fmla="*/ 4882 h 4809238"/>
              <a:gd name="connsiteX3-359" fmla="*/ 2251763 w 3870190"/>
              <a:gd name="connsiteY3-360" fmla="*/ 251625 h 4809238"/>
              <a:gd name="connsiteX4-361" fmla="*/ 3542809 w 3870190"/>
              <a:gd name="connsiteY4-362" fmla="*/ 286459 h 4809238"/>
              <a:gd name="connsiteX5-363" fmla="*/ 3869743 w 3870190"/>
              <a:gd name="connsiteY5-364" fmla="*/ 1112685 h 4809238"/>
              <a:gd name="connsiteX6-365" fmla="*/ 3617557 w 3870190"/>
              <a:gd name="connsiteY6-366" fmla="*/ 2049582 h 4809238"/>
              <a:gd name="connsiteX7-367" fmla="*/ 3790277 w 3870190"/>
              <a:gd name="connsiteY7-368" fmla="*/ 3618939 h 4809238"/>
              <a:gd name="connsiteX8-369" fmla="*/ 2991992 w 3870190"/>
              <a:gd name="connsiteY8-370" fmla="*/ 4678482 h 4809238"/>
              <a:gd name="connsiteX9-371" fmla="*/ 1642163 w 3870190"/>
              <a:gd name="connsiteY9-372" fmla="*/ 4533339 h 4809238"/>
              <a:gd name="connsiteX10-373" fmla="*/ 974506 w 3870190"/>
              <a:gd name="connsiteY10-374" fmla="*/ 4794596 h 4809238"/>
              <a:gd name="connsiteX11-375" fmla="*/ 118163 w 3870190"/>
              <a:gd name="connsiteY11-376" fmla="*/ 4010825 h 4809238"/>
              <a:gd name="connsiteX12-377" fmla="*/ 364906 w 3870190"/>
              <a:gd name="connsiteY12-378" fmla="*/ 3052882 h 4809238"/>
              <a:gd name="connsiteX13-379" fmla="*/ 2049 w 3870190"/>
              <a:gd name="connsiteY13-380" fmla="*/ 2240082 h 4809238"/>
              <a:gd name="connsiteX14-381" fmla="*/ 289794 w 3870190"/>
              <a:gd name="connsiteY14-382" fmla="*/ 1742242 h 4809238"/>
              <a:gd name="connsiteX15-383" fmla="*/ 170777 w 3870190"/>
              <a:gd name="connsiteY15-384" fmla="*/ 820586 h 4809238"/>
              <a:gd name="connsiteX0-385" fmla="*/ 170777 w 4033655"/>
              <a:gd name="connsiteY0-386" fmla="*/ 820586 h 4809238"/>
              <a:gd name="connsiteX1-387" fmla="*/ 817389 w 4033655"/>
              <a:gd name="connsiteY1-388" fmla="*/ 503811 h 4809238"/>
              <a:gd name="connsiteX2-389" fmla="*/ 1279306 w 4033655"/>
              <a:gd name="connsiteY2-390" fmla="*/ 4882 h 4809238"/>
              <a:gd name="connsiteX3-391" fmla="*/ 2251763 w 4033655"/>
              <a:gd name="connsiteY3-392" fmla="*/ 251625 h 4809238"/>
              <a:gd name="connsiteX4-393" fmla="*/ 3542809 w 4033655"/>
              <a:gd name="connsiteY4-394" fmla="*/ 286459 h 4809238"/>
              <a:gd name="connsiteX5-395" fmla="*/ 3869743 w 4033655"/>
              <a:gd name="connsiteY5-396" fmla="*/ 1112685 h 4809238"/>
              <a:gd name="connsiteX6-397" fmla="*/ 3617557 w 4033655"/>
              <a:gd name="connsiteY6-398" fmla="*/ 2049582 h 4809238"/>
              <a:gd name="connsiteX7-399" fmla="*/ 4018877 w 4033655"/>
              <a:gd name="connsiteY7-400" fmla="*/ 3428439 h 4809238"/>
              <a:gd name="connsiteX8-401" fmla="*/ 2991992 w 4033655"/>
              <a:gd name="connsiteY8-402" fmla="*/ 4678482 h 4809238"/>
              <a:gd name="connsiteX9-403" fmla="*/ 1642163 w 4033655"/>
              <a:gd name="connsiteY9-404" fmla="*/ 4533339 h 4809238"/>
              <a:gd name="connsiteX10-405" fmla="*/ 974506 w 4033655"/>
              <a:gd name="connsiteY10-406" fmla="*/ 4794596 h 4809238"/>
              <a:gd name="connsiteX11-407" fmla="*/ 118163 w 4033655"/>
              <a:gd name="connsiteY11-408" fmla="*/ 4010825 h 4809238"/>
              <a:gd name="connsiteX12-409" fmla="*/ 364906 w 4033655"/>
              <a:gd name="connsiteY12-410" fmla="*/ 3052882 h 4809238"/>
              <a:gd name="connsiteX13-411" fmla="*/ 2049 w 4033655"/>
              <a:gd name="connsiteY13-412" fmla="*/ 2240082 h 4809238"/>
              <a:gd name="connsiteX14-413" fmla="*/ 289794 w 4033655"/>
              <a:gd name="connsiteY14-414" fmla="*/ 1742242 h 4809238"/>
              <a:gd name="connsiteX15-415" fmla="*/ 170777 w 4033655"/>
              <a:gd name="connsiteY15-416" fmla="*/ 820586 h 4809238"/>
              <a:gd name="connsiteX0-417" fmla="*/ 170777 w 4022530"/>
              <a:gd name="connsiteY0-418" fmla="*/ 820586 h 4809612"/>
              <a:gd name="connsiteX1-419" fmla="*/ 817389 w 4022530"/>
              <a:gd name="connsiteY1-420" fmla="*/ 503811 h 4809612"/>
              <a:gd name="connsiteX2-421" fmla="*/ 1279306 w 4022530"/>
              <a:gd name="connsiteY2-422" fmla="*/ 4882 h 4809612"/>
              <a:gd name="connsiteX3-423" fmla="*/ 2251763 w 4022530"/>
              <a:gd name="connsiteY3-424" fmla="*/ 251625 h 4809612"/>
              <a:gd name="connsiteX4-425" fmla="*/ 3542809 w 4022530"/>
              <a:gd name="connsiteY4-426" fmla="*/ 286459 h 4809612"/>
              <a:gd name="connsiteX5-427" fmla="*/ 3869743 w 4022530"/>
              <a:gd name="connsiteY5-428" fmla="*/ 1112685 h 4809612"/>
              <a:gd name="connsiteX6-429" fmla="*/ 3617557 w 4022530"/>
              <a:gd name="connsiteY6-430" fmla="*/ 2049582 h 4809612"/>
              <a:gd name="connsiteX7-431" fmla="*/ 4018877 w 4022530"/>
              <a:gd name="connsiteY7-432" fmla="*/ 3428439 h 4809612"/>
              <a:gd name="connsiteX8-433" fmla="*/ 3334892 w 4022530"/>
              <a:gd name="connsiteY8-434" fmla="*/ 4617522 h 4809612"/>
              <a:gd name="connsiteX9-435" fmla="*/ 1642163 w 4022530"/>
              <a:gd name="connsiteY9-436" fmla="*/ 4533339 h 4809612"/>
              <a:gd name="connsiteX10-437" fmla="*/ 974506 w 4022530"/>
              <a:gd name="connsiteY10-438" fmla="*/ 4794596 h 4809612"/>
              <a:gd name="connsiteX11-439" fmla="*/ 118163 w 4022530"/>
              <a:gd name="connsiteY11-440" fmla="*/ 4010825 h 4809612"/>
              <a:gd name="connsiteX12-441" fmla="*/ 364906 w 4022530"/>
              <a:gd name="connsiteY12-442" fmla="*/ 3052882 h 4809612"/>
              <a:gd name="connsiteX13-443" fmla="*/ 2049 w 4022530"/>
              <a:gd name="connsiteY13-444" fmla="*/ 2240082 h 4809612"/>
              <a:gd name="connsiteX14-445" fmla="*/ 289794 w 4022530"/>
              <a:gd name="connsiteY14-446" fmla="*/ 1742242 h 4809612"/>
              <a:gd name="connsiteX15-447" fmla="*/ 170777 w 4022530"/>
              <a:gd name="connsiteY15-448" fmla="*/ 820586 h 4809612"/>
              <a:gd name="connsiteX0-449" fmla="*/ 170777 w 4022530"/>
              <a:gd name="connsiteY0-450" fmla="*/ 820586 h 4803552"/>
              <a:gd name="connsiteX1-451" fmla="*/ 817389 w 4022530"/>
              <a:gd name="connsiteY1-452" fmla="*/ 503811 h 4803552"/>
              <a:gd name="connsiteX2-453" fmla="*/ 1279306 w 4022530"/>
              <a:gd name="connsiteY2-454" fmla="*/ 4882 h 4803552"/>
              <a:gd name="connsiteX3-455" fmla="*/ 2251763 w 4022530"/>
              <a:gd name="connsiteY3-456" fmla="*/ 251625 h 4803552"/>
              <a:gd name="connsiteX4-457" fmla="*/ 3542809 w 4022530"/>
              <a:gd name="connsiteY4-458" fmla="*/ 286459 h 4803552"/>
              <a:gd name="connsiteX5-459" fmla="*/ 3869743 w 4022530"/>
              <a:gd name="connsiteY5-460" fmla="*/ 1112685 h 4803552"/>
              <a:gd name="connsiteX6-461" fmla="*/ 3617557 w 4022530"/>
              <a:gd name="connsiteY6-462" fmla="*/ 2049582 h 4803552"/>
              <a:gd name="connsiteX7-463" fmla="*/ 4018877 w 4022530"/>
              <a:gd name="connsiteY7-464" fmla="*/ 3428439 h 4803552"/>
              <a:gd name="connsiteX8-465" fmla="*/ 3334892 w 4022530"/>
              <a:gd name="connsiteY8-466" fmla="*/ 4617522 h 4803552"/>
              <a:gd name="connsiteX9-467" fmla="*/ 2208220 w 4022530"/>
              <a:gd name="connsiteY9-468" fmla="*/ 4446253 h 4803552"/>
              <a:gd name="connsiteX10-469" fmla="*/ 974506 w 4022530"/>
              <a:gd name="connsiteY10-470" fmla="*/ 4794596 h 4803552"/>
              <a:gd name="connsiteX11-471" fmla="*/ 118163 w 4022530"/>
              <a:gd name="connsiteY11-472" fmla="*/ 4010825 h 4803552"/>
              <a:gd name="connsiteX12-473" fmla="*/ 364906 w 4022530"/>
              <a:gd name="connsiteY12-474" fmla="*/ 3052882 h 4803552"/>
              <a:gd name="connsiteX13-475" fmla="*/ 2049 w 4022530"/>
              <a:gd name="connsiteY13-476" fmla="*/ 2240082 h 4803552"/>
              <a:gd name="connsiteX14-477" fmla="*/ 289794 w 4022530"/>
              <a:gd name="connsiteY14-478" fmla="*/ 1742242 h 4803552"/>
              <a:gd name="connsiteX15-479" fmla="*/ 170777 w 4022530"/>
              <a:gd name="connsiteY15-480" fmla="*/ 820586 h 4803552"/>
              <a:gd name="connsiteX0-481" fmla="*/ 170777 w 4022530"/>
              <a:gd name="connsiteY0-482" fmla="*/ 820586 h 4817826"/>
              <a:gd name="connsiteX1-483" fmla="*/ 817389 w 4022530"/>
              <a:gd name="connsiteY1-484" fmla="*/ 503811 h 4817826"/>
              <a:gd name="connsiteX2-485" fmla="*/ 1279306 w 4022530"/>
              <a:gd name="connsiteY2-486" fmla="*/ 4882 h 4817826"/>
              <a:gd name="connsiteX3-487" fmla="*/ 2251763 w 4022530"/>
              <a:gd name="connsiteY3-488" fmla="*/ 251625 h 4817826"/>
              <a:gd name="connsiteX4-489" fmla="*/ 3542809 w 4022530"/>
              <a:gd name="connsiteY4-490" fmla="*/ 286459 h 4817826"/>
              <a:gd name="connsiteX5-491" fmla="*/ 3869743 w 4022530"/>
              <a:gd name="connsiteY5-492" fmla="*/ 1112685 h 4817826"/>
              <a:gd name="connsiteX6-493" fmla="*/ 3617557 w 4022530"/>
              <a:gd name="connsiteY6-494" fmla="*/ 2049582 h 4817826"/>
              <a:gd name="connsiteX7-495" fmla="*/ 4018877 w 4022530"/>
              <a:gd name="connsiteY7-496" fmla="*/ 3428439 h 4817826"/>
              <a:gd name="connsiteX8-497" fmla="*/ 3334892 w 4022530"/>
              <a:gd name="connsiteY8-498" fmla="*/ 4617522 h 4817826"/>
              <a:gd name="connsiteX9-499" fmla="*/ 2208220 w 4022530"/>
              <a:gd name="connsiteY9-500" fmla="*/ 4446253 h 4817826"/>
              <a:gd name="connsiteX10-501" fmla="*/ 1642163 w 4022530"/>
              <a:gd name="connsiteY10-502" fmla="*/ 4809110 h 4817826"/>
              <a:gd name="connsiteX11-503" fmla="*/ 118163 w 4022530"/>
              <a:gd name="connsiteY11-504" fmla="*/ 4010825 h 4817826"/>
              <a:gd name="connsiteX12-505" fmla="*/ 364906 w 4022530"/>
              <a:gd name="connsiteY12-506" fmla="*/ 3052882 h 4817826"/>
              <a:gd name="connsiteX13-507" fmla="*/ 2049 w 4022530"/>
              <a:gd name="connsiteY13-508" fmla="*/ 2240082 h 4817826"/>
              <a:gd name="connsiteX14-509" fmla="*/ 289794 w 4022530"/>
              <a:gd name="connsiteY14-510" fmla="*/ 1742242 h 4817826"/>
              <a:gd name="connsiteX15-511" fmla="*/ 170777 w 4022530"/>
              <a:gd name="connsiteY15-512" fmla="*/ 820586 h 4817826"/>
              <a:gd name="connsiteX0-513" fmla="*/ 170777 w 4225538"/>
              <a:gd name="connsiteY0-514" fmla="*/ 820586 h 4817826"/>
              <a:gd name="connsiteX1-515" fmla="*/ 817389 w 4225538"/>
              <a:gd name="connsiteY1-516" fmla="*/ 503811 h 4817826"/>
              <a:gd name="connsiteX2-517" fmla="*/ 1279306 w 4225538"/>
              <a:gd name="connsiteY2-518" fmla="*/ 4882 h 4817826"/>
              <a:gd name="connsiteX3-519" fmla="*/ 2251763 w 4225538"/>
              <a:gd name="connsiteY3-520" fmla="*/ 251625 h 4817826"/>
              <a:gd name="connsiteX4-521" fmla="*/ 3542809 w 4225538"/>
              <a:gd name="connsiteY4-522" fmla="*/ 286459 h 4817826"/>
              <a:gd name="connsiteX5-523" fmla="*/ 4225343 w 4225538"/>
              <a:gd name="connsiteY5-524" fmla="*/ 1112685 h 4817826"/>
              <a:gd name="connsiteX6-525" fmla="*/ 3617557 w 4225538"/>
              <a:gd name="connsiteY6-526" fmla="*/ 2049582 h 4817826"/>
              <a:gd name="connsiteX7-527" fmla="*/ 4018877 w 4225538"/>
              <a:gd name="connsiteY7-528" fmla="*/ 3428439 h 4817826"/>
              <a:gd name="connsiteX8-529" fmla="*/ 3334892 w 4225538"/>
              <a:gd name="connsiteY8-530" fmla="*/ 4617522 h 4817826"/>
              <a:gd name="connsiteX9-531" fmla="*/ 2208220 w 4225538"/>
              <a:gd name="connsiteY9-532" fmla="*/ 4446253 h 4817826"/>
              <a:gd name="connsiteX10-533" fmla="*/ 1642163 w 4225538"/>
              <a:gd name="connsiteY10-534" fmla="*/ 4809110 h 4817826"/>
              <a:gd name="connsiteX11-535" fmla="*/ 118163 w 4225538"/>
              <a:gd name="connsiteY11-536" fmla="*/ 4010825 h 4817826"/>
              <a:gd name="connsiteX12-537" fmla="*/ 364906 w 4225538"/>
              <a:gd name="connsiteY12-538" fmla="*/ 3052882 h 4817826"/>
              <a:gd name="connsiteX13-539" fmla="*/ 2049 w 4225538"/>
              <a:gd name="connsiteY13-540" fmla="*/ 2240082 h 4817826"/>
              <a:gd name="connsiteX14-541" fmla="*/ 289794 w 4225538"/>
              <a:gd name="connsiteY14-542" fmla="*/ 1742242 h 4817826"/>
              <a:gd name="connsiteX15-543" fmla="*/ 170777 w 4225538"/>
              <a:gd name="connsiteY15-544" fmla="*/ 820586 h 4817826"/>
              <a:gd name="connsiteX0-545" fmla="*/ 170777 w 4674439"/>
              <a:gd name="connsiteY0-546" fmla="*/ 820586 h 4817826"/>
              <a:gd name="connsiteX1-547" fmla="*/ 817389 w 4674439"/>
              <a:gd name="connsiteY1-548" fmla="*/ 503811 h 4817826"/>
              <a:gd name="connsiteX2-549" fmla="*/ 1279306 w 4674439"/>
              <a:gd name="connsiteY2-550" fmla="*/ 4882 h 4817826"/>
              <a:gd name="connsiteX3-551" fmla="*/ 2251763 w 4674439"/>
              <a:gd name="connsiteY3-552" fmla="*/ 251625 h 4817826"/>
              <a:gd name="connsiteX4-553" fmla="*/ 3542809 w 4674439"/>
              <a:gd name="connsiteY4-554" fmla="*/ 286459 h 4817826"/>
              <a:gd name="connsiteX5-555" fmla="*/ 4225343 w 4674439"/>
              <a:gd name="connsiteY5-556" fmla="*/ 1112685 h 4817826"/>
              <a:gd name="connsiteX6-557" fmla="*/ 4671657 w 4674439"/>
              <a:gd name="connsiteY6-558" fmla="*/ 2659182 h 4817826"/>
              <a:gd name="connsiteX7-559" fmla="*/ 4018877 w 4674439"/>
              <a:gd name="connsiteY7-560" fmla="*/ 3428439 h 4817826"/>
              <a:gd name="connsiteX8-561" fmla="*/ 3334892 w 4674439"/>
              <a:gd name="connsiteY8-562" fmla="*/ 4617522 h 4817826"/>
              <a:gd name="connsiteX9-563" fmla="*/ 2208220 w 4674439"/>
              <a:gd name="connsiteY9-564" fmla="*/ 4446253 h 4817826"/>
              <a:gd name="connsiteX10-565" fmla="*/ 1642163 w 4674439"/>
              <a:gd name="connsiteY10-566" fmla="*/ 4809110 h 4817826"/>
              <a:gd name="connsiteX11-567" fmla="*/ 118163 w 4674439"/>
              <a:gd name="connsiteY11-568" fmla="*/ 4010825 h 4817826"/>
              <a:gd name="connsiteX12-569" fmla="*/ 364906 w 4674439"/>
              <a:gd name="connsiteY12-570" fmla="*/ 3052882 h 4817826"/>
              <a:gd name="connsiteX13-571" fmla="*/ 2049 w 4674439"/>
              <a:gd name="connsiteY13-572" fmla="*/ 2240082 h 4817826"/>
              <a:gd name="connsiteX14-573" fmla="*/ 289794 w 4674439"/>
              <a:gd name="connsiteY14-574" fmla="*/ 1742242 h 4817826"/>
              <a:gd name="connsiteX15-575" fmla="*/ 170777 w 4674439"/>
              <a:gd name="connsiteY15-576" fmla="*/ 820586 h 4817826"/>
              <a:gd name="connsiteX0-577" fmla="*/ 170777 w 4672072"/>
              <a:gd name="connsiteY0-578" fmla="*/ 820586 h 4817826"/>
              <a:gd name="connsiteX1-579" fmla="*/ 817389 w 4672072"/>
              <a:gd name="connsiteY1-580" fmla="*/ 503811 h 4817826"/>
              <a:gd name="connsiteX2-581" fmla="*/ 1279306 w 4672072"/>
              <a:gd name="connsiteY2-582" fmla="*/ 4882 h 4817826"/>
              <a:gd name="connsiteX3-583" fmla="*/ 2251763 w 4672072"/>
              <a:gd name="connsiteY3-584" fmla="*/ 251625 h 4817826"/>
              <a:gd name="connsiteX4-585" fmla="*/ 3542809 w 4672072"/>
              <a:gd name="connsiteY4-586" fmla="*/ 286459 h 4817826"/>
              <a:gd name="connsiteX5-587" fmla="*/ 4225343 w 4672072"/>
              <a:gd name="connsiteY5-588" fmla="*/ 1112685 h 4817826"/>
              <a:gd name="connsiteX6-589" fmla="*/ 4671657 w 4672072"/>
              <a:gd name="connsiteY6-590" fmla="*/ 2659182 h 4817826"/>
              <a:gd name="connsiteX7-591" fmla="*/ 4285577 w 4672072"/>
              <a:gd name="connsiteY7-592" fmla="*/ 3415739 h 4817826"/>
              <a:gd name="connsiteX8-593" fmla="*/ 3334892 w 4672072"/>
              <a:gd name="connsiteY8-594" fmla="*/ 4617522 h 4817826"/>
              <a:gd name="connsiteX9-595" fmla="*/ 2208220 w 4672072"/>
              <a:gd name="connsiteY9-596" fmla="*/ 4446253 h 4817826"/>
              <a:gd name="connsiteX10-597" fmla="*/ 1642163 w 4672072"/>
              <a:gd name="connsiteY10-598" fmla="*/ 4809110 h 4817826"/>
              <a:gd name="connsiteX11-599" fmla="*/ 118163 w 4672072"/>
              <a:gd name="connsiteY11-600" fmla="*/ 4010825 h 4817826"/>
              <a:gd name="connsiteX12-601" fmla="*/ 364906 w 4672072"/>
              <a:gd name="connsiteY12-602" fmla="*/ 3052882 h 4817826"/>
              <a:gd name="connsiteX13-603" fmla="*/ 2049 w 4672072"/>
              <a:gd name="connsiteY13-604" fmla="*/ 2240082 h 4817826"/>
              <a:gd name="connsiteX14-605" fmla="*/ 289794 w 4672072"/>
              <a:gd name="connsiteY14-606" fmla="*/ 1742242 h 4817826"/>
              <a:gd name="connsiteX15-607" fmla="*/ 170777 w 4672072"/>
              <a:gd name="connsiteY15-608" fmla="*/ 820586 h 4817826"/>
              <a:gd name="connsiteX0-609" fmla="*/ 170777 w 4671958"/>
              <a:gd name="connsiteY0-610" fmla="*/ 820586 h 4817449"/>
              <a:gd name="connsiteX1-611" fmla="*/ 817389 w 4671958"/>
              <a:gd name="connsiteY1-612" fmla="*/ 503811 h 4817449"/>
              <a:gd name="connsiteX2-613" fmla="*/ 1279306 w 4671958"/>
              <a:gd name="connsiteY2-614" fmla="*/ 4882 h 4817449"/>
              <a:gd name="connsiteX3-615" fmla="*/ 2251763 w 4671958"/>
              <a:gd name="connsiteY3-616" fmla="*/ 251625 h 4817449"/>
              <a:gd name="connsiteX4-617" fmla="*/ 3542809 w 4671958"/>
              <a:gd name="connsiteY4-618" fmla="*/ 286459 h 4817449"/>
              <a:gd name="connsiteX5-619" fmla="*/ 4225343 w 4671958"/>
              <a:gd name="connsiteY5-620" fmla="*/ 1112685 h 4817449"/>
              <a:gd name="connsiteX6-621" fmla="*/ 4671657 w 4671958"/>
              <a:gd name="connsiteY6-622" fmla="*/ 2659182 h 4817449"/>
              <a:gd name="connsiteX7-623" fmla="*/ 4285577 w 4671958"/>
              <a:gd name="connsiteY7-624" fmla="*/ 3415739 h 4817449"/>
              <a:gd name="connsiteX8-625" fmla="*/ 3753992 w 4671958"/>
              <a:gd name="connsiteY8-626" fmla="*/ 4744522 h 4817449"/>
              <a:gd name="connsiteX9-627" fmla="*/ 2208220 w 4671958"/>
              <a:gd name="connsiteY9-628" fmla="*/ 4446253 h 4817449"/>
              <a:gd name="connsiteX10-629" fmla="*/ 1642163 w 4671958"/>
              <a:gd name="connsiteY10-630" fmla="*/ 4809110 h 4817449"/>
              <a:gd name="connsiteX11-631" fmla="*/ 118163 w 4671958"/>
              <a:gd name="connsiteY11-632" fmla="*/ 4010825 h 4817449"/>
              <a:gd name="connsiteX12-633" fmla="*/ 364906 w 4671958"/>
              <a:gd name="connsiteY12-634" fmla="*/ 3052882 h 4817449"/>
              <a:gd name="connsiteX13-635" fmla="*/ 2049 w 4671958"/>
              <a:gd name="connsiteY13-636" fmla="*/ 2240082 h 4817449"/>
              <a:gd name="connsiteX14-637" fmla="*/ 289794 w 4671958"/>
              <a:gd name="connsiteY14-638" fmla="*/ 1742242 h 4817449"/>
              <a:gd name="connsiteX15-639" fmla="*/ 170777 w 4671958"/>
              <a:gd name="connsiteY15-640" fmla="*/ 820586 h 4817449"/>
              <a:gd name="connsiteX0-641" fmla="*/ 170777 w 4671958"/>
              <a:gd name="connsiteY0-642" fmla="*/ 820586 h 4817449"/>
              <a:gd name="connsiteX1-643" fmla="*/ 817389 w 4671958"/>
              <a:gd name="connsiteY1-644" fmla="*/ 503811 h 4817449"/>
              <a:gd name="connsiteX2-645" fmla="*/ 1279306 w 4671958"/>
              <a:gd name="connsiteY2-646" fmla="*/ 4882 h 4817449"/>
              <a:gd name="connsiteX3-647" fmla="*/ 2251763 w 4671958"/>
              <a:gd name="connsiteY3-648" fmla="*/ 251625 h 4817449"/>
              <a:gd name="connsiteX4-649" fmla="*/ 3542809 w 4671958"/>
              <a:gd name="connsiteY4-650" fmla="*/ 286459 h 4817449"/>
              <a:gd name="connsiteX5-651" fmla="*/ 4225343 w 4671958"/>
              <a:gd name="connsiteY5-652" fmla="*/ 1112685 h 4817449"/>
              <a:gd name="connsiteX6-653" fmla="*/ 4671657 w 4671958"/>
              <a:gd name="connsiteY6-654" fmla="*/ 2659182 h 4817449"/>
              <a:gd name="connsiteX7-655" fmla="*/ 4285577 w 4671958"/>
              <a:gd name="connsiteY7-656" fmla="*/ 3415739 h 4817449"/>
              <a:gd name="connsiteX8-657" fmla="*/ 3753992 w 4671958"/>
              <a:gd name="connsiteY8-658" fmla="*/ 4744522 h 4817449"/>
              <a:gd name="connsiteX9-659" fmla="*/ 2208220 w 4671958"/>
              <a:gd name="connsiteY9-660" fmla="*/ 4446253 h 4817449"/>
              <a:gd name="connsiteX10-661" fmla="*/ 1642163 w 4671958"/>
              <a:gd name="connsiteY10-662" fmla="*/ 4809110 h 4817449"/>
              <a:gd name="connsiteX11-663" fmla="*/ 118163 w 4671958"/>
              <a:gd name="connsiteY11-664" fmla="*/ 4010825 h 4817449"/>
              <a:gd name="connsiteX12-665" fmla="*/ 364906 w 4671958"/>
              <a:gd name="connsiteY12-666" fmla="*/ 3052882 h 4817449"/>
              <a:gd name="connsiteX13-667" fmla="*/ 2049 w 4671958"/>
              <a:gd name="connsiteY13-668" fmla="*/ 2240082 h 4817449"/>
              <a:gd name="connsiteX14-669" fmla="*/ 289794 w 4671958"/>
              <a:gd name="connsiteY14-670" fmla="*/ 1742242 h 4817449"/>
              <a:gd name="connsiteX15-671" fmla="*/ 170777 w 4671958"/>
              <a:gd name="connsiteY15-672" fmla="*/ 820586 h 4817449"/>
              <a:gd name="connsiteX0-673" fmla="*/ 170777 w 4697334"/>
              <a:gd name="connsiteY0-674" fmla="*/ 820586 h 4817449"/>
              <a:gd name="connsiteX1-675" fmla="*/ 817389 w 4697334"/>
              <a:gd name="connsiteY1-676" fmla="*/ 503811 h 4817449"/>
              <a:gd name="connsiteX2-677" fmla="*/ 1279306 w 4697334"/>
              <a:gd name="connsiteY2-678" fmla="*/ 4882 h 4817449"/>
              <a:gd name="connsiteX3-679" fmla="*/ 2251763 w 4697334"/>
              <a:gd name="connsiteY3-680" fmla="*/ 251625 h 4817449"/>
              <a:gd name="connsiteX4-681" fmla="*/ 3542809 w 4697334"/>
              <a:gd name="connsiteY4-682" fmla="*/ 286459 h 4817449"/>
              <a:gd name="connsiteX5-683" fmla="*/ 4225343 w 4697334"/>
              <a:gd name="connsiteY5-684" fmla="*/ 1112685 h 4817449"/>
              <a:gd name="connsiteX6-685" fmla="*/ 4697057 w 4697334"/>
              <a:gd name="connsiteY6-686" fmla="*/ 2468682 h 4817449"/>
              <a:gd name="connsiteX7-687" fmla="*/ 4285577 w 4697334"/>
              <a:gd name="connsiteY7-688" fmla="*/ 3415739 h 4817449"/>
              <a:gd name="connsiteX8-689" fmla="*/ 3753992 w 4697334"/>
              <a:gd name="connsiteY8-690" fmla="*/ 4744522 h 4817449"/>
              <a:gd name="connsiteX9-691" fmla="*/ 2208220 w 4697334"/>
              <a:gd name="connsiteY9-692" fmla="*/ 4446253 h 4817449"/>
              <a:gd name="connsiteX10-693" fmla="*/ 1642163 w 4697334"/>
              <a:gd name="connsiteY10-694" fmla="*/ 4809110 h 4817449"/>
              <a:gd name="connsiteX11-695" fmla="*/ 118163 w 4697334"/>
              <a:gd name="connsiteY11-696" fmla="*/ 4010825 h 4817449"/>
              <a:gd name="connsiteX12-697" fmla="*/ 364906 w 4697334"/>
              <a:gd name="connsiteY12-698" fmla="*/ 3052882 h 4817449"/>
              <a:gd name="connsiteX13-699" fmla="*/ 2049 w 4697334"/>
              <a:gd name="connsiteY13-700" fmla="*/ 2240082 h 4817449"/>
              <a:gd name="connsiteX14-701" fmla="*/ 289794 w 4697334"/>
              <a:gd name="connsiteY14-702" fmla="*/ 1742242 h 4817449"/>
              <a:gd name="connsiteX15-703" fmla="*/ 170777 w 4697334"/>
              <a:gd name="connsiteY15-704" fmla="*/ 820586 h 4817449"/>
              <a:gd name="connsiteX0-705" fmla="*/ 170777 w 4702794"/>
              <a:gd name="connsiteY0-706" fmla="*/ 820586 h 4817449"/>
              <a:gd name="connsiteX1-707" fmla="*/ 817389 w 4702794"/>
              <a:gd name="connsiteY1-708" fmla="*/ 503811 h 4817449"/>
              <a:gd name="connsiteX2-709" fmla="*/ 1279306 w 4702794"/>
              <a:gd name="connsiteY2-710" fmla="*/ 4882 h 4817449"/>
              <a:gd name="connsiteX3-711" fmla="*/ 2251763 w 4702794"/>
              <a:gd name="connsiteY3-712" fmla="*/ 251625 h 4817449"/>
              <a:gd name="connsiteX4-713" fmla="*/ 3542809 w 4702794"/>
              <a:gd name="connsiteY4-714" fmla="*/ 286459 h 4817449"/>
              <a:gd name="connsiteX5-715" fmla="*/ 4225343 w 4702794"/>
              <a:gd name="connsiteY5-716" fmla="*/ 1112685 h 4817449"/>
              <a:gd name="connsiteX6-717" fmla="*/ 4697057 w 4702794"/>
              <a:gd name="connsiteY6-718" fmla="*/ 2468682 h 4817449"/>
              <a:gd name="connsiteX7-719" fmla="*/ 4285577 w 4702794"/>
              <a:gd name="connsiteY7-720" fmla="*/ 3415739 h 4817449"/>
              <a:gd name="connsiteX8-721" fmla="*/ 3753992 w 4702794"/>
              <a:gd name="connsiteY8-722" fmla="*/ 4744522 h 4817449"/>
              <a:gd name="connsiteX9-723" fmla="*/ 2208220 w 4702794"/>
              <a:gd name="connsiteY9-724" fmla="*/ 4446253 h 4817449"/>
              <a:gd name="connsiteX10-725" fmla="*/ 1642163 w 4702794"/>
              <a:gd name="connsiteY10-726" fmla="*/ 4809110 h 4817449"/>
              <a:gd name="connsiteX11-727" fmla="*/ 118163 w 4702794"/>
              <a:gd name="connsiteY11-728" fmla="*/ 4010825 h 4817449"/>
              <a:gd name="connsiteX12-729" fmla="*/ 364906 w 4702794"/>
              <a:gd name="connsiteY12-730" fmla="*/ 3052882 h 4817449"/>
              <a:gd name="connsiteX13-731" fmla="*/ 2049 w 4702794"/>
              <a:gd name="connsiteY13-732" fmla="*/ 2240082 h 4817449"/>
              <a:gd name="connsiteX14-733" fmla="*/ 289794 w 4702794"/>
              <a:gd name="connsiteY14-734" fmla="*/ 1742242 h 4817449"/>
              <a:gd name="connsiteX15-735" fmla="*/ 170777 w 4702794"/>
              <a:gd name="connsiteY15-736" fmla="*/ 820586 h 4817449"/>
              <a:gd name="connsiteX0-737" fmla="*/ 170777 w 4711349"/>
              <a:gd name="connsiteY0-738" fmla="*/ 820586 h 4817449"/>
              <a:gd name="connsiteX1-739" fmla="*/ 817389 w 4711349"/>
              <a:gd name="connsiteY1-740" fmla="*/ 503811 h 4817449"/>
              <a:gd name="connsiteX2-741" fmla="*/ 1279306 w 4711349"/>
              <a:gd name="connsiteY2-742" fmla="*/ 4882 h 4817449"/>
              <a:gd name="connsiteX3-743" fmla="*/ 2251763 w 4711349"/>
              <a:gd name="connsiteY3-744" fmla="*/ 251625 h 4817449"/>
              <a:gd name="connsiteX4-745" fmla="*/ 3542809 w 4711349"/>
              <a:gd name="connsiteY4-746" fmla="*/ 286459 h 4817449"/>
              <a:gd name="connsiteX5-747" fmla="*/ 4225343 w 4711349"/>
              <a:gd name="connsiteY5-748" fmla="*/ 1112685 h 4817449"/>
              <a:gd name="connsiteX6-749" fmla="*/ 4697057 w 4711349"/>
              <a:gd name="connsiteY6-750" fmla="*/ 2468682 h 4817449"/>
              <a:gd name="connsiteX7-751" fmla="*/ 4285577 w 4711349"/>
              <a:gd name="connsiteY7-752" fmla="*/ 3415739 h 4817449"/>
              <a:gd name="connsiteX8-753" fmla="*/ 3753992 w 4711349"/>
              <a:gd name="connsiteY8-754" fmla="*/ 4744522 h 4817449"/>
              <a:gd name="connsiteX9-755" fmla="*/ 2208220 w 4711349"/>
              <a:gd name="connsiteY9-756" fmla="*/ 4446253 h 4817449"/>
              <a:gd name="connsiteX10-757" fmla="*/ 1642163 w 4711349"/>
              <a:gd name="connsiteY10-758" fmla="*/ 4809110 h 4817449"/>
              <a:gd name="connsiteX11-759" fmla="*/ 118163 w 4711349"/>
              <a:gd name="connsiteY11-760" fmla="*/ 4010825 h 4817449"/>
              <a:gd name="connsiteX12-761" fmla="*/ 364906 w 4711349"/>
              <a:gd name="connsiteY12-762" fmla="*/ 3052882 h 4817449"/>
              <a:gd name="connsiteX13-763" fmla="*/ 2049 w 4711349"/>
              <a:gd name="connsiteY13-764" fmla="*/ 2240082 h 4817449"/>
              <a:gd name="connsiteX14-765" fmla="*/ 289794 w 4711349"/>
              <a:gd name="connsiteY14-766" fmla="*/ 1742242 h 4817449"/>
              <a:gd name="connsiteX15-767" fmla="*/ 170777 w 4711349"/>
              <a:gd name="connsiteY15-768" fmla="*/ 820586 h 4817449"/>
              <a:gd name="connsiteX0-769" fmla="*/ 170777 w 4711349"/>
              <a:gd name="connsiteY0-770" fmla="*/ 820586 h 4817449"/>
              <a:gd name="connsiteX1-771" fmla="*/ 817389 w 4711349"/>
              <a:gd name="connsiteY1-772" fmla="*/ 503811 h 4817449"/>
              <a:gd name="connsiteX2-773" fmla="*/ 1279306 w 4711349"/>
              <a:gd name="connsiteY2-774" fmla="*/ 4882 h 4817449"/>
              <a:gd name="connsiteX3-775" fmla="*/ 2251763 w 4711349"/>
              <a:gd name="connsiteY3-776" fmla="*/ 251625 h 4817449"/>
              <a:gd name="connsiteX4-777" fmla="*/ 3542809 w 4711349"/>
              <a:gd name="connsiteY4-778" fmla="*/ 286459 h 4817449"/>
              <a:gd name="connsiteX5-779" fmla="*/ 4225343 w 4711349"/>
              <a:gd name="connsiteY5-780" fmla="*/ 1112685 h 4817449"/>
              <a:gd name="connsiteX6-781" fmla="*/ 4697057 w 4711349"/>
              <a:gd name="connsiteY6-782" fmla="*/ 2468682 h 4817449"/>
              <a:gd name="connsiteX7-783" fmla="*/ 4285577 w 4711349"/>
              <a:gd name="connsiteY7-784" fmla="*/ 3415739 h 4817449"/>
              <a:gd name="connsiteX8-785" fmla="*/ 3753992 w 4711349"/>
              <a:gd name="connsiteY8-786" fmla="*/ 4744522 h 4817449"/>
              <a:gd name="connsiteX9-787" fmla="*/ 2690820 w 4711349"/>
              <a:gd name="connsiteY9-788" fmla="*/ 4446253 h 4817449"/>
              <a:gd name="connsiteX10-789" fmla="*/ 1642163 w 4711349"/>
              <a:gd name="connsiteY10-790" fmla="*/ 4809110 h 4817449"/>
              <a:gd name="connsiteX11-791" fmla="*/ 118163 w 4711349"/>
              <a:gd name="connsiteY11-792" fmla="*/ 4010825 h 4817449"/>
              <a:gd name="connsiteX12-793" fmla="*/ 364906 w 4711349"/>
              <a:gd name="connsiteY12-794" fmla="*/ 3052882 h 4817449"/>
              <a:gd name="connsiteX13-795" fmla="*/ 2049 w 4711349"/>
              <a:gd name="connsiteY13-796" fmla="*/ 2240082 h 4817449"/>
              <a:gd name="connsiteX14-797" fmla="*/ 289794 w 4711349"/>
              <a:gd name="connsiteY14-798" fmla="*/ 1742242 h 4817449"/>
              <a:gd name="connsiteX15-799" fmla="*/ 170777 w 4711349"/>
              <a:gd name="connsiteY15-800" fmla="*/ 820586 h 4817449"/>
              <a:gd name="connsiteX0-801" fmla="*/ 387450 w 4928022"/>
              <a:gd name="connsiteY0-802" fmla="*/ 820586 h 4817449"/>
              <a:gd name="connsiteX1-803" fmla="*/ 1034062 w 4928022"/>
              <a:gd name="connsiteY1-804" fmla="*/ 503811 h 4817449"/>
              <a:gd name="connsiteX2-805" fmla="*/ 1495979 w 4928022"/>
              <a:gd name="connsiteY2-806" fmla="*/ 4882 h 4817449"/>
              <a:gd name="connsiteX3-807" fmla="*/ 2468436 w 4928022"/>
              <a:gd name="connsiteY3-808" fmla="*/ 251625 h 4817449"/>
              <a:gd name="connsiteX4-809" fmla="*/ 3759482 w 4928022"/>
              <a:gd name="connsiteY4-810" fmla="*/ 286459 h 4817449"/>
              <a:gd name="connsiteX5-811" fmla="*/ 4442016 w 4928022"/>
              <a:gd name="connsiteY5-812" fmla="*/ 1112685 h 4817449"/>
              <a:gd name="connsiteX6-813" fmla="*/ 4913730 w 4928022"/>
              <a:gd name="connsiteY6-814" fmla="*/ 2468682 h 4817449"/>
              <a:gd name="connsiteX7-815" fmla="*/ 4502250 w 4928022"/>
              <a:gd name="connsiteY7-816" fmla="*/ 3415739 h 4817449"/>
              <a:gd name="connsiteX8-817" fmla="*/ 3970665 w 4928022"/>
              <a:gd name="connsiteY8-818" fmla="*/ 4744522 h 4817449"/>
              <a:gd name="connsiteX9-819" fmla="*/ 2907493 w 4928022"/>
              <a:gd name="connsiteY9-820" fmla="*/ 4446253 h 4817449"/>
              <a:gd name="connsiteX10-821" fmla="*/ 1858836 w 4928022"/>
              <a:gd name="connsiteY10-822" fmla="*/ 4809110 h 4817449"/>
              <a:gd name="connsiteX11-823" fmla="*/ 334836 w 4928022"/>
              <a:gd name="connsiteY11-824" fmla="*/ 4010825 h 4817449"/>
              <a:gd name="connsiteX12-825" fmla="*/ 1007 w 4928022"/>
              <a:gd name="connsiteY12-826" fmla="*/ 3067396 h 4817449"/>
              <a:gd name="connsiteX13-827" fmla="*/ 218722 w 4928022"/>
              <a:gd name="connsiteY13-828" fmla="*/ 2240082 h 4817449"/>
              <a:gd name="connsiteX14-829" fmla="*/ 506467 w 4928022"/>
              <a:gd name="connsiteY14-830" fmla="*/ 1742242 h 4817449"/>
              <a:gd name="connsiteX15-831" fmla="*/ 387450 w 4928022"/>
              <a:gd name="connsiteY15-832" fmla="*/ 820586 h 4817449"/>
              <a:gd name="connsiteX0-833" fmla="*/ 170777 w 4711349"/>
              <a:gd name="connsiteY0-834" fmla="*/ 820586 h 4817449"/>
              <a:gd name="connsiteX1-835" fmla="*/ 817389 w 4711349"/>
              <a:gd name="connsiteY1-836" fmla="*/ 503811 h 4817449"/>
              <a:gd name="connsiteX2-837" fmla="*/ 1279306 w 4711349"/>
              <a:gd name="connsiteY2-838" fmla="*/ 4882 h 4817449"/>
              <a:gd name="connsiteX3-839" fmla="*/ 2251763 w 4711349"/>
              <a:gd name="connsiteY3-840" fmla="*/ 251625 h 4817449"/>
              <a:gd name="connsiteX4-841" fmla="*/ 3542809 w 4711349"/>
              <a:gd name="connsiteY4-842" fmla="*/ 286459 h 4817449"/>
              <a:gd name="connsiteX5-843" fmla="*/ 4225343 w 4711349"/>
              <a:gd name="connsiteY5-844" fmla="*/ 1112685 h 4817449"/>
              <a:gd name="connsiteX6-845" fmla="*/ 4697057 w 4711349"/>
              <a:gd name="connsiteY6-846" fmla="*/ 2468682 h 4817449"/>
              <a:gd name="connsiteX7-847" fmla="*/ 4285577 w 4711349"/>
              <a:gd name="connsiteY7-848" fmla="*/ 3415739 h 4817449"/>
              <a:gd name="connsiteX8-849" fmla="*/ 3753992 w 4711349"/>
              <a:gd name="connsiteY8-850" fmla="*/ 4744522 h 4817449"/>
              <a:gd name="connsiteX9-851" fmla="*/ 2690820 w 4711349"/>
              <a:gd name="connsiteY9-852" fmla="*/ 4446253 h 4817449"/>
              <a:gd name="connsiteX10-853" fmla="*/ 1642163 w 4711349"/>
              <a:gd name="connsiteY10-854" fmla="*/ 4809110 h 4817449"/>
              <a:gd name="connsiteX11-855" fmla="*/ 118163 w 4711349"/>
              <a:gd name="connsiteY11-856" fmla="*/ 4010825 h 4817449"/>
              <a:gd name="connsiteX12-857" fmla="*/ 118163 w 4711349"/>
              <a:gd name="connsiteY12-858" fmla="*/ 3023853 h 4817449"/>
              <a:gd name="connsiteX13-859" fmla="*/ 2049 w 4711349"/>
              <a:gd name="connsiteY13-860" fmla="*/ 2240082 h 4817449"/>
              <a:gd name="connsiteX14-861" fmla="*/ 289794 w 4711349"/>
              <a:gd name="connsiteY14-862" fmla="*/ 1742242 h 4817449"/>
              <a:gd name="connsiteX15-863" fmla="*/ 170777 w 4711349"/>
              <a:gd name="connsiteY15-864" fmla="*/ 820586 h 4817449"/>
              <a:gd name="connsiteX0-865" fmla="*/ 243011 w 4783583"/>
              <a:gd name="connsiteY0-866" fmla="*/ 820586 h 4817449"/>
              <a:gd name="connsiteX1-867" fmla="*/ 889623 w 4783583"/>
              <a:gd name="connsiteY1-868" fmla="*/ 503811 h 4817449"/>
              <a:gd name="connsiteX2-869" fmla="*/ 1351540 w 4783583"/>
              <a:gd name="connsiteY2-870" fmla="*/ 4882 h 4817449"/>
              <a:gd name="connsiteX3-871" fmla="*/ 2323997 w 4783583"/>
              <a:gd name="connsiteY3-872" fmla="*/ 251625 h 4817449"/>
              <a:gd name="connsiteX4-873" fmla="*/ 3615043 w 4783583"/>
              <a:gd name="connsiteY4-874" fmla="*/ 286459 h 4817449"/>
              <a:gd name="connsiteX5-875" fmla="*/ 4297577 w 4783583"/>
              <a:gd name="connsiteY5-876" fmla="*/ 1112685 h 4817449"/>
              <a:gd name="connsiteX6-877" fmla="*/ 4769291 w 4783583"/>
              <a:gd name="connsiteY6-878" fmla="*/ 2468682 h 4817449"/>
              <a:gd name="connsiteX7-879" fmla="*/ 4357811 w 4783583"/>
              <a:gd name="connsiteY7-880" fmla="*/ 3415739 h 4817449"/>
              <a:gd name="connsiteX8-881" fmla="*/ 3826226 w 4783583"/>
              <a:gd name="connsiteY8-882" fmla="*/ 4744522 h 4817449"/>
              <a:gd name="connsiteX9-883" fmla="*/ 2763054 w 4783583"/>
              <a:gd name="connsiteY9-884" fmla="*/ 4446253 h 4817449"/>
              <a:gd name="connsiteX10-885" fmla="*/ 1714397 w 4783583"/>
              <a:gd name="connsiteY10-886" fmla="*/ 4809110 h 4817449"/>
              <a:gd name="connsiteX11-887" fmla="*/ 190397 w 4783583"/>
              <a:gd name="connsiteY11-888" fmla="*/ 4010825 h 4817449"/>
              <a:gd name="connsiteX12-889" fmla="*/ 190397 w 4783583"/>
              <a:gd name="connsiteY12-890" fmla="*/ 3023853 h 4817449"/>
              <a:gd name="connsiteX13-891" fmla="*/ 1712 w 4783583"/>
              <a:gd name="connsiteY13-892" fmla="*/ 2472311 h 4817449"/>
              <a:gd name="connsiteX14-893" fmla="*/ 362028 w 4783583"/>
              <a:gd name="connsiteY14-894" fmla="*/ 1742242 h 4817449"/>
              <a:gd name="connsiteX15-895" fmla="*/ 243011 w 4783583"/>
              <a:gd name="connsiteY15-896" fmla="*/ 820586 h 4817449"/>
              <a:gd name="connsiteX0-897" fmla="*/ 241299 w 4781871"/>
              <a:gd name="connsiteY0-898" fmla="*/ 820586 h 4817449"/>
              <a:gd name="connsiteX1-899" fmla="*/ 887911 w 4781871"/>
              <a:gd name="connsiteY1-900" fmla="*/ 503811 h 4817449"/>
              <a:gd name="connsiteX2-901" fmla="*/ 1349828 w 4781871"/>
              <a:gd name="connsiteY2-902" fmla="*/ 4882 h 4817449"/>
              <a:gd name="connsiteX3-903" fmla="*/ 2322285 w 4781871"/>
              <a:gd name="connsiteY3-904" fmla="*/ 251625 h 4817449"/>
              <a:gd name="connsiteX4-905" fmla="*/ 3613331 w 4781871"/>
              <a:gd name="connsiteY4-906" fmla="*/ 286459 h 4817449"/>
              <a:gd name="connsiteX5-907" fmla="*/ 4295865 w 4781871"/>
              <a:gd name="connsiteY5-908" fmla="*/ 1112685 h 4817449"/>
              <a:gd name="connsiteX6-909" fmla="*/ 4767579 w 4781871"/>
              <a:gd name="connsiteY6-910" fmla="*/ 2468682 h 4817449"/>
              <a:gd name="connsiteX7-911" fmla="*/ 4356099 w 4781871"/>
              <a:gd name="connsiteY7-912" fmla="*/ 3415739 h 4817449"/>
              <a:gd name="connsiteX8-913" fmla="*/ 3824514 w 4781871"/>
              <a:gd name="connsiteY8-914" fmla="*/ 4744522 h 4817449"/>
              <a:gd name="connsiteX9-915" fmla="*/ 2761342 w 4781871"/>
              <a:gd name="connsiteY9-916" fmla="*/ 4446253 h 4817449"/>
              <a:gd name="connsiteX10-917" fmla="*/ 1712685 w 4781871"/>
              <a:gd name="connsiteY10-918" fmla="*/ 4809110 h 4817449"/>
              <a:gd name="connsiteX11-919" fmla="*/ 188685 w 4781871"/>
              <a:gd name="connsiteY11-920" fmla="*/ 4010825 h 4817449"/>
              <a:gd name="connsiteX12-921" fmla="*/ 188685 w 4781871"/>
              <a:gd name="connsiteY12-922" fmla="*/ 3023853 h 4817449"/>
              <a:gd name="connsiteX13-923" fmla="*/ 0 w 4781871"/>
              <a:gd name="connsiteY13-924" fmla="*/ 2472311 h 4817449"/>
              <a:gd name="connsiteX14-925" fmla="*/ 241299 w 4781871"/>
              <a:gd name="connsiteY14-926" fmla="*/ 820586 h 4817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4781871" h="4817449">
                <a:moveTo>
                  <a:pt x="241299" y="820586"/>
                </a:moveTo>
                <a:cubicBezTo>
                  <a:pt x="389284" y="492503"/>
                  <a:pt x="703156" y="639762"/>
                  <a:pt x="887911" y="503811"/>
                </a:cubicBezTo>
                <a:cubicBezTo>
                  <a:pt x="1072666" y="367860"/>
                  <a:pt x="1110766" y="46913"/>
                  <a:pt x="1349828" y="4882"/>
                </a:cubicBezTo>
                <a:cubicBezTo>
                  <a:pt x="1588890" y="-37149"/>
                  <a:pt x="1945035" y="204696"/>
                  <a:pt x="2322285" y="251625"/>
                </a:cubicBezTo>
                <a:cubicBezTo>
                  <a:pt x="2699535" y="298554"/>
                  <a:pt x="3284401" y="142949"/>
                  <a:pt x="3613331" y="286459"/>
                </a:cubicBezTo>
                <a:cubicBezTo>
                  <a:pt x="3942261" y="429969"/>
                  <a:pt x="4103490" y="748981"/>
                  <a:pt x="4295865" y="1112685"/>
                </a:cubicBezTo>
                <a:cubicBezTo>
                  <a:pt x="4488240" y="1476389"/>
                  <a:pt x="4859140" y="1983240"/>
                  <a:pt x="4767579" y="2468682"/>
                </a:cubicBezTo>
                <a:cubicBezTo>
                  <a:pt x="4676018" y="2954124"/>
                  <a:pt x="4513277" y="3036432"/>
                  <a:pt x="4356099" y="3415739"/>
                </a:cubicBezTo>
                <a:cubicBezTo>
                  <a:pt x="4198922" y="3795046"/>
                  <a:pt x="4090307" y="4572770"/>
                  <a:pt x="3824514" y="4744522"/>
                </a:cubicBezTo>
                <a:cubicBezTo>
                  <a:pt x="3558721" y="4916274"/>
                  <a:pt x="3113313" y="4435488"/>
                  <a:pt x="2761342" y="4446253"/>
                </a:cubicBezTo>
                <a:cubicBezTo>
                  <a:pt x="2409371" y="4457018"/>
                  <a:pt x="2141461" y="4881681"/>
                  <a:pt x="1712685" y="4809110"/>
                </a:cubicBezTo>
                <a:cubicBezTo>
                  <a:pt x="1283909" y="4736539"/>
                  <a:pt x="442685" y="4308368"/>
                  <a:pt x="188685" y="4010825"/>
                </a:cubicBezTo>
                <a:cubicBezTo>
                  <a:pt x="-65315" y="3713282"/>
                  <a:pt x="220133" y="3280272"/>
                  <a:pt x="188685" y="3023853"/>
                </a:cubicBezTo>
                <a:cubicBezTo>
                  <a:pt x="157238" y="2767434"/>
                  <a:pt x="29029" y="2777111"/>
                  <a:pt x="0" y="2472311"/>
                </a:cubicBezTo>
                <a:cubicBezTo>
                  <a:pt x="8769" y="2105100"/>
                  <a:pt x="93314" y="1148669"/>
                  <a:pt x="241299" y="820586"/>
                </a:cubicBezTo>
                <a:close/>
              </a:path>
            </a:pathLst>
          </a:custGeom>
          <a:solidFill>
            <a:srgbClr val="E1637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47" y="876293"/>
            <a:ext cx="5908214" cy="5907152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9609472" y="48220"/>
            <a:ext cx="2051842" cy="4295530"/>
            <a:chOff x="9963447" y="0"/>
            <a:chExt cx="1660085" cy="5454415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4" cstate="screen"/>
            <a:srcRect t="9596"/>
            <a:stretch>
              <a:fillRect/>
            </a:stretch>
          </p:blipFill>
          <p:spPr>
            <a:xfrm flipH="1">
              <a:off x="10346204" y="76552"/>
              <a:ext cx="1277328" cy="5377863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4" cstate="screen"/>
            <a:srcRect t="12950"/>
            <a:stretch>
              <a:fillRect/>
            </a:stretch>
          </p:blipFill>
          <p:spPr>
            <a:xfrm>
              <a:off x="9963447" y="0"/>
              <a:ext cx="1333500" cy="540607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589016" y="76552"/>
              <a:ext cx="3013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古代母亲节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6" cstate="screen"/>
          <a:srcRect r="17964"/>
          <a:stretch>
            <a:fillRect/>
          </a:stretch>
        </p:blipFill>
        <p:spPr>
          <a:xfrm>
            <a:off x="5954322" y="2150918"/>
            <a:ext cx="5289707" cy="4419324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1541672" y="2450101"/>
            <a:ext cx="388624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古代母亲节起源于希腊，古希腊人在这一天向希腊神话中的众神之母赫拉致敬。在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17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世纪中叶，母亲节流传到英国，英国人把封斋期的第四个星期天作为母亲节。在这一天里，出门在外的年青人将回到家中，给他们的母亲带上一些小礼物。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905499" y="1332466"/>
            <a:ext cx="5694254" cy="5009295"/>
            <a:chOff x="5905499" y="1332466"/>
            <a:chExt cx="5694254" cy="5009295"/>
          </a:xfrm>
        </p:grpSpPr>
        <p:sp>
          <p:nvSpPr>
            <p:cNvPr id="17" name="矩形: 圆角 16"/>
            <p:cNvSpPr/>
            <p:nvPr/>
          </p:nvSpPr>
          <p:spPr>
            <a:xfrm>
              <a:off x="6359837" y="1607456"/>
              <a:ext cx="5013013" cy="4613892"/>
            </a:xfrm>
            <a:prstGeom prst="roundRect">
              <a:avLst>
                <a:gd name="adj" fmla="val 10474"/>
              </a:avLst>
            </a:prstGeom>
            <a:noFill/>
            <a:ln>
              <a:solidFill>
                <a:srgbClr val="E793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905499" y="1332466"/>
              <a:ext cx="906163" cy="94753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355233">
              <a:off x="11045925" y="5762651"/>
              <a:ext cx="553828" cy="57911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0051">
              <a:off x="10678686" y="5987049"/>
              <a:ext cx="337678" cy="35309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457296" y="76552"/>
              <a:ext cx="52774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现代意义上的母亲节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6762536" y="1861590"/>
            <a:ext cx="414075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现代意义上的母亲节起源于美国，由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Ms.Jarvis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1864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－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1948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）发起，她终身未婚，一直陪伴在她母亲身边，她母亲于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1905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年去世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Ms.Jarvis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悲痛欲绝，两年后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Ms.Jarvis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和她的朋友开始写信给有影响的部长、商人、议员来寻求支持，以便让母亲节成为一个法定的节日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Ms.Jarvis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认为子女经常忽视了对母亲的感情，她希望母亲节能够让人多想一想母亲为家庭所付出的一切。</a:t>
            </a:r>
          </a:p>
          <a:p>
            <a:pPr indent="450215" algn="just"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87" y="1316818"/>
            <a:ext cx="5690289" cy="5464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5013" y="1683656"/>
            <a:ext cx="5547023" cy="485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306086" y="76552"/>
              <a:ext cx="3579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第一个母亲节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321748" y="2141203"/>
            <a:ext cx="482501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第一个母亲节于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1908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在西弗吉尼亚和宾夕法尼亚州举行，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在这次节日里，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康乃馨被选中为献给母亲的花，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并以此流传下来。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1914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美国国会通过了一份议案，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450215"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将每年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月的第二个星期天作为法定的母亲节。母亲节从此在世界各地流传开来！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637" y="860507"/>
            <a:ext cx="2878506" cy="2212583"/>
          </a:xfrm>
          <a:prstGeom prst="rect">
            <a:avLst/>
          </a:prstGeom>
        </p:spPr>
      </p:pic>
      <p:sp>
        <p:nvSpPr>
          <p:cNvPr id="23" name="矩形: 圆角 22"/>
          <p:cNvSpPr/>
          <p:nvPr/>
        </p:nvSpPr>
        <p:spPr>
          <a:xfrm>
            <a:off x="1070597" y="1470933"/>
            <a:ext cx="5664032" cy="4719411"/>
          </a:xfrm>
          <a:prstGeom prst="roundRect">
            <a:avLst>
              <a:gd name="adj" fmla="val 7441"/>
            </a:avLst>
          </a:prstGeom>
          <a:noFill/>
          <a:ln w="107950" cmpd="thickThin">
            <a:solidFill>
              <a:srgbClr val="6DC9D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507" y="2095048"/>
            <a:ext cx="3000375" cy="38290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9047589" y="3641884"/>
            <a:ext cx="1765554" cy="22531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362856" y="493609"/>
            <a:ext cx="3972083" cy="2386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894916" y="76552"/>
              <a:ext cx="44021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母亲之花</a:t>
              </a:r>
              <a:r>
                <a:rPr lang="en-US" altLang="zh-CN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-</a:t>
              </a:r>
              <a:r>
                <a:rPr lang="zh-CN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康乃馨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869977" y="1904483"/>
            <a:ext cx="6604880" cy="341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在纤细青翠的花茎上，开出鲜艳美丽的花朵，花瓣紧凑而不易凋落，叶片秀长而不易卷曲，花朵雍容富丽，姿态高雅别致，色彩绚丽娇艳，更有那诱人的浓郁香气，甜醇幽雅，使人目迷心醉，这就是在母亲节赠给母亲的鲜花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康乃馨。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1934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，美国首次发行母亲节纪念邮票，邮票上一位慈祥的母亲，双手放在膝上，欣喜地看着前面的花瓶中一束鲜艳美丽的康乃馨。随着邮票的传播，在许多人的心目中把母亲节与康乃馨联系起来，康乃馨便成了象征母爱之花，受到人们的敬重。康乃馨与母亲节便联系在一起了。人们把思念母亲、孝敬母亲的感情，寄托于康乃馨上，康乃馨也成为了赠送母亲不可缺少的珍贵礼品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376" y="2235201"/>
            <a:ext cx="6306274" cy="42498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048674" y="-1440775"/>
            <a:ext cx="1141652" cy="6210300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 rot="6452">
            <a:off x="943438" y="5327330"/>
            <a:ext cx="490548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E1637C"/>
                </a:solidFill>
                <a:cs typeface="+mn-ea"/>
                <a:sym typeface="+mn-lt"/>
              </a:rPr>
              <a:t>一</a:t>
            </a:r>
            <a:r>
              <a:rPr lang="zh-CN" altLang="en-US" b="1" dirty="0">
                <a:solidFill>
                  <a:srgbClr val="E1637C"/>
                </a:solidFill>
                <a:cs typeface="+mn-ea"/>
                <a:sym typeface="+mn-lt"/>
              </a:rPr>
              <a:t>枝康乃馨，一句“妈妈，您辛苦了！”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E1637C"/>
                </a:solidFill>
                <a:cs typeface="+mn-ea"/>
                <a:sym typeface="+mn-lt"/>
              </a:rPr>
              <a:t>请</a:t>
            </a:r>
            <a:r>
              <a:rPr lang="zh-CN" altLang="en-US" b="1" dirty="0">
                <a:solidFill>
                  <a:srgbClr val="E1637C"/>
                </a:solidFill>
                <a:cs typeface="+mn-ea"/>
                <a:sym typeface="+mn-lt"/>
              </a:rPr>
              <a:t>别忘了在这一天，让母亲昔日失去光泽的脸上绽开幸福的笑容！</a:t>
            </a:r>
            <a:br>
              <a:rPr lang="zh-CN" altLang="en-US" b="1" dirty="0">
                <a:solidFill>
                  <a:srgbClr val="E1637C"/>
                </a:solidFill>
                <a:cs typeface="+mn-ea"/>
                <a:sym typeface="+mn-lt"/>
              </a:rPr>
            </a:br>
            <a:endParaRPr lang="zh-CN" altLang="en-US" b="1" dirty="0">
              <a:solidFill>
                <a:srgbClr val="E1637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 r="1437"/>
          <a:stretch>
            <a:fillRect/>
          </a:stretch>
        </p:blipFill>
        <p:spPr>
          <a:xfrm>
            <a:off x="0" y="3152170"/>
            <a:ext cx="12192000" cy="3705830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4483856" y="2837240"/>
            <a:ext cx="5128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bg1"/>
                </a:solidFill>
                <a:effectLst>
                  <a:outerShdw blurRad="38100" dist="38100" dir="2700000" algn="tl">
                    <a:srgbClr val="0D2B2D">
                      <a:alpha val="82745"/>
                    </a:srgbClr>
                  </a:outerShdw>
                </a:effectLst>
                <a:cs typeface="+mn-ea"/>
                <a:sym typeface="+mn-lt"/>
              </a:rPr>
              <a:t>感悟母爱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/>
          <a:srcRect t="26516" r="11266"/>
          <a:stretch>
            <a:fillRect/>
          </a:stretch>
        </p:blipFill>
        <p:spPr>
          <a:xfrm>
            <a:off x="5359400" y="-16915"/>
            <a:ext cx="6832600" cy="2635686"/>
          </a:xfrm>
          <a:prstGeom prst="rect">
            <a:avLst/>
          </a:prstGeom>
        </p:spPr>
      </p:pic>
      <p:cxnSp>
        <p:nvCxnSpPr>
          <p:cNvPr id="62" name="直接连接符 61"/>
          <p:cNvCxnSpPr>
            <a:stCxn id="66" idx="0"/>
          </p:cNvCxnSpPr>
          <p:nvPr/>
        </p:nvCxnSpPr>
        <p:spPr>
          <a:xfrm flipV="1">
            <a:off x="3362325" y="0"/>
            <a:ext cx="0" cy="2618770"/>
          </a:xfrm>
          <a:prstGeom prst="line">
            <a:avLst/>
          </a:prstGeom>
          <a:ln w="47625">
            <a:solidFill>
              <a:srgbClr val="E16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359025" y="2214564"/>
            <a:ext cx="2006600" cy="2347705"/>
            <a:chOff x="1216025" y="2214564"/>
            <a:chExt cx="2006600" cy="2347705"/>
          </a:xfrm>
        </p:grpSpPr>
        <p:grpSp>
          <p:nvGrpSpPr>
            <p:cNvPr id="56" name="组合 55"/>
            <p:cNvGrpSpPr/>
            <p:nvPr/>
          </p:nvGrpSpPr>
          <p:grpSpPr>
            <a:xfrm>
              <a:off x="1403350" y="3152170"/>
              <a:ext cx="1631950" cy="1410099"/>
              <a:chOff x="1435100" y="3152170"/>
              <a:chExt cx="1631950" cy="1410099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435100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282825" y="3152170"/>
                <a:ext cx="784225" cy="1254730"/>
              </a:xfrm>
              <a:prstGeom prst="rect">
                <a:avLst/>
              </a:prstGeom>
              <a:solidFill>
                <a:srgbClr val="E16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478398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2324225" y="3361940"/>
                <a:ext cx="697627" cy="120032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7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3" name="任意多边形: 形状 62"/>
            <p:cNvSpPr/>
            <p:nvPr/>
          </p:nvSpPr>
          <p:spPr>
            <a:xfrm>
              <a:off x="1997204" y="2278856"/>
              <a:ext cx="219740" cy="30480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1836415" y="2330661"/>
              <a:ext cx="754967" cy="278429"/>
            </a:xfrm>
            <a:custGeom>
              <a:avLst/>
              <a:gdLst>
                <a:gd name="connsiteX0" fmla="*/ 362905 w 720973"/>
                <a:gd name="connsiteY0" fmla="*/ 168337 h 293421"/>
                <a:gd name="connsiteX1" fmla="*/ 108111 w 720973"/>
                <a:gd name="connsiteY1" fmla="*/ 1650 h 293421"/>
                <a:gd name="connsiteX2" fmla="*/ 36673 w 720973"/>
                <a:gd name="connsiteY2" fmla="*/ 258825 h 293421"/>
                <a:gd name="connsiteX3" fmla="*/ 674848 w 720973"/>
                <a:gd name="connsiteY3" fmla="*/ 263587 h 293421"/>
                <a:gd name="connsiteX4" fmla="*/ 641511 w 720973"/>
                <a:gd name="connsiteY4" fmla="*/ 6412 h 293421"/>
                <a:gd name="connsiteX5" fmla="*/ 405767 w 720973"/>
                <a:gd name="connsiteY5" fmla="*/ 218343 h 293421"/>
                <a:gd name="connsiteX0-1" fmla="*/ 382496 w 721514"/>
                <a:gd name="connsiteY0-2" fmla="*/ 235807 h 291835"/>
                <a:gd name="connsiteX1-3" fmla="*/ 108652 w 721514"/>
                <a:gd name="connsiteY1-4" fmla="*/ 64 h 291835"/>
                <a:gd name="connsiteX2-5" fmla="*/ 37214 w 721514"/>
                <a:gd name="connsiteY2-6" fmla="*/ 257239 h 291835"/>
                <a:gd name="connsiteX3-7" fmla="*/ 675389 w 721514"/>
                <a:gd name="connsiteY3-8" fmla="*/ 262001 h 291835"/>
                <a:gd name="connsiteX4-9" fmla="*/ 642052 w 721514"/>
                <a:gd name="connsiteY4-10" fmla="*/ 4826 h 291835"/>
                <a:gd name="connsiteX5-11" fmla="*/ 406308 w 721514"/>
                <a:gd name="connsiteY5-12" fmla="*/ 216757 h 291835"/>
                <a:gd name="connsiteX0-13" fmla="*/ 382496 w 722411"/>
                <a:gd name="connsiteY0-14" fmla="*/ 235807 h 291835"/>
                <a:gd name="connsiteX1-15" fmla="*/ 108652 w 722411"/>
                <a:gd name="connsiteY1-16" fmla="*/ 64 h 291835"/>
                <a:gd name="connsiteX2-17" fmla="*/ 37214 w 722411"/>
                <a:gd name="connsiteY2-18" fmla="*/ 257239 h 291835"/>
                <a:gd name="connsiteX3-19" fmla="*/ 675389 w 722411"/>
                <a:gd name="connsiteY3-20" fmla="*/ 262001 h 291835"/>
                <a:gd name="connsiteX4-21" fmla="*/ 642052 w 722411"/>
                <a:gd name="connsiteY4-22" fmla="*/ 4826 h 291835"/>
                <a:gd name="connsiteX5-23" fmla="*/ 382495 w 722411"/>
                <a:gd name="connsiteY5-24" fmla="*/ 238189 h 291835"/>
                <a:gd name="connsiteX0-25" fmla="*/ 382496 w 722501"/>
                <a:gd name="connsiteY0-26" fmla="*/ 235807 h 291835"/>
                <a:gd name="connsiteX1-27" fmla="*/ 108652 w 722501"/>
                <a:gd name="connsiteY1-28" fmla="*/ 64 h 291835"/>
                <a:gd name="connsiteX2-29" fmla="*/ 37214 w 722501"/>
                <a:gd name="connsiteY2-30" fmla="*/ 257239 h 291835"/>
                <a:gd name="connsiteX3-31" fmla="*/ 675389 w 722501"/>
                <a:gd name="connsiteY3-32" fmla="*/ 262001 h 291835"/>
                <a:gd name="connsiteX4-33" fmla="*/ 642052 w 722501"/>
                <a:gd name="connsiteY4-34" fmla="*/ 4826 h 291835"/>
                <a:gd name="connsiteX5-35" fmla="*/ 380114 w 722501"/>
                <a:gd name="connsiteY5-36" fmla="*/ 281456 h 291835"/>
                <a:gd name="connsiteX0-37" fmla="*/ 387396 w 722638"/>
                <a:gd name="connsiteY0-38" fmla="*/ 284167 h 291839"/>
                <a:gd name="connsiteX1-39" fmla="*/ 108789 w 722638"/>
                <a:gd name="connsiteY1-40" fmla="*/ 68 h 291839"/>
                <a:gd name="connsiteX2-41" fmla="*/ 37351 w 722638"/>
                <a:gd name="connsiteY2-42" fmla="*/ 257243 h 291839"/>
                <a:gd name="connsiteX3-43" fmla="*/ 675526 w 722638"/>
                <a:gd name="connsiteY3-44" fmla="*/ 262005 h 291839"/>
                <a:gd name="connsiteX4-45" fmla="*/ 642189 w 722638"/>
                <a:gd name="connsiteY4-46" fmla="*/ 4830 h 291839"/>
                <a:gd name="connsiteX5-47" fmla="*/ 380251 w 722638"/>
                <a:gd name="connsiteY5-48" fmla="*/ 281460 h 291839"/>
                <a:gd name="connsiteX0-49" fmla="*/ 387396 w 722638"/>
                <a:gd name="connsiteY0-50" fmla="*/ 284167 h 291839"/>
                <a:gd name="connsiteX1-51" fmla="*/ 108789 w 722638"/>
                <a:gd name="connsiteY1-52" fmla="*/ 68 h 291839"/>
                <a:gd name="connsiteX2-53" fmla="*/ 37351 w 722638"/>
                <a:gd name="connsiteY2-54" fmla="*/ 257243 h 291839"/>
                <a:gd name="connsiteX3-55" fmla="*/ 675526 w 722638"/>
                <a:gd name="connsiteY3-56" fmla="*/ 262005 h 291839"/>
                <a:gd name="connsiteX4-57" fmla="*/ 642189 w 722638"/>
                <a:gd name="connsiteY4-58" fmla="*/ 4830 h 291839"/>
                <a:gd name="connsiteX5-59" fmla="*/ 380251 w 722638"/>
                <a:gd name="connsiteY5-60" fmla="*/ 281460 h 291839"/>
                <a:gd name="connsiteX0-61" fmla="*/ 383758 w 719000"/>
                <a:gd name="connsiteY0-62" fmla="*/ 279373 h 285556"/>
                <a:gd name="connsiteX1-63" fmla="*/ 119439 w 719000"/>
                <a:gd name="connsiteY1-64" fmla="*/ 20726 h 285556"/>
                <a:gd name="connsiteX2-65" fmla="*/ 33713 w 719000"/>
                <a:gd name="connsiteY2-66" fmla="*/ 252449 h 285556"/>
                <a:gd name="connsiteX3-67" fmla="*/ 671888 w 719000"/>
                <a:gd name="connsiteY3-68" fmla="*/ 257211 h 285556"/>
                <a:gd name="connsiteX4-69" fmla="*/ 638551 w 719000"/>
                <a:gd name="connsiteY4-70" fmla="*/ 36 h 285556"/>
                <a:gd name="connsiteX5-71" fmla="*/ 376613 w 719000"/>
                <a:gd name="connsiteY5-72" fmla="*/ 276666 h 285556"/>
                <a:gd name="connsiteX0-73" fmla="*/ 383758 w 701654"/>
                <a:gd name="connsiteY0-74" fmla="*/ 284462 h 290984"/>
                <a:gd name="connsiteX1-75" fmla="*/ 119439 w 701654"/>
                <a:gd name="connsiteY1-76" fmla="*/ 25815 h 290984"/>
                <a:gd name="connsiteX2-77" fmla="*/ 33713 w 701654"/>
                <a:gd name="connsiteY2-78" fmla="*/ 257538 h 290984"/>
                <a:gd name="connsiteX3-79" fmla="*/ 671888 w 701654"/>
                <a:gd name="connsiteY3-80" fmla="*/ 262300 h 290984"/>
                <a:gd name="connsiteX4-81" fmla="*/ 574257 w 701654"/>
                <a:gd name="connsiteY4-82" fmla="*/ 35 h 290984"/>
                <a:gd name="connsiteX5-83" fmla="*/ 376613 w 701654"/>
                <a:gd name="connsiteY5-84" fmla="*/ 281755 h 290984"/>
                <a:gd name="connsiteX0-85" fmla="*/ 387674 w 754967"/>
                <a:gd name="connsiteY0-86" fmla="*/ 284435 h 297584"/>
                <a:gd name="connsiteX1-87" fmla="*/ 123355 w 754967"/>
                <a:gd name="connsiteY1-88" fmla="*/ 25788 h 297584"/>
                <a:gd name="connsiteX2-89" fmla="*/ 37629 w 754967"/>
                <a:gd name="connsiteY2-90" fmla="*/ 257511 h 297584"/>
                <a:gd name="connsiteX3-91" fmla="*/ 730572 w 754967"/>
                <a:gd name="connsiteY3-92" fmla="*/ 272453 h 297584"/>
                <a:gd name="connsiteX4-93" fmla="*/ 578173 w 754967"/>
                <a:gd name="connsiteY4-94" fmla="*/ 8 h 297584"/>
                <a:gd name="connsiteX5-95" fmla="*/ 380529 w 754967"/>
                <a:gd name="connsiteY5-96" fmla="*/ 281728 h 297584"/>
                <a:gd name="connsiteX0-97" fmla="*/ 387674 w 754967"/>
                <a:gd name="connsiteY0-98" fmla="*/ 284435 h 297584"/>
                <a:gd name="connsiteX1-99" fmla="*/ 123355 w 754967"/>
                <a:gd name="connsiteY1-100" fmla="*/ 25788 h 297584"/>
                <a:gd name="connsiteX2-101" fmla="*/ 37629 w 754967"/>
                <a:gd name="connsiteY2-102" fmla="*/ 257511 h 297584"/>
                <a:gd name="connsiteX3-103" fmla="*/ 730572 w 754967"/>
                <a:gd name="connsiteY3-104" fmla="*/ 272453 h 297584"/>
                <a:gd name="connsiteX4-105" fmla="*/ 578173 w 754967"/>
                <a:gd name="connsiteY4-106" fmla="*/ 8 h 297584"/>
                <a:gd name="connsiteX5-107" fmla="*/ 380529 w 754967"/>
                <a:gd name="connsiteY5-108" fmla="*/ 281728 h 2975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54967" h="297584">
                  <a:moveTo>
                    <a:pt x="387674" y="284435"/>
                  </a:moveTo>
                  <a:cubicBezTo>
                    <a:pt x="311275" y="163010"/>
                    <a:pt x="181696" y="30275"/>
                    <a:pt x="123355" y="25788"/>
                  </a:cubicBezTo>
                  <a:cubicBezTo>
                    <a:pt x="65014" y="21301"/>
                    <a:pt x="-63574" y="216400"/>
                    <a:pt x="37629" y="257511"/>
                  </a:cubicBezTo>
                  <a:cubicBezTo>
                    <a:pt x="138832" y="298622"/>
                    <a:pt x="640481" y="315370"/>
                    <a:pt x="730572" y="272453"/>
                  </a:cubicBezTo>
                  <a:cubicBezTo>
                    <a:pt x="820663" y="229536"/>
                    <a:pt x="636513" y="-1538"/>
                    <a:pt x="578173" y="8"/>
                  </a:cubicBezTo>
                  <a:cubicBezTo>
                    <a:pt x="519833" y="1554"/>
                    <a:pt x="433114" y="161812"/>
                    <a:pt x="380529" y="281728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 flipH="1">
              <a:off x="2220912" y="2214564"/>
              <a:ext cx="195255" cy="383380"/>
            </a:xfrm>
            <a:custGeom>
              <a:avLst/>
              <a:gdLst>
                <a:gd name="connsiteX0" fmla="*/ 0 w 196850"/>
                <a:gd name="connsiteY0" fmla="*/ 0 h 273050"/>
                <a:gd name="connsiteX1" fmla="*/ 196850 w 196850"/>
                <a:gd name="connsiteY1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850" h="273050">
                  <a:moveTo>
                    <a:pt x="0" y="0"/>
                  </a:moveTo>
                  <a:cubicBezTo>
                    <a:pt x="78846" y="53975"/>
                    <a:pt x="157692" y="107950"/>
                    <a:pt x="196850" y="273050"/>
                  </a:cubicBezTo>
                </a:path>
              </a:pathLst>
            </a:custGeom>
            <a:ln w="47625">
              <a:solidFill>
                <a:srgbClr val="E1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216025" y="2618770"/>
              <a:ext cx="2006600" cy="441930"/>
            </a:xfrm>
            <a:prstGeom prst="rect">
              <a:avLst/>
            </a:prstGeom>
            <a:solidFill>
              <a:srgbClr val="FAC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26273 L -1.25E-6 -1.48148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827521"/>
            <a:ext cx="7105650" cy="561022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0"/>
            <a:ext cx="12192000" cy="1000125"/>
            <a:chOff x="0" y="0"/>
            <a:chExt cx="12192000" cy="1000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0"/>
              <a:ext cx="12192000" cy="1000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154876" y="76552"/>
              <a:ext cx="18822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D2B2D">
                        <a:alpha val="82745"/>
                      </a:srgbClr>
                    </a:outerShdw>
                  </a:effectLst>
                  <a:cs typeface="+mn-ea"/>
                  <a:sym typeface="+mn-lt"/>
                </a:rPr>
                <a:t>游子吟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651477" y="2976243"/>
            <a:ext cx="3047355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慈母手中线，游子身上衣；</a:t>
            </a: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临行密密缝，意恐迟迟归。</a:t>
            </a: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谁言寸草心，报得三春晖？</a:t>
            </a:r>
          </a:p>
        </p:txBody>
      </p:sp>
      <p:sp>
        <p:nvSpPr>
          <p:cNvPr id="8" name="矩形 7"/>
          <p:cNvSpPr/>
          <p:nvPr/>
        </p:nvSpPr>
        <p:spPr>
          <a:xfrm>
            <a:off x="7058807" y="2575172"/>
            <a:ext cx="1082349" cy="45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唐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孟郊</a:t>
            </a:r>
          </a:p>
        </p:txBody>
      </p:sp>
      <p:graphicFrame>
        <p:nvGraphicFramePr>
          <p:cNvPr id="9" name="Group 53"/>
          <p:cNvGraphicFramePr>
            <a:graphicFrameLocks noGrp="1"/>
          </p:cNvGraphicFramePr>
          <p:nvPr/>
        </p:nvGraphicFramePr>
        <p:xfrm>
          <a:off x="3607469" y="4438601"/>
          <a:ext cx="5551045" cy="1208813"/>
        </p:xfrm>
        <a:graphic>
          <a:graphicData uri="http://schemas.openxmlformats.org/drawingml/2006/table">
            <a:tbl>
              <a:tblPr/>
              <a:tblGrid>
                <a:gridCol w="783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7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【</a:t>
                      </a:r>
                      <a: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注释</a:t>
                      </a:r>
                      <a:r>
                        <a:rPr kumimoji="1" lang="en-US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】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这首诗以歌颂伟大的母爱而著称。它从母亲为即将离家远游的</a:t>
                      </a:r>
                      <a:b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</a:br>
                      <a: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儿子缝制衣服的行动中，透露出母亲的无限慈爱。提出小草般</a:t>
                      </a:r>
                      <a:b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</a:br>
                      <a: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的儿女怎能报答春日般的慈母养育之恩的疑问，引起天下儿女</a:t>
                      </a:r>
                      <a:b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</a:br>
                      <a: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的共鸣，拨动了天下儿女敬爱慈母的心弦！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316274" y="1727406"/>
            <a:ext cx="1633166" cy="73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游子吟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111910">
            <a:off x="751927" y="2306127"/>
            <a:ext cx="2511009" cy="35767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488090" flipH="1">
            <a:off x="8975241" y="2306127"/>
            <a:ext cx="2511009" cy="3576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 www.2ppt.com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491A0"/>
      </a:hlink>
      <a:folHlink>
        <a:srgbClr val="954F72"/>
      </a:folHlink>
    </a:clrScheme>
    <a:fontScheme name="lwacntgo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1623</Words>
  <Application>Microsoft Office PowerPoint</Application>
  <PresentationFormat>宽屏</PresentationFormat>
  <Paragraphs>242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等线</vt:lpstr>
      <vt:lpstr>宋体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2022-03-04T03:11:54Z</dcterms:created>
  <dcterms:modified xsi:type="dcterms:W3CDTF">2023-01-10T05:48:16Z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413EB1D75FE8490FA3E0D0C6A9871D8F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