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82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D5FA1-DD70-4846-8B07-7E93670A53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E7666-ADC5-4C60-9CC7-147B665CB3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CAE-878C-4436-8BF9-0619E0D6AC93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56059D-9C6B-44A4-8C94-003C9A53F6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63A41-FCF0-44CC-A982-05119047737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AFFD79-A038-4280-A16F-64330183197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74F244-F2EA-4DF9-B6D7-9E1A74425E7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C876B-0BFD-4D33-8E75-59EEBC82270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92975-4800-4B32-9CDF-8CD430920A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11E75-D5CC-427F-98FA-89F540C9F00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9C1B6-76B5-4478-8AB0-8639C2A1E86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931759-5936-495A-A724-2B58AF85A0D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3E7AA-44F7-4788-9B62-1279B079FD8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B007DA-A0D9-4411-8856-986F6DC1B5A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15a.TIF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5.TIF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516211" y="1196752"/>
            <a:ext cx="8352928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Starter Unit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Good morning!</a:t>
            </a:r>
            <a:endParaRPr lang="en-US" altLang="zh-CN" sz="6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771800" y="3670548"/>
            <a:ext cx="384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第二课时　(3a～4d)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79699" y="547534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743200" y="2574925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afternoon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838200" y="1295400"/>
            <a:ext cx="4768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四、用方框中所给词的适当形式填空。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2438400" y="1905000"/>
          <a:ext cx="43291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5" imgW="4389120" imgH="873760" progId="Word.Document.8">
                  <p:embed/>
                </p:oleObj>
              </mc:Choice>
              <mc:Fallback>
                <p:oleObj name="文档" r:id="rId5" imgW="4389120" imgH="87376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432911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990600" y="2514600"/>
            <a:ext cx="6621463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___________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—Good afternoon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Green.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are 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Lisa?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—I'm fine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are you?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—I'm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Peter?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Tom.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Bob.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895600" y="3962400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057400" y="4876800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101850" y="53340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1828800" y="62325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9" grpId="0"/>
      <p:bldP spid="228360" grpId="0"/>
      <p:bldP spid="228361" grpId="0"/>
      <p:bldP spid="228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85800" y="1295400"/>
            <a:ext cx="796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五、情景交际：在横线上填入适当的句子完成对话。 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0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0"/>
            <a:ext cx="7391400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93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7432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3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752600"/>
            <a:ext cx="822960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35814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752600"/>
            <a:ext cx="8001000" cy="364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1427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1910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057400"/>
            <a:ext cx="82296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4384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75" name="Picture 3" descr="C:\Users\Administrator\Desktop\七上英语（人教）练闯考教师用书２０１５（武汉）\A15a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09800"/>
            <a:ext cx="8001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2819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524000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How are you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？你好吗？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(1)How are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？是英美等西方国家见面时的常用问候语。这句话用于熟人之间询问对方的身体状况。其答语为：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Fine./I'm fine./I'm OK./I'm well.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有时出于礼貌还要用同样的问候语询问对方。也可以简单地说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And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你呢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动词的一种形式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与表示复数的名词、人称代词、指示代词或第二人称作主语时搭配使用。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你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你们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可以是人称代词的主格形式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在句中作主语；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可以是人称代词的宾格形式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在句中作宾语。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5240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I'm fine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thanks.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我很好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谢谢。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谢谢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 you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当别人帮助、关心、问候、祝福我们时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应用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作应答表示谢意；当得到对方的称赞、夸奖时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也用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来回答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以示礼貌。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I'm OK.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我很好。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；表示赞同对方的意见或建议：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 OK.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身体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很好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用来回答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How are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 OK.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 fine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(2)I'm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的缩写形式，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是第一人称单数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的主格。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动词的一种形式。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09600" y="1295400"/>
            <a:ext cx="556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一、将下列字母按照所含音素正确归类。</a:t>
            </a:r>
          </a:p>
        </p:txBody>
      </p:sp>
      <p:pic>
        <p:nvPicPr>
          <p:cNvPr id="222211" name="Picture 3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2" name="Picture 4" descr="C:\Users\Administrator\Desktop\七上英语（人教）练闯考教师用书２０１５（武汉）\A5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057400"/>
            <a:ext cx="4800600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219200" y="4876800"/>
            <a:ext cx="5562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1.(</a:t>
            </a: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/eI/)_____________</a:t>
            </a:r>
            <a:endParaRPr lang="pt-BR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t-BR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(/e/)______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(/i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/)______________________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2362200" y="4953000"/>
            <a:ext cx="995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2286000" y="541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2362200" y="5867400"/>
            <a:ext cx="220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123728" y="3100105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www.1ppt.com/sucai/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www.1ppt.com/tubiao/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www.1ppt.com/powerpoint/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www.1ppt.com/fanwen/       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www.1ppt.com/jiaoan/         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www.1ppt.com/kejian/shuxue/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www.1ppt.com/kejian/meishu/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www.1ppt.com/kejian/wuli/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www.1ppt.com/kejian/shengwu/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www.1ppt.com/kejian/lishi/        </a:t>
            </a:r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1295400"/>
            <a:ext cx="731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二、在空白处填入所缺的字母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组成前面提示的单词。</a:t>
            </a:r>
          </a:p>
        </p:txBody>
      </p:sp>
      <p:pic>
        <p:nvPicPr>
          <p:cNvPr id="223235" name="Picture 3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990600" y="2971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990600" y="51816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pic>
        <p:nvPicPr>
          <p:cNvPr id="223238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209800"/>
            <a:ext cx="69342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3581400" y="28956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4953000" y="28956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3241" name="Picture 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343400"/>
            <a:ext cx="60960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4495800" y="51816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6705600" y="5181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/>
      <p:bldP spid="223240" grpId="0"/>
      <p:bldP spid="223242" grpId="0"/>
      <p:bldP spid="223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59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371600"/>
            <a:ext cx="60198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191000"/>
            <a:ext cx="6629400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066800" y="2667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143000" y="5410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4953000" y="2286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5715000" y="5029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7772400" y="5029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3" grpId="0"/>
      <p:bldP spid="224264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4419600" y="3505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90800"/>
            <a:ext cx="7924800" cy="200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257800" y="3505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1219200" y="1981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pic>
        <p:nvPicPr>
          <p:cNvPr id="225286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752600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9.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你去参加一个晚会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怎样与人打招呼？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Alice.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evening!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fine.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下列哪项与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fine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thanks.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中的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fine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意思相同？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5715000" y="2362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7467600" y="3733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26309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09600" y="1371600"/>
            <a:ext cx="7620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—Fine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morning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are you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afternoon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afternoon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Linda!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Dale!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OK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morning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afternoon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Grace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 Cindy.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905000" y="1447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7333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3581400" y="5105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  <p:bldP spid="227334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全屏显示(4:3)</PresentationFormat>
  <Paragraphs>88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MingLiU_HKSCS</vt:lpstr>
      <vt:lpstr>方正行楷_GBK</vt:lpstr>
      <vt:lpstr>仿宋_GB2312</vt:lpstr>
      <vt:lpstr>黑体</vt:lpstr>
      <vt:lpstr>华文楷体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2017-10-10T05:32:00Z</dcterms:created>
  <dcterms:modified xsi:type="dcterms:W3CDTF">2023-01-16T18:05:57Z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F5474128D2334CBEB2A49383FAC52F44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