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22"/>
  </p:notesMasterIdLst>
  <p:handoutMasterIdLst>
    <p:handoutMasterId r:id="rId23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7DE"/>
    <a:srgbClr val="87507E"/>
    <a:srgbClr val="FFDEF0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2" autoAdjust="0"/>
    <p:restoredTop sz="94660"/>
  </p:normalViewPr>
  <p:slideViewPr>
    <p:cSldViewPr snapToGrid="0">
      <p:cViewPr>
        <p:scale>
          <a:sx n="66" d="100"/>
          <a:sy n="66" d="100"/>
        </p:scale>
        <p:origin x="-2310" y="-11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56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C7CAB-71BC-458A-A8E2-46A0D8FC4D48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780781-1A09-405C-BA28-A4C36425EB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CB712-A596-4CC4-8943-4C4445B6804D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403D8E-1BB9-440C-8C53-C6BBDF30170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058C-7781-452B-AAA7-4DA8CEA6E8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3682-B34F-4C9A-AB7B-3491C1521C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058C-7781-452B-AAA7-4DA8CEA6E8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3682-B34F-4C9A-AB7B-3491C1521C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058C-7781-452B-AAA7-4DA8CEA6E8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3682-B34F-4C9A-AB7B-3491C1521C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058C-7781-452B-AAA7-4DA8CEA6E8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3682-B34F-4C9A-AB7B-3491C1521C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058C-7781-452B-AAA7-4DA8CEA6E8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3682-B34F-4C9A-AB7B-3491C1521C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058C-7781-452B-AAA7-4DA8CEA6E8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3682-B34F-4C9A-AB7B-3491C1521C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058C-7781-452B-AAA7-4DA8CEA6E8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3682-B34F-4C9A-AB7B-3491C1521C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058C-7781-452B-AAA7-4DA8CEA6E8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3682-B34F-4C9A-AB7B-3491C1521C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058C-7781-452B-AAA7-4DA8CEA6E8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3682-B34F-4C9A-AB7B-3491C1521C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058C-7781-452B-AAA7-4DA8CEA6E8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3682-B34F-4C9A-AB7B-3491C1521C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058C-7781-452B-AAA7-4DA8CEA6E8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3682-B34F-4C9A-AB7B-3491C1521CF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343133" y="6739570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 www.2ppt.com/jieri/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058C-7781-452B-AAA7-4DA8CEA6E8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3682-B34F-4C9A-AB7B-3491C1521C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A058C-7781-452B-AAA7-4DA8CEA6E8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D3682-B34F-4C9A-AB7B-3491C1521C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A058C-7781-452B-AAA7-4DA8CEA6E8B4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D3682-B34F-4C9A-AB7B-3491C1521CF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821259" y="267628"/>
            <a:ext cx="6779942" cy="63227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-2148615" y="-1108710"/>
            <a:ext cx="4407944" cy="41033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030968" y="-1131570"/>
            <a:ext cx="4165091" cy="41033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-936342" y="5712576"/>
            <a:ext cx="4407944" cy="41033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969782" y="5712576"/>
            <a:ext cx="4165091" cy="410337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4592782" y="2034035"/>
            <a:ext cx="3636818" cy="1889068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5846484" y="3285561"/>
            <a:ext cx="1751106" cy="412061"/>
            <a:chOff x="5846484" y="3225799"/>
            <a:chExt cx="1751106" cy="412061"/>
          </a:xfrm>
        </p:grpSpPr>
        <p:sp>
          <p:nvSpPr>
            <p:cNvPr id="13" name="椭圆 12"/>
            <p:cNvSpPr/>
            <p:nvPr/>
          </p:nvSpPr>
          <p:spPr>
            <a:xfrm>
              <a:off x="5862917" y="3225799"/>
              <a:ext cx="406400" cy="406400"/>
            </a:xfrm>
            <a:prstGeom prst="ellipse">
              <a:avLst/>
            </a:prstGeom>
            <a:solidFill>
              <a:srgbClr val="875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6321613" y="3225799"/>
              <a:ext cx="406400" cy="406400"/>
            </a:xfrm>
            <a:prstGeom prst="ellipse">
              <a:avLst/>
            </a:prstGeom>
            <a:solidFill>
              <a:srgbClr val="875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6780309" y="3225799"/>
              <a:ext cx="406400" cy="406400"/>
            </a:xfrm>
            <a:prstGeom prst="ellipse">
              <a:avLst/>
            </a:prstGeom>
            <a:solidFill>
              <a:srgbClr val="87507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846484" y="3237750"/>
              <a:ext cx="17511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kern="3000" spc="-150" dirty="0">
                  <a:solidFill>
                    <a:schemeClr val="bg1"/>
                  </a:solidFill>
                  <a:cs typeface="+mn-ea"/>
                  <a:sym typeface="+mn-lt"/>
                </a:rPr>
                <a:t>情     人     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93526" y="1299410"/>
            <a:ext cx="6930251" cy="4612105"/>
          </a:xfrm>
          <a:prstGeom prst="rect">
            <a:avLst/>
          </a:prstGeom>
        </p:spPr>
      </p:pic>
      <p:sp>
        <p:nvSpPr>
          <p:cNvPr id="11" name="Rectangle 25"/>
          <p:cNvSpPr/>
          <p:nvPr/>
        </p:nvSpPr>
        <p:spPr>
          <a:xfrm flipV="1">
            <a:off x="593526" y="868505"/>
            <a:ext cx="1382352" cy="155960"/>
          </a:xfrm>
          <a:prstGeom prst="rect">
            <a:avLst/>
          </a:prstGeom>
          <a:solidFill>
            <a:srgbClr val="F8CA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7" tIns="121899" rIns="243797" bIns="121899"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935845" y="1415901"/>
            <a:ext cx="3414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8DA4D0"/>
                </a:solidFill>
                <a:cs typeface="+mn-ea"/>
                <a:sym typeface="+mn-lt"/>
              </a:rPr>
              <a:t>我们的未来</a:t>
            </a:r>
            <a:endParaRPr lang="en-US" altLang="zh-CN" sz="4400" dirty="0">
              <a:solidFill>
                <a:srgbClr val="8DA4D0"/>
              </a:solidFill>
              <a:cs typeface="+mn-ea"/>
              <a:sym typeface="+mn-lt"/>
            </a:endParaRP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7935846" y="2456067"/>
            <a:ext cx="3662628" cy="339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你不明白，喜欢一个人是宿命，即使注定是劫难，也在劫难逃。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喜欢一个人，是不会有痛苦的。爱一个人，也许有绵长的痛苦，但他给我的快乐，也是世上最大的快乐。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喜欢一个人，是不会有痛苦的。爱一个人，也许有绵长的痛苦，但他给我的快乐，也是世上最大的快乐。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18492" y="6516516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 www.PPT818.com/jieri/</a:t>
            </a:r>
            <a:endParaRPr kumimoji="0" lang="en-US" altLang="zh-CN" sz="1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77201" y="385009"/>
            <a:ext cx="5789444" cy="389021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096000" y="2721426"/>
            <a:ext cx="5627347" cy="375156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935846" y="1076892"/>
            <a:ext cx="2813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8DA4D0"/>
                </a:solidFill>
                <a:cs typeface="+mn-ea"/>
                <a:sym typeface="+mn-lt"/>
              </a:rPr>
              <a:t>相伴</a:t>
            </a:r>
            <a:endParaRPr lang="en-US" altLang="zh-CN" sz="4800" dirty="0">
              <a:solidFill>
                <a:srgbClr val="8DA4D0"/>
              </a:solidFill>
              <a:cs typeface="+mn-ea"/>
              <a:sym typeface="+mn-lt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677201" y="4773941"/>
            <a:ext cx="5194210" cy="874407"/>
          </a:xfrm>
          <a:prstGeom prst="rect">
            <a:avLst/>
          </a:prstGeom>
          <a:noFill/>
          <a:ln w="9525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情人节的这一天，你却要启程远行，可别忘记带走我的那份情，留下你的那颗心。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943429"/>
            <a:ext cx="7605131" cy="4862285"/>
          </a:xfrm>
          <a:prstGeom prst="rect">
            <a:avLst/>
          </a:prstGeom>
          <a:solidFill>
            <a:srgbClr val="FFDEF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66174" y="263243"/>
            <a:ext cx="6242304" cy="624230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85867" y="1254343"/>
            <a:ext cx="38489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rgbClr val="8DA4D0"/>
                </a:solidFill>
                <a:cs typeface="+mn-ea"/>
                <a:sym typeface="+mn-lt"/>
              </a:rPr>
              <a:t>给你的留言</a:t>
            </a:r>
            <a:endParaRPr lang="en-US" altLang="zh-CN" sz="4400" dirty="0">
              <a:solidFill>
                <a:srgbClr val="8DA4D0"/>
              </a:solidFill>
              <a:cs typeface="+mn-ea"/>
              <a:sym typeface="+mn-lt"/>
            </a:endParaRP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1056840" y="2033256"/>
            <a:ext cx="4384490" cy="339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不说话，不一定没有感觉。不要求，不一定没有心声。不流泪，不一定没有泪痕。不表达，不一定不爱你。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和你在一起是奉了爱的旨意，我要把心交给你，任由你去安排，它准备接受一切，无论甜蜜或是苦涩！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爱恋的精髓不在于初见的魂飞魄散，而在于漫长岁月中的难舍难离。</a:t>
            </a:r>
          </a:p>
        </p:txBody>
      </p:sp>
      <p:sp>
        <p:nvSpPr>
          <p:cNvPr id="14" name="Rectangle 25"/>
          <p:cNvSpPr/>
          <p:nvPr/>
        </p:nvSpPr>
        <p:spPr>
          <a:xfrm flipV="1">
            <a:off x="10384934" y="555698"/>
            <a:ext cx="1382352" cy="155960"/>
          </a:xfrm>
          <a:prstGeom prst="rect">
            <a:avLst/>
          </a:prstGeom>
          <a:solidFill>
            <a:srgbClr val="F8CA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7" tIns="121899" rIns="243797" bIns="121899"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7154778" y="693637"/>
            <a:ext cx="4219074" cy="1541189"/>
          </a:xfrm>
          <a:prstGeom prst="rect">
            <a:avLst/>
          </a:prstGeom>
          <a:solidFill>
            <a:srgbClr val="8DA4D0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46959" y="693637"/>
            <a:ext cx="7541699" cy="54707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592457" y="831539"/>
            <a:ext cx="30961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0" dirty="0">
                <a:solidFill>
                  <a:schemeClr val="bg1"/>
                </a:solidFill>
                <a:cs typeface="+mn-ea"/>
                <a:sym typeface="+mn-lt"/>
              </a:rPr>
              <a:t>相守</a:t>
            </a:r>
            <a:endParaRPr lang="en-US" altLang="zh-CN" sz="8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8248698" y="2380007"/>
            <a:ext cx="3096126" cy="4081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我不需要那个人有多完美，我只需要那个人能让我感觉到，我就是唯一。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恋爱时不必比强弱、比姿态，不能以怕受伤害的</a:t>
            </a:r>
            <a:r>
              <a:rPr lang="zh-CN" altLang="en-US" spc="-15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心态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去恋爱，而更应是展示真实的自我。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记住该记住的，忘记该忘记的。改变能改变的，接受不能改变的。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011027" y="3545305"/>
            <a:ext cx="3404935" cy="22699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944479" y="3493167"/>
            <a:ext cx="3404935" cy="226995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35876" y="1097159"/>
            <a:ext cx="2813538" cy="923330"/>
          </a:xfrm>
          <a:prstGeom prst="rect">
            <a:avLst/>
          </a:prstGeom>
          <a:noFill/>
          <a:ln>
            <a:solidFill>
              <a:srgbClr val="FFDEF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FFB7DE"/>
                </a:solidFill>
                <a:cs typeface="+mn-ea"/>
                <a:sym typeface="+mn-lt"/>
              </a:rPr>
              <a:t>爱你</a:t>
            </a:r>
            <a:endParaRPr lang="en-US" altLang="zh-CN" sz="5400" dirty="0">
              <a:solidFill>
                <a:srgbClr val="FFB7DE"/>
              </a:solidFill>
              <a:cs typeface="+mn-ea"/>
              <a:sym typeface="+mn-lt"/>
            </a:endParaRPr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5008659" y="3741755"/>
            <a:ext cx="2515088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当我看到那如烟似锦的樱花，竟然在几天之内就凋谢了，我多么希望能同你一起，同享这惊心动魄的美。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44479" y="1074821"/>
            <a:ext cx="387016" cy="1776664"/>
          </a:xfrm>
          <a:prstGeom prst="rect">
            <a:avLst/>
          </a:prstGeom>
          <a:solidFill>
            <a:srgbClr val="FFD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008659" y="1097160"/>
            <a:ext cx="6407303" cy="17543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83531" y="1732548"/>
            <a:ext cx="6593306" cy="439553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49441" y="729915"/>
            <a:ext cx="4425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8DA4D0"/>
                </a:solidFill>
                <a:cs typeface="+mn-ea"/>
                <a:sym typeface="+mn-lt"/>
              </a:rPr>
              <a:t>爱的箴言</a:t>
            </a:r>
            <a:endParaRPr lang="en-US" altLang="zh-CN" sz="5400" dirty="0">
              <a:solidFill>
                <a:srgbClr val="8DA4D0"/>
              </a:solidFill>
              <a:cs typeface="+mn-ea"/>
              <a:sym typeface="+mn-lt"/>
            </a:endParaRPr>
          </a:p>
        </p:txBody>
      </p:sp>
      <p:sp>
        <p:nvSpPr>
          <p:cNvPr id="12" name="Rectangle 27"/>
          <p:cNvSpPr>
            <a:spLocks noChangeArrowheads="1"/>
          </p:cNvSpPr>
          <p:nvPr/>
        </p:nvSpPr>
        <p:spPr bwMode="auto">
          <a:xfrm>
            <a:off x="7719775" y="1653245"/>
            <a:ext cx="3888694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茫茫人海中，相识了你，是一种缘份，只希望用我的真诚，换取你的真情。你不明白，喜欢一个人是宿命，即使注定是劫难，也在劫难逃。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719775" y="3284620"/>
            <a:ext cx="3888694" cy="28434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000626" y="0"/>
            <a:ext cx="8319837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8694057" y="1331495"/>
            <a:ext cx="3305438" cy="4636168"/>
          </a:xfrm>
          <a:prstGeom prst="rect">
            <a:avLst/>
          </a:prstGeom>
          <a:solidFill>
            <a:srgbClr val="FFD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036259" y="1763052"/>
            <a:ext cx="3471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感恩</a:t>
            </a: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9036259" y="2742700"/>
            <a:ext cx="2621034" cy="2751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在遇到梦中人之前，上天也许会安排我们先遇到别人；在我们终于遇见心仪的人时，便应当心存感激。情人节的这一天，你却要启程远行，可别忘记带走我的那份情，留下你的那颗心。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065363" y="1018673"/>
            <a:ext cx="7201223" cy="482065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818148" y="673769"/>
            <a:ext cx="786062" cy="962526"/>
          </a:xfrm>
          <a:prstGeom prst="rect">
            <a:avLst/>
          </a:prstGeom>
          <a:solidFill>
            <a:srgbClr val="FFD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11179" y="3428999"/>
            <a:ext cx="3471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想你</a:t>
            </a:r>
          </a:p>
        </p:txBody>
      </p:sp>
      <p:sp>
        <p:nvSpPr>
          <p:cNvPr id="13" name="Rectangle 27"/>
          <p:cNvSpPr>
            <a:spLocks noChangeArrowheads="1"/>
          </p:cNvSpPr>
          <p:nvPr/>
        </p:nvSpPr>
        <p:spPr bwMode="auto">
          <a:xfrm>
            <a:off x="1211179" y="4072505"/>
            <a:ext cx="2316234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当地用理智控制住爱情，有利无弊，发疯似的滥施爱情，有弊无利。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395931" y="1018673"/>
            <a:ext cx="3380874" cy="2253916"/>
          </a:xfrm>
          <a:prstGeom prst="rect">
            <a:avLst/>
          </a:prstGeom>
        </p:spPr>
      </p:pic>
      <p:sp>
        <p:nvSpPr>
          <p:cNvPr id="15" name="Rectangle 27"/>
          <p:cNvSpPr>
            <a:spLocks noChangeArrowheads="1"/>
          </p:cNvSpPr>
          <p:nvPr/>
        </p:nvSpPr>
        <p:spPr bwMode="auto">
          <a:xfrm>
            <a:off x="8568099" y="3785339"/>
            <a:ext cx="3146152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人在最悲痛、最恐慌的时候，并没有眼泪，眼泪永远都是流在故事的结尾，流在一切结束的时候！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623511" y="866274"/>
            <a:ext cx="8049125" cy="5366083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91552" y="866273"/>
            <a:ext cx="3167647" cy="5366083"/>
          </a:xfrm>
          <a:prstGeom prst="rect">
            <a:avLst/>
          </a:prstGeom>
          <a:solidFill>
            <a:srgbClr val="FFD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40557" y="1358423"/>
            <a:ext cx="3471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相伴</a:t>
            </a: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855071" y="2349077"/>
            <a:ext cx="2621034" cy="332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永不褪色的是对你默默的关怀，永不停息的是对你无尽的思念，永不改变的是对你深深的爱恋。情人节快乐！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我在忧愁时想你，就像在冬季想太阳；我在快乐时想你，就像在骄阳下想树荫。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2821259" y="267628"/>
            <a:ext cx="6779942" cy="632274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-2148615" y="-1108710"/>
            <a:ext cx="4407944" cy="410337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0030968" y="-1131570"/>
            <a:ext cx="4165091" cy="410337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-936342" y="5712576"/>
            <a:ext cx="4407944" cy="41033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8969782" y="5712576"/>
            <a:ext cx="4165091" cy="410337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4322348" y="2294808"/>
            <a:ext cx="4037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kern="3000" spc="-300" dirty="0">
                <a:solidFill>
                  <a:srgbClr val="87507E"/>
                </a:solidFill>
                <a:cs typeface="+mn-ea"/>
                <a:sym typeface="+mn-lt"/>
              </a:rPr>
              <a:t>感谢陪伴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14867" y="0"/>
            <a:ext cx="2278967" cy="6858000"/>
          </a:xfrm>
          <a:prstGeom prst="rect">
            <a:avLst/>
          </a:prstGeom>
          <a:solidFill>
            <a:srgbClr val="FFD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1055077" y="608427"/>
            <a:ext cx="6035040" cy="5641145"/>
          </a:xfrm>
          <a:prstGeom prst="rect">
            <a:avLst/>
          </a:prstGeom>
          <a:effectLst>
            <a:outerShdw sx="1000" sy="1000" algn="ctr" rotWithShape="0">
              <a:schemeClr val="tx1"/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8059449" y="1195754"/>
            <a:ext cx="2813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爱的感言</a:t>
            </a:r>
          </a:p>
        </p:txBody>
      </p:sp>
      <p:sp>
        <p:nvSpPr>
          <p:cNvPr id="5" name="Rectangle 27"/>
          <p:cNvSpPr>
            <a:spLocks noChangeArrowheads="1"/>
          </p:cNvSpPr>
          <p:nvPr/>
        </p:nvSpPr>
        <p:spPr bwMode="auto">
          <a:xfrm>
            <a:off x="8102991" y="2359545"/>
            <a:ext cx="3530991" cy="2733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如果说每一次选择就是一种放弃，那么就要看你是否承受得了那些放弃！选择了你，我放弃了所有的不幸！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人在最悲痛、最恐慌的时候，并没有眼泪，眼泪永远都是流在故事的结尾，流在一切结束的时候！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670475" y="576776"/>
            <a:ext cx="8133501" cy="5465298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0"/>
            <a:ext cx="4529798" cy="6858000"/>
          </a:xfrm>
          <a:prstGeom prst="rect">
            <a:avLst/>
          </a:prstGeom>
          <a:solidFill>
            <a:srgbClr val="DAE3F3">
              <a:alpha val="81961"/>
            </a:srgb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828800" y="1737359"/>
            <a:ext cx="2250831" cy="37420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846889" y="935947"/>
            <a:ext cx="28135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爱的箴言</a:t>
            </a: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1997165" y="1954735"/>
            <a:ext cx="1885072" cy="332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今夜没有你，一切都是那么冷清，有一种心境属于你，那就是孤独；有一种失落陪着我，也是孤独。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谎言与誓言的区别，一个是听的人当真了，一个是说的人当真了。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445413" y="513471"/>
            <a:ext cx="8746587" cy="5831058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0"/>
            <a:ext cx="4726745" cy="6858000"/>
          </a:xfrm>
          <a:prstGeom prst="rect">
            <a:avLst/>
          </a:prstGeom>
          <a:solidFill>
            <a:srgbClr val="FFDEF0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17453" y="1158463"/>
            <a:ext cx="2813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爱的留言</a:t>
            </a: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716867" y="2057308"/>
            <a:ext cx="2433710" cy="339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如果爱上，就不要轻易放过机会，莽撞，可能使你后悔一阵子，怯懦，却可能使你后悔一辈子。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爱恋的精髓不在于初见的魂飞魄散，而在于漫长岁月中的难舍难离。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7192796" y="4208286"/>
            <a:ext cx="2017712" cy="1248160"/>
          </a:xfrm>
          <a:prstGeom prst="rect">
            <a:avLst/>
          </a:prstGeom>
          <a:solidFill>
            <a:srgbClr val="8DA4D0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auto">
          <a:xfrm>
            <a:off x="9513052" y="1323670"/>
            <a:ext cx="1987550" cy="1260864"/>
          </a:xfrm>
          <a:prstGeom prst="rect">
            <a:avLst/>
          </a:prstGeom>
          <a:solidFill>
            <a:srgbClr val="FFB7DE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auto">
          <a:xfrm>
            <a:off x="9677926" y="1519884"/>
            <a:ext cx="165576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三十岁前，相信男人口中的理想的，是个浪漫的女人；三十岁后，仍然相信</a:t>
            </a:r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7381709" y="4406084"/>
            <a:ext cx="165576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三十岁前，相信男人口中的理想的，是个浪漫的女人；三十岁后，仍然相信</a:t>
            </a:r>
            <a:endParaRPr lang="zh-CN" altLang="en-US" sz="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109768" y="1314533"/>
            <a:ext cx="4100740" cy="273679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 flipH="1">
            <a:off x="9513052" y="2931821"/>
            <a:ext cx="1987550" cy="177265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88041" y="1147604"/>
            <a:ext cx="28135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相爱一生</a:t>
            </a: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1130718" y="2149108"/>
            <a:ext cx="2753725" cy="3065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如果没有月亮，我可以不思念你，如果没有太阳，我可以不牵挂你，可是日月轮回，怎能忘却你。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你在一起是奉了爱的旨意，我要把心交给你，任由你去安排，它准备接受一切，无论甜蜜或是苦涩！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4186990" y="2278678"/>
            <a:ext cx="0" cy="2958879"/>
          </a:xfrm>
          <a:prstGeom prst="line">
            <a:avLst/>
          </a:prstGeom>
          <a:ln>
            <a:solidFill>
              <a:srgbClr val="8DA4D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497307" y="749968"/>
            <a:ext cx="5165558" cy="5358063"/>
          </a:xfrm>
          <a:prstGeom prst="rect">
            <a:avLst/>
          </a:prstGeom>
          <a:solidFill>
            <a:srgbClr val="FFD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5662864" y="749967"/>
            <a:ext cx="6112922" cy="535806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958083" y="1123324"/>
            <a:ext cx="34687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想你的瞬间</a:t>
            </a: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958084" y="1945782"/>
            <a:ext cx="3662628" cy="372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我最幸福的时刻，就是找对了人，你纵容我的习惯，并爱着我的一切。太残忍的话我只说，因为爱很重。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如果爱上，就不要轻易放过机会，莽撞，可能使你后悔一阵子，怯懦，却可能使你后悔一辈子。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恋爱时不必比强弱、比姿态，不能以怕受伤害的心态去恋爱，而更应是展示真实的自我。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75511" y="545432"/>
            <a:ext cx="6220326" cy="4146884"/>
          </a:xfrm>
          <a:prstGeom prst="rect">
            <a:avLst/>
          </a:prstGeom>
        </p:spPr>
      </p:pic>
      <p:sp>
        <p:nvSpPr>
          <p:cNvPr id="7" name="Rectangle 25"/>
          <p:cNvSpPr/>
          <p:nvPr/>
        </p:nvSpPr>
        <p:spPr>
          <a:xfrm flipV="1">
            <a:off x="599928" y="5012578"/>
            <a:ext cx="1382352" cy="155960"/>
          </a:xfrm>
          <a:prstGeom prst="rect">
            <a:avLst/>
          </a:prstGeom>
          <a:solidFill>
            <a:srgbClr val="F8CA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7" tIns="121899" rIns="243797" bIns="121899"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75511" y="5168538"/>
            <a:ext cx="2813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相守一生</a:t>
            </a:r>
          </a:p>
        </p:txBody>
      </p:sp>
      <p:sp>
        <p:nvSpPr>
          <p:cNvPr id="9" name="矩形 8"/>
          <p:cNvSpPr/>
          <p:nvPr/>
        </p:nvSpPr>
        <p:spPr>
          <a:xfrm>
            <a:off x="7154779" y="545432"/>
            <a:ext cx="4437293" cy="5582652"/>
          </a:xfrm>
          <a:prstGeom prst="rect">
            <a:avLst/>
          </a:prstGeom>
          <a:solidFill>
            <a:srgbClr val="8DA4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Rectangle 27"/>
          <p:cNvSpPr>
            <a:spLocks noChangeArrowheads="1"/>
          </p:cNvSpPr>
          <p:nvPr/>
        </p:nvSpPr>
        <p:spPr bwMode="auto">
          <a:xfrm>
            <a:off x="7542111" y="1474009"/>
            <a:ext cx="3662628" cy="3730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我在忧愁时想你，就像在冬季想太阳；我在快乐时想你，就像在骄阳下想树荫。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今夜没有你，一切都是那么冷清，有一种心境属于你，那就是孤独；有一种失落陪着我，也是孤独。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在遇到梦中人之前，上天也许会安排我们先遇到别人；在我们终于遇见心仪的人时，便应当心存感激。</a:t>
            </a:r>
          </a:p>
        </p:txBody>
      </p:sp>
      <p:sp>
        <p:nvSpPr>
          <p:cNvPr id="15" name="Rectangle 25"/>
          <p:cNvSpPr/>
          <p:nvPr/>
        </p:nvSpPr>
        <p:spPr>
          <a:xfrm flipV="1">
            <a:off x="7682517" y="997519"/>
            <a:ext cx="1382352" cy="155960"/>
          </a:xfrm>
          <a:prstGeom prst="rect">
            <a:avLst/>
          </a:prstGeom>
          <a:solidFill>
            <a:srgbClr val="F8CA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7" tIns="121899" rIns="243797" bIns="121899"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775283" y="0"/>
            <a:ext cx="9502209" cy="6858000"/>
          </a:xfrm>
          <a:prstGeom prst="rect">
            <a:avLst/>
          </a:prstGeom>
          <a:solidFill>
            <a:srgbClr val="FFDE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78994" y="605589"/>
            <a:ext cx="8470232" cy="5646821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582888" y="1079017"/>
            <a:ext cx="2813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相互成长</a:t>
            </a:r>
          </a:p>
        </p:txBody>
      </p:sp>
      <p:sp>
        <p:nvSpPr>
          <p:cNvPr id="14" name="Rectangle 27"/>
          <p:cNvSpPr>
            <a:spLocks noChangeArrowheads="1"/>
          </p:cNvSpPr>
          <p:nvPr/>
        </p:nvSpPr>
        <p:spPr bwMode="auto">
          <a:xfrm>
            <a:off x="7582888" y="2119183"/>
            <a:ext cx="3662628" cy="357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如果没有月亮，我可以不思念你，如果没有太阳，我可以不牵挂你，可是日月轮回，怎能忘却你。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简单安静的生活其实不幸福，所以我只拥抱刹那，绵延持久的感觉根本不快乐，所以我只信仰瞬间。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暗恋，是一种彻底的寂寞，有心动，有幸福，可是，更多的是，是一个人的心酸。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552743" y="854242"/>
            <a:ext cx="8104156" cy="5149516"/>
          </a:xfrm>
          <a:prstGeom prst="rect">
            <a:avLst/>
          </a:prstGeom>
        </p:spPr>
      </p:pic>
      <p:sp>
        <p:nvSpPr>
          <p:cNvPr id="7" name="Rectangle 25"/>
          <p:cNvSpPr/>
          <p:nvPr/>
        </p:nvSpPr>
        <p:spPr>
          <a:xfrm flipV="1">
            <a:off x="4121170" y="1125856"/>
            <a:ext cx="1382352" cy="155960"/>
          </a:xfrm>
          <a:prstGeom prst="rect">
            <a:avLst/>
          </a:prstGeom>
          <a:solidFill>
            <a:srgbClr val="F8CAC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43797" tIns="121899" rIns="243797" bIns="121899"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096753" y="1281816"/>
            <a:ext cx="2813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love you</a:t>
            </a:r>
            <a:endParaRPr lang="zh-CN" altLang="en-US" sz="4800" dirty="0"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Rectangle 27"/>
          <p:cNvSpPr>
            <a:spLocks noChangeArrowheads="1"/>
          </p:cNvSpPr>
          <p:nvPr/>
        </p:nvSpPr>
        <p:spPr bwMode="auto">
          <a:xfrm>
            <a:off x="603087" y="1065083"/>
            <a:ext cx="2717430" cy="4727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永不褪色的是对你默默的关怀，永不停息的是对你无尽的思念，永不改变的是对你深深的爱恋。情人节快乐！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我在忧愁时想你，就像在冬季想太阳；我在快乐时想你，就像在骄阳下想树荫。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  <a:p>
            <a:pPr algn="just">
              <a:lnSpc>
                <a:spcPct val="12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我不需要那个人有多完美，我只需要那个人能让我感觉到，我就是唯一。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12qzdmk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阿里巴巴普惠体 R"/>
        <a:cs typeface=""/>
      </a:majorFont>
      <a:minorFont>
        <a:latin typeface="Arial"/>
        <a:ea typeface="阿里巴巴普惠体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阿里巴巴普惠体 R"/>
        <a:cs typeface=""/>
      </a:majorFont>
      <a:minorFont>
        <a:latin typeface="Arial"/>
        <a:ea typeface="阿里巴巴普惠体 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1176</Words>
  <Application>Microsoft Office PowerPoint</Application>
  <PresentationFormat>宽屏</PresentationFormat>
  <Paragraphs>78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阿里巴巴普惠体 R</vt:lpstr>
      <vt:lpstr>宋体</vt:lpstr>
      <vt:lpstr>微软雅黑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2022-03-10T03:49:12Z</dcterms:created>
  <dcterms:modified xsi:type="dcterms:W3CDTF">2023-01-10T10:59:11Z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EA5C32A8889C4A8F9F8E1B4D61CC5B56</vt:lpwstr>
  </property>
  <property fmtid="{D5CDD505-2E9C-101B-9397-08002B2CF9AE}" pid="3" name="KSOProductBuildVer">
    <vt:lpwstr>2052-11.1.0.10495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