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8" r:id="rId3"/>
    <p:sldId id="366" r:id="rId4"/>
    <p:sldId id="391" r:id="rId5"/>
    <p:sldId id="425" r:id="rId6"/>
    <p:sldId id="347" r:id="rId7"/>
    <p:sldId id="372" r:id="rId8"/>
    <p:sldId id="426" r:id="rId9"/>
    <p:sldId id="427" r:id="rId10"/>
    <p:sldId id="428" r:id="rId11"/>
    <p:sldId id="433" r:id="rId12"/>
    <p:sldId id="429" r:id="rId13"/>
    <p:sldId id="434" r:id="rId14"/>
    <p:sldId id="430" r:id="rId15"/>
    <p:sldId id="435" r:id="rId16"/>
    <p:sldId id="436" r:id="rId17"/>
    <p:sldId id="437" r:id="rId18"/>
    <p:sldId id="431" r:id="rId19"/>
    <p:sldId id="271" r:id="rId20"/>
    <p:sldId id="272" r:id="rId2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6">
          <p15:clr>
            <a:srgbClr val="A4A3A4"/>
          </p15:clr>
        </p15:guide>
        <p15:guide id="2" pos="28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42" autoAdjust="0"/>
    <p:restoredTop sz="99814" autoAdjust="0"/>
  </p:normalViewPr>
  <p:slideViewPr>
    <p:cSldViewPr>
      <p:cViewPr varScale="1">
        <p:scale>
          <a:sx n="154" d="100"/>
          <a:sy n="154" d="100"/>
        </p:scale>
        <p:origin x="-384" y="-90"/>
      </p:cViewPr>
      <p:guideLst>
        <p:guide orient="horz" pos="1646"/>
        <p:guide pos="284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952" y="-102"/>
      </p:cViewPr>
      <p:guideLst>
        <p:guide orient="horz" pos="29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267B8-AAEE-45AD-A132-6A4DF4ED64C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FCAE2-E162-4813-98DE-49FA1D196F2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BCC7E-FA7E-44C1-A34F-0B0A1C8A134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77753-D6AA-43BB-A75B-B2ED8C3173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157161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8" cstate="email"/>
          <a:stretch>
            <a:fillRect/>
          </a:stretch>
        </p:blipFill>
        <p:spPr>
          <a:xfrm>
            <a:off x="0" y="4731992"/>
            <a:ext cx="9144000" cy="411507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478"/>
            <a:ext cx="2411760" cy="2160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79512" y="92980"/>
            <a:ext cx="1820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latin typeface="黑体" panose="02010609060101010101" pitchFamily="49" charset="-122"/>
                <a:ea typeface="黑体" panose="02010609060101010101" pitchFamily="49" charset="-122"/>
              </a:rPr>
              <a:t>数数、读数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4.emf"/><Relationship Id="rId7" Type="http://schemas.openxmlformats.org/officeDocument/2006/relationships/slide" Target="slide2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slide" Target="slide19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500048"/>
            <a:ext cx="4139951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苏教版  数学  一</a:t>
                </a:r>
                <a:r>
                  <a:rPr kumimoji="1" lang="zh-CN" altLang="en-US" sz="120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上册</a:t>
                </a:r>
                <a:endParaRPr kumimoji="1" lang="zh-CN" altLang="en-US" sz="120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1491630"/>
            <a:ext cx="9144000" cy="746358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到</a:t>
            </a:r>
            <a:r>
              <a:rPr lang="en-US" altLang="zh-CN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各数的认识</a:t>
            </a: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3" cstate="email"/>
          <a:srcRect l="35500" r="32250" b="80044"/>
          <a:stretch>
            <a:fillRect/>
          </a:stretch>
        </p:blipFill>
        <p:spPr bwMode="auto">
          <a:xfrm flipH="1">
            <a:off x="1613658" y="4457280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4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课前导入</a:t>
            </a:r>
          </a:p>
        </p:txBody>
      </p:sp>
      <p:sp>
        <p:nvSpPr>
          <p:cNvPr id="17" name="圆角矩形 16">
            <a:hlinkClick r:id="rId5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6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7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0" name="矩形 19"/>
          <p:cNvSpPr/>
          <p:nvPr/>
        </p:nvSpPr>
        <p:spPr>
          <a:xfrm>
            <a:off x="1535564" y="583356"/>
            <a:ext cx="2472472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认识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11-20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各数</a:t>
            </a:r>
          </a:p>
        </p:txBody>
      </p:sp>
      <p:sp>
        <p:nvSpPr>
          <p:cNvPr id="21" name="圆角矩形 20">
            <a:hlinkClick r:id="rId8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3" cstate="email"/>
          <a:srcRect l="35500" r="32250" b="80044"/>
          <a:stretch>
            <a:fillRect/>
          </a:stretch>
        </p:blipFill>
        <p:spPr bwMode="auto">
          <a:xfrm>
            <a:off x="6780551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矩形 22"/>
          <p:cNvSpPr/>
          <p:nvPr/>
        </p:nvSpPr>
        <p:spPr>
          <a:xfrm>
            <a:off x="3074248" y="4393262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7618" y="2355728"/>
            <a:ext cx="1289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2" y="107734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3108" y="1571618"/>
            <a:ext cx="1805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从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数到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17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38882" y="2643190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10533" y="2643190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2184" y="2643190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453835" y="264319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30666" y="264319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07505" y="264319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84340" y="264319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13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161175" y="264319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14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38010" y="264319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14845" y="264319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191679" y="264319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17</a:t>
            </a:r>
            <a:endParaRPr lang="zh-CN" altLang="en-US" sz="32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2" y="107734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3112" y="1571618"/>
            <a:ext cx="1997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从</a:t>
            </a:r>
            <a:r>
              <a:rPr lang="en-US" altLang="zh-CN" sz="2800" dirty="0">
                <a:ea typeface="楷体_GB2312" pitchFamily="49" charset="-122"/>
              </a:rPr>
              <a:t>11</a:t>
            </a:r>
            <a:r>
              <a:rPr lang="zh-CN" altLang="en-US" sz="2800" b="1" dirty="0">
                <a:ea typeface="楷体_GB2312" pitchFamily="49" charset="-122"/>
              </a:rPr>
              <a:t>数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到</a:t>
            </a:r>
            <a:r>
              <a:rPr lang="en-US" altLang="zh-CN" sz="2800" dirty="0">
                <a:ea typeface="楷体_GB2312" pitchFamily="49" charset="-122"/>
              </a:rPr>
              <a:t>20</a:t>
            </a:r>
            <a:endParaRPr lang="zh-CN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38882" y="264319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37775" y="264319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80717" y="264319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13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57492" y="264319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14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23725" y="264319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02533" y="264319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79368" y="264319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17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56203" y="264319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33037" y="264319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19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09873" y="2643190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endParaRPr lang="zh-CN" altLang="en-US" sz="32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2" y="1077341"/>
            <a:ext cx="4517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先估一估是多少，再数出来。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28864" y="1857370"/>
            <a:ext cx="3643313" cy="185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5"/>
          <p:cNvSpPr>
            <a:spLocks noChangeArrowheads="1"/>
          </p:cNvSpPr>
          <p:nvPr/>
        </p:nvSpPr>
        <p:spPr bwMode="auto">
          <a:xfrm>
            <a:off x="4000489" y="3857622"/>
            <a:ext cx="598241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14</a:t>
            </a:r>
            <a:endParaRPr lang="zh-CN" altLang="en-US" sz="32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2786066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14612" y="2286000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06384" y="2938466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14678" y="2428876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20698" y="2000248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49326" y="3038781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20764" y="2214562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92268" y="2967343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20830" y="2395839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86314" y="2786066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</a:p>
        </p:txBody>
      </p:sp>
      <p:sp>
        <p:nvSpPr>
          <p:cNvPr id="18" name="任意多边形 17"/>
          <p:cNvSpPr/>
          <p:nvPr/>
        </p:nvSpPr>
        <p:spPr>
          <a:xfrm>
            <a:off x="2208362" y="1630394"/>
            <a:ext cx="3114136" cy="2033591"/>
          </a:xfrm>
          <a:custGeom>
            <a:avLst/>
            <a:gdLst>
              <a:gd name="connsiteX0" fmla="*/ 2665563 w 3114136"/>
              <a:gd name="connsiteY0" fmla="*/ 940280 h 2033591"/>
              <a:gd name="connsiteX1" fmla="*/ 2656936 w 3114136"/>
              <a:gd name="connsiteY1" fmla="*/ 905774 h 2033591"/>
              <a:gd name="connsiteX2" fmla="*/ 2648310 w 3114136"/>
              <a:gd name="connsiteY2" fmla="*/ 879895 h 2033591"/>
              <a:gd name="connsiteX3" fmla="*/ 2631057 w 3114136"/>
              <a:gd name="connsiteY3" fmla="*/ 810883 h 2033591"/>
              <a:gd name="connsiteX4" fmla="*/ 2622430 w 3114136"/>
              <a:gd name="connsiteY4" fmla="*/ 776378 h 2033591"/>
              <a:gd name="connsiteX5" fmla="*/ 2605178 w 3114136"/>
              <a:gd name="connsiteY5" fmla="*/ 741872 h 2033591"/>
              <a:gd name="connsiteX6" fmla="*/ 2587925 w 3114136"/>
              <a:gd name="connsiteY6" fmla="*/ 715993 h 2033591"/>
              <a:gd name="connsiteX7" fmla="*/ 2579298 w 3114136"/>
              <a:gd name="connsiteY7" fmla="*/ 690114 h 2033591"/>
              <a:gd name="connsiteX8" fmla="*/ 2544793 w 3114136"/>
              <a:gd name="connsiteY8" fmla="*/ 638355 h 2033591"/>
              <a:gd name="connsiteX9" fmla="*/ 2536166 w 3114136"/>
              <a:gd name="connsiteY9" fmla="*/ 612476 h 2033591"/>
              <a:gd name="connsiteX10" fmla="*/ 2475781 w 3114136"/>
              <a:gd name="connsiteY10" fmla="*/ 534838 h 2033591"/>
              <a:gd name="connsiteX11" fmla="*/ 2432649 w 3114136"/>
              <a:gd name="connsiteY11" fmla="*/ 474453 h 2033591"/>
              <a:gd name="connsiteX12" fmla="*/ 2424023 w 3114136"/>
              <a:gd name="connsiteY12" fmla="*/ 448574 h 2033591"/>
              <a:gd name="connsiteX13" fmla="*/ 2398144 w 3114136"/>
              <a:gd name="connsiteY13" fmla="*/ 414068 h 2033591"/>
              <a:gd name="connsiteX14" fmla="*/ 2311880 w 3114136"/>
              <a:gd name="connsiteY14" fmla="*/ 345057 h 2033591"/>
              <a:gd name="connsiteX15" fmla="*/ 2260121 w 3114136"/>
              <a:gd name="connsiteY15" fmla="*/ 301925 h 2033591"/>
              <a:gd name="connsiteX16" fmla="*/ 2234242 w 3114136"/>
              <a:gd name="connsiteY16" fmla="*/ 293299 h 2033591"/>
              <a:gd name="connsiteX17" fmla="*/ 2199736 w 3114136"/>
              <a:gd name="connsiteY17" fmla="*/ 276046 h 2033591"/>
              <a:gd name="connsiteX18" fmla="*/ 2139351 w 3114136"/>
              <a:gd name="connsiteY18" fmla="*/ 224287 h 2033591"/>
              <a:gd name="connsiteX19" fmla="*/ 2061713 w 3114136"/>
              <a:gd name="connsiteY19" fmla="*/ 189782 h 2033591"/>
              <a:gd name="connsiteX20" fmla="*/ 2009955 w 3114136"/>
              <a:gd name="connsiteY20" fmla="*/ 155276 h 2033591"/>
              <a:gd name="connsiteX21" fmla="*/ 1966823 w 3114136"/>
              <a:gd name="connsiteY21" fmla="*/ 138023 h 2033591"/>
              <a:gd name="connsiteX22" fmla="*/ 1932317 w 3114136"/>
              <a:gd name="connsiteY22" fmla="*/ 120770 h 2033591"/>
              <a:gd name="connsiteX23" fmla="*/ 1897812 w 3114136"/>
              <a:gd name="connsiteY23" fmla="*/ 112144 h 2033591"/>
              <a:gd name="connsiteX24" fmla="*/ 1854680 w 3114136"/>
              <a:gd name="connsiteY24" fmla="*/ 86265 h 2033591"/>
              <a:gd name="connsiteX25" fmla="*/ 1828800 w 3114136"/>
              <a:gd name="connsiteY25" fmla="*/ 69012 h 2033591"/>
              <a:gd name="connsiteX26" fmla="*/ 1725283 w 3114136"/>
              <a:gd name="connsiteY26" fmla="*/ 43133 h 2033591"/>
              <a:gd name="connsiteX27" fmla="*/ 1682151 w 3114136"/>
              <a:gd name="connsiteY27" fmla="*/ 34506 h 2033591"/>
              <a:gd name="connsiteX28" fmla="*/ 1647646 w 3114136"/>
              <a:gd name="connsiteY28" fmla="*/ 17253 h 2033591"/>
              <a:gd name="connsiteX29" fmla="*/ 1595887 w 3114136"/>
              <a:gd name="connsiteY29" fmla="*/ 8627 h 2033591"/>
              <a:gd name="connsiteX30" fmla="*/ 1570008 w 3114136"/>
              <a:gd name="connsiteY30" fmla="*/ 0 h 2033591"/>
              <a:gd name="connsiteX31" fmla="*/ 1130061 w 3114136"/>
              <a:gd name="connsiteY31" fmla="*/ 8627 h 2033591"/>
              <a:gd name="connsiteX32" fmla="*/ 1061049 w 3114136"/>
              <a:gd name="connsiteY32" fmla="*/ 17253 h 2033591"/>
              <a:gd name="connsiteX33" fmla="*/ 966159 w 3114136"/>
              <a:gd name="connsiteY33" fmla="*/ 51759 h 2033591"/>
              <a:gd name="connsiteX34" fmla="*/ 845389 w 3114136"/>
              <a:gd name="connsiteY34" fmla="*/ 86265 h 2033591"/>
              <a:gd name="connsiteX35" fmla="*/ 810883 w 3114136"/>
              <a:gd name="connsiteY35" fmla="*/ 103517 h 2033591"/>
              <a:gd name="connsiteX36" fmla="*/ 690113 w 3114136"/>
              <a:gd name="connsiteY36" fmla="*/ 146650 h 2033591"/>
              <a:gd name="connsiteX37" fmla="*/ 664234 w 3114136"/>
              <a:gd name="connsiteY37" fmla="*/ 155276 h 2033591"/>
              <a:gd name="connsiteX38" fmla="*/ 621102 w 3114136"/>
              <a:gd name="connsiteY38" fmla="*/ 172529 h 2033591"/>
              <a:gd name="connsiteX39" fmla="*/ 586596 w 3114136"/>
              <a:gd name="connsiteY39" fmla="*/ 181155 h 2033591"/>
              <a:gd name="connsiteX40" fmla="*/ 560717 w 3114136"/>
              <a:gd name="connsiteY40" fmla="*/ 198408 h 2033591"/>
              <a:gd name="connsiteX41" fmla="*/ 448574 w 3114136"/>
              <a:gd name="connsiteY41" fmla="*/ 232914 h 2033591"/>
              <a:gd name="connsiteX42" fmla="*/ 422695 w 3114136"/>
              <a:gd name="connsiteY42" fmla="*/ 241540 h 2033591"/>
              <a:gd name="connsiteX43" fmla="*/ 362310 w 3114136"/>
              <a:gd name="connsiteY43" fmla="*/ 276046 h 2033591"/>
              <a:gd name="connsiteX44" fmla="*/ 319178 w 3114136"/>
              <a:gd name="connsiteY44" fmla="*/ 284672 h 2033591"/>
              <a:gd name="connsiteX45" fmla="*/ 293298 w 3114136"/>
              <a:gd name="connsiteY45" fmla="*/ 310551 h 2033591"/>
              <a:gd name="connsiteX46" fmla="*/ 267419 w 3114136"/>
              <a:gd name="connsiteY46" fmla="*/ 319178 h 2033591"/>
              <a:gd name="connsiteX47" fmla="*/ 241540 w 3114136"/>
              <a:gd name="connsiteY47" fmla="*/ 336431 h 2033591"/>
              <a:gd name="connsiteX48" fmla="*/ 189781 w 3114136"/>
              <a:gd name="connsiteY48" fmla="*/ 405442 h 2033591"/>
              <a:gd name="connsiteX49" fmla="*/ 146649 w 3114136"/>
              <a:gd name="connsiteY49" fmla="*/ 439948 h 2033591"/>
              <a:gd name="connsiteX50" fmla="*/ 86264 w 3114136"/>
              <a:gd name="connsiteY50" fmla="*/ 500333 h 2033591"/>
              <a:gd name="connsiteX51" fmla="*/ 51759 w 3114136"/>
              <a:gd name="connsiteY51" fmla="*/ 560717 h 2033591"/>
              <a:gd name="connsiteX52" fmla="*/ 43132 w 3114136"/>
              <a:gd name="connsiteY52" fmla="*/ 603850 h 2033591"/>
              <a:gd name="connsiteX53" fmla="*/ 25880 w 3114136"/>
              <a:gd name="connsiteY53" fmla="*/ 681487 h 2033591"/>
              <a:gd name="connsiteX54" fmla="*/ 17253 w 3114136"/>
              <a:gd name="connsiteY54" fmla="*/ 741872 h 2033591"/>
              <a:gd name="connsiteX55" fmla="*/ 8627 w 3114136"/>
              <a:gd name="connsiteY55" fmla="*/ 819510 h 2033591"/>
              <a:gd name="connsiteX56" fmla="*/ 0 w 3114136"/>
              <a:gd name="connsiteY56" fmla="*/ 845389 h 2033591"/>
              <a:gd name="connsiteX57" fmla="*/ 8627 w 3114136"/>
              <a:gd name="connsiteY57" fmla="*/ 1423359 h 2033591"/>
              <a:gd name="connsiteX58" fmla="*/ 17253 w 3114136"/>
              <a:gd name="connsiteY58" fmla="*/ 1449238 h 2033591"/>
              <a:gd name="connsiteX59" fmla="*/ 34506 w 3114136"/>
              <a:gd name="connsiteY59" fmla="*/ 1518250 h 2033591"/>
              <a:gd name="connsiteX60" fmla="*/ 69012 w 3114136"/>
              <a:gd name="connsiteY60" fmla="*/ 1570008 h 2033591"/>
              <a:gd name="connsiteX61" fmla="*/ 94891 w 3114136"/>
              <a:gd name="connsiteY61" fmla="*/ 1578634 h 2033591"/>
              <a:gd name="connsiteX62" fmla="*/ 155276 w 3114136"/>
              <a:gd name="connsiteY62" fmla="*/ 1613140 h 2033591"/>
              <a:gd name="connsiteX63" fmla="*/ 198408 w 3114136"/>
              <a:gd name="connsiteY63" fmla="*/ 1639019 h 2033591"/>
              <a:gd name="connsiteX64" fmla="*/ 319178 w 3114136"/>
              <a:gd name="connsiteY64" fmla="*/ 1682151 h 2033591"/>
              <a:gd name="connsiteX65" fmla="*/ 362310 w 3114136"/>
              <a:gd name="connsiteY65" fmla="*/ 1690778 h 2033591"/>
              <a:gd name="connsiteX66" fmla="*/ 396815 w 3114136"/>
              <a:gd name="connsiteY66" fmla="*/ 1699404 h 2033591"/>
              <a:gd name="connsiteX67" fmla="*/ 448574 w 3114136"/>
              <a:gd name="connsiteY67" fmla="*/ 1716657 h 2033591"/>
              <a:gd name="connsiteX68" fmla="*/ 500332 w 3114136"/>
              <a:gd name="connsiteY68" fmla="*/ 1725283 h 2033591"/>
              <a:gd name="connsiteX69" fmla="*/ 543464 w 3114136"/>
              <a:gd name="connsiteY69" fmla="*/ 1742536 h 2033591"/>
              <a:gd name="connsiteX70" fmla="*/ 629729 w 3114136"/>
              <a:gd name="connsiteY70" fmla="*/ 1751163 h 2033591"/>
              <a:gd name="connsiteX71" fmla="*/ 707366 w 3114136"/>
              <a:gd name="connsiteY71" fmla="*/ 1759789 h 2033591"/>
              <a:gd name="connsiteX72" fmla="*/ 802257 w 3114136"/>
              <a:gd name="connsiteY72" fmla="*/ 1777042 h 2033591"/>
              <a:gd name="connsiteX73" fmla="*/ 828136 w 3114136"/>
              <a:gd name="connsiteY73" fmla="*/ 1785668 h 2033591"/>
              <a:gd name="connsiteX74" fmla="*/ 862642 w 3114136"/>
              <a:gd name="connsiteY74" fmla="*/ 1794295 h 2033591"/>
              <a:gd name="connsiteX75" fmla="*/ 905774 w 3114136"/>
              <a:gd name="connsiteY75" fmla="*/ 1811548 h 2033591"/>
              <a:gd name="connsiteX76" fmla="*/ 957532 w 3114136"/>
              <a:gd name="connsiteY76" fmla="*/ 1828800 h 2033591"/>
              <a:gd name="connsiteX77" fmla="*/ 1009291 w 3114136"/>
              <a:gd name="connsiteY77" fmla="*/ 1846053 h 2033591"/>
              <a:gd name="connsiteX78" fmla="*/ 1043796 w 3114136"/>
              <a:gd name="connsiteY78" fmla="*/ 1854680 h 2033591"/>
              <a:gd name="connsiteX79" fmla="*/ 1069676 w 3114136"/>
              <a:gd name="connsiteY79" fmla="*/ 1863306 h 2033591"/>
              <a:gd name="connsiteX80" fmla="*/ 1104181 w 3114136"/>
              <a:gd name="connsiteY80" fmla="*/ 1871933 h 2033591"/>
              <a:gd name="connsiteX81" fmla="*/ 1164566 w 3114136"/>
              <a:gd name="connsiteY81" fmla="*/ 1889185 h 2033591"/>
              <a:gd name="connsiteX82" fmla="*/ 1199072 w 3114136"/>
              <a:gd name="connsiteY82" fmla="*/ 1906438 h 2033591"/>
              <a:gd name="connsiteX83" fmla="*/ 1276710 w 3114136"/>
              <a:gd name="connsiteY83" fmla="*/ 1923691 h 2033591"/>
              <a:gd name="connsiteX84" fmla="*/ 1337095 w 3114136"/>
              <a:gd name="connsiteY84" fmla="*/ 1940944 h 2033591"/>
              <a:gd name="connsiteX85" fmla="*/ 1406106 w 3114136"/>
              <a:gd name="connsiteY85" fmla="*/ 1958197 h 2033591"/>
              <a:gd name="connsiteX86" fmla="*/ 1431985 w 3114136"/>
              <a:gd name="connsiteY86" fmla="*/ 1975450 h 2033591"/>
              <a:gd name="connsiteX87" fmla="*/ 1475117 w 3114136"/>
              <a:gd name="connsiteY87" fmla="*/ 1984076 h 2033591"/>
              <a:gd name="connsiteX88" fmla="*/ 1552755 w 3114136"/>
              <a:gd name="connsiteY88" fmla="*/ 2001329 h 2033591"/>
              <a:gd name="connsiteX89" fmla="*/ 1708030 w 3114136"/>
              <a:gd name="connsiteY89" fmla="*/ 2027208 h 2033591"/>
              <a:gd name="connsiteX90" fmla="*/ 1889185 w 3114136"/>
              <a:gd name="connsiteY90" fmla="*/ 2018582 h 2033591"/>
              <a:gd name="connsiteX91" fmla="*/ 2104846 w 3114136"/>
              <a:gd name="connsiteY91" fmla="*/ 2009955 h 2033591"/>
              <a:gd name="connsiteX92" fmla="*/ 2139351 w 3114136"/>
              <a:gd name="connsiteY92" fmla="*/ 2001329 h 2033591"/>
              <a:gd name="connsiteX93" fmla="*/ 2165230 w 3114136"/>
              <a:gd name="connsiteY93" fmla="*/ 1992702 h 2033591"/>
              <a:gd name="connsiteX94" fmla="*/ 2216989 w 3114136"/>
              <a:gd name="connsiteY94" fmla="*/ 1984076 h 2033591"/>
              <a:gd name="connsiteX95" fmla="*/ 2268747 w 3114136"/>
              <a:gd name="connsiteY95" fmla="*/ 1966823 h 2033591"/>
              <a:gd name="connsiteX96" fmla="*/ 2294627 w 3114136"/>
              <a:gd name="connsiteY96" fmla="*/ 1958197 h 2033591"/>
              <a:gd name="connsiteX97" fmla="*/ 2346385 w 3114136"/>
              <a:gd name="connsiteY97" fmla="*/ 1949570 h 2033591"/>
              <a:gd name="connsiteX98" fmla="*/ 2372264 w 3114136"/>
              <a:gd name="connsiteY98" fmla="*/ 1940944 h 2033591"/>
              <a:gd name="connsiteX99" fmla="*/ 2424023 w 3114136"/>
              <a:gd name="connsiteY99" fmla="*/ 1932317 h 2033591"/>
              <a:gd name="connsiteX100" fmla="*/ 2467155 w 3114136"/>
              <a:gd name="connsiteY100" fmla="*/ 1923691 h 2033591"/>
              <a:gd name="connsiteX101" fmla="*/ 2501661 w 3114136"/>
              <a:gd name="connsiteY101" fmla="*/ 1906438 h 2033591"/>
              <a:gd name="connsiteX102" fmla="*/ 2562046 w 3114136"/>
              <a:gd name="connsiteY102" fmla="*/ 1889185 h 2033591"/>
              <a:gd name="connsiteX103" fmla="*/ 2648310 w 3114136"/>
              <a:gd name="connsiteY103" fmla="*/ 1863306 h 2033591"/>
              <a:gd name="connsiteX104" fmla="*/ 2700068 w 3114136"/>
              <a:gd name="connsiteY104" fmla="*/ 1837427 h 2033591"/>
              <a:gd name="connsiteX105" fmla="*/ 2760453 w 3114136"/>
              <a:gd name="connsiteY105" fmla="*/ 1794295 h 2033591"/>
              <a:gd name="connsiteX106" fmla="*/ 2812212 w 3114136"/>
              <a:gd name="connsiteY106" fmla="*/ 1759789 h 2033591"/>
              <a:gd name="connsiteX107" fmla="*/ 2872596 w 3114136"/>
              <a:gd name="connsiteY107" fmla="*/ 1742536 h 2033591"/>
              <a:gd name="connsiteX108" fmla="*/ 2924355 w 3114136"/>
              <a:gd name="connsiteY108" fmla="*/ 1708031 h 2033591"/>
              <a:gd name="connsiteX109" fmla="*/ 2993366 w 3114136"/>
              <a:gd name="connsiteY109" fmla="*/ 1656272 h 2033591"/>
              <a:gd name="connsiteX110" fmla="*/ 3071004 w 3114136"/>
              <a:gd name="connsiteY110" fmla="*/ 1595887 h 2033591"/>
              <a:gd name="connsiteX111" fmla="*/ 3079630 w 3114136"/>
              <a:gd name="connsiteY111" fmla="*/ 1570008 h 2033591"/>
              <a:gd name="connsiteX112" fmla="*/ 3096883 w 3114136"/>
              <a:gd name="connsiteY112" fmla="*/ 1544129 h 2033591"/>
              <a:gd name="connsiteX113" fmla="*/ 3105510 w 3114136"/>
              <a:gd name="connsiteY113" fmla="*/ 1483744 h 2033591"/>
              <a:gd name="connsiteX114" fmla="*/ 3114136 w 3114136"/>
              <a:gd name="connsiteY114" fmla="*/ 1457865 h 2033591"/>
              <a:gd name="connsiteX115" fmla="*/ 3105510 w 3114136"/>
              <a:gd name="connsiteY115" fmla="*/ 1380227 h 2033591"/>
              <a:gd name="connsiteX116" fmla="*/ 3079630 w 3114136"/>
              <a:gd name="connsiteY116" fmla="*/ 1293963 h 2033591"/>
              <a:gd name="connsiteX117" fmla="*/ 3062378 w 3114136"/>
              <a:gd name="connsiteY117" fmla="*/ 1242204 h 2033591"/>
              <a:gd name="connsiteX118" fmla="*/ 3001993 w 3114136"/>
              <a:gd name="connsiteY118" fmla="*/ 1164566 h 2033591"/>
              <a:gd name="connsiteX119" fmla="*/ 2950234 w 3114136"/>
              <a:gd name="connsiteY119" fmla="*/ 1130061 h 2033591"/>
              <a:gd name="connsiteX120" fmla="*/ 2907102 w 3114136"/>
              <a:gd name="connsiteY120" fmla="*/ 1086929 h 2033591"/>
              <a:gd name="connsiteX121" fmla="*/ 2889849 w 3114136"/>
              <a:gd name="connsiteY121" fmla="*/ 1061050 h 2033591"/>
              <a:gd name="connsiteX122" fmla="*/ 2863970 w 3114136"/>
              <a:gd name="connsiteY122" fmla="*/ 1052423 h 2033591"/>
              <a:gd name="connsiteX123" fmla="*/ 2812212 w 3114136"/>
              <a:gd name="connsiteY123" fmla="*/ 1026544 h 2033591"/>
              <a:gd name="connsiteX124" fmla="*/ 2794959 w 3114136"/>
              <a:gd name="connsiteY124" fmla="*/ 1000665 h 2033591"/>
              <a:gd name="connsiteX125" fmla="*/ 2769080 w 3114136"/>
              <a:gd name="connsiteY125" fmla="*/ 992038 h 2033591"/>
              <a:gd name="connsiteX126" fmla="*/ 2717321 w 3114136"/>
              <a:gd name="connsiteY126" fmla="*/ 966159 h 2033591"/>
              <a:gd name="connsiteX127" fmla="*/ 2691442 w 3114136"/>
              <a:gd name="connsiteY127" fmla="*/ 948906 h 2033591"/>
              <a:gd name="connsiteX128" fmla="*/ 2665563 w 3114136"/>
              <a:gd name="connsiteY128" fmla="*/ 940280 h 2033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</a:cxnLst>
            <a:rect l="l" t="t" r="r" b="b"/>
            <a:pathLst>
              <a:path w="3114136" h="2033591">
                <a:moveTo>
                  <a:pt x="2665563" y="940280"/>
                </a:moveTo>
                <a:cubicBezTo>
                  <a:pt x="2659812" y="933091"/>
                  <a:pt x="2660193" y="917174"/>
                  <a:pt x="2656936" y="905774"/>
                </a:cubicBezTo>
                <a:cubicBezTo>
                  <a:pt x="2654438" y="897031"/>
                  <a:pt x="2650702" y="888668"/>
                  <a:pt x="2648310" y="879895"/>
                </a:cubicBezTo>
                <a:cubicBezTo>
                  <a:pt x="2642071" y="857019"/>
                  <a:pt x="2636808" y="833887"/>
                  <a:pt x="2631057" y="810883"/>
                </a:cubicBezTo>
                <a:cubicBezTo>
                  <a:pt x="2628181" y="799381"/>
                  <a:pt x="2627732" y="786982"/>
                  <a:pt x="2622430" y="776378"/>
                </a:cubicBezTo>
                <a:cubicBezTo>
                  <a:pt x="2616679" y="764876"/>
                  <a:pt x="2611558" y="753037"/>
                  <a:pt x="2605178" y="741872"/>
                </a:cubicBezTo>
                <a:cubicBezTo>
                  <a:pt x="2600034" y="732870"/>
                  <a:pt x="2592562" y="725266"/>
                  <a:pt x="2587925" y="715993"/>
                </a:cubicBezTo>
                <a:cubicBezTo>
                  <a:pt x="2583858" y="707860"/>
                  <a:pt x="2583714" y="698063"/>
                  <a:pt x="2579298" y="690114"/>
                </a:cubicBezTo>
                <a:cubicBezTo>
                  <a:pt x="2569228" y="671988"/>
                  <a:pt x="2551351" y="658026"/>
                  <a:pt x="2544793" y="638355"/>
                </a:cubicBezTo>
                <a:cubicBezTo>
                  <a:pt x="2541917" y="629729"/>
                  <a:pt x="2540582" y="620425"/>
                  <a:pt x="2536166" y="612476"/>
                </a:cubicBezTo>
                <a:cubicBezTo>
                  <a:pt x="2510368" y="566040"/>
                  <a:pt x="2507219" y="566275"/>
                  <a:pt x="2475781" y="534838"/>
                </a:cubicBezTo>
                <a:cubicBezTo>
                  <a:pt x="2427664" y="414539"/>
                  <a:pt x="2489501" y="545517"/>
                  <a:pt x="2432649" y="474453"/>
                </a:cubicBezTo>
                <a:cubicBezTo>
                  <a:pt x="2426969" y="467353"/>
                  <a:pt x="2428534" y="456469"/>
                  <a:pt x="2424023" y="448574"/>
                </a:cubicBezTo>
                <a:cubicBezTo>
                  <a:pt x="2416890" y="436091"/>
                  <a:pt x="2407762" y="424755"/>
                  <a:pt x="2398144" y="414068"/>
                </a:cubicBezTo>
                <a:cubicBezTo>
                  <a:pt x="2296623" y="301268"/>
                  <a:pt x="2389642" y="400601"/>
                  <a:pt x="2311880" y="345057"/>
                </a:cubicBezTo>
                <a:cubicBezTo>
                  <a:pt x="2267370" y="313265"/>
                  <a:pt x="2305752" y="324741"/>
                  <a:pt x="2260121" y="301925"/>
                </a:cubicBezTo>
                <a:cubicBezTo>
                  <a:pt x="2251988" y="297859"/>
                  <a:pt x="2242600" y="296881"/>
                  <a:pt x="2234242" y="293299"/>
                </a:cubicBezTo>
                <a:cubicBezTo>
                  <a:pt x="2222422" y="288233"/>
                  <a:pt x="2211238" y="281797"/>
                  <a:pt x="2199736" y="276046"/>
                </a:cubicBezTo>
                <a:cubicBezTo>
                  <a:pt x="2176208" y="252517"/>
                  <a:pt x="2168865" y="242733"/>
                  <a:pt x="2139351" y="224287"/>
                </a:cubicBezTo>
                <a:cubicBezTo>
                  <a:pt x="2083336" y="189277"/>
                  <a:pt x="2126010" y="224852"/>
                  <a:pt x="2061713" y="189782"/>
                </a:cubicBezTo>
                <a:cubicBezTo>
                  <a:pt x="2043510" y="179853"/>
                  <a:pt x="2029207" y="162977"/>
                  <a:pt x="2009955" y="155276"/>
                </a:cubicBezTo>
                <a:cubicBezTo>
                  <a:pt x="1995578" y="149525"/>
                  <a:pt x="1980973" y="144312"/>
                  <a:pt x="1966823" y="138023"/>
                </a:cubicBezTo>
                <a:cubicBezTo>
                  <a:pt x="1955072" y="132800"/>
                  <a:pt x="1944358" y="125285"/>
                  <a:pt x="1932317" y="120770"/>
                </a:cubicBezTo>
                <a:cubicBezTo>
                  <a:pt x="1921216" y="116607"/>
                  <a:pt x="1909314" y="115019"/>
                  <a:pt x="1897812" y="112144"/>
                </a:cubicBezTo>
                <a:cubicBezTo>
                  <a:pt x="1883435" y="103518"/>
                  <a:pt x="1868898" y="95151"/>
                  <a:pt x="1854680" y="86265"/>
                </a:cubicBezTo>
                <a:cubicBezTo>
                  <a:pt x="1845888" y="80770"/>
                  <a:pt x="1838274" y="73223"/>
                  <a:pt x="1828800" y="69012"/>
                </a:cubicBezTo>
                <a:cubicBezTo>
                  <a:pt x="1785182" y="49626"/>
                  <a:pt x="1771193" y="51480"/>
                  <a:pt x="1725283" y="43133"/>
                </a:cubicBezTo>
                <a:cubicBezTo>
                  <a:pt x="1710857" y="40510"/>
                  <a:pt x="1696528" y="37382"/>
                  <a:pt x="1682151" y="34506"/>
                </a:cubicBezTo>
                <a:cubicBezTo>
                  <a:pt x="1670649" y="28755"/>
                  <a:pt x="1659963" y="20948"/>
                  <a:pt x="1647646" y="17253"/>
                </a:cubicBezTo>
                <a:cubicBezTo>
                  <a:pt x="1630893" y="12227"/>
                  <a:pt x="1612961" y="12421"/>
                  <a:pt x="1595887" y="8627"/>
                </a:cubicBezTo>
                <a:cubicBezTo>
                  <a:pt x="1587011" y="6654"/>
                  <a:pt x="1578634" y="2876"/>
                  <a:pt x="1570008" y="0"/>
                </a:cubicBezTo>
                <a:lnTo>
                  <a:pt x="1130061" y="8627"/>
                </a:lnTo>
                <a:cubicBezTo>
                  <a:pt x="1106891" y="9412"/>
                  <a:pt x="1083782" y="12707"/>
                  <a:pt x="1061049" y="17253"/>
                </a:cubicBezTo>
                <a:cubicBezTo>
                  <a:pt x="926751" y="44112"/>
                  <a:pt x="1057196" y="21413"/>
                  <a:pt x="966159" y="51759"/>
                </a:cubicBezTo>
                <a:cubicBezTo>
                  <a:pt x="867976" y="84487"/>
                  <a:pt x="928484" y="53028"/>
                  <a:pt x="845389" y="86265"/>
                </a:cubicBezTo>
                <a:cubicBezTo>
                  <a:pt x="833449" y="91041"/>
                  <a:pt x="822634" y="98294"/>
                  <a:pt x="810883" y="103517"/>
                </a:cubicBezTo>
                <a:cubicBezTo>
                  <a:pt x="769804" y="121774"/>
                  <a:pt x="734205" y="131952"/>
                  <a:pt x="690113" y="146650"/>
                </a:cubicBezTo>
                <a:cubicBezTo>
                  <a:pt x="681487" y="149525"/>
                  <a:pt x="672677" y="151899"/>
                  <a:pt x="664234" y="155276"/>
                </a:cubicBezTo>
                <a:cubicBezTo>
                  <a:pt x="649857" y="161027"/>
                  <a:pt x="635792" y="167632"/>
                  <a:pt x="621102" y="172529"/>
                </a:cubicBezTo>
                <a:cubicBezTo>
                  <a:pt x="609854" y="176278"/>
                  <a:pt x="598098" y="178280"/>
                  <a:pt x="586596" y="181155"/>
                </a:cubicBezTo>
                <a:cubicBezTo>
                  <a:pt x="577970" y="186906"/>
                  <a:pt x="569990" y="193771"/>
                  <a:pt x="560717" y="198408"/>
                </a:cubicBezTo>
                <a:cubicBezTo>
                  <a:pt x="507224" y="225155"/>
                  <a:pt x="514761" y="210852"/>
                  <a:pt x="448574" y="232914"/>
                </a:cubicBezTo>
                <a:lnTo>
                  <a:pt x="422695" y="241540"/>
                </a:lnTo>
                <a:cubicBezTo>
                  <a:pt x="403766" y="254159"/>
                  <a:pt x="384196" y="268751"/>
                  <a:pt x="362310" y="276046"/>
                </a:cubicBezTo>
                <a:cubicBezTo>
                  <a:pt x="348400" y="280683"/>
                  <a:pt x="333555" y="281797"/>
                  <a:pt x="319178" y="284672"/>
                </a:cubicBezTo>
                <a:cubicBezTo>
                  <a:pt x="310551" y="293298"/>
                  <a:pt x="303449" y="303784"/>
                  <a:pt x="293298" y="310551"/>
                </a:cubicBezTo>
                <a:cubicBezTo>
                  <a:pt x="285732" y="315595"/>
                  <a:pt x="275552" y="315111"/>
                  <a:pt x="267419" y="319178"/>
                </a:cubicBezTo>
                <a:cubicBezTo>
                  <a:pt x="258146" y="323815"/>
                  <a:pt x="250166" y="330680"/>
                  <a:pt x="241540" y="336431"/>
                </a:cubicBezTo>
                <a:cubicBezTo>
                  <a:pt x="210118" y="399274"/>
                  <a:pt x="242101" y="344401"/>
                  <a:pt x="189781" y="405442"/>
                </a:cubicBezTo>
                <a:cubicBezTo>
                  <a:pt x="158565" y="441861"/>
                  <a:pt x="190188" y="425435"/>
                  <a:pt x="146649" y="439948"/>
                </a:cubicBezTo>
                <a:cubicBezTo>
                  <a:pt x="77635" y="531966"/>
                  <a:pt x="166781" y="419814"/>
                  <a:pt x="86264" y="500333"/>
                </a:cubicBezTo>
                <a:cubicBezTo>
                  <a:pt x="74073" y="512524"/>
                  <a:pt x="58523" y="547189"/>
                  <a:pt x="51759" y="560717"/>
                </a:cubicBezTo>
                <a:cubicBezTo>
                  <a:pt x="48883" y="575095"/>
                  <a:pt x="46313" y="589537"/>
                  <a:pt x="43132" y="603850"/>
                </a:cubicBezTo>
                <a:cubicBezTo>
                  <a:pt x="32792" y="650379"/>
                  <a:pt x="34553" y="629451"/>
                  <a:pt x="25880" y="681487"/>
                </a:cubicBezTo>
                <a:cubicBezTo>
                  <a:pt x="22537" y="701543"/>
                  <a:pt x="19775" y="721696"/>
                  <a:pt x="17253" y="741872"/>
                </a:cubicBezTo>
                <a:cubicBezTo>
                  <a:pt x="14023" y="767709"/>
                  <a:pt x="12908" y="793826"/>
                  <a:pt x="8627" y="819510"/>
                </a:cubicBezTo>
                <a:cubicBezTo>
                  <a:pt x="7132" y="828479"/>
                  <a:pt x="2876" y="836763"/>
                  <a:pt x="0" y="845389"/>
                </a:cubicBezTo>
                <a:cubicBezTo>
                  <a:pt x="2876" y="1038046"/>
                  <a:pt x="3124" y="1230759"/>
                  <a:pt x="8627" y="1423359"/>
                </a:cubicBezTo>
                <a:cubicBezTo>
                  <a:pt x="8887" y="1432448"/>
                  <a:pt x="15048" y="1440417"/>
                  <a:pt x="17253" y="1449238"/>
                </a:cubicBezTo>
                <a:cubicBezTo>
                  <a:pt x="20728" y="1463136"/>
                  <a:pt x="25545" y="1502121"/>
                  <a:pt x="34506" y="1518250"/>
                </a:cubicBezTo>
                <a:cubicBezTo>
                  <a:pt x="44576" y="1536376"/>
                  <a:pt x="49341" y="1563451"/>
                  <a:pt x="69012" y="1570008"/>
                </a:cubicBezTo>
                <a:lnTo>
                  <a:pt x="94891" y="1578634"/>
                </a:lnTo>
                <a:cubicBezTo>
                  <a:pt x="145842" y="1629587"/>
                  <a:pt x="92716" y="1585336"/>
                  <a:pt x="155276" y="1613140"/>
                </a:cubicBezTo>
                <a:cubicBezTo>
                  <a:pt x="170598" y="1619949"/>
                  <a:pt x="183411" y="1631521"/>
                  <a:pt x="198408" y="1639019"/>
                </a:cubicBezTo>
                <a:cubicBezTo>
                  <a:pt x="220757" y="1650193"/>
                  <a:pt x="308082" y="1679932"/>
                  <a:pt x="319178" y="1682151"/>
                </a:cubicBezTo>
                <a:cubicBezTo>
                  <a:pt x="333555" y="1685027"/>
                  <a:pt x="347997" y="1687597"/>
                  <a:pt x="362310" y="1690778"/>
                </a:cubicBezTo>
                <a:cubicBezTo>
                  <a:pt x="373883" y="1693350"/>
                  <a:pt x="385459" y="1695997"/>
                  <a:pt x="396815" y="1699404"/>
                </a:cubicBezTo>
                <a:cubicBezTo>
                  <a:pt x="414234" y="1704630"/>
                  <a:pt x="430635" y="1713667"/>
                  <a:pt x="448574" y="1716657"/>
                </a:cubicBezTo>
                <a:lnTo>
                  <a:pt x="500332" y="1725283"/>
                </a:lnTo>
                <a:cubicBezTo>
                  <a:pt x="514709" y="1731034"/>
                  <a:pt x="528280" y="1739499"/>
                  <a:pt x="543464" y="1742536"/>
                </a:cubicBezTo>
                <a:cubicBezTo>
                  <a:pt x="571801" y="1748204"/>
                  <a:pt x="600989" y="1748138"/>
                  <a:pt x="629729" y="1751163"/>
                </a:cubicBezTo>
                <a:lnTo>
                  <a:pt x="707366" y="1759789"/>
                </a:lnTo>
                <a:cubicBezTo>
                  <a:pt x="766715" y="1779573"/>
                  <a:pt x="694965" y="1757535"/>
                  <a:pt x="802257" y="1777042"/>
                </a:cubicBezTo>
                <a:cubicBezTo>
                  <a:pt x="811203" y="1778669"/>
                  <a:pt x="819393" y="1783170"/>
                  <a:pt x="828136" y="1785668"/>
                </a:cubicBezTo>
                <a:cubicBezTo>
                  <a:pt x="839536" y="1788925"/>
                  <a:pt x="851394" y="1790546"/>
                  <a:pt x="862642" y="1794295"/>
                </a:cubicBezTo>
                <a:cubicBezTo>
                  <a:pt x="877332" y="1799192"/>
                  <a:pt x="891221" y="1806256"/>
                  <a:pt x="905774" y="1811548"/>
                </a:cubicBezTo>
                <a:cubicBezTo>
                  <a:pt x="922865" y="1817763"/>
                  <a:pt x="940279" y="1823049"/>
                  <a:pt x="957532" y="1828800"/>
                </a:cubicBezTo>
                <a:cubicBezTo>
                  <a:pt x="957542" y="1828803"/>
                  <a:pt x="1009280" y="1846050"/>
                  <a:pt x="1009291" y="1846053"/>
                </a:cubicBezTo>
                <a:cubicBezTo>
                  <a:pt x="1020793" y="1848929"/>
                  <a:pt x="1032396" y="1851423"/>
                  <a:pt x="1043796" y="1854680"/>
                </a:cubicBezTo>
                <a:cubicBezTo>
                  <a:pt x="1052539" y="1857178"/>
                  <a:pt x="1060933" y="1860808"/>
                  <a:pt x="1069676" y="1863306"/>
                </a:cubicBezTo>
                <a:cubicBezTo>
                  <a:pt x="1081076" y="1866563"/>
                  <a:pt x="1092781" y="1868676"/>
                  <a:pt x="1104181" y="1871933"/>
                </a:cubicBezTo>
                <a:cubicBezTo>
                  <a:pt x="1190769" y="1896673"/>
                  <a:pt x="1056753" y="1862233"/>
                  <a:pt x="1164566" y="1889185"/>
                </a:cubicBezTo>
                <a:cubicBezTo>
                  <a:pt x="1176068" y="1894936"/>
                  <a:pt x="1187031" y="1901923"/>
                  <a:pt x="1199072" y="1906438"/>
                </a:cubicBezTo>
                <a:cubicBezTo>
                  <a:pt x="1214378" y="1912178"/>
                  <a:pt x="1263286" y="1920708"/>
                  <a:pt x="1276710" y="1923691"/>
                </a:cubicBezTo>
                <a:cubicBezTo>
                  <a:pt x="1354288" y="1940930"/>
                  <a:pt x="1273697" y="1923653"/>
                  <a:pt x="1337095" y="1940944"/>
                </a:cubicBezTo>
                <a:cubicBezTo>
                  <a:pt x="1359971" y="1947183"/>
                  <a:pt x="1406106" y="1958197"/>
                  <a:pt x="1406106" y="1958197"/>
                </a:cubicBezTo>
                <a:cubicBezTo>
                  <a:pt x="1414732" y="1963948"/>
                  <a:pt x="1422277" y="1971810"/>
                  <a:pt x="1431985" y="1975450"/>
                </a:cubicBezTo>
                <a:cubicBezTo>
                  <a:pt x="1445713" y="1980598"/>
                  <a:pt x="1460804" y="1980896"/>
                  <a:pt x="1475117" y="1984076"/>
                </a:cubicBezTo>
                <a:cubicBezTo>
                  <a:pt x="1584823" y="2008454"/>
                  <a:pt x="1422589" y="1975294"/>
                  <a:pt x="1552755" y="2001329"/>
                </a:cubicBezTo>
                <a:cubicBezTo>
                  <a:pt x="1617278" y="2033591"/>
                  <a:pt x="1593518" y="2027208"/>
                  <a:pt x="1708030" y="2027208"/>
                </a:cubicBezTo>
                <a:cubicBezTo>
                  <a:pt x="1768483" y="2027208"/>
                  <a:pt x="1828789" y="2021208"/>
                  <a:pt x="1889185" y="2018582"/>
                </a:cubicBezTo>
                <a:lnTo>
                  <a:pt x="2104846" y="2009955"/>
                </a:lnTo>
                <a:cubicBezTo>
                  <a:pt x="2116348" y="2007080"/>
                  <a:pt x="2127952" y="2004586"/>
                  <a:pt x="2139351" y="2001329"/>
                </a:cubicBezTo>
                <a:cubicBezTo>
                  <a:pt x="2148094" y="1998831"/>
                  <a:pt x="2156354" y="1994675"/>
                  <a:pt x="2165230" y="1992702"/>
                </a:cubicBezTo>
                <a:cubicBezTo>
                  <a:pt x="2182304" y="1988908"/>
                  <a:pt x="2199736" y="1986951"/>
                  <a:pt x="2216989" y="1984076"/>
                </a:cubicBezTo>
                <a:lnTo>
                  <a:pt x="2268747" y="1966823"/>
                </a:lnTo>
                <a:cubicBezTo>
                  <a:pt x="2277374" y="1963947"/>
                  <a:pt x="2285658" y="1959692"/>
                  <a:pt x="2294627" y="1958197"/>
                </a:cubicBezTo>
                <a:cubicBezTo>
                  <a:pt x="2311880" y="1955321"/>
                  <a:pt x="2329311" y="1953364"/>
                  <a:pt x="2346385" y="1949570"/>
                </a:cubicBezTo>
                <a:cubicBezTo>
                  <a:pt x="2355261" y="1947597"/>
                  <a:pt x="2363388" y="1942917"/>
                  <a:pt x="2372264" y="1940944"/>
                </a:cubicBezTo>
                <a:cubicBezTo>
                  <a:pt x="2389338" y="1937150"/>
                  <a:pt x="2406814" y="1935446"/>
                  <a:pt x="2424023" y="1932317"/>
                </a:cubicBezTo>
                <a:cubicBezTo>
                  <a:pt x="2438449" y="1929694"/>
                  <a:pt x="2452778" y="1926566"/>
                  <a:pt x="2467155" y="1923691"/>
                </a:cubicBezTo>
                <a:cubicBezTo>
                  <a:pt x="2478657" y="1917940"/>
                  <a:pt x="2489620" y="1910953"/>
                  <a:pt x="2501661" y="1906438"/>
                </a:cubicBezTo>
                <a:cubicBezTo>
                  <a:pt x="2560051" y="1884542"/>
                  <a:pt x="2513365" y="1910048"/>
                  <a:pt x="2562046" y="1889185"/>
                </a:cubicBezTo>
                <a:cubicBezTo>
                  <a:pt x="2625872" y="1861831"/>
                  <a:pt x="2565265" y="1877148"/>
                  <a:pt x="2648310" y="1863306"/>
                </a:cubicBezTo>
                <a:cubicBezTo>
                  <a:pt x="2722476" y="1813861"/>
                  <a:pt x="2628639" y="1873142"/>
                  <a:pt x="2700068" y="1837427"/>
                </a:cubicBezTo>
                <a:cubicBezTo>
                  <a:pt x="2714086" y="1830418"/>
                  <a:pt x="2750690" y="1801129"/>
                  <a:pt x="2760453" y="1794295"/>
                </a:cubicBezTo>
                <a:cubicBezTo>
                  <a:pt x="2777440" y="1782404"/>
                  <a:pt x="2792540" y="1766346"/>
                  <a:pt x="2812212" y="1759789"/>
                </a:cubicBezTo>
                <a:cubicBezTo>
                  <a:pt x="2849338" y="1747414"/>
                  <a:pt x="2829270" y="1753369"/>
                  <a:pt x="2872596" y="1742536"/>
                </a:cubicBezTo>
                <a:cubicBezTo>
                  <a:pt x="2889849" y="1731034"/>
                  <a:pt x="2907767" y="1720472"/>
                  <a:pt x="2924355" y="1708031"/>
                </a:cubicBezTo>
                <a:cubicBezTo>
                  <a:pt x="2947359" y="1690778"/>
                  <a:pt x="2969441" y="1672222"/>
                  <a:pt x="2993366" y="1656272"/>
                </a:cubicBezTo>
                <a:cubicBezTo>
                  <a:pt x="3055276" y="1614999"/>
                  <a:pt x="3030463" y="1636428"/>
                  <a:pt x="3071004" y="1595887"/>
                </a:cubicBezTo>
                <a:cubicBezTo>
                  <a:pt x="3073879" y="1587261"/>
                  <a:pt x="3075564" y="1578141"/>
                  <a:pt x="3079630" y="1570008"/>
                </a:cubicBezTo>
                <a:cubicBezTo>
                  <a:pt x="3084267" y="1560735"/>
                  <a:pt x="3093904" y="1554059"/>
                  <a:pt x="3096883" y="1544129"/>
                </a:cubicBezTo>
                <a:cubicBezTo>
                  <a:pt x="3102726" y="1524654"/>
                  <a:pt x="3101522" y="1503682"/>
                  <a:pt x="3105510" y="1483744"/>
                </a:cubicBezTo>
                <a:cubicBezTo>
                  <a:pt x="3107293" y="1474828"/>
                  <a:pt x="3111261" y="1466491"/>
                  <a:pt x="3114136" y="1457865"/>
                </a:cubicBezTo>
                <a:cubicBezTo>
                  <a:pt x="3111261" y="1431986"/>
                  <a:pt x="3109469" y="1405963"/>
                  <a:pt x="3105510" y="1380227"/>
                </a:cubicBezTo>
                <a:cubicBezTo>
                  <a:pt x="3101785" y="1356017"/>
                  <a:pt x="3086346" y="1314113"/>
                  <a:pt x="3079630" y="1293963"/>
                </a:cubicBezTo>
                <a:cubicBezTo>
                  <a:pt x="3079630" y="1293962"/>
                  <a:pt x="3062379" y="1242205"/>
                  <a:pt x="3062378" y="1242204"/>
                </a:cubicBezTo>
                <a:cubicBezTo>
                  <a:pt x="3042311" y="1212104"/>
                  <a:pt x="3030057" y="1186393"/>
                  <a:pt x="3001993" y="1164566"/>
                </a:cubicBezTo>
                <a:cubicBezTo>
                  <a:pt x="2985626" y="1151836"/>
                  <a:pt x="2950234" y="1130061"/>
                  <a:pt x="2950234" y="1130061"/>
                </a:cubicBezTo>
                <a:cubicBezTo>
                  <a:pt x="2904226" y="1061050"/>
                  <a:pt x="2964611" y="1144438"/>
                  <a:pt x="2907102" y="1086929"/>
                </a:cubicBezTo>
                <a:cubicBezTo>
                  <a:pt x="2899771" y="1079598"/>
                  <a:pt x="2897945" y="1067527"/>
                  <a:pt x="2889849" y="1061050"/>
                </a:cubicBezTo>
                <a:cubicBezTo>
                  <a:pt x="2882749" y="1055370"/>
                  <a:pt x="2872103" y="1056490"/>
                  <a:pt x="2863970" y="1052423"/>
                </a:cubicBezTo>
                <a:cubicBezTo>
                  <a:pt x="2797088" y="1018981"/>
                  <a:pt x="2877253" y="1048223"/>
                  <a:pt x="2812212" y="1026544"/>
                </a:cubicBezTo>
                <a:cubicBezTo>
                  <a:pt x="2806461" y="1017918"/>
                  <a:pt x="2803055" y="1007142"/>
                  <a:pt x="2794959" y="1000665"/>
                </a:cubicBezTo>
                <a:cubicBezTo>
                  <a:pt x="2787859" y="994985"/>
                  <a:pt x="2777213" y="996105"/>
                  <a:pt x="2769080" y="992038"/>
                </a:cubicBezTo>
                <a:cubicBezTo>
                  <a:pt x="2702197" y="958596"/>
                  <a:pt x="2782361" y="987838"/>
                  <a:pt x="2717321" y="966159"/>
                </a:cubicBezTo>
                <a:cubicBezTo>
                  <a:pt x="2708695" y="960408"/>
                  <a:pt x="2699407" y="955543"/>
                  <a:pt x="2691442" y="948906"/>
                </a:cubicBezTo>
                <a:cubicBezTo>
                  <a:pt x="2682070" y="941096"/>
                  <a:pt x="2671314" y="947469"/>
                  <a:pt x="2665563" y="940280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7" grpId="0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5984" y="1714495"/>
            <a:ext cx="3811588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2" y="1077341"/>
            <a:ext cx="4517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先估一估是多少，再数出来。</a:t>
            </a:r>
          </a:p>
        </p:txBody>
      </p:sp>
      <p:sp>
        <p:nvSpPr>
          <p:cNvPr id="5" name="矩形 5"/>
          <p:cNvSpPr>
            <a:spLocks noChangeArrowheads="1"/>
          </p:cNvSpPr>
          <p:nvPr/>
        </p:nvSpPr>
        <p:spPr bwMode="auto">
          <a:xfrm>
            <a:off x="4000489" y="3857622"/>
            <a:ext cx="598241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17</a:t>
            </a:r>
            <a:endParaRPr lang="zh-CN" altLang="en-US" sz="32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422" y="2643190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57422" y="1857372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14612" y="3038781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34946" y="2324401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34946" y="1752897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86116" y="2786066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00430" y="1785934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29058" y="3143256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14744" y="2428876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35144" y="2895905"/>
            <a:ext cx="494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</a:t>
            </a:r>
          </a:p>
        </p:txBody>
      </p:sp>
      <p:sp>
        <p:nvSpPr>
          <p:cNvPr id="20" name="任意多边形 19"/>
          <p:cNvSpPr/>
          <p:nvPr/>
        </p:nvSpPr>
        <p:spPr>
          <a:xfrm>
            <a:off x="2043960" y="1613140"/>
            <a:ext cx="2959365" cy="2122098"/>
          </a:xfrm>
          <a:custGeom>
            <a:avLst/>
            <a:gdLst>
              <a:gd name="connsiteX0" fmla="*/ 2053591 w 2959365"/>
              <a:gd name="connsiteY0" fmla="*/ 664234 h 2122098"/>
              <a:gd name="connsiteX1" fmla="*/ 2044965 w 2959365"/>
              <a:gd name="connsiteY1" fmla="*/ 491705 h 2122098"/>
              <a:gd name="connsiteX2" fmla="*/ 2036338 w 2959365"/>
              <a:gd name="connsiteY2" fmla="*/ 465826 h 2122098"/>
              <a:gd name="connsiteX3" fmla="*/ 2010459 w 2959365"/>
              <a:gd name="connsiteY3" fmla="*/ 439947 h 2122098"/>
              <a:gd name="connsiteX4" fmla="*/ 1993206 w 2959365"/>
              <a:gd name="connsiteY4" fmla="*/ 414068 h 2122098"/>
              <a:gd name="connsiteX5" fmla="*/ 1950074 w 2959365"/>
              <a:gd name="connsiteY5" fmla="*/ 319177 h 2122098"/>
              <a:gd name="connsiteX6" fmla="*/ 1924195 w 2959365"/>
              <a:gd name="connsiteY6" fmla="*/ 293298 h 2122098"/>
              <a:gd name="connsiteX7" fmla="*/ 1881063 w 2959365"/>
              <a:gd name="connsiteY7" fmla="*/ 241539 h 2122098"/>
              <a:gd name="connsiteX8" fmla="*/ 1846557 w 2959365"/>
              <a:gd name="connsiteY8" fmla="*/ 215660 h 2122098"/>
              <a:gd name="connsiteX9" fmla="*/ 1803425 w 2959365"/>
              <a:gd name="connsiteY9" fmla="*/ 181154 h 2122098"/>
              <a:gd name="connsiteX10" fmla="*/ 1751667 w 2959365"/>
              <a:gd name="connsiteY10" fmla="*/ 146649 h 2122098"/>
              <a:gd name="connsiteX11" fmla="*/ 1725787 w 2959365"/>
              <a:gd name="connsiteY11" fmla="*/ 129396 h 2122098"/>
              <a:gd name="connsiteX12" fmla="*/ 1656776 w 2959365"/>
              <a:gd name="connsiteY12" fmla="*/ 112143 h 2122098"/>
              <a:gd name="connsiteX13" fmla="*/ 1622270 w 2959365"/>
              <a:gd name="connsiteY13" fmla="*/ 94890 h 2122098"/>
              <a:gd name="connsiteX14" fmla="*/ 1587765 w 2959365"/>
              <a:gd name="connsiteY14" fmla="*/ 86264 h 2122098"/>
              <a:gd name="connsiteX15" fmla="*/ 1518753 w 2959365"/>
              <a:gd name="connsiteY15" fmla="*/ 60385 h 2122098"/>
              <a:gd name="connsiteX16" fmla="*/ 1492874 w 2959365"/>
              <a:gd name="connsiteY16" fmla="*/ 43132 h 2122098"/>
              <a:gd name="connsiteX17" fmla="*/ 1432489 w 2959365"/>
              <a:gd name="connsiteY17" fmla="*/ 25879 h 2122098"/>
              <a:gd name="connsiteX18" fmla="*/ 1199576 w 2959365"/>
              <a:gd name="connsiteY18" fmla="*/ 17252 h 2122098"/>
              <a:gd name="connsiteX19" fmla="*/ 932157 w 2959365"/>
              <a:gd name="connsiteY19" fmla="*/ 0 h 2122098"/>
              <a:gd name="connsiteX20" fmla="*/ 518089 w 2959365"/>
              <a:gd name="connsiteY20" fmla="*/ 8626 h 2122098"/>
              <a:gd name="connsiteX21" fmla="*/ 466331 w 2959365"/>
              <a:gd name="connsiteY21" fmla="*/ 25879 h 2122098"/>
              <a:gd name="connsiteX22" fmla="*/ 440452 w 2959365"/>
              <a:gd name="connsiteY22" fmla="*/ 43132 h 2122098"/>
              <a:gd name="connsiteX23" fmla="*/ 388693 w 2959365"/>
              <a:gd name="connsiteY23" fmla="*/ 60385 h 2122098"/>
              <a:gd name="connsiteX24" fmla="*/ 336935 w 2959365"/>
              <a:gd name="connsiteY24" fmla="*/ 86264 h 2122098"/>
              <a:gd name="connsiteX25" fmla="*/ 302429 w 2959365"/>
              <a:gd name="connsiteY25" fmla="*/ 112143 h 2122098"/>
              <a:gd name="connsiteX26" fmla="*/ 276550 w 2959365"/>
              <a:gd name="connsiteY26" fmla="*/ 129396 h 2122098"/>
              <a:gd name="connsiteX27" fmla="*/ 242044 w 2959365"/>
              <a:gd name="connsiteY27" fmla="*/ 189781 h 2122098"/>
              <a:gd name="connsiteX28" fmla="*/ 207538 w 2959365"/>
              <a:gd name="connsiteY28" fmla="*/ 215660 h 2122098"/>
              <a:gd name="connsiteX29" fmla="*/ 173033 w 2959365"/>
              <a:gd name="connsiteY29" fmla="*/ 267418 h 2122098"/>
              <a:gd name="connsiteX30" fmla="*/ 147153 w 2959365"/>
              <a:gd name="connsiteY30" fmla="*/ 319177 h 2122098"/>
              <a:gd name="connsiteX31" fmla="*/ 138527 w 2959365"/>
              <a:gd name="connsiteY31" fmla="*/ 345056 h 2122098"/>
              <a:gd name="connsiteX32" fmla="*/ 129901 w 2959365"/>
              <a:gd name="connsiteY32" fmla="*/ 379562 h 2122098"/>
              <a:gd name="connsiteX33" fmla="*/ 112648 w 2959365"/>
              <a:gd name="connsiteY33" fmla="*/ 405441 h 2122098"/>
              <a:gd name="connsiteX34" fmla="*/ 104021 w 2959365"/>
              <a:gd name="connsiteY34" fmla="*/ 431320 h 2122098"/>
              <a:gd name="connsiteX35" fmla="*/ 86769 w 2959365"/>
              <a:gd name="connsiteY35" fmla="*/ 457200 h 2122098"/>
              <a:gd name="connsiteX36" fmla="*/ 69516 w 2959365"/>
              <a:gd name="connsiteY36" fmla="*/ 517585 h 2122098"/>
              <a:gd name="connsiteX37" fmla="*/ 60889 w 2959365"/>
              <a:gd name="connsiteY37" fmla="*/ 543464 h 2122098"/>
              <a:gd name="connsiteX38" fmla="*/ 52263 w 2959365"/>
              <a:gd name="connsiteY38" fmla="*/ 577969 h 2122098"/>
              <a:gd name="connsiteX39" fmla="*/ 35010 w 2959365"/>
              <a:gd name="connsiteY39" fmla="*/ 612475 h 2122098"/>
              <a:gd name="connsiteX40" fmla="*/ 17757 w 2959365"/>
              <a:gd name="connsiteY40" fmla="*/ 681486 h 2122098"/>
              <a:gd name="connsiteX41" fmla="*/ 35010 w 2959365"/>
              <a:gd name="connsiteY41" fmla="*/ 957532 h 2122098"/>
              <a:gd name="connsiteX42" fmla="*/ 43636 w 2959365"/>
              <a:gd name="connsiteY42" fmla="*/ 1017917 h 2122098"/>
              <a:gd name="connsiteX43" fmla="*/ 60889 w 2959365"/>
              <a:gd name="connsiteY43" fmla="*/ 1052422 h 2122098"/>
              <a:gd name="connsiteX44" fmla="*/ 69516 w 2959365"/>
              <a:gd name="connsiteY44" fmla="*/ 1138686 h 2122098"/>
              <a:gd name="connsiteX45" fmla="*/ 78142 w 2959365"/>
              <a:gd name="connsiteY45" fmla="*/ 1190445 h 2122098"/>
              <a:gd name="connsiteX46" fmla="*/ 104021 w 2959365"/>
              <a:gd name="connsiteY46" fmla="*/ 1276709 h 2122098"/>
              <a:gd name="connsiteX47" fmla="*/ 112648 w 2959365"/>
              <a:gd name="connsiteY47" fmla="*/ 1311215 h 2122098"/>
              <a:gd name="connsiteX48" fmla="*/ 121274 w 2959365"/>
              <a:gd name="connsiteY48" fmla="*/ 1354347 h 2122098"/>
              <a:gd name="connsiteX49" fmla="*/ 138527 w 2959365"/>
              <a:gd name="connsiteY49" fmla="*/ 1397479 h 2122098"/>
              <a:gd name="connsiteX50" fmla="*/ 147153 w 2959365"/>
              <a:gd name="connsiteY50" fmla="*/ 1423358 h 2122098"/>
              <a:gd name="connsiteX51" fmla="*/ 164406 w 2959365"/>
              <a:gd name="connsiteY51" fmla="*/ 1449237 h 2122098"/>
              <a:gd name="connsiteX52" fmla="*/ 190286 w 2959365"/>
              <a:gd name="connsiteY52" fmla="*/ 1509622 h 2122098"/>
              <a:gd name="connsiteX53" fmla="*/ 207538 w 2959365"/>
              <a:gd name="connsiteY53" fmla="*/ 1535502 h 2122098"/>
              <a:gd name="connsiteX54" fmla="*/ 224791 w 2959365"/>
              <a:gd name="connsiteY54" fmla="*/ 1587260 h 2122098"/>
              <a:gd name="connsiteX55" fmla="*/ 233418 w 2959365"/>
              <a:gd name="connsiteY55" fmla="*/ 1613139 h 2122098"/>
              <a:gd name="connsiteX56" fmla="*/ 259297 w 2959365"/>
              <a:gd name="connsiteY56" fmla="*/ 1647645 h 2122098"/>
              <a:gd name="connsiteX57" fmla="*/ 302429 w 2959365"/>
              <a:gd name="connsiteY57" fmla="*/ 1708030 h 2122098"/>
              <a:gd name="connsiteX58" fmla="*/ 336935 w 2959365"/>
              <a:gd name="connsiteY58" fmla="*/ 1768415 h 2122098"/>
              <a:gd name="connsiteX59" fmla="*/ 371440 w 2959365"/>
              <a:gd name="connsiteY59" fmla="*/ 1820173 h 2122098"/>
              <a:gd name="connsiteX60" fmla="*/ 397319 w 2959365"/>
              <a:gd name="connsiteY60" fmla="*/ 1846052 h 2122098"/>
              <a:gd name="connsiteX61" fmla="*/ 414572 w 2959365"/>
              <a:gd name="connsiteY61" fmla="*/ 1871932 h 2122098"/>
              <a:gd name="connsiteX62" fmla="*/ 483584 w 2959365"/>
              <a:gd name="connsiteY62" fmla="*/ 1915064 h 2122098"/>
              <a:gd name="connsiteX63" fmla="*/ 518089 w 2959365"/>
              <a:gd name="connsiteY63" fmla="*/ 1940943 h 2122098"/>
              <a:gd name="connsiteX64" fmla="*/ 552595 w 2959365"/>
              <a:gd name="connsiteY64" fmla="*/ 1958196 h 2122098"/>
              <a:gd name="connsiteX65" fmla="*/ 612980 w 2959365"/>
              <a:gd name="connsiteY65" fmla="*/ 1992702 h 2122098"/>
              <a:gd name="connsiteX66" fmla="*/ 656112 w 2959365"/>
              <a:gd name="connsiteY66" fmla="*/ 2001328 h 2122098"/>
              <a:gd name="connsiteX67" fmla="*/ 742376 w 2959365"/>
              <a:gd name="connsiteY67" fmla="*/ 2018581 h 2122098"/>
              <a:gd name="connsiteX68" fmla="*/ 820014 w 2959365"/>
              <a:gd name="connsiteY68" fmla="*/ 2035834 h 2122098"/>
              <a:gd name="connsiteX69" fmla="*/ 845893 w 2959365"/>
              <a:gd name="connsiteY69" fmla="*/ 2044460 h 2122098"/>
              <a:gd name="connsiteX70" fmla="*/ 958036 w 2959365"/>
              <a:gd name="connsiteY70" fmla="*/ 2061713 h 2122098"/>
              <a:gd name="connsiteX71" fmla="*/ 1190950 w 2959365"/>
              <a:gd name="connsiteY71" fmla="*/ 2070339 h 2122098"/>
              <a:gd name="connsiteX72" fmla="*/ 1320346 w 2959365"/>
              <a:gd name="connsiteY72" fmla="*/ 2078966 h 2122098"/>
              <a:gd name="connsiteX73" fmla="*/ 1458369 w 2959365"/>
              <a:gd name="connsiteY73" fmla="*/ 2096218 h 2122098"/>
              <a:gd name="connsiteX74" fmla="*/ 1501501 w 2959365"/>
              <a:gd name="connsiteY74" fmla="*/ 2104845 h 2122098"/>
              <a:gd name="connsiteX75" fmla="*/ 1613644 w 2959365"/>
              <a:gd name="connsiteY75" fmla="*/ 2122098 h 2122098"/>
              <a:gd name="connsiteX76" fmla="*/ 1993206 w 2959365"/>
              <a:gd name="connsiteY76" fmla="*/ 2113471 h 2122098"/>
              <a:gd name="connsiteX77" fmla="*/ 2165735 w 2959365"/>
              <a:gd name="connsiteY77" fmla="*/ 2104845 h 2122098"/>
              <a:gd name="connsiteX78" fmla="*/ 2510791 w 2959365"/>
              <a:gd name="connsiteY78" fmla="*/ 2096218 h 2122098"/>
              <a:gd name="connsiteX79" fmla="*/ 2760957 w 2959365"/>
              <a:gd name="connsiteY79" fmla="*/ 2070339 h 2122098"/>
              <a:gd name="connsiteX80" fmla="*/ 2804089 w 2959365"/>
              <a:gd name="connsiteY80" fmla="*/ 2053086 h 2122098"/>
              <a:gd name="connsiteX81" fmla="*/ 2855848 w 2959365"/>
              <a:gd name="connsiteY81" fmla="*/ 2018581 h 2122098"/>
              <a:gd name="connsiteX82" fmla="*/ 2873101 w 2959365"/>
              <a:gd name="connsiteY82" fmla="*/ 1984075 h 2122098"/>
              <a:gd name="connsiteX83" fmla="*/ 2881727 w 2959365"/>
              <a:gd name="connsiteY83" fmla="*/ 1949569 h 2122098"/>
              <a:gd name="connsiteX84" fmla="*/ 2890353 w 2959365"/>
              <a:gd name="connsiteY84" fmla="*/ 1923690 h 2122098"/>
              <a:gd name="connsiteX85" fmla="*/ 2907606 w 2959365"/>
              <a:gd name="connsiteY85" fmla="*/ 1854679 h 2122098"/>
              <a:gd name="connsiteX86" fmla="*/ 2924859 w 2959365"/>
              <a:gd name="connsiteY86" fmla="*/ 1802920 h 2122098"/>
              <a:gd name="connsiteX87" fmla="*/ 2933486 w 2959365"/>
              <a:gd name="connsiteY87" fmla="*/ 1777041 h 2122098"/>
              <a:gd name="connsiteX88" fmla="*/ 2942112 w 2959365"/>
              <a:gd name="connsiteY88" fmla="*/ 1742535 h 2122098"/>
              <a:gd name="connsiteX89" fmla="*/ 2959365 w 2959365"/>
              <a:gd name="connsiteY89" fmla="*/ 1647645 h 2122098"/>
              <a:gd name="connsiteX90" fmla="*/ 2950738 w 2959365"/>
              <a:gd name="connsiteY90" fmla="*/ 1526875 h 2122098"/>
              <a:gd name="connsiteX91" fmla="*/ 2907606 w 2959365"/>
              <a:gd name="connsiteY91" fmla="*/ 1449237 h 2122098"/>
              <a:gd name="connsiteX92" fmla="*/ 2847221 w 2959365"/>
              <a:gd name="connsiteY92" fmla="*/ 1371600 h 2122098"/>
              <a:gd name="connsiteX93" fmla="*/ 2821342 w 2959365"/>
              <a:gd name="connsiteY93" fmla="*/ 1362973 h 2122098"/>
              <a:gd name="connsiteX94" fmla="*/ 2760957 w 2959365"/>
              <a:gd name="connsiteY94" fmla="*/ 1337094 h 2122098"/>
              <a:gd name="connsiteX95" fmla="*/ 2735078 w 2959365"/>
              <a:gd name="connsiteY95" fmla="*/ 1311215 h 2122098"/>
              <a:gd name="connsiteX96" fmla="*/ 2683319 w 2959365"/>
              <a:gd name="connsiteY96" fmla="*/ 1293962 h 2122098"/>
              <a:gd name="connsiteX97" fmla="*/ 2657440 w 2959365"/>
              <a:gd name="connsiteY97" fmla="*/ 1276709 h 2122098"/>
              <a:gd name="connsiteX98" fmla="*/ 2622935 w 2959365"/>
              <a:gd name="connsiteY98" fmla="*/ 1268083 h 2122098"/>
              <a:gd name="connsiteX99" fmla="*/ 2571176 w 2959365"/>
              <a:gd name="connsiteY99" fmla="*/ 1250830 h 2122098"/>
              <a:gd name="connsiteX100" fmla="*/ 2519418 w 2959365"/>
              <a:gd name="connsiteY100" fmla="*/ 1233577 h 2122098"/>
              <a:gd name="connsiteX101" fmla="*/ 2441780 w 2959365"/>
              <a:gd name="connsiteY101" fmla="*/ 1216324 h 2122098"/>
              <a:gd name="connsiteX102" fmla="*/ 2398648 w 2959365"/>
              <a:gd name="connsiteY102" fmla="*/ 1199071 h 2122098"/>
              <a:gd name="connsiteX103" fmla="*/ 2346889 w 2959365"/>
              <a:gd name="connsiteY103" fmla="*/ 1181818 h 2122098"/>
              <a:gd name="connsiteX104" fmla="*/ 2321010 w 2959365"/>
              <a:gd name="connsiteY104" fmla="*/ 1164566 h 2122098"/>
              <a:gd name="connsiteX105" fmla="*/ 2260625 w 2959365"/>
              <a:gd name="connsiteY105" fmla="*/ 1121434 h 2122098"/>
              <a:gd name="connsiteX106" fmla="*/ 2226119 w 2959365"/>
              <a:gd name="connsiteY106" fmla="*/ 1069675 h 2122098"/>
              <a:gd name="connsiteX107" fmla="*/ 2217493 w 2959365"/>
              <a:gd name="connsiteY107" fmla="*/ 1043796 h 2122098"/>
              <a:gd name="connsiteX108" fmla="*/ 2208867 w 2959365"/>
              <a:gd name="connsiteY108" fmla="*/ 1009290 h 2122098"/>
              <a:gd name="connsiteX109" fmla="*/ 2191614 w 2959365"/>
              <a:gd name="connsiteY109" fmla="*/ 983411 h 2122098"/>
              <a:gd name="connsiteX110" fmla="*/ 2182987 w 2959365"/>
              <a:gd name="connsiteY110" fmla="*/ 957532 h 2122098"/>
              <a:gd name="connsiteX111" fmla="*/ 2148482 w 2959365"/>
              <a:gd name="connsiteY111" fmla="*/ 905773 h 2122098"/>
              <a:gd name="connsiteX112" fmla="*/ 2113976 w 2959365"/>
              <a:gd name="connsiteY112" fmla="*/ 802256 h 2122098"/>
              <a:gd name="connsiteX113" fmla="*/ 2096723 w 2959365"/>
              <a:gd name="connsiteY113" fmla="*/ 750498 h 2122098"/>
              <a:gd name="connsiteX114" fmla="*/ 2079470 w 2959365"/>
              <a:gd name="connsiteY114" fmla="*/ 724618 h 2122098"/>
              <a:gd name="connsiteX115" fmla="*/ 2062218 w 2959365"/>
              <a:gd name="connsiteY115" fmla="*/ 664234 h 2122098"/>
              <a:gd name="connsiteX116" fmla="*/ 2053591 w 2959365"/>
              <a:gd name="connsiteY116" fmla="*/ 664234 h 2122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2959365" h="2122098">
                <a:moveTo>
                  <a:pt x="2053591" y="664234"/>
                </a:moveTo>
                <a:cubicBezTo>
                  <a:pt x="2050716" y="635479"/>
                  <a:pt x="2049953" y="549070"/>
                  <a:pt x="2044965" y="491705"/>
                </a:cubicBezTo>
                <a:cubicBezTo>
                  <a:pt x="2044177" y="482646"/>
                  <a:pt x="2041382" y="473392"/>
                  <a:pt x="2036338" y="465826"/>
                </a:cubicBezTo>
                <a:cubicBezTo>
                  <a:pt x="2029571" y="455675"/>
                  <a:pt x="2018269" y="449319"/>
                  <a:pt x="2010459" y="439947"/>
                </a:cubicBezTo>
                <a:cubicBezTo>
                  <a:pt x="2003822" y="431982"/>
                  <a:pt x="1998957" y="422694"/>
                  <a:pt x="1993206" y="414068"/>
                </a:cubicBezTo>
                <a:cubicBezTo>
                  <a:pt x="1983265" y="384244"/>
                  <a:pt x="1969363" y="338466"/>
                  <a:pt x="1950074" y="319177"/>
                </a:cubicBezTo>
                <a:cubicBezTo>
                  <a:pt x="1941448" y="310551"/>
                  <a:pt x="1932005" y="302670"/>
                  <a:pt x="1924195" y="293298"/>
                </a:cubicBezTo>
                <a:cubicBezTo>
                  <a:pt x="1890918" y="253365"/>
                  <a:pt x="1925166" y="279341"/>
                  <a:pt x="1881063" y="241539"/>
                </a:cubicBezTo>
                <a:cubicBezTo>
                  <a:pt x="1870147" y="232182"/>
                  <a:pt x="1856723" y="225826"/>
                  <a:pt x="1846557" y="215660"/>
                </a:cubicBezTo>
                <a:cubicBezTo>
                  <a:pt x="1807536" y="176640"/>
                  <a:pt x="1853807" y="197949"/>
                  <a:pt x="1803425" y="181154"/>
                </a:cubicBezTo>
                <a:cubicBezTo>
                  <a:pt x="1754367" y="132096"/>
                  <a:pt x="1801604" y="171617"/>
                  <a:pt x="1751667" y="146649"/>
                </a:cubicBezTo>
                <a:cubicBezTo>
                  <a:pt x="1742394" y="142012"/>
                  <a:pt x="1735531" y="132939"/>
                  <a:pt x="1725787" y="129396"/>
                </a:cubicBezTo>
                <a:cubicBezTo>
                  <a:pt x="1703503" y="121293"/>
                  <a:pt x="1656776" y="112143"/>
                  <a:pt x="1656776" y="112143"/>
                </a:cubicBezTo>
                <a:cubicBezTo>
                  <a:pt x="1645274" y="106392"/>
                  <a:pt x="1634311" y="99405"/>
                  <a:pt x="1622270" y="94890"/>
                </a:cubicBezTo>
                <a:cubicBezTo>
                  <a:pt x="1611169" y="90727"/>
                  <a:pt x="1599164" y="89521"/>
                  <a:pt x="1587765" y="86264"/>
                </a:cubicBezTo>
                <a:cubicBezTo>
                  <a:pt x="1570352" y="81289"/>
                  <a:pt x="1530894" y="66455"/>
                  <a:pt x="1518753" y="60385"/>
                </a:cubicBezTo>
                <a:cubicBezTo>
                  <a:pt x="1509480" y="55749"/>
                  <a:pt x="1502147" y="47769"/>
                  <a:pt x="1492874" y="43132"/>
                </a:cubicBezTo>
                <a:cubicBezTo>
                  <a:pt x="1484107" y="38748"/>
                  <a:pt x="1438840" y="26289"/>
                  <a:pt x="1432489" y="25879"/>
                </a:cubicBezTo>
                <a:cubicBezTo>
                  <a:pt x="1354959" y="20877"/>
                  <a:pt x="1277214" y="20128"/>
                  <a:pt x="1199576" y="17252"/>
                </a:cubicBezTo>
                <a:cubicBezTo>
                  <a:pt x="1095299" y="5666"/>
                  <a:pt x="1059671" y="0"/>
                  <a:pt x="932157" y="0"/>
                </a:cubicBezTo>
                <a:cubicBezTo>
                  <a:pt x="794104" y="0"/>
                  <a:pt x="656112" y="5751"/>
                  <a:pt x="518089" y="8626"/>
                </a:cubicBezTo>
                <a:cubicBezTo>
                  <a:pt x="500836" y="14377"/>
                  <a:pt x="482949" y="18493"/>
                  <a:pt x="466331" y="25879"/>
                </a:cubicBezTo>
                <a:cubicBezTo>
                  <a:pt x="456857" y="30090"/>
                  <a:pt x="449926" y="38921"/>
                  <a:pt x="440452" y="43132"/>
                </a:cubicBezTo>
                <a:cubicBezTo>
                  <a:pt x="423833" y="50518"/>
                  <a:pt x="405312" y="52999"/>
                  <a:pt x="388693" y="60385"/>
                </a:cubicBezTo>
                <a:cubicBezTo>
                  <a:pt x="288341" y="104985"/>
                  <a:pt x="431332" y="54796"/>
                  <a:pt x="336935" y="86264"/>
                </a:cubicBezTo>
                <a:cubicBezTo>
                  <a:pt x="325433" y="94890"/>
                  <a:pt x="314128" y="103786"/>
                  <a:pt x="302429" y="112143"/>
                </a:cubicBezTo>
                <a:cubicBezTo>
                  <a:pt x="293993" y="118169"/>
                  <a:pt x="283187" y="121431"/>
                  <a:pt x="276550" y="129396"/>
                </a:cubicBezTo>
                <a:cubicBezTo>
                  <a:pt x="242724" y="169987"/>
                  <a:pt x="276054" y="155772"/>
                  <a:pt x="242044" y="189781"/>
                </a:cubicBezTo>
                <a:cubicBezTo>
                  <a:pt x="231878" y="199947"/>
                  <a:pt x="219040" y="207034"/>
                  <a:pt x="207538" y="215660"/>
                </a:cubicBezTo>
                <a:cubicBezTo>
                  <a:pt x="196036" y="232913"/>
                  <a:pt x="179590" y="247747"/>
                  <a:pt x="173033" y="267418"/>
                </a:cubicBezTo>
                <a:cubicBezTo>
                  <a:pt x="161127" y="303134"/>
                  <a:pt x="169450" y="285732"/>
                  <a:pt x="147153" y="319177"/>
                </a:cubicBezTo>
                <a:cubicBezTo>
                  <a:pt x="144278" y="327803"/>
                  <a:pt x="141025" y="336313"/>
                  <a:pt x="138527" y="345056"/>
                </a:cubicBezTo>
                <a:cubicBezTo>
                  <a:pt x="135270" y="356456"/>
                  <a:pt x="134571" y="368665"/>
                  <a:pt x="129901" y="379562"/>
                </a:cubicBezTo>
                <a:cubicBezTo>
                  <a:pt x="125817" y="389091"/>
                  <a:pt x="117285" y="396168"/>
                  <a:pt x="112648" y="405441"/>
                </a:cubicBezTo>
                <a:cubicBezTo>
                  <a:pt x="108581" y="413574"/>
                  <a:pt x="108087" y="423187"/>
                  <a:pt x="104021" y="431320"/>
                </a:cubicBezTo>
                <a:cubicBezTo>
                  <a:pt x="99384" y="440593"/>
                  <a:pt x="91406" y="447927"/>
                  <a:pt x="86769" y="457200"/>
                </a:cubicBezTo>
                <a:cubicBezTo>
                  <a:pt x="79871" y="470996"/>
                  <a:pt x="73204" y="504677"/>
                  <a:pt x="69516" y="517585"/>
                </a:cubicBezTo>
                <a:cubicBezTo>
                  <a:pt x="67018" y="526328"/>
                  <a:pt x="63387" y="534721"/>
                  <a:pt x="60889" y="543464"/>
                </a:cubicBezTo>
                <a:cubicBezTo>
                  <a:pt x="57632" y="554863"/>
                  <a:pt x="56426" y="566868"/>
                  <a:pt x="52263" y="577969"/>
                </a:cubicBezTo>
                <a:cubicBezTo>
                  <a:pt x="47748" y="590010"/>
                  <a:pt x="40761" y="600973"/>
                  <a:pt x="35010" y="612475"/>
                </a:cubicBezTo>
                <a:cubicBezTo>
                  <a:pt x="29259" y="635479"/>
                  <a:pt x="16940" y="657788"/>
                  <a:pt x="17757" y="681486"/>
                </a:cubicBezTo>
                <a:cubicBezTo>
                  <a:pt x="26697" y="940740"/>
                  <a:pt x="0" y="852495"/>
                  <a:pt x="35010" y="957532"/>
                </a:cubicBezTo>
                <a:cubicBezTo>
                  <a:pt x="37885" y="977660"/>
                  <a:pt x="38286" y="998301"/>
                  <a:pt x="43636" y="1017917"/>
                </a:cubicBezTo>
                <a:cubicBezTo>
                  <a:pt x="47020" y="1030323"/>
                  <a:pt x="58195" y="1039848"/>
                  <a:pt x="60889" y="1052422"/>
                </a:cubicBezTo>
                <a:cubicBezTo>
                  <a:pt x="66944" y="1080679"/>
                  <a:pt x="65932" y="1110011"/>
                  <a:pt x="69516" y="1138686"/>
                </a:cubicBezTo>
                <a:cubicBezTo>
                  <a:pt x="71686" y="1156042"/>
                  <a:pt x="74712" y="1173294"/>
                  <a:pt x="78142" y="1190445"/>
                </a:cubicBezTo>
                <a:cubicBezTo>
                  <a:pt x="91825" y="1258862"/>
                  <a:pt x="82030" y="1188749"/>
                  <a:pt x="104021" y="1276709"/>
                </a:cubicBezTo>
                <a:cubicBezTo>
                  <a:pt x="106897" y="1288211"/>
                  <a:pt x="110076" y="1299641"/>
                  <a:pt x="112648" y="1311215"/>
                </a:cubicBezTo>
                <a:cubicBezTo>
                  <a:pt x="115829" y="1325528"/>
                  <a:pt x="117061" y="1340303"/>
                  <a:pt x="121274" y="1354347"/>
                </a:cubicBezTo>
                <a:cubicBezTo>
                  <a:pt x="125724" y="1369179"/>
                  <a:pt x="133090" y="1382980"/>
                  <a:pt x="138527" y="1397479"/>
                </a:cubicBezTo>
                <a:cubicBezTo>
                  <a:pt x="141720" y="1405993"/>
                  <a:pt x="143087" y="1415225"/>
                  <a:pt x="147153" y="1423358"/>
                </a:cubicBezTo>
                <a:cubicBezTo>
                  <a:pt x="151790" y="1432631"/>
                  <a:pt x="159262" y="1440235"/>
                  <a:pt x="164406" y="1449237"/>
                </a:cubicBezTo>
                <a:cubicBezTo>
                  <a:pt x="236183" y="1574845"/>
                  <a:pt x="141914" y="1412876"/>
                  <a:pt x="190286" y="1509622"/>
                </a:cubicBezTo>
                <a:cubicBezTo>
                  <a:pt x="194923" y="1518895"/>
                  <a:pt x="203327" y="1526028"/>
                  <a:pt x="207538" y="1535502"/>
                </a:cubicBezTo>
                <a:cubicBezTo>
                  <a:pt x="214924" y="1552121"/>
                  <a:pt x="219040" y="1570007"/>
                  <a:pt x="224791" y="1587260"/>
                </a:cubicBezTo>
                <a:cubicBezTo>
                  <a:pt x="227667" y="1595886"/>
                  <a:pt x="227962" y="1605865"/>
                  <a:pt x="233418" y="1613139"/>
                </a:cubicBezTo>
                <a:cubicBezTo>
                  <a:pt x="242044" y="1624641"/>
                  <a:pt x="250940" y="1635946"/>
                  <a:pt x="259297" y="1647645"/>
                </a:cubicBezTo>
                <a:cubicBezTo>
                  <a:pt x="322367" y="1735943"/>
                  <a:pt x="217852" y="1595259"/>
                  <a:pt x="302429" y="1708030"/>
                </a:cubicBezTo>
                <a:cubicBezTo>
                  <a:pt x="316803" y="1751153"/>
                  <a:pt x="303700" y="1720936"/>
                  <a:pt x="336935" y="1768415"/>
                </a:cubicBezTo>
                <a:cubicBezTo>
                  <a:pt x="348826" y="1785402"/>
                  <a:pt x="356778" y="1805511"/>
                  <a:pt x="371440" y="1820173"/>
                </a:cubicBezTo>
                <a:cubicBezTo>
                  <a:pt x="380066" y="1828799"/>
                  <a:pt x="389509" y="1836680"/>
                  <a:pt x="397319" y="1846052"/>
                </a:cubicBezTo>
                <a:cubicBezTo>
                  <a:pt x="403956" y="1854017"/>
                  <a:pt x="407241" y="1864601"/>
                  <a:pt x="414572" y="1871932"/>
                </a:cubicBezTo>
                <a:cubicBezTo>
                  <a:pt x="447154" y="1904514"/>
                  <a:pt x="447141" y="1892287"/>
                  <a:pt x="483584" y="1915064"/>
                </a:cubicBezTo>
                <a:cubicBezTo>
                  <a:pt x="495776" y="1922684"/>
                  <a:pt x="505897" y="1933323"/>
                  <a:pt x="518089" y="1940943"/>
                </a:cubicBezTo>
                <a:cubicBezTo>
                  <a:pt x="528994" y="1947759"/>
                  <a:pt x="541430" y="1951816"/>
                  <a:pt x="552595" y="1958196"/>
                </a:cubicBezTo>
                <a:cubicBezTo>
                  <a:pt x="579100" y="1973342"/>
                  <a:pt x="581697" y="1982274"/>
                  <a:pt x="612980" y="1992702"/>
                </a:cubicBezTo>
                <a:cubicBezTo>
                  <a:pt x="626890" y="1997338"/>
                  <a:pt x="641686" y="1998705"/>
                  <a:pt x="656112" y="2001328"/>
                </a:cubicBezTo>
                <a:cubicBezTo>
                  <a:pt x="702724" y="2009803"/>
                  <a:pt x="702317" y="2007135"/>
                  <a:pt x="742376" y="2018581"/>
                </a:cubicBezTo>
                <a:cubicBezTo>
                  <a:pt x="844312" y="2047706"/>
                  <a:pt x="644903" y="1996920"/>
                  <a:pt x="820014" y="2035834"/>
                </a:cubicBezTo>
                <a:cubicBezTo>
                  <a:pt x="828890" y="2037807"/>
                  <a:pt x="837017" y="2042488"/>
                  <a:pt x="845893" y="2044460"/>
                </a:cubicBezTo>
                <a:cubicBezTo>
                  <a:pt x="858907" y="2047352"/>
                  <a:pt x="948689" y="2061163"/>
                  <a:pt x="958036" y="2061713"/>
                </a:cubicBezTo>
                <a:cubicBezTo>
                  <a:pt x="1035593" y="2066275"/>
                  <a:pt x="1113347" y="2066644"/>
                  <a:pt x="1190950" y="2070339"/>
                </a:cubicBezTo>
                <a:cubicBezTo>
                  <a:pt x="1234129" y="2072395"/>
                  <a:pt x="1277214" y="2076090"/>
                  <a:pt x="1320346" y="2078966"/>
                </a:cubicBezTo>
                <a:cubicBezTo>
                  <a:pt x="1463379" y="2102804"/>
                  <a:pt x="1250990" y="2068567"/>
                  <a:pt x="1458369" y="2096218"/>
                </a:cubicBezTo>
                <a:cubicBezTo>
                  <a:pt x="1472902" y="2098156"/>
                  <a:pt x="1487075" y="2102222"/>
                  <a:pt x="1501501" y="2104845"/>
                </a:cubicBezTo>
                <a:cubicBezTo>
                  <a:pt x="1545365" y="2112820"/>
                  <a:pt x="1568435" y="2115639"/>
                  <a:pt x="1613644" y="2122098"/>
                </a:cubicBezTo>
                <a:lnTo>
                  <a:pt x="1993206" y="2113471"/>
                </a:lnTo>
                <a:cubicBezTo>
                  <a:pt x="2050759" y="2111672"/>
                  <a:pt x="2108185" y="2106763"/>
                  <a:pt x="2165735" y="2104845"/>
                </a:cubicBezTo>
                <a:lnTo>
                  <a:pt x="2510791" y="2096218"/>
                </a:lnTo>
                <a:cubicBezTo>
                  <a:pt x="2726624" y="2077451"/>
                  <a:pt x="2643717" y="2089881"/>
                  <a:pt x="2760957" y="2070339"/>
                </a:cubicBezTo>
                <a:cubicBezTo>
                  <a:pt x="2775334" y="2064588"/>
                  <a:pt x="2790495" y="2060501"/>
                  <a:pt x="2804089" y="2053086"/>
                </a:cubicBezTo>
                <a:cubicBezTo>
                  <a:pt x="2822293" y="2043157"/>
                  <a:pt x="2855848" y="2018581"/>
                  <a:pt x="2855848" y="2018581"/>
                </a:cubicBezTo>
                <a:cubicBezTo>
                  <a:pt x="2861599" y="2007079"/>
                  <a:pt x="2868586" y="1996116"/>
                  <a:pt x="2873101" y="1984075"/>
                </a:cubicBezTo>
                <a:cubicBezTo>
                  <a:pt x="2877264" y="1972974"/>
                  <a:pt x="2878470" y="1960969"/>
                  <a:pt x="2881727" y="1949569"/>
                </a:cubicBezTo>
                <a:cubicBezTo>
                  <a:pt x="2884225" y="1940826"/>
                  <a:pt x="2887961" y="1932463"/>
                  <a:pt x="2890353" y="1923690"/>
                </a:cubicBezTo>
                <a:cubicBezTo>
                  <a:pt x="2896592" y="1900814"/>
                  <a:pt x="2900108" y="1877174"/>
                  <a:pt x="2907606" y="1854679"/>
                </a:cubicBezTo>
                <a:lnTo>
                  <a:pt x="2924859" y="1802920"/>
                </a:lnTo>
                <a:cubicBezTo>
                  <a:pt x="2927735" y="1794294"/>
                  <a:pt x="2931281" y="1785863"/>
                  <a:pt x="2933486" y="1777041"/>
                </a:cubicBezTo>
                <a:cubicBezTo>
                  <a:pt x="2936361" y="1765539"/>
                  <a:pt x="2939540" y="1754109"/>
                  <a:pt x="2942112" y="1742535"/>
                </a:cubicBezTo>
                <a:cubicBezTo>
                  <a:pt x="2950148" y="1706373"/>
                  <a:pt x="2953124" y="1685091"/>
                  <a:pt x="2959365" y="1647645"/>
                </a:cubicBezTo>
                <a:cubicBezTo>
                  <a:pt x="2956489" y="1607388"/>
                  <a:pt x="2956725" y="1566788"/>
                  <a:pt x="2950738" y="1526875"/>
                </a:cubicBezTo>
                <a:cubicBezTo>
                  <a:pt x="2940946" y="1461596"/>
                  <a:pt x="2938753" y="1489283"/>
                  <a:pt x="2907606" y="1449237"/>
                </a:cubicBezTo>
                <a:cubicBezTo>
                  <a:pt x="2889146" y="1425503"/>
                  <a:pt x="2874341" y="1389680"/>
                  <a:pt x="2847221" y="1371600"/>
                </a:cubicBezTo>
                <a:cubicBezTo>
                  <a:pt x="2839655" y="1366556"/>
                  <a:pt x="2829700" y="1366555"/>
                  <a:pt x="2821342" y="1362973"/>
                </a:cubicBezTo>
                <a:cubicBezTo>
                  <a:pt x="2746737" y="1330999"/>
                  <a:pt x="2821638" y="1357320"/>
                  <a:pt x="2760957" y="1337094"/>
                </a:cubicBezTo>
                <a:cubicBezTo>
                  <a:pt x="2752331" y="1328468"/>
                  <a:pt x="2745742" y="1317140"/>
                  <a:pt x="2735078" y="1311215"/>
                </a:cubicBezTo>
                <a:cubicBezTo>
                  <a:pt x="2719180" y="1302383"/>
                  <a:pt x="2683319" y="1293962"/>
                  <a:pt x="2683319" y="1293962"/>
                </a:cubicBezTo>
                <a:cubicBezTo>
                  <a:pt x="2674693" y="1288211"/>
                  <a:pt x="2666969" y="1280793"/>
                  <a:pt x="2657440" y="1276709"/>
                </a:cubicBezTo>
                <a:cubicBezTo>
                  <a:pt x="2646543" y="1272039"/>
                  <a:pt x="2634291" y="1271490"/>
                  <a:pt x="2622935" y="1268083"/>
                </a:cubicBezTo>
                <a:cubicBezTo>
                  <a:pt x="2605516" y="1262857"/>
                  <a:pt x="2588429" y="1256581"/>
                  <a:pt x="2571176" y="1250830"/>
                </a:cubicBezTo>
                <a:lnTo>
                  <a:pt x="2519418" y="1233577"/>
                </a:lnTo>
                <a:cubicBezTo>
                  <a:pt x="2502317" y="1230157"/>
                  <a:pt x="2460060" y="1222418"/>
                  <a:pt x="2441780" y="1216324"/>
                </a:cubicBezTo>
                <a:cubicBezTo>
                  <a:pt x="2427090" y="1211427"/>
                  <a:pt x="2413201" y="1204363"/>
                  <a:pt x="2398648" y="1199071"/>
                </a:cubicBezTo>
                <a:cubicBezTo>
                  <a:pt x="2381557" y="1192856"/>
                  <a:pt x="2362021" y="1191906"/>
                  <a:pt x="2346889" y="1181818"/>
                </a:cubicBezTo>
                <a:cubicBezTo>
                  <a:pt x="2338263" y="1176067"/>
                  <a:pt x="2330012" y="1169710"/>
                  <a:pt x="2321010" y="1164566"/>
                </a:cubicBezTo>
                <a:cubicBezTo>
                  <a:pt x="2285797" y="1144445"/>
                  <a:pt x="2285916" y="1153951"/>
                  <a:pt x="2260625" y="1121434"/>
                </a:cubicBezTo>
                <a:cubicBezTo>
                  <a:pt x="2247895" y="1105066"/>
                  <a:pt x="2226119" y="1069675"/>
                  <a:pt x="2226119" y="1069675"/>
                </a:cubicBezTo>
                <a:cubicBezTo>
                  <a:pt x="2223244" y="1061049"/>
                  <a:pt x="2219991" y="1052539"/>
                  <a:pt x="2217493" y="1043796"/>
                </a:cubicBezTo>
                <a:cubicBezTo>
                  <a:pt x="2214236" y="1032396"/>
                  <a:pt x="2213537" y="1020187"/>
                  <a:pt x="2208867" y="1009290"/>
                </a:cubicBezTo>
                <a:cubicBezTo>
                  <a:pt x="2204783" y="999761"/>
                  <a:pt x="2196251" y="992684"/>
                  <a:pt x="2191614" y="983411"/>
                </a:cubicBezTo>
                <a:cubicBezTo>
                  <a:pt x="2187547" y="975278"/>
                  <a:pt x="2187403" y="965481"/>
                  <a:pt x="2182987" y="957532"/>
                </a:cubicBezTo>
                <a:cubicBezTo>
                  <a:pt x="2172917" y="939406"/>
                  <a:pt x="2155039" y="925444"/>
                  <a:pt x="2148482" y="905773"/>
                </a:cubicBezTo>
                <a:lnTo>
                  <a:pt x="2113976" y="802256"/>
                </a:lnTo>
                <a:cubicBezTo>
                  <a:pt x="2113974" y="802251"/>
                  <a:pt x="2096726" y="750502"/>
                  <a:pt x="2096723" y="750498"/>
                </a:cubicBezTo>
                <a:lnTo>
                  <a:pt x="2079470" y="724618"/>
                </a:lnTo>
                <a:cubicBezTo>
                  <a:pt x="2078723" y="721631"/>
                  <a:pt x="2066858" y="670421"/>
                  <a:pt x="2062218" y="664234"/>
                </a:cubicBezTo>
                <a:cubicBezTo>
                  <a:pt x="2058360" y="659090"/>
                  <a:pt x="2056467" y="692989"/>
                  <a:pt x="2053591" y="664234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7" grpId="0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38" y="1077341"/>
            <a:ext cx="1423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读一读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1785932"/>
            <a:ext cx="2133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38" y="1077341"/>
            <a:ext cx="1423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读一读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6" y="2014538"/>
            <a:ext cx="20288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38" y="1077341"/>
            <a:ext cx="1423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读一读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38575" y="1671638"/>
            <a:ext cx="14668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38" y="1077341"/>
            <a:ext cx="1423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读一读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343025"/>
            <a:ext cx="13716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2" y="107734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6.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571604" y="1785934"/>
            <a:ext cx="57518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拿出数学书，先数出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张，看看有多厚；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71604" y="2643190"/>
            <a:ext cx="3895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再数出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张，看看有多厚。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39153" y="1993440"/>
            <a:ext cx="6789750" cy="136191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 我们今天认识了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11-20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这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个数，知道了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个一是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个十，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个十是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。</a:t>
            </a:r>
          </a:p>
          <a:p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  <p:sp>
        <p:nvSpPr>
          <p:cNvPr id="7" name="矩形 6"/>
          <p:cNvSpPr/>
          <p:nvPr/>
        </p:nvSpPr>
        <p:spPr>
          <a:xfrm>
            <a:off x="1000100" y="3067229"/>
            <a:ext cx="6789750" cy="1361911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 在数一些物体的时候，可以先将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个圈起来，再继续数。</a:t>
            </a:r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4071934" y="785802"/>
            <a:ext cx="4263284" cy="1638827"/>
            <a:chOff x="4071934" y="785800"/>
            <a:chExt cx="4263284" cy="1638827"/>
          </a:xfrm>
        </p:grpSpPr>
        <p:sp>
          <p:nvSpPr>
            <p:cNvPr id="22" name="AutoShape 3"/>
            <p:cNvSpPr/>
            <p:nvPr/>
          </p:nvSpPr>
          <p:spPr>
            <a:xfrm>
              <a:off x="4071934" y="785800"/>
              <a:ext cx="3214710" cy="714380"/>
            </a:xfrm>
            <a:prstGeom prst="wedgeRoundRectCallout">
              <a:avLst>
                <a:gd name="adj1" fmla="val 59587"/>
                <a:gd name="adj2" fmla="val 35792"/>
                <a:gd name="adj3" fmla="val 16667"/>
              </a:avLst>
            </a:prstGeom>
            <a:solidFill>
              <a:srgbClr val="FFF3CD"/>
            </a:solidFill>
            <a:ln w="28575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0000" tIns="46800" rIns="90000" bIns="46800"/>
            <a:lstStyle/>
            <a:p>
              <a:pPr latinLnBrk="1">
                <a:spcBef>
                  <a:spcPct val="50000"/>
                </a:spcBef>
                <a:defRPr/>
              </a:pPr>
              <a:r>
                <a:rPr lang="zh-CN" altLang="en-US" sz="2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数一数小棒的根数。</a:t>
              </a:r>
            </a:p>
          </p:txBody>
        </p:sp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 flipH="1">
              <a:off x="7452320" y="1159372"/>
              <a:ext cx="882898" cy="1265255"/>
            </a:xfrm>
            <a:prstGeom prst="rect">
              <a:avLst/>
            </a:prstGeom>
          </p:spPr>
        </p:pic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2214560"/>
            <a:ext cx="285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928662" y="3500446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214560"/>
            <a:ext cx="285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1214414" y="3500446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4" y="2214560"/>
            <a:ext cx="285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1500168" y="3500446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6" y="2214560"/>
            <a:ext cx="285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1785920" y="3500446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2214560"/>
            <a:ext cx="285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Box 19"/>
          <p:cNvSpPr txBox="1"/>
          <p:nvPr/>
        </p:nvSpPr>
        <p:spPr>
          <a:xfrm>
            <a:off x="2071670" y="3500446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00" y="2214560"/>
            <a:ext cx="285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2357424" y="3500446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2" y="2214560"/>
            <a:ext cx="285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TextBox 25"/>
          <p:cNvSpPr txBox="1"/>
          <p:nvPr/>
        </p:nvSpPr>
        <p:spPr>
          <a:xfrm>
            <a:off x="2643176" y="3500446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2201291"/>
            <a:ext cx="285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TextBox 27"/>
          <p:cNvSpPr txBox="1"/>
          <p:nvPr/>
        </p:nvSpPr>
        <p:spPr>
          <a:xfrm>
            <a:off x="2928926" y="3487175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6" y="2201291"/>
            <a:ext cx="285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TextBox 29"/>
          <p:cNvSpPr txBox="1"/>
          <p:nvPr/>
        </p:nvSpPr>
        <p:spPr>
          <a:xfrm>
            <a:off x="3214680" y="3487175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endParaRPr lang="zh-CN" altLang="en-US" sz="32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8" grpId="0"/>
      <p:bldP spid="20" grpId="0"/>
      <p:bldP spid="24" grpId="0"/>
      <p:bldP spid="26" grpId="0"/>
      <p:bldP spid="28" grpId="0"/>
      <p:bldP spid="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123728" y="1601239"/>
            <a:ext cx="4824536" cy="2285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从课时练中选取。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3357554" y="642926"/>
            <a:ext cx="4977664" cy="1781703"/>
            <a:chOff x="3357554" y="642924"/>
            <a:chExt cx="4977664" cy="1781703"/>
          </a:xfrm>
        </p:grpSpPr>
        <p:sp>
          <p:nvSpPr>
            <p:cNvPr id="22" name="AutoShape 3"/>
            <p:cNvSpPr/>
            <p:nvPr/>
          </p:nvSpPr>
          <p:spPr>
            <a:xfrm>
              <a:off x="3357554" y="642924"/>
              <a:ext cx="3929090" cy="642942"/>
            </a:xfrm>
            <a:prstGeom prst="wedgeRoundRectCallout">
              <a:avLst>
                <a:gd name="adj1" fmla="val 60043"/>
                <a:gd name="adj2" fmla="val 78961"/>
                <a:gd name="adj3" fmla="val 16667"/>
              </a:avLst>
            </a:prstGeom>
            <a:solidFill>
              <a:srgbClr val="FFF3CD"/>
            </a:solidFill>
            <a:ln w="28575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0000" tIns="46800" rIns="90000" bIns="46800"/>
            <a:lstStyle/>
            <a:p>
              <a:pPr latinLnBrk="1">
                <a:spcBef>
                  <a:spcPct val="50000"/>
                </a:spcBef>
                <a:defRPr/>
              </a:pPr>
              <a:r>
                <a:rPr lang="en-US" altLang="zh-CN" sz="2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9</a:t>
              </a:r>
              <a:r>
                <a:rPr lang="zh-CN" altLang="en-US" sz="2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根再添上</a:t>
              </a:r>
              <a:r>
                <a:rPr lang="en-US" altLang="zh-CN" sz="2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r>
                <a:rPr lang="zh-CN" altLang="en-US" sz="2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根是几根呢？</a:t>
              </a:r>
            </a:p>
          </p:txBody>
        </p:sp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 flipH="1">
              <a:off x="7452320" y="1159372"/>
              <a:ext cx="882898" cy="1265255"/>
            </a:xfrm>
            <a:prstGeom prst="rect">
              <a:avLst/>
            </a:prstGeom>
          </p:spPr>
        </p:pic>
      </p:grpSp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2844" y="539732"/>
            <a:ext cx="366860" cy="456339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562321" y="500048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2214560"/>
            <a:ext cx="285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214560"/>
            <a:ext cx="285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4" y="2214560"/>
            <a:ext cx="285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6" y="2214560"/>
            <a:ext cx="285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2214560"/>
            <a:ext cx="285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00" y="2214560"/>
            <a:ext cx="285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2" y="2214560"/>
            <a:ext cx="285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2201291"/>
            <a:ext cx="285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6" y="2201291"/>
            <a:ext cx="285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2214560"/>
            <a:ext cx="2857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TextBox 36"/>
          <p:cNvSpPr txBox="1"/>
          <p:nvPr/>
        </p:nvSpPr>
        <p:spPr>
          <a:xfrm>
            <a:off x="1357294" y="3214694"/>
            <a:ext cx="8050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根</a:t>
            </a:r>
          </a:p>
        </p:txBody>
      </p:sp>
      <p:pic>
        <p:nvPicPr>
          <p:cNvPr id="38" name="Picture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7690" y="2143124"/>
            <a:ext cx="1857375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Box 38"/>
          <p:cNvSpPr txBox="1"/>
          <p:nvPr/>
        </p:nvSpPr>
        <p:spPr>
          <a:xfrm>
            <a:off x="5422665" y="3253095"/>
            <a:ext cx="649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捆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137041" y="3214694"/>
            <a:ext cx="1577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表示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个十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000236" y="3214694"/>
            <a:ext cx="1733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表示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个一</a:t>
            </a:r>
          </a:p>
        </p:txBody>
      </p:sp>
      <p:grpSp>
        <p:nvGrpSpPr>
          <p:cNvPr id="42" name="组合 17"/>
          <p:cNvGrpSpPr/>
          <p:nvPr/>
        </p:nvGrpSpPr>
        <p:grpSpPr bwMode="auto">
          <a:xfrm>
            <a:off x="2500302" y="3929072"/>
            <a:ext cx="3571875" cy="571500"/>
            <a:chOff x="1857356" y="2786064"/>
            <a:chExt cx="3571900" cy="571504"/>
          </a:xfrm>
        </p:grpSpPr>
        <p:sp>
          <p:nvSpPr>
            <p:cNvPr id="43" name="矩形 42"/>
            <p:cNvSpPr/>
            <p:nvPr/>
          </p:nvSpPr>
          <p:spPr>
            <a:xfrm>
              <a:off x="2000232" y="2786064"/>
              <a:ext cx="3214709" cy="571504"/>
            </a:xfrm>
            <a:prstGeom prst="rect">
              <a:avLst/>
            </a:prstGeom>
            <a:solidFill>
              <a:srgbClr val="FF3399">
                <a:alpha val="30196"/>
              </a:srgbClr>
            </a:solid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44" name="TextBox 14"/>
            <p:cNvSpPr txBox="1">
              <a:spLocks noChangeArrowheads="1"/>
            </p:cNvSpPr>
            <p:nvPr/>
          </p:nvSpPr>
          <p:spPr bwMode="auto">
            <a:xfrm>
              <a:off x="1857356" y="2824465"/>
              <a:ext cx="3571900" cy="4616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srgbClr val="FF3399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（   ）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个一是</a:t>
              </a:r>
              <a:r>
                <a:rPr lang="en-US" altLang="zh-CN" sz="2400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1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个十。</a:t>
              </a:r>
              <a:endPara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45" name="矩形 44"/>
          <p:cNvSpPr>
            <a:spLocks noChangeArrowheads="1"/>
          </p:cNvSpPr>
          <p:nvPr/>
        </p:nvSpPr>
        <p:spPr bwMode="auto">
          <a:xfrm>
            <a:off x="2973377" y="3857636"/>
            <a:ext cx="598241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10</a:t>
            </a:r>
            <a:endParaRPr lang="zh-CN" altLang="en-US" sz="32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  <p:bldP spid="40" grpId="0"/>
      <p:bldP spid="41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1714504" y="571502"/>
            <a:ext cx="38576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你会摆一摆、数一数吗？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9" y="1681166"/>
            <a:ext cx="3643313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9" y="1538291"/>
            <a:ext cx="3148013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642942" y="2967045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11</a:t>
            </a:r>
            <a:endParaRPr lang="zh-CN" altLang="en-US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2709867" y="2967045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13</a:t>
            </a:r>
            <a:endParaRPr lang="zh-CN" altLang="en-US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5973766" y="2967045"/>
            <a:ext cx="4956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19</a:t>
            </a:r>
            <a:endParaRPr lang="zh-CN" altLang="en-US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928664" y="785802"/>
            <a:ext cx="38576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19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根添上</a:t>
            </a:r>
            <a:r>
              <a:rPr lang="en-US" altLang="zh-CN" sz="240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根是多少根？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4" y="1428742"/>
            <a:ext cx="52863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组合 13"/>
          <p:cNvGrpSpPr/>
          <p:nvPr/>
        </p:nvGrpSpPr>
        <p:grpSpPr bwMode="auto">
          <a:xfrm>
            <a:off x="3286107" y="2824165"/>
            <a:ext cx="2286000" cy="461665"/>
            <a:chOff x="2214547" y="714363"/>
            <a:chExt cx="2286032" cy="614763"/>
          </a:xfrm>
        </p:grpSpPr>
        <p:sp>
          <p:nvSpPr>
            <p:cNvPr id="28" name="圆角矩形标注 27"/>
            <p:cNvSpPr/>
            <p:nvPr/>
          </p:nvSpPr>
          <p:spPr>
            <a:xfrm>
              <a:off x="2214547" y="743958"/>
              <a:ext cx="2143155" cy="541170"/>
            </a:xfrm>
            <a:prstGeom prst="wedgeRoundRectCallout">
              <a:avLst>
                <a:gd name="adj1" fmla="val 58309"/>
                <a:gd name="adj2" fmla="val -16277"/>
                <a:gd name="adj3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accent4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dirty="0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29" name="TextBox 14"/>
            <p:cNvSpPr txBox="1">
              <a:spLocks noChangeArrowheads="1"/>
            </p:cNvSpPr>
            <p:nvPr/>
          </p:nvSpPr>
          <p:spPr bwMode="auto">
            <a:xfrm>
              <a:off x="2214563" y="714363"/>
              <a:ext cx="2286016" cy="61476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CN" sz="2400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19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添上</a:t>
              </a:r>
              <a:r>
                <a:rPr lang="en-US" altLang="zh-CN" sz="2400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1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是</a:t>
              </a:r>
              <a:r>
                <a:rPr lang="en-US" altLang="zh-CN" sz="2400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20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。</a:t>
              </a:r>
            </a:p>
          </p:txBody>
        </p:sp>
      </p:grpSp>
      <p:grpSp>
        <p:nvGrpSpPr>
          <p:cNvPr id="3" name="组合 16"/>
          <p:cNvGrpSpPr/>
          <p:nvPr/>
        </p:nvGrpSpPr>
        <p:grpSpPr bwMode="auto">
          <a:xfrm>
            <a:off x="2000236" y="3857638"/>
            <a:ext cx="3571875" cy="571500"/>
            <a:chOff x="1857356" y="2786064"/>
            <a:chExt cx="3571900" cy="571504"/>
          </a:xfrm>
        </p:grpSpPr>
        <p:sp>
          <p:nvSpPr>
            <p:cNvPr id="32" name="矩形 31"/>
            <p:cNvSpPr/>
            <p:nvPr/>
          </p:nvSpPr>
          <p:spPr>
            <a:xfrm>
              <a:off x="2285984" y="2786064"/>
              <a:ext cx="2928957" cy="571504"/>
            </a:xfrm>
            <a:prstGeom prst="rect">
              <a:avLst/>
            </a:prstGeom>
            <a:solidFill>
              <a:srgbClr val="FF3399">
                <a:alpha val="30196"/>
              </a:srgbClr>
            </a:solid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33" name="TextBox 14"/>
            <p:cNvSpPr txBox="1">
              <a:spLocks noChangeArrowheads="1"/>
            </p:cNvSpPr>
            <p:nvPr/>
          </p:nvSpPr>
          <p:spPr bwMode="auto">
            <a:xfrm>
              <a:off x="1857356" y="2824465"/>
              <a:ext cx="3571900" cy="46166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</a:pPr>
              <a:r>
                <a:rPr lang="zh-CN" altLang="en-US" sz="2400" b="1" dirty="0">
                  <a:solidFill>
                    <a:srgbClr val="FF3399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（   ）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个十是</a:t>
              </a:r>
              <a:r>
                <a:rPr lang="en-US" altLang="zh-CN" sz="2400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20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。</a:t>
              </a:r>
              <a:endPara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34" name="矩形 33"/>
          <p:cNvSpPr>
            <a:spLocks noChangeArrowheads="1"/>
          </p:cNvSpPr>
          <p:nvPr/>
        </p:nvSpPr>
        <p:spPr bwMode="auto">
          <a:xfrm>
            <a:off x="2786044" y="3786198"/>
            <a:ext cx="391454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en-US" sz="32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38" y="1077341"/>
            <a:ext cx="4365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抓一把   ，数数有多少根。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18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857238"/>
            <a:ext cx="30119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8" y="1643056"/>
            <a:ext cx="4929187" cy="300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38" y="1077341"/>
            <a:ext cx="4669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看着尺子上的数，从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数到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00" y="1714500"/>
            <a:ext cx="85359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TextBox 55"/>
          <p:cNvSpPr txBox="1"/>
          <p:nvPr/>
        </p:nvSpPr>
        <p:spPr>
          <a:xfrm>
            <a:off x="1000104" y="3071816"/>
            <a:ext cx="6514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在这些数中，最大的是（    ），最小的是（     ）。</a:t>
            </a:r>
          </a:p>
        </p:txBody>
      </p:sp>
      <p:sp>
        <p:nvSpPr>
          <p:cNvPr id="60" name="椭圆 59"/>
          <p:cNvSpPr/>
          <p:nvPr/>
        </p:nvSpPr>
        <p:spPr>
          <a:xfrm>
            <a:off x="8358214" y="2000247"/>
            <a:ext cx="357190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929062" y="303878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0" name="椭圆 69"/>
          <p:cNvSpPr/>
          <p:nvPr/>
        </p:nvSpPr>
        <p:spPr>
          <a:xfrm>
            <a:off x="357158" y="2000247"/>
            <a:ext cx="357190" cy="35719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357950" y="303878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5" grpId="0"/>
      <p:bldP spid="70" grpId="0" animBg="1"/>
      <p:bldP spid="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38" y="1077341"/>
            <a:ext cx="4669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看着尺子上的数，从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数到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00" y="1714500"/>
            <a:ext cx="85359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TextBox 55"/>
          <p:cNvSpPr txBox="1"/>
          <p:nvPr/>
        </p:nvSpPr>
        <p:spPr>
          <a:xfrm>
            <a:off x="1000100" y="3071816"/>
            <a:ext cx="6647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前面一个数是（      ），后面一个数是（      ）。</a:t>
            </a:r>
          </a:p>
        </p:txBody>
      </p:sp>
      <p:sp>
        <p:nvSpPr>
          <p:cNvPr id="60" name="椭圆 59"/>
          <p:cNvSpPr/>
          <p:nvPr/>
        </p:nvSpPr>
        <p:spPr>
          <a:xfrm>
            <a:off x="4000496" y="2000247"/>
            <a:ext cx="357190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374586" y="300038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0" name="椭圆 69"/>
          <p:cNvSpPr/>
          <p:nvPr/>
        </p:nvSpPr>
        <p:spPr>
          <a:xfrm>
            <a:off x="4786314" y="2000247"/>
            <a:ext cx="357190" cy="35719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357951" y="303878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endParaRPr lang="zh-CN" altLang="en-US" sz="24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5" grpId="0"/>
      <p:bldP spid="70" grpId="0" animBg="1"/>
      <p:bldP spid="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38" y="1077341"/>
            <a:ext cx="4669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看着尺子上的数，从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数到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700" y="1714500"/>
            <a:ext cx="85359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" name="TextBox 55"/>
          <p:cNvSpPr txBox="1"/>
          <p:nvPr/>
        </p:nvSpPr>
        <p:spPr>
          <a:xfrm>
            <a:off x="1000100" y="3071816"/>
            <a:ext cx="45801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相邻的数是（    ）和（    ）。</a:t>
            </a:r>
          </a:p>
        </p:txBody>
      </p:sp>
      <p:sp>
        <p:nvSpPr>
          <p:cNvPr id="60" name="椭圆 59"/>
          <p:cNvSpPr/>
          <p:nvPr/>
        </p:nvSpPr>
        <p:spPr>
          <a:xfrm>
            <a:off x="6000760" y="2000247"/>
            <a:ext cx="357190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143244" y="303878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14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0" name="椭圆 69"/>
          <p:cNvSpPr/>
          <p:nvPr/>
        </p:nvSpPr>
        <p:spPr>
          <a:xfrm>
            <a:off x="6786578" y="2000247"/>
            <a:ext cx="357190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429128" y="303878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100" y="3571882"/>
            <a:ext cx="35445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en-US" sz="2000" b="1" dirty="0">
                <a:latin typeface="楷体" panose="02010609060101010101" pitchFamily="49" charset="-122"/>
                <a:ea typeface="楷体" panose="02010609060101010101" pitchFamily="49" charset="-122"/>
              </a:rPr>
              <a:t>前面一共有（    ）个数。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33347" y="353884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endParaRPr lang="zh-CN" altLang="en-US" sz="24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5" grpId="0"/>
      <p:bldP spid="70" grpId="0" animBg="1"/>
      <p:bldP spid="75" grpId="0"/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>
            <a:lumMod val="20000"/>
            <a:lumOff val="80000"/>
          </a:schemeClr>
        </a:solidFill>
        <a:ln>
          <a:solidFill>
            <a:schemeClr val="accent4">
              <a:lumMod val="60000"/>
              <a:lumOff val="40000"/>
            </a:schemeClr>
          </a:solidFill>
        </a:ln>
      </a:spPr>
      <a:bodyPr rtlCol="0" anchor="ctr"/>
      <a:lstStyle>
        <a:defPPr algn="ctr">
          <a:defRPr lang="zh-CN" altLang="en-US" sz="2400" b="1" dirty="0" smtClean="0">
            <a:solidFill>
              <a:schemeClr val="tx1"/>
            </a:solidFill>
            <a:latin typeface="楷体" panose="02010609060101010101" pitchFamily="49" charset="-122"/>
            <a:ea typeface="楷体" panose="02010609060101010101" pitchFamily="49" charset="-122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456</Words>
  <Application>Microsoft Office PowerPoint</Application>
  <PresentationFormat>全屏显示(16:9)</PresentationFormat>
  <Paragraphs>116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9" baseType="lpstr">
      <vt:lpstr>黑体</vt:lpstr>
      <vt:lpstr>楷体</vt:lpstr>
      <vt:lpstr>楷体_GB2312</vt:lpstr>
      <vt:lpstr>宋体</vt:lpstr>
      <vt:lpstr>微软雅黑</vt:lpstr>
      <vt:lpstr>幼圆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2023-01-16T18:06:24Z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7991667E75FA4EC1922F2CCE04C5AD26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