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4" r:id="rId4"/>
    <p:sldId id="260" r:id="rId5"/>
    <p:sldId id="261" r:id="rId6"/>
    <p:sldId id="265" r:id="rId7"/>
    <p:sldId id="258" r:id="rId8"/>
    <p:sldId id="259" r:id="rId9"/>
    <p:sldId id="263" r:id="rId10"/>
    <p:sldId id="262" r:id="rId11"/>
    <p:sldId id="266" r:id="rId12"/>
    <p:sldId id="268" r:id="rId13"/>
    <p:sldId id="267"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DE2"/>
    <a:srgbClr val="D26779"/>
    <a:srgbClr val="C46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206" autoAdjust="0"/>
  </p:normalViewPr>
  <p:slideViewPr>
    <p:cSldViewPr snapToGrid="0">
      <p:cViewPr varScale="1">
        <p:scale>
          <a:sx n="100" d="100"/>
          <a:sy n="100"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5400000">
            <a:off x="2668158" y="-2668159"/>
            <a:ext cx="6858000" cy="12194317"/>
          </a:xfrm>
          <a:prstGeom prst="rect">
            <a:avLst/>
          </a:prstGeom>
        </p:spPr>
      </p:pic>
      <p:pic>
        <p:nvPicPr>
          <p:cNvPr id="11" name="图片 10"/>
          <p:cNvPicPr>
            <a:picLocks noChangeAspect="1"/>
          </p:cNvPicPr>
          <p:nvPr/>
        </p:nvPicPr>
        <p:blipFill rotWithShape="1">
          <a:blip r:embed="rId3" cstate="email"/>
          <a:srcRect l="10555" t="26652" r="11890" b="29291"/>
          <a:stretch>
            <a:fillRect/>
          </a:stretch>
        </p:blipFill>
        <p:spPr>
          <a:xfrm>
            <a:off x="4572001" y="1523592"/>
            <a:ext cx="7319658" cy="4158116"/>
          </a:xfrm>
          <a:prstGeom prst="rect">
            <a:avLst/>
          </a:prstGeom>
        </p:spPr>
      </p:pic>
      <p:pic>
        <p:nvPicPr>
          <p:cNvPr id="13" name="图片 12"/>
          <p:cNvPicPr>
            <a:picLocks noChangeAspect="1"/>
          </p:cNvPicPr>
          <p:nvPr/>
        </p:nvPicPr>
        <p:blipFill>
          <a:blip r:embed="rId4" cstate="email"/>
          <a:stretch>
            <a:fillRect/>
          </a:stretch>
        </p:blipFill>
        <p:spPr>
          <a:xfrm>
            <a:off x="5418099" y="2554875"/>
            <a:ext cx="3465306" cy="1748247"/>
          </a:xfrm>
          <a:prstGeom prst="rect">
            <a:avLst/>
          </a:prstGeom>
        </p:spPr>
      </p:pic>
      <p:pic>
        <p:nvPicPr>
          <p:cNvPr id="17" name="图片 16"/>
          <p:cNvPicPr>
            <a:picLocks noChangeAspect="1"/>
          </p:cNvPicPr>
          <p:nvPr/>
        </p:nvPicPr>
        <p:blipFill>
          <a:blip r:embed="rId5" cstate="email"/>
          <a:stretch>
            <a:fillRect/>
          </a:stretch>
        </p:blipFill>
        <p:spPr>
          <a:xfrm>
            <a:off x="9186063" y="2371104"/>
            <a:ext cx="1904617" cy="2599167"/>
          </a:xfrm>
          <a:prstGeom prst="rect">
            <a:avLst/>
          </a:prstGeom>
        </p:spPr>
      </p:pic>
      <p:sp>
        <p:nvSpPr>
          <p:cNvPr id="18" name="文本框 6"/>
          <p:cNvSpPr txBox="1"/>
          <p:nvPr/>
        </p:nvSpPr>
        <p:spPr>
          <a:xfrm>
            <a:off x="5194519" y="4303122"/>
            <a:ext cx="4109277" cy="550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latin typeface="等线" panose="02010600030101010101" pitchFamily="2" charset="-122"/>
                <a:ea typeface="等线" panose="02010600030101010101" pitchFamily="2" charset="-122"/>
                <a:cs typeface="+mn-ea"/>
                <a:sym typeface="+mn-lt"/>
              </a:rPr>
              <a:t>I love you more than I've ever loved any woman. And</a:t>
            </a:r>
            <a:r>
              <a:rPr lang="en-US" altLang="zh-CN" sz="800" dirty="0">
                <a:latin typeface="等线" panose="02010600030101010101" pitchFamily="2" charset="-122"/>
                <a:ea typeface="等线" panose="02010600030101010101" pitchFamily="2" charset="-122"/>
                <a:cs typeface="+mn-ea"/>
                <a:sym typeface="+mn-lt"/>
              </a:rPr>
              <a:t> </a:t>
            </a:r>
            <a:r>
              <a:rPr lang="zh-CN" altLang="en-US" sz="800" dirty="0">
                <a:latin typeface="等线" panose="02010600030101010101" pitchFamily="2" charset="-122"/>
                <a:ea typeface="等线" panose="02010600030101010101" pitchFamily="2" charset="-122"/>
                <a:cs typeface="+mn-ea"/>
                <a:sym typeface="+mn-lt"/>
              </a:rPr>
              <a:t>I've waited longer for you than I've waited for any woman. I love you more than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3" name="文本框 2"/>
          <p:cNvSpPr txBox="1"/>
          <p:nvPr/>
        </p:nvSpPr>
        <p:spPr>
          <a:xfrm>
            <a:off x="7433898" y="2495551"/>
            <a:ext cx="2710556" cy="27399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100" dirty="0">
                <a:latin typeface="楷体" panose="02010609060101010101" pitchFamily="49" charset="-122"/>
                <a:ea typeface="楷体" panose="02010609060101010101" pitchFamily="49" charset="-122"/>
                <a:sym typeface="+mn-ea"/>
              </a:rPr>
              <a:t>I love you more than I've ever loved any woman. </a:t>
            </a:r>
            <a:endParaRPr lang="en-US" altLang="zh-CN" sz="1100" dirty="0">
              <a:latin typeface="楷体" panose="02010609060101010101" pitchFamily="49" charset="-122"/>
              <a:ea typeface="楷体" panose="02010609060101010101" pitchFamily="49" charset="-122"/>
              <a:sym typeface="+mn-ea"/>
            </a:endParaRPr>
          </a:p>
          <a:p>
            <a:pPr algn="l" fontAlgn="auto">
              <a:lnSpc>
                <a:spcPct val="200000"/>
              </a:lnSpc>
            </a:pPr>
            <a:r>
              <a:rPr lang="zh-CN" altLang="en-US" sz="1100" dirty="0">
                <a:latin typeface="楷体" panose="02010609060101010101" pitchFamily="49" charset="-122"/>
                <a:ea typeface="楷体" panose="02010609060101010101" pitchFamily="49" charset="-122"/>
                <a:sym typeface="+mn-ea"/>
              </a:rPr>
              <a:t>And I've waited longer for you than I've waited for any woman.</a:t>
            </a:r>
          </a:p>
          <a:p>
            <a:pPr algn="l" fontAlgn="auto">
              <a:lnSpc>
                <a:spcPct val="200000"/>
              </a:lnSpc>
            </a:pPr>
            <a:r>
              <a:rPr lang="zh-CN" altLang="en-US" sz="1100" dirty="0">
                <a:latin typeface="楷体" panose="02010609060101010101" pitchFamily="49" charset="-122"/>
                <a:ea typeface="楷体" panose="02010609060101010101" pitchFamily="49" charset="-122"/>
                <a:sym typeface="+mn-ea"/>
              </a:rPr>
              <a:t>I love you more than I've ever loved any woman. And I've waited </a:t>
            </a:r>
            <a:endParaRPr lang="en-US" altLang="zh-CN" sz="1100" dirty="0">
              <a:latin typeface="楷体" panose="02010609060101010101" pitchFamily="49" charset="-122"/>
              <a:ea typeface="楷体" panose="02010609060101010101" pitchFamily="49" charset="-122"/>
              <a:sym typeface="+mn-ea"/>
            </a:endParaRPr>
          </a:p>
          <a:p>
            <a:pPr algn="l" fontAlgn="auto">
              <a:lnSpc>
                <a:spcPct val="200000"/>
              </a:lnSpc>
            </a:pPr>
            <a:r>
              <a:rPr lang="zh-CN" altLang="en-US" sz="1100" dirty="0">
                <a:latin typeface="楷体" panose="02010609060101010101" pitchFamily="49" charset="-122"/>
                <a:ea typeface="楷体" panose="02010609060101010101" pitchFamily="49" charset="-122"/>
                <a:sym typeface="+mn-ea"/>
              </a:rPr>
              <a:t>longer for you than I've waited for any woman.</a:t>
            </a:r>
            <a:endParaRPr lang="zh-CN" altLang="en-US" sz="1400" dirty="0">
              <a:latin typeface="楷体" panose="02010609060101010101" pitchFamily="49" charset="-122"/>
              <a:ea typeface="楷体" panose="02010609060101010101" pitchFamily="49" charset="-122"/>
            </a:endParaRPr>
          </a:p>
        </p:txBody>
      </p:sp>
      <p:sp>
        <p:nvSpPr>
          <p:cNvPr id="4" name="文本框 3"/>
          <p:cNvSpPr txBox="1"/>
          <p:nvPr/>
        </p:nvSpPr>
        <p:spPr>
          <a:xfrm>
            <a:off x="7343889" y="1272125"/>
            <a:ext cx="2710555" cy="128400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献给</a:t>
            </a:r>
            <a:endParaRPr lang="en-US" altLang="zh-CN" sz="2800" b="1" dirty="0">
              <a:latin typeface="楷体" panose="02010609060101010101" pitchFamily="49" charset="-122"/>
              <a:ea typeface="楷体" panose="02010609060101010101" pitchFamily="49" charset="-122"/>
              <a:cs typeface="+mn-ea"/>
              <a:sym typeface="+mn-lt"/>
            </a:endParaRPr>
          </a:p>
          <a:p>
            <a:pPr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最亲爱的妈妈</a:t>
            </a:r>
            <a:endParaRPr lang="en-US" altLang="zh-CN" sz="2800" b="1" dirty="0">
              <a:latin typeface="楷体" panose="02010609060101010101" pitchFamily="49" charset="-122"/>
              <a:ea typeface="楷体" panose="02010609060101010101" pitchFamily="49" charset="-122"/>
              <a:cs typeface="+mn-ea"/>
              <a:sym typeface="+mn-lt"/>
            </a:endParaRPr>
          </a:p>
        </p:txBody>
      </p:sp>
      <p:grpSp>
        <p:nvGrpSpPr>
          <p:cNvPr id="5" name="组合 4"/>
          <p:cNvGrpSpPr/>
          <p:nvPr/>
        </p:nvGrpSpPr>
        <p:grpSpPr>
          <a:xfrm>
            <a:off x="3338248" y="1641296"/>
            <a:ext cx="3736171" cy="3455199"/>
            <a:chOff x="1587747" y="1452467"/>
            <a:chExt cx="3736171" cy="3455199"/>
          </a:xfrm>
        </p:grpSpPr>
        <p:sp>
          <p:nvSpPr>
            <p:cNvPr id="6" name="椭圆 5"/>
            <p:cNvSpPr/>
            <p:nvPr/>
          </p:nvSpPr>
          <p:spPr>
            <a:xfrm>
              <a:off x="1799493" y="1655180"/>
              <a:ext cx="3264060" cy="3252486"/>
            </a:xfrm>
            <a:prstGeom prst="ellipse">
              <a:avLst/>
            </a:prstGeom>
            <a:solidFill>
              <a:srgbClr val="FB9497"/>
            </a:solidFill>
            <a:ln>
              <a:solidFill>
                <a:srgbClr val="FB9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等腰三角形 6"/>
            <p:cNvSpPr/>
            <p:nvPr/>
          </p:nvSpPr>
          <p:spPr>
            <a:xfrm>
              <a:off x="1587747" y="1452467"/>
              <a:ext cx="3736171" cy="3220837"/>
            </a:xfrm>
            <a:prstGeom prst="triangle">
              <a:avLst/>
            </a:prstGeom>
            <a:noFill/>
            <a:ln w="38100">
              <a:solidFill>
                <a:srgbClr val="F26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方正苏新诗柳楷简体" panose="02000000000000000000" pitchFamily="2" charset="-122"/>
                <a:ea typeface="方正苏新诗柳楷简体" panose="02000000000000000000" pitchFamily="2" charset="-122"/>
              </a:endParaRPr>
            </a:p>
          </p:txBody>
        </p:sp>
      </p:grpSp>
      <p:pic>
        <p:nvPicPr>
          <p:cNvPr id="10" name="图片 9"/>
          <p:cNvPicPr>
            <a:picLocks noChangeAspect="1"/>
          </p:cNvPicPr>
          <p:nvPr/>
        </p:nvPicPr>
        <p:blipFill>
          <a:blip r:embed="rId3" cstate="email"/>
          <a:stretch>
            <a:fillRect/>
          </a:stretch>
        </p:blipFill>
        <p:spPr>
          <a:xfrm>
            <a:off x="3361997" y="1641296"/>
            <a:ext cx="3688672" cy="36886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5400000">
            <a:off x="2668158" y="-2668159"/>
            <a:ext cx="6858000" cy="12194317"/>
          </a:xfrm>
          <a:prstGeom prst="rect">
            <a:avLst/>
          </a:prstGeom>
        </p:spPr>
      </p:pic>
      <p:pic>
        <p:nvPicPr>
          <p:cNvPr id="11" name="图片 10"/>
          <p:cNvPicPr>
            <a:picLocks noChangeAspect="1"/>
          </p:cNvPicPr>
          <p:nvPr/>
        </p:nvPicPr>
        <p:blipFill rotWithShape="1">
          <a:blip r:embed="rId3" cstate="email"/>
          <a:srcRect l="10555" t="26652" r="11890" b="29291"/>
          <a:stretch>
            <a:fillRect/>
          </a:stretch>
        </p:blipFill>
        <p:spPr>
          <a:xfrm>
            <a:off x="4572001" y="1523592"/>
            <a:ext cx="7319658" cy="4158116"/>
          </a:xfrm>
          <a:prstGeom prst="rect">
            <a:avLst/>
          </a:prstGeom>
        </p:spPr>
      </p:pic>
      <p:sp>
        <p:nvSpPr>
          <p:cNvPr id="18" name="文本框 6"/>
          <p:cNvSpPr txBox="1"/>
          <p:nvPr/>
        </p:nvSpPr>
        <p:spPr>
          <a:xfrm>
            <a:off x="6096000" y="4042040"/>
            <a:ext cx="4109277" cy="550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latin typeface="等线" panose="02010600030101010101" pitchFamily="2" charset="-122"/>
                <a:ea typeface="等线" panose="02010600030101010101" pitchFamily="2" charset="-122"/>
                <a:cs typeface="+mn-ea"/>
                <a:sym typeface="+mn-lt"/>
              </a:rPr>
              <a:t>I love you more than I've ever loved any woman. And</a:t>
            </a:r>
            <a:r>
              <a:rPr lang="en-US" altLang="zh-CN" sz="800" dirty="0">
                <a:latin typeface="等线" panose="02010600030101010101" pitchFamily="2" charset="-122"/>
                <a:ea typeface="等线" panose="02010600030101010101" pitchFamily="2" charset="-122"/>
                <a:cs typeface="+mn-ea"/>
                <a:sym typeface="+mn-lt"/>
              </a:rPr>
              <a:t> </a:t>
            </a:r>
            <a:r>
              <a:rPr lang="zh-CN" altLang="en-US" sz="800" dirty="0">
                <a:latin typeface="等线" panose="02010600030101010101" pitchFamily="2" charset="-122"/>
                <a:ea typeface="等线" panose="02010600030101010101" pitchFamily="2" charset="-122"/>
                <a:cs typeface="+mn-ea"/>
                <a:sym typeface="+mn-lt"/>
              </a:rPr>
              <a:t>I've waited longer for you than I've waited for any woman. I love you more than</a:t>
            </a:r>
          </a:p>
        </p:txBody>
      </p:sp>
      <p:sp>
        <p:nvSpPr>
          <p:cNvPr id="7" name="文本框 7"/>
          <p:cNvSpPr txBox="1"/>
          <p:nvPr/>
        </p:nvSpPr>
        <p:spPr>
          <a:xfrm>
            <a:off x="6935239" y="2612659"/>
            <a:ext cx="265949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latin typeface="Bodoni MT Black" panose="02070A03080606020203" pitchFamily="18" charset="0"/>
                <a:ea typeface="汉仪良品线简" panose="00020600040101010101" pitchFamily="18" charset="-122"/>
                <a:cs typeface="+mn-ea"/>
                <a:sym typeface="+mn-lt"/>
              </a:rPr>
              <a:t>Part 03</a:t>
            </a:r>
            <a:endParaRPr lang="zh-CN" altLang="en-US" sz="4400" b="1" dirty="0">
              <a:latin typeface="Bodoni MT Black" panose="02070A03080606020203" pitchFamily="18" charset="0"/>
              <a:ea typeface="汉仪良品线简" panose="00020600040101010101" pitchFamily="18" charset="-122"/>
              <a:cs typeface="+mn-ea"/>
              <a:sym typeface="+mn-lt"/>
            </a:endParaRPr>
          </a:p>
        </p:txBody>
      </p:sp>
      <p:sp>
        <p:nvSpPr>
          <p:cNvPr id="8" name="文本框 14"/>
          <p:cNvSpPr txBox="1"/>
          <p:nvPr/>
        </p:nvSpPr>
        <p:spPr>
          <a:xfrm>
            <a:off x="5562924" y="3308634"/>
            <a:ext cx="5337811" cy="128400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活动要求：</a:t>
            </a:r>
            <a:r>
              <a:rPr lang="zh-CN" altLang="en-US" sz="2800" dirty="0">
                <a:latin typeface="楷体" panose="02010609060101010101" pitchFamily="49" charset="-122"/>
                <a:ea typeface="楷体" panose="02010609060101010101" pitchFamily="49" charset="-122"/>
                <a:cs typeface="+mn-ea"/>
                <a:sym typeface="+mn-lt"/>
              </a:rPr>
              <a:t>活动注意事项及细节</a:t>
            </a:r>
            <a:endParaRPr lang="en-US" altLang="zh-CN" sz="2800" dirty="0">
              <a:latin typeface="楷体" panose="02010609060101010101" pitchFamily="49" charset="-122"/>
              <a:ea typeface="楷体" panose="02010609060101010101" pitchFamily="49" charset="-122"/>
              <a:cs typeface="+mn-ea"/>
              <a:sym typeface="+mn-lt"/>
            </a:endParaRPr>
          </a:p>
          <a:p>
            <a:pPr algn="dist" defTabSz="694690">
              <a:lnSpc>
                <a:spcPct val="150000"/>
              </a:lnSpc>
            </a:pPr>
            <a:endParaRPr lang="en-US" altLang="zh-CN" sz="2800" dirty="0">
              <a:latin typeface="楷体" panose="02010609060101010101" pitchFamily="49" charset="-122"/>
              <a:ea typeface="楷体" panose="02010609060101010101" pitchFamily="49" charset="-122"/>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3" name="矩形 2"/>
          <p:cNvSpPr/>
          <p:nvPr/>
        </p:nvSpPr>
        <p:spPr>
          <a:xfrm>
            <a:off x="8190614" y="1184294"/>
            <a:ext cx="3138616" cy="2079053"/>
          </a:xfrm>
          <a:prstGeom prst="rect">
            <a:avLst/>
          </a:prstGeom>
          <a:solidFill>
            <a:srgbClr val="F8DDE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楷体" panose="02010609060101010101" pitchFamily="49" charset="-122"/>
              <a:ea typeface="楷体" panose="02010609060101010101" pitchFamily="49" charset="-122"/>
            </a:endParaRPr>
          </a:p>
        </p:txBody>
      </p:sp>
      <p:sp>
        <p:nvSpPr>
          <p:cNvPr id="4" name="文本框 19"/>
          <p:cNvSpPr txBox="1"/>
          <p:nvPr/>
        </p:nvSpPr>
        <p:spPr>
          <a:xfrm>
            <a:off x="8413174" y="1707130"/>
            <a:ext cx="2832181" cy="10471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1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a:t>
            </a:r>
          </a:p>
        </p:txBody>
      </p:sp>
      <p:sp>
        <p:nvSpPr>
          <p:cNvPr id="5" name="矩形 4"/>
          <p:cNvSpPr/>
          <p:nvPr/>
        </p:nvSpPr>
        <p:spPr>
          <a:xfrm>
            <a:off x="9079787" y="1445201"/>
            <a:ext cx="1226618"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latin typeface="楷体" panose="02010609060101010101" pitchFamily="49" charset="-122"/>
                <a:ea typeface="楷体" panose="02010609060101010101" pitchFamily="49" charset="-122"/>
                <a:cs typeface="+mn-ea"/>
                <a:sym typeface="+mn-lt"/>
              </a:rPr>
              <a:t>TITLE HERE</a:t>
            </a:r>
            <a:endParaRPr lang="zh-CN" altLang="en-US" sz="1600" dirty="0">
              <a:latin typeface="楷体" panose="02010609060101010101" pitchFamily="49" charset="-122"/>
              <a:ea typeface="楷体" panose="02010609060101010101" pitchFamily="49" charset="-122"/>
            </a:endParaRPr>
          </a:p>
        </p:txBody>
      </p:sp>
      <p:sp>
        <p:nvSpPr>
          <p:cNvPr id="6" name="文本框 21"/>
          <p:cNvSpPr txBox="1"/>
          <p:nvPr/>
        </p:nvSpPr>
        <p:spPr>
          <a:xfrm>
            <a:off x="5538395" y="4148283"/>
            <a:ext cx="6251151" cy="13857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And I've waited longer for you than I've waited for any woman.</a:t>
            </a:r>
          </a:p>
          <a:p>
            <a:pPr algn="l" fontAlgn="auto">
              <a:lnSpc>
                <a:spcPct val="200000"/>
              </a:lnSpc>
            </a:pPr>
            <a:endParaRPr lang="zh-CN" altLang="en-US" sz="1100" dirty="0">
              <a:latin typeface="楷体" panose="02010609060101010101" pitchFamily="49" charset="-122"/>
              <a:ea typeface="楷体" panose="02010609060101010101" pitchFamily="49" charset="-122"/>
              <a:cs typeface="+mn-ea"/>
              <a:sym typeface="+mn-lt"/>
            </a:endParaRPr>
          </a:p>
        </p:txBody>
      </p:sp>
      <p:sp>
        <p:nvSpPr>
          <p:cNvPr id="7" name="文本框 22"/>
          <p:cNvSpPr txBox="1"/>
          <p:nvPr/>
        </p:nvSpPr>
        <p:spPr>
          <a:xfrm>
            <a:off x="5538396" y="3578600"/>
            <a:ext cx="3158762" cy="4428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en-US" altLang="zh-CN" sz="1600" b="1" dirty="0">
                <a:latin typeface="楷体" panose="02010609060101010101" pitchFamily="49" charset="-122"/>
                <a:ea typeface="楷体" panose="02010609060101010101" pitchFamily="49" charset="-122"/>
                <a:cs typeface="+mn-ea"/>
                <a:sym typeface="+mn-lt"/>
              </a:rPr>
              <a:t>ADD </a:t>
            </a:r>
            <a:r>
              <a:rPr lang="en-US" altLang="zh-CN" b="1" dirty="0">
                <a:latin typeface="楷体" panose="02010609060101010101" pitchFamily="49" charset="-122"/>
                <a:ea typeface="楷体" panose="02010609060101010101" pitchFamily="49" charset="-122"/>
                <a:cs typeface="+mn-ea"/>
                <a:sym typeface="+mn-lt"/>
              </a:rPr>
              <a:t>YOUR</a:t>
            </a:r>
            <a:r>
              <a:rPr lang="en-US" altLang="zh-CN" sz="1600" b="1" dirty="0">
                <a:latin typeface="楷体" panose="02010609060101010101" pitchFamily="49" charset="-122"/>
                <a:ea typeface="楷体" panose="02010609060101010101" pitchFamily="49" charset="-122"/>
                <a:cs typeface="+mn-ea"/>
                <a:sym typeface="+mn-lt"/>
              </a:rPr>
              <a:t> TITLE HERE</a:t>
            </a:r>
          </a:p>
        </p:txBody>
      </p:sp>
      <p:pic>
        <p:nvPicPr>
          <p:cNvPr id="2050" name="Picture 2" descr="母亲节"/>
          <p:cNvPicPr>
            <a:picLocks noChangeAspect="1" noChangeArrowheads="1"/>
          </p:cNvPicPr>
          <p:nvPr/>
        </p:nvPicPr>
        <p:blipFill>
          <a:blip r:embed="rId3" cstate="email"/>
          <a:srcRect/>
          <a:stretch>
            <a:fillRect/>
          </a:stretch>
        </p:blipFill>
        <p:spPr bwMode="auto">
          <a:xfrm>
            <a:off x="2862674" y="1184294"/>
            <a:ext cx="2525292" cy="448940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descr="母亲节"/>
          <p:cNvPicPr>
            <a:picLocks noChangeAspect="1" noChangeArrowheads="1"/>
          </p:cNvPicPr>
          <p:nvPr/>
        </p:nvPicPr>
        <p:blipFill rotWithShape="1">
          <a:blip r:embed="rId4" cstate="email"/>
          <a:srcRect/>
          <a:stretch>
            <a:fillRect/>
          </a:stretch>
        </p:blipFill>
        <p:spPr bwMode="auto">
          <a:xfrm>
            <a:off x="5521524" y="1184294"/>
            <a:ext cx="2525292" cy="20962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3" name="文本框 7"/>
          <p:cNvSpPr txBox="1"/>
          <p:nvPr/>
        </p:nvSpPr>
        <p:spPr>
          <a:xfrm>
            <a:off x="3543057" y="2097532"/>
            <a:ext cx="2683190" cy="960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a:t>
            </a:r>
          </a:p>
        </p:txBody>
      </p:sp>
      <p:sp>
        <p:nvSpPr>
          <p:cNvPr id="4" name="文本框 8"/>
          <p:cNvSpPr txBox="1"/>
          <p:nvPr/>
        </p:nvSpPr>
        <p:spPr>
          <a:xfrm>
            <a:off x="9145373" y="2097532"/>
            <a:ext cx="2636697" cy="960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a:t>
            </a:r>
          </a:p>
        </p:txBody>
      </p:sp>
      <p:sp>
        <p:nvSpPr>
          <p:cNvPr id="5" name="文本框 9"/>
          <p:cNvSpPr txBox="1"/>
          <p:nvPr/>
        </p:nvSpPr>
        <p:spPr>
          <a:xfrm>
            <a:off x="3543057" y="4120941"/>
            <a:ext cx="2683190" cy="960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a:t>
            </a:r>
          </a:p>
        </p:txBody>
      </p:sp>
      <p:sp>
        <p:nvSpPr>
          <p:cNvPr id="6" name="文本框 10"/>
          <p:cNvSpPr txBox="1"/>
          <p:nvPr/>
        </p:nvSpPr>
        <p:spPr>
          <a:xfrm>
            <a:off x="9145373" y="4120941"/>
            <a:ext cx="2636697" cy="960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a:t>
            </a:r>
          </a:p>
        </p:txBody>
      </p:sp>
      <p:sp>
        <p:nvSpPr>
          <p:cNvPr id="7" name="矩形 6"/>
          <p:cNvSpPr/>
          <p:nvPr/>
        </p:nvSpPr>
        <p:spPr>
          <a:xfrm>
            <a:off x="3490482" y="1863438"/>
            <a:ext cx="1330814"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latin typeface="楷体" panose="02010609060101010101" pitchFamily="49" charset="-122"/>
                <a:ea typeface="楷体" panose="02010609060101010101" pitchFamily="49" charset="-122"/>
                <a:cs typeface="+mn-ea"/>
                <a:sym typeface="+mn-lt"/>
              </a:rPr>
              <a:t>TITTLE HERE</a:t>
            </a:r>
            <a:endParaRPr lang="zh-CN" altLang="en-US" sz="1600" b="1" dirty="0">
              <a:latin typeface="楷体" panose="02010609060101010101" pitchFamily="49" charset="-122"/>
              <a:ea typeface="楷体" panose="02010609060101010101" pitchFamily="49" charset="-122"/>
              <a:cs typeface="+mn-ea"/>
              <a:sym typeface="+mn-lt"/>
            </a:endParaRPr>
          </a:p>
        </p:txBody>
      </p:sp>
      <p:sp>
        <p:nvSpPr>
          <p:cNvPr id="8" name="矩形 7"/>
          <p:cNvSpPr/>
          <p:nvPr/>
        </p:nvSpPr>
        <p:spPr>
          <a:xfrm>
            <a:off x="3495015" y="3866723"/>
            <a:ext cx="1330814"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latin typeface="楷体" panose="02010609060101010101" pitchFamily="49" charset="-122"/>
                <a:ea typeface="楷体" panose="02010609060101010101" pitchFamily="49" charset="-122"/>
                <a:cs typeface="+mn-ea"/>
                <a:sym typeface="+mn-lt"/>
              </a:rPr>
              <a:t>TITTLE HERE</a:t>
            </a:r>
            <a:endParaRPr lang="zh-CN" altLang="en-US" sz="1600" b="1" dirty="0">
              <a:latin typeface="楷体" panose="02010609060101010101" pitchFamily="49" charset="-122"/>
              <a:ea typeface="楷体" panose="02010609060101010101" pitchFamily="49" charset="-122"/>
              <a:cs typeface="+mn-ea"/>
              <a:sym typeface="+mn-lt"/>
            </a:endParaRPr>
          </a:p>
        </p:txBody>
      </p:sp>
      <p:sp>
        <p:nvSpPr>
          <p:cNvPr id="9" name="矩形 8"/>
          <p:cNvSpPr/>
          <p:nvPr/>
        </p:nvSpPr>
        <p:spPr>
          <a:xfrm>
            <a:off x="9074266" y="1863438"/>
            <a:ext cx="1330814"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latin typeface="楷体" panose="02010609060101010101" pitchFamily="49" charset="-122"/>
                <a:ea typeface="楷体" panose="02010609060101010101" pitchFamily="49" charset="-122"/>
                <a:cs typeface="+mn-ea"/>
                <a:sym typeface="+mn-lt"/>
              </a:rPr>
              <a:t>TITTLE HERE</a:t>
            </a:r>
            <a:endParaRPr lang="zh-CN" altLang="en-US" sz="1600" b="1" dirty="0">
              <a:latin typeface="楷体" panose="02010609060101010101" pitchFamily="49" charset="-122"/>
              <a:ea typeface="楷体" panose="02010609060101010101" pitchFamily="49" charset="-122"/>
              <a:cs typeface="+mn-ea"/>
              <a:sym typeface="+mn-lt"/>
            </a:endParaRPr>
          </a:p>
        </p:txBody>
      </p:sp>
      <p:sp>
        <p:nvSpPr>
          <p:cNvPr id="10" name="矩形 9"/>
          <p:cNvSpPr/>
          <p:nvPr/>
        </p:nvSpPr>
        <p:spPr>
          <a:xfrm>
            <a:off x="9074266" y="3866723"/>
            <a:ext cx="1330814"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latin typeface="楷体" panose="02010609060101010101" pitchFamily="49" charset="-122"/>
                <a:ea typeface="楷体" panose="02010609060101010101" pitchFamily="49" charset="-122"/>
                <a:cs typeface="+mn-ea"/>
                <a:sym typeface="+mn-lt"/>
              </a:rPr>
              <a:t>TITTLE HERE</a:t>
            </a:r>
            <a:endParaRPr lang="zh-CN" altLang="en-US" sz="1600" b="1" dirty="0">
              <a:latin typeface="楷体" panose="02010609060101010101" pitchFamily="49" charset="-122"/>
              <a:ea typeface="楷体" panose="02010609060101010101" pitchFamily="49" charset="-122"/>
              <a:cs typeface="+mn-ea"/>
              <a:sym typeface="+mn-lt"/>
            </a:endParaRPr>
          </a:p>
        </p:txBody>
      </p:sp>
      <p:pic>
        <p:nvPicPr>
          <p:cNvPr id="12" name="图片 11"/>
          <p:cNvPicPr>
            <a:picLocks noChangeAspect="1"/>
          </p:cNvPicPr>
          <p:nvPr/>
        </p:nvPicPr>
        <p:blipFill>
          <a:blip r:embed="rId3" cstate="email"/>
          <a:stretch>
            <a:fillRect/>
          </a:stretch>
        </p:blipFill>
        <p:spPr>
          <a:xfrm>
            <a:off x="6128870" y="709144"/>
            <a:ext cx="2980950" cy="51023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5400000">
            <a:off x="2668158" y="-2668159"/>
            <a:ext cx="6858000" cy="12194317"/>
          </a:xfrm>
          <a:prstGeom prst="rect">
            <a:avLst/>
          </a:prstGeom>
        </p:spPr>
      </p:pic>
      <p:pic>
        <p:nvPicPr>
          <p:cNvPr id="11" name="图片 10"/>
          <p:cNvPicPr>
            <a:picLocks noChangeAspect="1"/>
          </p:cNvPicPr>
          <p:nvPr/>
        </p:nvPicPr>
        <p:blipFill rotWithShape="1">
          <a:blip r:embed="rId3" cstate="email"/>
          <a:srcRect l="10555" t="26652" r="11890" b="29291"/>
          <a:stretch>
            <a:fillRect/>
          </a:stretch>
        </p:blipFill>
        <p:spPr>
          <a:xfrm>
            <a:off x="4572001" y="1523592"/>
            <a:ext cx="7319658" cy="4158116"/>
          </a:xfrm>
          <a:prstGeom prst="rect">
            <a:avLst/>
          </a:prstGeom>
        </p:spPr>
      </p:pic>
      <p:pic>
        <p:nvPicPr>
          <p:cNvPr id="17" name="图片 16"/>
          <p:cNvPicPr>
            <a:picLocks noChangeAspect="1"/>
          </p:cNvPicPr>
          <p:nvPr/>
        </p:nvPicPr>
        <p:blipFill>
          <a:blip r:embed="rId4" cstate="email"/>
          <a:stretch>
            <a:fillRect/>
          </a:stretch>
        </p:blipFill>
        <p:spPr>
          <a:xfrm>
            <a:off x="9186063" y="2371104"/>
            <a:ext cx="1904617" cy="2599167"/>
          </a:xfrm>
          <a:prstGeom prst="rect">
            <a:avLst/>
          </a:prstGeom>
        </p:spPr>
      </p:pic>
      <p:sp>
        <p:nvSpPr>
          <p:cNvPr id="18" name="文本框 6"/>
          <p:cNvSpPr txBox="1"/>
          <p:nvPr/>
        </p:nvSpPr>
        <p:spPr>
          <a:xfrm>
            <a:off x="5194519" y="4303122"/>
            <a:ext cx="4109277" cy="550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latin typeface="等线" panose="02010600030101010101" pitchFamily="2" charset="-122"/>
                <a:ea typeface="等线" panose="02010600030101010101" pitchFamily="2" charset="-122"/>
                <a:cs typeface="+mn-ea"/>
                <a:sym typeface="+mn-lt"/>
              </a:rPr>
              <a:t>I love you more than I've ever loved any woman. And</a:t>
            </a:r>
            <a:r>
              <a:rPr lang="en-US" altLang="zh-CN" sz="800" dirty="0">
                <a:latin typeface="等线" panose="02010600030101010101" pitchFamily="2" charset="-122"/>
                <a:ea typeface="等线" panose="02010600030101010101" pitchFamily="2" charset="-122"/>
                <a:cs typeface="+mn-ea"/>
                <a:sym typeface="+mn-lt"/>
              </a:rPr>
              <a:t> </a:t>
            </a:r>
            <a:r>
              <a:rPr lang="zh-CN" altLang="en-US" sz="800" dirty="0">
                <a:latin typeface="等线" panose="02010600030101010101" pitchFamily="2" charset="-122"/>
                <a:ea typeface="等线" panose="02010600030101010101" pitchFamily="2" charset="-122"/>
                <a:cs typeface="+mn-ea"/>
                <a:sym typeface="+mn-lt"/>
              </a:rPr>
              <a:t>I've waited longer for you than I've waited for any woman. I love you more than</a:t>
            </a:r>
          </a:p>
        </p:txBody>
      </p:sp>
      <p:pic>
        <p:nvPicPr>
          <p:cNvPr id="3" name="图片 2"/>
          <p:cNvPicPr>
            <a:picLocks noChangeAspect="1"/>
          </p:cNvPicPr>
          <p:nvPr/>
        </p:nvPicPr>
        <p:blipFill>
          <a:blip r:embed="rId5" cstate="email"/>
          <a:stretch>
            <a:fillRect/>
          </a:stretch>
        </p:blipFill>
        <p:spPr>
          <a:xfrm>
            <a:off x="5525976" y="2624437"/>
            <a:ext cx="3446361" cy="1609124"/>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5400000">
            <a:off x="2668158" y="-2668159"/>
            <a:ext cx="6858000" cy="12194317"/>
          </a:xfrm>
          <a:prstGeom prst="rect">
            <a:avLst/>
          </a:prstGeom>
        </p:spPr>
      </p:pic>
      <p:sp>
        <p:nvSpPr>
          <p:cNvPr id="9" name="文本框 11"/>
          <p:cNvSpPr txBox="1"/>
          <p:nvPr/>
        </p:nvSpPr>
        <p:spPr>
          <a:xfrm>
            <a:off x="5987970" y="1644948"/>
            <a:ext cx="89586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楷体" panose="02010609060101010101" pitchFamily="49" charset="-122"/>
                <a:ea typeface="楷体" panose="02010609060101010101" pitchFamily="49" charset="-122"/>
              </a:rPr>
              <a:t>01</a:t>
            </a:r>
            <a:endParaRPr lang="zh-CN" altLang="en-US" sz="3600" dirty="0">
              <a:latin typeface="楷体" panose="02010609060101010101" pitchFamily="49" charset="-122"/>
              <a:ea typeface="楷体" panose="02010609060101010101" pitchFamily="49" charset="-122"/>
            </a:endParaRPr>
          </a:p>
        </p:txBody>
      </p:sp>
      <p:sp>
        <p:nvSpPr>
          <p:cNvPr id="10" name="文本框 12"/>
          <p:cNvSpPr txBox="1"/>
          <p:nvPr/>
        </p:nvSpPr>
        <p:spPr>
          <a:xfrm>
            <a:off x="6050784" y="3129618"/>
            <a:ext cx="89586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楷体" panose="02010609060101010101" pitchFamily="49" charset="-122"/>
                <a:ea typeface="楷体" panose="02010609060101010101" pitchFamily="49" charset="-122"/>
              </a:rPr>
              <a:t>02</a:t>
            </a:r>
            <a:endParaRPr lang="zh-CN" altLang="en-US" sz="3600" dirty="0">
              <a:latin typeface="楷体" panose="02010609060101010101" pitchFamily="49" charset="-122"/>
              <a:ea typeface="楷体" panose="02010609060101010101" pitchFamily="49" charset="-122"/>
            </a:endParaRPr>
          </a:p>
        </p:txBody>
      </p:sp>
      <p:sp>
        <p:nvSpPr>
          <p:cNvPr id="11" name="文本框 13"/>
          <p:cNvSpPr txBox="1"/>
          <p:nvPr/>
        </p:nvSpPr>
        <p:spPr>
          <a:xfrm>
            <a:off x="6050784" y="4678456"/>
            <a:ext cx="89586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楷体" panose="02010609060101010101" pitchFamily="49" charset="-122"/>
                <a:ea typeface="楷体" panose="02010609060101010101" pitchFamily="49" charset="-122"/>
              </a:rPr>
              <a:t>03</a:t>
            </a:r>
            <a:endParaRPr lang="zh-CN" altLang="en-US" sz="3600" dirty="0">
              <a:latin typeface="楷体" panose="02010609060101010101" pitchFamily="49" charset="-122"/>
              <a:ea typeface="楷体" panose="02010609060101010101" pitchFamily="49" charset="-122"/>
            </a:endParaRPr>
          </a:p>
        </p:txBody>
      </p:sp>
      <p:sp>
        <p:nvSpPr>
          <p:cNvPr id="12" name="文本框 14"/>
          <p:cNvSpPr txBox="1"/>
          <p:nvPr/>
        </p:nvSpPr>
        <p:spPr>
          <a:xfrm>
            <a:off x="7137402" y="1488366"/>
            <a:ext cx="2843853"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活动目的</a:t>
            </a:r>
            <a:endParaRPr lang="en-US" altLang="zh-CN" sz="2800" b="1" dirty="0">
              <a:latin typeface="楷体" panose="02010609060101010101" pitchFamily="49" charset="-122"/>
              <a:ea typeface="楷体" panose="02010609060101010101" pitchFamily="49" charset="-122"/>
              <a:cs typeface="+mn-ea"/>
              <a:sym typeface="+mn-lt"/>
            </a:endParaRPr>
          </a:p>
        </p:txBody>
      </p:sp>
      <p:sp>
        <p:nvSpPr>
          <p:cNvPr id="14" name="文本框 18"/>
          <p:cNvSpPr txBox="1"/>
          <p:nvPr/>
        </p:nvSpPr>
        <p:spPr>
          <a:xfrm>
            <a:off x="7137402" y="2882704"/>
            <a:ext cx="2843853"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活动内容</a:t>
            </a:r>
            <a:endParaRPr lang="en-US" altLang="zh-CN" sz="2800" b="1" dirty="0">
              <a:latin typeface="楷体" panose="02010609060101010101" pitchFamily="49" charset="-122"/>
              <a:ea typeface="楷体" panose="02010609060101010101" pitchFamily="49" charset="-122"/>
              <a:cs typeface="+mn-ea"/>
              <a:sym typeface="+mn-lt"/>
            </a:endParaRPr>
          </a:p>
        </p:txBody>
      </p:sp>
      <p:sp>
        <p:nvSpPr>
          <p:cNvPr id="16" name="文本框 20"/>
          <p:cNvSpPr txBox="1"/>
          <p:nvPr/>
        </p:nvSpPr>
        <p:spPr>
          <a:xfrm>
            <a:off x="7200216" y="4399801"/>
            <a:ext cx="2843853"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活动要求</a:t>
            </a:r>
            <a:endParaRPr lang="en-US" altLang="zh-CN" sz="2800" b="1" dirty="0">
              <a:latin typeface="楷体" panose="02010609060101010101" pitchFamily="49" charset="-122"/>
              <a:ea typeface="楷体" panose="02010609060101010101" pitchFamily="49" charset="-122"/>
              <a:cs typeface="+mn-ea"/>
              <a:sym typeface="+mn-lt"/>
            </a:endParaRPr>
          </a:p>
        </p:txBody>
      </p:sp>
      <p:pic>
        <p:nvPicPr>
          <p:cNvPr id="18" name="图片 17"/>
          <p:cNvPicPr>
            <a:picLocks noChangeAspect="1"/>
          </p:cNvPicPr>
          <p:nvPr/>
        </p:nvPicPr>
        <p:blipFill rotWithShape="1">
          <a:blip r:embed="rId3" cstate="email"/>
          <a:srcRect/>
          <a:stretch>
            <a:fillRect/>
          </a:stretch>
        </p:blipFill>
        <p:spPr>
          <a:xfrm>
            <a:off x="1069610" y="2525592"/>
            <a:ext cx="4030236" cy="2289477"/>
          </a:xfrm>
          <a:prstGeom prst="rect">
            <a:avLst/>
          </a:prstGeom>
        </p:spPr>
      </p:pic>
      <p:sp>
        <p:nvSpPr>
          <p:cNvPr id="5" name="文本框 7"/>
          <p:cNvSpPr txBox="1"/>
          <p:nvPr/>
        </p:nvSpPr>
        <p:spPr>
          <a:xfrm>
            <a:off x="1499193" y="3254831"/>
            <a:ext cx="31710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活动流程</a:t>
            </a:r>
          </a:p>
        </p:txBody>
      </p:sp>
      <p:sp>
        <p:nvSpPr>
          <p:cNvPr id="19" name="文本框 14"/>
          <p:cNvSpPr txBox="1"/>
          <p:nvPr/>
        </p:nvSpPr>
        <p:spPr>
          <a:xfrm>
            <a:off x="7193749" y="2118092"/>
            <a:ext cx="2843853" cy="4428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dirty="0">
                <a:latin typeface="楷体" panose="02010609060101010101" pitchFamily="49" charset="-122"/>
                <a:ea typeface="楷体" panose="02010609060101010101" pitchFamily="49" charset="-122"/>
                <a:cs typeface="+mn-ea"/>
                <a:sym typeface="+mn-lt"/>
              </a:rPr>
              <a:t>了解母亲节的来历</a:t>
            </a:r>
            <a:endParaRPr lang="en-US" altLang="zh-CN" dirty="0">
              <a:latin typeface="楷体" panose="02010609060101010101" pitchFamily="49" charset="-122"/>
              <a:ea typeface="楷体" panose="02010609060101010101" pitchFamily="49" charset="-122"/>
              <a:cs typeface="+mn-ea"/>
              <a:sym typeface="+mn-lt"/>
            </a:endParaRPr>
          </a:p>
        </p:txBody>
      </p:sp>
      <p:sp>
        <p:nvSpPr>
          <p:cNvPr id="20" name="文本框 14"/>
          <p:cNvSpPr txBox="1"/>
          <p:nvPr/>
        </p:nvSpPr>
        <p:spPr>
          <a:xfrm>
            <a:off x="7193748" y="3602733"/>
            <a:ext cx="2843853" cy="4428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dirty="0">
                <a:latin typeface="楷体" panose="02010609060101010101" pitchFamily="49" charset="-122"/>
                <a:ea typeface="楷体" panose="02010609060101010101" pitchFamily="49" charset="-122"/>
                <a:cs typeface="+mn-ea"/>
                <a:sym typeface="+mn-lt"/>
              </a:rPr>
              <a:t>插花献给亲爱的妈妈</a:t>
            </a:r>
            <a:endParaRPr lang="en-US" altLang="zh-CN" dirty="0">
              <a:latin typeface="楷体" panose="02010609060101010101" pitchFamily="49" charset="-122"/>
              <a:ea typeface="楷体" panose="02010609060101010101" pitchFamily="49" charset="-122"/>
              <a:cs typeface="+mn-ea"/>
              <a:sym typeface="+mn-lt"/>
            </a:endParaRPr>
          </a:p>
        </p:txBody>
      </p:sp>
      <p:sp>
        <p:nvSpPr>
          <p:cNvPr id="21" name="文本框 14"/>
          <p:cNvSpPr txBox="1"/>
          <p:nvPr/>
        </p:nvSpPr>
        <p:spPr>
          <a:xfrm>
            <a:off x="7200216" y="5087374"/>
            <a:ext cx="2843853" cy="4428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dirty="0">
                <a:latin typeface="楷体" panose="02010609060101010101" pitchFamily="49" charset="-122"/>
                <a:ea typeface="楷体" panose="02010609060101010101" pitchFamily="49" charset="-122"/>
                <a:cs typeface="+mn-ea"/>
                <a:sym typeface="+mn-lt"/>
              </a:rPr>
              <a:t>活动的注意事项及细节</a:t>
            </a:r>
            <a:endParaRPr lang="en-US" altLang="zh-CN" dirty="0">
              <a:latin typeface="楷体" panose="02010609060101010101" pitchFamily="49" charset="-122"/>
              <a:ea typeface="楷体" panose="02010609060101010101" pitchFamily="49" charset="-122"/>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5400000">
            <a:off x="2668158" y="-2668159"/>
            <a:ext cx="6858000" cy="12194317"/>
          </a:xfrm>
          <a:prstGeom prst="rect">
            <a:avLst/>
          </a:prstGeom>
        </p:spPr>
      </p:pic>
      <p:pic>
        <p:nvPicPr>
          <p:cNvPr id="11" name="图片 10"/>
          <p:cNvPicPr>
            <a:picLocks noChangeAspect="1"/>
          </p:cNvPicPr>
          <p:nvPr/>
        </p:nvPicPr>
        <p:blipFill rotWithShape="1">
          <a:blip r:embed="rId3" cstate="email"/>
          <a:srcRect l="10555" t="26652" r="11890" b="29291"/>
          <a:stretch>
            <a:fillRect/>
          </a:stretch>
        </p:blipFill>
        <p:spPr>
          <a:xfrm>
            <a:off x="4572001" y="1523592"/>
            <a:ext cx="7319658" cy="4158116"/>
          </a:xfrm>
          <a:prstGeom prst="rect">
            <a:avLst/>
          </a:prstGeom>
        </p:spPr>
      </p:pic>
      <p:sp>
        <p:nvSpPr>
          <p:cNvPr id="18" name="文本框 6"/>
          <p:cNvSpPr txBox="1"/>
          <p:nvPr/>
        </p:nvSpPr>
        <p:spPr>
          <a:xfrm>
            <a:off x="6096000" y="4042040"/>
            <a:ext cx="4109277" cy="550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latin typeface="等线" panose="02010600030101010101" pitchFamily="2" charset="-122"/>
                <a:ea typeface="等线" panose="02010600030101010101" pitchFamily="2" charset="-122"/>
                <a:cs typeface="+mn-ea"/>
                <a:sym typeface="+mn-lt"/>
              </a:rPr>
              <a:t>I love you more than I've ever loved any woman. And</a:t>
            </a:r>
            <a:r>
              <a:rPr lang="en-US" altLang="zh-CN" sz="800" dirty="0">
                <a:latin typeface="等线" panose="02010600030101010101" pitchFamily="2" charset="-122"/>
                <a:ea typeface="等线" panose="02010600030101010101" pitchFamily="2" charset="-122"/>
                <a:cs typeface="+mn-ea"/>
                <a:sym typeface="+mn-lt"/>
              </a:rPr>
              <a:t> </a:t>
            </a:r>
            <a:r>
              <a:rPr lang="zh-CN" altLang="en-US" sz="800" dirty="0">
                <a:latin typeface="等线" panose="02010600030101010101" pitchFamily="2" charset="-122"/>
                <a:ea typeface="等线" panose="02010600030101010101" pitchFamily="2" charset="-122"/>
                <a:cs typeface="+mn-ea"/>
                <a:sym typeface="+mn-lt"/>
              </a:rPr>
              <a:t>I've waited longer for you than I've waited for any woman. I love you more than</a:t>
            </a:r>
          </a:p>
        </p:txBody>
      </p:sp>
      <p:sp>
        <p:nvSpPr>
          <p:cNvPr id="7" name="文本框 7"/>
          <p:cNvSpPr txBox="1"/>
          <p:nvPr/>
        </p:nvSpPr>
        <p:spPr>
          <a:xfrm>
            <a:off x="6935239" y="2612659"/>
            <a:ext cx="265949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latin typeface="Bodoni MT Black" panose="02070A03080606020203" pitchFamily="18" charset="0"/>
                <a:ea typeface="汉仪良品线简" panose="00020600040101010101" pitchFamily="18" charset="-122"/>
                <a:cs typeface="+mn-ea"/>
                <a:sym typeface="+mn-lt"/>
              </a:rPr>
              <a:t>Part 01</a:t>
            </a:r>
            <a:endParaRPr lang="zh-CN" altLang="en-US" sz="4400" b="1" dirty="0">
              <a:latin typeface="Bodoni MT Black" panose="02070A03080606020203" pitchFamily="18" charset="0"/>
              <a:ea typeface="汉仪良品线简" panose="00020600040101010101" pitchFamily="18" charset="-122"/>
              <a:cs typeface="+mn-ea"/>
              <a:sym typeface="+mn-lt"/>
            </a:endParaRPr>
          </a:p>
        </p:txBody>
      </p:sp>
      <p:sp>
        <p:nvSpPr>
          <p:cNvPr id="8" name="文本框 14"/>
          <p:cNvSpPr txBox="1"/>
          <p:nvPr/>
        </p:nvSpPr>
        <p:spPr>
          <a:xfrm>
            <a:off x="5821420" y="3283812"/>
            <a:ext cx="4820820"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活动目的</a:t>
            </a:r>
            <a:r>
              <a:rPr lang="en-US" altLang="zh-CN" sz="2800" b="1" dirty="0">
                <a:latin typeface="楷体" panose="02010609060101010101" pitchFamily="49" charset="-122"/>
                <a:ea typeface="楷体" panose="02010609060101010101" pitchFamily="49" charset="-122"/>
                <a:cs typeface="+mn-ea"/>
                <a:sym typeface="+mn-lt"/>
              </a:rPr>
              <a:t>:</a:t>
            </a:r>
            <a:r>
              <a:rPr lang="zh-CN" altLang="en-US" sz="2800" dirty="0">
                <a:latin typeface="楷体" panose="02010609060101010101" pitchFamily="49" charset="-122"/>
                <a:ea typeface="楷体" panose="02010609060101010101" pitchFamily="49" charset="-122"/>
                <a:cs typeface="+mn-ea"/>
                <a:sym typeface="+mn-lt"/>
              </a:rPr>
              <a:t>了解母亲节的来历</a:t>
            </a:r>
            <a:endParaRPr lang="en-US" altLang="zh-CN" sz="2800" dirty="0">
              <a:latin typeface="楷体" panose="02010609060101010101" pitchFamily="49" charset="-122"/>
              <a:ea typeface="楷体" panose="02010609060101010101" pitchFamily="49" charset="-122"/>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grpSp>
        <p:nvGrpSpPr>
          <p:cNvPr id="26" name="组合 25"/>
          <p:cNvGrpSpPr/>
          <p:nvPr/>
        </p:nvGrpSpPr>
        <p:grpSpPr>
          <a:xfrm>
            <a:off x="6819470" y="1895347"/>
            <a:ext cx="2393950" cy="2393950"/>
            <a:chOff x="7944182" y="1829814"/>
            <a:chExt cx="2393950" cy="2393950"/>
          </a:xfrm>
        </p:grpSpPr>
        <p:cxnSp>
          <p:nvCxnSpPr>
            <p:cNvPr id="19" name="直接连接符 18"/>
            <p:cNvCxnSpPr/>
            <p:nvPr/>
          </p:nvCxnSpPr>
          <p:spPr>
            <a:xfrm>
              <a:off x="7944182" y="2292729"/>
              <a:ext cx="239395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200000">
              <a:off x="8747457" y="3026789"/>
              <a:ext cx="239395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1" name="文本框 9"/>
          <p:cNvSpPr txBox="1"/>
          <p:nvPr/>
        </p:nvSpPr>
        <p:spPr>
          <a:xfrm>
            <a:off x="4306392" y="2649235"/>
            <a:ext cx="4325541" cy="72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200000"/>
              </a:lnSpc>
            </a:pPr>
            <a:r>
              <a:rPr lang="zh-CN" altLang="en-US" sz="1100" dirty="0">
                <a:latin typeface="等线" panose="02010600030101010101" pitchFamily="2" charset="-122"/>
                <a:ea typeface="等线" panose="02010600030101010101" pitchFamily="2" charset="-122"/>
                <a:sym typeface="+mn-ea"/>
              </a:rPr>
              <a:t>I love you more than I've ever loved any woman. And I've waited longer for you than I've waited for any woman.</a:t>
            </a:r>
          </a:p>
        </p:txBody>
      </p:sp>
      <p:sp>
        <p:nvSpPr>
          <p:cNvPr id="22" name="矩形 21"/>
          <p:cNvSpPr/>
          <p:nvPr/>
        </p:nvSpPr>
        <p:spPr>
          <a:xfrm>
            <a:off x="4306392" y="3571285"/>
            <a:ext cx="4325541" cy="13995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200000"/>
              </a:lnSpc>
            </a:pPr>
            <a:r>
              <a:rPr lang="zh-CN" altLang="en-US" sz="1100" dirty="0">
                <a:latin typeface="等线" panose="02010600030101010101" pitchFamily="2" charset="-122"/>
                <a:ea typeface="等线" panose="02010600030101010101" pitchFamily="2" charset="-122"/>
                <a:sym typeface="+mn-ea"/>
              </a:rPr>
              <a:t>I love you more than I've ever loved any woman. And I've waited longer for you than I've waited for any woman.I love you more than I've ever loved any woman. And I've waited longer for you than I've waited for any woman.</a:t>
            </a:r>
          </a:p>
        </p:txBody>
      </p:sp>
      <p:sp>
        <p:nvSpPr>
          <p:cNvPr id="23" name="文本框 10"/>
          <p:cNvSpPr txBox="1"/>
          <p:nvPr/>
        </p:nvSpPr>
        <p:spPr>
          <a:xfrm>
            <a:off x="5301240" y="1684120"/>
            <a:ext cx="3252486"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latin typeface="楷体" panose="02010609060101010101" pitchFamily="49" charset="-122"/>
                <a:ea typeface="楷体" panose="02010609060101010101" pitchFamily="49" charset="-122"/>
              </a:rPr>
              <a:t>母亲节的来源</a:t>
            </a:r>
          </a:p>
        </p:txBody>
      </p:sp>
      <p:pic>
        <p:nvPicPr>
          <p:cNvPr id="25" name="图片 24"/>
          <p:cNvPicPr>
            <a:picLocks noChangeAspect="1"/>
          </p:cNvPicPr>
          <p:nvPr/>
        </p:nvPicPr>
        <p:blipFill>
          <a:blip r:embed="rId3" cstate="email"/>
          <a:stretch>
            <a:fillRect/>
          </a:stretch>
        </p:blipFill>
        <p:spPr>
          <a:xfrm flipH="1">
            <a:off x="8456659" y="1520107"/>
            <a:ext cx="3829234" cy="41023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3" name="椭圆 2"/>
          <p:cNvSpPr/>
          <p:nvPr/>
        </p:nvSpPr>
        <p:spPr>
          <a:xfrm>
            <a:off x="6639620" y="1186417"/>
            <a:ext cx="3899125" cy="2977978"/>
          </a:xfrm>
          <a:prstGeom prst="ellipse">
            <a:avLst/>
          </a:prstGeom>
          <a:solidFill>
            <a:srgbClr val="F8DDE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7" name="文本框 30"/>
          <p:cNvSpPr txBox="1"/>
          <p:nvPr/>
        </p:nvSpPr>
        <p:spPr>
          <a:xfrm>
            <a:off x="2593611" y="4844266"/>
            <a:ext cx="8806648" cy="10130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05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And I've waited longer for you than I've waited for any woman. </a:t>
            </a:r>
          </a:p>
          <a:p>
            <a:pPr algn="ctr">
              <a:lnSpc>
                <a:spcPct val="200000"/>
              </a:lnSpc>
            </a:pPr>
            <a:r>
              <a:rPr lang="zh-CN" altLang="en-US" sz="1050" dirty="0">
                <a:latin typeface="楷体" panose="02010609060101010101" pitchFamily="49" charset="-122"/>
                <a:ea typeface="楷体" panose="02010609060101010101" pitchFamily="49" charset="-122"/>
                <a:cs typeface="+mn-ea"/>
                <a:sym typeface="+mn-lt"/>
              </a:rPr>
              <a:t> </a:t>
            </a:r>
          </a:p>
        </p:txBody>
      </p:sp>
      <p:sp>
        <p:nvSpPr>
          <p:cNvPr id="8" name="文本框 30"/>
          <p:cNvSpPr txBox="1"/>
          <p:nvPr/>
        </p:nvSpPr>
        <p:spPr>
          <a:xfrm>
            <a:off x="7271626" y="2089456"/>
            <a:ext cx="2777896" cy="1989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9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And I've waited longer for you than I've waited for any woman. </a:t>
            </a:r>
          </a:p>
          <a:p>
            <a:pPr algn="ctr">
              <a:lnSpc>
                <a:spcPct val="200000"/>
              </a:lnSpc>
            </a:pPr>
            <a:r>
              <a:rPr lang="zh-CN" altLang="en-US" sz="900" dirty="0">
                <a:latin typeface="楷体" panose="02010609060101010101" pitchFamily="49" charset="-122"/>
                <a:ea typeface="楷体" panose="02010609060101010101" pitchFamily="49" charset="-122"/>
                <a:cs typeface="+mn-ea"/>
                <a:sym typeface="+mn-lt"/>
              </a:rPr>
              <a:t> </a:t>
            </a:r>
          </a:p>
        </p:txBody>
      </p:sp>
      <p:pic>
        <p:nvPicPr>
          <p:cNvPr id="12" name="图片 11"/>
          <p:cNvPicPr>
            <a:picLocks noChangeAspect="1"/>
          </p:cNvPicPr>
          <p:nvPr/>
        </p:nvPicPr>
        <p:blipFill>
          <a:blip r:embed="rId3" cstate="email"/>
          <a:stretch>
            <a:fillRect/>
          </a:stretch>
        </p:blipFill>
        <p:spPr>
          <a:xfrm>
            <a:off x="3603779" y="883701"/>
            <a:ext cx="3104548" cy="3649321"/>
          </a:xfrm>
          <a:prstGeom prst="rect">
            <a:avLst/>
          </a:prstGeom>
        </p:spPr>
      </p:pic>
      <p:sp>
        <p:nvSpPr>
          <p:cNvPr id="14" name="文本框 10"/>
          <p:cNvSpPr txBox="1"/>
          <p:nvPr/>
        </p:nvSpPr>
        <p:spPr>
          <a:xfrm>
            <a:off x="7485493" y="1627791"/>
            <a:ext cx="216524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400" b="1" dirty="0">
                <a:latin typeface="楷体" panose="02010609060101010101" pitchFamily="49" charset="-122"/>
                <a:ea typeface="楷体" panose="02010609060101010101" pitchFamily="49" charset="-122"/>
              </a:rPr>
              <a:t>母亲节的来源</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5400000">
            <a:off x="2668158" y="-2668159"/>
            <a:ext cx="6858000" cy="12194317"/>
          </a:xfrm>
          <a:prstGeom prst="rect">
            <a:avLst/>
          </a:prstGeom>
        </p:spPr>
      </p:pic>
      <p:pic>
        <p:nvPicPr>
          <p:cNvPr id="11" name="图片 10"/>
          <p:cNvPicPr>
            <a:picLocks noChangeAspect="1"/>
          </p:cNvPicPr>
          <p:nvPr/>
        </p:nvPicPr>
        <p:blipFill rotWithShape="1">
          <a:blip r:embed="rId3" cstate="email"/>
          <a:srcRect l="10555" t="26652" r="11890" b="29291"/>
          <a:stretch>
            <a:fillRect/>
          </a:stretch>
        </p:blipFill>
        <p:spPr>
          <a:xfrm>
            <a:off x="4572001" y="1523592"/>
            <a:ext cx="7319658" cy="4158116"/>
          </a:xfrm>
          <a:prstGeom prst="rect">
            <a:avLst/>
          </a:prstGeom>
        </p:spPr>
      </p:pic>
      <p:sp>
        <p:nvSpPr>
          <p:cNvPr id="18" name="文本框 6"/>
          <p:cNvSpPr txBox="1"/>
          <p:nvPr/>
        </p:nvSpPr>
        <p:spPr>
          <a:xfrm>
            <a:off x="6096000" y="4042040"/>
            <a:ext cx="4109277" cy="550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latin typeface="等线" panose="02010600030101010101" pitchFamily="2" charset="-122"/>
                <a:ea typeface="等线" panose="02010600030101010101" pitchFamily="2" charset="-122"/>
                <a:cs typeface="+mn-ea"/>
                <a:sym typeface="+mn-lt"/>
              </a:rPr>
              <a:t>I love you more than I've ever loved any woman. And</a:t>
            </a:r>
            <a:r>
              <a:rPr lang="en-US" altLang="zh-CN" sz="800" dirty="0">
                <a:latin typeface="等线" panose="02010600030101010101" pitchFamily="2" charset="-122"/>
                <a:ea typeface="等线" panose="02010600030101010101" pitchFamily="2" charset="-122"/>
                <a:cs typeface="+mn-ea"/>
                <a:sym typeface="+mn-lt"/>
              </a:rPr>
              <a:t> </a:t>
            </a:r>
            <a:r>
              <a:rPr lang="zh-CN" altLang="en-US" sz="800" dirty="0">
                <a:latin typeface="等线" panose="02010600030101010101" pitchFamily="2" charset="-122"/>
                <a:ea typeface="等线" panose="02010600030101010101" pitchFamily="2" charset="-122"/>
                <a:cs typeface="+mn-ea"/>
                <a:sym typeface="+mn-lt"/>
              </a:rPr>
              <a:t>I've waited longer for you than I've waited for any woman. I love you more than</a:t>
            </a:r>
          </a:p>
        </p:txBody>
      </p:sp>
      <p:sp>
        <p:nvSpPr>
          <p:cNvPr id="7" name="文本框 7"/>
          <p:cNvSpPr txBox="1"/>
          <p:nvPr/>
        </p:nvSpPr>
        <p:spPr>
          <a:xfrm>
            <a:off x="6935239" y="2612659"/>
            <a:ext cx="265949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latin typeface="Bodoni MT Black" panose="02070A03080606020203" pitchFamily="18" charset="0"/>
                <a:ea typeface="汉仪良品线简" panose="00020600040101010101" pitchFamily="18" charset="-122"/>
                <a:cs typeface="+mn-ea"/>
                <a:sym typeface="+mn-lt"/>
              </a:rPr>
              <a:t>Part 02</a:t>
            </a:r>
            <a:endParaRPr lang="zh-CN" altLang="en-US" sz="4400" b="1" dirty="0">
              <a:latin typeface="Bodoni MT Black" panose="02070A03080606020203" pitchFamily="18" charset="0"/>
              <a:ea typeface="汉仪良品线简" panose="00020600040101010101" pitchFamily="18" charset="-122"/>
              <a:cs typeface="+mn-ea"/>
              <a:sym typeface="+mn-lt"/>
            </a:endParaRPr>
          </a:p>
        </p:txBody>
      </p:sp>
      <p:sp>
        <p:nvSpPr>
          <p:cNvPr id="8" name="文本框 14"/>
          <p:cNvSpPr txBox="1"/>
          <p:nvPr/>
        </p:nvSpPr>
        <p:spPr>
          <a:xfrm>
            <a:off x="5526121" y="3308634"/>
            <a:ext cx="5249034"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活动内容：</a:t>
            </a:r>
            <a:r>
              <a:rPr lang="zh-CN" altLang="en-US" sz="2800" dirty="0">
                <a:latin typeface="楷体" panose="02010609060101010101" pitchFamily="49" charset="-122"/>
                <a:ea typeface="楷体" panose="02010609060101010101" pitchFamily="49" charset="-122"/>
                <a:cs typeface="+mn-ea"/>
                <a:sym typeface="+mn-lt"/>
              </a:rPr>
              <a:t>插花献给亲爱的妈妈</a:t>
            </a:r>
            <a:endParaRPr lang="en-US" altLang="zh-CN" sz="2800" dirty="0">
              <a:latin typeface="楷体" panose="02010609060101010101" pitchFamily="49" charset="-122"/>
              <a:ea typeface="楷体" panose="02010609060101010101" pitchFamily="49" charset="-122"/>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9" name="MH_Other_5"/>
          <p:cNvSpPr txBox="1"/>
          <p:nvPr/>
        </p:nvSpPr>
        <p:spPr>
          <a:xfrm>
            <a:off x="3313257" y="3808382"/>
            <a:ext cx="312738" cy="234950"/>
          </a:xfrm>
          <a:custGeom>
            <a:avLst/>
            <a:gdLst/>
            <a:ahLst/>
            <a:cxnLst/>
            <a:rect l="l" t="t" r="r" b="b"/>
            <a:pathLst>
              <a:path w="312502" h="234925">
                <a:moveTo>
                  <a:pt x="282402" y="0"/>
                </a:moveTo>
                <a:cubicBezTo>
                  <a:pt x="289496" y="0"/>
                  <a:pt x="295226" y="273"/>
                  <a:pt x="299591" y="819"/>
                </a:cubicBezTo>
                <a:cubicBezTo>
                  <a:pt x="303957" y="1364"/>
                  <a:pt x="307163" y="2387"/>
                  <a:pt x="309209" y="3888"/>
                </a:cubicBezTo>
                <a:cubicBezTo>
                  <a:pt x="311256" y="5389"/>
                  <a:pt x="312347" y="7231"/>
                  <a:pt x="312484" y="9413"/>
                </a:cubicBezTo>
                <a:cubicBezTo>
                  <a:pt x="312620" y="11596"/>
                  <a:pt x="312006" y="14188"/>
                  <a:pt x="310642" y="17190"/>
                </a:cubicBezTo>
                <a:lnTo>
                  <a:pt x="262756" y="128922"/>
                </a:lnTo>
                <a:lnTo>
                  <a:pt x="262756" y="192360"/>
                </a:lnTo>
                <a:cubicBezTo>
                  <a:pt x="262756" y="201637"/>
                  <a:pt x="261733" y="209072"/>
                  <a:pt x="259687" y="214666"/>
                </a:cubicBezTo>
                <a:cubicBezTo>
                  <a:pt x="257640" y="220259"/>
                  <a:pt x="254503" y="224557"/>
                  <a:pt x="250273" y="227558"/>
                </a:cubicBezTo>
                <a:cubicBezTo>
                  <a:pt x="246044" y="230559"/>
                  <a:pt x="240587" y="232538"/>
                  <a:pt x="233902" y="233493"/>
                </a:cubicBezTo>
                <a:cubicBezTo>
                  <a:pt x="227217" y="234448"/>
                  <a:pt x="219509"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5" y="138745"/>
                </a:cubicBezTo>
                <a:cubicBezTo>
                  <a:pt x="169168" y="130832"/>
                  <a:pt x="172101" y="123192"/>
                  <a:pt x="175785" y="115825"/>
                </a:cubicBezTo>
                <a:cubicBezTo>
                  <a:pt x="179468" y="108458"/>
                  <a:pt x="183902" y="100955"/>
                  <a:pt x="189086" y="93315"/>
                </a:cubicBezTo>
                <a:lnTo>
                  <a:pt x="241065" y="15143"/>
                </a:lnTo>
                <a:cubicBezTo>
                  <a:pt x="242975" y="12415"/>
                  <a:pt x="244953" y="10095"/>
                  <a:pt x="246999" y="8186"/>
                </a:cubicBezTo>
                <a:cubicBezTo>
                  <a:pt x="249046" y="6276"/>
                  <a:pt x="251638" y="4707"/>
                  <a:pt x="254775" y="3479"/>
                </a:cubicBezTo>
                <a:cubicBezTo>
                  <a:pt x="257913" y="2251"/>
                  <a:pt x="261665" y="1364"/>
                  <a:pt x="266031" y="819"/>
                </a:cubicBezTo>
                <a:cubicBezTo>
                  <a:pt x="270396" y="273"/>
                  <a:pt x="275853" y="0"/>
                  <a:pt x="282402" y="0"/>
                </a:cubicBezTo>
                <a:close/>
                <a:moveTo>
                  <a:pt x="121556" y="0"/>
                </a:moveTo>
                <a:cubicBezTo>
                  <a:pt x="128650" y="0"/>
                  <a:pt x="134380" y="273"/>
                  <a:pt x="138745" y="819"/>
                </a:cubicBezTo>
                <a:cubicBezTo>
                  <a:pt x="143111" y="1364"/>
                  <a:pt x="146385" y="2387"/>
                  <a:pt x="148568" y="3888"/>
                </a:cubicBezTo>
                <a:cubicBezTo>
                  <a:pt x="150751" y="5389"/>
                  <a:pt x="151842" y="7231"/>
                  <a:pt x="151842" y="9413"/>
                </a:cubicBezTo>
                <a:cubicBezTo>
                  <a:pt x="151842" y="11596"/>
                  <a:pt x="151296" y="14188"/>
                  <a:pt x="150205" y="17190"/>
                </a:cubicBezTo>
                <a:lnTo>
                  <a:pt x="101910" y="128922"/>
                </a:lnTo>
                <a:lnTo>
                  <a:pt x="101910" y="192360"/>
                </a:lnTo>
                <a:cubicBezTo>
                  <a:pt x="101910" y="201637"/>
                  <a:pt x="100887" y="209072"/>
                  <a:pt x="98841" y="214666"/>
                </a:cubicBezTo>
                <a:cubicBezTo>
                  <a:pt x="96794" y="220259"/>
                  <a:pt x="93657" y="224557"/>
                  <a:pt x="89427" y="227558"/>
                </a:cubicBezTo>
                <a:cubicBezTo>
                  <a:pt x="85198" y="230559"/>
                  <a:pt x="79809" y="232538"/>
                  <a:pt x="73261" y="233493"/>
                </a:cubicBezTo>
                <a:cubicBezTo>
                  <a:pt x="66712" y="234448"/>
                  <a:pt x="58936" y="234925"/>
                  <a:pt x="49932" y="234925"/>
                </a:cubicBezTo>
                <a:cubicBezTo>
                  <a:pt x="40928" y="234925"/>
                  <a:pt x="33288" y="234448"/>
                  <a:pt x="27013" y="233493"/>
                </a:cubicBezTo>
                <a:cubicBezTo>
                  <a:pt x="20737" y="232538"/>
                  <a:pt x="15621" y="230559"/>
                  <a:pt x="11665" y="227558"/>
                </a:cubicBezTo>
                <a:cubicBezTo>
                  <a:pt x="7708" y="224557"/>
                  <a:pt x="4775" y="220259"/>
                  <a:pt x="2865" y="214666"/>
                </a:cubicBezTo>
                <a:cubicBezTo>
                  <a:pt x="955" y="209072"/>
                  <a:pt x="0" y="201637"/>
                  <a:pt x="0" y="192360"/>
                </a:cubicBezTo>
                <a:cubicBezTo>
                  <a:pt x="0" y="181992"/>
                  <a:pt x="478" y="172442"/>
                  <a:pt x="1433" y="163711"/>
                </a:cubicBezTo>
                <a:cubicBezTo>
                  <a:pt x="2388" y="154980"/>
                  <a:pt x="3957" y="146658"/>
                  <a:pt x="6139" y="138745"/>
                </a:cubicBezTo>
                <a:cubicBezTo>
                  <a:pt x="8322" y="130832"/>
                  <a:pt x="11255" y="123192"/>
                  <a:pt x="14939" y="115825"/>
                </a:cubicBezTo>
                <a:cubicBezTo>
                  <a:pt x="18622" y="108458"/>
                  <a:pt x="23056" y="100955"/>
                  <a:pt x="28240" y="93315"/>
                </a:cubicBezTo>
                <a:lnTo>
                  <a:pt x="80628" y="15143"/>
                </a:lnTo>
                <a:cubicBezTo>
                  <a:pt x="82538" y="12415"/>
                  <a:pt x="84516" y="10095"/>
                  <a:pt x="86562" y="8186"/>
                </a:cubicBezTo>
                <a:cubicBezTo>
                  <a:pt x="88609" y="6276"/>
                  <a:pt x="91201" y="4707"/>
                  <a:pt x="94339" y="3479"/>
                </a:cubicBezTo>
                <a:cubicBezTo>
                  <a:pt x="97477" y="2251"/>
                  <a:pt x="101228" y="1364"/>
                  <a:pt x="105594" y="819"/>
                </a:cubicBezTo>
                <a:cubicBezTo>
                  <a:pt x="109959" y="273"/>
                  <a:pt x="115280" y="0"/>
                  <a:pt x="121556" y="0"/>
                </a:cubicBezTo>
                <a:close/>
              </a:path>
            </a:pathLst>
          </a:custGeom>
          <a:solidFill>
            <a:srgbClr val="D26779"/>
          </a:solidFill>
          <a:ln>
            <a:solidFill>
              <a:srgbClr val="D26779"/>
            </a:solidFill>
          </a:ln>
          <a:effectLst>
            <a:outerShdw blurRad="50800" dist="38100" dir="5400000" algn="t"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6600" b="1" dirty="0">
              <a:solidFill>
                <a:schemeClr val="accent1">
                  <a:lumMod val="50000"/>
                </a:schemeClr>
              </a:solidFill>
            </a:endParaRPr>
          </a:p>
        </p:txBody>
      </p:sp>
      <p:sp>
        <p:nvSpPr>
          <p:cNvPr id="10" name="MH_Other_6"/>
          <p:cNvSpPr txBox="1"/>
          <p:nvPr/>
        </p:nvSpPr>
        <p:spPr>
          <a:xfrm flipH="1">
            <a:off x="11409207" y="1200119"/>
            <a:ext cx="292636" cy="234950"/>
          </a:xfrm>
          <a:custGeom>
            <a:avLst/>
            <a:gdLst/>
            <a:ahLst/>
            <a:cxnLst/>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90"/>
                </a:cubicBezTo>
                <a:lnTo>
                  <a:pt x="262757" y="128922"/>
                </a:lnTo>
                <a:lnTo>
                  <a:pt x="262757" y="192360"/>
                </a:lnTo>
                <a:cubicBezTo>
                  <a:pt x="262757" y="201637"/>
                  <a:pt x="261733" y="209072"/>
                  <a:pt x="259687" y="214666"/>
                </a:cubicBezTo>
                <a:cubicBezTo>
                  <a:pt x="257641" y="220259"/>
                  <a:pt x="254503" y="224557"/>
                  <a:pt x="250274" y="227558"/>
                </a:cubicBezTo>
                <a:cubicBezTo>
                  <a:pt x="246044" y="230559"/>
                  <a:pt x="240587" y="232538"/>
                  <a:pt x="233902" y="233493"/>
                </a:cubicBezTo>
                <a:cubicBezTo>
                  <a:pt x="227218" y="234448"/>
                  <a:pt x="219510"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7"/>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90"/>
                </a:cubicBezTo>
                <a:lnTo>
                  <a:pt x="101911" y="128922"/>
                </a:lnTo>
                <a:lnTo>
                  <a:pt x="101911" y="192360"/>
                </a:lnTo>
                <a:cubicBezTo>
                  <a:pt x="101911" y="201637"/>
                  <a:pt x="100887" y="209072"/>
                  <a:pt x="98841" y="214666"/>
                </a:cubicBezTo>
                <a:cubicBezTo>
                  <a:pt x="96795" y="220259"/>
                  <a:pt x="93657" y="224557"/>
                  <a:pt x="89428" y="227558"/>
                </a:cubicBezTo>
                <a:cubicBezTo>
                  <a:pt x="85198" y="230559"/>
                  <a:pt x="79810" y="232538"/>
                  <a:pt x="73261" y="233493"/>
                </a:cubicBezTo>
                <a:cubicBezTo>
                  <a:pt x="66713" y="234448"/>
                  <a:pt x="58936" y="234925"/>
                  <a:pt x="49932" y="234925"/>
                </a:cubicBezTo>
                <a:cubicBezTo>
                  <a:pt x="40928" y="234925"/>
                  <a:pt x="33288" y="234448"/>
                  <a:pt x="27013" y="233493"/>
                </a:cubicBezTo>
                <a:cubicBezTo>
                  <a:pt x="20737" y="232538"/>
                  <a:pt x="15621" y="230559"/>
                  <a:pt x="11665" y="227558"/>
                </a:cubicBezTo>
                <a:cubicBezTo>
                  <a:pt x="7709" y="224557"/>
                  <a:pt x="4775" y="220259"/>
                  <a:pt x="2865" y="214666"/>
                </a:cubicBezTo>
                <a:cubicBezTo>
                  <a:pt x="955" y="209072"/>
                  <a:pt x="0" y="201637"/>
                  <a:pt x="0" y="192360"/>
                </a:cubicBezTo>
                <a:cubicBezTo>
                  <a:pt x="0" y="181992"/>
                  <a:pt x="478" y="172442"/>
                  <a:pt x="1433" y="163711"/>
                </a:cubicBezTo>
                <a:cubicBezTo>
                  <a:pt x="2388" y="154980"/>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7"/>
                  <a:pt x="94339" y="3479"/>
                </a:cubicBezTo>
                <a:cubicBezTo>
                  <a:pt x="97477" y="2251"/>
                  <a:pt x="101228" y="1364"/>
                  <a:pt x="105594" y="818"/>
                </a:cubicBezTo>
                <a:cubicBezTo>
                  <a:pt x="109960" y="273"/>
                  <a:pt x="115280" y="0"/>
                  <a:pt x="121556" y="0"/>
                </a:cubicBezTo>
                <a:close/>
              </a:path>
            </a:pathLst>
          </a:custGeom>
          <a:solidFill>
            <a:srgbClr val="D26779"/>
          </a:solidFill>
          <a:ln>
            <a:solidFill>
              <a:srgbClr val="D26779"/>
            </a:solidFill>
          </a:ln>
          <a:effectLst>
            <a:outerShdw blurRad="50800" dist="38100" dir="5400000" algn="t"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6600" b="1" dirty="0">
              <a:solidFill>
                <a:schemeClr val="accent1">
                  <a:lumMod val="50000"/>
                </a:schemeClr>
              </a:solidFill>
            </a:endParaRPr>
          </a:p>
        </p:txBody>
      </p:sp>
      <p:grpSp>
        <p:nvGrpSpPr>
          <p:cNvPr id="11" name="组合 10"/>
          <p:cNvGrpSpPr/>
          <p:nvPr/>
        </p:nvGrpSpPr>
        <p:grpSpPr>
          <a:xfrm>
            <a:off x="7895790" y="1444492"/>
            <a:ext cx="3255399" cy="1378204"/>
            <a:chOff x="6075405" y="1720863"/>
            <a:chExt cx="3775804" cy="1378204"/>
          </a:xfrm>
        </p:grpSpPr>
        <p:sp>
          <p:nvSpPr>
            <p:cNvPr id="17" name="文本框 14"/>
            <p:cNvSpPr txBox="1"/>
            <p:nvPr/>
          </p:nvSpPr>
          <p:spPr>
            <a:xfrm>
              <a:off x="6096000" y="2095331"/>
              <a:ext cx="3755209" cy="10037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5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t>
              </a:r>
              <a:endParaRPr lang="en-US" altLang="zh-CN" sz="1050" dirty="0">
                <a:latin typeface="楷体" panose="02010609060101010101" pitchFamily="49" charset="-122"/>
                <a:ea typeface="楷体" panose="02010609060101010101" pitchFamily="49" charset="-122"/>
                <a:cs typeface="+mn-ea"/>
                <a:sym typeface="+mn-lt"/>
              </a:endParaRPr>
            </a:p>
          </p:txBody>
        </p:sp>
        <p:sp>
          <p:nvSpPr>
            <p:cNvPr id="18" name="文本框 15"/>
            <p:cNvSpPr txBox="1"/>
            <p:nvPr/>
          </p:nvSpPr>
          <p:spPr>
            <a:xfrm>
              <a:off x="6075405" y="1720863"/>
              <a:ext cx="2868251" cy="32605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en-US" altLang="zh-CN" sz="1200" b="1" dirty="0">
                  <a:latin typeface="楷体" panose="02010609060101010101" pitchFamily="49" charset="-122"/>
                  <a:ea typeface="楷体" panose="02010609060101010101" pitchFamily="49" charset="-122"/>
                  <a:cs typeface="+mn-ea"/>
                  <a:sym typeface="+mn-lt"/>
                </a:rPr>
                <a:t>ADD YOUR TITLE HERE</a:t>
              </a:r>
            </a:p>
          </p:txBody>
        </p:sp>
      </p:grpSp>
      <p:grpSp>
        <p:nvGrpSpPr>
          <p:cNvPr id="12" name="组合 11"/>
          <p:cNvGrpSpPr/>
          <p:nvPr/>
        </p:nvGrpSpPr>
        <p:grpSpPr>
          <a:xfrm>
            <a:off x="4029949" y="3904939"/>
            <a:ext cx="3237643" cy="1363930"/>
            <a:chOff x="6096000" y="1735137"/>
            <a:chExt cx="3755209" cy="1363930"/>
          </a:xfrm>
        </p:grpSpPr>
        <p:sp>
          <p:nvSpPr>
            <p:cNvPr id="15" name="文本框 17"/>
            <p:cNvSpPr txBox="1"/>
            <p:nvPr/>
          </p:nvSpPr>
          <p:spPr>
            <a:xfrm>
              <a:off x="6096000" y="2095331"/>
              <a:ext cx="3755209" cy="10037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5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t>
              </a:r>
              <a:endParaRPr lang="en-US" altLang="zh-CN" sz="1050" dirty="0">
                <a:latin typeface="楷体" panose="02010609060101010101" pitchFamily="49" charset="-122"/>
                <a:ea typeface="楷体" panose="02010609060101010101" pitchFamily="49" charset="-122"/>
                <a:cs typeface="+mn-ea"/>
                <a:sym typeface="+mn-lt"/>
              </a:endParaRPr>
            </a:p>
          </p:txBody>
        </p:sp>
        <p:sp>
          <p:nvSpPr>
            <p:cNvPr id="16" name="文本框 18"/>
            <p:cNvSpPr txBox="1"/>
            <p:nvPr/>
          </p:nvSpPr>
          <p:spPr>
            <a:xfrm>
              <a:off x="6096000" y="1735137"/>
              <a:ext cx="2868251" cy="32605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en-US" altLang="zh-CN" sz="1200" b="1" dirty="0">
                  <a:latin typeface="楷体" panose="02010609060101010101" pitchFamily="49" charset="-122"/>
                  <a:ea typeface="楷体" panose="02010609060101010101" pitchFamily="49" charset="-122"/>
                  <a:cs typeface="+mn-ea"/>
                  <a:sym typeface="+mn-lt"/>
                </a:rPr>
                <a:t>ADD YOUR TITLE HERE</a:t>
              </a:r>
            </a:p>
          </p:txBody>
        </p:sp>
      </p:grpSp>
      <p:pic>
        <p:nvPicPr>
          <p:cNvPr id="3074" name="Picture 2" descr="母亲节"/>
          <p:cNvPicPr>
            <a:picLocks noChangeAspect="1" noChangeArrowheads="1"/>
          </p:cNvPicPr>
          <p:nvPr/>
        </p:nvPicPr>
        <p:blipFill rotWithShape="1">
          <a:blip r:embed="rId3" cstate="email"/>
          <a:srcRect/>
          <a:stretch>
            <a:fillRect/>
          </a:stretch>
        </p:blipFill>
        <p:spPr bwMode="auto">
          <a:xfrm>
            <a:off x="4029949" y="1395410"/>
            <a:ext cx="3072187" cy="232203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雨水-回娘家 - 视觉中国设计师社区"/>
          <p:cNvPicPr>
            <a:picLocks noChangeAspect="1" noChangeArrowheads="1"/>
          </p:cNvPicPr>
          <p:nvPr/>
        </p:nvPicPr>
        <p:blipFill>
          <a:blip r:embed="rId4" cstate="email"/>
          <a:srcRect/>
          <a:stretch>
            <a:fillRect/>
          </a:stretch>
        </p:blipFill>
        <p:spPr bwMode="auto">
          <a:xfrm>
            <a:off x="7655949" y="3433545"/>
            <a:ext cx="3022582" cy="241622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4" name="文本框 7"/>
          <p:cNvSpPr txBox="1"/>
          <p:nvPr/>
        </p:nvSpPr>
        <p:spPr bwMode="auto">
          <a:xfrm>
            <a:off x="3774297" y="3429000"/>
            <a:ext cx="2147194" cy="126630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Clr>
                <a:prstClr val="black">
                  <a:lumMod val="65000"/>
                  <a:lumOff val="35000"/>
                </a:prstClr>
              </a:buClr>
              <a:buFont typeface="Arial" panose="020B0604020202020204" pitchFamily="34" charset="0"/>
              <a:buChar char="•"/>
              <a:defRPr/>
            </a:pPr>
            <a:r>
              <a:rPr lang="zh-CN" altLang="en-US" sz="105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a:t>
            </a:r>
            <a:endParaRPr lang="zh-CN" altLang="en-US" sz="1400" dirty="0">
              <a:solidFill>
                <a:prstClr val="black">
                  <a:lumMod val="75000"/>
                  <a:lumOff val="25000"/>
                </a:prstClr>
              </a:solidFill>
              <a:latin typeface="楷体" panose="02010609060101010101" pitchFamily="49" charset="-122"/>
              <a:ea typeface="楷体" panose="02010609060101010101" pitchFamily="49" charset="-122"/>
              <a:cs typeface="+mn-ea"/>
              <a:sym typeface="+mn-lt"/>
            </a:endParaRPr>
          </a:p>
        </p:txBody>
      </p:sp>
      <p:sp>
        <p:nvSpPr>
          <p:cNvPr id="5" name="文本框 8"/>
          <p:cNvSpPr txBox="1"/>
          <p:nvPr/>
        </p:nvSpPr>
        <p:spPr bwMode="auto">
          <a:xfrm>
            <a:off x="6427962" y="3429000"/>
            <a:ext cx="2147194" cy="126630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Clr>
                <a:prstClr val="black">
                  <a:lumMod val="65000"/>
                  <a:lumOff val="35000"/>
                </a:prstClr>
              </a:buClr>
              <a:buFont typeface="Arial" panose="020B0604020202020204" pitchFamily="34" charset="0"/>
              <a:buChar char="•"/>
              <a:defRPr/>
            </a:pPr>
            <a:r>
              <a:rPr lang="zh-CN" altLang="en-US" sz="105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a:t>
            </a:r>
            <a:endParaRPr lang="zh-CN" altLang="en-US" sz="1400" dirty="0">
              <a:solidFill>
                <a:prstClr val="black">
                  <a:lumMod val="75000"/>
                  <a:lumOff val="25000"/>
                </a:prstClr>
              </a:solidFill>
              <a:latin typeface="楷体" panose="02010609060101010101" pitchFamily="49" charset="-122"/>
              <a:ea typeface="楷体" panose="02010609060101010101" pitchFamily="49" charset="-122"/>
              <a:cs typeface="+mn-ea"/>
              <a:sym typeface="+mn-lt"/>
            </a:endParaRPr>
          </a:p>
        </p:txBody>
      </p:sp>
      <p:sp>
        <p:nvSpPr>
          <p:cNvPr id="6" name="文本框 9"/>
          <p:cNvSpPr txBox="1"/>
          <p:nvPr/>
        </p:nvSpPr>
        <p:spPr bwMode="auto">
          <a:xfrm>
            <a:off x="9017395" y="3429000"/>
            <a:ext cx="2147194" cy="1266309"/>
          </a:xfrm>
          <a:prstGeom prst="rect">
            <a:avLst/>
          </a:prstGeom>
          <a:noFill/>
        </p:spPr>
        <p:txBody>
          <a:bodyPr wrap="square">
            <a:spAutoFit/>
          </a:bodyPr>
          <a:lstStyle>
            <a:defPPr>
              <a:defRPr lang="zh-CN"/>
            </a:defPPr>
            <a:lvl1pPr marL="228600" indent="-228600">
              <a:lnSpc>
                <a:spcPct val="150000"/>
              </a:lnSpc>
              <a:buClr>
                <a:schemeClr val="bg1"/>
              </a:buClr>
              <a:buFont typeface="Wingdings" panose="05000000000000000000" pitchFamily="2" charset="2"/>
              <a:buChar char="l"/>
              <a:defRPr sz="1400">
                <a:solidFill>
                  <a:schemeClr val="bg1"/>
                </a:solidFill>
                <a:latin typeface="方正正纤黑简体" panose="02000000000000000000" pitchFamily="2" charset="-122"/>
                <a:ea typeface="方正正纤黑简体" panose="02000000000000000000" pitchFamily="2" charset="-122"/>
              </a:defRPr>
            </a:lvl1pPr>
          </a:lstStyle>
          <a:p>
            <a:pPr marL="285750" indent="-285750">
              <a:buClr>
                <a:prstClr val="black">
                  <a:lumMod val="65000"/>
                  <a:lumOff val="35000"/>
                </a:prstClr>
              </a:buClr>
              <a:buFont typeface="Arial" panose="020B0604020202020204" pitchFamily="34" charset="0"/>
              <a:buChar char="•"/>
              <a:defRPr/>
            </a:pPr>
            <a:r>
              <a:rPr lang="zh-CN" altLang="en-US" sz="1050" dirty="0">
                <a:solidFill>
                  <a:schemeClr val="tx1"/>
                </a:solidFill>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a:t>
            </a:r>
            <a:endParaRPr lang="zh-CN" altLang="en-US" dirty="0">
              <a:solidFill>
                <a:schemeClr val="tx1"/>
              </a:solidFill>
              <a:latin typeface="楷体" panose="02010609060101010101" pitchFamily="49" charset="-122"/>
              <a:ea typeface="楷体" panose="02010609060101010101" pitchFamily="49" charset="-122"/>
              <a:cs typeface="+mn-ea"/>
              <a:sym typeface="+mn-lt"/>
            </a:endParaRPr>
          </a:p>
        </p:txBody>
      </p:sp>
      <p:sp>
        <p:nvSpPr>
          <p:cNvPr id="8" name="文本框 14"/>
          <p:cNvSpPr txBox="1"/>
          <p:nvPr/>
        </p:nvSpPr>
        <p:spPr>
          <a:xfrm>
            <a:off x="3916340" y="1443723"/>
            <a:ext cx="4820820"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插画步骤详细解说</a:t>
            </a:r>
            <a:endParaRPr lang="en-US" altLang="zh-CN" sz="2800" dirty="0">
              <a:latin typeface="楷体" panose="02010609060101010101" pitchFamily="49" charset="-122"/>
              <a:ea typeface="楷体" panose="02010609060101010101" pitchFamily="49" charset="-122"/>
              <a:cs typeface="+mn-ea"/>
              <a:sym typeface="+mn-lt"/>
            </a:endParaRPr>
          </a:p>
        </p:txBody>
      </p:sp>
      <p:pic>
        <p:nvPicPr>
          <p:cNvPr id="10" name="图片 9"/>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6974166" y="2252485"/>
            <a:ext cx="898848" cy="1266310"/>
          </a:xfrm>
          <a:prstGeom prst="rect">
            <a:avLst/>
          </a:prstGeom>
        </p:spPr>
      </p:pic>
      <p:pic>
        <p:nvPicPr>
          <p:cNvPr id="12" name="图片 11"/>
          <p:cNvPicPr>
            <a:picLocks noChangeAspect="1"/>
          </p:cNvPicPr>
          <p:nvPr/>
        </p:nvPicPr>
        <p:blipFill>
          <a:blip r:embed="rId5" cstate="email"/>
          <a:stretch>
            <a:fillRect/>
          </a:stretch>
        </p:blipFill>
        <p:spPr>
          <a:xfrm>
            <a:off x="9470054" y="2252485"/>
            <a:ext cx="1241875" cy="1105269"/>
          </a:xfrm>
          <a:prstGeom prst="rect">
            <a:avLst/>
          </a:prstGeom>
        </p:spPr>
      </p:pic>
      <p:pic>
        <p:nvPicPr>
          <p:cNvPr id="13" name="图片 12"/>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rot="3763021">
            <a:off x="7310398" y="2711805"/>
            <a:ext cx="672199" cy="947004"/>
          </a:xfrm>
          <a:prstGeom prst="rect">
            <a:avLst/>
          </a:prstGeom>
        </p:spPr>
      </p:pic>
      <p:pic>
        <p:nvPicPr>
          <p:cNvPr id="14" name="图片 13"/>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5300"/>
                    </a14:imgEffect>
                  </a14:imgLayer>
                </a14:imgProps>
              </a:ext>
            </a:extLst>
          </a:blip>
          <a:stretch>
            <a:fillRect/>
          </a:stretch>
        </p:blipFill>
        <p:spPr>
          <a:xfrm rot="19513135">
            <a:off x="4506370" y="2344691"/>
            <a:ext cx="857594" cy="1208191"/>
          </a:xfrm>
          <a:prstGeom prst="rect">
            <a:avLst/>
          </a:prstGeom>
        </p:spPr>
      </p:pic>
      <p:sp>
        <p:nvSpPr>
          <p:cNvPr id="15" name="文本框 30"/>
          <p:cNvSpPr txBox="1"/>
          <p:nvPr/>
        </p:nvSpPr>
        <p:spPr>
          <a:xfrm>
            <a:off x="3774297" y="4975432"/>
            <a:ext cx="7473711" cy="79387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8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And I've waited longer for you than I've waited for any woman. </a:t>
            </a:r>
          </a:p>
          <a:p>
            <a:pPr>
              <a:lnSpc>
                <a:spcPct val="200000"/>
              </a:lnSpc>
            </a:pPr>
            <a:r>
              <a:rPr lang="zh-CN" altLang="en-US" sz="800" dirty="0">
                <a:latin typeface="楷体" panose="02010609060101010101" pitchFamily="49" charset="-122"/>
                <a:ea typeface="楷体" panose="02010609060101010101" pitchFamily="49" charset="-122"/>
                <a:cs typeface="+mn-ea"/>
                <a:sym typeface="+mn-l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pic>
        <p:nvPicPr>
          <p:cNvPr id="1028" name="Picture 4" descr="母亲节"/>
          <p:cNvPicPr>
            <a:picLocks noChangeAspect="1" noChangeArrowheads="1"/>
          </p:cNvPicPr>
          <p:nvPr/>
        </p:nvPicPr>
        <p:blipFill>
          <a:blip r:embed="rId3" cstate="email"/>
          <a:srcRect/>
          <a:stretch>
            <a:fillRect/>
          </a:stretch>
        </p:blipFill>
        <p:spPr bwMode="auto">
          <a:xfrm>
            <a:off x="1606522" y="683578"/>
            <a:ext cx="3093681" cy="549083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文本框 30"/>
          <p:cNvSpPr txBox="1"/>
          <p:nvPr/>
        </p:nvSpPr>
        <p:spPr>
          <a:xfrm>
            <a:off x="5395347" y="1846063"/>
            <a:ext cx="5474482" cy="622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a:t>
            </a:r>
          </a:p>
        </p:txBody>
      </p:sp>
      <p:sp>
        <p:nvSpPr>
          <p:cNvPr id="4" name="文本框 32"/>
          <p:cNvSpPr txBox="1"/>
          <p:nvPr/>
        </p:nvSpPr>
        <p:spPr>
          <a:xfrm>
            <a:off x="5395347" y="4286121"/>
            <a:ext cx="5474482" cy="622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a:t>
            </a:r>
          </a:p>
        </p:txBody>
      </p:sp>
      <p:sp>
        <p:nvSpPr>
          <p:cNvPr id="5" name="文本框 33"/>
          <p:cNvSpPr txBox="1"/>
          <p:nvPr/>
        </p:nvSpPr>
        <p:spPr>
          <a:xfrm>
            <a:off x="4720321" y="1880354"/>
            <a:ext cx="65490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latin typeface="楷体" panose="02010609060101010101" pitchFamily="49" charset="-122"/>
                <a:ea typeface="楷体" panose="02010609060101010101" pitchFamily="49" charset="-122"/>
              </a:rPr>
              <a:t>01</a:t>
            </a:r>
            <a:endParaRPr lang="zh-CN" altLang="en-US" sz="2800" dirty="0">
              <a:latin typeface="楷体" panose="02010609060101010101" pitchFamily="49" charset="-122"/>
              <a:ea typeface="楷体" panose="02010609060101010101" pitchFamily="49" charset="-122"/>
            </a:endParaRPr>
          </a:p>
        </p:txBody>
      </p:sp>
      <p:sp>
        <p:nvSpPr>
          <p:cNvPr id="7" name="文本框 35"/>
          <p:cNvSpPr txBox="1"/>
          <p:nvPr/>
        </p:nvSpPr>
        <p:spPr>
          <a:xfrm>
            <a:off x="4716601" y="4304772"/>
            <a:ext cx="65490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latin typeface="楷体" panose="02010609060101010101" pitchFamily="49" charset="-122"/>
                <a:ea typeface="楷体" panose="02010609060101010101" pitchFamily="49" charset="-122"/>
              </a:rPr>
              <a:t>03</a:t>
            </a:r>
            <a:endParaRPr lang="zh-CN" altLang="en-US" sz="2800" dirty="0">
              <a:latin typeface="楷体" panose="02010609060101010101" pitchFamily="49" charset="-122"/>
              <a:ea typeface="楷体" panose="02010609060101010101" pitchFamily="49" charset="-122"/>
            </a:endParaRPr>
          </a:p>
        </p:txBody>
      </p:sp>
      <p:sp>
        <p:nvSpPr>
          <p:cNvPr id="8" name="矩形 7"/>
          <p:cNvSpPr/>
          <p:nvPr/>
        </p:nvSpPr>
        <p:spPr>
          <a:xfrm rot="5400000">
            <a:off x="6950201" y="82486"/>
            <a:ext cx="1198105" cy="6693027"/>
          </a:xfrm>
          <a:prstGeom prst="rect">
            <a:avLst/>
          </a:prstGeom>
          <a:solidFill>
            <a:srgbClr val="F8D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楷体" panose="02010609060101010101" pitchFamily="49" charset="-122"/>
              <a:ea typeface="楷体" panose="02010609060101010101" pitchFamily="49" charset="-122"/>
            </a:endParaRPr>
          </a:p>
        </p:txBody>
      </p:sp>
      <p:grpSp>
        <p:nvGrpSpPr>
          <p:cNvPr id="9" name="组合 8"/>
          <p:cNvGrpSpPr/>
          <p:nvPr/>
        </p:nvGrpSpPr>
        <p:grpSpPr>
          <a:xfrm>
            <a:off x="4743175" y="3057512"/>
            <a:ext cx="6126654" cy="622863"/>
            <a:chOff x="4655234" y="2930332"/>
            <a:chExt cx="6126654" cy="622863"/>
          </a:xfrm>
        </p:grpSpPr>
        <p:sp>
          <p:nvSpPr>
            <p:cNvPr id="10" name="文本框 31"/>
            <p:cNvSpPr txBox="1"/>
            <p:nvPr/>
          </p:nvSpPr>
          <p:spPr>
            <a:xfrm>
              <a:off x="5307406" y="2930332"/>
              <a:ext cx="5474482" cy="622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a:t>
              </a:r>
            </a:p>
          </p:txBody>
        </p:sp>
        <p:sp>
          <p:nvSpPr>
            <p:cNvPr id="11" name="文本框 34"/>
            <p:cNvSpPr txBox="1"/>
            <p:nvPr/>
          </p:nvSpPr>
          <p:spPr>
            <a:xfrm>
              <a:off x="4655234" y="3013410"/>
              <a:ext cx="65490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latin typeface="楷体" panose="02010609060101010101" pitchFamily="49" charset="-122"/>
                  <a:ea typeface="楷体" panose="02010609060101010101" pitchFamily="49" charset="-122"/>
                </a:rPr>
                <a:t>02</a:t>
              </a:r>
              <a:endParaRPr lang="zh-CN" altLang="en-US" sz="2800" dirty="0">
                <a:latin typeface="楷体" panose="02010609060101010101" pitchFamily="49" charset="-122"/>
                <a:ea typeface="楷体" panose="02010609060101010101" pitchFamily="49" charset="-122"/>
              </a:endParaRPr>
            </a:p>
          </p:txBody>
        </p:sp>
      </p:gr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1056</Words>
  <Application>Microsoft Office PowerPoint</Application>
  <PresentationFormat>宽屏</PresentationFormat>
  <Paragraphs>63</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等线</vt:lpstr>
      <vt:lpstr>方正苏新诗柳楷简体</vt:lpstr>
      <vt:lpstr>汉仪良品线简</vt:lpstr>
      <vt:lpstr>楷体</vt:lpstr>
      <vt:lpstr>宋体</vt:lpstr>
      <vt:lpstr>Arial</vt:lpstr>
      <vt:lpstr>Bodoni MT Black</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2021-07-07T00:32:00Z</dcterms:created>
  <dcterms:modified xsi:type="dcterms:W3CDTF">2023-01-10T05:48:48Z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CED991773FCB4AB39F83DF40E465DB1B</vt:lpwstr>
  </property>
  <property fmtid="{A09F084E-AD41-489F-8076-AA5BE3082BCA}" pid="100">
    <vt:ui4>5</vt:ui4>
  </property>
  <property fmtid="{64440492-4C8B-11D1-8B70-080036B11A03}" pid="11">
    <vt:lpwstr>www.2ppt.com-爱PPT提供资源下载</vt:lpwstr>
  </property>
</Properties>
</file>