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56" r:id="rId2"/>
    <p:sldId id="257" r:id="rId3"/>
    <p:sldId id="258" r:id="rId4"/>
    <p:sldId id="259" r:id="rId5"/>
    <p:sldId id="263" r:id="rId6"/>
    <p:sldId id="264" r:id="rId7"/>
    <p:sldId id="265" r:id="rId8"/>
    <p:sldId id="260" r:id="rId9"/>
    <p:sldId id="266" r:id="rId10"/>
    <p:sldId id="267" r:id="rId11"/>
    <p:sldId id="268" r:id="rId12"/>
    <p:sldId id="269" r:id="rId13"/>
    <p:sldId id="261" r:id="rId14"/>
    <p:sldId id="273" r:id="rId15"/>
    <p:sldId id="270" r:id="rId16"/>
    <p:sldId id="271" r:id="rId17"/>
    <p:sldId id="272" r:id="rId18"/>
    <p:sldId id="262" r:id="rId19"/>
    <p:sldId id="274" r:id="rId20"/>
    <p:sldId id="275" r:id="rId21"/>
    <p:sldId id="276" r:id="rId22"/>
    <p:sldId id="277" r:id="rId23"/>
    <p:sldId id="278" r:id="rId24"/>
  </p:sldIdLst>
  <p:sldSz cx="9144000" cy="5143500" type="screen16x9"/>
  <p:notesSz cx="6858000" cy="9144000"/>
  <p:custDataLst>
    <p:tags r:id="rId26"/>
  </p:custDataLst>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854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6" d="100"/>
          <a:sy n="66" d="100"/>
        </p:scale>
        <p:origin x="-2940" y="-1488"/>
      </p:cViewPr>
      <p:guideLst>
        <p:guide orient="horz" pos="1620"/>
        <p:guide pos="2880"/>
      </p:guideLst>
    </p:cSldViewPr>
  </p:slideViewPr>
  <p:notesTextViewPr>
    <p:cViewPr>
      <p:scale>
        <a:sx n="1" d="1"/>
        <a:sy n="1" d="1"/>
      </p:scale>
      <p:origin x="0" y="0"/>
    </p:cViewPr>
  </p:notesTextViewPr>
  <p:sorterViewPr>
    <p:cViewPr>
      <p:scale>
        <a:sx n="186" d="100"/>
        <a:sy n="18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071F9B-674B-4597-8067-B01D9C51CBAC}"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BBDF43-0CD8-43B7-8D5E-466433F66543}"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BBBDF43-0CD8-43B7-8D5E-466433F66543}" type="slidenum">
              <a:rPr lang="zh-CN" altLang="en-US" smtClean="0"/>
              <a:t>23</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0327E5BF-7FAD-453B-8458-B27893A94A17}" type="datetimeFigureOut">
              <a:rPr lang="zh-CN" altLang="en-US" smtClean="0"/>
              <a:t>2023-01-10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43FE36A-AD7C-4BA6-94C7-CDE14E19769E}"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0327E5BF-7FAD-453B-8458-B27893A94A17}" type="datetimeFigureOut">
              <a:rPr lang="zh-CN" altLang="en-US" smtClean="0"/>
              <a:t>2023-01-10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43FE36A-AD7C-4BA6-94C7-CDE14E19769E}"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0327E5BF-7FAD-453B-8458-B27893A94A17}" type="datetimeFigureOut">
              <a:rPr lang="zh-CN" altLang="en-US" smtClean="0"/>
              <a:t>2023-01-10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43FE36A-AD7C-4BA6-94C7-CDE14E19769E}"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327E5BF-7FAD-453B-8458-B27893A94A17}"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43FE36A-AD7C-4BA6-94C7-CDE14E19769E}" type="slidenum">
              <a:rPr lang="zh-CN" altLang="en-US" smtClean="0"/>
              <a:t>‹#›</a:t>
            </a:fld>
            <a:endParaRPr lang="zh-CN" altLang="en-US"/>
          </a:p>
        </p:txBody>
      </p:sp>
      <p:sp>
        <p:nvSpPr>
          <p:cNvPr id="7" name="矩形 6"/>
          <p:cNvSpPr/>
          <p:nvPr userDrawn="1"/>
        </p:nvSpPr>
        <p:spPr>
          <a:xfrm>
            <a:off x="7686600" y="4019939"/>
            <a:ext cx="775136" cy="24622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srgbClr val="28549C"/>
                </a:solidFill>
                <a:effectLst/>
                <a:uLnTx/>
                <a:uFillTx/>
              </a:rPr>
              <a:t>PPT</a:t>
            </a:r>
            <a:r>
              <a:rPr kumimoji="0" lang="zh-CN" altLang="en-US" sz="100" b="0" i="0" u="none" strike="noStrike" kern="0" cap="none" spc="0" normalizeH="0" baseline="0" noProof="0" dirty="0" smtClean="0">
                <a:ln>
                  <a:noFill/>
                </a:ln>
                <a:solidFill>
                  <a:srgbClr val="28549C"/>
                </a:solidFill>
                <a:effectLst/>
                <a:uLnTx/>
                <a:uFillTx/>
              </a:rPr>
              <a:t>模板下载：</a:t>
            </a:r>
            <a:r>
              <a:rPr kumimoji="0" lang="en-US" altLang="zh-CN" sz="100" b="0" i="0" u="none" strike="noStrike" kern="0" cap="none" spc="0" normalizeH="0" baseline="0" noProof="0" dirty="0" smtClean="0">
                <a:ln>
                  <a:noFill/>
                </a:ln>
                <a:solidFill>
                  <a:srgbClr val="28549C"/>
                </a:solidFill>
                <a:effectLst/>
                <a:uLnTx/>
                <a:uFillTx/>
              </a:rPr>
              <a:t>www.PPTXXX.com/moban/     </a:t>
            </a:r>
            <a:r>
              <a:rPr kumimoji="0" lang="zh-CN" altLang="en-US" sz="100" b="0" i="0" u="none" strike="noStrike" kern="0" cap="none" spc="0" normalizeH="0" baseline="0" noProof="0" dirty="0" smtClean="0">
                <a:ln>
                  <a:noFill/>
                </a:ln>
                <a:solidFill>
                  <a:srgbClr val="28549C"/>
                </a:solidFill>
                <a:effectLst/>
                <a:uLnTx/>
                <a:uFillTx/>
              </a:rPr>
              <a:t>行业</a:t>
            </a:r>
            <a:r>
              <a:rPr kumimoji="0" lang="en-US" altLang="zh-CN" sz="100" b="0" i="0" u="none" strike="noStrike" kern="0" cap="none" spc="0" normalizeH="0" baseline="0" noProof="0" dirty="0" smtClean="0">
                <a:ln>
                  <a:noFill/>
                </a:ln>
                <a:solidFill>
                  <a:srgbClr val="28549C"/>
                </a:solidFill>
                <a:effectLst/>
                <a:uLnTx/>
                <a:uFillTx/>
              </a:rPr>
              <a:t>PPT</a:t>
            </a:r>
            <a:r>
              <a:rPr kumimoji="0" lang="zh-CN" altLang="en-US" sz="100" b="0" i="0" u="none" strike="noStrike" kern="0" cap="none" spc="0" normalizeH="0" baseline="0" noProof="0" dirty="0" smtClean="0">
                <a:ln>
                  <a:noFill/>
                </a:ln>
                <a:solidFill>
                  <a:srgbClr val="28549C"/>
                </a:solidFill>
                <a:effectLst/>
                <a:uLnTx/>
                <a:uFillTx/>
              </a:rPr>
              <a:t>模板：</a:t>
            </a:r>
            <a:r>
              <a:rPr kumimoji="0" lang="en-US" altLang="zh-CN" sz="100" b="0" i="0" u="none" strike="noStrike" kern="0" cap="none" spc="0" normalizeH="0" baseline="0" noProof="0" dirty="0" smtClean="0">
                <a:ln>
                  <a:noFill/>
                </a:ln>
                <a:solidFill>
                  <a:srgbClr val="28549C"/>
                </a:solidFill>
                <a:effectLst/>
                <a:uLnTx/>
                <a:uFillTx/>
              </a:rPr>
              <a:t>www.PPTXXX.com/hangye/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srgbClr val="28549C"/>
                </a:solidFill>
                <a:effectLst/>
                <a:uLnTx/>
                <a:uFillTx/>
              </a:rPr>
              <a:t>节日</a:t>
            </a:r>
            <a:r>
              <a:rPr kumimoji="0" lang="en-US" altLang="zh-CN" sz="100" b="0" i="0" u="none" strike="noStrike" kern="0" cap="none" spc="0" normalizeH="0" baseline="0" noProof="0" dirty="0" smtClean="0">
                <a:ln>
                  <a:noFill/>
                </a:ln>
                <a:solidFill>
                  <a:srgbClr val="28549C"/>
                </a:solidFill>
                <a:effectLst/>
                <a:uLnTx/>
                <a:uFillTx/>
              </a:rPr>
              <a:t>PPT</a:t>
            </a:r>
            <a:r>
              <a:rPr kumimoji="0" lang="zh-CN" altLang="en-US" sz="100" b="0" i="0" u="none" strike="noStrike" kern="0" cap="none" spc="0" normalizeH="0" baseline="0" noProof="0" dirty="0" smtClean="0">
                <a:ln>
                  <a:noFill/>
                </a:ln>
                <a:solidFill>
                  <a:srgbClr val="28549C"/>
                </a:solidFill>
                <a:effectLst/>
                <a:uLnTx/>
                <a:uFillTx/>
              </a:rPr>
              <a:t>模板：</a:t>
            </a:r>
            <a:r>
              <a:rPr kumimoji="0" lang="en-US" altLang="zh-CN" sz="100" b="0" i="0" u="none" strike="noStrike" kern="0" cap="none" spc="0" normalizeH="0" baseline="0" noProof="0" dirty="0" smtClean="0">
                <a:ln>
                  <a:noFill/>
                </a:ln>
                <a:solidFill>
                  <a:srgbClr val="28549C"/>
                </a:solidFill>
                <a:effectLst/>
                <a:uLnTx/>
                <a:uFillTx/>
              </a:rPr>
              <a:t>www.PPTXXX.com/jieri/           PPT</a:t>
            </a:r>
            <a:r>
              <a:rPr kumimoji="0" lang="zh-CN" altLang="en-US" sz="100" b="0" i="0" u="none" strike="noStrike" kern="0" cap="none" spc="0" normalizeH="0" baseline="0" noProof="0" dirty="0" smtClean="0">
                <a:ln>
                  <a:noFill/>
                </a:ln>
                <a:solidFill>
                  <a:srgbClr val="28549C"/>
                </a:solidFill>
                <a:effectLst/>
                <a:uLnTx/>
                <a:uFillTx/>
              </a:rPr>
              <a:t>素材下载：</a:t>
            </a:r>
            <a:r>
              <a:rPr kumimoji="0" lang="en-US" altLang="zh-CN" sz="100" b="0" i="0" u="none" strike="noStrike" kern="0" cap="none" spc="0" normalizeH="0" baseline="0" noProof="0" dirty="0" smtClean="0">
                <a:ln>
                  <a:noFill/>
                </a:ln>
                <a:solidFill>
                  <a:srgbClr val="28549C"/>
                </a:solidFill>
                <a:effectLst/>
                <a:uLnTx/>
                <a:uFillTx/>
              </a:rPr>
              <a:t>www.PPTXXX.com/sucai/</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srgbClr val="28549C"/>
                </a:solidFill>
                <a:effectLst/>
                <a:uLnTx/>
                <a:uFillTx/>
              </a:rPr>
              <a:t>PPT</a:t>
            </a:r>
            <a:r>
              <a:rPr kumimoji="0" lang="zh-CN" altLang="en-US" sz="100" b="0" i="0" u="none" strike="noStrike" kern="0" cap="none" spc="0" normalizeH="0" baseline="0" noProof="0" dirty="0" smtClean="0">
                <a:ln>
                  <a:noFill/>
                </a:ln>
                <a:solidFill>
                  <a:srgbClr val="28549C"/>
                </a:solidFill>
                <a:effectLst/>
                <a:uLnTx/>
                <a:uFillTx/>
              </a:rPr>
              <a:t>背景图片：</a:t>
            </a:r>
            <a:r>
              <a:rPr kumimoji="0" lang="en-US" altLang="zh-CN" sz="100" b="0" i="0" u="none" strike="noStrike" kern="0" cap="none" spc="0" normalizeH="0" baseline="0" noProof="0" dirty="0" smtClean="0">
                <a:ln>
                  <a:noFill/>
                </a:ln>
                <a:solidFill>
                  <a:srgbClr val="28549C"/>
                </a:solidFill>
                <a:effectLst/>
                <a:uLnTx/>
                <a:uFillTx/>
              </a:rPr>
              <a:t>www.PPTXXX.com/beijing/      PPT</a:t>
            </a:r>
            <a:r>
              <a:rPr kumimoji="0" lang="zh-CN" altLang="en-US" sz="100" b="0" i="0" u="none" strike="noStrike" kern="0" cap="none" spc="0" normalizeH="0" baseline="0" noProof="0" dirty="0" smtClean="0">
                <a:ln>
                  <a:noFill/>
                </a:ln>
                <a:solidFill>
                  <a:srgbClr val="28549C"/>
                </a:solidFill>
                <a:effectLst/>
                <a:uLnTx/>
                <a:uFillTx/>
              </a:rPr>
              <a:t>图表下载：</a:t>
            </a:r>
            <a:r>
              <a:rPr kumimoji="0" lang="en-US" altLang="zh-CN" sz="100" b="0" i="0" u="none" strike="noStrike" kern="0" cap="none" spc="0" normalizeH="0" baseline="0" noProof="0" dirty="0" smtClean="0">
                <a:ln>
                  <a:noFill/>
                </a:ln>
                <a:solidFill>
                  <a:srgbClr val="28549C"/>
                </a:solidFill>
                <a:effectLst/>
                <a:uLnTx/>
                <a:uFillTx/>
              </a:rPr>
              <a:t>www.PPTXXX.com/tubiao/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srgbClr val="28549C"/>
                </a:solidFill>
                <a:effectLst/>
                <a:uLnTx/>
                <a:uFillTx/>
              </a:rPr>
              <a:t>优秀</a:t>
            </a:r>
            <a:r>
              <a:rPr kumimoji="0" lang="en-US" altLang="zh-CN" sz="100" b="0" i="0" u="none" strike="noStrike" kern="0" cap="none" spc="0" normalizeH="0" baseline="0" noProof="0" dirty="0" smtClean="0">
                <a:ln>
                  <a:noFill/>
                </a:ln>
                <a:solidFill>
                  <a:srgbClr val="28549C"/>
                </a:solidFill>
                <a:effectLst/>
                <a:uLnTx/>
                <a:uFillTx/>
              </a:rPr>
              <a:t>PPT</a:t>
            </a:r>
            <a:r>
              <a:rPr kumimoji="0" lang="zh-CN" altLang="en-US" sz="100" b="0" i="0" u="none" strike="noStrike" kern="0" cap="none" spc="0" normalizeH="0" baseline="0" noProof="0" dirty="0" smtClean="0">
                <a:ln>
                  <a:noFill/>
                </a:ln>
                <a:solidFill>
                  <a:srgbClr val="28549C"/>
                </a:solidFill>
                <a:effectLst/>
                <a:uLnTx/>
                <a:uFillTx/>
              </a:rPr>
              <a:t>下载：</a:t>
            </a:r>
            <a:r>
              <a:rPr kumimoji="0" lang="en-US" altLang="zh-CN" sz="100" b="0" i="0" u="none" strike="noStrike" kern="0" cap="none" spc="0" normalizeH="0" baseline="0" noProof="0" dirty="0" smtClean="0">
                <a:ln>
                  <a:noFill/>
                </a:ln>
                <a:solidFill>
                  <a:srgbClr val="28549C"/>
                </a:solidFill>
                <a:effectLst/>
                <a:uLnTx/>
                <a:uFillTx/>
              </a:rPr>
              <a:t>www.PPTXXX.com/xiazai/        PPT</a:t>
            </a:r>
            <a:r>
              <a:rPr kumimoji="0" lang="zh-CN" altLang="en-US" sz="100" b="0" i="0" u="none" strike="noStrike" kern="0" cap="none" spc="0" normalizeH="0" baseline="0" noProof="0" dirty="0" smtClean="0">
                <a:ln>
                  <a:noFill/>
                </a:ln>
                <a:solidFill>
                  <a:srgbClr val="28549C"/>
                </a:solidFill>
                <a:effectLst/>
                <a:uLnTx/>
                <a:uFillTx/>
              </a:rPr>
              <a:t>教程： </a:t>
            </a:r>
            <a:r>
              <a:rPr kumimoji="0" lang="en-US" altLang="zh-CN" sz="100" b="0" i="0" u="none" strike="noStrike" kern="0" cap="none" spc="0" normalizeH="0" baseline="0" noProof="0" dirty="0" smtClean="0">
                <a:ln>
                  <a:noFill/>
                </a:ln>
                <a:solidFill>
                  <a:srgbClr val="28549C"/>
                </a:solidFill>
                <a:effectLst/>
                <a:uLnTx/>
                <a:uFillTx/>
              </a:rPr>
              <a:t>www.PPTXXX.com/powerpoint/      </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srgbClr val="28549C"/>
                </a:solidFill>
                <a:effectLst/>
                <a:uLnTx/>
                <a:uFillTx/>
              </a:rPr>
              <a:t>Word</a:t>
            </a:r>
            <a:r>
              <a:rPr kumimoji="0" lang="zh-CN" altLang="en-US" sz="100" b="0" i="0" u="none" strike="noStrike" kern="0" cap="none" spc="0" normalizeH="0" baseline="0" noProof="0" dirty="0" smtClean="0">
                <a:ln>
                  <a:noFill/>
                </a:ln>
                <a:solidFill>
                  <a:srgbClr val="28549C"/>
                </a:solidFill>
                <a:effectLst/>
                <a:uLnTx/>
                <a:uFillTx/>
              </a:rPr>
              <a:t>教程： </a:t>
            </a:r>
            <a:r>
              <a:rPr kumimoji="0" lang="en-US" altLang="zh-CN" sz="100" b="0" i="0" u="none" strike="noStrike" kern="0" cap="none" spc="0" normalizeH="0" baseline="0" noProof="0" dirty="0" smtClean="0">
                <a:ln>
                  <a:noFill/>
                </a:ln>
                <a:solidFill>
                  <a:srgbClr val="28549C"/>
                </a:solidFill>
                <a:effectLst/>
                <a:uLnTx/>
                <a:uFillTx/>
              </a:rPr>
              <a:t>www.PPTXXX.com/word/              Excel</a:t>
            </a:r>
            <a:r>
              <a:rPr kumimoji="0" lang="zh-CN" altLang="en-US" sz="100" b="0" i="0" u="none" strike="noStrike" kern="0" cap="none" spc="0" normalizeH="0" baseline="0" noProof="0" dirty="0" smtClean="0">
                <a:ln>
                  <a:noFill/>
                </a:ln>
                <a:solidFill>
                  <a:srgbClr val="28549C"/>
                </a:solidFill>
                <a:effectLst/>
                <a:uLnTx/>
                <a:uFillTx/>
              </a:rPr>
              <a:t>教程：</a:t>
            </a:r>
            <a:r>
              <a:rPr kumimoji="0" lang="en-US" altLang="zh-CN" sz="100" b="0" i="0" u="none" strike="noStrike" kern="0" cap="none" spc="0" normalizeH="0" baseline="0" noProof="0" dirty="0" smtClean="0">
                <a:ln>
                  <a:noFill/>
                </a:ln>
                <a:solidFill>
                  <a:srgbClr val="28549C"/>
                </a:solidFill>
                <a:effectLst/>
                <a:uLnTx/>
                <a:uFillTx/>
              </a:rPr>
              <a:t>www.PPTXXX.com/excel/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srgbClr val="28549C"/>
                </a:solidFill>
                <a:effectLst/>
                <a:uLnTx/>
                <a:uFillTx/>
              </a:rPr>
              <a:t>资料下载：</a:t>
            </a:r>
            <a:r>
              <a:rPr kumimoji="0" lang="en-US" altLang="zh-CN" sz="100" b="0" i="0" u="none" strike="noStrike" kern="0" cap="none" spc="0" normalizeH="0" baseline="0" noProof="0" dirty="0" smtClean="0">
                <a:ln>
                  <a:noFill/>
                </a:ln>
                <a:solidFill>
                  <a:srgbClr val="28549C"/>
                </a:solidFill>
                <a:effectLst/>
                <a:uLnTx/>
                <a:uFillTx/>
              </a:rPr>
              <a:t>www.PPTXXX.com/ziliao/                PPT</a:t>
            </a:r>
            <a:r>
              <a:rPr kumimoji="0" lang="zh-CN" altLang="en-US" sz="100" b="0" i="0" u="none" strike="noStrike" kern="0" cap="none" spc="0" normalizeH="0" baseline="0" noProof="0" dirty="0" smtClean="0">
                <a:ln>
                  <a:noFill/>
                </a:ln>
                <a:solidFill>
                  <a:srgbClr val="28549C"/>
                </a:solidFill>
                <a:effectLst/>
                <a:uLnTx/>
                <a:uFillTx/>
              </a:rPr>
              <a:t>课件下载：</a:t>
            </a:r>
            <a:r>
              <a:rPr kumimoji="0" lang="en-US" altLang="zh-CN" sz="100" b="0" i="0" u="none" strike="noStrike" kern="0" cap="none" spc="0" normalizeH="0" baseline="0" noProof="0" dirty="0" smtClean="0">
                <a:ln>
                  <a:noFill/>
                </a:ln>
                <a:solidFill>
                  <a:srgbClr val="28549C"/>
                </a:solidFill>
                <a:effectLst/>
                <a:uLnTx/>
                <a:uFillTx/>
              </a:rPr>
              <a:t>www.PPTXXX.com/kejian/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srgbClr val="28549C"/>
                </a:solidFill>
                <a:effectLst/>
                <a:uLnTx/>
                <a:uFillTx/>
              </a:rPr>
              <a:t>范文下载：</a:t>
            </a:r>
            <a:r>
              <a:rPr kumimoji="0" lang="en-US" altLang="zh-CN" sz="100" b="0" i="0" u="none" strike="noStrike" kern="0" cap="none" spc="0" normalizeH="0" baseline="0" noProof="0" dirty="0" smtClean="0">
                <a:ln>
                  <a:noFill/>
                </a:ln>
                <a:solidFill>
                  <a:srgbClr val="28549C"/>
                </a:solidFill>
                <a:effectLst/>
                <a:uLnTx/>
                <a:uFillTx/>
              </a:rPr>
              <a:t>www.PPTXXX.com/fanwen/             </a:t>
            </a:r>
            <a:r>
              <a:rPr kumimoji="0" lang="zh-CN" altLang="en-US" sz="100" b="0" i="0" u="none" strike="noStrike" kern="0" cap="none" spc="0" normalizeH="0" baseline="0" noProof="0" dirty="0" smtClean="0">
                <a:ln>
                  <a:noFill/>
                </a:ln>
                <a:solidFill>
                  <a:srgbClr val="28549C"/>
                </a:solidFill>
                <a:effectLst/>
                <a:uLnTx/>
                <a:uFillTx/>
              </a:rPr>
              <a:t>试卷下载：</a:t>
            </a:r>
            <a:r>
              <a:rPr kumimoji="0" lang="en-US" altLang="zh-CN" sz="100" b="0" i="0" u="none" strike="noStrike" kern="0" cap="none" spc="0" normalizeH="0" baseline="0" noProof="0" dirty="0" smtClean="0">
                <a:ln>
                  <a:noFill/>
                </a:ln>
                <a:solidFill>
                  <a:srgbClr val="28549C"/>
                </a:solidFill>
                <a:effectLst/>
                <a:uLnTx/>
                <a:uFillTx/>
              </a:rPr>
              <a:t>www.PPTXXX.com/shiti/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srgbClr val="28549C"/>
                </a:solidFill>
                <a:effectLst/>
                <a:uLnTx/>
                <a:uFillTx/>
              </a:rPr>
              <a:t>教案下载：</a:t>
            </a:r>
            <a:r>
              <a:rPr kumimoji="0" lang="en-US" altLang="zh-CN" sz="100" b="0" i="0" u="none" strike="noStrike" kern="0" cap="none" spc="0" normalizeH="0" baseline="0" noProof="0" dirty="0" smtClean="0">
                <a:ln>
                  <a:noFill/>
                </a:ln>
                <a:solidFill>
                  <a:srgbClr val="28549C"/>
                </a:solidFill>
                <a:effectLst/>
                <a:uLnTx/>
                <a:uFillTx/>
              </a:rPr>
              <a:t>www.PPTXXX.com/jiaoan/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srgbClr val="28549C"/>
                </a:solidFill>
                <a:effectLst/>
                <a:uLnTx/>
                <a:uFillTx/>
              </a:rPr>
              <a:t>字体下载：</a:t>
            </a:r>
            <a:r>
              <a:rPr kumimoji="0" lang="en-US" altLang="zh-CN" sz="100" b="0" i="0" u="none" strike="noStrike" kern="0" cap="none" spc="0" normalizeH="0" baseline="0" noProof="0" dirty="0" smtClean="0">
                <a:ln>
                  <a:noFill/>
                </a:ln>
                <a:solidFill>
                  <a:srgbClr val="28549C"/>
                </a:solidFill>
                <a:effectLst/>
                <a:uLnTx/>
                <a:uFillTx/>
              </a:rPr>
              <a:t>www.PPTXXX.com/ziti/</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srgbClr val="28549C"/>
                </a:solidFill>
                <a:effectLst/>
                <a:uLnTx/>
                <a:uFillTx/>
              </a:rPr>
              <a:t> </a:t>
            </a:r>
            <a:endParaRPr kumimoji="0" lang="zh-CN" altLang="en-US" sz="100" b="0" i="0" u="none" strike="noStrike" kern="0" cap="none" spc="0" normalizeH="0" baseline="0" noProof="0" dirty="0" smtClean="0">
              <a:ln>
                <a:noFill/>
              </a:ln>
              <a:solidFill>
                <a:srgbClr val="28549C"/>
              </a:solidFill>
              <a:effectLst/>
              <a:uLnTx/>
              <a:uFillTx/>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0327E5BF-7FAD-453B-8458-B27893A94A17}" type="datetimeFigureOut">
              <a:rPr lang="zh-CN" altLang="en-US" smtClean="0"/>
              <a:t>2023-01-10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43FE36A-AD7C-4BA6-94C7-CDE14E19769E}"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0327E5BF-7FAD-453B-8458-B27893A94A17}" type="datetimeFigureOut">
              <a:rPr lang="zh-CN" altLang="en-US" smtClean="0"/>
              <a:t>2023-01-10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43FE36A-AD7C-4BA6-94C7-CDE14E19769E}"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0327E5BF-7FAD-453B-8458-B27893A94A17}" type="datetimeFigureOut">
              <a:rPr lang="zh-CN" altLang="en-US" smtClean="0"/>
              <a:t>2023-01-10</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443FE36A-AD7C-4BA6-94C7-CDE14E19769E}"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0327E5BF-7FAD-453B-8458-B27893A94A17}" type="datetimeFigureOut">
              <a:rPr lang="zh-CN" altLang="en-US" smtClean="0"/>
              <a:t>2023-01-10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443FE36A-AD7C-4BA6-94C7-CDE14E19769E}"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27E5BF-7FAD-453B-8458-B27893A94A17}" type="datetimeFigureOut">
              <a:rPr lang="zh-CN" altLang="en-US" smtClean="0"/>
              <a:t>2023-01-10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443FE36A-AD7C-4BA6-94C7-CDE14E19769E}"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0327E5BF-7FAD-453B-8458-B27893A94A17}" type="datetimeFigureOut">
              <a:rPr lang="zh-CN" altLang="en-US" smtClean="0"/>
              <a:t>2023-01-10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43FE36A-AD7C-4BA6-94C7-CDE14E19769E}"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0327E5BF-7FAD-453B-8458-B27893A94A17}" type="datetimeFigureOut">
              <a:rPr lang="zh-CN" altLang="en-US" smtClean="0"/>
              <a:t>2023-01-10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43FE36A-AD7C-4BA6-94C7-CDE14E19769E}"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8549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0327E5BF-7FAD-453B-8458-B27893A94A17}" type="datetimeFigureOut">
              <a:rPr lang="zh-CN" altLang="en-US" smtClean="0"/>
              <a:t>2023-01-10</a:t>
            </a:fld>
            <a:endParaRPr lang="zh-CN" alt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443FE36A-AD7C-4BA6-94C7-CDE14E19769E}"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8" name="组合 189"/>
          <p:cNvGrpSpPr/>
          <p:nvPr/>
        </p:nvGrpSpPr>
        <p:grpSpPr bwMode="auto">
          <a:xfrm rot="2517222">
            <a:off x="-1234678" y="2608660"/>
            <a:ext cx="3919538" cy="3031331"/>
            <a:chOff x="3204345" y="1148987"/>
            <a:chExt cx="5227003" cy="4042367"/>
          </a:xfrm>
        </p:grpSpPr>
        <p:grpSp>
          <p:nvGrpSpPr>
            <p:cNvPr id="129" name="组合 113"/>
            <p:cNvGrpSpPr/>
            <p:nvPr/>
          </p:nvGrpSpPr>
          <p:grpSpPr bwMode="auto">
            <a:xfrm>
              <a:off x="3941860" y="1686047"/>
              <a:ext cx="3240000" cy="3240000"/>
              <a:chOff x="4458000" y="1715032"/>
              <a:chExt cx="3240000" cy="3240000"/>
            </a:xfrm>
          </p:grpSpPr>
          <p:sp>
            <p:nvSpPr>
              <p:cNvPr id="196" name="椭圆 195"/>
              <p:cNvSpPr/>
              <p:nvPr/>
            </p:nvSpPr>
            <p:spPr>
              <a:xfrm>
                <a:off x="4528470" y="1786715"/>
                <a:ext cx="3096189" cy="3097666"/>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97" name="椭圆 196"/>
              <p:cNvSpPr/>
              <p:nvPr/>
            </p:nvSpPr>
            <p:spPr>
              <a:xfrm>
                <a:off x="4493539" y="1751785"/>
                <a:ext cx="3166052" cy="3167526"/>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98" name="椭圆 197"/>
              <p:cNvSpPr/>
              <p:nvPr/>
            </p:nvSpPr>
            <p:spPr>
              <a:xfrm>
                <a:off x="4457019" y="1715268"/>
                <a:ext cx="3239091" cy="3240561"/>
              </a:xfrm>
              <a:prstGeom prst="ellipse">
                <a:avLst/>
              </a:prstGeom>
              <a:noFill/>
              <a:ln w="1905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130" name="组合 117"/>
            <p:cNvGrpSpPr/>
            <p:nvPr/>
          </p:nvGrpSpPr>
          <p:grpSpPr bwMode="auto">
            <a:xfrm>
              <a:off x="5422292" y="2072905"/>
              <a:ext cx="279136" cy="279136"/>
              <a:chOff x="6915602" y="1431728"/>
              <a:chExt cx="301944" cy="301944"/>
            </a:xfrm>
          </p:grpSpPr>
          <p:sp>
            <p:nvSpPr>
              <p:cNvPr id="194" name="椭圆 193"/>
              <p:cNvSpPr/>
              <p:nvPr/>
            </p:nvSpPr>
            <p:spPr>
              <a:xfrm>
                <a:off x="6915401" y="1432426"/>
                <a:ext cx="302285" cy="302274"/>
              </a:xfrm>
              <a:prstGeom prst="ellipse">
                <a:avLst/>
              </a:prstGeom>
              <a:noFill/>
              <a:ln w="635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95" name="椭圆 194"/>
              <p:cNvSpPr/>
              <p:nvPr/>
            </p:nvSpPr>
            <p:spPr>
              <a:xfrm rot="1905853">
                <a:off x="6966927" y="1483950"/>
                <a:ext cx="199233" cy="199226"/>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cxnSp>
          <p:nvCxnSpPr>
            <p:cNvPr id="131" name="直接连接符 130"/>
            <p:cNvCxnSpPr/>
            <p:nvPr/>
          </p:nvCxnSpPr>
          <p:spPr>
            <a:xfrm flipV="1">
              <a:off x="3204345" y="3489380"/>
              <a:ext cx="4767309" cy="17755"/>
            </a:xfrm>
            <a:prstGeom prst="line">
              <a:avLst/>
            </a:prstGeom>
            <a:ln w="9525" cap="rnd">
              <a:gradFill>
                <a:gsLst>
                  <a:gs pos="16000">
                    <a:schemeClr val="accent1">
                      <a:lumMod val="5000"/>
                      <a:lumOff val="95000"/>
                      <a:alpha val="33000"/>
                    </a:schemeClr>
                  </a:gs>
                  <a:gs pos="54000">
                    <a:schemeClr val="bg1"/>
                  </a:gs>
                  <a:gs pos="88000">
                    <a:schemeClr val="bg1">
                      <a:alpha val="38000"/>
                    </a:schemeClr>
                  </a:gs>
                </a:gsLst>
                <a:lin ang="5400000" scaled="1"/>
              </a:gradFill>
              <a:round/>
              <a:tailEnd type="none" w="sm" len="sm"/>
            </a:ln>
          </p:spPr>
          <p:style>
            <a:lnRef idx="1">
              <a:schemeClr val="accent1"/>
            </a:lnRef>
            <a:fillRef idx="0">
              <a:schemeClr val="accent1"/>
            </a:fillRef>
            <a:effectRef idx="0">
              <a:schemeClr val="accent1"/>
            </a:effectRef>
            <a:fontRef idx="minor">
              <a:schemeClr val="tx1"/>
            </a:fontRef>
          </p:style>
        </p:cxnSp>
        <p:grpSp>
          <p:nvGrpSpPr>
            <p:cNvPr id="132" name="组合 121"/>
            <p:cNvGrpSpPr/>
            <p:nvPr/>
          </p:nvGrpSpPr>
          <p:grpSpPr bwMode="auto">
            <a:xfrm>
              <a:off x="5422292" y="4260054"/>
              <a:ext cx="279136" cy="279136"/>
              <a:chOff x="6915602" y="1431728"/>
              <a:chExt cx="301944" cy="301944"/>
            </a:xfrm>
          </p:grpSpPr>
          <p:sp>
            <p:nvSpPr>
              <p:cNvPr id="192" name="椭圆 191"/>
              <p:cNvSpPr/>
              <p:nvPr/>
            </p:nvSpPr>
            <p:spPr>
              <a:xfrm>
                <a:off x="6914782" y="1431945"/>
                <a:ext cx="302286" cy="302274"/>
              </a:xfrm>
              <a:prstGeom prst="ellipse">
                <a:avLst/>
              </a:prstGeom>
              <a:noFill/>
              <a:ln w="635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93" name="椭圆 192"/>
              <p:cNvSpPr/>
              <p:nvPr/>
            </p:nvSpPr>
            <p:spPr>
              <a:xfrm rot="1905853">
                <a:off x="6966309" y="1483468"/>
                <a:ext cx="199233" cy="199227"/>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133" name="组合 124"/>
            <p:cNvGrpSpPr/>
            <p:nvPr/>
          </p:nvGrpSpPr>
          <p:grpSpPr bwMode="auto">
            <a:xfrm>
              <a:off x="4612292" y="2545470"/>
              <a:ext cx="279136" cy="279136"/>
              <a:chOff x="6915602" y="1431728"/>
              <a:chExt cx="301944" cy="301944"/>
            </a:xfrm>
          </p:grpSpPr>
          <p:sp>
            <p:nvSpPr>
              <p:cNvPr id="190" name="椭圆 189"/>
              <p:cNvSpPr/>
              <p:nvPr/>
            </p:nvSpPr>
            <p:spPr>
              <a:xfrm>
                <a:off x="6915520" y="1431624"/>
                <a:ext cx="302285" cy="302274"/>
              </a:xfrm>
              <a:prstGeom prst="ellipse">
                <a:avLst/>
              </a:prstGeom>
              <a:noFill/>
              <a:ln w="635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91" name="椭圆 190"/>
              <p:cNvSpPr/>
              <p:nvPr/>
            </p:nvSpPr>
            <p:spPr>
              <a:xfrm rot="1905853">
                <a:off x="6967046" y="1483148"/>
                <a:ext cx="199233" cy="199226"/>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134" name="组合 127"/>
            <p:cNvGrpSpPr/>
            <p:nvPr/>
          </p:nvGrpSpPr>
          <p:grpSpPr bwMode="auto">
            <a:xfrm>
              <a:off x="4612292" y="3787489"/>
              <a:ext cx="279136" cy="279136"/>
              <a:chOff x="6915602" y="1431728"/>
              <a:chExt cx="301944" cy="301944"/>
            </a:xfrm>
          </p:grpSpPr>
          <p:sp>
            <p:nvSpPr>
              <p:cNvPr id="188" name="椭圆 187"/>
              <p:cNvSpPr/>
              <p:nvPr/>
            </p:nvSpPr>
            <p:spPr>
              <a:xfrm>
                <a:off x="6915052" y="1434624"/>
                <a:ext cx="302285" cy="300556"/>
              </a:xfrm>
              <a:prstGeom prst="ellipse">
                <a:avLst/>
              </a:prstGeom>
              <a:noFill/>
              <a:ln w="635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89" name="椭圆 188"/>
              <p:cNvSpPr/>
              <p:nvPr/>
            </p:nvSpPr>
            <p:spPr>
              <a:xfrm rot="1905853">
                <a:off x="6965365" y="1486084"/>
                <a:ext cx="199233" cy="197508"/>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135" name="组合 130"/>
            <p:cNvGrpSpPr/>
            <p:nvPr/>
          </p:nvGrpSpPr>
          <p:grpSpPr bwMode="auto">
            <a:xfrm>
              <a:off x="6236828" y="2545470"/>
              <a:ext cx="279136" cy="279136"/>
              <a:chOff x="6915602" y="1431728"/>
              <a:chExt cx="301944" cy="301944"/>
            </a:xfrm>
          </p:grpSpPr>
          <p:sp>
            <p:nvSpPr>
              <p:cNvPr id="186" name="椭圆 185"/>
              <p:cNvSpPr/>
              <p:nvPr/>
            </p:nvSpPr>
            <p:spPr>
              <a:xfrm>
                <a:off x="6915651" y="1431502"/>
                <a:ext cx="302285" cy="302274"/>
              </a:xfrm>
              <a:prstGeom prst="ellipse">
                <a:avLst/>
              </a:prstGeom>
              <a:noFill/>
              <a:ln w="635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87" name="椭圆 186"/>
              <p:cNvSpPr/>
              <p:nvPr/>
            </p:nvSpPr>
            <p:spPr>
              <a:xfrm rot="1905853">
                <a:off x="6967177" y="1483026"/>
                <a:ext cx="199233" cy="199226"/>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136" name="组合 133"/>
            <p:cNvGrpSpPr/>
            <p:nvPr/>
          </p:nvGrpSpPr>
          <p:grpSpPr bwMode="auto">
            <a:xfrm>
              <a:off x="6236828" y="3787489"/>
              <a:ext cx="279136" cy="279136"/>
              <a:chOff x="6915602" y="1431728"/>
              <a:chExt cx="301944" cy="301944"/>
            </a:xfrm>
          </p:grpSpPr>
          <p:sp>
            <p:nvSpPr>
              <p:cNvPr id="184" name="椭圆 183"/>
              <p:cNvSpPr/>
              <p:nvPr/>
            </p:nvSpPr>
            <p:spPr>
              <a:xfrm>
                <a:off x="6914035" y="1433225"/>
                <a:ext cx="302285" cy="300557"/>
              </a:xfrm>
              <a:prstGeom prst="ellipse">
                <a:avLst/>
              </a:prstGeom>
              <a:noFill/>
              <a:ln w="635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85" name="椭圆 184"/>
              <p:cNvSpPr/>
              <p:nvPr/>
            </p:nvSpPr>
            <p:spPr>
              <a:xfrm rot="1905853">
                <a:off x="6965496" y="1485962"/>
                <a:ext cx="199233" cy="197508"/>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137" name="组合 142"/>
            <p:cNvGrpSpPr/>
            <p:nvPr/>
          </p:nvGrpSpPr>
          <p:grpSpPr bwMode="auto">
            <a:xfrm>
              <a:off x="6397877" y="1380037"/>
              <a:ext cx="2033471" cy="2033471"/>
              <a:chOff x="8272465" y="1479335"/>
              <a:chExt cx="1613197" cy="1613197"/>
            </a:xfrm>
          </p:grpSpPr>
          <p:grpSp>
            <p:nvGrpSpPr>
              <p:cNvPr id="161" name="组合 143"/>
              <p:cNvGrpSpPr/>
              <p:nvPr/>
            </p:nvGrpSpPr>
            <p:grpSpPr bwMode="auto">
              <a:xfrm>
                <a:off x="8272465" y="1479335"/>
                <a:ext cx="1613197" cy="1613197"/>
                <a:chOff x="4458000" y="1715032"/>
                <a:chExt cx="3240000" cy="3240000"/>
              </a:xfrm>
            </p:grpSpPr>
            <p:sp>
              <p:nvSpPr>
                <p:cNvPr id="181" name="椭圆 180"/>
                <p:cNvSpPr/>
                <p:nvPr/>
              </p:nvSpPr>
              <p:spPr>
                <a:xfrm>
                  <a:off x="4525562" y="1786246"/>
                  <a:ext cx="3099101" cy="3098992"/>
                </a:xfrm>
                <a:prstGeom prst="ellipse">
                  <a:avLst/>
                </a:prstGeom>
                <a:noFill/>
                <a:ln w="9525">
                  <a:solidFill>
                    <a:schemeClr val="bg1">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82" name="椭圆 181"/>
                <p:cNvSpPr/>
                <p:nvPr/>
              </p:nvSpPr>
              <p:spPr>
                <a:xfrm>
                  <a:off x="4490144" y="1750829"/>
                  <a:ext cx="3169938" cy="3169826"/>
                </a:xfrm>
                <a:prstGeom prst="ellipse">
                  <a:avLst/>
                </a:prstGeom>
                <a:noFill/>
                <a:ln w="9525">
                  <a:solidFill>
                    <a:schemeClr val="bg1">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83" name="椭圆 182"/>
                <p:cNvSpPr/>
                <p:nvPr/>
              </p:nvSpPr>
              <p:spPr>
                <a:xfrm>
                  <a:off x="4454726" y="1715412"/>
                  <a:ext cx="3240775" cy="3240660"/>
                </a:xfrm>
                <a:prstGeom prst="ellipse">
                  <a:avLst/>
                </a:prstGeom>
                <a:noFill/>
                <a:ln w="9525">
                  <a:solidFill>
                    <a:schemeClr val="bg1">
                      <a:alpha val="58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162" name="组合 144"/>
              <p:cNvGrpSpPr/>
              <p:nvPr/>
            </p:nvGrpSpPr>
            <p:grpSpPr bwMode="auto">
              <a:xfrm>
                <a:off x="8586067" y="1720236"/>
                <a:ext cx="985998" cy="1093816"/>
                <a:chOff x="8582069" y="1755978"/>
                <a:chExt cx="985998" cy="1093816"/>
              </a:xfrm>
            </p:grpSpPr>
            <p:grpSp>
              <p:nvGrpSpPr>
                <p:cNvPr id="163" name="组合 145"/>
                <p:cNvGrpSpPr/>
                <p:nvPr/>
              </p:nvGrpSpPr>
              <p:grpSpPr bwMode="auto">
                <a:xfrm>
                  <a:off x="8998754" y="1755978"/>
                  <a:ext cx="192184" cy="192184"/>
                  <a:chOff x="8860143" y="2545060"/>
                  <a:chExt cx="139804" cy="139804"/>
                </a:xfrm>
              </p:grpSpPr>
              <p:sp>
                <p:nvSpPr>
                  <p:cNvPr id="179" name="椭圆 178"/>
                  <p:cNvSpPr/>
                  <p:nvPr/>
                </p:nvSpPr>
                <p:spPr>
                  <a:xfrm>
                    <a:off x="8858197" y="2544237"/>
                    <a:ext cx="140197" cy="140191"/>
                  </a:xfrm>
                  <a:prstGeom prst="ellipse">
                    <a:avLst/>
                  </a:prstGeom>
                  <a:noFill/>
                  <a:ln w="6350">
                    <a:solidFill>
                      <a:schemeClr val="bg1">
                        <a:alpha val="58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80" name="椭圆 179"/>
                  <p:cNvSpPr/>
                  <p:nvPr/>
                </p:nvSpPr>
                <p:spPr>
                  <a:xfrm rot="1905853">
                    <a:off x="8870110" y="2556149"/>
                    <a:ext cx="116372" cy="116367"/>
                  </a:xfrm>
                  <a:prstGeom prst="ellipse">
                    <a:avLst/>
                  </a:prstGeom>
                  <a:noFill/>
                  <a:ln w="6350">
                    <a:solidFill>
                      <a:schemeClr val="bg1">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164" name="组合 146"/>
                <p:cNvGrpSpPr/>
                <p:nvPr/>
              </p:nvGrpSpPr>
              <p:grpSpPr bwMode="auto">
                <a:xfrm>
                  <a:off x="8582069" y="2049911"/>
                  <a:ext cx="192184" cy="192184"/>
                  <a:chOff x="8860143" y="2545060"/>
                  <a:chExt cx="139804" cy="139804"/>
                </a:xfrm>
              </p:grpSpPr>
              <p:sp>
                <p:nvSpPr>
                  <p:cNvPr id="177" name="椭圆 176"/>
                  <p:cNvSpPr/>
                  <p:nvPr/>
                </p:nvSpPr>
                <p:spPr>
                  <a:xfrm>
                    <a:off x="8858274" y="2544755"/>
                    <a:ext cx="140197" cy="139275"/>
                  </a:xfrm>
                  <a:prstGeom prst="ellipse">
                    <a:avLst/>
                  </a:prstGeom>
                  <a:noFill/>
                  <a:ln w="6350">
                    <a:solidFill>
                      <a:schemeClr val="bg1">
                        <a:alpha val="58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78" name="椭圆 177"/>
                  <p:cNvSpPr/>
                  <p:nvPr/>
                </p:nvSpPr>
                <p:spPr>
                  <a:xfrm rot="1905853">
                    <a:off x="8870220" y="2556020"/>
                    <a:ext cx="116372" cy="115451"/>
                  </a:xfrm>
                  <a:prstGeom prst="ellipse">
                    <a:avLst/>
                  </a:prstGeom>
                  <a:noFill/>
                  <a:ln w="6350">
                    <a:solidFill>
                      <a:schemeClr val="bg1">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165" name="组合 147"/>
                <p:cNvGrpSpPr/>
                <p:nvPr/>
              </p:nvGrpSpPr>
              <p:grpSpPr bwMode="auto">
                <a:xfrm>
                  <a:off x="8582069" y="2441991"/>
                  <a:ext cx="192184" cy="192184"/>
                  <a:chOff x="8860143" y="2545060"/>
                  <a:chExt cx="139804" cy="139804"/>
                </a:xfrm>
              </p:grpSpPr>
              <p:sp>
                <p:nvSpPr>
                  <p:cNvPr id="175" name="椭圆 174"/>
                  <p:cNvSpPr/>
                  <p:nvPr/>
                </p:nvSpPr>
                <p:spPr>
                  <a:xfrm>
                    <a:off x="8857664" y="2544855"/>
                    <a:ext cx="140196" cy="140191"/>
                  </a:xfrm>
                  <a:prstGeom prst="ellipse">
                    <a:avLst/>
                  </a:prstGeom>
                  <a:noFill/>
                  <a:ln w="6350">
                    <a:solidFill>
                      <a:schemeClr val="bg1">
                        <a:alpha val="58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76" name="椭圆 175"/>
                  <p:cNvSpPr/>
                  <p:nvPr/>
                </p:nvSpPr>
                <p:spPr>
                  <a:xfrm rot="1905853">
                    <a:off x="8869576" y="2556766"/>
                    <a:ext cx="116372" cy="116368"/>
                  </a:xfrm>
                  <a:prstGeom prst="ellipse">
                    <a:avLst/>
                  </a:prstGeom>
                  <a:noFill/>
                  <a:ln w="6350">
                    <a:solidFill>
                      <a:schemeClr val="bg1">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166" name="组合 148"/>
                <p:cNvGrpSpPr/>
                <p:nvPr/>
              </p:nvGrpSpPr>
              <p:grpSpPr bwMode="auto">
                <a:xfrm>
                  <a:off x="9021276" y="2652765"/>
                  <a:ext cx="197029" cy="197029"/>
                  <a:chOff x="8858380" y="2543297"/>
                  <a:chExt cx="143329" cy="143329"/>
                </a:xfrm>
              </p:grpSpPr>
              <p:sp>
                <p:nvSpPr>
                  <p:cNvPr id="173" name="椭圆 172"/>
                  <p:cNvSpPr/>
                  <p:nvPr/>
                </p:nvSpPr>
                <p:spPr>
                  <a:xfrm>
                    <a:off x="8856752" y="2542280"/>
                    <a:ext cx="142946" cy="143857"/>
                  </a:xfrm>
                  <a:prstGeom prst="ellipse">
                    <a:avLst/>
                  </a:prstGeom>
                  <a:noFill/>
                  <a:ln w="6350">
                    <a:solidFill>
                      <a:schemeClr val="bg1">
                        <a:alpha val="58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74" name="椭圆 173"/>
                  <p:cNvSpPr/>
                  <p:nvPr/>
                </p:nvSpPr>
                <p:spPr>
                  <a:xfrm rot="1905853">
                    <a:off x="8870462" y="2556671"/>
                    <a:ext cx="115456" cy="116369"/>
                  </a:xfrm>
                  <a:prstGeom prst="ellipse">
                    <a:avLst/>
                  </a:prstGeom>
                  <a:noFill/>
                  <a:ln w="6350">
                    <a:solidFill>
                      <a:schemeClr val="bg1">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167" name="组合 149"/>
                <p:cNvGrpSpPr/>
                <p:nvPr/>
              </p:nvGrpSpPr>
              <p:grpSpPr bwMode="auto">
                <a:xfrm>
                  <a:off x="9375883" y="2049911"/>
                  <a:ext cx="192184" cy="192184"/>
                  <a:chOff x="8860143" y="2545060"/>
                  <a:chExt cx="139804" cy="139804"/>
                </a:xfrm>
              </p:grpSpPr>
              <p:sp>
                <p:nvSpPr>
                  <p:cNvPr id="171" name="椭圆 170"/>
                  <p:cNvSpPr/>
                  <p:nvPr/>
                </p:nvSpPr>
                <p:spPr>
                  <a:xfrm>
                    <a:off x="8857631" y="2544957"/>
                    <a:ext cx="140197" cy="139275"/>
                  </a:xfrm>
                  <a:prstGeom prst="ellipse">
                    <a:avLst/>
                  </a:prstGeom>
                  <a:noFill/>
                  <a:ln w="6350">
                    <a:solidFill>
                      <a:schemeClr val="bg1">
                        <a:alpha val="58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72" name="椭圆 171"/>
                  <p:cNvSpPr/>
                  <p:nvPr/>
                </p:nvSpPr>
                <p:spPr>
                  <a:xfrm rot="1905853">
                    <a:off x="8869578" y="2556221"/>
                    <a:ext cx="116372" cy="115451"/>
                  </a:xfrm>
                  <a:prstGeom prst="ellipse">
                    <a:avLst/>
                  </a:prstGeom>
                  <a:noFill/>
                  <a:ln w="6350">
                    <a:solidFill>
                      <a:schemeClr val="bg1">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168" name="组合 150"/>
                <p:cNvGrpSpPr/>
                <p:nvPr/>
              </p:nvGrpSpPr>
              <p:grpSpPr bwMode="auto">
                <a:xfrm>
                  <a:off x="9375883" y="2414592"/>
                  <a:ext cx="192184" cy="192184"/>
                  <a:chOff x="8860143" y="2545060"/>
                  <a:chExt cx="139804" cy="139804"/>
                </a:xfrm>
              </p:grpSpPr>
              <p:sp>
                <p:nvSpPr>
                  <p:cNvPr id="169" name="椭圆 168"/>
                  <p:cNvSpPr/>
                  <p:nvPr/>
                </p:nvSpPr>
                <p:spPr>
                  <a:xfrm>
                    <a:off x="8857442" y="2544896"/>
                    <a:ext cx="140197" cy="140191"/>
                  </a:xfrm>
                  <a:prstGeom prst="ellipse">
                    <a:avLst/>
                  </a:prstGeom>
                  <a:noFill/>
                  <a:ln w="6350">
                    <a:solidFill>
                      <a:schemeClr val="bg1">
                        <a:alpha val="58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70" name="椭圆 169"/>
                  <p:cNvSpPr/>
                  <p:nvPr/>
                </p:nvSpPr>
                <p:spPr>
                  <a:xfrm rot="1905853">
                    <a:off x="8869354" y="2556807"/>
                    <a:ext cx="116372" cy="116367"/>
                  </a:xfrm>
                  <a:prstGeom prst="ellipse">
                    <a:avLst/>
                  </a:prstGeom>
                  <a:noFill/>
                  <a:ln w="6350">
                    <a:solidFill>
                      <a:schemeClr val="bg1">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grpSp>
        <p:grpSp>
          <p:nvGrpSpPr>
            <p:cNvPr id="138" name="组合 166"/>
            <p:cNvGrpSpPr/>
            <p:nvPr/>
          </p:nvGrpSpPr>
          <p:grpSpPr bwMode="auto">
            <a:xfrm>
              <a:off x="3290189" y="1148987"/>
              <a:ext cx="1209969" cy="1209969"/>
              <a:chOff x="3290189" y="1148987"/>
              <a:chExt cx="1209969" cy="1209969"/>
            </a:xfrm>
          </p:grpSpPr>
          <p:grpSp>
            <p:nvGrpSpPr>
              <p:cNvPr id="139" name="组合 167"/>
              <p:cNvGrpSpPr/>
              <p:nvPr/>
            </p:nvGrpSpPr>
            <p:grpSpPr bwMode="auto">
              <a:xfrm>
                <a:off x="3290189" y="1148987"/>
                <a:ext cx="1209969" cy="1209969"/>
                <a:chOff x="4458000" y="1715032"/>
                <a:chExt cx="3240000" cy="3240000"/>
              </a:xfrm>
            </p:grpSpPr>
            <p:sp>
              <p:nvSpPr>
                <p:cNvPr id="158" name="椭圆 157"/>
                <p:cNvSpPr/>
                <p:nvPr/>
              </p:nvSpPr>
              <p:spPr>
                <a:xfrm>
                  <a:off x="4530428" y="1792398"/>
                  <a:ext cx="3095244" cy="3095134"/>
                </a:xfrm>
                <a:prstGeom prst="ellipse">
                  <a:avLst/>
                </a:prstGeom>
                <a:noFill/>
                <a:ln w="3175">
                  <a:solidFill>
                    <a:schemeClr val="bg1">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59" name="椭圆 158"/>
                <p:cNvSpPr/>
                <p:nvPr/>
              </p:nvSpPr>
              <p:spPr>
                <a:xfrm>
                  <a:off x="4492162" y="1754134"/>
                  <a:ext cx="3171777" cy="3171662"/>
                </a:xfrm>
                <a:prstGeom prst="ellipse">
                  <a:avLst/>
                </a:prstGeom>
                <a:noFill/>
                <a:ln w="3175">
                  <a:solidFill>
                    <a:schemeClr val="bg1">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60" name="椭圆 159"/>
                <p:cNvSpPr/>
                <p:nvPr/>
              </p:nvSpPr>
              <p:spPr>
                <a:xfrm>
                  <a:off x="4458148" y="1720122"/>
                  <a:ext cx="3239804" cy="3239687"/>
                </a:xfrm>
                <a:prstGeom prst="ellipse">
                  <a:avLst/>
                </a:prstGeom>
                <a:noFill/>
                <a:ln w="3175">
                  <a:solidFill>
                    <a:schemeClr val="bg1">
                      <a:alpha val="58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140" name="组合 168"/>
              <p:cNvGrpSpPr/>
              <p:nvPr/>
            </p:nvGrpSpPr>
            <p:grpSpPr bwMode="auto">
              <a:xfrm>
                <a:off x="3838358" y="1330096"/>
                <a:ext cx="143299" cy="143299"/>
                <a:chOff x="8860553" y="2545471"/>
                <a:chExt cx="138982" cy="138982"/>
              </a:xfrm>
            </p:grpSpPr>
            <p:sp>
              <p:nvSpPr>
                <p:cNvPr id="156" name="椭圆 155"/>
                <p:cNvSpPr/>
                <p:nvPr/>
              </p:nvSpPr>
              <p:spPr>
                <a:xfrm>
                  <a:off x="8859169" y="2546268"/>
                  <a:ext cx="138596" cy="138591"/>
                </a:xfrm>
                <a:prstGeom prst="ellipse">
                  <a:avLst/>
                </a:prstGeom>
                <a:noFill/>
                <a:ln w="3175">
                  <a:solidFill>
                    <a:schemeClr val="bg1">
                      <a:alpha val="58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57" name="椭圆 156"/>
                <p:cNvSpPr/>
                <p:nvPr/>
              </p:nvSpPr>
              <p:spPr>
                <a:xfrm rot="1905853">
                  <a:off x="8893048" y="2580146"/>
                  <a:ext cx="70838" cy="70835"/>
                </a:xfrm>
                <a:prstGeom prst="ellipse">
                  <a:avLst/>
                </a:prstGeom>
                <a:noFill/>
                <a:ln w="3175">
                  <a:solidFill>
                    <a:schemeClr val="bg1">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141" name="组合 169"/>
              <p:cNvGrpSpPr/>
              <p:nvPr/>
            </p:nvGrpSpPr>
            <p:grpSpPr bwMode="auto">
              <a:xfrm>
                <a:off x="3525826" y="1550558"/>
                <a:ext cx="143299" cy="143299"/>
                <a:chOff x="8860553" y="2545470"/>
                <a:chExt cx="138982" cy="138982"/>
              </a:xfrm>
            </p:grpSpPr>
            <p:sp>
              <p:nvSpPr>
                <p:cNvPr id="154" name="椭圆 153"/>
                <p:cNvSpPr/>
                <p:nvPr/>
              </p:nvSpPr>
              <p:spPr>
                <a:xfrm>
                  <a:off x="8859433" y="2548084"/>
                  <a:ext cx="140136" cy="138591"/>
                </a:xfrm>
                <a:prstGeom prst="ellipse">
                  <a:avLst/>
                </a:prstGeom>
                <a:noFill/>
                <a:ln w="3175">
                  <a:solidFill>
                    <a:schemeClr val="bg1">
                      <a:alpha val="58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55" name="椭圆 154"/>
                <p:cNvSpPr/>
                <p:nvPr/>
              </p:nvSpPr>
              <p:spPr>
                <a:xfrm rot="1905853">
                  <a:off x="8893370" y="2580873"/>
                  <a:ext cx="72377" cy="70835"/>
                </a:xfrm>
                <a:prstGeom prst="ellipse">
                  <a:avLst/>
                </a:prstGeom>
                <a:noFill/>
                <a:ln w="3175">
                  <a:solidFill>
                    <a:schemeClr val="bg1">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142" name="组合 170"/>
              <p:cNvGrpSpPr/>
              <p:nvPr/>
            </p:nvGrpSpPr>
            <p:grpSpPr bwMode="auto">
              <a:xfrm>
                <a:off x="3525826" y="1844636"/>
                <a:ext cx="143299" cy="143299"/>
                <a:chOff x="8860553" y="2545470"/>
                <a:chExt cx="138982" cy="138982"/>
              </a:xfrm>
            </p:grpSpPr>
            <p:sp>
              <p:nvSpPr>
                <p:cNvPr id="152" name="椭圆 151"/>
                <p:cNvSpPr/>
                <p:nvPr/>
              </p:nvSpPr>
              <p:spPr>
                <a:xfrm>
                  <a:off x="8858465" y="2547413"/>
                  <a:ext cx="140136" cy="138591"/>
                </a:xfrm>
                <a:prstGeom prst="ellipse">
                  <a:avLst/>
                </a:prstGeom>
                <a:noFill/>
                <a:ln w="3175">
                  <a:solidFill>
                    <a:schemeClr val="bg1">
                      <a:alpha val="58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53" name="椭圆 152"/>
                <p:cNvSpPr/>
                <p:nvPr/>
              </p:nvSpPr>
              <p:spPr>
                <a:xfrm rot="1905853">
                  <a:off x="8892402" y="2580203"/>
                  <a:ext cx="72378" cy="70835"/>
                </a:xfrm>
                <a:prstGeom prst="ellipse">
                  <a:avLst/>
                </a:prstGeom>
                <a:noFill/>
                <a:ln w="3175">
                  <a:solidFill>
                    <a:schemeClr val="bg1">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143" name="组合 171"/>
              <p:cNvGrpSpPr/>
              <p:nvPr/>
            </p:nvGrpSpPr>
            <p:grpSpPr bwMode="auto">
              <a:xfrm>
                <a:off x="3846365" y="2008020"/>
                <a:ext cx="143299" cy="143299"/>
                <a:chOff x="8850141" y="2548833"/>
                <a:chExt cx="138982" cy="138982"/>
              </a:xfrm>
            </p:grpSpPr>
            <p:sp>
              <p:nvSpPr>
                <p:cNvPr id="150" name="椭圆 149"/>
                <p:cNvSpPr/>
                <p:nvPr/>
              </p:nvSpPr>
              <p:spPr>
                <a:xfrm>
                  <a:off x="8849337" y="2550680"/>
                  <a:ext cx="140136" cy="138591"/>
                </a:xfrm>
                <a:prstGeom prst="ellipse">
                  <a:avLst/>
                </a:prstGeom>
                <a:noFill/>
                <a:ln w="3175">
                  <a:solidFill>
                    <a:schemeClr val="bg1">
                      <a:alpha val="58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51" name="椭圆 150"/>
                <p:cNvSpPr/>
                <p:nvPr/>
              </p:nvSpPr>
              <p:spPr>
                <a:xfrm rot="1905853">
                  <a:off x="8883274" y="2583470"/>
                  <a:ext cx="72378" cy="70835"/>
                </a:xfrm>
                <a:prstGeom prst="ellipse">
                  <a:avLst/>
                </a:prstGeom>
                <a:noFill/>
                <a:ln w="3175">
                  <a:solidFill>
                    <a:schemeClr val="bg1">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144" name="组合 172"/>
              <p:cNvGrpSpPr/>
              <p:nvPr/>
            </p:nvGrpSpPr>
            <p:grpSpPr bwMode="auto">
              <a:xfrm>
                <a:off x="4121221" y="1550558"/>
                <a:ext cx="143299" cy="143299"/>
                <a:chOff x="8860553" y="2545470"/>
                <a:chExt cx="138982" cy="138982"/>
              </a:xfrm>
            </p:grpSpPr>
            <p:sp>
              <p:nvSpPr>
                <p:cNvPr id="148" name="椭圆 147"/>
                <p:cNvSpPr/>
                <p:nvPr/>
              </p:nvSpPr>
              <p:spPr>
                <a:xfrm>
                  <a:off x="8858874" y="2547162"/>
                  <a:ext cx="140135" cy="138591"/>
                </a:xfrm>
                <a:prstGeom prst="ellipse">
                  <a:avLst/>
                </a:prstGeom>
                <a:noFill/>
                <a:ln w="3175">
                  <a:solidFill>
                    <a:schemeClr val="bg1">
                      <a:alpha val="58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49" name="椭圆 148"/>
                <p:cNvSpPr/>
                <p:nvPr/>
              </p:nvSpPr>
              <p:spPr>
                <a:xfrm rot="1905853">
                  <a:off x="8892811" y="2579952"/>
                  <a:ext cx="72377" cy="70835"/>
                </a:xfrm>
                <a:prstGeom prst="ellipse">
                  <a:avLst/>
                </a:prstGeom>
                <a:noFill/>
                <a:ln w="3175">
                  <a:solidFill>
                    <a:schemeClr val="bg1">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145" name="组合 173"/>
              <p:cNvGrpSpPr/>
              <p:nvPr/>
            </p:nvGrpSpPr>
            <p:grpSpPr bwMode="auto">
              <a:xfrm>
                <a:off x="4121221" y="1824085"/>
                <a:ext cx="143299" cy="143299"/>
                <a:chOff x="8860553" y="2545470"/>
                <a:chExt cx="138982" cy="138982"/>
              </a:xfrm>
            </p:grpSpPr>
            <p:sp>
              <p:nvSpPr>
                <p:cNvPr id="146" name="椭圆 145"/>
                <p:cNvSpPr/>
                <p:nvPr/>
              </p:nvSpPr>
              <p:spPr>
                <a:xfrm>
                  <a:off x="8858947" y="2546850"/>
                  <a:ext cx="140136" cy="138591"/>
                </a:xfrm>
                <a:prstGeom prst="ellipse">
                  <a:avLst/>
                </a:prstGeom>
                <a:noFill/>
                <a:ln w="3175">
                  <a:solidFill>
                    <a:schemeClr val="bg1">
                      <a:alpha val="58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47" name="椭圆 146"/>
                <p:cNvSpPr/>
                <p:nvPr/>
              </p:nvSpPr>
              <p:spPr>
                <a:xfrm rot="1905853">
                  <a:off x="8892885" y="2579640"/>
                  <a:ext cx="72377" cy="70835"/>
                </a:xfrm>
                <a:prstGeom prst="ellipse">
                  <a:avLst/>
                </a:prstGeom>
                <a:noFill/>
                <a:ln w="3175">
                  <a:solidFill>
                    <a:schemeClr val="bg1">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grpSp>
      <p:grpSp>
        <p:nvGrpSpPr>
          <p:cNvPr id="199" name="组合 241"/>
          <p:cNvGrpSpPr/>
          <p:nvPr/>
        </p:nvGrpSpPr>
        <p:grpSpPr bwMode="auto">
          <a:xfrm>
            <a:off x="2107406" y="823912"/>
            <a:ext cx="4968479" cy="3273029"/>
            <a:chOff x="2588714" y="1239815"/>
            <a:chExt cx="6955389" cy="4582034"/>
          </a:xfrm>
        </p:grpSpPr>
        <p:sp>
          <p:nvSpPr>
            <p:cNvPr id="200" name="任意多边形 199"/>
            <p:cNvSpPr/>
            <p:nvPr/>
          </p:nvSpPr>
          <p:spPr>
            <a:xfrm>
              <a:off x="3742112" y="1239815"/>
              <a:ext cx="4345243" cy="4582034"/>
            </a:xfrm>
            <a:custGeom>
              <a:avLst/>
              <a:gdLst>
                <a:gd name="connsiteX0" fmla="*/ 1179439 w 4327556"/>
                <a:gd name="connsiteY0" fmla="*/ 0 h 4562942"/>
                <a:gd name="connsiteX1" fmla="*/ 1511486 w 4327556"/>
                <a:gd name="connsiteY1" fmla="*/ 176548 h 4562942"/>
                <a:gd name="connsiteX2" fmla="*/ 1530872 w 4327556"/>
                <a:gd name="connsiteY2" fmla="*/ 212264 h 4562942"/>
                <a:gd name="connsiteX3" fmla="*/ 1727701 w 4327556"/>
                <a:gd name="connsiteY3" fmla="*/ 161654 h 4562942"/>
                <a:gd name="connsiteX4" fmla="*/ 2163778 w 4327556"/>
                <a:gd name="connsiteY4" fmla="*/ 117693 h 4562942"/>
                <a:gd name="connsiteX5" fmla="*/ 2807220 w 4327556"/>
                <a:gd name="connsiteY5" fmla="*/ 214972 h 4562942"/>
                <a:gd name="connsiteX6" fmla="*/ 2913127 w 4327556"/>
                <a:gd name="connsiteY6" fmla="*/ 253735 h 4562942"/>
                <a:gd name="connsiteX7" fmla="*/ 2937140 w 4327556"/>
                <a:gd name="connsiteY7" fmla="*/ 209493 h 4562942"/>
                <a:gd name="connsiteX8" fmla="*/ 3269187 w 4327556"/>
                <a:gd name="connsiteY8" fmla="*/ 32945 h 4562942"/>
                <a:gd name="connsiteX9" fmla="*/ 3669622 w 4327556"/>
                <a:gd name="connsiteY9" fmla="*/ 433380 h 4562942"/>
                <a:gd name="connsiteX10" fmla="*/ 3601234 w 4327556"/>
                <a:gd name="connsiteY10" fmla="*/ 657267 h 4562942"/>
                <a:gd name="connsiteX11" fmla="*/ 3596495 w 4327556"/>
                <a:gd name="connsiteY11" fmla="*/ 663011 h 4562942"/>
                <a:gd name="connsiteX12" fmla="*/ 3693801 w 4327556"/>
                <a:gd name="connsiteY12" fmla="*/ 751449 h 4562942"/>
                <a:gd name="connsiteX13" fmla="*/ 4327556 w 4327556"/>
                <a:gd name="connsiteY13" fmla="*/ 2281471 h 4562942"/>
                <a:gd name="connsiteX14" fmla="*/ 3693801 w 4327556"/>
                <a:gd name="connsiteY14" fmla="*/ 3811494 h 4562942"/>
                <a:gd name="connsiteX15" fmla="*/ 3580961 w 4327556"/>
                <a:gd name="connsiteY15" fmla="*/ 3914049 h 4562942"/>
                <a:gd name="connsiteX16" fmla="*/ 3601234 w 4327556"/>
                <a:gd name="connsiteY16" fmla="*/ 3938620 h 4562942"/>
                <a:gd name="connsiteX17" fmla="*/ 3669622 w 4327556"/>
                <a:gd name="connsiteY17" fmla="*/ 4162507 h 4562942"/>
                <a:gd name="connsiteX18" fmla="*/ 3269187 w 4327556"/>
                <a:gd name="connsiteY18" fmla="*/ 4562942 h 4562942"/>
                <a:gd name="connsiteX19" fmla="*/ 2900220 w 4327556"/>
                <a:gd name="connsiteY19" fmla="*/ 4318375 h 4562942"/>
                <a:gd name="connsiteX20" fmla="*/ 2898982 w 4327556"/>
                <a:gd name="connsiteY20" fmla="*/ 4314385 h 4562942"/>
                <a:gd name="connsiteX21" fmla="*/ 2807220 w 4327556"/>
                <a:gd name="connsiteY21" fmla="*/ 4347970 h 4562942"/>
                <a:gd name="connsiteX22" fmla="*/ 2163778 w 4327556"/>
                <a:gd name="connsiteY22" fmla="*/ 4445249 h 4562942"/>
                <a:gd name="connsiteX23" fmla="*/ 1520337 w 4327556"/>
                <a:gd name="connsiteY23" fmla="*/ 4347970 h 4562942"/>
                <a:gd name="connsiteX24" fmla="*/ 1515434 w 4327556"/>
                <a:gd name="connsiteY24" fmla="*/ 4346176 h 4562942"/>
                <a:gd name="connsiteX25" fmla="*/ 1511486 w 4327556"/>
                <a:gd name="connsiteY25" fmla="*/ 4353449 h 4562942"/>
                <a:gd name="connsiteX26" fmla="*/ 1179439 w 4327556"/>
                <a:gd name="connsiteY26" fmla="*/ 4529997 h 4562942"/>
                <a:gd name="connsiteX27" fmla="*/ 779004 w 4327556"/>
                <a:gd name="connsiteY27" fmla="*/ 4129562 h 4562942"/>
                <a:gd name="connsiteX28" fmla="*/ 810472 w 4327556"/>
                <a:gd name="connsiteY28" fmla="*/ 3973695 h 4562942"/>
                <a:gd name="connsiteX29" fmla="*/ 812520 w 4327556"/>
                <a:gd name="connsiteY29" fmla="*/ 3969922 h 4562942"/>
                <a:gd name="connsiteX30" fmla="*/ 787414 w 4327556"/>
                <a:gd name="connsiteY30" fmla="*/ 3951148 h 4562942"/>
                <a:gd name="connsiteX31" fmla="*/ 0 w 4327556"/>
                <a:gd name="connsiteY31" fmla="*/ 2281471 h 4562942"/>
                <a:gd name="connsiteX32" fmla="*/ 787415 w 4327556"/>
                <a:gd name="connsiteY32" fmla="*/ 611795 h 4562942"/>
                <a:gd name="connsiteX33" fmla="*/ 825240 w 4327556"/>
                <a:gd name="connsiteY33" fmla="*/ 583510 h 4562942"/>
                <a:gd name="connsiteX34" fmla="*/ 810472 w 4327556"/>
                <a:gd name="connsiteY34" fmla="*/ 556303 h 4562942"/>
                <a:gd name="connsiteX35" fmla="*/ 779004 w 4327556"/>
                <a:gd name="connsiteY35" fmla="*/ 400435 h 4562942"/>
                <a:gd name="connsiteX36" fmla="*/ 1179439 w 4327556"/>
                <a:gd name="connsiteY36" fmla="*/ 0 h 456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327556" h="4562942">
                  <a:moveTo>
                    <a:pt x="1179439" y="0"/>
                  </a:moveTo>
                  <a:cubicBezTo>
                    <a:pt x="1317660" y="0"/>
                    <a:pt x="1439525" y="70032"/>
                    <a:pt x="1511486" y="176548"/>
                  </a:cubicBezTo>
                  <a:lnTo>
                    <a:pt x="1530872" y="212264"/>
                  </a:lnTo>
                  <a:lnTo>
                    <a:pt x="1727701" y="161654"/>
                  </a:lnTo>
                  <a:cubicBezTo>
                    <a:pt x="1868558" y="132830"/>
                    <a:pt x="2014400" y="117693"/>
                    <a:pt x="2163778" y="117693"/>
                  </a:cubicBezTo>
                  <a:cubicBezTo>
                    <a:pt x="2387845" y="117693"/>
                    <a:pt x="2603957" y="151751"/>
                    <a:pt x="2807220" y="214972"/>
                  </a:cubicBezTo>
                  <a:lnTo>
                    <a:pt x="2913127" y="253735"/>
                  </a:lnTo>
                  <a:lnTo>
                    <a:pt x="2937140" y="209493"/>
                  </a:lnTo>
                  <a:cubicBezTo>
                    <a:pt x="3009101" y="102977"/>
                    <a:pt x="3130966" y="32945"/>
                    <a:pt x="3269187" y="32945"/>
                  </a:cubicBezTo>
                  <a:cubicBezTo>
                    <a:pt x="3490341" y="32945"/>
                    <a:pt x="3669622" y="212226"/>
                    <a:pt x="3669622" y="433380"/>
                  </a:cubicBezTo>
                  <a:cubicBezTo>
                    <a:pt x="3669622" y="516313"/>
                    <a:pt x="3644411" y="593357"/>
                    <a:pt x="3601234" y="657267"/>
                  </a:cubicBezTo>
                  <a:lnTo>
                    <a:pt x="3596495" y="663011"/>
                  </a:lnTo>
                  <a:lnTo>
                    <a:pt x="3693801" y="751449"/>
                  </a:lnTo>
                  <a:cubicBezTo>
                    <a:pt x="4085367" y="1143016"/>
                    <a:pt x="4327556" y="1683960"/>
                    <a:pt x="4327556" y="2281471"/>
                  </a:cubicBezTo>
                  <a:cubicBezTo>
                    <a:pt x="4327556" y="2878982"/>
                    <a:pt x="4085367" y="3419927"/>
                    <a:pt x="3693801" y="3811494"/>
                  </a:cubicBezTo>
                  <a:lnTo>
                    <a:pt x="3580961" y="3914049"/>
                  </a:lnTo>
                  <a:lnTo>
                    <a:pt x="3601234" y="3938620"/>
                  </a:lnTo>
                  <a:cubicBezTo>
                    <a:pt x="3644411" y="4002530"/>
                    <a:pt x="3669622" y="4079574"/>
                    <a:pt x="3669622" y="4162507"/>
                  </a:cubicBezTo>
                  <a:cubicBezTo>
                    <a:pt x="3669622" y="4383661"/>
                    <a:pt x="3490341" y="4562942"/>
                    <a:pt x="3269187" y="4562942"/>
                  </a:cubicBezTo>
                  <a:cubicBezTo>
                    <a:pt x="3103322" y="4562942"/>
                    <a:pt x="2961010" y="4462097"/>
                    <a:pt x="2900220" y="4318375"/>
                  </a:cubicBezTo>
                  <a:lnTo>
                    <a:pt x="2898982" y="4314385"/>
                  </a:lnTo>
                  <a:lnTo>
                    <a:pt x="2807220" y="4347970"/>
                  </a:lnTo>
                  <a:cubicBezTo>
                    <a:pt x="2603957" y="4411191"/>
                    <a:pt x="2387845" y="4445249"/>
                    <a:pt x="2163778" y="4445249"/>
                  </a:cubicBezTo>
                  <a:cubicBezTo>
                    <a:pt x="1939712" y="4445249"/>
                    <a:pt x="1723600" y="4411191"/>
                    <a:pt x="1520337" y="4347970"/>
                  </a:cubicBezTo>
                  <a:lnTo>
                    <a:pt x="1515434" y="4346176"/>
                  </a:lnTo>
                  <a:lnTo>
                    <a:pt x="1511486" y="4353449"/>
                  </a:lnTo>
                  <a:cubicBezTo>
                    <a:pt x="1439525" y="4459966"/>
                    <a:pt x="1317660" y="4529997"/>
                    <a:pt x="1179439" y="4529997"/>
                  </a:cubicBezTo>
                  <a:cubicBezTo>
                    <a:pt x="958285" y="4529997"/>
                    <a:pt x="779004" y="4350716"/>
                    <a:pt x="779004" y="4129562"/>
                  </a:cubicBezTo>
                  <a:cubicBezTo>
                    <a:pt x="779004" y="4074274"/>
                    <a:pt x="790209" y="4021602"/>
                    <a:pt x="810472" y="3973695"/>
                  </a:cubicBezTo>
                  <a:lnTo>
                    <a:pt x="812520" y="3969922"/>
                  </a:lnTo>
                  <a:lnTo>
                    <a:pt x="787414" y="3951148"/>
                  </a:lnTo>
                  <a:cubicBezTo>
                    <a:pt x="306521" y="3554279"/>
                    <a:pt x="0" y="2953671"/>
                    <a:pt x="0" y="2281471"/>
                  </a:cubicBezTo>
                  <a:cubicBezTo>
                    <a:pt x="0" y="1609271"/>
                    <a:pt x="306521" y="1008663"/>
                    <a:pt x="787415" y="611795"/>
                  </a:cubicBezTo>
                  <a:lnTo>
                    <a:pt x="825240" y="583510"/>
                  </a:lnTo>
                  <a:lnTo>
                    <a:pt x="810472" y="556303"/>
                  </a:lnTo>
                  <a:cubicBezTo>
                    <a:pt x="790209" y="508395"/>
                    <a:pt x="779004" y="455724"/>
                    <a:pt x="779004" y="400435"/>
                  </a:cubicBezTo>
                  <a:cubicBezTo>
                    <a:pt x="779004" y="179281"/>
                    <a:pt x="958285" y="0"/>
                    <a:pt x="1179439" y="0"/>
                  </a:cubicBezTo>
                  <a:close/>
                </a:path>
              </a:pathLst>
            </a:cu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nvGrpSpPr>
            <p:cNvPr id="201" name="组合 192"/>
            <p:cNvGrpSpPr/>
            <p:nvPr/>
          </p:nvGrpSpPr>
          <p:grpSpPr bwMode="auto">
            <a:xfrm>
              <a:off x="4276778" y="1892832"/>
              <a:ext cx="3276000" cy="3276000"/>
              <a:chOff x="4376259" y="1910832"/>
              <a:chExt cx="3276000" cy="3276000"/>
            </a:xfrm>
          </p:grpSpPr>
          <p:sp>
            <p:nvSpPr>
              <p:cNvPr id="247" name="椭圆 246"/>
              <p:cNvSpPr/>
              <p:nvPr/>
            </p:nvSpPr>
            <p:spPr>
              <a:xfrm>
                <a:off x="4493296" y="2027877"/>
                <a:ext cx="3041836" cy="3041911"/>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48" name="椭圆 247"/>
              <p:cNvSpPr/>
              <p:nvPr/>
            </p:nvSpPr>
            <p:spPr>
              <a:xfrm>
                <a:off x="4429960" y="1964538"/>
                <a:ext cx="3168509" cy="3168588"/>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49" name="椭圆 248"/>
              <p:cNvSpPr/>
              <p:nvPr/>
            </p:nvSpPr>
            <p:spPr>
              <a:xfrm>
                <a:off x="4376623" y="1911201"/>
                <a:ext cx="3275182" cy="3275263"/>
              </a:xfrm>
              <a:prstGeom prst="ellipse">
                <a:avLst/>
              </a:prstGeom>
              <a:noFill/>
              <a:ln w="19050">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202" name="组合 196"/>
            <p:cNvGrpSpPr/>
            <p:nvPr/>
          </p:nvGrpSpPr>
          <p:grpSpPr bwMode="auto">
            <a:xfrm>
              <a:off x="6849006" y="1364320"/>
              <a:ext cx="435136" cy="435136"/>
              <a:chOff x="4413724" y="1611587"/>
              <a:chExt cx="435136" cy="435136"/>
            </a:xfrm>
          </p:grpSpPr>
          <p:sp>
            <p:nvSpPr>
              <p:cNvPr id="245" name="椭圆 244"/>
              <p:cNvSpPr/>
              <p:nvPr/>
            </p:nvSpPr>
            <p:spPr>
              <a:xfrm>
                <a:off x="4413670" y="1612092"/>
                <a:ext cx="435025" cy="435034"/>
              </a:xfrm>
              <a:prstGeom prst="ellipse">
                <a:avLst/>
              </a:prstGeom>
              <a:noFill/>
              <a:ln w="9525">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46" name="椭圆 245"/>
              <p:cNvSpPr/>
              <p:nvPr/>
            </p:nvSpPr>
            <p:spPr>
              <a:xfrm rot="1905853">
                <a:off x="4552012" y="1750436"/>
                <a:ext cx="158342" cy="160013"/>
              </a:xfrm>
              <a:prstGeom prst="ellipse">
                <a:avLst/>
              </a:prstGeom>
              <a:no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203" name="组合 199"/>
            <p:cNvGrpSpPr/>
            <p:nvPr/>
          </p:nvGrpSpPr>
          <p:grpSpPr bwMode="auto">
            <a:xfrm>
              <a:off x="4673942" y="1318161"/>
              <a:ext cx="435136" cy="435136"/>
              <a:chOff x="4413724" y="1611587"/>
              <a:chExt cx="435136" cy="435136"/>
            </a:xfrm>
          </p:grpSpPr>
          <p:sp>
            <p:nvSpPr>
              <p:cNvPr id="243" name="椭圆 242"/>
              <p:cNvSpPr/>
              <p:nvPr/>
            </p:nvSpPr>
            <p:spPr>
              <a:xfrm>
                <a:off x="4413613" y="1611581"/>
                <a:ext cx="435024" cy="435034"/>
              </a:xfrm>
              <a:prstGeom prst="ellipse">
                <a:avLst/>
              </a:prstGeom>
              <a:noFill/>
              <a:ln w="9525">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44" name="椭圆 243"/>
              <p:cNvSpPr/>
              <p:nvPr/>
            </p:nvSpPr>
            <p:spPr>
              <a:xfrm rot="17500860">
                <a:off x="4551119" y="1750759"/>
                <a:ext cx="160013" cy="158343"/>
              </a:xfrm>
              <a:prstGeom prst="ellipse">
                <a:avLst/>
              </a:prstGeom>
              <a:no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204" name="组合 202"/>
            <p:cNvGrpSpPr/>
            <p:nvPr/>
          </p:nvGrpSpPr>
          <p:grpSpPr bwMode="auto">
            <a:xfrm>
              <a:off x="6840678" y="5269868"/>
              <a:ext cx="435136" cy="435136"/>
              <a:chOff x="4413724" y="1611587"/>
              <a:chExt cx="435136" cy="435136"/>
            </a:xfrm>
          </p:grpSpPr>
          <p:sp>
            <p:nvSpPr>
              <p:cNvPr id="241" name="椭圆 240"/>
              <p:cNvSpPr/>
              <p:nvPr/>
            </p:nvSpPr>
            <p:spPr>
              <a:xfrm>
                <a:off x="4413664" y="1611857"/>
                <a:ext cx="435024" cy="435035"/>
              </a:xfrm>
              <a:prstGeom prst="ellipse">
                <a:avLst/>
              </a:prstGeom>
              <a:noFill/>
              <a:ln w="9525">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42" name="椭圆 241"/>
              <p:cNvSpPr/>
              <p:nvPr/>
            </p:nvSpPr>
            <p:spPr>
              <a:xfrm rot="1088909">
                <a:off x="4552005" y="1750202"/>
                <a:ext cx="158343" cy="160013"/>
              </a:xfrm>
              <a:prstGeom prst="ellipse">
                <a:avLst/>
              </a:prstGeom>
              <a:no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205" name="组合 205"/>
            <p:cNvGrpSpPr/>
            <p:nvPr/>
          </p:nvGrpSpPr>
          <p:grpSpPr bwMode="auto">
            <a:xfrm>
              <a:off x="4667336" y="5240188"/>
              <a:ext cx="435136" cy="435136"/>
              <a:chOff x="4413724" y="1611587"/>
              <a:chExt cx="435136" cy="435136"/>
            </a:xfrm>
          </p:grpSpPr>
          <p:sp>
            <p:nvSpPr>
              <p:cNvPr id="239" name="椭圆 238"/>
              <p:cNvSpPr/>
              <p:nvPr/>
            </p:nvSpPr>
            <p:spPr>
              <a:xfrm>
                <a:off x="4413552" y="1611535"/>
                <a:ext cx="435024" cy="435035"/>
              </a:xfrm>
              <a:prstGeom prst="ellipse">
                <a:avLst/>
              </a:prstGeom>
              <a:noFill/>
              <a:ln w="9525">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40" name="椭圆 239"/>
              <p:cNvSpPr/>
              <p:nvPr/>
            </p:nvSpPr>
            <p:spPr>
              <a:xfrm rot="16014599">
                <a:off x="4551058" y="1750714"/>
                <a:ext cx="160013" cy="158343"/>
              </a:xfrm>
              <a:prstGeom prst="ellipse">
                <a:avLst/>
              </a:prstGeom>
              <a:no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206" name="组合 208"/>
            <p:cNvGrpSpPr/>
            <p:nvPr/>
          </p:nvGrpSpPr>
          <p:grpSpPr bwMode="auto">
            <a:xfrm>
              <a:off x="5014778" y="2630832"/>
              <a:ext cx="1800000" cy="1800000"/>
              <a:chOff x="2613724" y="2961945"/>
              <a:chExt cx="1800000" cy="1800000"/>
            </a:xfrm>
          </p:grpSpPr>
          <p:sp>
            <p:nvSpPr>
              <p:cNvPr id="237" name="椭圆 236"/>
              <p:cNvSpPr/>
              <p:nvPr/>
            </p:nvSpPr>
            <p:spPr>
              <a:xfrm>
                <a:off x="2666132" y="3014376"/>
                <a:ext cx="1695094" cy="169513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38" name="椭圆 237"/>
              <p:cNvSpPr/>
              <p:nvPr/>
            </p:nvSpPr>
            <p:spPr>
              <a:xfrm>
                <a:off x="2614462" y="2962706"/>
                <a:ext cx="1798435" cy="1798477"/>
              </a:xfrm>
              <a:prstGeom prst="ellipse">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cxnSp>
          <p:nvCxnSpPr>
            <p:cNvPr id="207" name="直接连接符 206"/>
            <p:cNvCxnSpPr>
              <a:stCxn id="244" idx="3"/>
              <a:endCxn id="242" idx="1"/>
            </p:cNvCxnSpPr>
            <p:nvPr/>
          </p:nvCxnSpPr>
          <p:spPr>
            <a:xfrm>
              <a:off x="4923845" y="1609845"/>
              <a:ext cx="2098450" cy="3806971"/>
            </a:xfrm>
            <a:prstGeom prst="line">
              <a:avLst/>
            </a:prstGeom>
            <a:ln w="6350" cap="rnd">
              <a:solidFill>
                <a:schemeClr val="bg1">
                  <a:alpha val="50000"/>
                </a:schemeClr>
              </a:solidFill>
              <a:round/>
              <a:tailEnd type="none" w="sm" len="sm"/>
            </a:ln>
          </p:spPr>
          <p:style>
            <a:lnRef idx="1">
              <a:schemeClr val="accent1"/>
            </a:lnRef>
            <a:fillRef idx="0">
              <a:schemeClr val="accent1"/>
            </a:fillRef>
            <a:effectRef idx="0">
              <a:schemeClr val="accent1"/>
            </a:effectRef>
            <a:fontRef idx="minor">
              <a:schemeClr val="tx1"/>
            </a:fontRef>
          </p:style>
        </p:cxnSp>
        <p:cxnSp>
          <p:nvCxnSpPr>
            <p:cNvPr id="208" name="直接连接符 207"/>
            <p:cNvCxnSpPr>
              <a:stCxn id="246" idx="4"/>
              <a:endCxn id="240" idx="5"/>
            </p:cNvCxnSpPr>
            <p:nvPr/>
          </p:nvCxnSpPr>
          <p:spPr>
            <a:xfrm flipH="1">
              <a:off x="4938845" y="1651515"/>
              <a:ext cx="2085117" cy="3746967"/>
            </a:xfrm>
            <a:prstGeom prst="line">
              <a:avLst/>
            </a:prstGeom>
            <a:ln w="6350" cap="rnd">
              <a:solidFill>
                <a:schemeClr val="bg1">
                  <a:alpha val="50000"/>
                </a:schemeClr>
              </a:solidFill>
              <a:round/>
              <a:tailEnd type="none" w="sm" len="sm"/>
            </a:ln>
          </p:spPr>
          <p:style>
            <a:lnRef idx="1">
              <a:schemeClr val="accent1"/>
            </a:lnRef>
            <a:fillRef idx="0">
              <a:schemeClr val="accent1"/>
            </a:fillRef>
            <a:effectRef idx="0">
              <a:schemeClr val="accent1"/>
            </a:effectRef>
            <a:fontRef idx="minor">
              <a:schemeClr val="tx1"/>
            </a:fontRef>
          </p:style>
        </p:cxnSp>
        <p:cxnSp>
          <p:nvCxnSpPr>
            <p:cNvPr id="209" name="直接连接符 208"/>
            <p:cNvCxnSpPr>
              <a:stCxn id="246" idx="4"/>
              <a:endCxn id="240" idx="5"/>
            </p:cNvCxnSpPr>
            <p:nvPr/>
          </p:nvCxnSpPr>
          <p:spPr>
            <a:xfrm flipH="1">
              <a:off x="3983443" y="2546731"/>
              <a:ext cx="3822021" cy="2056585"/>
            </a:xfrm>
            <a:prstGeom prst="line">
              <a:avLst/>
            </a:prstGeom>
            <a:ln w="9525" cap="rnd">
              <a:gradFill>
                <a:gsLst>
                  <a:gs pos="16000">
                    <a:schemeClr val="accent1">
                      <a:lumMod val="5000"/>
                      <a:lumOff val="95000"/>
                      <a:alpha val="33000"/>
                    </a:schemeClr>
                  </a:gs>
                  <a:gs pos="54000">
                    <a:schemeClr val="bg1"/>
                  </a:gs>
                  <a:gs pos="88000">
                    <a:schemeClr val="bg1">
                      <a:alpha val="38000"/>
                    </a:schemeClr>
                  </a:gs>
                </a:gsLst>
                <a:lin ang="5400000" scaled="1"/>
              </a:gradFill>
              <a:round/>
              <a:tailEnd type="none" w="sm" len="sm"/>
            </a:ln>
          </p:spPr>
          <p:style>
            <a:lnRef idx="1">
              <a:schemeClr val="accent1"/>
            </a:lnRef>
            <a:fillRef idx="0">
              <a:schemeClr val="accent1"/>
            </a:fillRef>
            <a:effectRef idx="0">
              <a:schemeClr val="accent1"/>
            </a:effectRef>
            <a:fontRef idx="minor">
              <a:schemeClr val="tx1"/>
            </a:fontRef>
          </p:style>
        </p:cxnSp>
        <p:cxnSp>
          <p:nvCxnSpPr>
            <p:cNvPr id="210" name="直接连接符 209"/>
            <p:cNvCxnSpPr>
              <a:stCxn id="246" idx="4"/>
              <a:endCxn id="240" idx="5"/>
            </p:cNvCxnSpPr>
            <p:nvPr/>
          </p:nvCxnSpPr>
          <p:spPr>
            <a:xfrm>
              <a:off x="4087220" y="2421656"/>
              <a:ext cx="3718244" cy="2170515"/>
            </a:xfrm>
            <a:prstGeom prst="line">
              <a:avLst/>
            </a:prstGeom>
            <a:ln w="9525" cap="rnd">
              <a:gradFill>
                <a:gsLst>
                  <a:gs pos="16000">
                    <a:schemeClr val="accent1">
                      <a:lumMod val="5000"/>
                      <a:lumOff val="95000"/>
                      <a:alpha val="33000"/>
                    </a:schemeClr>
                  </a:gs>
                  <a:gs pos="54000">
                    <a:schemeClr val="bg1"/>
                  </a:gs>
                  <a:gs pos="88000">
                    <a:schemeClr val="bg1">
                      <a:alpha val="38000"/>
                    </a:schemeClr>
                  </a:gs>
                </a:gsLst>
                <a:lin ang="5400000" scaled="1"/>
              </a:gradFill>
              <a:round/>
              <a:tailEnd type="none" w="sm" len="sm"/>
            </a:ln>
          </p:spPr>
          <p:style>
            <a:lnRef idx="1">
              <a:schemeClr val="accent1"/>
            </a:lnRef>
            <a:fillRef idx="0">
              <a:schemeClr val="accent1"/>
            </a:fillRef>
            <a:effectRef idx="0">
              <a:schemeClr val="accent1"/>
            </a:effectRef>
            <a:fontRef idx="minor">
              <a:schemeClr val="tx1"/>
            </a:fontRef>
          </p:style>
        </p:cxnSp>
        <p:cxnSp>
          <p:nvCxnSpPr>
            <p:cNvPr id="211" name="直接连接符 210"/>
            <p:cNvCxnSpPr>
              <a:stCxn id="246" idx="4"/>
              <a:endCxn id="240" idx="5"/>
            </p:cNvCxnSpPr>
            <p:nvPr/>
          </p:nvCxnSpPr>
          <p:spPr>
            <a:xfrm flipH="1" flipV="1">
              <a:off x="2588714" y="3947241"/>
              <a:ext cx="6955389" cy="9862"/>
            </a:xfrm>
            <a:prstGeom prst="line">
              <a:avLst/>
            </a:prstGeom>
            <a:ln w="12700" cap="rnd">
              <a:gradFill>
                <a:gsLst>
                  <a:gs pos="16000">
                    <a:schemeClr val="accent1">
                      <a:lumMod val="5000"/>
                      <a:lumOff val="95000"/>
                      <a:alpha val="33000"/>
                    </a:schemeClr>
                  </a:gs>
                  <a:gs pos="54000">
                    <a:schemeClr val="bg1"/>
                  </a:gs>
                  <a:gs pos="88000">
                    <a:schemeClr val="bg1">
                      <a:alpha val="38000"/>
                    </a:schemeClr>
                  </a:gs>
                </a:gsLst>
                <a:lin ang="2400000" scaled="0"/>
              </a:gradFill>
              <a:round/>
              <a:headEnd type="oval" w="sm" len="sm"/>
              <a:tailEnd type="oval" w="sm" len="sm"/>
            </a:ln>
          </p:spPr>
          <p:style>
            <a:lnRef idx="1">
              <a:schemeClr val="accent1"/>
            </a:lnRef>
            <a:fillRef idx="0">
              <a:schemeClr val="accent1"/>
            </a:fillRef>
            <a:effectRef idx="0">
              <a:schemeClr val="accent1"/>
            </a:effectRef>
            <a:fontRef idx="minor">
              <a:schemeClr val="tx1"/>
            </a:fontRef>
          </p:style>
        </p:cxnSp>
        <p:grpSp>
          <p:nvGrpSpPr>
            <p:cNvPr id="212" name="组合 216"/>
            <p:cNvGrpSpPr/>
            <p:nvPr/>
          </p:nvGrpSpPr>
          <p:grpSpPr bwMode="auto">
            <a:xfrm>
              <a:off x="4589439" y="2133663"/>
              <a:ext cx="2650678" cy="2794339"/>
              <a:chOff x="4610933" y="2142440"/>
              <a:chExt cx="2650678" cy="2794339"/>
            </a:xfrm>
          </p:grpSpPr>
          <p:grpSp>
            <p:nvGrpSpPr>
              <p:cNvPr id="213" name="组合 217"/>
              <p:cNvGrpSpPr/>
              <p:nvPr/>
            </p:nvGrpSpPr>
            <p:grpSpPr bwMode="auto">
              <a:xfrm>
                <a:off x="5913303" y="2142440"/>
                <a:ext cx="349200" cy="349200"/>
                <a:chOff x="3510331" y="2476458"/>
                <a:chExt cx="349200" cy="349200"/>
              </a:xfrm>
            </p:grpSpPr>
            <p:sp>
              <p:nvSpPr>
                <p:cNvPr id="235" name="椭圆 234"/>
                <p:cNvSpPr/>
                <p:nvPr/>
              </p:nvSpPr>
              <p:spPr>
                <a:xfrm>
                  <a:off x="3510754" y="2476015"/>
                  <a:ext cx="348354" cy="350028"/>
                </a:xfrm>
                <a:prstGeom prst="ellipse">
                  <a:avLst/>
                </a:prstGeom>
                <a:noFill/>
                <a:ln w="6350">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36" name="椭圆 235"/>
                <p:cNvSpPr/>
                <p:nvPr/>
              </p:nvSpPr>
              <p:spPr>
                <a:xfrm>
                  <a:off x="3605760" y="2571023"/>
                  <a:ext cx="158342" cy="16001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sp>
            <p:nvSpPr>
              <p:cNvPr id="214" name="空心弧 47"/>
              <p:cNvSpPr/>
              <p:nvPr/>
            </p:nvSpPr>
            <p:spPr>
              <a:xfrm rot="14241491">
                <a:off x="5326189" y="2086169"/>
                <a:ext cx="276689" cy="745041"/>
              </a:xfrm>
              <a:custGeom>
                <a:avLst/>
                <a:gdLst>
                  <a:gd name="connsiteX0" fmla="*/ 2495502 w 2506733"/>
                  <a:gd name="connsiteY0" fmla="*/ 1085953 h 2506733"/>
                  <a:gd name="connsiteX1" fmla="*/ 2435265 w 2506733"/>
                  <a:gd name="connsiteY1" fmla="*/ 1670553 h 2506733"/>
                  <a:gd name="connsiteX2" fmla="*/ 2240370 w 2506733"/>
                  <a:gd name="connsiteY2" fmla="*/ 1601758 h 2506733"/>
                  <a:gd name="connsiteX3" fmla="*/ 2290674 w 2506733"/>
                  <a:gd name="connsiteY3" fmla="*/ 1113559 h 2506733"/>
                  <a:gd name="connsiteX4" fmla="*/ 2495502 w 2506733"/>
                  <a:gd name="connsiteY4" fmla="*/ 1085953 h 2506733"/>
                  <a:gd name="connsiteX0-1" fmla="*/ 263172 w 274403"/>
                  <a:gd name="connsiteY0-2" fmla="*/ 0 h 590337"/>
                  <a:gd name="connsiteX1-3" fmla="*/ 202935 w 274403"/>
                  <a:gd name="connsiteY1-4" fmla="*/ 584600 h 590337"/>
                  <a:gd name="connsiteX2-5" fmla="*/ 8040 w 274403"/>
                  <a:gd name="connsiteY2-6" fmla="*/ 515805 h 590337"/>
                  <a:gd name="connsiteX3-7" fmla="*/ 58344 w 274403"/>
                  <a:gd name="connsiteY3-8" fmla="*/ 27606 h 590337"/>
                  <a:gd name="connsiteX4-9" fmla="*/ 263172 w 274403"/>
                  <a:gd name="connsiteY4-10" fmla="*/ 0 h 590337"/>
                  <a:gd name="connsiteX0-11" fmla="*/ 261986 w 273217"/>
                  <a:gd name="connsiteY0-12" fmla="*/ 0 h 640020"/>
                  <a:gd name="connsiteX1-13" fmla="*/ 201749 w 273217"/>
                  <a:gd name="connsiteY1-14" fmla="*/ 584600 h 640020"/>
                  <a:gd name="connsiteX2-15" fmla="*/ 6854 w 273217"/>
                  <a:gd name="connsiteY2-16" fmla="*/ 515805 h 640020"/>
                  <a:gd name="connsiteX3-17" fmla="*/ 57158 w 273217"/>
                  <a:gd name="connsiteY3-18" fmla="*/ 27606 h 640020"/>
                  <a:gd name="connsiteX4-19" fmla="*/ 261986 w 273217"/>
                  <a:gd name="connsiteY4-20" fmla="*/ 0 h 640020"/>
                  <a:gd name="connsiteX0-21" fmla="*/ 257627 w 268858"/>
                  <a:gd name="connsiteY0-22" fmla="*/ 0 h 648612"/>
                  <a:gd name="connsiteX1-23" fmla="*/ 197390 w 268858"/>
                  <a:gd name="connsiteY1-24" fmla="*/ 584600 h 648612"/>
                  <a:gd name="connsiteX2-25" fmla="*/ 2495 w 268858"/>
                  <a:gd name="connsiteY2-26" fmla="*/ 515805 h 648612"/>
                  <a:gd name="connsiteX3-27" fmla="*/ 52799 w 268858"/>
                  <a:gd name="connsiteY3-28" fmla="*/ 27606 h 648612"/>
                  <a:gd name="connsiteX4-29" fmla="*/ 257627 w 268858"/>
                  <a:gd name="connsiteY4-30" fmla="*/ 0 h 648612"/>
                  <a:gd name="connsiteX0-31" fmla="*/ 257627 w 268858"/>
                  <a:gd name="connsiteY0-32" fmla="*/ 81629 h 730241"/>
                  <a:gd name="connsiteX1-33" fmla="*/ 197390 w 268858"/>
                  <a:gd name="connsiteY1-34" fmla="*/ 666229 h 730241"/>
                  <a:gd name="connsiteX2-35" fmla="*/ 2495 w 268858"/>
                  <a:gd name="connsiteY2-36" fmla="*/ 597434 h 730241"/>
                  <a:gd name="connsiteX3-37" fmla="*/ 52799 w 268858"/>
                  <a:gd name="connsiteY3-38" fmla="*/ 109235 h 730241"/>
                  <a:gd name="connsiteX4-39" fmla="*/ 257627 w 268858"/>
                  <a:gd name="connsiteY4-40" fmla="*/ 81629 h 730241"/>
                  <a:gd name="connsiteX0-41" fmla="*/ 257627 w 268858"/>
                  <a:gd name="connsiteY0-42" fmla="*/ 106343 h 754955"/>
                  <a:gd name="connsiteX1-43" fmla="*/ 197390 w 268858"/>
                  <a:gd name="connsiteY1-44" fmla="*/ 690943 h 754955"/>
                  <a:gd name="connsiteX2-45" fmla="*/ 2495 w 268858"/>
                  <a:gd name="connsiteY2-46" fmla="*/ 622148 h 754955"/>
                  <a:gd name="connsiteX3-47" fmla="*/ 52799 w 268858"/>
                  <a:gd name="connsiteY3-48" fmla="*/ 133949 h 754955"/>
                  <a:gd name="connsiteX4-49" fmla="*/ 257627 w 268858"/>
                  <a:gd name="connsiteY4-50" fmla="*/ 106343 h 754955"/>
                  <a:gd name="connsiteX0-51" fmla="*/ 257627 w 268858"/>
                  <a:gd name="connsiteY0-52" fmla="*/ 96083 h 744695"/>
                  <a:gd name="connsiteX1-53" fmla="*/ 197390 w 268858"/>
                  <a:gd name="connsiteY1-54" fmla="*/ 680683 h 744695"/>
                  <a:gd name="connsiteX2-55" fmla="*/ 2495 w 268858"/>
                  <a:gd name="connsiteY2-56" fmla="*/ 611888 h 744695"/>
                  <a:gd name="connsiteX3-57" fmla="*/ 52799 w 268858"/>
                  <a:gd name="connsiteY3-58" fmla="*/ 123689 h 744695"/>
                  <a:gd name="connsiteX4-59" fmla="*/ 257627 w 268858"/>
                  <a:gd name="connsiteY4-60" fmla="*/ 96083 h 744695"/>
                  <a:gd name="connsiteX0-61" fmla="*/ 257627 w 268858"/>
                  <a:gd name="connsiteY0-62" fmla="*/ 91035 h 739647"/>
                  <a:gd name="connsiteX1-63" fmla="*/ 197390 w 268858"/>
                  <a:gd name="connsiteY1-64" fmla="*/ 675635 h 739647"/>
                  <a:gd name="connsiteX2-65" fmla="*/ 2495 w 268858"/>
                  <a:gd name="connsiteY2-66" fmla="*/ 606840 h 739647"/>
                  <a:gd name="connsiteX3-67" fmla="*/ 52799 w 268858"/>
                  <a:gd name="connsiteY3-68" fmla="*/ 118641 h 739647"/>
                  <a:gd name="connsiteX4-69" fmla="*/ 257627 w 268858"/>
                  <a:gd name="connsiteY4-70" fmla="*/ 91035 h 739647"/>
                  <a:gd name="connsiteX0-71" fmla="*/ 257627 w 268858"/>
                  <a:gd name="connsiteY0-72" fmla="*/ 97969 h 746581"/>
                  <a:gd name="connsiteX1-73" fmla="*/ 197390 w 268858"/>
                  <a:gd name="connsiteY1-74" fmla="*/ 682569 h 746581"/>
                  <a:gd name="connsiteX2-75" fmla="*/ 2495 w 268858"/>
                  <a:gd name="connsiteY2-76" fmla="*/ 613774 h 746581"/>
                  <a:gd name="connsiteX3-77" fmla="*/ 52799 w 268858"/>
                  <a:gd name="connsiteY3-78" fmla="*/ 125575 h 746581"/>
                  <a:gd name="connsiteX4-79" fmla="*/ 257627 w 268858"/>
                  <a:gd name="connsiteY4-80" fmla="*/ 97969 h 746581"/>
                  <a:gd name="connsiteX0-81" fmla="*/ 257627 w 268858"/>
                  <a:gd name="connsiteY0-82" fmla="*/ 103163 h 751775"/>
                  <a:gd name="connsiteX1-83" fmla="*/ 197390 w 268858"/>
                  <a:gd name="connsiteY1-84" fmla="*/ 687763 h 751775"/>
                  <a:gd name="connsiteX2-85" fmla="*/ 2495 w 268858"/>
                  <a:gd name="connsiteY2-86" fmla="*/ 618968 h 751775"/>
                  <a:gd name="connsiteX3-87" fmla="*/ 52799 w 268858"/>
                  <a:gd name="connsiteY3-88" fmla="*/ 130769 h 751775"/>
                  <a:gd name="connsiteX4-89" fmla="*/ 257627 w 268858"/>
                  <a:gd name="connsiteY4-90" fmla="*/ 103163 h 751775"/>
                  <a:gd name="connsiteX0-91" fmla="*/ 257627 w 268858"/>
                  <a:gd name="connsiteY0-92" fmla="*/ 97387 h 745999"/>
                  <a:gd name="connsiteX1-93" fmla="*/ 197390 w 268858"/>
                  <a:gd name="connsiteY1-94" fmla="*/ 681987 h 745999"/>
                  <a:gd name="connsiteX2-95" fmla="*/ 2495 w 268858"/>
                  <a:gd name="connsiteY2-96" fmla="*/ 613192 h 745999"/>
                  <a:gd name="connsiteX3-97" fmla="*/ 52799 w 268858"/>
                  <a:gd name="connsiteY3-98" fmla="*/ 124993 h 745999"/>
                  <a:gd name="connsiteX4-99" fmla="*/ 257627 w 268858"/>
                  <a:gd name="connsiteY4-100" fmla="*/ 97387 h 745999"/>
                  <a:gd name="connsiteX0-101" fmla="*/ 257627 w 268858"/>
                  <a:gd name="connsiteY0-102" fmla="*/ 100879 h 749491"/>
                  <a:gd name="connsiteX1-103" fmla="*/ 197390 w 268858"/>
                  <a:gd name="connsiteY1-104" fmla="*/ 685479 h 749491"/>
                  <a:gd name="connsiteX2-105" fmla="*/ 2495 w 268858"/>
                  <a:gd name="connsiteY2-106" fmla="*/ 616684 h 749491"/>
                  <a:gd name="connsiteX3-107" fmla="*/ 52799 w 268858"/>
                  <a:gd name="connsiteY3-108" fmla="*/ 128485 h 749491"/>
                  <a:gd name="connsiteX4-109" fmla="*/ 257627 w 268858"/>
                  <a:gd name="connsiteY4-110" fmla="*/ 100879 h 749491"/>
                  <a:gd name="connsiteX0-111" fmla="*/ 257627 w 268858"/>
                  <a:gd name="connsiteY0-112" fmla="*/ 92567 h 741179"/>
                  <a:gd name="connsiteX1-113" fmla="*/ 197390 w 268858"/>
                  <a:gd name="connsiteY1-114" fmla="*/ 677167 h 741179"/>
                  <a:gd name="connsiteX2-115" fmla="*/ 2495 w 268858"/>
                  <a:gd name="connsiteY2-116" fmla="*/ 608372 h 741179"/>
                  <a:gd name="connsiteX3-117" fmla="*/ 52799 w 268858"/>
                  <a:gd name="connsiteY3-118" fmla="*/ 120173 h 741179"/>
                  <a:gd name="connsiteX4-119" fmla="*/ 257627 w 268858"/>
                  <a:gd name="connsiteY4-120" fmla="*/ 92567 h 741179"/>
                  <a:gd name="connsiteX0-121" fmla="*/ 257627 w 268858"/>
                  <a:gd name="connsiteY0-122" fmla="*/ 99493 h 748105"/>
                  <a:gd name="connsiteX1-123" fmla="*/ 197390 w 268858"/>
                  <a:gd name="connsiteY1-124" fmla="*/ 684093 h 748105"/>
                  <a:gd name="connsiteX2-125" fmla="*/ 2495 w 268858"/>
                  <a:gd name="connsiteY2-126" fmla="*/ 615298 h 748105"/>
                  <a:gd name="connsiteX3-127" fmla="*/ 52799 w 268858"/>
                  <a:gd name="connsiteY3-128" fmla="*/ 127099 h 748105"/>
                  <a:gd name="connsiteX4-129" fmla="*/ 257627 w 268858"/>
                  <a:gd name="connsiteY4-130" fmla="*/ 99493 h 748105"/>
                  <a:gd name="connsiteX0-131" fmla="*/ 257627 w 268858"/>
                  <a:gd name="connsiteY0-132" fmla="*/ 93853 h 742465"/>
                  <a:gd name="connsiteX1-133" fmla="*/ 197390 w 268858"/>
                  <a:gd name="connsiteY1-134" fmla="*/ 678453 h 742465"/>
                  <a:gd name="connsiteX2-135" fmla="*/ 2495 w 268858"/>
                  <a:gd name="connsiteY2-136" fmla="*/ 609658 h 742465"/>
                  <a:gd name="connsiteX3-137" fmla="*/ 52799 w 268858"/>
                  <a:gd name="connsiteY3-138" fmla="*/ 121459 h 742465"/>
                  <a:gd name="connsiteX4-139" fmla="*/ 257627 w 268858"/>
                  <a:gd name="connsiteY4-140" fmla="*/ 93853 h 742465"/>
                  <a:gd name="connsiteX0-141" fmla="*/ 257679 w 268910"/>
                  <a:gd name="connsiteY0-142" fmla="*/ 93853 h 740293"/>
                  <a:gd name="connsiteX1-143" fmla="*/ 197442 w 268910"/>
                  <a:gd name="connsiteY1-144" fmla="*/ 678453 h 740293"/>
                  <a:gd name="connsiteX2-145" fmla="*/ 2547 w 268910"/>
                  <a:gd name="connsiteY2-146" fmla="*/ 609658 h 740293"/>
                  <a:gd name="connsiteX3-147" fmla="*/ 52851 w 268910"/>
                  <a:gd name="connsiteY3-148" fmla="*/ 121459 h 740293"/>
                  <a:gd name="connsiteX4-149" fmla="*/ 257679 w 268910"/>
                  <a:gd name="connsiteY4-150" fmla="*/ 93853 h 740293"/>
                  <a:gd name="connsiteX0-151" fmla="*/ 257679 w 268910"/>
                  <a:gd name="connsiteY0-152" fmla="*/ 93853 h 740293"/>
                  <a:gd name="connsiteX1-153" fmla="*/ 197442 w 268910"/>
                  <a:gd name="connsiteY1-154" fmla="*/ 678453 h 740293"/>
                  <a:gd name="connsiteX2-155" fmla="*/ 2547 w 268910"/>
                  <a:gd name="connsiteY2-156" fmla="*/ 609658 h 740293"/>
                  <a:gd name="connsiteX3-157" fmla="*/ 52851 w 268910"/>
                  <a:gd name="connsiteY3-158" fmla="*/ 121459 h 740293"/>
                  <a:gd name="connsiteX4-159" fmla="*/ 257679 w 268910"/>
                  <a:gd name="connsiteY4-160" fmla="*/ 93853 h 740293"/>
                  <a:gd name="connsiteX0-161" fmla="*/ 266391 w 277622"/>
                  <a:gd name="connsiteY0-162" fmla="*/ 93853 h 737812"/>
                  <a:gd name="connsiteX1-163" fmla="*/ 206154 w 277622"/>
                  <a:gd name="connsiteY1-164" fmla="*/ 678453 h 737812"/>
                  <a:gd name="connsiteX2-165" fmla="*/ 11259 w 277622"/>
                  <a:gd name="connsiteY2-166" fmla="*/ 609658 h 737812"/>
                  <a:gd name="connsiteX3-167" fmla="*/ 61563 w 277622"/>
                  <a:gd name="connsiteY3-168" fmla="*/ 121459 h 737812"/>
                  <a:gd name="connsiteX4-169" fmla="*/ 266391 w 277622"/>
                  <a:gd name="connsiteY4-170" fmla="*/ 93853 h 737812"/>
                  <a:gd name="connsiteX0-171" fmla="*/ 266724 w 277955"/>
                  <a:gd name="connsiteY0-172" fmla="*/ 93853 h 747835"/>
                  <a:gd name="connsiteX1-173" fmla="*/ 206487 w 277955"/>
                  <a:gd name="connsiteY1-174" fmla="*/ 678453 h 747835"/>
                  <a:gd name="connsiteX2-175" fmla="*/ 11592 w 277955"/>
                  <a:gd name="connsiteY2-176" fmla="*/ 609658 h 747835"/>
                  <a:gd name="connsiteX3-177" fmla="*/ 61896 w 277955"/>
                  <a:gd name="connsiteY3-178" fmla="*/ 121459 h 747835"/>
                  <a:gd name="connsiteX4-179" fmla="*/ 266724 w 277955"/>
                  <a:gd name="connsiteY4-180" fmla="*/ 93853 h 747835"/>
                  <a:gd name="connsiteX0-181" fmla="*/ 266025 w 277256"/>
                  <a:gd name="connsiteY0-182" fmla="*/ 93853 h 750752"/>
                  <a:gd name="connsiteX1-183" fmla="*/ 205788 w 277256"/>
                  <a:gd name="connsiteY1-184" fmla="*/ 678453 h 750752"/>
                  <a:gd name="connsiteX2-185" fmla="*/ 10893 w 277256"/>
                  <a:gd name="connsiteY2-186" fmla="*/ 609658 h 750752"/>
                  <a:gd name="connsiteX3-187" fmla="*/ 61197 w 277256"/>
                  <a:gd name="connsiteY3-188" fmla="*/ 121459 h 750752"/>
                  <a:gd name="connsiteX4-189" fmla="*/ 266025 w 277256"/>
                  <a:gd name="connsiteY4-190" fmla="*/ 93853 h 750752"/>
                  <a:gd name="connsiteX0-191" fmla="*/ 266283 w 277514"/>
                  <a:gd name="connsiteY0-192" fmla="*/ 93853 h 749109"/>
                  <a:gd name="connsiteX1-193" fmla="*/ 206046 w 277514"/>
                  <a:gd name="connsiteY1-194" fmla="*/ 678453 h 749109"/>
                  <a:gd name="connsiteX2-195" fmla="*/ 11151 w 277514"/>
                  <a:gd name="connsiteY2-196" fmla="*/ 609658 h 749109"/>
                  <a:gd name="connsiteX3-197" fmla="*/ 61455 w 277514"/>
                  <a:gd name="connsiteY3-198" fmla="*/ 121459 h 749109"/>
                  <a:gd name="connsiteX4-199" fmla="*/ 266283 w 277514"/>
                  <a:gd name="connsiteY4-200" fmla="*/ 93853 h 749109"/>
                  <a:gd name="connsiteX0-201" fmla="*/ 266283 w 277514"/>
                  <a:gd name="connsiteY0-202" fmla="*/ 91155 h 746411"/>
                  <a:gd name="connsiteX1-203" fmla="*/ 206046 w 277514"/>
                  <a:gd name="connsiteY1-204" fmla="*/ 675755 h 746411"/>
                  <a:gd name="connsiteX2-205" fmla="*/ 11151 w 277514"/>
                  <a:gd name="connsiteY2-206" fmla="*/ 606960 h 746411"/>
                  <a:gd name="connsiteX3-207" fmla="*/ 61455 w 277514"/>
                  <a:gd name="connsiteY3-208" fmla="*/ 118761 h 746411"/>
                  <a:gd name="connsiteX4-209" fmla="*/ 266283 w 277514"/>
                  <a:gd name="connsiteY4-210" fmla="*/ 91155 h 746411"/>
                  <a:gd name="connsiteX0-211" fmla="*/ 267399 w 278630"/>
                  <a:gd name="connsiteY0-212" fmla="*/ 91155 h 751005"/>
                  <a:gd name="connsiteX1-213" fmla="*/ 207162 w 278630"/>
                  <a:gd name="connsiteY1-214" fmla="*/ 675755 h 751005"/>
                  <a:gd name="connsiteX2-215" fmla="*/ 12267 w 278630"/>
                  <a:gd name="connsiteY2-216" fmla="*/ 606960 h 751005"/>
                  <a:gd name="connsiteX3-217" fmla="*/ 62571 w 278630"/>
                  <a:gd name="connsiteY3-218" fmla="*/ 118761 h 751005"/>
                  <a:gd name="connsiteX4-219" fmla="*/ 267399 w 278630"/>
                  <a:gd name="connsiteY4-220" fmla="*/ 91155 h 751005"/>
                  <a:gd name="connsiteX0-221" fmla="*/ 264616 w 275847"/>
                  <a:gd name="connsiteY0-222" fmla="*/ 91155 h 745190"/>
                  <a:gd name="connsiteX1-223" fmla="*/ 204379 w 275847"/>
                  <a:gd name="connsiteY1-224" fmla="*/ 675755 h 745190"/>
                  <a:gd name="connsiteX2-225" fmla="*/ 9484 w 275847"/>
                  <a:gd name="connsiteY2-226" fmla="*/ 606960 h 745190"/>
                  <a:gd name="connsiteX3-227" fmla="*/ 59788 w 275847"/>
                  <a:gd name="connsiteY3-228" fmla="*/ 118761 h 745190"/>
                  <a:gd name="connsiteX4-229" fmla="*/ 264616 w 275847"/>
                  <a:gd name="connsiteY4-230" fmla="*/ 91155 h 74519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75847" h="745190">
                    <a:moveTo>
                      <a:pt x="264616" y="91155"/>
                    </a:moveTo>
                    <a:cubicBezTo>
                      <a:pt x="291152" y="288042"/>
                      <a:pt x="270506" y="488416"/>
                      <a:pt x="204379" y="675755"/>
                    </a:cubicBezTo>
                    <a:cubicBezTo>
                      <a:pt x="149785" y="805489"/>
                      <a:pt x="-44874" y="736631"/>
                      <a:pt x="9484" y="606960"/>
                    </a:cubicBezTo>
                    <a:cubicBezTo>
                      <a:pt x="64706" y="450514"/>
                      <a:pt x="81948" y="283181"/>
                      <a:pt x="59788" y="118761"/>
                    </a:cubicBezTo>
                    <a:cubicBezTo>
                      <a:pt x="34786" y="-13388"/>
                      <a:pt x="224175" y="-52590"/>
                      <a:pt x="264616" y="91155"/>
                    </a:cubicBez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solidFill>
                    <a:schemeClr val="tx1"/>
                  </a:solidFill>
                </a:endParaRPr>
              </a:p>
            </p:txBody>
          </p:sp>
          <p:sp>
            <p:nvSpPr>
              <p:cNvPr id="215" name="空心弧 47"/>
              <p:cNvSpPr/>
              <p:nvPr/>
            </p:nvSpPr>
            <p:spPr>
              <a:xfrm rot="10800000">
                <a:off x="4610320" y="3038735"/>
                <a:ext cx="276682" cy="745060"/>
              </a:xfrm>
              <a:custGeom>
                <a:avLst/>
                <a:gdLst>
                  <a:gd name="connsiteX0" fmla="*/ 2495502 w 2506733"/>
                  <a:gd name="connsiteY0" fmla="*/ 1085953 h 2506733"/>
                  <a:gd name="connsiteX1" fmla="*/ 2435265 w 2506733"/>
                  <a:gd name="connsiteY1" fmla="*/ 1670553 h 2506733"/>
                  <a:gd name="connsiteX2" fmla="*/ 2240370 w 2506733"/>
                  <a:gd name="connsiteY2" fmla="*/ 1601758 h 2506733"/>
                  <a:gd name="connsiteX3" fmla="*/ 2290674 w 2506733"/>
                  <a:gd name="connsiteY3" fmla="*/ 1113559 h 2506733"/>
                  <a:gd name="connsiteX4" fmla="*/ 2495502 w 2506733"/>
                  <a:gd name="connsiteY4" fmla="*/ 1085953 h 2506733"/>
                  <a:gd name="connsiteX0-1" fmla="*/ 263172 w 274403"/>
                  <a:gd name="connsiteY0-2" fmla="*/ 0 h 590337"/>
                  <a:gd name="connsiteX1-3" fmla="*/ 202935 w 274403"/>
                  <a:gd name="connsiteY1-4" fmla="*/ 584600 h 590337"/>
                  <a:gd name="connsiteX2-5" fmla="*/ 8040 w 274403"/>
                  <a:gd name="connsiteY2-6" fmla="*/ 515805 h 590337"/>
                  <a:gd name="connsiteX3-7" fmla="*/ 58344 w 274403"/>
                  <a:gd name="connsiteY3-8" fmla="*/ 27606 h 590337"/>
                  <a:gd name="connsiteX4-9" fmla="*/ 263172 w 274403"/>
                  <a:gd name="connsiteY4-10" fmla="*/ 0 h 590337"/>
                  <a:gd name="connsiteX0-11" fmla="*/ 261986 w 273217"/>
                  <a:gd name="connsiteY0-12" fmla="*/ 0 h 640020"/>
                  <a:gd name="connsiteX1-13" fmla="*/ 201749 w 273217"/>
                  <a:gd name="connsiteY1-14" fmla="*/ 584600 h 640020"/>
                  <a:gd name="connsiteX2-15" fmla="*/ 6854 w 273217"/>
                  <a:gd name="connsiteY2-16" fmla="*/ 515805 h 640020"/>
                  <a:gd name="connsiteX3-17" fmla="*/ 57158 w 273217"/>
                  <a:gd name="connsiteY3-18" fmla="*/ 27606 h 640020"/>
                  <a:gd name="connsiteX4-19" fmla="*/ 261986 w 273217"/>
                  <a:gd name="connsiteY4-20" fmla="*/ 0 h 640020"/>
                  <a:gd name="connsiteX0-21" fmla="*/ 257627 w 268858"/>
                  <a:gd name="connsiteY0-22" fmla="*/ 0 h 648612"/>
                  <a:gd name="connsiteX1-23" fmla="*/ 197390 w 268858"/>
                  <a:gd name="connsiteY1-24" fmla="*/ 584600 h 648612"/>
                  <a:gd name="connsiteX2-25" fmla="*/ 2495 w 268858"/>
                  <a:gd name="connsiteY2-26" fmla="*/ 515805 h 648612"/>
                  <a:gd name="connsiteX3-27" fmla="*/ 52799 w 268858"/>
                  <a:gd name="connsiteY3-28" fmla="*/ 27606 h 648612"/>
                  <a:gd name="connsiteX4-29" fmla="*/ 257627 w 268858"/>
                  <a:gd name="connsiteY4-30" fmla="*/ 0 h 648612"/>
                  <a:gd name="connsiteX0-31" fmla="*/ 257627 w 268858"/>
                  <a:gd name="connsiteY0-32" fmla="*/ 81629 h 730241"/>
                  <a:gd name="connsiteX1-33" fmla="*/ 197390 w 268858"/>
                  <a:gd name="connsiteY1-34" fmla="*/ 666229 h 730241"/>
                  <a:gd name="connsiteX2-35" fmla="*/ 2495 w 268858"/>
                  <a:gd name="connsiteY2-36" fmla="*/ 597434 h 730241"/>
                  <a:gd name="connsiteX3-37" fmla="*/ 52799 w 268858"/>
                  <a:gd name="connsiteY3-38" fmla="*/ 109235 h 730241"/>
                  <a:gd name="connsiteX4-39" fmla="*/ 257627 w 268858"/>
                  <a:gd name="connsiteY4-40" fmla="*/ 81629 h 730241"/>
                  <a:gd name="connsiteX0-41" fmla="*/ 257627 w 268858"/>
                  <a:gd name="connsiteY0-42" fmla="*/ 106343 h 754955"/>
                  <a:gd name="connsiteX1-43" fmla="*/ 197390 w 268858"/>
                  <a:gd name="connsiteY1-44" fmla="*/ 690943 h 754955"/>
                  <a:gd name="connsiteX2-45" fmla="*/ 2495 w 268858"/>
                  <a:gd name="connsiteY2-46" fmla="*/ 622148 h 754955"/>
                  <a:gd name="connsiteX3-47" fmla="*/ 52799 w 268858"/>
                  <a:gd name="connsiteY3-48" fmla="*/ 133949 h 754955"/>
                  <a:gd name="connsiteX4-49" fmla="*/ 257627 w 268858"/>
                  <a:gd name="connsiteY4-50" fmla="*/ 106343 h 754955"/>
                  <a:gd name="connsiteX0-51" fmla="*/ 257627 w 268858"/>
                  <a:gd name="connsiteY0-52" fmla="*/ 96083 h 744695"/>
                  <a:gd name="connsiteX1-53" fmla="*/ 197390 w 268858"/>
                  <a:gd name="connsiteY1-54" fmla="*/ 680683 h 744695"/>
                  <a:gd name="connsiteX2-55" fmla="*/ 2495 w 268858"/>
                  <a:gd name="connsiteY2-56" fmla="*/ 611888 h 744695"/>
                  <a:gd name="connsiteX3-57" fmla="*/ 52799 w 268858"/>
                  <a:gd name="connsiteY3-58" fmla="*/ 123689 h 744695"/>
                  <a:gd name="connsiteX4-59" fmla="*/ 257627 w 268858"/>
                  <a:gd name="connsiteY4-60" fmla="*/ 96083 h 744695"/>
                  <a:gd name="connsiteX0-61" fmla="*/ 257627 w 268858"/>
                  <a:gd name="connsiteY0-62" fmla="*/ 91035 h 739647"/>
                  <a:gd name="connsiteX1-63" fmla="*/ 197390 w 268858"/>
                  <a:gd name="connsiteY1-64" fmla="*/ 675635 h 739647"/>
                  <a:gd name="connsiteX2-65" fmla="*/ 2495 w 268858"/>
                  <a:gd name="connsiteY2-66" fmla="*/ 606840 h 739647"/>
                  <a:gd name="connsiteX3-67" fmla="*/ 52799 w 268858"/>
                  <a:gd name="connsiteY3-68" fmla="*/ 118641 h 739647"/>
                  <a:gd name="connsiteX4-69" fmla="*/ 257627 w 268858"/>
                  <a:gd name="connsiteY4-70" fmla="*/ 91035 h 739647"/>
                  <a:gd name="connsiteX0-71" fmla="*/ 257627 w 268858"/>
                  <a:gd name="connsiteY0-72" fmla="*/ 97969 h 746581"/>
                  <a:gd name="connsiteX1-73" fmla="*/ 197390 w 268858"/>
                  <a:gd name="connsiteY1-74" fmla="*/ 682569 h 746581"/>
                  <a:gd name="connsiteX2-75" fmla="*/ 2495 w 268858"/>
                  <a:gd name="connsiteY2-76" fmla="*/ 613774 h 746581"/>
                  <a:gd name="connsiteX3-77" fmla="*/ 52799 w 268858"/>
                  <a:gd name="connsiteY3-78" fmla="*/ 125575 h 746581"/>
                  <a:gd name="connsiteX4-79" fmla="*/ 257627 w 268858"/>
                  <a:gd name="connsiteY4-80" fmla="*/ 97969 h 746581"/>
                  <a:gd name="connsiteX0-81" fmla="*/ 257627 w 268858"/>
                  <a:gd name="connsiteY0-82" fmla="*/ 103163 h 751775"/>
                  <a:gd name="connsiteX1-83" fmla="*/ 197390 w 268858"/>
                  <a:gd name="connsiteY1-84" fmla="*/ 687763 h 751775"/>
                  <a:gd name="connsiteX2-85" fmla="*/ 2495 w 268858"/>
                  <a:gd name="connsiteY2-86" fmla="*/ 618968 h 751775"/>
                  <a:gd name="connsiteX3-87" fmla="*/ 52799 w 268858"/>
                  <a:gd name="connsiteY3-88" fmla="*/ 130769 h 751775"/>
                  <a:gd name="connsiteX4-89" fmla="*/ 257627 w 268858"/>
                  <a:gd name="connsiteY4-90" fmla="*/ 103163 h 751775"/>
                  <a:gd name="connsiteX0-91" fmla="*/ 257627 w 268858"/>
                  <a:gd name="connsiteY0-92" fmla="*/ 97387 h 745999"/>
                  <a:gd name="connsiteX1-93" fmla="*/ 197390 w 268858"/>
                  <a:gd name="connsiteY1-94" fmla="*/ 681987 h 745999"/>
                  <a:gd name="connsiteX2-95" fmla="*/ 2495 w 268858"/>
                  <a:gd name="connsiteY2-96" fmla="*/ 613192 h 745999"/>
                  <a:gd name="connsiteX3-97" fmla="*/ 52799 w 268858"/>
                  <a:gd name="connsiteY3-98" fmla="*/ 124993 h 745999"/>
                  <a:gd name="connsiteX4-99" fmla="*/ 257627 w 268858"/>
                  <a:gd name="connsiteY4-100" fmla="*/ 97387 h 745999"/>
                  <a:gd name="connsiteX0-101" fmla="*/ 257627 w 268858"/>
                  <a:gd name="connsiteY0-102" fmla="*/ 100879 h 749491"/>
                  <a:gd name="connsiteX1-103" fmla="*/ 197390 w 268858"/>
                  <a:gd name="connsiteY1-104" fmla="*/ 685479 h 749491"/>
                  <a:gd name="connsiteX2-105" fmla="*/ 2495 w 268858"/>
                  <a:gd name="connsiteY2-106" fmla="*/ 616684 h 749491"/>
                  <a:gd name="connsiteX3-107" fmla="*/ 52799 w 268858"/>
                  <a:gd name="connsiteY3-108" fmla="*/ 128485 h 749491"/>
                  <a:gd name="connsiteX4-109" fmla="*/ 257627 w 268858"/>
                  <a:gd name="connsiteY4-110" fmla="*/ 100879 h 749491"/>
                  <a:gd name="connsiteX0-111" fmla="*/ 257627 w 268858"/>
                  <a:gd name="connsiteY0-112" fmla="*/ 92567 h 741179"/>
                  <a:gd name="connsiteX1-113" fmla="*/ 197390 w 268858"/>
                  <a:gd name="connsiteY1-114" fmla="*/ 677167 h 741179"/>
                  <a:gd name="connsiteX2-115" fmla="*/ 2495 w 268858"/>
                  <a:gd name="connsiteY2-116" fmla="*/ 608372 h 741179"/>
                  <a:gd name="connsiteX3-117" fmla="*/ 52799 w 268858"/>
                  <a:gd name="connsiteY3-118" fmla="*/ 120173 h 741179"/>
                  <a:gd name="connsiteX4-119" fmla="*/ 257627 w 268858"/>
                  <a:gd name="connsiteY4-120" fmla="*/ 92567 h 741179"/>
                  <a:gd name="connsiteX0-121" fmla="*/ 257627 w 268858"/>
                  <a:gd name="connsiteY0-122" fmla="*/ 99493 h 748105"/>
                  <a:gd name="connsiteX1-123" fmla="*/ 197390 w 268858"/>
                  <a:gd name="connsiteY1-124" fmla="*/ 684093 h 748105"/>
                  <a:gd name="connsiteX2-125" fmla="*/ 2495 w 268858"/>
                  <a:gd name="connsiteY2-126" fmla="*/ 615298 h 748105"/>
                  <a:gd name="connsiteX3-127" fmla="*/ 52799 w 268858"/>
                  <a:gd name="connsiteY3-128" fmla="*/ 127099 h 748105"/>
                  <a:gd name="connsiteX4-129" fmla="*/ 257627 w 268858"/>
                  <a:gd name="connsiteY4-130" fmla="*/ 99493 h 748105"/>
                  <a:gd name="connsiteX0-131" fmla="*/ 257627 w 268858"/>
                  <a:gd name="connsiteY0-132" fmla="*/ 93853 h 742465"/>
                  <a:gd name="connsiteX1-133" fmla="*/ 197390 w 268858"/>
                  <a:gd name="connsiteY1-134" fmla="*/ 678453 h 742465"/>
                  <a:gd name="connsiteX2-135" fmla="*/ 2495 w 268858"/>
                  <a:gd name="connsiteY2-136" fmla="*/ 609658 h 742465"/>
                  <a:gd name="connsiteX3-137" fmla="*/ 52799 w 268858"/>
                  <a:gd name="connsiteY3-138" fmla="*/ 121459 h 742465"/>
                  <a:gd name="connsiteX4-139" fmla="*/ 257627 w 268858"/>
                  <a:gd name="connsiteY4-140" fmla="*/ 93853 h 742465"/>
                  <a:gd name="connsiteX0-141" fmla="*/ 257679 w 268910"/>
                  <a:gd name="connsiteY0-142" fmla="*/ 93853 h 740293"/>
                  <a:gd name="connsiteX1-143" fmla="*/ 197442 w 268910"/>
                  <a:gd name="connsiteY1-144" fmla="*/ 678453 h 740293"/>
                  <a:gd name="connsiteX2-145" fmla="*/ 2547 w 268910"/>
                  <a:gd name="connsiteY2-146" fmla="*/ 609658 h 740293"/>
                  <a:gd name="connsiteX3-147" fmla="*/ 52851 w 268910"/>
                  <a:gd name="connsiteY3-148" fmla="*/ 121459 h 740293"/>
                  <a:gd name="connsiteX4-149" fmla="*/ 257679 w 268910"/>
                  <a:gd name="connsiteY4-150" fmla="*/ 93853 h 740293"/>
                  <a:gd name="connsiteX0-151" fmla="*/ 257679 w 268910"/>
                  <a:gd name="connsiteY0-152" fmla="*/ 93853 h 740293"/>
                  <a:gd name="connsiteX1-153" fmla="*/ 197442 w 268910"/>
                  <a:gd name="connsiteY1-154" fmla="*/ 678453 h 740293"/>
                  <a:gd name="connsiteX2-155" fmla="*/ 2547 w 268910"/>
                  <a:gd name="connsiteY2-156" fmla="*/ 609658 h 740293"/>
                  <a:gd name="connsiteX3-157" fmla="*/ 52851 w 268910"/>
                  <a:gd name="connsiteY3-158" fmla="*/ 121459 h 740293"/>
                  <a:gd name="connsiteX4-159" fmla="*/ 257679 w 268910"/>
                  <a:gd name="connsiteY4-160" fmla="*/ 93853 h 740293"/>
                  <a:gd name="connsiteX0-161" fmla="*/ 266391 w 277622"/>
                  <a:gd name="connsiteY0-162" fmla="*/ 93853 h 737812"/>
                  <a:gd name="connsiteX1-163" fmla="*/ 206154 w 277622"/>
                  <a:gd name="connsiteY1-164" fmla="*/ 678453 h 737812"/>
                  <a:gd name="connsiteX2-165" fmla="*/ 11259 w 277622"/>
                  <a:gd name="connsiteY2-166" fmla="*/ 609658 h 737812"/>
                  <a:gd name="connsiteX3-167" fmla="*/ 61563 w 277622"/>
                  <a:gd name="connsiteY3-168" fmla="*/ 121459 h 737812"/>
                  <a:gd name="connsiteX4-169" fmla="*/ 266391 w 277622"/>
                  <a:gd name="connsiteY4-170" fmla="*/ 93853 h 737812"/>
                  <a:gd name="connsiteX0-171" fmla="*/ 266724 w 277955"/>
                  <a:gd name="connsiteY0-172" fmla="*/ 93853 h 747835"/>
                  <a:gd name="connsiteX1-173" fmla="*/ 206487 w 277955"/>
                  <a:gd name="connsiteY1-174" fmla="*/ 678453 h 747835"/>
                  <a:gd name="connsiteX2-175" fmla="*/ 11592 w 277955"/>
                  <a:gd name="connsiteY2-176" fmla="*/ 609658 h 747835"/>
                  <a:gd name="connsiteX3-177" fmla="*/ 61896 w 277955"/>
                  <a:gd name="connsiteY3-178" fmla="*/ 121459 h 747835"/>
                  <a:gd name="connsiteX4-179" fmla="*/ 266724 w 277955"/>
                  <a:gd name="connsiteY4-180" fmla="*/ 93853 h 747835"/>
                  <a:gd name="connsiteX0-181" fmla="*/ 266025 w 277256"/>
                  <a:gd name="connsiteY0-182" fmla="*/ 93853 h 750752"/>
                  <a:gd name="connsiteX1-183" fmla="*/ 205788 w 277256"/>
                  <a:gd name="connsiteY1-184" fmla="*/ 678453 h 750752"/>
                  <a:gd name="connsiteX2-185" fmla="*/ 10893 w 277256"/>
                  <a:gd name="connsiteY2-186" fmla="*/ 609658 h 750752"/>
                  <a:gd name="connsiteX3-187" fmla="*/ 61197 w 277256"/>
                  <a:gd name="connsiteY3-188" fmla="*/ 121459 h 750752"/>
                  <a:gd name="connsiteX4-189" fmla="*/ 266025 w 277256"/>
                  <a:gd name="connsiteY4-190" fmla="*/ 93853 h 750752"/>
                  <a:gd name="connsiteX0-191" fmla="*/ 266283 w 277514"/>
                  <a:gd name="connsiteY0-192" fmla="*/ 93853 h 749109"/>
                  <a:gd name="connsiteX1-193" fmla="*/ 206046 w 277514"/>
                  <a:gd name="connsiteY1-194" fmla="*/ 678453 h 749109"/>
                  <a:gd name="connsiteX2-195" fmla="*/ 11151 w 277514"/>
                  <a:gd name="connsiteY2-196" fmla="*/ 609658 h 749109"/>
                  <a:gd name="connsiteX3-197" fmla="*/ 61455 w 277514"/>
                  <a:gd name="connsiteY3-198" fmla="*/ 121459 h 749109"/>
                  <a:gd name="connsiteX4-199" fmla="*/ 266283 w 277514"/>
                  <a:gd name="connsiteY4-200" fmla="*/ 93853 h 749109"/>
                  <a:gd name="connsiteX0-201" fmla="*/ 266283 w 277514"/>
                  <a:gd name="connsiteY0-202" fmla="*/ 91155 h 746411"/>
                  <a:gd name="connsiteX1-203" fmla="*/ 206046 w 277514"/>
                  <a:gd name="connsiteY1-204" fmla="*/ 675755 h 746411"/>
                  <a:gd name="connsiteX2-205" fmla="*/ 11151 w 277514"/>
                  <a:gd name="connsiteY2-206" fmla="*/ 606960 h 746411"/>
                  <a:gd name="connsiteX3-207" fmla="*/ 61455 w 277514"/>
                  <a:gd name="connsiteY3-208" fmla="*/ 118761 h 746411"/>
                  <a:gd name="connsiteX4-209" fmla="*/ 266283 w 277514"/>
                  <a:gd name="connsiteY4-210" fmla="*/ 91155 h 746411"/>
                  <a:gd name="connsiteX0-211" fmla="*/ 267399 w 278630"/>
                  <a:gd name="connsiteY0-212" fmla="*/ 91155 h 751005"/>
                  <a:gd name="connsiteX1-213" fmla="*/ 207162 w 278630"/>
                  <a:gd name="connsiteY1-214" fmla="*/ 675755 h 751005"/>
                  <a:gd name="connsiteX2-215" fmla="*/ 12267 w 278630"/>
                  <a:gd name="connsiteY2-216" fmla="*/ 606960 h 751005"/>
                  <a:gd name="connsiteX3-217" fmla="*/ 62571 w 278630"/>
                  <a:gd name="connsiteY3-218" fmla="*/ 118761 h 751005"/>
                  <a:gd name="connsiteX4-219" fmla="*/ 267399 w 278630"/>
                  <a:gd name="connsiteY4-220" fmla="*/ 91155 h 751005"/>
                  <a:gd name="connsiteX0-221" fmla="*/ 264616 w 275847"/>
                  <a:gd name="connsiteY0-222" fmla="*/ 91155 h 745190"/>
                  <a:gd name="connsiteX1-223" fmla="*/ 204379 w 275847"/>
                  <a:gd name="connsiteY1-224" fmla="*/ 675755 h 745190"/>
                  <a:gd name="connsiteX2-225" fmla="*/ 9484 w 275847"/>
                  <a:gd name="connsiteY2-226" fmla="*/ 606960 h 745190"/>
                  <a:gd name="connsiteX3-227" fmla="*/ 59788 w 275847"/>
                  <a:gd name="connsiteY3-228" fmla="*/ 118761 h 745190"/>
                  <a:gd name="connsiteX4-229" fmla="*/ 264616 w 275847"/>
                  <a:gd name="connsiteY4-230" fmla="*/ 91155 h 74519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75847" h="745190">
                    <a:moveTo>
                      <a:pt x="264616" y="91155"/>
                    </a:moveTo>
                    <a:cubicBezTo>
                      <a:pt x="291152" y="288042"/>
                      <a:pt x="270506" y="488416"/>
                      <a:pt x="204379" y="675755"/>
                    </a:cubicBezTo>
                    <a:cubicBezTo>
                      <a:pt x="149785" y="805489"/>
                      <a:pt x="-44874" y="736631"/>
                      <a:pt x="9484" y="606960"/>
                    </a:cubicBezTo>
                    <a:cubicBezTo>
                      <a:pt x="64706" y="450514"/>
                      <a:pt x="81948" y="283181"/>
                      <a:pt x="59788" y="118761"/>
                    </a:cubicBezTo>
                    <a:cubicBezTo>
                      <a:pt x="34786" y="-13388"/>
                      <a:pt x="224175" y="-52590"/>
                      <a:pt x="264616" y="91155"/>
                    </a:cubicBez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solidFill>
                    <a:schemeClr val="tx1"/>
                  </a:solidFill>
                </a:endParaRPr>
              </a:p>
            </p:txBody>
          </p:sp>
          <p:sp>
            <p:nvSpPr>
              <p:cNvPr id="216" name="空心弧 47"/>
              <p:cNvSpPr/>
              <p:nvPr/>
            </p:nvSpPr>
            <p:spPr>
              <a:xfrm rot="7142557">
                <a:off x="5042840" y="4122999"/>
                <a:ext cx="276689" cy="745041"/>
              </a:xfrm>
              <a:custGeom>
                <a:avLst/>
                <a:gdLst>
                  <a:gd name="connsiteX0" fmla="*/ 2495502 w 2506733"/>
                  <a:gd name="connsiteY0" fmla="*/ 1085953 h 2506733"/>
                  <a:gd name="connsiteX1" fmla="*/ 2435265 w 2506733"/>
                  <a:gd name="connsiteY1" fmla="*/ 1670553 h 2506733"/>
                  <a:gd name="connsiteX2" fmla="*/ 2240370 w 2506733"/>
                  <a:gd name="connsiteY2" fmla="*/ 1601758 h 2506733"/>
                  <a:gd name="connsiteX3" fmla="*/ 2290674 w 2506733"/>
                  <a:gd name="connsiteY3" fmla="*/ 1113559 h 2506733"/>
                  <a:gd name="connsiteX4" fmla="*/ 2495502 w 2506733"/>
                  <a:gd name="connsiteY4" fmla="*/ 1085953 h 2506733"/>
                  <a:gd name="connsiteX0-1" fmla="*/ 263172 w 274403"/>
                  <a:gd name="connsiteY0-2" fmla="*/ 0 h 590337"/>
                  <a:gd name="connsiteX1-3" fmla="*/ 202935 w 274403"/>
                  <a:gd name="connsiteY1-4" fmla="*/ 584600 h 590337"/>
                  <a:gd name="connsiteX2-5" fmla="*/ 8040 w 274403"/>
                  <a:gd name="connsiteY2-6" fmla="*/ 515805 h 590337"/>
                  <a:gd name="connsiteX3-7" fmla="*/ 58344 w 274403"/>
                  <a:gd name="connsiteY3-8" fmla="*/ 27606 h 590337"/>
                  <a:gd name="connsiteX4-9" fmla="*/ 263172 w 274403"/>
                  <a:gd name="connsiteY4-10" fmla="*/ 0 h 590337"/>
                  <a:gd name="connsiteX0-11" fmla="*/ 261986 w 273217"/>
                  <a:gd name="connsiteY0-12" fmla="*/ 0 h 640020"/>
                  <a:gd name="connsiteX1-13" fmla="*/ 201749 w 273217"/>
                  <a:gd name="connsiteY1-14" fmla="*/ 584600 h 640020"/>
                  <a:gd name="connsiteX2-15" fmla="*/ 6854 w 273217"/>
                  <a:gd name="connsiteY2-16" fmla="*/ 515805 h 640020"/>
                  <a:gd name="connsiteX3-17" fmla="*/ 57158 w 273217"/>
                  <a:gd name="connsiteY3-18" fmla="*/ 27606 h 640020"/>
                  <a:gd name="connsiteX4-19" fmla="*/ 261986 w 273217"/>
                  <a:gd name="connsiteY4-20" fmla="*/ 0 h 640020"/>
                  <a:gd name="connsiteX0-21" fmla="*/ 257627 w 268858"/>
                  <a:gd name="connsiteY0-22" fmla="*/ 0 h 648612"/>
                  <a:gd name="connsiteX1-23" fmla="*/ 197390 w 268858"/>
                  <a:gd name="connsiteY1-24" fmla="*/ 584600 h 648612"/>
                  <a:gd name="connsiteX2-25" fmla="*/ 2495 w 268858"/>
                  <a:gd name="connsiteY2-26" fmla="*/ 515805 h 648612"/>
                  <a:gd name="connsiteX3-27" fmla="*/ 52799 w 268858"/>
                  <a:gd name="connsiteY3-28" fmla="*/ 27606 h 648612"/>
                  <a:gd name="connsiteX4-29" fmla="*/ 257627 w 268858"/>
                  <a:gd name="connsiteY4-30" fmla="*/ 0 h 648612"/>
                  <a:gd name="connsiteX0-31" fmla="*/ 257627 w 268858"/>
                  <a:gd name="connsiteY0-32" fmla="*/ 81629 h 730241"/>
                  <a:gd name="connsiteX1-33" fmla="*/ 197390 w 268858"/>
                  <a:gd name="connsiteY1-34" fmla="*/ 666229 h 730241"/>
                  <a:gd name="connsiteX2-35" fmla="*/ 2495 w 268858"/>
                  <a:gd name="connsiteY2-36" fmla="*/ 597434 h 730241"/>
                  <a:gd name="connsiteX3-37" fmla="*/ 52799 w 268858"/>
                  <a:gd name="connsiteY3-38" fmla="*/ 109235 h 730241"/>
                  <a:gd name="connsiteX4-39" fmla="*/ 257627 w 268858"/>
                  <a:gd name="connsiteY4-40" fmla="*/ 81629 h 730241"/>
                  <a:gd name="connsiteX0-41" fmla="*/ 257627 w 268858"/>
                  <a:gd name="connsiteY0-42" fmla="*/ 106343 h 754955"/>
                  <a:gd name="connsiteX1-43" fmla="*/ 197390 w 268858"/>
                  <a:gd name="connsiteY1-44" fmla="*/ 690943 h 754955"/>
                  <a:gd name="connsiteX2-45" fmla="*/ 2495 w 268858"/>
                  <a:gd name="connsiteY2-46" fmla="*/ 622148 h 754955"/>
                  <a:gd name="connsiteX3-47" fmla="*/ 52799 w 268858"/>
                  <a:gd name="connsiteY3-48" fmla="*/ 133949 h 754955"/>
                  <a:gd name="connsiteX4-49" fmla="*/ 257627 w 268858"/>
                  <a:gd name="connsiteY4-50" fmla="*/ 106343 h 754955"/>
                  <a:gd name="connsiteX0-51" fmla="*/ 257627 w 268858"/>
                  <a:gd name="connsiteY0-52" fmla="*/ 96083 h 744695"/>
                  <a:gd name="connsiteX1-53" fmla="*/ 197390 w 268858"/>
                  <a:gd name="connsiteY1-54" fmla="*/ 680683 h 744695"/>
                  <a:gd name="connsiteX2-55" fmla="*/ 2495 w 268858"/>
                  <a:gd name="connsiteY2-56" fmla="*/ 611888 h 744695"/>
                  <a:gd name="connsiteX3-57" fmla="*/ 52799 w 268858"/>
                  <a:gd name="connsiteY3-58" fmla="*/ 123689 h 744695"/>
                  <a:gd name="connsiteX4-59" fmla="*/ 257627 w 268858"/>
                  <a:gd name="connsiteY4-60" fmla="*/ 96083 h 744695"/>
                  <a:gd name="connsiteX0-61" fmla="*/ 257627 w 268858"/>
                  <a:gd name="connsiteY0-62" fmla="*/ 91035 h 739647"/>
                  <a:gd name="connsiteX1-63" fmla="*/ 197390 w 268858"/>
                  <a:gd name="connsiteY1-64" fmla="*/ 675635 h 739647"/>
                  <a:gd name="connsiteX2-65" fmla="*/ 2495 w 268858"/>
                  <a:gd name="connsiteY2-66" fmla="*/ 606840 h 739647"/>
                  <a:gd name="connsiteX3-67" fmla="*/ 52799 w 268858"/>
                  <a:gd name="connsiteY3-68" fmla="*/ 118641 h 739647"/>
                  <a:gd name="connsiteX4-69" fmla="*/ 257627 w 268858"/>
                  <a:gd name="connsiteY4-70" fmla="*/ 91035 h 739647"/>
                  <a:gd name="connsiteX0-71" fmla="*/ 257627 w 268858"/>
                  <a:gd name="connsiteY0-72" fmla="*/ 97969 h 746581"/>
                  <a:gd name="connsiteX1-73" fmla="*/ 197390 w 268858"/>
                  <a:gd name="connsiteY1-74" fmla="*/ 682569 h 746581"/>
                  <a:gd name="connsiteX2-75" fmla="*/ 2495 w 268858"/>
                  <a:gd name="connsiteY2-76" fmla="*/ 613774 h 746581"/>
                  <a:gd name="connsiteX3-77" fmla="*/ 52799 w 268858"/>
                  <a:gd name="connsiteY3-78" fmla="*/ 125575 h 746581"/>
                  <a:gd name="connsiteX4-79" fmla="*/ 257627 w 268858"/>
                  <a:gd name="connsiteY4-80" fmla="*/ 97969 h 746581"/>
                  <a:gd name="connsiteX0-81" fmla="*/ 257627 w 268858"/>
                  <a:gd name="connsiteY0-82" fmla="*/ 103163 h 751775"/>
                  <a:gd name="connsiteX1-83" fmla="*/ 197390 w 268858"/>
                  <a:gd name="connsiteY1-84" fmla="*/ 687763 h 751775"/>
                  <a:gd name="connsiteX2-85" fmla="*/ 2495 w 268858"/>
                  <a:gd name="connsiteY2-86" fmla="*/ 618968 h 751775"/>
                  <a:gd name="connsiteX3-87" fmla="*/ 52799 w 268858"/>
                  <a:gd name="connsiteY3-88" fmla="*/ 130769 h 751775"/>
                  <a:gd name="connsiteX4-89" fmla="*/ 257627 w 268858"/>
                  <a:gd name="connsiteY4-90" fmla="*/ 103163 h 751775"/>
                  <a:gd name="connsiteX0-91" fmla="*/ 257627 w 268858"/>
                  <a:gd name="connsiteY0-92" fmla="*/ 97387 h 745999"/>
                  <a:gd name="connsiteX1-93" fmla="*/ 197390 w 268858"/>
                  <a:gd name="connsiteY1-94" fmla="*/ 681987 h 745999"/>
                  <a:gd name="connsiteX2-95" fmla="*/ 2495 w 268858"/>
                  <a:gd name="connsiteY2-96" fmla="*/ 613192 h 745999"/>
                  <a:gd name="connsiteX3-97" fmla="*/ 52799 w 268858"/>
                  <a:gd name="connsiteY3-98" fmla="*/ 124993 h 745999"/>
                  <a:gd name="connsiteX4-99" fmla="*/ 257627 w 268858"/>
                  <a:gd name="connsiteY4-100" fmla="*/ 97387 h 745999"/>
                  <a:gd name="connsiteX0-101" fmla="*/ 257627 w 268858"/>
                  <a:gd name="connsiteY0-102" fmla="*/ 100879 h 749491"/>
                  <a:gd name="connsiteX1-103" fmla="*/ 197390 w 268858"/>
                  <a:gd name="connsiteY1-104" fmla="*/ 685479 h 749491"/>
                  <a:gd name="connsiteX2-105" fmla="*/ 2495 w 268858"/>
                  <a:gd name="connsiteY2-106" fmla="*/ 616684 h 749491"/>
                  <a:gd name="connsiteX3-107" fmla="*/ 52799 w 268858"/>
                  <a:gd name="connsiteY3-108" fmla="*/ 128485 h 749491"/>
                  <a:gd name="connsiteX4-109" fmla="*/ 257627 w 268858"/>
                  <a:gd name="connsiteY4-110" fmla="*/ 100879 h 749491"/>
                  <a:gd name="connsiteX0-111" fmla="*/ 257627 w 268858"/>
                  <a:gd name="connsiteY0-112" fmla="*/ 92567 h 741179"/>
                  <a:gd name="connsiteX1-113" fmla="*/ 197390 w 268858"/>
                  <a:gd name="connsiteY1-114" fmla="*/ 677167 h 741179"/>
                  <a:gd name="connsiteX2-115" fmla="*/ 2495 w 268858"/>
                  <a:gd name="connsiteY2-116" fmla="*/ 608372 h 741179"/>
                  <a:gd name="connsiteX3-117" fmla="*/ 52799 w 268858"/>
                  <a:gd name="connsiteY3-118" fmla="*/ 120173 h 741179"/>
                  <a:gd name="connsiteX4-119" fmla="*/ 257627 w 268858"/>
                  <a:gd name="connsiteY4-120" fmla="*/ 92567 h 741179"/>
                  <a:gd name="connsiteX0-121" fmla="*/ 257627 w 268858"/>
                  <a:gd name="connsiteY0-122" fmla="*/ 99493 h 748105"/>
                  <a:gd name="connsiteX1-123" fmla="*/ 197390 w 268858"/>
                  <a:gd name="connsiteY1-124" fmla="*/ 684093 h 748105"/>
                  <a:gd name="connsiteX2-125" fmla="*/ 2495 w 268858"/>
                  <a:gd name="connsiteY2-126" fmla="*/ 615298 h 748105"/>
                  <a:gd name="connsiteX3-127" fmla="*/ 52799 w 268858"/>
                  <a:gd name="connsiteY3-128" fmla="*/ 127099 h 748105"/>
                  <a:gd name="connsiteX4-129" fmla="*/ 257627 w 268858"/>
                  <a:gd name="connsiteY4-130" fmla="*/ 99493 h 748105"/>
                  <a:gd name="connsiteX0-131" fmla="*/ 257627 w 268858"/>
                  <a:gd name="connsiteY0-132" fmla="*/ 93853 h 742465"/>
                  <a:gd name="connsiteX1-133" fmla="*/ 197390 w 268858"/>
                  <a:gd name="connsiteY1-134" fmla="*/ 678453 h 742465"/>
                  <a:gd name="connsiteX2-135" fmla="*/ 2495 w 268858"/>
                  <a:gd name="connsiteY2-136" fmla="*/ 609658 h 742465"/>
                  <a:gd name="connsiteX3-137" fmla="*/ 52799 w 268858"/>
                  <a:gd name="connsiteY3-138" fmla="*/ 121459 h 742465"/>
                  <a:gd name="connsiteX4-139" fmla="*/ 257627 w 268858"/>
                  <a:gd name="connsiteY4-140" fmla="*/ 93853 h 742465"/>
                  <a:gd name="connsiteX0-141" fmla="*/ 257679 w 268910"/>
                  <a:gd name="connsiteY0-142" fmla="*/ 93853 h 740293"/>
                  <a:gd name="connsiteX1-143" fmla="*/ 197442 w 268910"/>
                  <a:gd name="connsiteY1-144" fmla="*/ 678453 h 740293"/>
                  <a:gd name="connsiteX2-145" fmla="*/ 2547 w 268910"/>
                  <a:gd name="connsiteY2-146" fmla="*/ 609658 h 740293"/>
                  <a:gd name="connsiteX3-147" fmla="*/ 52851 w 268910"/>
                  <a:gd name="connsiteY3-148" fmla="*/ 121459 h 740293"/>
                  <a:gd name="connsiteX4-149" fmla="*/ 257679 w 268910"/>
                  <a:gd name="connsiteY4-150" fmla="*/ 93853 h 740293"/>
                  <a:gd name="connsiteX0-151" fmla="*/ 257679 w 268910"/>
                  <a:gd name="connsiteY0-152" fmla="*/ 93853 h 740293"/>
                  <a:gd name="connsiteX1-153" fmla="*/ 197442 w 268910"/>
                  <a:gd name="connsiteY1-154" fmla="*/ 678453 h 740293"/>
                  <a:gd name="connsiteX2-155" fmla="*/ 2547 w 268910"/>
                  <a:gd name="connsiteY2-156" fmla="*/ 609658 h 740293"/>
                  <a:gd name="connsiteX3-157" fmla="*/ 52851 w 268910"/>
                  <a:gd name="connsiteY3-158" fmla="*/ 121459 h 740293"/>
                  <a:gd name="connsiteX4-159" fmla="*/ 257679 w 268910"/>
                  <a:gd name="connsiteY4-160" fmla="*/ 93853 h 740293"/>
                  <a:gd name="connsiteX0-161" fmla="*/ 266391 w 277622"/>
                  <a:gd name="connsiteY0-162" fmla="*/ 93853 h 737812"/>
                  <a:gd name="connsiteX1-163" fmla="*/ 206154 w 277622"/>
                  <a:gd name="connsiteY1-164" fmla="*/ 678453 h 737812"/>
                  <a:gd name="connsiteX2-165" fmla="*/ 11259 w 277622"/>
                  <a:gd name="connsiteY2-166" fmla="*/ 609658 h 737812"/>
                  <a:gd name="connsiteX3-167" fmla="*/ 61563 w 277622"/>
                  <a:gd name="connsiteY3-168" fmla="*/ 121459 h 737812"/>
                  <a:gd name="connsiteX4-169" fmla="*/ 266391 w 277622"/>
                  <a:gd name="connsiteY4-170" fmla="*/ 93853 h 737812"/>
                  <a:gd name="connsiteX0-171" fmla="*/ 266724 w 277955"/>
                  <a:gd name="connsiteY0-172" fmla="*/ 93853 h 747835"/>
                  <a:gd name="connsiteX1-173" fmla="*/ 206487 w 277955"/>
                  <a:gd name="connsiteY1-174" fmla="*/ 678453 h 747835"/>
                  <a:gd name="connsiteX2-175" fmla="*/ 11592 w 277955"/>
                  <a:gd name="connsiteY2-176" fmla="*/ 609658 h 747835"/>
                  <a:gd name="connsiteX3-177" fmla="*/ 61896 w 277955"/>
                  <a:gd name="connsiteY3-178" fmla="*/ 121459 h 747835"/>
                  <a:gd name="connsiteX4-179" fmla="*/ 266724 w 277955"/>
                  <a:gd name="connsiteY4-180" fmla="*/ 93853 h 747835"/>
                  <a:gd name="connsiteX0-181" fmla="*/ 266025 w 277256"/>
                  <a:gd name="connsiteY0-182" fmla="*/ 93853 h 750752"/>
                  <a:gd name="connsiteX1-183" fmla="*/ 205788 w 277256"/>
                  <a:gd name="connsiteY1-184" fmla="*/ 678453 h 750752"/>
                  <a:gd name="connsiteX2-185" fmla="*/ 10893 w 277256"/>
                  <a:gd name="connsiteY2-186" fmla="*/ 609658 h 750752"/>
                  <a:gd name="connsiteX3-187" fmla="*/ 61197 w 277256"/>
                  <a:gd name="connsiteY3-188" fmla="*/ 121459 h 750752"/>
                  <a:gd name="connsiteX4-189" fmla="*/ 266025 w 277256"/>
                  <a:gd name="connsiteY4-190" fmla="*/ 93853 h 750752"/>
                  <a:gd name="connsiteX0-191" fmla="*/ 266283 w 277514"/>
                  <a:gd name="connsiteY0-192" fmla="*/ 93853 h 749109"/>
                  <a:gd name="connsiteX1-193" fmla="*/ 206046 w 277514"/>
                  <a:gd name="connsiteY1-194" fmla="*/ 678453 h 749109"/>
                  <a:gd name="connsiteX2-195" fmla="*/ 11151 w 277514"/>
                  <a:gd name="connsiteY2-196" fmla="*/ 609658 h 749109"/>
                  <a:gd name="connsiteX3-197" fmla="*/ 61455 w 277514"/>
                  <a:gd name="connsiteY3-198" fmla="*/ 121459 h 749109"/>
                  <a:gd name="connsiteX4-199" fmla="*/ 266283 w 277514"/>
                  <a:gd name="connsiteY4-200" fmla="*/ 93853 h 749109"/>
                  <a:gd name="connsiteX0-201" fmla="*/ 266283 w 277514"/>
                  <a:gd name="connsiteY0-202" fmla="*/ 91155 h 746411"/>
                  <a:gd name="connsiteX1-203" fmla="*/ 206046 w 277514"/>
                  <a:gd name="connsiteY1-204" fmla="*/ 675755 h 746411"/>
                  <a:gd name="connsiteX2-205" fmla="*/ 11151 w 277514"/>
                  <a:gd name="connsiteY2-206" fmla="*/ 606960 h 746411"/>
                  <a:gd name="connsiteX3-207" fmla="*/ 61455 w 277514"/>
                  <a:gd name="connsiteY3-208" fmla="*/ 118761 h 746411"/>
                  <a:gd name="connsiteX4-209" fmla="*/ 266283 w 277514"/>
                  <a:gd name="connsiteY4-210" fmla="*/ 91155 h 746411"/>
                  <a:gd name="connsiteX0-211" fmla="*/ 267399 w 278630"/>
                  <a:gd name="connsiteY0-212" fmla="*/ 91155 h 751005"/>
                  <a:gd name="connsiteX1-213" fmla="*/ 207162 w 278630"/>
                  <a:gd name="connsiteY1-214" fmla="*/ 675755 h 751005"/>
                  <a:gd name="connsiteX2-215" fmla="*/ 12267 w 278630"/>
                  <a:gd name="connsiteY2-216" fmla="*/ 606960 h 751005"/>
                  <a:gd name="connsiteX3-217" fmla="*/ 62571 w 278630"/>
                  <a:gd name="connsiteY3-218" fmla="*/ 118761 h 751005"/>
                  <a:gd name="connsiteX4-219" fmla="*/ 267399 w 278630"/>
                  <a:gd name="connsiteY4-220" fmla="*/ 91155 h 751005"/>
                  <a:gd name="connsiteX0-221" fmla="*/ 264616 w 275847"/>
                  <a:gd name="connsiteY0-222" fmla="*/ 91155 h 745190"/>
                  <a:gd name="connsiteX1-223" fmla="*/ 204379 w 275847"/>
                  <a:gd name="connsiteY1-224" fmla="*/ 675755 h 745190"/>
                  <a:gd name="connsiteX2-225" fmla="*/ 9484 w 275847"/>
                  <a:gd name="connsiteY2-226" fmla="*/ 606960 h 745190"/>
                  <a:gd name="connsiteX3-227" fmla="*/ 59788 w 275847"/>
                  <a:gd name="connsiteY3-228" fmla="*/ 118761 h 745190"/>
                  <a:gd name="connsiteX4-229" fmla="*/ 264616 w 275847"/>
                  <a:gd name="connsiteY4-230" fmla="*/ 91155 h 74519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75847" h="745190">
                    <a:moveTo>
                      <a:pt x="264616" y="91155"/>
                    </a:moveTo>
                    <a:cubicBezTo>
                      <a:pt x="291152" y="288042"/>
                      <a:pt x="270506" y="488416"/>
                      <a:pt x="204379" y="675755"/>
                    </a:cubicBezTo>
                    <a:cubicBezTo>
                      <a:pt x="149785" y="805489"/>
                      <a:pt x="-44874" y="736631"/>
                      <a:pt x="9484" y="606960"/>
                    </a:cubicBezTo>
                    <a:cubicBezTo>
                      <a:pt x="64706" y="450514"/>
                      <a:pt x="81948" y="283181"/>
                      <a:pt x="59788" y="118761"/>
                    </a:cubicBezTo>
                    <a:cubicBezTo>
                      <a:pt x="34786" y="-13388"/>
                      <a:pt x="224175" y="-52590"/>
                      <a:pt x="264616" y="91155"/>
                    </a:cubicBez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solidFill>
                    <a:schemeClr val="tx1"/>
                  </a:solidFill>
                </a:endParaRPr>
              </a:p>
            </p:txBody>
          </p:sp>
          <p:sp>
            <p:nvSpPr>
              <p:cNvPr id="217" name="空心弧 47"/>
              <p:cNvSpPr/>
              <p:nvPr/>
            </p:nvSpPr>
            <p:spPr>
              <a:xfrm rot="194171">
                <a:off x="6983786" y="3333759"/>
                <a:ext cx="276682" cy="745059"/>
              </a:xfrm>
              <a:custGeom>
                <a:avLst/>
                <a:gdLst>
                  <a:gd name="connsiteX0" fmla="*/ 2495502 w 2506733"/>
                  <a:gd name="connsiteY0" fmla="*/ 1085953 h 2506733"/>
                  <a:gd name="connsiteX1" fmla="*/ 2435265 w 2506733"/>
                  <a:gd name="connsiteY1" fmla="*/ 1670553 h 2506733"/>
                  <a:gd name="connsiteX2" fmla="*/ 2240370 w 2506733"/>
                  <a:gd name="connsiteY2" fmla="*/ 1601758 h 2506733"/>
                  <a:gd name="connsiteX3" fmla="*/ 2290674 w 2506733"/>
                  <a:gd name="connsiteY3" fmla="*/ 1113559 h 2506733"/>
                  <a:gd name="connsiteX4" fmla="*/ 2495502 w 2506733"/>
                  <a:gd name="connsiteY4" fmla="*/ 1085953 h 2506733"/>
                  <a:gd name="connsiteX0-1" fmla="*/ 263172 w 274403"/>
                  <a:gd name="connsiteY0-2" fmla="*/ 0 h 590337"/>
                  <a:gd name="connsiteX1-3" fmla="*/ 202935 w 274403"/>
                  <a:gd name="connsiteY1-4" fmla="*/ 584600 h 590337"/>
                  <a:gd name="connsiteX2-5" fmla="*/ 8040 w 274403"/>
                  <a:gd name="connsiteY2-6" fmla="*/ 515805 h 590337"/>
                  <a:gd name="connsiteX3-7" fmla="*/ 58344 w 274403"/>
                  <a:gd name="connsiteY3-8" fmla="*/ 27606 h 590337"/>
                  <a:gd name="connsiteX4-9" fmla="*/ 263172 w 274403"/>
                  <a:gd name="connsiteY4-10" fmla="*/ 0 h 590337"/>
                  <a:gd name="connsiteX0-11" fmla="*/ 261986 w 273217"/>
                  <a:gd name="connsiteY0-12" fmla="*/ 0 h 640020"/>
                  <a:gd name="connsiteX1-13" fmla="*/ 201749 w 273217"/>
                  <a:gd name="connsiteY1-14" fmla="*/ 584600 h 640020"/>
                  <a:gd name="connsiteX2-15" fmla="*/ 6854 w 273217"/>
                  <a:gd name="connsiteY2-16" fmla="*/ 515805 h 640020"/>
                  <a:gd name="connsiteX3-17" fmla="*/ 57158 w 273217"/>
                  <a:gd name="connsiteY3-18" fmla="*/ 27606 h 640020"/>
                  <a:gd name="connsiteX4-19" fmla="*/ 261986 w 273217"/>
                  <a:gd name="connsiteY4-20" fmla="*/ 0 h 640020"/>
                  <a:gd name="connsiteX0-21" fmla="*/ 257627 w 268858"/>
                  <a:gd name="connsiteY0-22" fmla="*/ 0 h 648612"/>
                  <a:gd name="connsiteX1-23" fmla="*/ 197390 w 268858"/>
                  <a:gd name="connsiteY1-24" fmla="*/ 584600 h 648612"/>
                  <a:gd name="connsiteX2-25" fmla="*/ 2495 w 268858"/>
                  <a:gd name="connsiteY2-26" fmla="*/ 515805 h 648612"/>
                  <a:gd name="connsiteX3-27" fmla="*/ 52799 w 268858"/>
                  <a:gd name="connsiteY3-28" fmla="*/ 27606 h 648612"/>
                  <a:gd name="connsiteX4-29" fmla="*/ 257627 w 268858"/>
                  <a:gd name="connsiteY4-30" fmla="*/ 0 h 648612"/>
                  <a:gd name="connsiteX0-31" fmla="*/ 257627 w 268858"/>
                  <a:gd name="connsiteY0-32" fmla="*/ 81629 h 730241"/>
                  <a:gd name="connsiteX1-33" fmla="*/ 197390 w 268858"/>
                  <a:gd name="connsiteY1-34" fmla="*/ 666229 h 730241"/>
                  <a:gd name="connsiteX2-35" fmla="*/ 2495 w 268858"/>
                  <a:gd name="connsiteY2-36" fmla="*/ 597434 h 730241"/>
                  <a:gd name="connsiteX3-37" fmla="*/ 52799 w 268858"/>
                  <a:gd name="connsiteY3-38" fmla="*/ 109235 h 730241"/>
                  <a:gd name="connsiteX4-39" fmla="*/ 257627 w 268858"/>
                  <a:gd name="connsiteY4-40" fmla="*/ 81629 h 730241"/>
                  <a:gd name="connsiteX0-41" fmla="*/ 257627 w 268858"/>
                  <a:gd name="connsiteY0-42" fmla="*/ 106343 h 754955"/>
                  <a:gd name="connsiteX1-43" fmla="*/ 197390 w 268858"/>
                  <a:gd name="connsiteY1-44" fmla="*/ 690943 h 754955"/>
                  <a:gd name="connsiteX2-45" fmla="*/ 2495 w 268858"/>
                  <a:gd name="connsiteY2-46" fmla="*/ 622148 h 754955"/>
                  <a:gd name="connsiteX3-47" fmla="*/ 52799 w 268858"/>
                  <a:gd name="connsiteY3-48" fmla="*/ 133949 h 754955"/>
                  <a:gd name="connsiteX4-49" fmla="*/ 257627 w 268858"/>
                  <a:gd name="connsiteY4-50" fmla="*/ 106343 h 754955"/>
                  <a:gd name="connsiteX0-51" fmla="*/ 257627 w 268858"/>
                  <a:gd name="connsiteY0-52" fmla="*/ 96083 h 744695"/>
                  <a:gd name="connsiteX1-53" fmla="*/ 197390 w 268858"/>
                  <a:gd name="connsiteY1-54" fmla="*/ 680683 h 744695"/>
                  <a:gd name="connsiteX2-55" fmla="*/ 2495 w 268858"/>
                  <a:gd name="connsiteY2-56" fmla="*/ 611888 h 744695"/>
                  <a:gd name="connsiteX3-57" fmla="*/ 52799 w 268858"/>
                  <a:gd name="connsiteY3-58" fmla="*/ 123689 h 744695"/>
                  <a:gd name="connsiteX4-59" fmla="*/ 257627 w 268858"/>
                  <a:gd name="connsiteY4-60" fmla="*/ 96083 h 744695"/>
                  <a:gd name="connsiteX0-61" fmla="*/ 257627 w 268858"/>
                  <a:gd name="connsiteY0-62" fmla="*/ 91035 h 739647"/>
                  <a:gd name="connsiteX1-63" fmla="*/ 197390 w 268858"/>
                  <a:gd name="connsiteY1-64" fmla="*/ 675635 h 739647"/>
                  <a:gd name="connsiteX2-65" fmla="*/ 2495 w 268858"/>
                  <a:gd name="connsiteY2-66" fmla="*/ 606840 h 739647"/>
                  <a:gd name="connsiteX3-67" fmla="*/ 52799 w 268858"/>
                  <a:gd name="connsiteY3-68" fmla="*/ 118641 h 739647"/>
                  <a:gd name="connsiteX4-69" fmla="*/ 257627 w 268858"/>
                  <a:gd name="connsiteY4-70" fmla="*/ 91035 h 739647"/>
                  <a:gd name="connsiteX0-71" fmla="*/ 257627 w 268858"/>
                  <a:gd name="connsiteY0-72" fmla="*/ 97969 h 746581"/>
                  <a:gd name="connsiteX1-73" fmla="*/ 197390 w 268858"/>
                  <a:gd name="connsiteY1-74" fmla="*/ 682569 h 746581"/>
                  <a:gd name="connsiteX2-75" fmla="*/ 2495 w 268858"/>
                  <a:gd name="connsiteY2-76" fmla="*/ 613774 h 746581"/>
                  <a:gd name="connsiteX3-77" fmla="*/ 52799 w 268858"/>
                  <a:gd name="connsiteY3-78" fmla="*/ 125575 h 746581"/>
                  <a:gd name="connsiteX4-79" fmla="*/ 257627 w 268858"/>
                  <a:gd name="connsiteY4-80" fmla="*/ 97969 h 746581"/>
                  <a:gd name="connsiteX0-81" fmla="*/ 257627 w 268858"/>
                  <a:gd name="connsiteY0-82" fmla="*/ 103163 h 751775"/>
                  <a:gd name="connsiteX1-83" fmla="*/ 197390 w 268858"/>
                  <a:gd name="connsiteY1-84" fmla="*/ 687763 h 751775"/>
                  <a:gd name="connsiteX2-85" fmla="*/ 2495 w 268858"/>
                  <a:gd name="connsiteY2-86" fmla="*/ 618968 h 751775"/>
                  <a:gd name="connsiteX3-87" fmla="*/ 52799 w 268858"/>
                  <a:gd name="connsiteY3-88" fmla="*/ 130769 h 751775"/>
                  <a:gd name="connsiteX4-89" fmla="*/ 257627 w 268858"/>
                  <a:gd name="connsiteY4-90" fmla="*/ 103163 h 751775"/>
                  <a:gd name="connsiteX0-91" fmla="*/ 257627 w 268858"/>
                  <a:gd name="connsiteY0-92" fmla="*/ 97387 h 745999"/>
                  <a:gd name="connsiteX1-93" fmla="*/ 197390 w 268858"/>
                  <a:gd name="connsiteY1-94" fmla="*/ 681987 h 745999"/>
                  <a:gd name="connsiteX2-95" fmla="*/ 2495 w 268858"/>
                  <a:gd name="connsiteY2-96" fmla="*/ 613192 h 745999"/>
                  <a:gd name="connsiteX3-97" fmla="*/ 52799 w 268858"/>
                  <a:gd name="connsiteY3-98" fmla="*/ 124993 h 745999"/>
                  <a:gd name="connsiteX4-99" fmla="*/ 257627 w 268858"/>
                  <a:gd name="connsiteY4-100" fmla="*/ 97387 h 745999"/>
                  <a:gd name="connsiteX0-101" fmla="*/ 257627 w 268858"/>
                  <a:gd name="connsiteY0-102" fmla="*/ 100879 h 749491"/>
                  <a:gd name="connsiteX1-103" fmla="*/ 197390 w 268858"/>
                  <a:gd name="connsiteY1-104" fmla="*/ 685479 h 749491"/>
                  <a:gd name="connsiteX2-105" fmla="*/ 2495 w 268858"/>
                  <a:gd name="connsiteY2-106" fmla="*/ 616684 h 749491"/>
                  <a:gd name="connsiteX3-107" fmla="*/ 52799 w 268858"/>
                  <a:gd name="connsiteY3-108" fmla="*/ 128485 h 749491"/>
                  <a:gd name="connsiteX4-109" fmla="*/ 257627 w 268858"/>
                  <a:gd name="connsiteY4-110" fmla="*/ 100879 h 749491"/>
                  <a:gd name="connsiteX0-111" fmla="*/ 257627 w 268858"/>
                  <a:gd name="connsiteY0-112" fmla="*/ 92567 h 741179"/>
                  <a:gd name="connsiteX1-113" fmla="*/ 197390 w 268858"/>
                  <a:gd name="connsiteY1-114" fmla="*/ 677167 h 741179"/>
                  <a:gd name="connsiteX2-115" fmla="*/ 2495 w 268858"/>
                  <a:gd name="connsiteY2-116" fmla="*/ 608372 h 741179"/>
                  <a:gd name="connsiteX3-117" fmla="*/ 52799 w 268858"/>
                  <a:gd name="connsiteY3-118" fmla="*/ 120173 h 741179"/>
                  <a:gd name="connsiteX4-119" fmla="*/ 257627 w 268858"/>
                  <a:gd name="connsiteY4-120" fmla="*/ 92567 h 741179"/>
                  <a:gd name="connsiteX0-121" fmla="*/ 257627 w 268858"/>
                  <a:gd name="connsiteY0-122" fmla="*/ 99493 h 748105"/>
                  <a:gd name="connsiteX1-123" fmla="*/ 197390 w 268858"/>
                  <a:gd name="connsiteY1-124" fmla="*/ 684093 h 748105"/>
                  <a:gd name="connsiteX2-125" fmla="*/ 2495 w 268858"/>
                  <a:gd name="connsiteY2-126" fmla="*/ 615298 h 748105"/>
                  <a:gd name="connsiteX3-127" fmla="*/ 52799 w 268858"/>
                  <a:gd name="connsiteY3-128" fmla="*/ 127099 h 748105"/>
                  <a:gd name="connsiteX4-129" fmla="*/ 257627 w 268858"/>
                  <a:gd name="connsiteY4-130" fmla="*/ 99493 h 748105"/>
                  <a:gd name="connsiteX0-131" fmla="*/ 257627 w 268858"/>
                  <a:gd name="connsiteY0-132" fmla="*/ 93853 h 742465"/>
                  <a:gd name="connsiteX1-133" fmla="*/ 197390 w 268858"/>
                  <a:gd name="connsiteY1-134" fmla="*/ 678453 h 742465"/>
                  <a:gd name="connsiteX2-135" fmla="*/ 2495 w 268858"/>
                  <a:gd name="connsiteY2-136" fmla="*/ 609658 h 742465"/>
                  <a:gd name="connsiteX3-137" fmla="*/ 52799 w 268858"/>
                  <a:gd name="connsiteY3-138" fmla="*/ 121459 h 742465"/>
                  <a:gd name="connsiteX4-139" fmla="*/ 257627 w 268858"/>
                  <a:gd name="connsiteY4-140" fmla="*/ 93853 h 742465"/>
                  <a:gd name="connsiteX0-141" fmla="*/ 257679 w 268910"/>
                  <a:gd name="connsiteY0-142" fmla="*/ 93853 h 740293"/>
                  <a:gd name="connsiteX1-143" fmla="*/ 197442 w 268910"/>
                  <a:gd name="connsiteY1-144" fmla="*/ 678453 h 740293"/>
                  <a:gd name="connsiteX2-145" fmla="*/ 2547 w 268910"/>
                  <a:gd name="connsiteY2-146" fmla="*/ 609658 h 740293"/>
                  <a:gd name="connsiteX3-147" fmla="*/ 52851 w 268910"/>
                  <a:gd name="connsiteY3-148" fmla="*/ 121459 h 740293"/>
                  <a:gd name="connsiteX4-149" fmla="*/ 257679 w 268910"/>
                  <a:gd name="connsiteY4-150" fmla="*/ 93853 h 740293"/>
                  <a:gd name="connsiteX0-151" fmla="*/ 257679 w 268910"/>
                  <a:gd name="connsiteY0-152" fmla="*/ 93853 h 740293"/>
                  <a:gd name="connsiteX1-153" fmla="*/ 197442 w 268910"/>
                  <a:gd name="connsiteY1-154" fmla="*/ 678453 h 740293"/>
                  <a:gd name="connsiteX2-155" fmla="*/ 2547 w 268910"/>
                  <a:gd name="connsiteY2-156" fmla="*/ 609658 h 740293"/>
                  <a:gd name="connsiteX3-157" fmla="*/ 52851 w 268910"/>
                  <a:gd name="connsiteY3-158" fmla="*/ 121459 h 740293"/>
                  <a:gd name="connsiteX4-159" fmla="*/ 257679 w 268910"/>
                  <a:gd name="connsiteY4-160" fmla="*/ 93853 h 740293"/>
                  <a:gd name="connsiteX0-161" fmla="*/ 266391 w 277622"/>
                  <a:gd name="connsiteY0-162" fmla="*/ 93853 h 737812"/>
                  <a:gd name="connsiteX1-163" fmla="*/ 206154 w 277622"/>
                  <a:gd name="connsiteY1-164" fmla="*/ 678453 h 737812"/>
                  <a:gd name="connsiteX2-165" fmla="*/ 11259 w 277622"/>
                  <a:gd name="connsiteY2-166" fmla="*/ 609658 h 737812"/>
                  <a:gd name="connsiteX3-167" fmla="*/ 61563 w 277622"/>
                  <a:gd name="connsiteY3-168" fmla="*/ 121459 h 737812"/>
                  <a:gd name="connsiteX4-169" fmla="*/ 266391 w 277622"/>
                  <a:gd name="connsiteY4-170" fmla="*/ 93853 h 737812"/>
                  <a:gd name="connsiteX0-171" fmla="*/ 266724 w 277955"/>
                  <a:gd name="connsiteY0-172" fmla="*/ 93853 h 747835"/>
                  <a:gd name="connsiteX1-173" fmla="*/ 206487 w 277955"/>
                  <a:gd name="connsiteY1-174" fmla="*/ 678453 h 747835"/>
                  <a:gd name="connsiteX2-175" fmla="*/ 11592 w 277955"/>
                  <a:gd name="connsiteY2-176" fmla="*/ 609658 h 747835"/>
                  <a:gd name="connsiteX3-177" fmla="*/ 61896 w 277955"/>
                  <a:gd name="connsiteY3-178" fmla="*/ 121459 h 747835"/>
                  <a:gd name="connsiteX4-179" fmla="*/ 266724 w 277955"/>
                  <a:gd name="connsiteY4-180" fmla="*/ 93853 h 747835"/>
                  <a:gd name="connsiteX0-181" fmla="*/ 266025 w 277256"/>
                  <a:gd name="connsiteY0-182" fmla="*/ 93853 h 750752"/>
                  <a:gd name="connsiteX1-183" fmla="*/ 205788 w 277256"/>
                  <a:gd name="connsiteY1-184" fmla="*/ 678453 h 750752"/>
                  <a:gd name="connsiteX2-185" fmla="*/ 10893 w 277256"/>
                  <a:gd name="connsiteY2-186" fmla="*/ 609658 h 750752"/>
                  <a:gd name="connsiteX3-187" fmla="*/ 61197 w 277256"/>
                  <a:gd name="connsiteY3-188" fmla="*/ 121459 h 750752"/>
                  <a:gd name="connsiteX4-189" fmla="*/ 266025 w 277256"/>
                  <a:gd name="connsiteY4-190" fmla="*/ 93853 h 750752"/>
                  <a:gd name="connsiteX0-191" fmla="*/ 266283 w 277514"/>
                  <a:gd name="connsiteY0-192" fmla="*/ 93853 h 749109"/>
                  <a:gd name="connsiteX1-193" fmla="*/ 206046 w 277514"/>
                  <a:gd name="connsiteY1-194" fmla="*/ 678453 h 749109"/>
                  <a:gd name="connsiteX2-195" fmla="*/ 11151 w 277514"/>
                  <a:gd name="connsiteY2-196" fmla="*/ 609658 h 749109"/>
                  <a:gd name="connsiteX3-197" fmla="*/ 61455 w 277514"/>
                  <a:gd name="connsiteY3-198" fmla="*/ 121459 h 749109"/>
                  <a:gd name="connsiteX4-199" fmla="*/ 266283 w 277514"/>
                  <a:gd name="connsiteY4-200" fmla="*/ 93853 h 749109"/>
                  <a:gd name="connsiteX0-201" fmla="*/ 266283 w 277514"/>
                  <a:gd name="connsiteY0-202" fmla="*/ 91155 h 746411"/>
                  <a:gd name="connsiteX1-203" fmla="*/ 206046 w 277514"/>
                  <a:gd name="connsiteY1-204" fmla="*/ 675755 h 746411"/>
                  <a:gd name="connsiteX2-205" fmla="*/ 11151 w 277514"/>
                  <a:gd name="connsiteY2-206" fmla="*/ 606960 h 746411"/>
                  <a:gd name="connsiteX3-207" fmla="*/ 61455 w 277514"/>
                  <a:gd name="connsiteY3-208" fmla="*/ 118761 h 746411"/>
                  <a:gd name="connsiteX4-209" fmla="*/ 266283 w 277514"/>
                  <a:gd name="connsiteY4-210" fmla="*/ 91155 h 746411"/>
                  <a:gd name="connsiteX0-211" fmla="*/ 267399 w 278630"/>
                  <a:gd name="connsiteY0-212" fmla="*/ 91155 h 751005"/>
                  <a:gd name="connsiteX1-213" fmla="*/ 207162 w 278630"/>
                  <a:gd name="connsiteY1-214" fmla="*/ 675755 h 751005"/>
                  <a:gd name="connsiteX2-215" fmla="*/ 12267 w 278630"/>
                  <a:gd name="connsiteY2-216" fmla="*/ 606960 h 751005"/>
                  <a:gd name="connsiteX3-217" fmla="*/ 62571 w 278630"/>
                  <a:gd name="connsiteY3-218" fmla="*/ 118761 h 751005"/>
                  <a:gd name="connsiteX4-219" fmla="*/ 267399 w 278630"/>
                  <a:gd name="connsiteY4-220" fmla="*/ 91155 h 751005"/>
                  <a:gd name="connsiteX0-221" fmla="*/ 264616 w 275847"/>
                  <a:gd name="connsiteY0-222" fmla="*/ 91155 h 745190"/>
                  <a:gd name="connsiteX1-223" fmla="*/ 204379 w 275847"/>
                  <a:gd name="connsiteY1-224" fmla="*/ 675755 h 745190"/>
                  <a:gd name="connsiteX2-225" fmla="*/ 9484 w 275847"/>
                  <a:gd name="connsiteY2-226" fmla="*/ 606960 h 745190"/>
                  <a:gd name="connsiteX3-227" fmla="*/ 59788 w 275847"/>
                  <a:gd name="connsiteY3-228" fmla="*/ 118761 h 745190"/>
                  <a:gd name="connsiteX4-229" fmla="*/ 264616 w 275847"/>
                  <a:gd name="connsiteY4-230" fmla="*/ 91155 h 74519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75847" h="745190">
                    <a:moveTo>
                      <a:pt x="264616" y="91155"/>
                    </a:moveTo>
                    <a:cubicBezTo>
                      <a:pt x="291152" y="288042"/>
                      <a:pt x="270506" y="488416"/>
                      <a:pt x="204379" y="675755"/>
                    </a:cubicBezTo>
                    <a:cubicBezTo>
                      <a:pt x="149785" y="805489"/>
                      <a:pt x="-44874" y="736631"/>
                      <a:pt x="9484" y="606960"/>
                    </a:cubicBezTo>
                    <a:cubicBezTo>
                      <a:pt x="64706" y="450514"/>
                      <a:pt x="81948" y="283181"/>
                      <a:pt x="59788" y="118761"/>
                    </a:cubicBezTo>
                    <a:cubicBezTo>
                      <a:pt x="34786" y="-13388"/>
                      <a:pt x="224175" y="-52590"/>
                      <a:pt x="264616" y="91155"/>
                    </a:cubicBez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solidFill>
                    <a:schemeClr val="tx1"/>
                  </a:solidFill>
                </a:endParaRPr>
              </a:p>
            </p:txBody>
          </p:sp>
          <p:sp>
            <p:nvSpPr>
              <p:cNvPr id="218" name="空心弧 47"/>
              <p:cNvSpPr/>
              <p:nvPr/>
            </p:nvSpPr>
            <p:spPr>
              <a:xfrm rot="3644645">
                <a:off x="6278743" y="4253841"/>
                <a:ext cx="275023" cy="745042"/>
              </a:xfrm>
              <a:custGeom>
                <a:avLst/>
                <a:gdLst>
                  <a:gd name="connsiteX0" fmla="*/ 2495502 w 2506733"/>
                  <a:gd name="connsiteY0" fmla="*/ 1085953 h 2506733"/>
                  <a:gd name="connsiteX1" fmla="*/ 2435265 w 2506733"/>
                  <a:gd name="connsiteY1" fmla="*/ 1670553 h 2506733"/>
                  <a:gd name="connsiteX2" fmla="*/ 2240370 w 2506733"/>
                  <a:gd name="connsiteY2" fmla="*/ 1601758 h 2506733"/>
                  <a:gd name="connsiteX3" fmla="*/ 2290674 w 2506733"/>
                  <a:gd name="connsiteY3" fmla="*/ 1113559 h 2506733"/>
                  <a:gd name="connsiteX4" fmla="*/ 2495502 w 2506733"/>
                  <a:gd name="connsiteY4" fmla="*/ 1085953 h 2506733"/>
                  <a:gd name="connsiteX0-1" fmla="*/ 263172 w 274403"/>
                  <a:gd name="connsiteY0-2" fmla="*/ 0 h 590337"/>
                  <a:gd name="connsiteX1-3" fmla="*/ 202935 w 274403"/>
                  <a:gd name="connsiteY1-4" fmla="*/ 584600 h 590337"/>
                  <a:gd name="connsiteX2-5" fmla="*/ 8040 w 274403"/>
                  <a:gd name="connsiteY2-6" fmla="*/ 515805 h 590337"/>
                  <a:gd name="connsiteX3-7" fmla="*/ 58344 w 274403"/>
                  <a:gd name="connsiteY3-8" fmla="*/ 27606 h 590337"/>
                  <a:gd name="connsiteX4-9" fmla="*/ 263172 w 274403"/>
                  <a:gd name="connsiteY4-10" fmla="*/ 0 h 590337"/>
                  <a:gd name="connsiteX0-11" fmla="*/ 261986 w 273217"/>
                  <a:gd name="connsiteY0-12" fmla="*/ 0 h 640020"/>
                  <a:gd name="connsiteX1-13" fmla="*/ 201749 w 273217"/>
                  <a:gd name="connsiteY1-14" fmla="*/ 584600 h 640020"/>
                  <a:gd name="connsiteX2-15" fmla="*/ 6854 w 273217"/>
                  <a:gd name="connsiteY2-16" fmla="*/ 515805 h 640020"/>
                  <a:gd name="connsiteX3-17" fmla="*/ 57158 w 273217"/>
                  <a:gd name="connsiteY3-18" fmla="*/ 27606 h 640020"/>
                  <a:gd name="connsiteX4-19" fmla="*/ 261986 w 273217"/>
                  <a:gd name="connsiteY4-20" fmla="*/ 0 h 640020"/>
                  <a:gd name="connsiteX0-21" fmla="*/ 257627 w 268858"/>
                  <a:gd name="connsiteY0-22" fmla="*/ 0 h 648612"/>
                  <a:gd name="connsiteX1-23" fmla="*/ 197390 w 268858"/>
                  <a:gd name="connsiteY1-24" fmla="*/ 584600 h 648612"/>
                  <a:gd name="connsiteX2-25" fmla="*/ 2495 w 268858"/>
                  <a:gd name="connsiteY2-26" fmla="*/ 515805 h 648612"/>
                  <a:gd name="connsiteX3-27" fmla="*/ 52799 w 268858"/>
                  <a:gd name="connsiteY3-28" fmla="*/ 27606 h 648612"/>
                  <a:gd name="connsiteX4-29" fmla="*/ 257627 w 268858"/>
                  <a:gd name="connsiteY4-30" fmla="*/ 0 h 648612"/>
                  <a:gd name="connsiteX0-31" fmla="*/ 257627 w 268858"/>
                  <a:gd name="connsiteY0-32" fmla="*/ 81629 h 730241"/>
                  <a:gd name="connsiteX1-33" fmla="*/ 197390 w 268858"/>
                  <a:gd name="connsiteY1-34" fmla="*/ 666229 h 730241"/>
                  <a:gd name="connsiteX2-35" fmla="*/ 2495 w 268858"/>
                  <a:gd name="connsiteY2-36" fmla="*/ 597434 h 730241"/>
                  <a:gd name="connsiteX3-37" fmla="*/ 52799 w 268858"/>
                  <a:gd name="connsiteY3-38" fmla="*/ 109235 h 730241"/>
                  <a:gd name="connsiteX4-39" fmla="*/ 257627 w 268858"/>
                  <a:gd name="connsiteY4-40" fmla="*/ 81629 h 730241"/>
                  <a:gd name="connsiteX0-41" fmla="*/ 257627 w 268858"/>
                  <a:gd name="connsiteY0-42" fmla="*/ 106343 h 754955"/>
                  <a:gd name="connsiteX1-43" fmla="*/ 197390 w 268858"/>
                  <a:gd name="connsiteY1-44" fmla="*/ 690943 h 754955"/>
                  <a:gd name="connsiteX2-45" fmla="*/ 2495 w 268858"/>
                  <a:gd name="connsiteY2-46" fmla="*/ 622148 h 754955"/>
                  <a:gd name="connsiteX3-47" fmla="*/ 52799 w 268858"/>
                  <a:gd name="connsiteY3-48" fmla="*/ 133949 h 754955"/>
                  <a:gd name="connsiteX4-49" fmla="*/ 257627 w 268858"/>
                  <a:gd name="connsiteY4-50" fmla="*/ 106343 h 754955"/>
                  <a:gd name="connsiteX0-51" fmla="*/ 257627 w 268858"/>
                  <a:gd name="connsiteY0-52" fmla="*/ 96083 h 744695"/>
                  <a:gd name="connsiteX1-53" fmla="*/ 197390 w 268858"/>
                  <a:gd name="connsiteY1-54" fmla="*/ 680683 h 744695"/>
                  <a:gd name="connsiteX2-55" fmla="*/ 2495 w 268858"/>
                  <a:gd name="connsiteY2-56" fmla="*/ 611888 h 744695"/>
                  <a:gd name="connsiteX3-57" fmla="*/ 52799 w 268858"/>
                  <a:gd name="connsiteY3-58" fmla="*/ 123689 h 744695"/>
                  <a:gd name="connsiteX4-59" fmla="*/ 257627 w 268858"/>
                  <a:gd name="connsiteY4-60" fmla="*/ 96083 h 744695"/>
                  <a:gd name="connsiteX0-61" fmla="*/ 257627 w 268858"/>
                  <a:gd name="connsiteY0-62" fmla="*/ 91035 h 739647"/>
                  <a:gd name="connsiteX1-63" fmla="*/ 197390 w 268858"/>
                  <a:gd name="connsiteY1-64" fmla="*/ 675635 h 739647"/>
                  <a:gd name="connsiteX2-65" fmla="*/ 2495 w 268858"/>
                  <a:gd name="connsiteY2-66" fmla="*/ 606840 h 739647"/>
                  <a:gd name="connsiteX3-67" fmla="*/ 52799 w 268858"/>
                  <a:gd name="connsiteY3-68" fmla="*/ 118641 h 739647"/>
                  <a:gd name="connsiteX4-69" fmla="*/ 257627 w 268858"/>
                  <a:gd name="connsiteY4-70" fmla="*/ 91035 h 739647"/>
                  <a:gd name="connsiteX0-71" fmla="*/ 257627 w 268858"/>
                  <a:gd name="connsiteY0-72" fmla="*/ 97969 h 746581"/>
                  <a:gd name="connsiteX1-73" fmla="*/ 197390 w 268858"/>
                  <a:gd name="connsiteY1-74" fmla="*/ 682569 h 746581"/>
                  <a:gd name="connsiteX2-75" fmla="*/ 2495 w 268858"/>
                  <a:gd name="connsiteY2-76" fmla="*/ 613774 h 746581"/>
                  <a:gd name="connsiteX3-77" fmla="*/ 52799 w 268858"/>
                  <a:gd name="connsiteY3-78" fmla="*/ 125575 h 746581"/>
                  <a:gd name="connsiteX4-79" fmla="*/ 257627 w 268858"/>
                  <a:gd name="connsiteY4-80" fmla="*/ 97969 h 746581"/>
                  <a:gd name="connsiteX0-81" fmla="*/ 257627 w 268858"/>
                  <a:gd name="connsiteY0-82" fmla="*/ 103163 h 751775"/>
                  <a:gd name="connsiteX1-83" fmla="*/ 197390 w 268858"/>
                  <a:gd name="connsiteY1-84" fmla="*/ 687763 h 751775"/>
                  <a:gd name="connsiteX2-85" fmla="*/ 2495 w 268858"/>
                  <a:gd name="connsiteY2-86" fmla="*/ 618968 h 751775"/>
                  <a:gd name="connsiteX3-87" fmla="*/ 52799 w 268858"/>
                  <a:gd name="connsiteY3-88" fmla="*/ 130769 h 751775"/>
                  <a:gd name="connsiteX4-89" fmla="*/ 257627 w 268858"/>
                  <a:gd name="connsiteY4-90" fmla="*/ 103163 h 751775"/>
                  <a:gd name="connsiteX0-91" fmla="*/ 257627 w 268858"/>
                  <a:gd name="connsiteY0-92" fmla="*/ 97387 h 745999"/>
                  <a:gd name="connsiteX1-93" fmla="*/ 197390 w 268858"/>
                  <a:gd name="connsiteY1-94" fmla="*/ 681987 h 745999"/>
                  <a:gd name="connsiteX2-95" fmla="*/ 2495 w 268858"/>
                  <a:gd name="connsiteY2-96" fmla="*/ 613192 h 745999"/>
                  <a:gd name="connsiteX3-97" fmla="*/ 52799 w 268858"/>
                  <a:gd name="connsiteY3-98" fmla="*/ 124993 h 745999"/>
                  <a:gd name="connsiteX4-99" fmla="*/ 257627 w 268858"/>
                  <a:gd name="connsiteY4-100" fmla="*/ 97387 h 745999"/>
                  <a:gd name="connsiteX0-101" fmla="*/ 257627 w 268858"/>
                  <a:gd name="connsiteY0-102" fmla="*/ 100879 h 749491"/>
                  <a:gd name="connsiteX1-103" fmla="*/ 197390 w 268858"/>
                  <a:gd name="connsiteY1-104" fmla="*/ 685479 h 749491"/>
                  <a:gd name="connsiteX2-105" fmla="*/ 2495 w 268858"/>
                  <a:gd name="connsiteY2-106" fmla="*/ 616684 h 749491"/>
                  <a:gd name="connsiteX3-107" fmla="*/ 52799 w 268858"/>
                  <a:gd name="connsiteY3-108" fmla="*/ 128485 h 749491"/>
                  <a:gd name="connsiteX4-109" fmla="*/ 257627 w 268858"/>
                  <a:gd name="connsiteY4-110" fmla="*/ 100879 h 749491"/>
                  <a:gd name="connsiteX0-111" fmla="*/ 257627 w 268858"/>
                  <a:gd name="connsiteY0-112" fmla="*/ 92567 h 741179"/>
                  <a:gd name="connsiteX1-113" fmla="*/ 197390 w 268858"/>
                  <a:gd name="connsiteY1-114" fmla="*/ 677167 h 741179"/>
                  <a:gd name="connsiteX2-115" fmla="*/ 2495 w 268858"/>
                  <a:gd name="connsiteY2-116" fmla="*/ 608372 h 741179"/>
                  <a:gd name="connsiteX3-117" fmla="*/ 52799 w 268858"/>
                  <a:gd name="connsiteY3-118" fmla="*/ 120173 h 741179"/>
                  <a:gd name="connsiteX4-119" fmla="*/ 257627 w 268858"/>
                  <a:gd name="connsiteY4-120" fmla="*/ 92567 h 741179"/>
                  <a:gd name="connsiteX0-121" fmla="*/ 257627 w 268858"/>
                  <a:gd name="connsiteY0-122" fmla="*/ 99493 h 748105"/>
                  <a:gd name="connsiteX1-123" fmla="*/ 197390 w 268858"/>
                  <a:gd name="connsiteY1-124" fmla="*/ 684093 h 748105"/>
                  <a:gd name="connsiteX2-125" fmla="*/ 2495 w 268858"/>
                  <a:gd name="connsiteY2-126" fmla="*/ 615298 h 748105"/>
                  <a:gd name="connsiteX3-127" fmla="*/ 52799 w 268858"/>
                  <a:gd name="connsiteY3-128" fmla="*/ 127099 h 748105"/>
                  <a:gd name="connsiteX4-129" fmla="*/ 257627 w 268858"/>
                  <a:gd name="connsiteY4-130" fmla="*/ 99493 h 748105"/>
                  <a:gd name="connsiteX0-131" fmla="*/ 257627 w 268858"/>
                  <a:gd name="connsiteY0-132" fmla="*/ 93853 h 742465"/>
                  <a:gd name="connsiteX1-133" fmla="*/ 197390 w 268858"/>
                  <a:gd name="connsiteY1-134" fmla="*/ 678453 h 742465"/>
                  <a:gd name="connsiteX2-135" fmla="*/ 2495 w 268858"/>
                  <a:gd name="connsiteY2-136" fmla="*/ 609658 h 742465"/>
                  <a:gd name="connsiteX3-137" fmla="*/ 52799 w 268858"/>
                  <a:gd name="connsiteY3-138" fmla="*/ 121459 h 742465"/>
                  <a:gd name="connsiteX4-139" fmla="*/ 257627 w 268858"/>
                  <a:gd name="connsiteY4-140" fmla="*/ 93853 h 742465"/>
                  <a:gd name="connsiteX0-141" fmla="*/ 257679 w 268910"/>
                  <a:gd name="connsiteY0-142" fmla="*/ 93853 h 740293"/>
                  <a:gd name="connsiteX1-143" fmla="*/ 197442 w 268910"/>
                  <a:gd name="connsiteY1-144" fmla="*/ 678453 h 740293"/>
                  <a:gd name="connsiteX2-145" fmla="*/ 2547 w 268910"/>
                  <a:gd name="connsiteY2-146" fmla="*/ 609658 h 740293"/>
                  <a:gd name="connsiteX3-147" fmla="*/ 52851 w 268910"/>
                  <a:gd name="connsiteY3-148" fmla="*/ 121459 h 740293"/>
                  <a:gd name="connsiteX4-149" fmla="*/ 257679 w 268910"/>
                  <a:gd name="connsiteY4-150" fmla="*/ 93853 h 740293"/>
                  <a:gd name="connsiteX0-151" fmla="*/ 257679 w 268910"/>
                  <a:gd name="connsiteY0-152" fmla="*/ 93853 h 740293"/>
                  <a:gd name="connsiteX1-153" fmla="*/ 197442 w 268910"/>
                  <a:gd name="connsiteY1-154" fmla="*/ 678453 h 740293"/>
                  <a:gd name="connsiteX2-155" fmla="*/ 2547 w 268910"/>
                  <a:gd name="connsiteY2-156" fmla="*/ 609658 h 740293"/>
                  <a:gd name="connsiteX3-157" fmla="*/ 52851 w 268910"/>
                  <a:gd name="connsiteY3-158" fmla="*/ 121459 h 740293"/>
                  <a:gd name="connsiteX4-159" fmla="*/ 257679 w 268910"/>
                  <a:gd name="connsiteY4-160" fmla="*/ 93853 h 740293"/>
                  <a:gd name="connsiteX0-161" fmla="*/ 266391 w 277622"/>
                  <a:gd name="connsiteY0-162" fmla="*/ 93853 h 737812"/>
                  <a:gd name="connsiteX1-163" fmla="*/ 206154 w 277622"/>
                  <a:gd name="connsiteY1-164" fmla="*/ 678453 h 737812"/>
                  <a:gd name="connsiteX2-165" fmla="*/ 11259 w 277622"/>
                  <a:gd name="connsiteY2-166" fmla="*/ 609658 h 737812"/>
                  <a:gd name="connsiteX3-167" fmla="*/ 61563 w 277622"/>
                  <a:gd name="connsiteY3-168" fmla="*/ 121459 h 737812"/>
                  <a:gd name="connsiteX4-169" fmla="*/ 266391 w 277622"/>
                  <a:gd name="connsiteY4-170" fmla="*/ 93853 h 737812"/>
                  <a:gd name="connsiteX0-171" fmla="*/ 266724 w 277955"/>
                  <a:gd name="connsiteY0-172" fmla="*/ 93853 h 747835"/>
                  <a:gd name="connsiteX1-173" fmla="*/ 206487 w 277955"/>
                  <a:gd name="connsiteY1-174" fmla="*/ 678453 h 747835"/>
                  <a:gd name="connsiteX2-175" fmla="*/ 11592 w 277955"/>
                  <a:gd name="connsiteY2-176" fmla="*/ 609658 h 747835"/>
                  <a:gd name="connsiteX3-177" fmla="*/ 61896 w 277955"/>
                  <a:gd name="connsiteY3-178" fmla="*/ 121459 h 747835"/>
                  <a:gd name="connsiteX4-179" fmla="*/ 266724 w 277955"/>
                  <a:gd name="connsiteY4-180" fmla="*/ 93853 h 747835"/>
                  <a:gd name="connsiteX0-181" fmla="*/ 266025 w 277256"/>
                  <a:gd name="connsiteY0-182" fmla="*/ 93853 h 750752"/>
                  <a:gd name="connsiteX1-183" fmla="*/ 205788 w 277256"/>
                  <a:gd name="connsiteY1-184" fmla="*/ 678453 h 750752"/>
                  <a:gd name="connsiteX2-185" fmla="*/ 10893 w 277256"/>
                  <a:gd name="connsiteY2-186" fmla="*/ 609658 h 750752"/>
                  <a:gd name="connsiteX3-187" fmla="*/ 61197 w 277256"/>
                  <a:gd name="connsiteY3-188" fmla="*/ 121459 h 750752"/>
                  <a:gd name="connsiteX4-189" fmla="*/ 266025 w 277256"/>
                  <a:gd name="connsiteY4-190" fmla="*/ 93853 h 750752"/>
                  <a:gd name="connsiteX0-191" fmla="*/ 266283 w 277514"/>
                  <a:gd name="connsiteY0-192" fmla="*/ 93853 h 749109"/>
                  <a:gd name="connsiteX1-193" fmla="*/ 206046 w 277514"/>
                  <a:gd name="connsiteY1-194" fmla="*/ 678453 h 749109"/>
                  <a:gd name="connsiteX2-195" fmla="*/ 11151 w 277514"/>
                  <a:gd name="connsiteY2-196" fmla="*/ 609658 h 749109"/>
                  <a:gd name="connsiteX3-197" fmla="*/ 61455 w 277514"/>
                  <a:gd name="connsiteY3-198" fmla="*/ 121459 h 749109"/>
                  <a:gd name="connsiteX4-199" fmla="*/ 266283 w 277514"/>
                  <a:gd name="connsiteY4-200" fmla="*/ 93853 h 749109"/>
                  <a:gd name="connsiteX0-201" fmla="*/ 266283 w 277514"/>
                  <a:gd name="connsiteY0-202" fmla="*/ 91155 h 746411"/>
                  <a:gd name="connsiteX1-203" fmla="*/ 206046 w 277514"/>
                  <a:gd name="connsiteY1-204" fmla="*/ 675755 h 746411"/>
                  <a:gd name="connsiteX2-205" fmla="*/ 11151 w 277514"/>
                  <a:gd name="connsiteY2-206" fmla="*/ 606960 h 746411"/>
                  <a:gd name="connsiteX3-207" fmla="*/ 61455 w 277514"/>
                  <a:gd name="connsiteY3-208" fmla="*/ 118761 h 746411"/>
                  <a:gd name="connsiteX4-209" fmla="*/ 266283 w 277514"/>
                  <a:gd name="connsiteY4-210" fmla="*/ 91155 h 746411"/>
                  <a:gd name="connsiteX0-211" fmla="*/ 267399 w 278630"/>
                  <a:gd name="connsiteY0-212" fmla="*/ 91155 h 751005"/>
                  <a:gd name="connsiteX1-213" fmla="*/ 207162 w 278630"/>
                  <a:gd name="connsiteY1-214" fmla="*/ 675755 h 751005"/>
                  <a:gd name="connsiteX2-215" fmla="*/ 12267 w 278630"/>
                  <a:gd name="connsiteY2-216" fmla="*/ 606960 h 751005"/>
                  <a:gd name="connsiteX3-217" fmla="*/ 62571 w 278630"/>
                  <a:gd name="connsiteY3-218" fmla="*/ 118761 h 751005"/>
                  <a:gd name="connsiteX4-219" fmla="*/ 267399 w 278630"/>
                  <a:gd name="connsiteY4-220" fmla="*/ 91155 h 751005"/>
                  <a:gd name="connsiteX0-221" fmla="*/ 264616 w 275847"/>
                  <a:gd name="connsiteY0-222" fmla="*/ 91155 h 745190"/>
                  <a:gd name="connsiteX1-223" fmla="*/ 204379 w 275847"/>
                  <a:gd name="connsiteY1-224" fmla="*/ 675755 h 745190"/>
                  <a:gd name="connsiteX2-225" fmla="*/ 9484 w 275847"/>
                  <a:gd name="connsiteY2-226" fmla="*/ 606960 h 745190"/>
                  <a:gd name="connsiteX3-227" fmla="*/ 59788 w 275847"/>
                  <a:gd name="connsiteY3-228" fmla="*/ 118761 h 745190"/>
                  <a:gd name="connsiteX4-229" fmla="*/ 264616 w 275847"/>
                  <a:gd name="connsiteY4-230" fmla="*/ 91155 h 74519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75847" h="745190">
                    <a:moveTo>
                      <a:pt x="264616" y="91155"/>
                    </a:moveTo>
                    <a:cubicBezTo>
                      <a:pt x="291152" y="288042"/>
                      <a:pt x="270506" y="488416"/>
                      <a:pt x="204379" y="675755"/>
                    </a:cubicBezTo>
                    <a:cubicBezTo>
                      <a:pt x="149785" y="805489"/>
                      <a:pt x="-44874" y="736631"/>
                      <a:pt x="9484" y="606960"/>
                    </a:cubicBezTo>
                    <a:cubicBezTo>
                      <a:pt x="64706" y="450514"/>
                      <a:pt x="81948" y="283181"/>
                      <a:pt x="59788" y="118761"/>
                    </a:cubicBezTo>
                    <a:cubicBezTo>
                      <a:pt x="34786" y="-13388"/>
                      <a:pt x="224175" y="-52590"/>
                      <a:pt x="264616" y="91155"/>
                    </a:cubicBez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solidFill>
                    <a:schemeClr val="tx1"/>
                  </a:solidFill>
                </a:endParaRPr>
              </a:p>
            </p:txBody>
          </p:sp>
          <p:sp>
            <p:nvSpPr>
              <p:cNvPr id="219" name="空心弧 47"/>
              <p:cNvSpPr/>
              <p:nvPr/>
            </p:nvSpPr>
            <p:spPr>
              <a:xfrm rot="18104051">
                <a:off x="6519589" y="2224513"/>
                <a:ext cx="276689" cy="745041"/>
              </a:xfrm>
              <a:custGeom>
                <a:avLst/>
                <a:gdLst>
                  <a:gd name="connsiteX0" fmla="*/ 2495502 w 2506733"/>
                  <a:gd name="connsiteY0" fmla="*/ 1085953 h 2506733"/>
                  <a:gd name="connsiteX1" fmla="*/ 2435265 w 2506733"/>
                  <a:gd name="connsiteY1" fmla="*/ 1670553 h 2506733"/>
                  <a:gd name="connsiteX2" fmla="*/ 2240370 w 2506733"/>
                  <a:gd name="connsiteY2" fmla="*/ 1601758 h 2506733"/>
                  <a:gd name="connsiteX3" fmla="*/ 2290674 w 2506733"/>
                  <a:gd name="connsiteY3" fmla="*/ 1113559 h 2506733"/>
                  <a:gd name="connsiteX4" fmla="*/ 2495502 w 2506733"/>
                  <a:gd name="connsiteY4" fmla="*/ 1085953 h 2506733"/>
                  <a:gd name="connsiteX0-1" fmla="*/ 263172 w 274403"/>
                  <a:gd name="connsiteY0-2" fmla="*/ 0 h 590337"/>
                  <a:gd name="connsiteX1-3" fmla="*/ 202935 w 274403"/>
                  <a:gd name="connsiteY1-4" fmla="*/ 584600 h 590337"/>
                  <a:gd name="connsiteX2-5" fmla="*/ 8040 w 274403"/>
                  <a:gd name="connsiteY2-6" fmla="*/ 515805 h 590337"/>
                  <a:gd name="connsiteX3-7" fmla="*/ 58344 w 274403"/>
                  <a:gd name="connsiteY3-8" fmla="*/ 27606 h 590337"/>
                  <a:gd name="connsiteX4-9" fmla="*/ 263172 w 274403"/>
                  <a:gd name="connsiteY4-10" fmla="*/ 0 h 590337"/>
                  <a:gd name="connsiteX0-11" fmla="*/ 261986 w 273217"/>
                  <a:gd name="connsiteY0-12" fmla="*/ 0 h 640020"/>
                  <a:gd name="connsiteX1-13" fmla="*/ 201749 w 273217"/>
                  <a:gd name="connsiteY1-14" fmla="*/ 584600 h 640020"/>
                  <a:gd name="connsiteX2-15" fmla="*/ 6854 w 273217"/>
                  <a:gd name="connsiteY2-16" fmla="*/ 515805 h 640020"/>
                  <a:gd name="connsiteX3-17" fmla="*/ 57158 w 273217"/>
                  <a:gd name="connsiteY3-18" fmla="*/ 27606 h 640020"/>
                  <a:gd name="connsiteX4-19" fmla="*/ 261986 w 273217"/>
                  <a:gd name="connsiteY4-20" fmla="*/ 0 h 640020"/>
                  <a:gd name="connsiteX0-21" fmla="*/ 257627 w 268858"/>
                  <a:gd name="connsiteY0-22" fmla="*/ 0 h 648612"/>
                  <a:gd name="connsiteX1-23" fmla="*/ 197390 w 268858"/>
                  <a:gd name="connsiteY1-24" fmla="*/ 584600 h 648612"/>
                  <a:gd name="connsiteX2-25" fmla="*/ 2495 w 268858"/>
                  <a:gd name="connsiteY2-26" fmla="*/ 515805 h 648612"/>
                  <a:gd name="connsiteX3-27" fmla="*/ 52799 w 268858"/>
                  <a:gd name="connsiteY3-28" fmla="*/ 27606 h 648612"/>
                  <a:gd name="connsiteX4-29" fmla="*/ 257627 w 268858"/>
                  <a:gd name="connsiteY4-30" fmla="*/ 0 h 648612"/>
                  <a:gd name="connsiteX0-31" fmla="*/ 257627 w 268858"/>
                  <a:gd name="connsiteY0-32" fmla="*/ 81629 h 730241"/>
                  <a:gd name="connsiteX1-33" fmla="*/ 197390 w 268858"/>
                  <a:gd name="connsiteY1-34" fmla="*/ 666229 h 730241"/>
                  <a:gd name="connsiteX2-35" fmla="*/ 2495 w 268858"/>
                  <a:gd name="connsiteY2-36" fmla="*/ 597434 h 730241"/>
                  <a:gd name="connsiteX3-37" fmla="*/ 52799 w 268858"/>
                  <a:gd name="connsiteY3-38" fmla="*/ 109235 h 730241"/>
                  <a:gd name="connsiteX4-39" fmla="*/ 257627 w 268858"/>
                  <a:gd name="connsiteY4-40" fmla="*/ 81629 h 730241"/>
                  <a:gd name="connsiteX0-41" fmla="*/ 257627 w 268858"/>
                  <a:gd name="connsiteY0-42" fmla="*/ 106343 h 754955"/>
                  <a:gd name="connsiteX1-43" fmla="*/ 197390 w 268858"/>
                  <a:gd name="connsiteY1-44" fmla="*/ 690943 h 754955"/>
                  <a:gd name="connsiteX2-45" fmla="*/ 2495 w 268858"/>
                  <a:gd name="connsiteY2-46" fmla="*/ 622148 h 754955"/>
                  <a:gd name="connsiteX3-47" fmla="*/ 52799 w 268858"/>
                  <a:gd name="connsiteY3-48" fmla="*/ 133949 h 754955"/>
                  <a:gd name="connsiteX4-49" fmla="*/ 257627 w 268858"/>
                  <a:gd name="connsiteY4-50" fmla="*/ 106343 h 754955"/>
                  <a:gd name="connsiteX0-51" fmla="*/ 257627 w 268858"/>
                  <a:gd name="connsiteY0-52" fmla="*/ 96083 h 744695"/>
                  <a:gd name="connsiteX1-53" fmla="*/ 197390 w 268858"/>
                  <a:gd name="connsiteY1-54" fmla="*/ 680683 h 744695"/>
                  <a:gd name="connsiteX2-55" fmla="*/ 2495 w 268858"/>
                  <a:gd name="connsiteY2-56" fmla="*/ 611888 h 744695"/>
                  <a:gd name="connsiteX3-57" fmla="*/ 52799 w 268858"/>
                  <a:gd name="connsiteY3-58" fmla="*/ 123689 h 744695"/>
                  <a:gd name="connsiteX4-59" fmla="*/ 257627 w 268858"/>
                  <a:gd name="connsiteY4-60" fmla="*/ 96083 h 744695"/>
                  <a:gd name="connsiteX0-61" fmla="*/ 257627 w 268858"/>
                  <a:gd name="connsiteY0-62" fmla="*/ 91035 h 739647"/>
                  <a:gd name="connsiteX1-63" fmla="*/ 197390 w 268858"/>
                  <a:gd name="connsiteY1-64" fmla="*/ 675635 h 739647"/>
                  <a:gd name="connsiteX2-65" fmla="*/ 2495 w 268858"/>
                  <a:gd name="connsiteY2-66" fmla="*/ 606840 h 739647"/>
                  <a:gd name="connsiteX3-67" fmla="*/ 52799 w 268858"/>
                  <a:gd name="connsiteY3-68" fmla="*/ 118641 h 739647"/>
                  <a:gd name="connsiteX4-69" fmla="*/ 257627 w 268858"/>
                  <a:gd name="connsiteY4-70" fmla="*/ 91035 h 739647"/>
                  <a:gd name="connsiteX0-71" fmla="*/ 257627 w 268858"/>
                  <a:gd name="connsiteY0-72" fmla="*/ 97969 h 746581"/>
                  <a:gd name="connsiteX1-73" fmla="*/ 197390 w 268858"/>
                  <a:gd name="connsiteY1-74" fmla="*/ 682569 h 746581"/>
                  <a:gd name="connsiteX2-75" fmla="*/ 2495 w 268858"/>
                  <a:gd name="connsiteY2-76" fmla="*/ 613774 h 746581"/>
                  <a:gd name="connsiteX3-77" fmla="*/ 52799 w 268858"/>
                  <a:gd name="connsiteY3-78" fmla="*/ 125575 h 746581"/>
                  <a:gd name="connsiteX4-79" fmla="*/ 257627 w 268858"/>
                  <a:gd name="connsiteY4-80" fmla="*/ 97969 h 746581"/>
                  <a:gd name="connsiteX0-81" fmla="*/ 257627 w 268858"/>
                  <a:gd name="connsiteY0-82" fmla="*/ 103163 h 751775"/>
                  <a:gd name="connsiteX1-83" fmla="*/ 197390 w 268858"/>
                  <a:gd name="connsiteY1-84" fmla="*/ 687763 h 751775"/>
                  <a:gd name="connsiteX2-85" fmla="*/ 2495 w 268858"/>
                  <a:gd name="connsiteY2-86" fmla="*/ 618968 h 751775"/>
                  <a:gd name="connsiteX3-87" fmla="*/ 52799 w 268858"/>
                  <a:gd name="connsiteY3-88" fmla="*/ 130769 h 751775"/>
                  <a:gd name="connsiteX4-89" fmla="*/ 257627 w 268858"/>
                  <a:gd name="connsiteY4-90" fmla="*/ 103163 h 751775"/>
                  <a:gd name="connsiteX0-91" fmla="*/ 257627 w 268858"/>
                  <a:gd name="connsiteY0-92" fmla="*/ 97387 h 745999"/>
                  <a:gd name="connsiteX1-93" fmla="*/ 197390 w 268858"/>
                  <a:gd name="connsiteY1-94" fmla="*/ 681987 h 745999"/>
                  <a:gd name="connsiteX2-95" fmla="*/ 2495 w 268858"/>
                  <a:gd name="connsiteY2-96" fmla="*/ 613192 h 745999"/>
                  <a:gd name="connsiteX3-97" fmla="*/ 52799 w 268858"/>
                  <a:gd name="connsiteY3-98" fmla="*/ 124993 h 745999"/>
                  <a:gd name="connsiteX4-99" fmla="*/ 257627 w 268858"/>
                  <a:gd name="connsiteY4-100" fmla="*/ 97387 h 745999"/>
                  <a:gd name="connsiteX0-101" fmla="*/ 257627 w 268858"/>
                  <a:gd name="connsiteY0-102" fmla="*/ 100879 h 749491"/>
                  <a:gd name="connsiteX1-103" fmla="*/ 197390 w 268858"/>
                  <a:gd name="connsiteY1-104" fmla="*/ 685479 h 749491"/>
                  <a:gd name="connsiteX2-105" fmla="*/ 2495 w 268858"/>
                  <a:gd name="connsiteY2-106" fmla="*/ 616684 h 749491"/>
                  <a:gd name="connsiteX3-107" fmla="*/ 52799 w 268858"/>
                  <a:gd name="connsiteY3-108" fmla="*/ 128485 h 749491"/>
                  <a:gd name="connsiteX4-109" fmla="*/ 257627 w 268858"/>
                  <a:gd name="connsiteY4-110" fmla="*/ 100879 h 749491"/>
                  <a:gd name="connsiteX0-111" fmla="*/ 257627 w 268858"/>
                  <a:gd name="connsiteY0-112" fmla="*/ 92567 h 741179"/>
                  <a:gd name="connsiteX1-113" fmla="*/ 197390 w 268858"/>
                  <a:gd name="connsiteY1-114" fmla="*/ 677167 h 741179"/>
                  <a:gd name="connsiteX2-115" fmla="*/ 2495 w 268858"/>
                  <a:gd name="connsiteY2-116" fmla="*/ 608372 h 741179"/>
                  <a:gd name="connsiteX3-117" fmla="*/ 52799 w 268858"/>
                  <a:gd name="connsiteY3-118" fmla="*/ 120173 h 741179"/>
                  <a:gd name="connsiteX4-119" fmla="*/ 257627 w 268858"/>
                  <a:gd name="connsiteY4-120" fmla="*/ 92567 h 741179"/>
                  <a:gd name="connsiteX0-121" fmla="*/ 257627 w 268858"/>
                  <a:gd name="connsiteY0-122" fmla="*/ 99493 h 748105"/>
                  <a:gd name="connsiteX1-123" fmla="*/ 197390 w 268858"/>
                  <a:gd name="connsiteY1-124" fmla="*/ 684093 h 748105"/>
                  <a:gd name="connsiteX2-125" fmla="*/ 2495 w 268858"/>
                  <a:gd name="connsiteY2-126" fmla="*/ 615298 h 748105"/>
                  <a:gd name="connsiteX3-127" fmla="*/ 52799 w 268858"/>
                  <a:gd name="connsiteY3-128" fmla="*/ 127099 h 748105"/>
                  <a:gd name="connsiteX4-129" fmla="*/ 257627 w 268858"/>
                  <a:gd name="connsiteY4-130" fmla="*/ 99493 h 748105"/>
                  <a:gd name="connsiteX0-131" fmla="*/ 257627 w 268858"/>
                  <a:gd name="connsiteY0-132" fmla="*/ 93853 h 742465"/>
                  <a:gd name="connsiteX1-133" fmla="*/ 197390 w 268858"/>
                  <a:gd name="connsiteY1-134" fmla="*/ 678453 h 742465"/>
                  <a:gd name="connsiteX2-135" fmla="*/ 2495 w 268858"/>
                  <a:gd name="connsiteY2-136" fmla="*/ 609658 h 742465"/>
                  <a:gd name="connsiteX3-137" fmla="*/ 52799 w 268858"/>
                  <a:gd name="connsiteY3-138" fmla="*/ 121459 h 742465"/>
                  <a:gd name="connsiteX4-139" fmla="*/ 257627 w 268858"/>
                  <a:gd name="connsiteY4-140" fmla="*/ 93853 h 742465"/>
                  <a:gd name="connsiteX0-141" fmla="*/ 257679 w 268910"/>
                  <a:gd name="connsiteY0-142" fmla="*/ 93853 h 740293"/>
                  <a:gd name="connsiteX1-143" fmla="*/ 197442 w 268910"/>
                  <a:gd name="connsiteY1-144" fmla="*/ 678453 h 740293"/>
                  <a:gd name="connsiteX2-145" fmla="*/ 2547 w 268910"/>
                  <a:gd name="connsiteY2-146" fmla="*/ 609658 h 740293"/>
                  <a:gd name="connsiteX3-147" fmla="*/ 52851 w 268910"/>
                  <a:gd name="connsiteY3-148" fmla="*/ 121459 h 740293"/>
                  <a:gd name="connsiteX4-149" fmla="*/ 257679 w 268910"/>
                  <a:gd name="connsiteY4-150" fmla="*/ 93853 h 740293"/>
                  <a:gd name="connsiteX0-151" fmla="*/ 257679 w 268910"/>
                  <a:gd name="connsiteY0-152" fmla="*/ 93853 h 740293"/>
                  <a:gd name="connsiteX1-153" fmla="*/ 197442 w 268910"/>
                  <a:gd name="connsiteY1-154" fmla="*/ 678453 h 740293"/>
                  <a:gd name="connsiteX2-155" fmla="*/ 2547 w 268910"/>
                  <a:gd name="connsiteY2-156" fmla="*/ 609658 h 740293"/>
                  <a:gd name="connsiteX3-157" fmla="*/ 52851 w 268910"/>
                  <a:gd name="connsiteY3-158" fmla="*/ 121459 h 740293"/>
                  <a:gd name="connsiteX4-159" fmla="*/ 257679 w 268910"/>
                  <a:gd name="connsiteY4-160" fmla="*/ 93853 h 740293"/>
                  <a:gd name="connsiteX0-161" fmla="*/ 266391 w 277622"/>
                  <a:gd name="connsiteY0-162" fmla="*/ 93853 h 737812"/>
                  <a:gd name="connsiteX1-163" fmla="*/ 206154 w 277622"/>
                  <a:gd name="connsiteY1-164" fmla="*/ 678453 h 737812"/>
                  <a:gd name="connsiteX2-165" fmla="*/ 11259 w 277622"/>
                  <a:gd name="connsiteY2-166" fmla="*/ 609658 h 737812"/>
                  <a:gd name="connsiteX3-167" fmla="*/ 61563 w 277622"/>
                  <a:gd name="connsiteY3-168" fmla="*/ 121459 h 737812"/>
                  <a:gd name="connsiteX4-169" fmla="*/ 266391 w 277622"/>
                  <a:gd name="connsiteY4-170" fmla="*/ 93853 h 737812"/>
                  <a:gd name="connsiteX0-171" fmla="*/ 266724 w 277955"/>
                  <a:gd name="connsiteY0-172" fmla="*/ 93853 h 747835"/>
                  <a:gd name="connsiteX1-173" fmla="*/ 206487 w 277955"/>
                  <a:gd name="connsiteY1-174" fmla="*/ 678453 h 747835"/>
                  <a:gd name="connsiteX2-175" fmla="*/ 11592 w 277955"/>
                  <a:gd name="connsiteY2-176" fmla="*/ 609658 h 747835"/>
                  <a:gd name="connsiteX3-177" fmla="*/ 61896 w 277955"/>
                  <a:gd name="connsiteY3-178" fmla="*/ 121459 h 747835"/>
                  <a:gd name="connsiteX4-179" fmla="*/ 266724 w 277955"/>
                  <a:gd name="connsiteY4-180" fmla="*/ 93853 h 747835"/>
                  <a:gd name="connsiteX0-181" fmla="*/ 266025 w 277256"/>
                  <a:gd name="connsiteY0-182" fmla="*/ 93853 h 750752"/>
                  <a:gd name="connsiteX1-183" fmla="*/ 205788 w 277256"/>
                  <a:gd name="connsiteY1-184" fmla="*/ 678453 h 750752"/>
                  <a:gd name="connsiteX2-185" fmla="*/ 10893 w 277256"/>
                  <a:gd name="connsiteY2-186" fmla="*/ 609658 h 750752"/>
                  <a:gd name="connsiteX3-187" fmla="*/ 61197 w 277256"/>
                  <a:gd name="connsiteY3-188" fmla="*/ 121459 h 750752"/>
                  <a:gd name="connsiteX4-189" fmla="*/ 266025 w 277256"/>
                  <a:gd name="connsiteY4-190" fmla="*/ 93853 h 750752"/>
                  <a:gd name="connsiteX0-191" fmla="*/ 266283 w 277514"/>
                  <a:gd name="connsiteY0-192" fmla="*/ 93853 h 749109"/>
                  <a:gd name="connsiteX1-193" fmla="*/ 206046 w 277514"/>
                  <a:gd name="connsiteY1-194" fmla="*/ 678453 h 749109"/>
                  <a:gd name="connsiteX2-195" fmla="*/ 11151 w 277514"/>
                  <a:gd name="connsiteY2-196" fmla="*/ 609658 h 749109"/>
                  <a:gd name="connsiteX3-197" fmla="*/ 61455 w 277514"/>
                  <a:gd name="connsiteY3-198" fmla="*/ 121459 h 749109"/>
                  <a:gd name="connsiteX4-199" fmla="*/ 266283 w 277514"/>
                  <a:gd name="connsiteY4-200" fmla="*/ 93853 h 749109"/>
                  <a:gd name="connsiteX0-201" fmla="*/ 266283 w 277514"/>
                  <a:gd name="connsiteY0-202" fmla="*/ 91155 h 746411"/>
                  <a:gd name="connsiteX1-203" fmla="*/ 206046 w 277514"/>
                  <a:gd name="connsiteY1-204" fmla="*/ 675755 h 746411"/>
                  <a:gd name="connsiteX2-205" fmla="*/ 11151 w 277514"/>
                  <a:gd name="connsiteY2-206" fmla="*/ 606960 h 746411"/>
                  <a:gd name="connsiteX3-207" fmla="*/ 61455 w 277514"/>
                  <a:gd name="connsiteY3-208" fmla="*/ 118761 h 746411"/>
                  <a:gd name="connsiteX4-209" fmla="*/ 266283 w 277514"/>
                  <a:gd name="connsiteY4-210" fmla="*/ 91155 h 746411"/>
                  <a:gd name="connsiteX0-211" fmla="*/ 267399 w 278630"/>
                  <a:gd name="connsiteY0-212" fmla="*/ 91155 h 751005"/>
                  <a:gd name="connsiteX1-213" fmla="*/ 207162 w 278630"/>
                  <a:gd name="connsiteY1-214" fmla="*/ 675755 h 751005"/>
                  <a:gd name="connsiteX2-215" fmla="*/ 12267 w 278630"/>
                  <a:gd name="connsiteY2-216" fmla="*/ 606960 h 751005"/>
                  <a:gd name="connsiteX3-217" fmla="*/ 62571 w 278630"/>
                  <a:gd name="connsiteY3-218" fmla="*/ 118761 h 751005"/>
                  <a:gd name="connsiteX4-219" fmla="*/ 267399 w 278630"/>
                  <a:gd name="connsiteY4-220" fmla="*/ 91155 h 751005"/>
                  <a:gd name="connsiteX0-221" fmla="*/ 264616 w 275847"/>
                  <a:gd name="connsiteY0-222" fmla="*/ 91155 h 745190"/>
                  <a:gd name="connsiteX1-223" fmla="*/ 204379 w 275847"/>
                  <a:gd name="connsiteY1-224" fmla="*/ 675755 h 745190"/>
                  <a:gd name="connsiteX2-225" fmla="*/ 9484 w 275847"/>
                  <a:gd name="connsiteY2-226" fmla="*/ 606960 h 745190"/>
                  <a:gd name="connsiteX3-227" fmla="*/ 59788 w 275847"/>
                  <a:gd name="connsiteY3-228" fmla="*/ 118761 h 745190"/>
                  <a:gd name="connsiteX4-229" fmla="*/ 264616 w 275847"/>
                  <a:gd name="connsiteY4-230" fmla="*/ 91155 h 74519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75847" h="745190">
                    <a:moveTo>
                      <a:pt x="264616" y="91155"/>
                    </a:moveTo>
                    <a:cubicBezTo>
                      <a:pt x="291152" y="288042"/>
                      <a:pt x="270506" y="488416"/>
                      <a:pt x="204379" y="675755"/>
                    </a:cubicBezTo>
                    <a:cubicBezTo>
                      <a:pt x="149785" y="805489"/>
                      <a:pt x="-44874" y="736631"/>
                      <a:pt x="9484" y="606960"/>
                    </a:cubicBezTo>
                    <a:cubicBezTo>
                      <a:pt x="64706" y="450514"/>
                      <a:pt x="81948" y="283181"/>
                      <a:pt x="59788" y="118761"/>
                    </a:cubicBezTo>
                    <a:cubicBezTo>
                      <a:pt x="34786" y="-13388"/>
                      <a:pt x="224175" y="-52590"/>
                      <a:pt x="264616" y="91155"/>
                    </a:cubicBez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solidFill>
                    <a:schemeClr val="tx1"/>
                  </a:solidFill>
                </a:endParaRPr>
              </a:p>
            </p:txBody>
          </p:sp>
          <p:grpSp>
            <p:nvGrpSpPr>
              <p:cNvPr id="220" name="组合 224"/>
              <p:cNvGrpSpPr/>
              <p:nvPr/>
            </p:nvGrpSpPr>
            <p:grpSpPr bwMode="auto">
              <a:xfrm>
                <a:off x="6912411" y="2886893"/>
                <a:ext cx="349200" cy="349200"/>
                <a:chOff x="3510331" y="2476458"/>
                <a:chExt cx="349200" cy="349200"/>
              </a:xfrm>
            </p:grpSpPr>
            <p:sp>
              <p:nvSpPr>
                <p:cNvPr id="233" name="椭圆 232"/>
                <p:cNvSpPr/>
                <p:nvPr/>
              </p:nvSpPr>
              <p:spPr>
                <a:xfrm>
                  <a:off x="3510035" y="2476622"/>
                  <a:ext cx="350020" cy="348361"/>
                </a:xfrm>
                <a:prstGeom prst="ellipse">
                  <a:avLst/>
                </a:prstGeom>
                <a:noFill/>
                <a:ln w="6350">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34" name="椭圆 233"/>
                <p:cNvSpPr/>
                <p:nvPr/>
              </p:nvSpPr>
              <p:spPr>
                <a:xfrm>
                  <a:off x="3605040" y="2571629"/>
                  <a:ext cx="160009" cy="158347"/>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221" name="组合 225"/>
              <p:cNvGrpSpPr/>
              <p:nvPr/>
            </p:nvGrpSpPr>
            <p:grpSpPr bwMode="auto">
              <a:xfrm>
                <a:off x="6738287" y="4110918"/>
                <a:ext cx="349200" cy="349200"/>
                <a:chOff x="3510331" y="2476458"/>
                <a:chExt cx="349200" cy="349200"/>
              </a:xfrm>
            </p:grpSpPr>
            <p:sp>
              <p:nvSpPr>
                <p:cNvPr id="231" name="椭圆 230"/>
                <p:cNvSpPr/>
                <p:nvPr/>
              </p:nvSpPr>
              <p:spPr>
                <a:xfrm>
                  <a:off x="3510816" y="2476029"/>
                  <a:ext cx="348353" cy="350028"/>
                </a:xfrm>
                <a:prstGeom prst="ellipse">
                  <a:avLst/>
                </a:prstGeom>
                <a:noFill/>
                <a:ln w="6350">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32" name="椭圆 231"/>
                <p:cNvSpPr/>
                <p:nvPr/>
              </p:nvSpPr>
              <p:spPr>
                <a:xfrm>
                  <a:off x="3605821" y="2571036"/>
                  <a:ext cx="158343" cy="16001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222" name="组合 226"/>
              <p:cNvGrpSpPr/>
              <p:nvPr/>
            </p:nvGrpSpPr>
            <p:grpSpPr bwMode="auto">
              <a:xfrm>
                <a:off x="4611046" y="3859232"/>
                <a:ext cx="349200" cy="349200"/>
                <a:chOff x="3510331" y="2476458"/>
                <a:chExt cx="349200" cy="349200"/>
              </a:xfrm>
            </p:grpSpPr>
            <p:sp>
              <p:nvSpPr>
                <p:cNvPr id="229" name="椭圆 228"/>
                <p:cNvSpPr/>
                <p:nvPr/>
              </p:nvSpPr>
              <p:spPr>
                <a:xfrm>
                  <a:off x="3509604" y="2476026"/>
                  <a:ext cx="350020" cy="350028"/>
                </a:xfrm>
                <a:prstGeom prst="ellipse">
                  <a:avLst/>
                </a:prstGeom>
                <a:noFill/>
                <a:ln w="6350">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30" name="椭圆 229"/>
                <p:cNvSpPr/>
                <p:nvPr/>
              </p:nvSpPr>
              <p:spPr>
                <a:xfrm>
                  <a:off x="3604610" y="2571035"/>
                  <a:ext cx="160009" cy="16001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223" name="组合 227"/>
              <p:cNvGrpSpPr/>
              <p:nvPr/>
            </p:nvGrpSpPr>
            <p:grpSpPr bwMode="auto">
              <a:xfrm>
                <a:off x="4767400" y="2644934"/>
                <a:ext cx="349200" cy="349200"/>
                <a:chOff x="3510331" y="2476458"/>
                <a:chExt cx="349200" cy="349200"/>
              </a:xfrm>
            </p:grpSpPr>
            <p:sp>
              <p:nvSpPr>
                <p:cNvPr id="227" name="椭圆 226"/>
                <p:cNvSpPr/>
                <p:nvPr/>
              </p:nvSpPr>
              <p:spPr>
                <a:xfrm>
                  <a:off x="3509926" y="2476895"/>
                  <a:ext cx="350020" cy="348362"/>
                </a:xfrm>
                <a:prstGeom prst="ellipse">
                  <a:avLst/>
                </a:prstGeom>
                <a:noFill/>
                <a:ln w="6350">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28" name="椭圆 227"/>
                <p:cNvSpPr/>
                <p:nvPr/>
              </p:nvSpPr>
              <p:spPr>
                <a:xfrm>
                  <a:off x="3604932" y="2571903"/>
                  <a:ext cx="160009" cy="15834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224" name="组合 228"/>
              <p:cNvGrpSpPr/>
              <p:nvPr/>
            </p:nvGrpSpPr>
            <p:grpSpPr bwMode="auto">
              <a:xfrm>
                <a:off x="5610804" y="4587579"/>
                <a:ext cx="349200" cy="349200"/>
                <a:chOff x="3510331" y="2476458"/>
                <a:chExt cx="349200" cy="349200"/>
              </a:xfrm>
            </p:grpSpPr>
            <p:sp>
              <p:nvSpPr>
                <p:cNvPr id="225" name="椭圆 224"/>
                <p:cNvSpPr/>
                <p:nvPr/>
              </p:nvSpPr>
              <p:spPr>
                <a:xfrm>
                  <a:off x="3509903" y="2476072"/>
                  <a:ext cx="350020" cy="350028"/>
                </a:xfrm>
                <a:prstGeom prst="ellipse">
                  <a:avLst/>
                </a:prstGeom>
                <a:noFill/>
                <a:ln w="6350">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26" name="椭圆 225"/>
                <p:cNvSpPr/>
                <p:nvPr/>
              </p:nvSpPr>
              <p:spPr>
                <a:xfrm>
                  <a:off x="3604909" y="2571079"/>
                  <a:ext cx="160009" cy="16001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grpSp>
      <p:sp>
        <p:nvSpPr>
          <p:cNvPr id="250" name="任意多边形 249"/>
          <p:cNvSpPr/>
          <p:nvPr/>
        </p:nvSpPr>
        <p:spPr>
          <a:xfrm>
            <a:off x="1439389" y="734582"/>
            <a:ext cx="5918597" cy="4023122"/>
          </a:xfrm>
          <a:custGeom>
            <a:avLst/>
            <a:gdLst>
              <a:gd name="connsiteX0" fmla="*/ 2225040 w 7518400"/>
              <a:gd name="connsiteY0" fmla="*/ 60960 h 5110480"/>
              <a:gd name="connsiteX1" fmla="*/ 0 w 7518400"/>
              <a:gd name="connsiteY1" fmla="*/ 2590800 h 5110480"/>
              <a:gd name="connsiteX2" fmla="*/ 2479040 w 7518400"/>
              <a:gd name="connsiteY2" fmla="*/ 5110480 h 5110480"/>
              <a:gd name="connsiteX3" fmla="*/ 5140960 w 7518400"/>
              <a:gd name="connsiteY3" fmla="*/ 5080000 h 5110480"/>
              <a:gd name="connsiteX4" fmla="*/ 7518400 w 7518400"/>
              <a:gd name="connsiteY4" fmla="*/ 2651760 h 5110480"/>
              <a:gd name="connsiteX5" fmla="*/ 4937760 w 7518400"/>
              <a:gd name="connsiteY5" fmla="*/ 0 h 5110480"/>
              <a:gd name="connsiteX6" fmla="*/ 2225040 w 7518400"/>
              <a:gd name="connsiteY6" fmla="*/ 60960 h 5110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518400" h="5110480">
                <a:moveTo>
                  <a:pt x="2225040" y="60960"/>
                </a:moveTo>
                <a:lnTo>
                  <a:pt x="0" y="2590800"/>
                </a:lnTo>
                <a:lnTo>
                  <a:pt x="2479040" y="5110480"/>
                </a:lnTo>
                <a:lnTo>
                  <a:pt x="5140960" y="5080000"/>
                </a:lnTo>
                <a:lnTo>
                  <a:pt x="7518400" y="2651760"/>
                </a:lnTo>
                <a:lnTo>
                  <a:pt x="4937760" y="0"/>
                </a:lnTo>
                <a:lnTo>
                  <a:pt x="2225040" y="60960"/>
                </a:lnTo>
                <a:close/>
              </a:path>
            </a:pathLst>
          </a:custGeom>
          <a:solidFill>
            <a:srgbClr val="28549C">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51" name="文本框 260"/>
          <p:cNvSpPr txBox="1">
            <a:spLocks noChangeArrowheads="1"/>
          </p:cNvSpPr>
          <p:nvPr/>
        </p:nvSpPr>
        <p:spPr bwMode="auto">
          <a:xfrm>
            <a:off x="2555263" y="2792017"/>
            <a:ext cx="384913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3600" b="1" dirty="0">
                <a:solidFill>
                  <a:schemeClr val="bg1"/>
                </a:solidFill>
                <a:latin typeface="微软雅黑" panose="020B0503020204020204" pitchFamily="34" charset="-122"/>
                <a:ea typeface="微软雅黑" panose="020B0503020204020204" pitchFamily="34" charset="-122"/>
              </a:rPr>
              <a:t>机</a:t>
            </a:r>
            <a:r>
              <a:rPr lang="zh-CN" altLang="en-US" sz="3600" b="1" dirty="0" smtClean="0">
                <a:solidFill>
                  <a:schemeClr val="bg1"/>
                </a:solidFill>
                <a:latin typeface="微软雅黑" panose="020B0503020204020204" pitchFamily="34" charset="-122"/>
                <a:ea typeface="微软雅黑" panose="020B0503020204020204" pitchFamily="34" charset="-122"/>
              </a:rPr>
              <a:t>械</a:t>
            </a:r>
            <a:r>
              <a:rPr lang="zh-CN" altLang="en-US" sz="3600" b="1" dirty="0">
                <a:solidFill>
                  <a:schemeClr val="bg1"/>
                </a:solidFill>
                <a:latin typeface="微软雅黑" panose="020B0503020204020204" pitchFamily="34" charset="-122"/>
                <a:ea typeface="微软雅黑" panose="020B0503020204020204" pitchFamily="34" charset="-122"/>
              </a:rPr>
              <a:t>行</a:t>
            </a:r>
            <a:r>
              <a:rPr lang="zh-CN" altLang="en-US" sz="3600" b="1" dirty="0" smtClean="0">
                <a:solidFill>
                  <a:schemeClr val="bg1"/>
                </a:solidFill>
                <a:latin typeface="微软雅黑" panose="020B0503020204020204" pitchFamily="34" charset="-122"/>
                <a:ea typeface="微软雅黑" panose="020B0503020204020204" pitchFamily="34" charset="-122"/>
              </a:rPr>
              <a:t>业</a:t>
            </a:r>
            <a:r>
              <a:rPr lang="en-US" altLang="zh-CN" sz="3600" b="1" dirty="0" smtClean="0">
                <a:solidFill>
                  <a:schemeClr val="bg1"/>
                </a:solidFill>
                <a:latin typeface="微软雅黑" panose="020B0503020204020204" pitchFamily="34" charset="-122"/>
                <a:ea typeface="微软雅黑" panose="020B0503020204020204" pitchFamily="34" charset="-122"/>
              </a:rPr>
              <a:t>PPT</a:t>
            </a:r>
            <a:r>
              <a:rPr lang="zh-CN" altLang="en-US" sz="3600" b="1" dirty="0" smtClean="0">
                <a:solidFill>
                  <a:schemeClr val="bg1"/>
                </a:solidFill>
                <a:latin typeface="微软雅黑" panose="020B0503020204020204" pitchFamily="34" charset="-122"/>
                <a:ea typeface="微软雅黑" panose="020B0503020204020204" pitchFamily="34" charset="-122"/>
              </a:rPr>
              <a:t>模板</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sp>
        <p:nvSpPr>
          <p:cNvPr id="252" name="文本框 259"/>
          <p:cNvSpPr txBox="1">
            <a:spLocks noChangeArrowheads="1"/>
          </p:cNvSpPr>
          <p:nvPr/>
        </p:nvSpPr>
        <p:spPr bwMode="auto">
          <a:xfrm>
            <a:off x="3084910" y="1545432"/>
            <a:ext cx="3007555" cy="141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8625" b="1" dirty="0" smtClean="0">
                <a:solidFill>
                  <a:schemeClr val="bg1"/>
                </a:solidFill>
                <a:latin typeface="微软雅黑" panose="020B0503020204020204" pitchFamily="34" charset="-122"/>
                <a:ea typeface="微软雅黑" panose="020B0503020204020204" pitchFamily="34" charset="-122"/>
              </a:rPr>
              <a:t>202X</a:t>
            </a:r>
            <a:endParaRPr lang="zh-CN" altLang="en-US" sz="8625" b="1" dirty="0">
              <a:solidFill>
                <a:schemeClr val="bg1"/>
              </a:solidFill>
              <a:latin typeface="微软雅黑" panose="020B0503020204020204" pitchFamily="34" charset="-122"/>
              <a:ea typeface="微软雅黑" panose="020B0503020204020204" pitchFamily="34" charset="-122"/>
            </a:endParaRPr>
          </a:p>
        </p:txBody>
      </p:sp>
      <p:grpSp>
        <p:nvGrpSpPr>
          <p:cNvPr id="253" name="组合 252"/>
          <p:cNvGrpSpPr/>
          <p:nvPr/>
        </p:nvGrpSpPr>
        <p:grpSpPr>
          <a:xfrm>
            <a:off x="8099823" y="4174332"/>
            <a:ext cx="1216819" cy="1216819"/>
            <a:chOff x="10799763" y="5565775"/>
            <a:chExt cx="1622425" cy="1622425"/>
          </a:xfrm>
        </p:grpSpPr>
        <p:grpSp>
          <p:nvGrpSpPr>
            <p:cNvPr id="254" name="组合 253"/>
            <p:cNvGrpSpPr/>
            <p:nvPr/>
          </p:nvGrpSpPr>
          <p:grpSpPr bwMode="auto">
            <a:xfrm>
              <a:off x="10799763" y="5565775"/>
              <a:ext cx="1622425" cy="1622425"/>
              <a:chOff x="9919874" y="407800"/>
              <a:chExt cx="2268404" cy="2268404"/>
            </a:xfrm>
          </p:grpSpPr>
          <p:sp>
            <p:nvSpPr>
              <p:cNvPr id="261" name="椭圆 260"/>
              <p:cNvSpPr/>
              <p:nvPr/>
            </p:nvSpPr>
            <p:spPr>
              <a:xfrm>
                <a:off x="10250590" y="738517"/>
                <a:ext cx="1606971" cy="1606971"/>
              </a:xfrm>
              <a:prstGeom prst="ellipse">
                <a:avLst/>
              </a:prstGeom>
              <a:noFill/>
              <a:ln w="3175">
                <a:solidFill>
                  <a:schemeClr val="bg1">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62" name="椭圆 261"/>
              <p:cNvSpPr/>
              <p:nvPr/>
            </p:nvSpPr>
            <p:spPr>
              <a:xfrm>
                <a:off x="9919874" y="407800"/>
                <a:ext cx="2268404" cy="2268404"/>
              </a:xfrm>
              <a:prstGeom prst="ellipse">
                <a:avLst/>
              </a:prstGeom>
              <a:noFill/>
              <a:ln w="3175">
                <a:solidFill>
                  <a:schemeClr val="bg1">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63" name="椭圆 262"/>
              <p:cNvSpPr/>
              <p:nvPr/>
            </p:nvSpPr>
            <p:spPr>
              <a:xfrm>
                <a:off x="10288323" y="776249"/>
                <a:ext cx="1531506" cy="1531506"/>
              </a:xfrm>
              <a:prstGeom prst="ellipse">
                <a:avLst/>
              </a:prstGeom>
              <a:blipFill dpi="0" rotWithShape="1">
                <a:blip r:embed="rId2" cstate="screen">
                  <a:alphaModFix amt="55000"/>
                </a:blip>
                <a:srcRect/>
                <a:stretch>
                  <a:fillRect/>
                </a:stretch>
              </a:blipFill>
              <a:ln w="3175">
                <a:solidFill>
                  <a:schemeClr val="bg1">
                    <a:alpha val="54000"/>
                  </a:schemeClr>
                </a:solidFill>
                <a:prstDash val="sysDot"/>
                <a:roun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64" name="椭圆 263"/>
              <p:cNvSpPr/>
              <p:nvPr/>
            </p:nvSpPr>
            <p:spPr>
              <a:xfrm>
                <a:off x="10057488" y="545414"/>
                <a:ext cx="1993177" cy="1993177"/>
              </a:xfrm>
              <a:prstGeom prst="ellipse">
                <a:avLst/>
              </a:prstGeom>
              <a:noFill/>
              <a:ln w="3175" cmpd="sng">
                <a:solidFill>
                  <a:schemeClr val="bg1">
                    <a:alpha val="54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255" name="组合 1"/>
            <p:cNvGrpSpPr/>
            <p:nvPr/>
          </p:nvGrpSpPr>
          <p:grpSpPr bwMode="auto">
            <a:xfrm>
              <a:off x="11202988" y="6084888"/>
              <a:ext cx="922337" cy="765175"/>
              <a:chOff x="8658759" y="5376728"/>
              <a:chExt cx="922220" cy="763785"/>
            </a:xfrm>
          </p:grpSpPr>
          <p:grpSp>
            <p:nvGrpSpPr>
              <p:cNvPr id="256" name="组合 190"/>
              <p:cNvGrpSpPr/>
              <p:nvPr/>
            </p:nvGrpSpPr>
            <p:grpSpPr bwMode="auto">
              <a:xfrm>
                <a:off x="8658759" y="5376728"/>
                <a:ext cx="478777" cy="478777"/>
                <a:chOff x="9919874" y="407800"/>
                <a:chExt cx="2268404" cy="2268404"/>
              </a:xfrm>
            </p:grpSpPr>
            <p:sp>
              <p:nvSpPr>
                <p:cNvPr id="259" name="椭圆 258"/>
                <p:cNvSpPr/>
                <p:nvPr/>
              </p:nvSpPr>
              <p:spPr>
                <a:xfrm>
                  <a:off x="9919874" y="407800"/>
                  <a:ext cx="2271185" cy="2267349"/>
                </a:xfrm>
                <a:prstGeom prst="ellipse">
                  <a:avLst/>
                </a:prstGeom>
                <a:noFill/>
                <a:ln w="6350">
                  <a:solidFill>
                    <a:schemeClr val="bg1">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60" name="椭圆 259"/>
                <p:cNvSpPr/>
                <p:nvPr/>
              </p:nvSpPr>
              <p:spPr>
                <a:xfrm>
                  <a:off x="10055243" y="542940"/>
                  <a:ext cx="2000448" cy="1997069"/>
                </a:xfrm>
                <a:prstGeom prst="ellipse">
                  <a:avLst/>
                </a:prstGeom>
                <a:noFill/>
                <a:ln w="6350" cmpd="sng">
                  <a:solidFill>
                    <a:schemeClr val="bg1">
                      <a:alpha val="54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sp>
            <p:nvSpPr>
              <p:cNvPr id="257" name="椭圆 256"/>
              <p:cNvSpPr/>
              <p:nvPr/>
            </p:nvSpPr>
            <p:spPr>
              <a:xfrm>
                <a:off x="8744473" y="5661959"/>
                <a:ext cx="479364" cy="478554"/>
              </a:xfrm>
              <a:prstGeom prst="ellipse">
                <a:avLst/>
              </a:prstGeom>
              <a:noFill/>
              <a:ln w="6350">
                <a:solidFill>
                  <a:schemeClr val="bg1">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58" name="椭圆 257"/>
              <p:cNvSpPr/>
              <p:nvPr/>
            </p:nvSpPr>
            <p:spPr>
              <a:xfrm>
                <a:off x="8942885" y="5384651"/>
                <a:ext cx="638094" cy="638601"/>
              </a:xfrm>
              <a:prstGeom prst="ellipse">
                <a:avLst/>
              </a:prstGeom>
              <a:noFill/>
              <a:ln w="6350">
                <a:solidFill>
                  <a:schemeClr val="bg1">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pic>
        <p:nvPicPr>
          <p:cNvPr id="265" name="图片 2"/>
          <p:cNvPicPr>
            <a:picLocks noChangeAspect="1" noChangeArrowheads="1"/>
          </p:cNvPicPr>
          <p:nvPr/>
        </p:nvPicPr>
        <p:blipFill>
          <a:blip r:embed="rId3" cstate="screen"/>
          <a:srcRect/>
          <a:stretch>
            <a:fillRect/>
          </a:stretch>
        </p:blipFill>
        <p:spPr bwMode="auto">
          <a:xfrm>
            <a:off x="7525942" y="117872"/>
            <a:ext cx="1640681" cy="1346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66" name="组合 15"/>
          <p:cNvGrpSpPr/>
          <p:nvPr/>
        </p:nvGrpSpPr>
        <p:grpSpPr bwMode="auto">
          <a:xfrm>
            <a:off x="214313" y="164306"/>
            <a:ext cx="736868" cy="561975"/>
            <a:chOff x="301911" y="148438"/>
            <a:chExt cx="981567" cy="749431"/>
          </a:xfrm>
        </p:grpSpPr>
        <p:sp>
          <p:nvSpPr>
            <p:cNvPr id="267" name="文本框 242"/>
            <p:cNvSpPr txBox="1">
              <a:spLocks noChangeArrowheads="1"/>
            </p:cNvSpPr>
            <p:nvPr/>
          </p:nvSpPr>
          <p:spPr bwMode="auto">
            <a:xfrm>
              <a:off x="301911" y="294632"/>
              <a:ext cx="981567" cy="492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b="1" dirty="0">
                  <a:solidFill>
                    <a:schemeClr val="bg1"/>
                  </a:solidFill>
                </a:rPr>
                <a:t>LOGO</a:t>
              </a:r>
              <a:endParaRPr lang="zh-CN" altLang="en-US" b="1" dirty="0">
                <a:solidFill>
                  <a:schemeClr val="bg1"/>
                </a:solidFill>
              </a:endParaRPr>
            </a:p>
          </p:txBody>
        </p:sp>
        <p:grpSp>
          <p:nvGrpSpPr>
            <p:cNvPr id="268" name="组合 14"/>
            <p:cNvGrpSpPr/>
            <p:nvPr/>
          </p:nvGrpSpPr>
          <p:grpSpPr bwMode="auto">
            <a:xfrm>
              <a:off x="387931" y="148438"/>
              <a:ext cx="749431" cy="749431"/>
              <a:chOff x="2062702" y="2028697"/>
              <a:chExt cx="531150" cy="531150"/>
            </a:xfrm>
          </p:grpSpPr>
          <p:sp>
            <p:nvSpPr>
              <p:cNvPr id="269" name="七角星 268"/>
              <p:cNvSpPr/>
              <p:nvPr/>
            </p:nvSpPr>
            <p:spPr>
              <a:xfrm rot="20584476">
                <a:off x="2206316" y="2182866"/>
                <a:ext cx="251790" cy="252071"/>
              </a:xfrm>
              <a:prstGeom prst="star7">
                <a:avLst/>
              </a:prstGeom>
              <a:noFill/>
              <a:ln w="9525">
                <a:solidFill>
                  <a:schemeClr val="bg1">
                    <a:alpha val="53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70" name="七角星 269"/>
              <p:cNvSpPr/>
              <p:nvPr/>
            </p:nvSpPr>
            <p:spPr>
              <a:xfrm>
                <a:off x="2062436" y="2028697"/>
                <a:ext cx="531682" cy="531150"/>
              </a:xfrm>
              <a:prstGeom prst="star7">
                <a:avLst/>
              </a:prstGeom>
              <a:noFill/>
              <a:ln>
                <a:solidFill>
                  <a:schemeClr val="bg1">
                    <a:alpha val="53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71" name="椭圆 270"/>
              <p:cNvSpPr/>
              <p:nvPr/>
            </p:nvSpPr>
            <p:spPr>
              <a:xfrm>
                <a:off x="2177090" y="2164861"/>
                <a:ext cx="314738" cy="313963"/>
              </a:xfrm>
              <a:prstGeom prst="ellipse">
                <a:avLst/>
              </a:prstGeom>
              <a:noFill/>
              <a:ln w="9525">
                <a:solidFill>
                  <a:schemeClr val="bg1">
                    <a:alpha val="53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sp>
        <p:nvSpPr>
          <p:cNvPr id="272" name="矩形 3"/>
          <p:cNvSpPr>
            <a:spLocks noChangeArrowheads="1"/>
          </p:cNvSpPr>
          <p:nvPr/>
        </p:nvSpPr>
        <p:spPr bwMode="auto">
          <a:xfrm>
            <a:off x="3235980" y="3420666"/>
            <a:ext cx="325614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dirty="0" smtClean="0">
                <a:solidFill>
                  <a:schemeClr val="bg1"/>
                </a:solidFill>
              </a:rPr>
              <a:t>Summary of the year plan report</a:t>
            </a:r>
            <a:endParaRPr lang="zh-CN" altLang="en-US"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4000" advTm="0">
        <p14:vortex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128"/>
                                        </p:tgtEl>
                                        <p:attrNameLst>
                                          <p:attrName>style.visibility</p:attrName>
                                        </p:attrNameLst>
                                      </p:cBhvr>
                                      <p:to>
                                        <p:strVal val="visible"/>
                                      </p:to>
                                    </p:set>
                                    <p:anim calcmode="lin" valueType="num">
                                      <p:cBhvr additive="base">
                                        <p:cTn id="7" dur="500" fill="hold"/>
                                        <p:tgtEl>
                                          <p:spTgt spid="128"/>
                                        </p:tgtEl>
                                        <p:attrNameLst>
                                          <p:attrName>ppt_x</p:attrName>
                                        </p:attrNameLst>
                                      </p:cBhvr>
                                      <p:tavLst>
                                        <p:tav tm="0">
                                          <p:val>
                                            <p:strVal val="0-#ppt_w/2"/>
                                          </p:val>
                                        </p:tav>
                                        <p:tav tm="100000">
                                          <p:val>
                                            <p:strVal val="#ppt_x"/>
                                          </p:val>
                                        </p:tav>
                                      </p:tavLst>
                                    </p:anim>
                                    <p:anim calcmode="lin" valueType="num">
                                      <p:cBhvr additive="base">
                                        <p:cTn id="8" dur="500" fill="hold"/>
                                        <p:tgtEl>
                                          <p:spTgt spid="128"/>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53"/>
                                        </p:tgtEl>
                                        <p:attrNameLst>
                                          <p:attrName>style.visibility</p:attrName>
                                        </p:attrNameLst>
                                      </p:cBhvr>
                                      <p:to>
                                        <p:strVal val="visible"/>
                                      </p:to>
                                    </p:set>
                                    <p:anim calcmode="lin" valueType="num">
                                      <p:cBhvr additive="base">
                                        <p:cTn id="11" dur="500" fill="hold"/>
                                        <p:tgtEl>
                                          <p:spTgt spid="253"/>
                                        </p:tgtEl>
                                        <p:attrNameLst>
                                          <p:attrName>ppt_x</p:attrName>
                                        </p:attrNameLst>
                                      </p:cBhvr>
                                      <p:tavLst>
                                        <p:tav tm="0">
                                          <p:val>
                                            <p:strVal val="#ppt_x"/>
                                          </p:val>
                                        </p:tav>
                                        <p:tav tm="100000">
                                          <p:val>
                                            <p:strVal val="#ppt_x"/>
                                          </p:val>
                                        </p:tav>
                                      </p:tavLst>
                                    </p:anim>
                                    <p:anim calcmode="lin" valueType="num">
                                      <p:cBhvr additive="base">
                                        <p:cTn id="12" dur="500" fill="hold"/>
                                        <p:tgtEl>
                                          <p:spTgt spid="25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265"/>
                                        </p:tgtEl>
                                        <p:attrNameLst>
                                          <p:attrName>style.visibility</p:attrName>
                                        </p:attrNameLst>
                                      </p:cBhvr>
                                      <p:to>
                                        <p:strVal val="visible"/>
                                      </p:to>
                                    </p:set>
                                    <p:anim calcmode="lin" valueType="num">
                                      <p:cBhvr>
                                        <p:cTn id="17" dur="500" fill="hold"/>
                                        <p:tgtEl>
                                          <p:spTgt spid="265"/>
                                        </p:tgtEl>
                                        <p:attrNameLst>
                                          <p:attrName>ppt_w</p:attrName>
                                        </p:attrNameLst>
                                      </p:cBhvr>
                                      <p:tavLst>
                                        <p:tav tm="0">
                                          <p:val>
                                            <p:fltVal val="0"/>
                                          </p:val>
                                        </p:tav>
                                        <p:tav tm="100000">
                                          <p:val>
                                            <p:strVal val="#ppt_w"/>
                                          </p:val>
                                        </p:tav>
                                      </p:tavLst>
                                    </p:anim>
                                    <p:anim calcmode="lin" valueType="num">
                                      <p:cBhvr>
                                        <p:cTn id="18" dur="500" fill="hold"/>
                                        <p:tgtEl>
                                          <p:spTgt spid="265"/>
                                        </p:tgtEl>
                                        <p:attrNameLst>
                                          <p:attrName>ppt_h</p:attrName>
                                        </p:attrNameLst>
                                      </p:cBhvr>
                                      <p:tavLst>
                                        <p:tav tm="0">
                                          <p:val>
                                            <p:fltVal val="0"/>
                                          </p:val>
                                        </p:tav>
                                        <p:tav tm="100000">
                                          <p:val>
                                            <p:strVal val="#ppt_h"/>
                                          </p:val>
                                        </p:tav>
                                      </p:tavLst>
                                    </p:anim>
                                    <p:animEffect transition="in" filter="fade">
                                      <p:cBhvr>
                                        <p:cTn id="19" dur="500"/>
                                        <p:tgtEl>
                                          <p:spTgt spid="265"/>
                                        </p:tgtEl>
                                      </p:cBhvr>
                                    </p:animEffect>
                                  </p:childTnLst>
                                </p:cTn>
                              </p:par>
                              <p:par>
                                <p:cTn id="20" presetID="53" presetClass="entr" presetSubtype="16" fill="hold" nodeType="withEffect">
                                  <p:stCondLst>
                                    <p:cond delay="0"/>
                                  </p:stCondLst>
                                  <p:childTnLst>
                                    <p:set>
                                      <p:cBhvr>
                                        <p:cTn id="21" dur="1" fill="hold">
                                          <p:stCondLst>
                                            <p:cond delay="0"/>
                                          </p:stCondLst>
                                        </p:cTn>
                                        <p:tgtEl>
                                          <p:spTgt spid="266"/>
                                        </p:tgtEl>
                                        <p:attrNameLst>
                                          <p:attrName>style.visibility</p:attrName>
                                        </p:attrNameLst>
                                      </p:cBhvr>
                                      <p:to>
                                        <p:strVal val="visible"/>
                                      </p:to>
                                    </p:set>
                                    <p:anim calcmode="lin" valueType="num">
                                      <p:cBhvr>
                                        <p:cTn id="22" dur="500" fill="hold"/>
                                        <p:tgtEl>
                                          <p:spTgt spid="266"/>
                                        </p:tgtEl>
                                        <p:attrNameLst>
                                          <p:attrName>ppt_w</p:attrName>
                                        </p:attrNameLst>
                                      </p:cBhvr>
                                      <p:tavLst>
                                        <p:tav tm="0">
                                          <p:val>
                                            <p:fltVal val="0"/>
                                          </p:val>
                                        </p:tav>
                                        <p:tav tm="100000">
                                          <p:val>
                                            <p:strVal val="#ppt_w"/>
                                          </p:val>
                                        </p:tav>
                                      </p:tavLst>
                                    </p:anim>
                                    <p:anim calcmode="lin" valueType="num">
                                      <p:cBhvr>
                                        <p:cTn id="23" dur="500" fill="hold"/>
                                        <p:tgtEl>
                                          <p:spTgt spid="266"/>
                                        </p:tgtEl>
                                        <p:attrNameLst>
                                          <p:attrName>ppt_h</p:attrName>
                                        </p:attrNameLst>
                                      </p:cBhvr>
                                      <p:tavLst>
                                        <p:tav tm="0">
                                          <p:val>
                                            <p:fltVal val="0"/>
                                          </p:val>
                                        </p:tav>
                                        <p:tav tm="100000">
                                          <p:val>
                                            <p:strVal val="#ppt_h"/>
                                          </p:val>
                                        </p:tav>
                                      </p:tavLst>
                                    </p:anim>
                                    <p:animEffect transition="in" filter="fade">
                                      <p:cBhvr>
                                        <p:cTn id="24" dur="500"/>
                                        <p:tgtEl>
                                          <p:spTgt spid="266"/>
                                        </p:tgtEl>
                                      </p:cBhvr>
                                    </p:animEffect>
                                  </p:childTnLst>
                                </p:cTn>
                              </p:par>
                            </p:childTnLst>
                          </p:cTn>
                        </p:par>
                        <p:par>
                          <p:cTn id="25" fill="hold">
                            <p:stCondLst>
                              <p:cond delay="500"/>
                            </p:stCondLst>
                            <p:childTnLst>
                              <p:par>
                                <p:cTn id="26" presetID="8" presetClass="emph" presetSubtype="0" fill="hold" nodeType="afterEffect">
                                  <p:stCondLst>
                                    <p:cond delay="0"/>
                                  </p:stCondLst>
                                  <p:childTnLst>
                                    <p:animRot by="21600000">
                                      <p:cBhvr>
                                        <p:cTn id="27" dur="3500" fill="hold"/>
                                        <p:tgtEl>
                                          <p:spTgt spid="265"/>
                                        </p:tgtEl>
                                        <p:attrNameLst>
                                          <p:attrName>r</p:attrName>
                                        </p:attrNameLst>
                                      </p:cBhvr>
                                    </p:animRot>
                                  </p:childTnLst>
                                </p:cTn>
                              </p:par>
                              <p:par>
                                <p:cTn id="28" presetID="22" presetClass="entr" presetSubtype="4" fill="hold" nodeType="withEffect">
                                  <p:stCondLst>
                                    <p:cond delay="0"/>
                                  </p:stCondLst>
                                  <p:childTnLst>
                                    <p:set>
                                      <p:cBhvr>
                                        <p:cTn id="29" dur="1" fill="hold">
                                          <p:stCondLst>
                                            <p:cond delay="0"/>
                                          </p:stCondLst>
                                        </p:cTn>
                                        <p:tgtEl>
                                          <p:spTgt spid="199"/>
                                        </p:tgtEl>
                                        <p:attrNameLst>
                                          <p:attrName>style.visibility</p:attrName>
                                        </p:attrNameLst>
                                      </p:cBhvr>
                                      <p:to>
                                        <p:strVal val="visible"/>
                                      </p:to>
                                    </p:set>
                                    <p:animEffect transition="in" filter="wipe(down)">
                                      <p:cBhvr>
                                        <p:cTn id="30" dur="500"/>
                                        <p:tgtEl>
                                          <p:spTgt spid="199"/>
                                        </p:tgtEl>
                                      </p:cBhvr>
                                    </p:animEffect>
                                  </p:childTnLst>
                                </p:cTn>
                              </p:par>
                              <p:par>
                                <p:cTn id="31" presetID="38" presetClass="entr" presetSubtype="0" accel="50000" fill="hold" grpId="0" nodeType="withEffect">
                                  <p:stCondLst>
                                    <p:cond delay="1000"/>
                                  </p:stCondLst>
                                  <p:iterate type="lt">
                                    <p:tmPct val="50000"/>
                                  </p:iterate>
                                  <p:childTnLst>
                                    <p:set>
                                      <p:cBhvr>
                                        <p:cTn id="32" dur="1" fill="hold">
                                          <p:stCondLst>
                                            <p:cond delay="0"/>
                                          </p:stCondLst>
                                        </p:cTn>
                                        <p:tgtEl>
                                          <p:spTgt spid="252"/>
                                        </p:tgtEl>
                                        <p:attrNameLst>
                                          <p:attrName>style.visibility</p:attrName>
                                        </p:attrNameLst>
                                      </p:cBhvr>
                                      <p:to>
                                        <p:strVal val="visible"/>
                                      </p:to>
                                    </p:set>
                                    <p:set>
                                      <p:cBhvr>
                                        <p:cTn id="33" dur="455" fill="hold">
                                          <p:stCondLst>
                                            <p:cond delay="0"/>
                                          </p:stCondLst>
                                        </p:cTn>
                                        <p:tgtEl>
                                          <p:spTgt spid="252"/>
                                        </p:tgtEl>
                                        <p:attrNameLst>
                                          <p:attrName>style.rotation</p:attrName>
                                        </p:attrNameLst>
                                      </p:cBhvr>
                                      <p:to>
                                        <p:strVal val="-45.0"/>
                                      </p:to>
                                    </p:set>
                                    <p:anim calcmode="lin" valueType="num">
                                      <p:cBhvr>
                                        <p:cTn id="34" dur="455" fill="hold">
                                          <p:stCondLst>
                                            <p:cond delay="455"/>
                                          </p:stCondLst>
                                        </p:cTn>
                                        <p:tgtEl>
                                          <p:spTgt spid="252"/>
                                        </p:tgtEl>
                                        <p:attrNameLst>
                                          <p:attrName>style.rotation</p:attrName>
                                        </p:attrNameLst>
                                      </p:cBhvr>
                                      <p:tavLst>
                                        <p:tav tm="0">
                                          <p:val>
                                            <p:fltVal val="-45"/>
                                          </p:val>
                                        </p:tav>
                                        <p:tav tm="69900">
                                          <p:val>
                                            <p:fltVal val="45"/>
                                          </p:val>
                                        </p:tav>
                                        <p:tav tm="100000">
                                          <p:val>
                                            <p:fltVal val="0"/>
                                          </p:val>
                                        </p:tav>
                                      </p:tavLst>
                                    </p:anim>
                                    <p:anim calcmode="lin" valueType="num">
                                      <p:cBhvr>
                                        <p:cTn id="35" dur="455" fill="hold">
                                          <p:stCondLst>
                                            <p:cond delay="0"/>
                                          </p:stCondLst>
                                        </p:cTn>
                                        <p:tgtEl>
                                          <p:spTgt spid="252"/>
                                        </p:tgtEl>
                                        <p:attrNameLst>
                                          <p:attrName>ppt_y</p:attrName>
                                        </p:attrNameLst>
                                      </p:cBhvr>
                                      <p:tavLst>
                                        <p:tav tm="0">
                                          <p:val>
                                            <p:strVal val="#ppt_y-1"/>
                                          </p:val>
                                        </p:tav>
                                        <p:tav tm="100000">
                                          <p:val>
                                            <p:strVal val="#ppt_y-(0.354*#ppt_w-0.172*#ppt_h)"/>
                                          </p:val>
                                        </p:tav>
                                      </p:tavLst>
                                    </p:anim>
                                    <p:anim calcmode="lin" valueType="num">
                                      <p:cBhvr>
                                        <p:cTn id="36" dur="156" decel="50000" autoRev="1" fill="hold">
                                          <p:stCondLst>
                                            <p:cond delay="455"/>
                                          </p:stCondLst>
                                        </p:cTn>
                                        <p:tgtEl>
                                          <p:spTgt spid="252"/>
                                        </p:tgtEl>
                                        <p:attrNameLst>
                                          <p:attrName>ppt_y</p:attrName>
                                        </p:attrNameLst>
                                      </p:cBhvr>
                                      <p:tavLst>
                                        <p:tav tm="0">
                                          <p:val>
                                            <p:strVal val="#ppt_y-(0.354*#ppt_w-0.172*#ppt_h)"/>
                                          </p:val>
                                        </p:tav>
                                        <p:tav tm="100000">
                                          <p:val>
                                            <p:strVal val="#ppt_y-(0.354*#ppt_w-0.172*#ppt_h)-#ppt_h/2"/>
                                          </p:val>
                                        </p:tav>
                                      </p:tavLst>
                                    </p:anim>
                                    <p:anim calcmode="lin" valueType="num">
                                      <p:cBhvr>
                                        <p:cTn id="37" dur="136" fill="hold">
                                          <p:stCondLst>
                                            <p:cond delay="864"/>
                                          </p:stCondLst>
                                        </p:cTn>
                                        <p:tgtEl>
                                          <p:spTgt spid="252"/>
                                        </p:tgtEl>
                                        <p:attrNameLst>
                                          <p:attrName>ppt_y</p:attrName>
                                        </p:attrNameLst>
                                      </p:cBhvr>
                                      <p:tavLst>
                                        <p:tav tm="0">
                                          <p:val>
                                            <p:strVal val="#ppt_y-(0.354*#ppt_w-0.172*#ppt_h)"/>
                                          </p:val>
                                        </p:tav>
                                        <p:tav tm="100000">
                                          <p:val>
                                            <p:strVal val="#ppt_y"/>
                                          </p:val>
                                        </p:tav>
                                      </p:tavLst>
                                    </p:anim>
                                  </p:childTnLst>
                                </p:cTn>
                              </p:par>
                              <p:par>
                                <p:cTn id="38" presetID="41" presetClass="entr" presetSubtype="0" fill="hold" grpId="0" nodeType="withEffect">
                                  <p:stCondLst>
                                    <p:cond delay="1900"/>
                                  </p:stCondLst>
                                  <p:iterate type="lt">
                                    <p:tmPct val="10000"/>
                                  </p:iterate>
                                  <p:childTnLst>
                                    <p:set>
                                      <p:cBhvr>
                                        <p:cTn id="39" dur="1" fill="hold">
                                          <p:stCondLst>
                                            <p:cond delay="0"/>
                                          </p:stCondLst>
                                        </p:cTn>
                                        <p:tgtEl>
                                          <p:spTgt spid="251"/>
                                        </p:tgtEl>
                                        <p:attrNameLst>
                                          <p:attrName>style.visibility</p:attrName>
                                        </p:attrNameLst>
                                      </p:cBhvr>
                                      <p:to>
                                        <p:strVal val="visible"/>
                                      </p:to>
                                    </p:set>
                                    <p:anim calcmode="lin" valueType="num">
                                      <p:cBhvr>
                                        <p:cTn id="40" dur="500" fill="hold"/>
                                        <p:tgtEl>
                                          <p:spTgt spid="251"/>
                                        </p:tgtEl>
                                        <p:attrNameLst>
                                          <p:attrName>ppt_x</p:attrName>
                                        </p:attrNameLst>
                                      </p:cBhvr>
                                      <p:tavLst>
                                        <p:tav tm="0">
                                          <p:val>
                                            <p:strVal val="#ppt_x"/>
                                          </p:val>
                                        </p:tav>
                                        <p:tav tm="50000">
                                          <p:val>
                                            <p:strVal val="#ppt_x+.1"/>
                                          </p:val>
                                        </p:tav>
                                        <p:tav tm="100000">
                                          <p:val>
                                            <p:strVal val="#ppt_x"/>
                                          </p:val>
                                        </p:tav>
                                      </p:tavLst>
                                    </p:anim>
                                    <p:anim calcmode="lin" valueType="num">
                                      <p:cBhvr>
                                        <p:cTn id="41" dur="500" fill="hold"/>
                                        <p:tgtEl>
                                          <p:spTgt spid="251"/>
                                        </p:tgtEl>
                                        <p:attrNameLst>
                                          <p:attrName>ppt_y</p:attrName>
                                        </p:attrNameLst>
                                      </p:cBhvr>
                                      <p:tavLst>
                                        <p:tav tm="0">
                                          <p:val>
                                            <p:strVal val="#ppt_y"/>
                                          </p:val>
                                        </p:tav>
                                        <p:tav tm="100000">
                                          <p:val>
                                            <p:strVal val="#ppt_y"/>
                                          </p:val>
                                        </p:tav>
                                      </p:tavLst>
                                    </p:anim>
                                    <p:anim calcmode="lin" valueType="num">
                                      <p:cBhvr>
                                        <p:cTn id="42" dur="500" fill="hold"/>
                                        <p:tgtEl>
                                          <p:spTgt spid="251"/>
                                        </p:tgtEl>
                                        <p:attrNameLst>
                                          <p:attrName>ppt_h</p:attrName>
                                        </p:attrNameLst>
                                      </p:cBhvr>
                                      <p:tavLst>
                                        <p:tav tm="0">
                                          <p:val>
                                            <p:strVal val="#ppt_h/10"/>
                                          </p:val>
                                        </p:tav>
                                        <p:tav tm="50000">
                                          <p:val>
                                            <p:strVal val="#ppt_h+.01"/>
                                          </p:val>
                                        </p:tav>
                                        <p:tav tm="100000">
                                          <p:val>
                                            <p:strVal val="#ppt_h"/>
                                          </p:val>
                                        </p:tav>
                                      </p:tavLst>
                                    </p:anim>
                                    <p:anim calcmode="lin" valueType="num">
                                      <p:cBhvr>
                                        <p:cTn id="43" dur="500" fill="hold"/>
                                        <p:tgtEl>
                                          <p:spTgt spid="251"/>
                                        </p:tgtEl>
                                        <p:attrNameLst>
                                          <p:attrName>ppt_w</p:attrName>
                                        </p:attrNameLst>
                                      </p:cBhvr>
                                      <p:tavLst>
                                        <p:tav tm="0">
                                          <p:val>
                                            <p:strVal val="#ppt_w/10"/>
                                          </p:val>
                                        </p:tav>
                                        <p:tav tm="50000">
                                          <p:val>
                                            <p:strVal val="#ppt_w+.01"/>
                                          </p:val>
                                        </p:tav>
                                        <p:tav tm="100000">
                                          <p:val>
                                            <p:strVal val="#ppt_w"/>
                                          </p:val>
                                        </p:tav>
                                      </p:tavLst>
                                    </p:anim>
                                    <p:animEffect transition="in" filter="fade">
                                      <p:cBhvr>
                                        <p:cTn id="44" dur="500" tmFilter="0,0; .5, 1; 1, 1"/>
                                        <p:tgtEl>
                                          <p:spTgt spid="251"/>
                                        </p:tgtEl>
                                      </p:cBhvr>
                                    </p:animEffect>
                                  </p:childTnLst>
                                </p:cTn>
                              </p:par>
                              <p:par>
                                <p:cTn id="45" presetID="16" presetClass="entr" presetSubtype="21" fill="hold" grpId="0" nodeType="withEffect">
                                  <p:stCondLst>
                                    <p:cond delay="1800"/>
                                  </p:stCondLst>
                                  <p:iterate type="lt">
                                    <p:tmPct val="10000"/>
                                  </p:iterate>
                                  <p:childTnLst>
                                    <p:set>
                                      <p:cBhvr>
                                        <p:cTn id="46" dur="1" fill="hold">
                                          <p:stCondLst>
                                            <p:cond delay="0"/>
                                          </p:stCondLst>
                                        </p:cTn>
                                        <p:tgtEl>
                                          <p:spTgt spid="272"/>
                                        </p:tgtEl>
                                        <p:attrNameLst>
                                          <p:attrName>style.visibility</p:attrName>
                                        </p:attrNameLst>
                                      </p:cBhvr>
                                      <p:to>
                                        <p:strVal val="visible"/>
                                      </p:to>
                                    </p:set>
                                    <p:animEffect transition="in" filter="barn(inVertical)">
                                      <p:cBhvr>
                                        <p:cTn id="47" dur="500"/>
                                        <p:tgtEl>
                                          <p:spTgt spid="2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 grpId="0"/>
      <p:bldP spid="252" grpId="0"/>
      <p:bldP spid="27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54"/>
          <p:cNvSpPr txBox="1">
            <a:spLocks noChangeArrowheads="1"/>
          </p:cNvSpPr>
          <p:nvPr/>
        </p:nvSpPr>
        <p:spPr bwMode="auto">
          <a:xfrm>
            <a:off x="98822" y="225029"/>
            <a:ext cx="29884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dirty="0" smtClean="0">
                <a:solidFill>
                  <a:schemeClr val="bg1"/>
                </a:solidFill>
                <a:latin typeface="微软雅黑" panose="020B0503020204020204" pitchFamily="34" charset="-122"/>
                <a:ea typeface="微软雅黑" panose="020B0503020204020204" pitchFamily="34" charset="-122"/>
              </a:rPr>
              <a:t>2</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0" y="173831"/>
            <a:ext cx="3408426" cy="0"/>
          </a:xfrm>
          <a:prstGeom prst="line">
            <a:avLst/>
          </a:prstGeom>
          <a:ln w="12700" cap="rnd">
            <a:gradFill flip="none" rotWithShape="1">
              <a:gsLst>
                <a:gs pos="53312">
                  <a:srgbClr val="C6DCF0"/>
                </a:gs>
                <a:gs pos="30000">
                  <a:schemeClr val="bg1"/>
                </a:gs>
                <a:gs pos="77000">
                  <a:srgbClr val="DCEAF6"/>
                </a:gs>
                <a:gs pos="0">
                  <a:schemeClr val="accent1">
                    <a:lumMod val="45000"/>
                    <a:lumOff val="55000"/>
                    <a:alpha val="96000"/>
                  </a:schemeClr>
                </a:gs>
                <a:gs pos="100000">
                  <a:schemeClr val="bg1">
                    <a:alpha val="0"/>
                  </a:schemeClr>
                </a:gs>
              </a:gsLst>
              <a:lin ang="0" scaled="1"/>
              <a:tileRect/>
            </a:gradFill>
            <a:round/>
            <a:tailEnd type="none" w="sm" len="sm"/>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0" y="726281"/>
            <a:ext cx="2946391" cy="0"/>
          </a:xfrm>
          <a:prstGeom prst="line">
            <a:avLst/>
          </a:prstGeom>
          <a:ln w="12700" cap="rnd">
            <a:gradFill flip="none" rotWithShape="1">
              <a:gsLst>
                <a:gs pos="53312">
                  <a:srgbClr val="C6DCF0"/>
                </a:gs>
                <a:gs pos="30000">
                  <a:schemeClr val="bg1"/>
                </a:gs>
                <a:gs pos="77000">
                  <a:srgbClr val="DCEAF6"/>
                </a:gs>
                <a:gs pos="0">
                  <a:schemeClr val="accent1">
                    <a:lumMod val="45000"/>
                    <a:lumOff val="55000"/>
                    <a:alpha val="96000"/>
                  </a:schemeClr>
                </a:gs>
                <a:gs pos="100000">
                  <a:schemeClr val="bg1">
                    <a:alpha val="0"/>
                  </a:schemeClr>
                </a:gs>
              </a:gsLst>
              <a:lin ang="0" scaled="1"/>
              <a:tileRect/>
            </a:gradFill>
            <a:round/>
            <a:tailEnd type="none" w="sm" len="sm"/>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494197" y="573881"/>
            <a:ext cx="3010241" cy="0"/>
          </a:xfrm>
          <a:prstGeom prst="line">
            <a:avLst/>
          </a:prstGeom>
          <a:ln w="12700" cap="rnd">
            <a:gradFill flip="none" rotWithShape="1">
              <a:gsLst>
                <a:gs pos="53312">
                  <a:srgbClr val="C6DCF0"/>
                </a:gs>
                <a:gs pos="30000">
                  <a:schemeClr val="bg1"/>
                </a:gs>
                <a:gs pos="77000">
                  <a:srgbClr val="DCEAF6"/>
                </a:gs>
                <a:gs pos="0">
                  <a:schemeClr val="accent1">
                    <a:lumMod val="45000"/>
                    <a:lumOff val="55000"/>
                    <a:alpha val="96000"/>
                  </a:schemeClr>
                </a:gs>
                <a:gs pos="100000">
                  <a:schemeClr val="bg1">
                    <a:alpha val="0"/>
                  </a:schemeClr>
                </a:gs>
              </a:gsLst>
              <a:lin ang="0" scaled="1"/>
              <a:tileRect/>
            </a:gradFill>
            <a:round/>
            <a:tailEnd type="none" w="sm" len="sm"/>
          </a:ln>
        </p:spPr>
        <p:style>
          <a:lnRef idx="1">
            <a:schemeClr val="accent1"/>
          </a:lnRef>
          <a:fillRef idx="0">
            <a:schemeClr val="accent1"/>
          </a:fillRef>
          <a:effectRef idx="0">
            <a:schemeClr val="accent1"/>
          </a:effectRef>
          <a:fontRef idx="minor">
            <a:schemeClr val="tx1"/>
          </a:fontRef>
        </p:style>
      </p:cxnSp>
      <p:sp>
        <p:nvSpPr>
          <p:cNvPr id="8" name="文本框 64"/>
          <p:cNvSpPr txBox="1">
            <a:spLocks noChangeArrowheads="1"/>
          </p:cNvSpPr>
          <p:nvPr/>
        </p:nvSpPr>
        <p:spPr bwMode="auto">
          <a:xfrm>
            <a:off x="492919" y="153591"/>
            <a:ext cx="2031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dirty="0" smtClean="0">
                <a:solidFill>
                  <a:schemeClr val="bg1"/>
                </a:solidFill>
                <a:latin typeface="微软雅黑" panose="020B0503020204020204" pitchFamily="34" charset="-122"/>
                <a:ea typeface="微软雅黑" panose="020B0503020204020204" pitchFamily="34" charset="-122"/>
              </a:rPr>
              <a:t>单击添加标题</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9" name="文本框 65"/>
          <p:cNvSpPr txBox="1">
            <a:spLocks noChangeArrowheads="1"/>
          </p:cNvSpPr>
          <p:nvPr/>
        </p:nvSpPr>
        <p:spPr bwMode="auto">
          <a:xfrm>
            <a:off x="486966" y="542382"/>
            <a:ext cx="268214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800" dirty="0" smtClean="0">
                <a:solidFill>
                  <a:schemeClr val="bg1"/>
                </a:solidFill>
                <a:latin typeface="微软雅黑" panose="020B0503020204020204" pitchFamily="34" charset="-122"/>
                <a:ea typeface="微软雅黑" panose="020B0503020204020204" pitchFamily="34" charset="-122"/>
              </a:rPr>
              <a:t>Click here to add the contents of the title you want</a:t>
            </a:r>
            <a:endParaRPr lang="zh-CN" altLang="en-US" sz="800" dirty="0">
              <a:solidFill>
                <a:schemeClr val="bg1"/>
              </a:solidFill>
              <a:latin typeface="微软雅黑" panose="020B0503020204020204" pitchFamily="34" charset="-122"/>
              <a:ea typeface="微软雅黑" panose="020B0503020204020204" pitchFamily="34" charset="-122"/>
            </a:endParaRPr>
          </a:p>
        </p:txBody>
      </p:sp>
      <p:cxnSp>
        <p:nvCxnSpPr>
          <p:cNvPr id="10" name="直接连接符 9"/>
          <p:cNvCxnSpPr/>
          <p:nvPr/>
        </p:nvCxnSpPr>
        <p:spPr>
          <a:xfrm>
            <a:off x="486966" y="178594"/>
            <a:ext cx="0" cy="552450"/>
          </a:xfrm>
          <a:prstGeom prst="line">
            <a:avLst/>
          </a:prstGeom>
          <a:ln w="12700" cap="rnd">
            <a:solidFill>
              <a:schemeClr val="bg1">
                <a:alpha val="56000"/>
              </a:schemeClr>
            </a:solidFill>
            <a:prstDash val="solid"/>
            <a:round/>
            <a:tailEnd type="none" w="sm" len="sm"/>
          </a:ln>
        </p:spPr>
        <p:style>
          <a:lnRef idx="1">
            <a:schemeClr val="accent1"/>
          </a:lnRef>
          <a:fillRef idx="0">
            <a:schemeClr val="accent1"/>
          </a:fillRef>
          <a:effectRef idx="0">
            <a:schemeClr val="accent1"/>
          </a:effectRef>
          <a:fontRef idx="minor">
            <a:schemeClr val="tx1"/>
          </a:fontRef>
        </p:style>
      </p:cxnSp>
      <p:sp>
        <p:nvSpPr>
          <p:cNvPr id="11" name="Freeform 5"/>
          <p:cNvSpPr/>
          <p:nvPr/>
        </p:nvSpPr>
        <p:spPr bwMode="auto">
          <a:xfrm>
            <a:off x="673650" y="2427469"/>
            <a:ext cx="1479797" cy="1334201"/>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9525" cap="flat">
            <a:solidFill>
              <a:schemeClr val="bg1"/>
            </a:solidFill>
            <a:prstDash val="solid"/>
            <a:miter lim="800000"/>
          </a:ln>
          <a:effectLst>
            <a:glow>
              <a:srgbClr val="00B0F0"/>
            </a:glow>
          </a:effectLst>
        </p:spPr>
        <p:txBody>
          <a:bodyPr vert="horz" wrap="square" lIns="91440" tIns="45720" rIns="91440" bIns="45720" numCol="1" anchor="t" anchorCtr="0" compatLnSpc="1"/>
          <a:lstStyle/>
          <a:p>
            <a:endParaRPr lang="zh-CN" altLang="en-US"/>
          </a:p>
        </p:txBody>
      </p:sp>
      <p:sp>
        <p:nvSpPr>
          <p:cNvPr id="12" name="TextBox 2"/>
          <p:cNvSpPr txBox="1"/>
          <p:nvPr/>
        </p:nvSpPr>
        <p:spPr>
          <a:xfrm>
            <a:off x="959205" y="2663681"/>
            <a:ext cx="908686" cy="861774"/>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r>
              <a:rPr lang="zh-CN" altLang="en-US" sz="2800" b="1" dirty="0"/>
              <a:t>添加标题</a:t>
            </a:r>
          </a:p>
        </p:txBody>
      </p:sp>
      <p:sp>
        <p:nvSpPr>
          <p:cNvPr id="13" name="圆角矩形 12"/>
          <p:cNvSpPr/>
          <p:nvPr/>
        </p:nvSpPr>
        <p:spPr>
          <a:xfrm>
            <a:off x="3058542" y="1470581"/>
            <a:ext cx="4479052" cy="451685"/>
          </a:xfrm>
          <a:prstGeom prst="roundRect">
            <a:avLst>
              <a:gd name="adj" fmla="val 20638"/>
            </a:avLst>
          </a:prstGeom>
          <a:noFill/>
          <a:ln>
            <a:solidFill>
              <a:schemeClr val="bg1"/>
            </a:solidFill>
          </a:ln>
          <a:effectLst>
            <a:glow>
              <a:srgbClr val="00B0F0"/>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14" name="Freeform 5"/>
          <p:cNvSpPr/>
          <p:nvPr/>
        </p:nvSpPr>
        <p:spPr bwMode="auto">
          <a:xfrm>
            <a:off x="2353017" y="1551437"/>
            <a:ext cx="547516" cy="3108279"/>
          </a:xfrm>
          <a:custGeom>
            <a:avLst/>
            <a:gdLst>
              <a:gd name="T0" fmla="*/ 1999 w 3544"/>
              <a:gd name="T1" fmla="*/ 9150 h 14563"/>
              <a:gd name="T2" fmla="*/ 1999 w 3544"/>
              <a:gd name="T3" fmla="*/ 12306 h 14563"/>
              <a:gd name="T4" fmla="*/ 2353 w 3544"/>
              <a:gd name="T5" fmla="*/ 13628 h 14563"/>
              <a:gd name="T6" fmla="*/ 3544 w 3544"/>
              <a:gd name="T7" fmla="*/ 14112 h 14563"/>
              <a:gd name="T8" fmla="*/ 3544 w 3544"/>
              <a:gd name="T9" fmla="*/ 14563 h 14563"/>
              <a:gd name="T10" fmla="*/ 1933 w 3544"/>
              <a:gd name="T11" fmla="*/ 14016 h 14563"/>
              <a:gd name="T12" fmla="*/ 1419 w 3544"/>
              <a:gd name="T13" fmla="*/ 12050 h 14563"/>
              <a:gd name="T14" fmla="*/ 1419 w 3544"/>
              <a:gd name="T15" fmla="*/ 9279 h 14563"/>
              <a:gd name="T16" fmla="*/ 1160 w 3544"/>
              <a:gd name="T17" fmla="*/ 8022 h 14563"/>
              <a:gd name="T18" fmla="*/ 0 w 3544"/>
              <a:gd name="T19" fmla="*/ 7475 h 14563"/>
              <a:gd name="T20" fmla="*/ 0 w 3544"/>
              <a:gd name="T21" fmla="*/ 7088 h 14563"/>
              <a:gd name="T22" fmla="*/ 1127 w 3544"/>
              <a:gd name="T23" fmla="*/ 6571 h 14563"/>
              <a:gd name="T24" fmla="*/ 1419 w 3544"/>
              <a:gd name="T25" fmla="*/ 5284 h 14563"/>
              <a:gd name="T26" fmla="*/ 1419 w 3544"/>
              <a:gd name="T27" fmla="*/ 2513 h 14563"/>
              <a:gd name="T28" fmla="*/ 1933 w 3544"/>
              <a:gd name="T29" fmla="*/ 547 h 14563"/>
              <a:gd name="T30" fmla="*/ 3544 w 3544"/>
              <a:gd name="T31" fmla="*/ 0 h 14563"/>
              <a:gd name="T32" fmla="*/ 3544 w 3544"/>
              <a:gd name="T33" fmla="*/ 451 h 14563"/>
              <a:gd name="T34" fmla="*/ 2353 w 3544"/>
              <a:gd name="T35" fmla="*/ 902 h 14563"/>
              <a:gd name="T36" fmla="*/ 1999 w 3544"/>
              <a:gd name="T37" fmla="*/ 2254 h 14563"/>
              <a:gd name="T38" fmla="*/ 1999 w 3544"/>
              <a:gd name="T39" fmla="*/ 5413 h 14563"/>
              <a:gd name="T40" fmla="*/ 580 w 3544"/>
              <a:gd name="T41" fmla="*/ 7275 h 14563"/>
              <a:gd name="T42" fmla="*/ 580 w 3544"/>
              <a:gd name="T43" fmla="*/ 7304 h 14563"/>
              <a:gd name="T44" fmla="*/ 1999 w 3544"/>
              <a:gd name="T45" fmla="*/ 9150 h 14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544" h="14563">
                <a:moveTo>
                  <a:pt x="1999" y="9150"/>
                </a:moveTo>
                <a:lnTo>
                  <a:pt x="1999" y="12306"/>
                </a:lnTo>
                <a:cubicBezTo>
                  <a:pt x="1999" y="12867"/>
                  <a:pt x="2117" y="13306"/>
                  <a:pt x="2353" y="13628"/>
                </a:cubicBezTo>
                <a:cubicBezTo>
                  <a:pt x="2590" y="13950"/>
                  <a:pt x="2986" y="14112"/>
                  <a:pt x="3544" y="14112"/>
                </a:cubicBezTo>
                <a:lnTo>
                  <a:pt x="3544" y="14563"/>
                </a:lnTo>
                <a:cubicBezTo>
                  <a:pt x="2815" y="14563"/>
                  <a:pt x="2276" y="14379"/>
                  <a:pt x="1933" y="14016"/>
                </a:cubicBezTo>
                <a:cubicBezTo>
                  <a:pt x="1589" y="13650"/>
                  <a:pt x="1419" y="12993"/>
                  <a:pt x="1419" y="12050"/>
                </a:cubicBezTo>
                <a:lnTo>
                  <a:pt x="1419" y="9279"/>
                </a:lnTo>
                <a:cubicBezTo>
                  <a:pt x="1419" y="8762"/>
                  <a:pt x="1333" y="8344"/>
                  <a:pt x="1160" y="8022"/>
                </a:cubicBezTo>
                <a:cubicBezTo>
                  <a:pt x="990" y="7701"/>
                  <a:pt x="602" y="7516"/>
                  <a:pt x="0" y="7475"/>
                </a:cubicBezTo>
                <a:lnTo>
                  <a:pt x="0" y="7088"/>
                </a:lnTo>
                <a:cubicBezTo>
                  <a:pt x="558" y="7002"/>
                  <a:pt x="935" y="6829"/>
                  <a:pt x="1127" y="6571"/>
                </a:cubicBezTo>
                <a:cubicBezTo>
                  <a:pt x="1322" y="6315"/>
                  <a:pt x="1419" y="5883"/>
                  <a:pt x="1419" y="5284"/>
                </a:cubicBezTo>
                <a:lnTo>
                  <a:pt x="1419" y="2513"/>
                </a:lnTo>
                <a:cubicBezTo>
                  <a:pt x="1419" y="1567"/>
                  <a:pt x="1589" y="913"/>
                  <a:pt x="1933" y="547"/>
                </a:cubicBezTo>
                <a:cubicBezTo>
                  <a:pt x="2276" y="181"/>
                  <a:pt x="2815" y="0"/>
                  <a:pt x="3544" y="0"/>
                </a:cubicBezTo>
                <a:lnTo>
                  <a:pt x="3544" y="451"/>
                </a:lnTo>
                <a:cubicBezTo>
                  <a:pt x="2986" y="451"/>
                  <a:pt x="2590" y="602"/>
                  <a:pt x="2353" y="902"/>
                </a:cubicBezTo>
                <a:cubicBezTo>
                  <a:pt x="2117" y="1201"/>
                  <a:pt x="1999" y="1652"/>
                  <a:pt x="1999" y="2254"/>
                </a:cubicBezTo>
                <a:lnTo>
                  <a:pt x="1999" y="5413"/>
                </a:lnTo>
                <a:cubicBezTo>
                  <a:pt x="1999" y="6265"/>
                  <a:pt x="1592" y="7275"/>
                  <a:pt x="580" y="7275"/>
                </a:cubicBezTo>
                <a:lnTo>
                  <a:pt x="580" y="7304"/>
                </a:lnTo>
                <a:cubicBezTo>
                  <a:pt x="1565" y="7304"/>
                  <a:pt x="1999" y="8309"/>
                  <a:pt x="1999" y="9150"/>
                </a:cubicBezTo>
                <a:close/>
              </a:path>
            </a:pathLst>
          </a:custGeom>
          <a:noFill/>
          <a:ln>
            <a:solidFill>
              <a:schemeClr val="bg1"/>
            </a:solidFill>
          </a:ln>
          <a:effectLst>
            <a:glow>
              <a:srgbClr val="00B0F0"/>
            </a:glow>
          </a:effectLst>
        </p:spPr>
        <p:txBody>
          <a:bodyPr vert="horz" wrap="square" lIns="91440" tIns="45720" rIns="91440" bIns="45720" numCol="1" anchor="t" anchorCtr="0" compatLnSpc="1"/>
          <a:lstStyle/>
          <a:p>
            <a:endParaRPr lang="zh-CN" altLang="en-US"/>
          </a:p>
        </p:txBody>
      </p:sp>
      <p:sp>
        <p:nvSpPr>
          <p:cNvPr id="15" name="圆角矩形 14"/>
          <p:cNvSpPr/>
          <p:nvPr/>
        </p:nvSpPr>
        <p:spPr>
          <a:xfrm>
            <a:off x="3058542" y="2152604"/>
            <a:ext cx="4479052" cy="451685"/>
          </a:xfrm>
          <a:prstGeom prst="roundRect">
            <a:avLst>
              <a:gd name="adj" fmla="val 25274"/>
            </a:avLst>
          </a:prstGeom>
          <a:noFill/>
          <a:ln>
            <a:solidFill>
              <a:schemeClr val="bg1"/>
            </a:solidFill>
          </a:ln>
          <a:effectLst>
            <a:glow>
              <a:srgbClr val="00B0F0"/>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16" name="圆角矩形 15"/>
          <p:cNvSpPr/>
          <p:nvPr/>
        </p:nvSpPr>
        <p:spPr>
          <a:xfrm>
            <a:off x="3058542" y="2858370"/>
            <a:ext cx="4479052" cy="451685"/>
          </a:xfrm>
          <a:prstGeom prst="roundRect">
            <a:avLst>
              <a:gd name="adj" fmla="val 25274"/>
            </a:avLst>
          </a:prstGeom>
          <a:noFill/>
          <a:ln>
            <a:solidFill>
              <a:schemeClr val="bg1"/>
            </a:solidFill>
          </a:ln>
          <a:effectLst>
            <a:glow>
              <a:srgbClr val="00B0F0"/>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17" name="圆角矩形 16"/>
          <p:cNvSpPr/>
          <p:nvPr/>
        </p:nvSpPr>
        <p:spPr>
          <a:xfrm>
            <a:off x="3058542" y="3571470"/>
            <a:ext cx="4479052" cy="451685"/>
          </a:xfrm>
          <a:prstGeom prst="roundRect">
            <a:avLst>
              <a:gd name="adj" fmla="val 26820"/>
            </a:avLst>
          </a:prstGeom>
          <a:noFill/>
          <a:ln>
            <a:solidFill>
              <a:schemeClr val="bg1"/>
            </a:solidFill>
          </a:ln>
          <a:effectLst>
            <a:glow>
              <a:srgbClr val="00B0F0"/>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18" name="TextBox 8"/>
          <p:cNvSpPr txBox="1"/>
          <p:nvPr/>
        </p:nvSpPr>
        <p:spPr>
          <a:xfrm>
            <a:off x="3377053" y="1590725"/>
            <a:ext cx="3758504" cy="202812"/>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nSpc>
                <a:spcPct val="120000"/>
              </a:lnSpc>
            </a:pPr>
            <a:r>
              <a:rPr lang="zh-CN" altLang="en-US" sz="1200" dirty="0">
                <a:solidFill>
                  <a:schemeClr val="bg1"/>
                </a:solidFill>
              </a:rPr>
              <a:t>点击输入本栏的具体文字，简明扼要的说明分项内容。</a:t>
            </a:r>
            <a:endParaRPr lang="en-US" altLang="zh-CN" sz="1200" dirty="0">
              <a:solidFill>
                <a:schemeClr val="bg1"/>
              </a:solidFill>
            </a:endParaRPr>
          </a:p>
        </p:txBody>
      </p:sp>
      <p:sp>
        <p:nvSpPr>
          <p:cNvPr id="19" name="TextBox 9"/>
          <p:cNvSpPr txBox="1"/>
          <p:nvPr/>
        </p:nvSpPr>
        <p:spPr>
          <a:xfrm>
            <a:off x="3377053" y="2267170"/>
            <a:ext cx="3758504" cy="202812"/>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nSpc>
                <a:spcPct val="120000"/>
              </a:lnSpc>
            </a:pPr>
            <a:r>
              <a:rPr lang="zh-CN" altLang="en-US" sz="1200" dirty="0">
                <a:solidFill>
                  <a:schemeClr val="bg1"/>
                </a:solidFill>
              </a:rPr>
              <a:t>点击输入本栏的具体文字，简明扼要的说明分项内容。</a:t>
            </a:r>
            <a:endParaRPr lang="en-US" altLang="zh-CN" sz="1200" dirty="0">
              <a:solidFill>
                <a:schemeClr val="bg1"/>
              </a:solidFill>
            </a:endParaRPr>
          </a:p>
        </p:txBody>
      </p:sp>
      <p:sp>
        <p:nvSpPr>
          <p:cNvPr id="20" name="TextBox 10"/>
          <p:cNvSpPr txBox="1"/>
          <p:nvPr/>
        </p:nvSpPr>
        <p:spPr>
          <a:xfrm>
            <a:off x="3377053" y="2972936"/>
            <a:ext cx="3758504" cy="202812"/>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nSpc>
                <a:spcPct val="120000"/>
              </a:lnSpc>
            </a:pPr>
            <a:r>
              <a:rPr lang="zh-CN" altLang="en-US" sz="1200" dirty="0">
                <a:solidFill>
                  <a:schemeClr val="bg1"/>
                </a:solidFill>
              </a:rPr>
              <a:t>点击输入本栏的具体文字，简明扼要的说明分项内容。</a:t>
            </a:r>
            <a:endParaRPr lang="en-US" altLang="zh-CN" sz="1200" dirty="0">
              <a:solidFill>
                <a:schemeClr val="bg1"/>
              </a:solidFill>
            </a:endParaRPr>
          </a:p>
        </p:txBody>
      </p:sp>
      <p:sp>
        <p:nvSpPr>
          <p:cNvPr id="21" name="TextBox 11"/>
          <p:cNvSpPr txBox="1"/>
          <p:nvPr/>
        </p:nvSpPr>
        <p:spPr>
          <a:xfrm>
            <a:off x="3377053" y="3686036"/>
            <a:ext cx="3758504" cy="202812"/>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nSpc>
                <a:spcPct val="120000"/>
              </a:lnSpc>
            </a:pPr>
            <a:r>
              <a:rPr lang="zh-CN" altLang="en-US" sz="1200" dirty="0">
                <a:solidFill>
                  <a:schemeClr val="bg1"/>
                </a:solidFill>
              </a:rPr>
              <a:t>点击输入本栏的具体文字，简明扼要的说明分项内容。</a:t>
            </a:r>
            <a:endParaRPr lang="en-US" altLang="zh-CN" sz="1200" dirty="0">
              <a:solidFill>
                <a:schemeClr val="bg1"/>
              </a:solidFill>
            </a:endParaRPr>
          </a:p>
        </p:txBody>
      </p:sp>
      <p:sp>
        <p:nvSpPr>
          <p:cNvPr id="22" name="圆角矩形 21"/>
          <p:cNvSpPr/>
          <p:nvPr/>
        </p:nvSpPr>
        <p:spPr>
          <a:xfrm>
            <a:off x="3070031" y="4280040"/>
            <a:ext cx="4479052" cy="451685"/>
          </a:xfrm>
          <a:prstGeom prst="roundRect">
            <a:avLst>
              <a:gd name="adj" fmla="val 26820"/>
            </a:avLst>
          </a:prstGeom>
          <a:noFill/>
          <a:ln>
            <a:solidFill>
              <a:schemeClr val="bg1"/>
            </a:solidFill>
          </a:ln>
          <a:effectLst>
            <a:glow>
              <a:srgbClr val="00B0F0"/>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23" name="TextBox 13"/>
          <p:cNvSpPr txBox="1"/>
          <p:nvPr/>
        </p:nvSpPr>
        <p:spPr>
          <a:xfrm>
            <a:off x="3388543" y="4394606"/>
            <a:ext cx="3758504" cy="202812"/>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nSpc>
                <a:spcPct val="120000"/>
              </a:lnSpc>
            </a:pPr>
            <a:r>
              <a:rPr lang="zh-CN" altLang="en-US" sz="1200" dirty="0">
                <a:solidFill>
                  <a:schemeClr val="bg1"/>
                </a:solidFill>
              </a:rPr>
              <a:t>点击输入本栏的具体文字，简明扼要的说明分项内容。</a:t>
            </a:r>
            <a:endParaRPr lang="en-US" altLang="zh-CN" sz="1200" dirty="0">
              <a:solidFill>
                <a:schemeClr val="bg1"/>
              </a:solidFill>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airplan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8"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left)">
                                      <p:cBhvr>
                                        <p:cTn id="10" dur="500"/>
                                        <p:tgtEl>
                                          <p:spTgt spid="6"/>
                                        </p:tgtEl>
                                      </p:cBhvr>
                                    </p:animEffect>
                                  </p:childTnLst>
                                </p:cTn>
                              </p:par>
                              <p:par>
                                <p:cTn id="11" presetID="16" presetClass="entr" presetSubtype="42"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arn(outHorizontal)">
                                      <p:cBhvr>
                                        <p:cTn id="13" dur="500"/>
                                        <p:tgtEl>
                                          <p:spTgt spid="10"/>
                                        </p:tgtEl>
                                      </p:cBhvr>
                                    </p:animEffect>
                                  </p:childTnLst>
                                </p:cTn>
                              </p:par>
                              <p:par>
                                <p:cTn id="14" presetID="22" presetClass="entr" presetSubtype="8"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left)">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left)">
                                      <p:cBhvr>
                                        <p:cTn id="28" dur="500"/>
                                        <p:tgtEl>
                                          <p:spTgt spid="8"/>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left)">
                                      <p:cBhvr>
                                        <p:cTn id="31" dur="500"/>
                                        <p:tgtEl>
                                          <p:spTgt spid="9"/>
                                        </p:tgtEl>
                                      </p:cBhvr>
                                    </p:animEffect>
                                  </p:childTnLst>
                                </p:cTn>
                              </p:par>
                            </p:childTnLst>
                          </p:cTn>
                        </p:par>
                        <p:par>
                          <p:cTn id="32" fill="hold">
                            <p:stCondLst>
                              <p:cond delay="500"/>
                            </p:stCondLst>
                            <p:childTnLst>
                              <p:par>
                                <p:cTn id="33" presetID="45" presetClass="entr" presetSubtype="0" fill="hold" grpId="0"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2000"/>
                                        <p:tgtEl>
                                          <p:spTgt spid="12"/>
                                        </p:tgtEl>
                                      </p:cBhvr>
                                    </p:animEffect>
                                    <p:anim calcmode="lin" valueType="num">
                                      <p:cBhvr>
                                        <p:cTn id="36" dur="2000" fill="hold"/>
                                        <p:tgtEl>
                                          <p:spTgt spid="12"/>
                                        </p:tgtEl>
                                        <p:attrNameLst>
                                          <p:attrName>ppt_w</p:attrName>
                                        </p:attrNameLst>
                                      </p:cBhvr>
                                      <p:tavLst>
                                        <p:tav tm="0" fmla="#ppt_w*sin(2.5*pi*$)">
                                          <p:val>
                                            <p:fltVal val="0"/>
                                          </p:val>
                                        </p:tav>
                                        <p:tav tm="100000">
                                          <p:val>
                                            <p:fltVal val="1"/>
                                          </p:val>
                                        </p:tav>
                                      </p:tavLst>
                                    </p:anim>
                                    <p:anim calcmode="lin" valueType="num">
                                      <p:cBhvr>
                                        <p:cTn id="37" dur="2000" fill="hold"/>
                                        <p:tgtEl>
                                          <p:spTgt spid="12"/>
                                        </p:tgtEl>
                                        <p:attrNameLst>
                                          <p:attrName>ppt_h</p:attrName>
                                        </p:attrNameLst>
                                      </p:cBhvr>
                                      <p:tavLst>
                                        <p:tav tm="0">
                                          <p:val>
                                            <p:strVal val="#ppt_h"/>
                                          </p:val>
                                        </p:tav>
                                        <p:tav tm="100000">
                                          <p:val>
                                            <p:strVal val="#ppt_h"/>
                                          </p:val>
                                        </p:tav>
                                      </p:tavLst>
                                    </p:anim>
                                  </p:childTnLst>
                                </p:cTn>
                              </p:par>
                              <p:par>
                                <p:cTn id="38" presetID="45" presetClass="entr" presetSubtype="0" fill="hold" grpId="0" nodeType="with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fade">
                                      <p:cBhvr>
                                        <p:cTn id="40" dur="2000"/>
                                        <p:tgtEl>
                                          <p:spTgt spid="11"/>
                                        </p:tgtEl>
                                      </p:cBhvr>
                                    </p:animEffect>
                                    <p:anim calcmode="lin" valueType="num">
                                      <p:cBhvr>
                                        <p:cTn id="41" dur="2000" fill="hold"/>
                                        <p:tgtEl>
                                          <p:spTgt spid="11"/>
                                        </p:tgtEl>
                                        <p:attrNameLst>
                                          <p:attrName>ppt_w</p:attrName>
                                        </p:attrNameLst>
                                      </p:cBhvr>
                                      <p:tavLst>
                                        <p:tav tm="0" fmla="#ppt_w*sin(2.5*pi*$)">
                                          <p:val>
                                            <p:fltVal val="0"/>
                                          </p:val>
                                        </p:tav>
                                        <p:tav tm="100000">
                                          <p:val>
                                            <p:fltVal val="1"/>
                                          </p:val>
                                        </p:tav>
                                      </p:tavLst>
                                    </p:anim>
                                    <p:anim calcmode="lin" valueType="num">
                                      <p:cBhvr>
                                        <p:cTn id="42" dur="2000" fill="hold"/>
                                        <p:tgtEl>
                                          <p:spTgt spid="11"/>
                                        </p:tgtEl>
                                        <p:attrNameLst>
                                          <p:attrName>ppt_h</p:attrName>
                                        </p:attrNameLst>
                                      </p:cBhvr>
                                      <p:tavLst>
                                        <p:tav tm="0">
                                          <p:val>
                                            <p:strVal val="#ppt_h"/>
                                          </p:val>
                                        </p:tav>
                                        <p:tav tm="100000">
                                          <p:val>
                                            <p:strVal val="#ppt_h"/>
                                          </p:val>
                                        </p:tav>
                                      </p:tavLst>
                                    </p:anim>
                                  </p:childTnLst>
                                </p:cTn>
                              </p:par>
                            </p:childTnLst>
                          </p:cTn>
                        </p:par>
                        <p:par>
                          <p:cTn id="43" fill="hold">
                            <p:stCondLst>
                              <p:cond delay="2500"/>
                            </p:stCondLst>
                            <p:childTnLst>
                              <p:par>
                                <p:cTn id="44" presetID="16" presetClass="entr" presetSubtype="42" fill="hold" grpId="0" nodeType="after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barn(outHorizontal)">
                                      <p:cBhvr>
                                        <p:cTn id="46" dur="500"/>
                                        <p:tgtEl>
                                          <p:spTgt spid="14"/>
                                        </p:tgtEl>
                                      </p:cBhvr>
                                    </p:animEffect>
                                  </p:childTnLst>
                                </p:cTn>
                              </p:par>
                            </p:childTnLst>
                          </p:cTn>
                        </p:par>
                        <p:par>
                          <p:cTn id="47" fill="hold">
                            <p:stCondLst>
                              <p:cond delay="3000"/>
                            </p:stCondLst>
                            <p:childTnLst>
                              <p:par>
                                <p:cTn id="48" presetID="22" presetClass="entr" presetSubtype="8" fill="hold" grpId="0" nodeType="after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wipe(left)">
                                      <p:cBhvr>
                                        <p:cTn id="50" dur="500"/>
                                        <p:tgtEl>
                                          <p:spTgt spid="18"/>
                                        </p:tgtEl>
                                      </p:cBhvr>
                                    </p:animEffect>
                                  </p:childTnLst>
                                </p:cTn>
                              </p:par>
                              <p:par>
                                <p:cTn id="51" presetID="22" presetClass="entr" presetSubtype="8" fill="hold" grpId="0" nodeType="with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wipe(left)">
                                      <p:cBhvr>
                                        <p:cTn id="53" dur="500"/>
                                        <p:tgtEl>
                                          <p:spTgt spid="13"/>
                                        </p:tgtEl>
                                      </p:cBhvr>
                                    </p:animEffect>
                                  </p:childTnLst>
                                </p:cTn>
                              </p:par>
                            </p:childTnLst>
                          </p:cTn>
                        </p:par>
                        <p:par>
                          <p:cTn id="54" fill="hold">
                            <p:stCondLst>
                              <p:cond delay="3500"/>
                            </p:stCondLst>
                            <p:childTnLst>
                              <p:par>
                                <p:cTn id="55" presetID="22" presetClass="entr" presetSubtype="8" fill="hold" grpId="0" nodeType="after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wipe(left)">
                                      <p:cBhvr>
                                        <p:cTn id="57" dur="500"/>
                                        <p:tgtEl>
                                          <p:spTgt spid="15"/>
                                        </p:tgtEl>
                                      </p:cBhvr>
                                    </p:animEffect>
                                  </p:childTnLst>
                                </p:cTn>
                              </p:par>
                              <p:par>
                                <p:cTn id="58" presetID="22" presetClass="entr" presetSubtype="8" fill="hold" grpId="0" nodeType="withEffect">
                                  <p:stCondLst>
                                    <p:cond delay="0"/>
                                  </p:stCondLst>
                                  <p:childTnLst>
                                    <p:set>
                                      <p:cBhvr>
                                        <p:cTn id="59" dur="1" fill="hold">
                                          <p:stCondLst>
                                            <p:cond delay="0"/>
                                          </p:stCondLst>
                                        </p:cTn>
                                        <p:tgtEl>
                                          <p:spTgt spid="19"/>
                                        </p:tgtEl>
                                        <p:attrNameLst>
                                          <p:attrName>style.visibility</p:attrName>
                                        </p:attrNameLst>
                                      </p:cBhvr>
                                      <p:to>
                                        <p:strVal val="visible"/>
                                      </p:to>
                                    </p:set>
                                    <p:animEffect transition="in" filter="wipe(left)">
                                      <p:cBhvr>
                                        <p:cTn id="60" dur="500"/>
                                        <p:tgtEl>
                                          <p:spTgt spid="19"/>
                                        </p:tgtEl>
                                      </p:cBhvr>
                                    </p:animEffect>
                                  </p:childTnLst>
                                </p:cTn>
                              </p:par>
                            </p:childTnLst>
                          </p:cTn>
                        </p:par>
                        <p:par>
                          <p:cTn id="61" fill="hold">
                            <p:stCondLst>
                              <p:cond delay="4000"/>
                            </p:stCondLst>
                            <p:childTnLst>
                              <p:par>
                                <p:cTn id="62" presetID="22" presetClass="entr" presetSubtype="8" fill="hold" grpId="0" nodeType="afterEffect">
                                  <p:stCondLst>
                                    <p:cond delay="0"/>
                                  </p:stCondLst>
                                  <p:childTnLst>
                                    <p:set>
                                      <p:cBhvr>
                                        <p:cTn id="63" dur="1" fill="hold">
                                          <p:stCondLst>
                                            <p:cond delay="0"/>
                                          </p:stCondLst>
                                        </p:cTn>
                                        <p:tgtEl>
                                          <p:spTgt spid="16"/>
                                        </p:tgtEl>
                                        <p:attrNameLst>
                                          <p:attrName>style.visibility</p:attrName>
                                        </p:attrNameLst>
                                      </p:cBhvr>
                                      <p:to>
                                        <p:strVal val="visible"/>
                                      </p:to>
                                    </p:set>
                                    <p:animEffect transition="in" filter="wipe(left)">
                                      <p:cBhvr>
                                        <p:cTn id="64" dur="500"/>
                                        <p:tgtEl>
                                          <p:spTgt spid="16"/>
                                        </p:tgtEl>
                                      </p:cBhvr>
                                    </p:animEffect>
                                  </p:childTnLst>
                                </p:cTn>
                              </p:par>
                              <p:par>
                                <p:cTn id="65" presetID="22" presetClass="entr" presetSubtype="8" fill="hold" grpId="0" nodeType="withEffect">
                                  <p:stCondLst>
                                    <p:cond delay="0"/>
                                  </p:stCondLst>
                                  <p:childTnLst>
                                    <p:set>
                                      <p:cBhvr>
                                        <p:cTn id="66" dur="1" fill="hold">
                                          <p:stCondLst>
                                            <p:cond delay="0"/>
                                          </p:stCondLst>
                                        </p:cTn>
                                        <p:tgtEl>
                                          <p:spTgt spid="20"/>
                                        </p:tgtEl>
                                        <p:attrNameLst>
                                          <p:attrName>style.visibility</p:attrName>
                                        </p:attrNameLst>
                                      </p:cBhvr>
                                      <p:to>
                                        <p:strVal val="visible"/>
                                      </p:to>
                                    </p:set>
                                    <p:animEffect transition="in" filter="wipe(left)">
                                      <p:cBhvr>
                                        <p:cTn id="67" dur="500"/>
                                        <p:tgtEl>
                                          <p:spTgt spid="20"/>
                                        </p:tgtEl>
                                      </p:cBhvr>
                                    </p:animEffect>
                                  </p:childTnLst>
                                </p:cTn>
                              </p:par>
                            </p:childTnLst>
                          </p:cTn>
                        </p:par>
                        <p:par>
                          <p:cTn id="68" fill="hold">
                            <p:stCondLst>
                              <p:cond delay="4500"/>
                            </p:stCondLst>
                            <p:childTnLst>
                              <p:par>
                                <p:cTn id="69" presetID="22" presetClass="entr" presetSubtype="8" fill="hold" grpId="0" nodeType="afterEffect">
                                  <p:stCondLst>
                                    <p:cond delay="0"/>
                                  </p:stCondLst>
                                  <p:childTnLst>
                                    <p:set>
                                      <p:cBhvr>
                                        <p:cTn id="70" dur="1" fill="hold">
                                          <p:stCondLst>
                                            <p:cond delay="0"/>
                                          </p:stCondLst>
                                        </p:cTn>
                                        <p:tgtEl>
                                          <p:spTgt spid="17"/>
                                        </p:tgtEl>
                                        <p:attrNameLst>
                                          <p:attrName>style.visibility</p:attrName>
                                        </p:attrNameLst>
                                      </p:cBhvr>
                                      <p:to>
                                        <p:strVal val="visible"/>
                                      </p:to>
                                    </p:set>
                                    <p:animEffect transition="in" filter="wipe(left)">
                                      <p:cBhvr>
                                        <p:cTn id="71" dur="500"/>
                                        <p:tgtEl>
                                          <p:spTgt spid="17"/>
                                        </p:tgtEl>
                                      </p:cBhvr>
                                    </p:animEffect>
                                  </p:childTnLst>
                                </p:cTn>
                              </p:par>
                              <p:par>
                                <p:cTn id="72" presetID="22" presetClass="entr" presetSubtype="8" fill="hold" grpId="0" nodeType="withEffect">
                                  <p:stCondLst>
                                    <p:cond delay="0"/>
                                  </p:stCondLst>
                                  <p:childTnLst>
                                    <p:set>
                                      <p:cBhvr>
                                        <p:cTn id="73" dur="1" fill="hold">
                                          <p:stCondLst>
                                            <p:cond delay="0"/>
                                          </p:stCondLst>
                                        </p:cTn>
                                        <p:tgtEl>
                                          <p:spTgt spid="21"/>
                                        </p:tgtEl>
                                        <p:attrNameLst>
                                          <p:attrName>style.visibility</p:attrName>
                                        </p:attrNameLst>
                                      </p:cBhvr>
                                      <p:to>
                                        <p:strVal val="visible"/>
                                      </p:to>
                                    </p:set>
                                    <p:animEffect transition="in" filter="wipe(left)">
                                      <p:cBhvr>
                                        <p:cTn id="74" dur="500"/>
                                        <p:tgtEl>
                                          <p:spTgt spid="21"/>
                                        </p:tgtEl>
                                      </p:cBhvr>
                                    </p:animEffect>
                                  </p:childTnLst>
                                </p:cTn>
                              </p:par>
                            </p:childTnLst>
                          </p:cTn>
                        </p:par>
                        <p:par>
                          <p:cTn id="75" fill="hold">
                            <p:stCondLst>
                              <p:cond delay="5000"/>
                            </p:stCondLst>
                            <p:childTnLst>
                              <p:par>
                                <p:cTn id="76" presetID="22" presetClass="entr" presetSubtype="8" fill="hold" grpId="0" nodeType="afterEffect">
                                  <p:stCondLst>
                                    <p:cond delay="0"/>
                                  </p:stCondLst>
                                  <p:childTnLst>
                                    <p:set>
                                      <p:cBhvr>
                                        <p:cTn id="77" dur="1" fill="hold">
                                          <p:stCondLst>
                                            <p:cond delay="0"/>
                                          </p:stCondLst>
                                        </p:cTn>
                                        <p:tgtEl>
                                          <p:spTgt spid="22"/>
                                        </p:tgtEl>
                                        <p:attrNameLst>
                                          <p:attrName>style.visibility</p:attrName>
                                        </p:attrNameLst>
                                      </p:cBhvr>
                                      <p:to>
                                        <p:strVal val="visible"/>
                                      </p:to>
                                    </p:set>
                                    <p:animEffect transition="in" filter="wipe(left)">
                                      <p:cBhvr>
                                        <p:cTn id="78" dur="500"/>
                                        <p:tgtEl>
                                          <p:spTgt spid="22"/>
                                        </p:tgtEl>
                                      </p:cBhvr>
                                    </p:animEffect>
                                  </p:childTnLst>
                                </p:cTn>
                              </p:par>
                              <p:par>
                                <p:cTn id="79" presetID="22" presetClass="entr" presetSubtype="8" fill="hold" grpId="0" nodeType="withEffect">
                                  <p:stCondLst>
                                    <p:cond delay="0"/>
                                  </p:stCondLst>
                                  <p:childTnLst>
                                    <p:set>
                                      <p:cBhvr>
                                        <p:cTn id="80" dur="1" fill="hold">
                                          <p:stCondLst>
                                            <p:cond delay="0"/>
                                          </p:stCondLst>
                                        </p:cTn>
                                        <p:tgtEl>
                                          <p:spTgt spid="23"/>
                                        </p:tgtEl>
                                        <p:attrNameLst>
                                          <p:attrName>style.visibility</p:attrName>
                                        </p:attrNameLst>
                                      </p:cBhvr>
                                      <p:to>
                                        <p:strVal val="visible"/>
                                      </p:to>
                                    </p:set>
                                    <p:animEffect transition="in" filter="wipe(left)">
                                      <p:cBhvr>
                                        <p:cTn id="81"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P spid="11" grpId="0" animBg="1"/>
      <p:bldP spid="12" grpId="0"/>
      <p:bldP spid="13" grpId="0" animBg="1"/>
      <p:bldP spid="14" grpId="0" animBg="1"/>
      <p:bldP spid="15" grpId="0" animBg="1"/>
      <p:bldP spid="16" grpId="0" animBg="1"/>
      <p:bldP spid="17" grpId="0" animBg="1"/>
      <p:bldP spid="18" grpId="0"/>
      <p:bldP spid="19" grpId="0"/>
      <p:bldP spid="20" grpId="0"/>
      <p:bldP spid="21" grpId="0"/>
      <p:bldP spid="22" grpId="0" animBg="1"/>
      <p:bldP spid="2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54"/>
          <p:cNvSpPr txBox="1">
            <a:spLocks noChangeArrowheads="1"/>
          </p:cNvSpPr>
          <p:nvPr/>
        </p:nvSpPr>
        <p:spPr bwMode="auto">
          <a:xfrm>
            <a:off x="98822" y="225029"/>
            <a:ext cx="29884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dirty="0" smtClean="0">
                <a:solidFill>
                  <a:schemeClr val="bg1"/>
                </a:solidFill>
                <a:latin typeface="微软雅黑" panose="020B0503020204020204" pitchFamily="34" charset="-122"/>
                <a:ea typeface="微软雅黑" panose="020B0503020204020204" pitchFamily="34" charset="-122"/>
              </a:rPr>
              <a:t>2</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0" y="173831"/>
            <a:ext cx="3408426" cy="0"/>
          </a:xfrm>
          <a:prstGeom prst="line">
            <a:avLst/>
          </a:prstGeom>
          <a:ln w="12700" cap="rnd">
            <a:gradFill flip="none" rotWithShape="1">
              <a:gsLst>
                <a:gs pos="53312">
                  <a:srgbClr val="C6DCF0"/>
                </a:gs>
                <a:gs pos="30000">
                  <a:schemeClr val="bg1"/>
                </a:gs>
                <a:gs pos="77000">
                  <a:srgbClr val="DCEAF6"/>
                </a:gs>
                <a:gs pos="0">
                  <a:schemeClr val="accent1">
                    <a:lumMod val="45000"/>
                    <a:lumOff val="55000"/>
                    <a:alpha val="96000"/>
                  </a:schemeClr>
                </a:gs>
                <a:gs pos="100000">
                  <a:schemeClr val="bg1">
                    <a:alpha val="0"/>
                  </a:schemeClr>
                </a:gs>
              </a:gsLst>
              <a:lin ang="0" scaled="1"/>
              <a:tileRect/>
            </a:gradFill>
            <a:round/>
            <a:tailEnd type="none" w="sm" len="sm"/>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0" y="726281"/>
            <a:ext cx="2946391" cy="0"/>
          </a:xfrm>
          <a:prstGeom prst="line">
            <a:avLst/>
          </a:prstGeom>
          <a:ln w="12700" cap="rnd">
            <a:gradFill flip="none" rotWithShape="1">
              <a:gsLst>
                <a:gs pos="53312">
                  <a:srgbClr val="C6DCF0"/>
                </a:gs>
                <a:gs pos="30000">
                  <a:schemeClr val="bg1"/>
                </a:gs>
                <a:gs pos="77000">
                  <a:srgbClr val="DCEAF6"/>
                </a:gs>
                <a:gs pos="0">
                  <a:schemeClr val="accent1">
                    <a:lumMod val="45000"/>
                    <a:lumOff val="55000"/>
                    <a:alpha val="96000"/>
                  </a:schemeClr>
                </a:gs>
                <a:gs pos="100000">
                  <a:schemeClr val="bg1">
                    <a:alpha val="0"/>
                  </a:schemeClr>
                </a:gs>
              </a:gsLst>
              <a:lin ang="0" scaled="1"/>
              <a:tileRect/>
            </a:gradFill>
            <a:round/>
            <a:tailEnd type="none" w="sm" len="sm"/>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494197" y="573881"/>
            <a:ext cx="3010241" cy="0"/>
          </a:xfrm>
          <a:prstGeom prst="line">
            <a:avLst/>
          </a:prstGeom>
          <a:ln w="12700" cap="rnd">
            <a:gradFill flip="none" rotWithShape="1">
              <a:gsLst>
                <a:gs pos="53312">
                  <a:srgbClr val="C6DCF0"/>
                </a:gs>
                <a:gs pos="30000">
                  <a:schemeClr val="bg1"/>
                </a:gs>
                <a:gs pos="77000">
                  <a:srgbClr val="DCEAF6"/>
                </a:gs>
                <a:gs pos="0">
                  <a:schemeClr val="accent1">
                    <a:lumMod val="45000"/>
                    <a:lumOff val="55000"/>
                    <a:alpha val="96000"/>
                  </a:schemeClr>
                </a:gs>
                <a:gs pos="100000">
                  <a:schemeClr val="bg1">
                    <a:alpha val="0"/>
                  </a:schemeClr>
                </a:gs>
              </a:gsLst>
              <a:lin ang="0" scaled="1"/>
              <a:tileRect/>
            </a:gradFill>
            <a:round/>
            <a:tailEnd type="none" w="sm" len="sm"/>
          </a:ln>
        </p:spPr>
        <p:style>
          <a:lnRef idx="1">
            <a:schemeClr val="accent1"/>
          </a:lnRef>
          <a:fillRef idx="0">
            <a:schemeClr val="accent1"/>
          </a:fillRef>
          <a:effectRef idx="0">
            <a:schemeClr val="accent1"/>
          </a:effectRef>
          <a:fontRef idx="minor">
            <a:schemeClr val="tx1"/>
          </a:fontRef>
        </p:style>
      </p:cxnSp>
      <p:sp>
        <p:nvSpPr>
          <p:cNvPr id="8" name="文本框 64"/>
          <p:cNvSpPr txBox="1">
            <a:spLocks noChangeArrowheads="1"/>
          </p:cNvSpPr>
          <p:nvPr/>
        </p:nvSpPr>
        <p:spPr bwMode="auto">
          <a:xfrm>
            <a:off x="492919" y="153591"/>
            <a:ext cx="2031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dirty="0" smtClean="0">
                <a:solidFill>
                  <a:schemeClr val="bg1"/>
                </a:solidFill>
                <a:latin typeface="微软雅黑" panose="020B0503020204020204" pitchFamily="34" charset="-122"/>
                <a:ea typeface="微软雅黑" panose="020B0503020204020204" pitchFamily="34" charset="-122"/>
              </a:rPr>
              <a:t>单击添加标题</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9" name="文本框 65"/>
          <p:cNvSpPr txBox="1">
            <a:spLocks noChangeArrowheads="1"/>
          </p:cNvSpPr>
          <p:nvPr/>
        </p:nvSpPr>
        <p:spPr bwMode="auto">
          <a:xfrm>
            <a:off x="486966" y="542382"/>
            <a:ext cx="268214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800" dirty="0" smtClean="0">
                <a:solidFill>
                  <a:schemeClr val="bg1"/>
                </a:solidFill>
                <a:latin typeface="微软雅黑" panose="020B0503020204020204" pitchFamily="34" charset="-122"/>
                <a:ea typeface="微软雅黑" panose="020B0503020204020204" pitchFamily="34" charset="-122"/>
              </a:rPr>
              <a:t>Click here to add the contents of the title you want</a:t>
            </a:r>
            <a:endParaRPr lang="zh-CN" altLang="en-US" sz="800" dirty="0">
              <a:solidFill>
                <a:schemeClr val="bg1"/>
              </a:solidFill>
              <a:latin typeface="微软雅黑" panose="020B0503020204020204" pitchFamily="34" charset="-122"/>
              <a:ea typeface="微软雅黑" panose="020B0503020204020204" pitchFamily="34" charset="-122"/>
            </a:endParaRPr>
          </a:p>
        </p:txBody>
      </p:sp>
      <p:cxnSp>
        <p:nvCxnSpPr>
          <p:cNvPr id="10" name="直接连接符 9"/>
          <p:cNvCxnSpPr/>
          <p:nvPr/>
        </p:nvCxnSpPr>
        <p:spPr>
          <a:xfrm>
            <a:off x="486966" y="178594"/>
            <a:ext cx="0" cy="552450"/>
          </a:xfrm>
          <a:prstGeom prst="line">
            <a:avLst/>
          </a:prstGeom>
          <a:ln w="12700" cap="rnd">
            <a:solidFill>
              <a:schemeClr val="bg1">
                <a:alpha val="56000"/>
              </a:schemeClr>
            </a:solidFill>
            <a:prstDash val="solid"/>
            <a:round/>
            <a:tailEnd type="none" w="sm" len="sm"/>
          </a:ln>
        </p:spPr>
        <p:style>
          <a:lnRef idx="1">
            <a:schemeClr val="accent1"/>
          </a:lnRef>
          <a:fillRef idx="0">
            <a:schemeClr val="accent1"/>
          </a:fillRef>
          <a:effectRef idx="0">
            <a:schemeClr val="accent1"/>
          </a:effectRef>
          <a:fontRef idx="minor">
            <a:schemeClr val="tx1"/>
          </a:fontRef>
        </p:style>
      </p:cxnSp>
      <p:sp>
        <p:nvSpPr>
          <p:cNvPr id="11" name="TextBox 9"/>
          <p:cNvSpPr/>
          <p:nvPr/>
        </p:nvSpPr>
        <p:spPr>
          <a:xfrm>
            <a:off x="3419475" y="1651000"/>
            <a:ext cx="3168650" cy="66040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eaLnBrk="1" hangingPunct="1">
              <a:spcBef>
                <a:spcPct val="0"/>
              </a:spcBef>
              <a:buNone/>
            </a:pPr>
            <a:r>
              <a:rPr lang="zh-CN" altLang="en-US" sz="1100" dirty="0">
                <a:solidFill>
                  <a:schemeClr val="bg1"/>
                </a:solidFill>
              </a:rPr>
              <a:t>单击此处添加标题</a:t>
            </a:r>
            <a:endParaRPr lang="en-US" altLang="zh-CN" sz="1100" dirty="0">
              <a:solidFill>
                <a:schemeClr val="bg1"/>
              </a:solidFill>
            </a:endParaRPr>
          </a:p>
          <a:p>
            <a:pPr marL="0" lvl="0" indent="0" eaLnBrk="1" hangingPunct="1">
              <a:spcBef>
                <a:spcPct val="0"/>
              </a:spcBef>
              <a:buNone/>
            </a:pPr>
            <a:r>
              <a:rPr lang="zh-CN" altLang="en-US" sz="800" dirty="0">
                <a:solidFill>
                  <a:schemeClr val="bg1"/>
                </a:solidFill>
              </a:rPr>
              <a:t/>
            </a:r>
            <a:br>
              <a:rPr lang="zh-CN" altLang="en-US" sz="800" dirty="0">
                <a:solidFill>
                  <a:schemeClr val="bg1"/>
                </a:solidFill>
              </a:rPr>
            </a:br>
            <a:r>
              <a:rPr lang="zh-CN" altLang="en-US" sz="900" dirty="0">
                <a:solidFill>
                  <a:schemeClr val="bg1"/>
                </a:solidFill>
              </a:rPr>
              <a:t>在此处添加详细描述文本，尽量与标题文本语言风格相符合，语言描述尽量简洁生动，尽可能概括出段落内容。</a:t>
            </a:r>
            <a:endParaRPr lang="en-US" altLang="zh-CN" sz="900" dirty="0">
              <a:solidFill>
                <a:schemeClr val="bg1"/>
              </a:solidFill>
            </a:endParaRPr>
          </a:p>
        </p:txBody>
      </p:sp>
      <p:sp>
        <p:nvSpPr>
          <p:cNvPr id="12" name="TextBox 10"/>
          <p:cNvSpPr/>
          <p:nvPr/>
        </p:nvSpPr>
        <p:spPr>
          <a:xfrm>
            <a:off x="4716463" y="2463800"/>
            <a:ext cx="3168650" cy="66040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eaLnBrk="1" hangingPunct="1">
              <a:spcBef>
                <a:spcPct val="0"/>
              </a:spcBef>
              <a:buNone/>
            </a:pPr>
            <a:r>
              <a:rPr lang="zh-CN" altLang="en-US" sz="1100" dirty="0">
                <a:solidFill>
                  <a:schemeClr val="bg1"/>
                </a:solidFill>
              </a:rPr>
              <a:t>单击此处添加标题</a:t>
            </a:r>
            <a:endParaRPr lang="en-US" altLang="zh-CN" sz="1100" dirty="0">
              <a:solidFill>
                <a:schemeClr val="bg1"/>
              </a:solidFill>
            </a:endParaRPr>
          </a:p>
          <a:p>
            <a:pPr marL="0" lvl="0" indent="0" eaLnBrk="1" hangingPunct="1">
              <a:spcBef>
                <a:spcPct val="0"/>
              </a:spcBef>
              <a:buNone/>
            </a:pPr>
            <a:r>
              <a:rPr lang="zh-CN" altLang="en-US" sz="800" dirty="0">
                <a:solidFill>
                  <a:schemeClr val="bg1"/>
                </a:solidFill>
              </a:rPr>
              <a:t/>
            </a:r>
            <a:br>
              <a:rPr lang="zh-CN" altLang="en-US" sz="800" dirty="0">
                <a:solidFill>
                  <a:schemeClr val="bg1"/>
                </a:solidFill>
              </a:rPr>
            </a:br>
            <a:r>
              <a:rPr lang="zh-CN" altLang="en-US" sz="900" dirty="0">
                <a:solidFill>
                  <a:schemeClr val="bg1"/>
                </a:solidFill>
              </a:rPr>
              <a:t>在此处添加详细描述文本，尽量与标题文本语言风格相符合，语言描述尽量简洁生动，尽可能概括出段落内容。</a:t>
            </a:r>
            <a:endParaRPr lang="en-US" altLang="zh-CN" sz="900" dirty="0">
              <a:solidFill>
                <a:schemeClr val="bg1"/>
              </a:solidFill>
            </a:endParaRPr>
          </a:p>
        </p:txBody>
      </p:sp>
      <p:grpSp>
        <p:nvGrpSpPr>
          <p:cNvPr id="13" name="组合 25"/>
          <p:cNvGrpSpPr/>
          <p:nvPr/>
        </p:nvGrpSpPr>
        <p:grpSpPr>
          <a:xfrm>
            <a:off x="1025525" y="1744663"/>
            <a:ext cx="2130425" cy="2128837"/>
            <a:chOff x="0" y="0"/>
            <a:chExt cx="2129294" cy="2129294"/>
          </a:xfrm>
        </p:grpSpPr>
        <p:sp>
          <p:nvSpPr>
            <p:cNvPr id="14" name="TextBox 16"/>
            <p:cNvSpPr/>
            <p:nvPr/>
          </p:nvSpPr>
          <p:spPr>
            <a:xfrm>
              <a:off x="102019" y="558930"/>
              <a:ext cx="1925256" cy="1369606"/>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r>
                <a:rPr lang="zh-CN" altLang="en-US" sz="1200" dirty="0">
                  <a:solidFill>
                    <a:schemeClr val="bg1"/>
                  </a:solidFill>
                </a:rPr>
                <a:t>单击此处添加标题</a:t>
              </a:r>
              <a:endParaRPr lang="en-US" altLang="zh-CN" sz="1200" dirty="0">
                <a:solidFill>
                  <a:schemeClr val="bg1"/>
                </a:solidFill>
              </a:endParaRPr>
            </a:p>
            <a:p>
              <a:pPr marL="0" lvl="0" indent="0" algn="ctr" eaLnBrk="1" hangingPunct="1">
                <a:spcBef>
                  <a:spcPct val="0"/>
                </a:spcBef>
                <a:buNone/>
              </a:pPr>
              <a:r>
                <a:rPr lang="zh-CN" altLang="en-US" sz="800" dirty="0">
                  <a:solidFill>
                    <a:schemeClr val="bg1"/>
                  </a:solidFill>
                </a:rPr>
                <a:t/>
              </a:r>
              <a:br>
                <a:rPr lang="zh-CN" altLang="en-US" sz="800" dirty="0">
                  <a:solidFill>
                    <a:schemeClr val="bg1"/>
                  </a:solidFill>
                </a:rPr>
              </a:br>
              <a:r>
                <a:rPr lang="zh-CN" altLang="en-US" sz="900" dirty="0">
                  <a:solidFill>
                    <a:schemeClr val="bg1"/>
                  </a:solidFill>
                </a:rPr>
                <a:t>在此处添加详细描述文本，尽量与标题文本语言风格相符</a:t>
              </a:r>
              <a:endParaRPr lang="en-US" altLang="zh-CN" sz="900" dirty="0">
                <a:solidFill>
                  <a:schemeClr val="bg1"/>
                </a:solidFill>
              </a:endParaRPr>
            </a:p>
            <a:p>
              <a:pPr marL="0" lvl="0" indent="0" algn="ctr" eaLnBrk="1" hangingPunct="1">
                <a:spcBef>
                  <a:spcPct val="0"/>
                </a:spcBef>
                <a:buNone/>
              </a:pPr>
              <a:r>
                <a:rPr lang="zh-CN" altLang="en-US" sz="900" dirty="0">
                  <a:solidFill>
                    <a:schemeClr val="bg1"/>
                  </a:solidFill>
                </a:rPr>
                <a:t>合，语言描述尽量简洁生</a:t>
              </a:r>
              <a:endParaRPr lang="en-US" altLang="zh-CN" sz="900" dirty="0">
                <a:solidFill>
                  <a:schemeClr val="bg1"/>
                </a:solidFill>
              </a:endParaRPr>
            </a:p>
            <a:p>
              <a:pPr marL="0" lvl="0" indent="0" algn="ctr" eaLnBrk="1" hangingPunct="1">
                <a:spcBef>
                  <a:spcPct val="0"/>
                </a:spcBef>
                <a:buNone/>
              </a:pPr>
              <a:r>
                <a:rPr lang="zh-CN" altLang="en-US" sz="900" dirty="0">
                  <a:solidFill>
                    <a:schemeClr val="bg1"/>
                  </a:solidFill>
                </a:rPr>
                <a:t>动，尽可能概括出段落内容。</a:t>
              </a:r>
              <a:endParaRPr lang="en-US" altLang="zh-CN" sz="900" dirty="0">
                <a:solidFill>
                  <a:schemeClr val="bg1"/>
                </a:solidFill>
              </a:endParaRPr>
            </a:p>
            <a:p>
              <a:pPr marL="0" lvl="0" indent="0" algn="ctr" eaLnBrk="1" hangingPunct="1">
                <a:spcBef>
                  <a:spcPct val="0"/>
                </a:spcBef>
                <a:buNone/>
              </a:pPr>
              <a:r>
                <a:rPr lang="zh-CN" altLang="en-US" sz="900" dirty="0">
                  <a:solidFill>
                    <a:schemeClr val="bg1"/>
                  </a:solidFill>
                </a:rPr>
                <a:t>在此处添加详细描述文</a:t>
              </a:r>
              <a:endParaRPr lang="en-US" altLang="zh-CN" sz="900" dirty="0">
                <a:solidFill>
                  <a:schemeClr val="bg1"/>
                </a:solidFill>
              </a:endParaRPr>
            </a:p>
            <a:p>
              <a:pPr marL="0" lvl="0" indent="0" algn="ctr" eaLnBrk="1" hangingPunct="1">
                <a:spcBef>
                  <a:spcPct val="0"/>
                </a:spcBef>
                <a:buNone/>
              </a:pPr>
              <a:r>
                <a:rPr lang="zh-CN" altLang="en-US" sz="900" dirty="0">
                  <a:solidFill>
                    <a:schemeClr val="bg1"/>
                  </a:solidFill>
                </a:rPr>
                <a:t>本，尽量与标题文本语</a:t>
              </a:r>
              <a:endParaRPr lang="en-US" altLang="zh-CN" sz="900" dirty="0">
                <a:solidFill>
                  <a:schemeClr val="bg1"/>
                </a:solidFill>
              </a:endParaRPr>
            </a:p>
            <a:p>
              <a:pPr marL="0" lvl="0" indent="0" algn="ctr" eaLnBrk="1" hangingPunct="1">
                <a:spcBef>
                  <a:spcPct val="0"/>
                </a:spcBef>
                <a:buNone/>
              </a:pPr>
              <a:r>
                <a:rPr lang="zh-CN" altLang="en-US" sz="900" dirty="0">
                  <a:solidFill>
                    <a:schemeClr val="bg1"/>
                  </a:solidFill>
                </a:rPr>
                <a:t>言风格相符合。</a:t>
              </a:r>
              <a:endParaRPr lang="en-US" altLang="zh-CN" sz="900" dirty="0">
                <a:solidFill>
                  <a:schemeClr val="bg1"/>
                </a:solidFill>
              </a:endParaRPr>
            </a:p>
          </p:txBody>
        </p:sp>
      </p:grpSp>
      <p:grpSp>
        <p:nvGrpSpPr>
          <p:cNvPr id="15" name="组合 26"/>
          <p:cNvGrpSpPr/>
          <p:nvPr/>
        </p:nvGrpSpPr>
        <p:grpSpPr>
          <a:xfrm>
            <a:off x="2633663" y="2527300"/>
            <a:ext cx="1925637" cy="1481138"/>
            <a:chOff x="0" y="0"/>
            <a:chExt cx="1925256" cy="1480772"/>
          </a:xfrm>
        </p:grpSpPr>
        <p:sp>
          <p:nvSpPr>
            <p:cNvPr id="16" name="TextBox 17"/>
            <p:cNvSpPr/>
            <p:nvPr/>
          </p:nvSpPr>
          <p:spPr>
            <a:xfrm>
              <a:off x="0" y="260698"/>
              <a:ext cx="1925256" cy="113877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r>
                <a:rPr lang="zh-CN" altLang="en-US" sz="1200" dirty="0">
                  <a:solidFill>
                    <a:schemeClr val="bg1"/>
                  </a:solidFill>
                </a:rPr>
                <a:t>单击此处添</a:t>
              </a:r>
              <a:endParaRPr lang="en-US" altLang="zh-CN" sz="1200" dirty="0">
                <a:solidFill>
                  <a:schemeClr val="bg1"/>
                </a:solidFill>
              </a:endParaRPr>
            </a:p>
            <a:p>
              <a:pPr marL="0" lvl="0" indent="0" algn="ctr" eaLnBrk="1" hangingPunct="1">
                <a:spcBef>
                  <a:spcPct val="0"/>
                </a:spcBef>
                <a:buNone/>
              </a:pPr>
              <a:r>
                <a:rPr lang="zh-CN" altLang="en-US" sz="1200" dirty="0">
                  <a:solidFill>
                    <a:schemeClr val="bg1"/>
                  </a:solidFill>
                </a:rPr>
                <a:t>加标题</a:t>
              </a:r>
              <a:endParaRPr lang="en-US" altLang="zh-CN" sz="1200" dirty="0">
                <a:solidFill>
                  <a:schemeClr val="bg1"/>
                </a:solidFill>
              </a:endParaRPr>
            </a:p>
            <a:p>
              <a:pPr marL="0" lvl="0" indent="0" algn="ctr" eaLnBrk="1" hangingPunct="1">
                <a:spcBef>
                  <a:spcPct val="0"/>
                </a:spcBef>
                <a:buNone/>
              </a:pPr>
              <a:r>
                <a:rPr lang="zh-CN" altLang="en-US" sz="800" dirty="0">
                  <a:solidFill>
                    <a:schemeClr val="bg1"/>
                  </a:solidFill>
                </a:rPr>
                <a:t/>
              </a:r>
              <a:br>
                <a:rPr lang="zh-CN" altLang="en-US" sz="800" dirty="0">
                  <a:solidFill>
                    <a:schemeClr val="bg1"/>
                  </a:solidFill>
                </a:rPr>
              </a:br>
              <a:r>
                <a:rPr lang="zh-CN" altLang="en-US" sz="900" dirty="0">
                  <a:solidFill>
                    <a:schemeClr val="bg1"/>
                  </a:solidFill>
                </a:rPr>
                <a:t>在此处添加详细描述</a:t>
              </a:r>
              <a:endParaRPr lang="en-US" altLang="zh-CN" sz="900" dirty="0">
                <a:solidFill>
                  <a:schemeClr val="bg1"/>
                </a:solidFill>
              </a:endParaRPr>
            </a:p>
            <a:p>
              <a:pPr marL="0" lvl="0" indent="0" algn="ctr" eaLnBrk="1" hangingPunct="1">
                <a:spcBef>
                  <a:spcPct val="0"/>
                </a:spcBef>
                <a:buNone/>
              </a:pPr>
              <a:r>
                <a:rPr lang="zh-CN" altLang="en-US" sz="900" dirty="0">
                  <a:solidFill>
                    <a:schemeClr val="bg1"/>
                  </a:solidFill>
                </a:rPr>
                <a:t>文本，尽量与标题</a:t>
              </a:r>
              <a:endParaRPr lang="en-US" altLang="zh-CN" sz="900" dirty="0">
                <a:solidFill>
                  <a:schemeClr val="bg1"/>
                </a:solidFill>
              </a:endParaRPr>
            </a:p>
            <a:p>
              <a:pPr marL="0" lvl="0" indent="0" algn="ctr" eaLnBrk="1" hangingPunct="1">
                <a:spcBef>
                  <a:spcPct val="0"/>
                </a:spcBef>
                <a:buNone/>
              </a:pPr>
              <a:r>
                <a:rPr lang="zh-CN" altLang="en-US" sz="900" dirty="0">
                  <a:solidFill>
                    <a:schemeClr val="bg1"/>
                  </a:solidFill>
                </a:rPr>
                <a:t>文本语言风格</a:t>
              </a:r>
              <a:endParaRPr lang="en-US" altLang="zh-CN" sz="900" dirty="0">
                <a:solidFill>
                  <a:schemeClr val="bg1"/>
                </a:solidFill>
              </a:endParaRPr>
            </a:p>
            <a:p>
              <a:pPr marL="0" lvl="0" indent="0" algn="ctr" eaLnBrk="1" hangingPunct="1">
                <a:spcBef>
                  <a:spcPct val="0"/>
                </a:spcBef>
                <a:buNone/>
              </a:pPr>
              <a:r>
                <a:rPr lang="zh-CN" altLang="en-US" sz="900" dirty="0">
                  <a:solidFill>
                    <a:schemeClr val="bg1"/>
                  </a:solidFill>
                </a:rPr>
                <a:t>相符合。</a:t>
              </a:r>
              <a:endParaRPr lang="en-US" altLang="zh-CN" sz="900" dirty="0">
                <a:solidFill>
                  <a:schemeClr val="bg1"/>
                </a:solidFill>
              </a:endParaRPr>
            </a:p>
          </p:txBody>
        </p:sp>
      </p:grpSp>
      <p:sp>
        <p:nvSpPr>
          <p:cNvPr id="17" name="TextBox 23"/>
          <p:cNvSpPr/>
          <p:nvPr/>
        </p:nvSpPr>
        <p:spPr>
          <a:xfrm>
            <a:off x="4714875" y="3287713"/>
            <a:ext cx="3025775" cy="101600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eaLnBrk="1" hangingPunct="1">
              <a:spcBef>
                <a:spcPct val="0"/>
              </a:spcBef>
              <a:buNone/>
            </a:pPr>
            <a:r>
              <a:rPr lang="en-US" altLang="zh-CN" sz="2000" dirty="0">
                <a:solidFill>
                  <a:schemeClr val="bg1"/>
                </a:solidFill>
              </a:rPr>
              <a:t>2.356     2.689</a:t>
            </a:r>
            <a:r>
              <a:rPr lang="zh-CN" altLang="en-US" sz="2000" dirty="0">
                <a:solidFill>
                  <a:schemeClr val="bg1"/>
                </a:solidFill>
              </a:rPr>
              <a:t/>
            </a:r>
            <a:br>
              <a:rPr lang="zh-CN" altLang="en-US" sz="2000" dirty="0">
                <a:solidFill>
                  <a:schemeClr val="bg1"/>
                </a:solidFill>
              </a:rPr>
            </a:br>
            <a:endParaRPr lang="en-US" altLang="zh-CN" sz="2000" dirty="0">
              <a:solidFill>
                <a:schemeClr val="bg1"/>
              </a:solidFill>
            </a:endParaRPr>
          </a:p>
          <a:p>
            <a:pPr marL="0" lvl="0" indent="0" eaLnBrk="1" hangingPunct="1">
              <a:spcBef>
                <a:spcPct val="0"/>
              </a:spcBef>
              <a:buNone/>
            </a:pPr>
            <a:r>
              <a:rPr lang="zh-CN" altLang="en-US" sz="1000" dirty="0">
                <a:solidFill>
                  <a:schemeClr val="bg1"/>
                </a:solidFill>
              </a:rPr>
              <a:t>在此处添加详细描述文本</a:t>
            </a:r>
            <a:r>
              <a:rPr lang="en-US" altLang="zh-CN" sz="1000" dirty="0">
                <a:solidFill>
                  <a:schemeClr val="bg1"/>
                </a:solidFill>
              </a:rPr>
              <a:t>,</a:t>
            </a:r>
            <a:r>
              <a:rPr lang="zh-CN" altLang="en-US" sz="1000" dirty="0">
                <a:solidFill>
                  <a:schemeClr val="bg1"/>
                </a:solidFill>
              </a:rPr>
              <a:t>尽量与标题文本语言风格相符合，语言描述尽量简洁生动。</a:t>
            </a:r>
            <a:endParaRPr lang="en-US" altLang="zh-CN" sz="1000" dirty="0">
              <a:solidFill>
                <a:schemeClr val="bg1"/>
              </a:solidFill>
            </a:endParaRPr>
          </a:p>
        </p:txBody>
      </p:sp>
      <p:sp>
        <p:nvSpPr>
          <p:cNvPr id="18" name="椭圆 11"/>
          <p:cNvSpPr/>
          <p:nvPr/>
        </p:nvSpPr>
        <p:spPr>
          <a:xfrm>
            <a:off x="2549525" y="1825625"/>
            <a:ext cx="504825" cy="504825"/>
          </a:xfrm>
          <a:prstGeom prst="ellipse">
            <a:avLst/>
          </a:prstGeom>
          <a:solidFill>
            <a:srgbClr val="FFFFFF">
              <a:alpha val="50195"/>
            </a:srgbClr>
          </a:solidFill>
          <a:ln w="25400">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endParaRPr lang="zh-CN" altLang="zh-CN" sz="700" dirty="0">
              <a:solidFill>
                <a:schemeClr val="bg1"/>
              </a:solidFill>
              <a:latin typeface="Arial" panose="020B0604020202020204" pitchFamily="34" charset="0"/>
              <a:ea typeface="宋体" panose="02010600030101010101" pitchFamily="2" charset="-122"/>
            </a:endParaRPr>
          </a:p>
        </p:txBody>
      </p:sp>
      <p:sp>
        <p:nvSpPr>
          <p:cNvPr id="19" name="椭圆 12"/>
          <p:cNvSpPr/>
          <p:nvPr/>
        </p:nvSpPr>
        <p:spPr>
          <a:xfrm>
            <a:off x="4016375" y="2716213"/>
            <a:ext cx="447675" cy="446087"/>
          </a:xfrm>
          <a:prstGeom prst="ellipse">
            <a:avLst/>
          </a:prstGeom>
          <a:solidFill>
            <a:srgbClr val="FFFFFF">
              <a:alpha val="50195"/>
            </a:srgbClr>
          </a:solidFill>
          <a:ln w="25400">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endParaRPr lang="zh-CN" altLang="zh-CN" sz="1800" dirty="0">
              <a:solidFill>
                <a:schemeClr val="bg1"/>
              </a:solidFill>
              <a:latin typeface="Arial" panose="020B0604020202020204" pitchFamily="34" charset="0"/>
              <a:ea typeface="宋体" panose="02010600030101010101" pitchFamily="2"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airplan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8"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left)">
                                      <p:cBhvr>
                                        <p:cTn id="10" dur="500"/>
                                        <p:tgtEl>
                                          <p:spTgt spid="6"/>
                                        </p:tgtEl>
                                      </p:cBhvr>
                                    </p:animEffect>
                                  </p:childTnLst>
                                </p:cTn>
                              </p:par>
                              <p:par>
                                <p:cTn id="11" presetID="16" presetClass="entr" presetSubtype="42"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arn(outHorizontal)">
                                      <p:cBhvr>
                                        <p:cTn id="13" dur="500"/>
                                        <p:tgtEl>
                                          <p:spTgt spid="10"/>
                                        </p:tgtEl>
                                      </p:cBhvr>
                                    </p:animEffect>
                                  </p:childTnLst>
                                </p:cTn>
                              </p:par>
                              <p:par>
                                <p:cTn id="14" presetID="22" presetClass="entr" presetSubtype="8"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left)">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left)">
                                      <p:cBhvr>
                                        <p:cTn id="28" dur="500"/>
                                        <p:tgtEl>
                                          <p:spTgt spid="8"/>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left)">
                                      <p:cBhvr>
                                        <p:cTn id="31" dur="500"/>
                                        <p:tgtEl>
                                          <p:spTgt spid="9"/>
                                        </p:tgtEl>
                                      </p:cBhvr>
                                    </p:animEffect>
                                  </p:childTnLst>
                                </p:cTn>
                              </p:par>
                            </p:childTnLst>
                          </p:cTn>
                        </p:par>
                        <p:par>
                          <p:cTn id="32" fill="hold">
                            <p:stCondLst>
                              <p:cond delay="500"/>
                            </p:stCondLst>
                            <p:childTnLst>
                              <p:par>
                                <p:cTn id="33" presetID="2" presetClass="entr" presetSubtype="4" fill="hold" nodeType="after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500" fill="hold"/>
                                        <p:tgtEl>
                                          <p:spTgt spid="13"/>
                                        </p:tgtEl>
                                        <p:attrNameLst>
                                          <p:attrName>ppt_x</p:attrName>
                                        </p:attrNameLst>
                                      </p:cBhvr>
                                      <p:tavLst>
                                        <p:tav tm="0">
                                          <p:val>
                                            <p:strVal val="#ppt_x"/>
                                          </p:val>
                                        </p:tav>
                                        <p:tav tm="100000">
                                          <p:val>
                                            <p:strVal val="#ppt_x"/>
                                          </p:val>
                                        </p:tav>
                                      </p:tavLst>
                                    </p:anim>
                                    <p:anim calcmode="lin" valueType="num">
                                      <p:cBhvr>
                                        <p:cTn id="36" dur="500" fill="hold"/>
                                        <p:tgtEl>
                                          <p:spTgt spid="13"/>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100"/>
                                  </p:stCondLst>
                                  <p:childTnLst>
                                    <p:set>
                                      <p:cBhvr>
                                        <p:cTn id="38" dur="1" fill="hold">
                                          <p:stCondLst>
                                            <p:cond delay="0"/>
                                          </p:stCondLst>
                                        </p:cTn>
                                        <p:tgtEl>
                                          <p:spTgt spid="15"/>
                                        </p:tgtEl>
                                        <p:attrNameLst>
                                          <p:attrName>style.visibility</p:attrName>
                                        </p:attrNameLst>
                                      </p:cBhvr>
                                      <p:to>
                                        <p:strVal val="visible"/>
                                      </p:to>
                                    </p:set>
                                    <p:anim calcmode="lin" valueType="num">
                                      <p:cBhvr>
                                        <p:cTn id="39" dur="500" fill="hold"/>
                                        <p:tgtEl>
                                          <p:spTgt spid="15"/>
                                        </p:tgtEl>
                                        <p:attrNameLst>
                                          <p:attrName>ppt_x</p:attrName>
                                        </p:attrNameLst>
                                      </p:cBhvr>
                                      <p:tavLst>
                                        <p:tav tm="0">
                                          <p:val>
                                            <p:strVal val="#ppt_x"/>
                                          </p:val>
                                        </p:tav>
                                        <p:tav tm="100000">
                                          <p:val>
                                            <p:strVal val="#ppt_x"/>
                                          </p:val>
                                        </p:tav>
                                      </p:tavLst>
                                    </p:anim>
                                    <p:anim calcmode="lin" valueType="num">
                                      <p:cBhvr>
                                        <p:cTn id="40" dur="500" fill="hold"/>
                                        <p:tgtEl>
                                          <p:spTgt spid="15"/>
                                        </p:tgtEl>
                                        <p:attrNameLst>
                                          <p:attrName>ppt_y</p:attrName>
                                        </p:attrNameLst>
                                      </p:cBhvr>
                                      <p:tavLst>
                                        <p:tav tm="0">
                                          <p:val>
                                            <p:strVal val="1+#ppt_h/2"/>
                                          </p:val>
                                        </p:tav>
                                        <p:tav tm="100000">
                                          <p:val>
                                            <p:strVal val="#ppt_y"/>
                                          </p:val>
                                        </p:tav>
                                      </p:tavLst>
                                    </p:anim>
                                  </p:childTnLst>
                                </p:cTn>
                              </p:par>
                            </p:childTnLst>
                          </p:cTn>
                        </p:par>
                        <p:par>
                          <p:cTn id="41" fill="hold">
                            <p:stCondLst>
                              <p:cond delay="1000"/>
                            </p:stCondLst>
                            <p:childTnLst>
                              <p:par>
                                <p:cTn id="42" presetID="2" presetClass="entr" presetSubtype="1" fill="hold" grpId="0" nodeType="afterEffect">
                                  <p:stCondLst>
                                    <p:cond delay="0"/>
                                  </p:stCondLst>
                                  <p:childTnLst>
                                    <p:set>
                                      <p:cBhvr>
                                        <p:cTn id="43" dur="1" fill="hold">
                                          <p:stCondLst>
                                            <p:cond delay="0"/>
                                          </p:stCondLst>
                                        </p:cTn>
                                        <p:tgtEl>
                                          <p:spTgt spid="18"/>
                                        </p:tgtEl>
                                        <p:attrNameLst>
                                          <p:attrName>style.visibility</p:attrName>
                                        </p:attrNameLst>
                                      </p:cBhvr>
                                      <p:to>
                                        <p:strVal val="visible"/>
                                      </p:to>
                                    </p:set>
                                    <p:anim calcmode="lin" valueType="num">
                                      <p:cBhvr>
                                        <p:cTn id="44" dur="500" fill="hold"/>
                                        <p:tgtEl>
                                          <p:spTgt spid="18"/>
                                        </p:tgtEl>
                                        <p:attrNameLst>
                                          <p:attrName>ppt_x</p:attrName>
                                        </p:attrNameLst>
                                      </p:cBhvr>
                                      <p:tavLst>
                                        <p:tav tm="0">
                                          <p:val>
                                            <p:strVal val="#ppt_x"/>
                                          </p:val>
                                        </p:tav>
                                        <p:tav tm="100000">
                                          <p:val>
                                            <p:strVal val="#ppt_x"/>
                                          </p:val>
                                        </p:tav>
                                      </p:tavLst>
                                    </p:anim>
                                    <p:anim calcmode="lin" valueType="num">
                                      <p:cBhvr>
                                        <p:cTn id="45" dur="500" fill="hold"/>
                                        <p:tgtEl>
                                          <p:spTgt spid="18"/>
                                        </p:tgtEl>
                                        <p:attrNameLst>
                                          <p:attrName>ppt_y</p:attrName>
                                        </p:attrNameLst>
                                      </p:cBhvr>
                                      <p:tavLst>
                                        <p:tav tm="0">
                                          <p:val>
                                            <p:strVal val="0-#ppt_h/2"/>
                                          </p:val>
                                        </p:tav>
                                        <p:tav tm="100000">
                                          <p:val>
                                            <p:strVal val="#ppt_y"/>
                                          </p:val>
                                        </p:tav>
                                      </p:tavLst>
                                    </p:anim>
                                  </p:childTnLst>
                                </p:cTn>
                              </p:par>
                              <p:par>
                                <p:cTn id="46" presetID="2" presetClass="entr" presetSubtype="1" fill="hold" grpId="0" nodeType="withEffect">
                                  <p:stCondLst>
                                    <p:cond delay="100"/>
                                  </p:stCondLst>
                                  <p:childTnLst>
                                    <p:set>
                                      <p:cBhvr>
                                        <p:cTn id="47" dur="1" fill="hold">
                                          <p:stCondLst>
                                            <p:cond delay="0"/>
                                          </p:stCondLst>
                                        </p:cTn>
                                        <p:tgtEl>
                                          <p:spTgt spid="19"/>
                                        </p:tgtEl>
                                        <p:attrNameLst>
                                          <p:attrName>style.visibility</p:attrName>
                                        </p:attrNameLst>
                                      </p:cBhvr>
                                      <p:to>
                                        <p:strVal val="visible"/>
                                      </p:to>
                                    </p:set>
                                    <p:anim calcmode="lin" valueType="num">
                                      <p:cBhvr>
                                        <p:cTn id="48" dur="500" fill="hold"/>
                                        <p:tgtEl>
                                          <p:spTgt spid="19"/>
                                        </p:tgtEl>
                                        <p:attrNameLst>
                                          <p:attrName>ppt_x</p:attrName>
                                        </p:attrNameLst>
                                      </p:cBhvr>
                                      <p:tavLst>
                                        <p:tav tm="0">
                                          <p:val>
                                            <p:strVal val="#ppt_x"/>
                                          </p:val>
                                        </p:tav>
                                        <p:tav tm="100000">
                                          <p:val>
                                            <p:strVal val="#ppt_x"/>
                                          </p:val>
                                        </p:tav>
                                      </p:tavLst>
                                    </p:anim>
                                    <p:anim calcmode="lin" valueType="num">
                                      <p:cBhvr>
                                        <p:cTn id="49" dur="500" fill="hold"/>
                                        <p:tgtEl>
                                          <p:spTgt spid="19"/>
                                        </p:tgtEl>
                                        <p:attrNameLst>
                                          <p:attrName>ppt_y</p:attrName>
                                        </p:attrNameLst>
                                      </p:cBhvr>
                                      <p:tavLst>
                                        <p:tav tm="0">
                                          <p:val>
                                            <p:strVal val="0-#ppt_h/2"/>
                                          </p:val>
                                        </p:tav>
                                        <p:tav tm="100000">
                                          <p:val>
                                            <p:strVal val="#ppt_y"/>
                                          </p:val>
                                        </p:tav>
                                      </p:tavLst>
                                    </p:anim>
                                  </p:childTnLst>
                                </p:cTn>
                              </p:par>
                            </p:childTnLst>
                          </p:cTn>
                        </p:par>
                        <p:par>
                          <p:cTn id="50" fill="hold">
                            <p:stCondLst>
                              <p:cond delay="1500"/>
                            </p:stCondLst>
                            <p:childTnLst>
                              <p:par>
                                <p:cTn id="51" presetID="2" presetClass="entr" presetSubtype="2" fill="hold" grpId="0" nodeType="afterEffect">
                                  <p:stCondLst>
                                    <p:cond delay="0"/>
                                  </p:stCondLst>
                                  <p:childTnLst>
                                    <p:set>
                                      <p:cBhvr>
                                        <p:cTn id="52" dur="1" fill="hold">
                                          <p:stCondLst>
                                            <p:cond delay="0"/>
                                          </p:stCondLst>
                                        </p:cTn>
                                        <p:tgtEl>
                                          <p:spTgt spid="11"/>
                                        </p:tgtEl>
                                        <p:attrNameLst>
                                          <p:attrName>style.visibility</p:attrName>
                                        </p:attrNameLst>
                                      </p:cBhvr>
                                      <p:to>
                                        <p:strVal val="visible"/>
                                      </p:to>
                                    </p:set>
                                    <p:anim calcmode="lin" valueType="num">
                                      <p:cBhvr>
                                        <p:cTn id="53" dur="500" fill="hold"/>
                                        <p:tgtEl>
                                          <p:spTgt spid="11"/>
                                        </p:tgtEl>
                                        <p:attrNameLst>
                                          <p:attrName>ppt_x</p:attrName>
                                        </p:attrNameLst>
                                      </p:cBhvr>
                                      <p:tavLst>
                                        <p:tav tm="0">
                                          <p:val>
                                            <p:strVal val="1+#ppt_w/2"/>
                                          </p:val>
                                        </p:tav>
                                        <p:tav tm="100000">
                                          <p:val>
                                            <p:strVal val="#ppt_x"/>
                                          </p:val>
                                        </p:tav>
                                      </p:tavLst>
                                    </p:anim>
                                    <p:anim calcmode="lin" valueType="num">
                                      <p:cBhvr>
                                        <p:cTn id="54" dur="500" fill="hold"/>
                                        <p:tgtEl>
                                          <p:spTgt spid="11"/>
                                        </p:tgtEl>
                                        <p:attrNameLst>
                                          <p:attrName>ppt_y</p:attrName>
                                        </p:attrNameLst>
                                      </p:cBhvr>
                                      <p:tavLst>
                                        <p:tav tm="0">
                                          <p:val>
                                            <p:strVal val="#ppt_y"/>
                                          </p:val>
                                        </p:tav>
                                        <p:tav tm="100000">
                                          <p:val>
                                            <p:strVal val="#ppt_y"/>
                                          </p:val>
                                        </p:tav>
                                      </p:tavLst>
                                    </p:anim>
                                  </p:childTnLst>
                                </p:cTn>
                              </p:par>
                              <p:par>
                                <p:cTn id="55" presetID="2" presetClass="entr" presetSubtype="2" fill="hold" grpId="0" nodeType="withEffect">
                                  <p:stCondLst>
                                    <p:cond delay="100"/>
                                  </p:stCondLst>
                                  <p:childTnLst>
                                    <p:set>
                                      <p:cBhvr>
                                        <p:cTn id="56" dur="1" fill="hold">
                                          <p:stCondLst>
                                            <p:cond delay="0"/>
                                          </p:stCondLst>
                                        </p:cTn>
                                        <p:tgtEl>
                                          <p:spTgt spid="12"/>
                                        </p:tgtEl>
                                        <p:attrNameLst>
                                          <p:attrName>style.visibility</p:attrName>
                                        </p:attrNameLst>
                                      </p:cBhvr>
                                      <p:to>
                                        <p:strVal val="visible"/>
                                      </p:to>
                                    </p:set>
                                    <p:anim calcmode="lin" valueType="num">
                                      <p:cBhvr>
                                        <p:cTn id="57" dur="500" fill="hold"/>
                                        <p:tgtEl>
                                          <p:spTgt spid="12"/>
                                        </p:tgtEl>
                                        <p:attrNameLst>
                                          <p:attrName>ppt_x</p:attrName>
                                        </p:attrNameLst>
                                      </p:cBhvr>
                                      <p:tavLst>
                                        <p:tav tm="0">
                                          <p:val>
                                            <p:strVal val="1+#ppt_w/2"/>
                                          </p:val>
                                        </p:tav>
                                        <p:tav tm="100000">
                                          <p:val>
                                            <p:strVal val="#ppt_x"/>
                                          </p:val>
                                        </p:tav>
                                      </p:tavLst>
                                    </p:anim>
                                    <p:anim calcmode="lin" valueType="num">
                                      <p:cBhvr>
                                        <p:cTn id="58" dur="500" fill="hold"/>
                                        <p:tgtEl>
                                          <p:spTgt spid="12"/>
                                        </p:tgtEl>
                                        <p:attrNameLst>
                                          <p:attrName>ppt_y</p:attrName>
                                        </p:attrNameLst>
                                      </p:cBhvr>
                                      <p:tavLst>
                                        <p:tav tm="0">
                                          <p:val>
                                            <p:strVal val="#ppt_y"/>
                                          </p:val>
                                        </p:tav>
                                        <p:tav tm="100000">
                                          <p:val>
                                            <p:strVal val="#ppt_y"/>
                                          </p:val>
                                        </p:tav>
                                      </p:tavLst>
                                    </p:anim>
                                  </p:childTnLst>
                                </p:cTn>
                              </p:par>
                            </p:childTnLst>
                          </p:cTn>
                        </p:par>
                        <p:par>
                          <p:cTn id="59" fill="hold">
                            <p:stCondLst>
                              <p:cond delay="2000"/>
                            </p:stCondLst>
                            <p:childTnLst>
                              <p:par>
                                <p:cTn id="60" presetID="2" presetClass="entr" presetSubtype="4" fill="hold" grpId="0" nodeType="afterEffect">
                                  <p:stCondLst>
                                    <p:cond delay="0"/>
                                  </p:stCondLst>
                                  <p:childTnLst>
                                    <p:set>
                                      <p:cBhvr>
                                        <p:cTn id="61" dur="1" fill="hold">
                                          <p:stCondLst>
                                            <p:cond delay="0"/>
                                          </p:stCondLst>
                                        </p:cTn>
                                        <p:tgtEl>
                                          <p:spTgt spid="17"/>
                                        </p:tgtEl>
                                        <p:attrNameLst>
                                          <p:attrName>style.visibility</p:attrName>
                                        </p:attrNameLst>
                                      </p:cBhvr>
                                      <p:to>
                                        <p:strVal val="visible"/>
                                      </p:to>
                                    </p:set>
                                    <p:anim calcmode="lin" valueType="num">
                                      <p:cBhvr>
                                        <p:cTn id="62" dur="500" fill="hold"/>
                                        <p:tgtEl>
                                          <p:spTgt spid="17"/>
                                        </p:tgtEl>
                                        <p:attrNameLst>
                                          <p:attrName>ppt_x</p:attrName>
                                        </p:attrNameLst>
                                      </p:cBhvr>
                                      <p:tavLst>
                                        <p:tav tm="0">
                                          <p:val>
                                            <p:strVal val="#ppt_x"/>
                                          </p:val>
                                        </p:tav>
                                        <p:tav tm="100000">
                                          <p:val>
                                            <p:strVal val="#ppt_x"/>
                                          </p:val>
                                        </p:tav>
                                      </p:tavLst>
                                    </p:anim>
                                    <p:anim calcmode="lin" valueType="num">
                                      <p:cBhvr>
                                        <p:cTn id="63"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P spid="11" grpId="0" bldLvl="0"/>
      <p:bldP spid="12" grpId="0" bldLvl="0"/>
      <p:bldP spid="17" grpId="0" bldLvl="0"/>
      <p:bldP spid="18" grpId="0" bldLvl="0" animBg="1"/>
      <p:bldP spid="19"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54"/>
          <p:cNvSpPr txBox="1">
            <a:spLocks noChangeArrowheads="1"/>
          </p:cNvSpPr>
          <p:nvPr/>
        </p:nvSpPr>
        <p:spPr bwMode="auto">
          <a:xfrm>
            <a:off x="98822" y="225029"/>
            <a:ext cx="29884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dirty="0" smtClean="0">
                <a:solidFill>
                  <a:schemeClr val="bg1"/>
                </a:solidFill>
                <a:latin typeface="微软雅黑" panose="020B0503020204020204" pitchFamily="34" charset="-122"/>
                <a:ea typeface="微软雅黑" panose="020B0503020204020204" pitchFamily="34" charset="-122"/>
              </a:rPr>
              <a:t>2</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0" y="173831"/>
            <a:ext cx="3408426" cy="0"/>
          </a:xfrm>
          <a:prstGeom prst="line">
            <a:avLst/>
          </a:prstGeom>
          <a:ln w="12700" cap="rnd">
            <a:gradFill flip="none" rotWithShape="1">
              <a:gsLst>
                <a:gs pos="53312">
                  <a:srgbClr val="C6DCF0"/>
                </a:gs>
                <a:gs pos="30000">
                  <a:schemeClr val="bg1"/>
                </a:gs>
                <a:gs pos="77000">
                  <a:srgbClr val="DCEAF6"/>
                </a:gs>
                <a:gs pos="0">
                  <a:schemeClr val="accent1">
                    <a:lumMod val="45000"/>
                    <a:lumOff val="55000"/>
                    <a:alpha val="96000"/>
                  </a:schemeClr>
                </a:gs>
                <a:gs pos="100000">
                  <a:schemeClr val="bg1">
                    <a:alpha val="0"/>
                  </a:schemeClr>
                </a:gs>
              </a:gsLst>
              <a:lin ang="0" scaled="1"/>
              <a:tileRect/>
            </a:gradFill>
            <a:round/>
            <a:tailEnd type="none" w="sm" len="sm"/>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0" y="726281"/>
            <a:ext cx="2946391" cy="0"/>
          </a:xfrm>
          <a:prstGeom prst="line">
            <a:avLst/>
          </a:prstGeom>
          <a:ln w="12700" cap="rnd">
            <a:gradFill flip="none" rotWithShape="1">
              <a:gsLst>
                <a:gs pos="53312">
                  <a:srgbClr val="C6DCF0"/>
                </a:gs>
                <a:gs pos="30000">
                  <a:schemeClr val="bg1"/>
                </a:gs>
                <a:gs pos="77000">
                  <a:srgbClr val="DCEAF6"/>
                </a:gs>
                <a:gs pos="0">
                  <a:schemeClr val="accent1">
                    <a:lumMod val="45000"/>
                    <a:lumOff val="55000"/>
                    <a:alpha val="96000"/>
                  </a:schemeClr>
                </a:gs>
                <a:gs pos="100000">
                  <a:schemeClr val="bg1">
                    <a:alpha val="0"/>
                  </a:schemeClr>
                </a:gs>
              </a:gsLst>
              <a:lin ang="0" scaled="1"/>
              <a:tileRect/>
            </a:gradFill>
            <a:round/>
            <a:tailEnd type="none" w="sm" len="sm"/>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494197" y="573881"/>
            <a:ext cx="3010241" cy="0"/>
          </a:xfrm>
          <a:prstGeom prst="line">
            <a:avLst/>
          </a:prstGeom>
          <a:ln w="12700" cap="rnd">
            <a:gradFill flip="none" rotWithShape="1">
              <a:gsLst>
                <a:gs pos="53312">
                  <a:srgbClr val="C6DCF0"/>
                </a:gs>
                <a:gs pos="30000">
                  <a:schemeClr val="bg1"/>
                </a:gs>
                <a:gs pos="77000">
                  <a:srgbClr val="DCEAF6"/>
                </a:gs>
                <a:gs pos="0">
                  <a:schemeClr val="accent1">
                    <a:lumMod val="45000"/>
                    <a:lumOff val="55000"/>
                    <a:alpha val="96000"/>
                  </a:schemeClr>
                </a:gs>
                <a:gs pos="100000">
                  <a:schemeClr val="bg1">
                    <a:alpha val="0"/>
                  </a:schemeClr>
                </a:gs>
              </a:gsLst>
              <a:lin ang="0" scaled="1"/>
              <a:tileRect/>
            </a:gradFill>
            <a:round/>
            <a:tailEnd type="none" w="sm" len="sm"/>
          </a:ln>
        </p:spPr>
        <p:style>
          <a:lnRef idx="1">
            <a:schemeClr val="accent1"/>
          </a:lnRef>
          <a:fillRef idx="0">
            <a:schemeClr val="accent1"/>
          </a:fillRef>
          <a:effectRef idx="0">
            <a:schemeClr val="accent1"/>
          </a:effectRef>
          <a:fontRef idx="minor">
            <a:schemeClr val="tx1"/>
          </a:fontRef>
        </p:style>
      </p:cxnSp>
      <p:sp>
        <p:nvSpPr>
          <p:cNvPr id="8" name="文本框 64"/>
          <p:cNvSpPr txBox="1">
            <a:spLocks noChangeArrowheads="1"/>
          </p:cNvSpPr>
          <p:nvPr/>
        </p:nvSpPr>
        <p:spPr bwMode="auto">
          <a:xfrm>
            <a:off x="492919" y="153591"/>
            <a:ext cx="2031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dirty="0" smtClean="0">
                <a:solidFill>
                  <a:schemeClr val="bg1"/>
                </a:solidFill>
                <a:latin typeface="微软雅黑" panose="020B0503020204020204" pitchFamily="34" charset="-122"/>
                <a:ea typeface="微软雅黑" panose="020B0503020204020204" pitchFamily="34" charset="-122"/>
              </a:rPr>
              <a:t>单击添加标题</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9" name="文本框 65"/>
          <p:cNvSpPr txBox="1">
            <a:spLocks noChangeArrowheads="1"/>
          </p:cNvSpPr>
          <p:nvPr/>
        </p:nvSpPr>
        <p:spPr bwMode="auto">
          <a:xfrm>
            <a:off x="486966" y="542382"/>
            <a:ext cx="268214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800" dirty="0" smtClean="0">
                <a:solidFill>
                  <a:schemeClr val="bg1"/>
                </a:solidFill>
                <a:latin typeface="微软雅黑" panose="020B0503020204020204" pitchFamily="34" charset="-122"/>
                <a:ea typeface="微软雅黑" panose="020B0503020204020204" pitchFamily="34" charset="-122"/>
              </a:rPr>
              <a:t>Click here to add the contents of the title you want</a:t>
            </a:r>
            <a:endParaRPr lang="zh-CN" altLang="en-US" sz="800" dirty="0">
              <a:solidFill>
                <a:schemeClr val="bg1"/>
              </a:solidFill>
              <a:latin typeface="微软雅黑" panose="020B0503020204020204" pitchFamily="34" charset="-122"/>
              <a:ea typeface="微软雅黑" panose="020B0503020204020204" pitchFamily="34" charset="-122"/>
            </a:endParaRPr>
          </a:p>
        </p:txBody>
      </p:sp>
      <p:cxnSp>
        <p:nvCxnSpPr>
          <p:cNvPr id="10" name="直接连接符 9"/>
          <p:cNvCxnSpPr/>
          <p:nvPr/>
        </p:nvCxnSpPr>
        <p:spPr>
          <a:xfrm>
            <a:off x="486966" y="178594"/>
            <a:ext cx="0" cy="552450"/>
          </a:xfrm>
          <a:prstGeom prst="line">
            <a:avLst/>
          </a:prstGeom>
          <a:ln w="12700" cap="rnd">
            <a:solidFill>
              <a:schemeClr val="bg1">
                <a:alpha val="56000"/>
              </a:schemeClr>
            </a:solidFill>
            <a:prstDash val="solid"/>
            <a:round/>
            <a:tailEnd type="none" w="sm" len="sm"/>
          </a:ln>
        </p:spPr>
        <p:style>
          <a:lnRef idx="1">
            <a:schemeClr val="accent1"/>
          </a:lnRef>
          <a:fillRef idx="0">
            <a:schemeClr val="accent1"/>
          </a:fillRef>
          <a:effectRef idx="0">
            <a:schemeClr val="accent1"/>
          </a:effectRef>
          <a:fontRef idx="minor">
            <a:schemeClr val="tx1"/>
          </a:fontRef>
        </p:style>
      </p:cxnSp>
      <p:sp>
        <p:nvSpPr>
          <p:cNvPr id="11" name="直接连接符 23"/>
          <p:cNvSpPr/>
          <p:nvPr/>
        </p:nvSpPr>
        <p:spPr>
          <a:xfrm>
            <a:off x="711200" y="4005263"/>
            <a:ext cx="7721600" cy="1587"/>
          </a:xfrm>
          <a:prstGeom prst="line">
            <a:avLst/>
          </a:prstGeom>
          <a:ln w="9525" cap="flat" cmpd="sng">
            <a:solidFill>
              <a:srgbClr val="FEFEFE"/>
            </a:solidFill>
            <a:prstDash val="solid"/>
            <a:bevel/>
            <a:headEnd type="none" w="med" len="med"/>
            <a:tailEnd type="none" w="med" len="med"/>
          </a:ln>
        </p:spPr>
      </p:sp>
      <p:sp>
        <p:nvSpPr>
          <p:cNvPr id="12" name="椭圆 24"/>
          <p:cNvSpPr>
            <a:spLocks noChangeAspect="1"/>
          </p:cNvSpPr>
          <p:nvPr/>
        </p:nvSpPr>
        <p:spPr>
          <a:xfrm>
            <a:off x="1398588" y="3970338"/>
            <a:ext cx="71437" cy="71437"/>
          </a:xfrm>
          <a:prstGeom prst="ellipse">
            <a:avLst/>
          </a:prstGeom>
          <a:solidFill>
            <a:srgbClr val="FFFFFF"/>
          </a:solidFill>
          <a:ln w="25400">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endParaRPr lang="zh-CN" altLang="zh-CN" sz="1800" dirty="0">
              <a:solidFill>
                <a:schemeClr val="bg1"/>
              </a:solidFill>
              <a:latin typeface="Arial" panose="020B0604020202020204" pitchFamily="34" charset="0"/>
              <a:ea typeface="宋体" panose="02010600030101010101" pitchFamily="2" charset="-122"/>
            </a:endParaRPr>
          </a:p>
        </p:txBody>
      </p:sp>
      <p:sp>
        <p:nvSpPr>
          <p:cNvPr id="13" name="TextBox 26"/>
          <p:cNvSpPr/>
          <p:nvPr/>
        </p:nvSpPr>
        <p:spPr>
          <a:xfrm>
            <a:off x="755650" y="2900363"/>
            <a:ext cx="1363663" cy="754062"/>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r>
              <a:rPr lang="zh-CN" altLang="en-US" sz="1100" dirty="0">
                <a:solidFill>
                  <a:schemeClr val="bg1"/>
                </a:solidFill>
              </a:rPr>
              <a:t>公司成立</a:t>
            </a:r>
            <a:r>
              <a:rPr lang="zh-CN" altLang="en-US" sz="800" dirty="0">
                <a:solidFill>
                  <a:schemeClr val="bg1"/>
                </a:solidFill>
              </a:rPr>
              <a:t/>
            </a:r>
            <a:br>
              <a:rPr lang="zh-CN" altLang="en-US" sz="800" dirty="0">
                <a:solidFill>
                  <a:schemeClr val="bg1"/>
                </a:solidFill>
              </a:rPr>
            </a:br>
            <a:r>
              <a:rPr lang="zh-CN" altLang="en-US" sz="800" dirty="0">
                <a:solidFill>
                  <a:schemeClr val="bg1"/>
                </a:solidFill>
              </a:rPr>
              <a:t>在此处添加详细描述文本，尽量与标题文本语言风格相符合，语言描述尽量简洁生动。</a:t>
            </a:r>
            <a:endParaRPr lang="en-US" altLang="zh-CN" sz="800" dirty="0">
              <a:solidFill>
                <a:schemeClr val="bg1"/>
              </a:solidFill>
            </a:endParaRPr>
          </a:p>
        </p:txBody>
      </p:sp>
      <p:sp>
        <p:nvSpPr>
          <p:cNvPr id="14" name="直接连接符 29"/>
          <p:cNvSpPr/>
          <p:nvPr/>
        </p:nvSpPr>
        <p:spPr>
          <a:xfrm flipV="1">
            <a:off x="1435100" y="3663950"/>
            <a:ext cx="0" cy="288925"/>
          </a:xfrm>
          <a:prstGeom prst="line">
            <a:avLst/>
          </a:prstGeom>
          <a:ln w="9525" cap="flat" cmpd="sng">
            <a:solidFill>
              <a:srgbClr val="FEFEFE"/>
            </a:solidFill>
            <a:prstDash val="dash"/>
            <a:bevel/>
            <a:headEnd type="none" w="med" len="med"/>
            <a:tailEnd type="none" w="med" len="med"/>
          </a:ln>
        </p:spPr>
      </p:sp>
      <p:sp>
        <p:nvSpPr>
          <p:cNvPr id="15" name="椭圆 37"/>
          <p:cNvSpPr/>
          <p:nvPr/>
        </p:nvSpPr>
        <p:spPr>
          <a:xfrm>
            <a:off x="1219200" y="2136775"/>
            <a:ext cx="431800" cy="431800"/>
          </a:xfrm>
          <a:prstGeom prst="ellipse">
            <a:avLst/>
          </a:prstGeom>
          <a:solidFill>
            <a:srgbClr val="FFFFFF">
              <a:alpha val="50195"/>
            </a:srgbClr>
          </a:solidFill>
          <a:ln w="25400">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endParaRPr lang="zh-CN" altLang="zh-CN" sz="1800" dirty="0">
              <a:solidFill>
                <a:srgbClr val="00CC99"/>
              </a:solidFill>
              <a:latin typeface="Arial" panose="020B0604020202020204" pitchFamily="34" charset="0"/>
              <a:ea typeface="宋体" panose="02010600030101010101" pitchFamily="2" charset="-122"/>
            </a:endParaRPr>
          </a:p>
        </p:txBody>
      </p:sp>
      <p:sp>
        <p:nvSpPr>
          <p:cNvPr id="16" name="直接连接符 38"/>
          <p:cNvSpPr/>
          <p:nvPr/>
        </p:nvSpPr>
        <p:spPr>
          <a:xfrm flipV="1">
            <a:off x="1435100" y="2581275"/>
            <a:ext cx="0" cy="288925"/>
          </a:xfrm>
          <a:prstGeom prst="line">
            <a:avLst/>
          </a:prstGeom>
          <a:ln w="9525" cap="flat" cmpd="sng">
            <a:solidFill>
              <a:srgbClr val="FEFEFE"/>
            </a:solidFill>
            <a:prstDash val="dash"/>
            <a:bevel/>
            <a:headEnd type="none" w="med" len="med"/>
            <a:tailEnd type="none" w="med" len="med"/>
          </a:ln>
        </p:spPr>
      </p:sp>
      <p:sp>
        <p:nvSpPr>
          <p:cNvPr id="17" name="椭圆 39"/>
          <p:cNvSpPr>
            <a:spLocks noChangeAspect="1"/>
          </p:cNvSpPr>
          <p:nvPr/>
        </p:nvSpPr>
        <p:spPr>
          <a:xfrm>
            <a:off x="2444750" y="3970338"/>
            <a:ext cx="71438" cy="71437"/>
          </a:xfrm>
          <a:prstGeom prst="ellipse">
            <a:avLst/>
          </a:prstGeom>
          <a:solidFill>
            <a:schemeClr val="bg1"/>
          </a:solidFill>
          <a:ln w="25400">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endParaRPr lang="zh-CN" altLang="zh-CN" sz="1800" dirty="0">
              <a:solidFill>
                <a:schemeClr val="bg1"/>
              </a:solidFill>
              <a:latin typeface="Arial" panose="020B0604020202020204" pitchFamily="34" charset="0"/>
              <a:ea typeface="宋体" panose="02010600030101010101" pitchFamily="2" charset="-122"/>
            </a:endParaRPr>
          </a:p>
        </p:txBody>
      </p:sp>
      <p:sp>
        <p:nvSpPr>
          <p:cNvPr id="18" name="TextBox 40"/>
          <p:cNvSpPr/>
          <p:nvPr/>
        </p:nvSpPr>
        <p:spPr>
          <a:xfrm>
            <a:off x="1800225" y="2235200"/>
            <a:ext cx="1363663" cy="75247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r>
              <a:rPr lang="zh-CN" altLang="en-US" sz="1100" dirty="0">
                <a:solidFill>
                  <a:srgbClr val="FFFFFF"/>
                </a:solidFill>
              </a:rPr>
              <a:t>分公司成立</a:t>
            </a:r>
            <a:r>
              <a:rPr lang="zh-CN" altLang="en-US" sz="800" dirty="0">
                <a:solidFill>
                  <a:srgbClr val="FEFEFE"/>
                </a:solidFill>
              </a:rPr>
              <a:t/>
            </a:r>
            <a:br>
              <a:rPr lang="zh-CN" altLang="en-US" sz="800" dirty="0">
                <a:solidFill>
                  <a:srgbClr val="FEFEFE"/>
                </a:solidFill>
              </a:rPr>
            </a:br>
            <a:r>
              <a:rPr lang="zh-CN" altLang="en-US" sz="800" dirty="0">
                <a:solidFill>
                  <a:srgbClr val="FEFEFE"/>
                </a:solidFill>
              </a:rPr>
              <a:t>在此处添加详细描述文本，尽量与标题文本语言风格相符合，语言描述尽量简洁生动。</a:t>
            </a:r>
            <a:endParaRPr lang="en-US" altLang="zh-CN" sz="800" dirty="0">
              <a:solidFill>
                <a:srgbClr val="FEFEFE"/>
              </a:solidFill>
            </a:endParaRPr>
          </a:p>
        </p:txBody>
      </p:sp>
      <p:sp>
        <p:nvSpPr>
          <p:cNvPr id="19" name="直接连接符 41"/>
          <p:cNvSpPr/>
          <p:nvPr/>
        </p:nvSpPr>
        <p:spPr>
          <a:xfrm flipV="1">
            <a:off x="2479675" y="2989263"/>
            <a:ext cx="1588" cy="963612"/>
          </a:xfrm>
          <a:prstGeom prst="line">
            <a:avLst/>
          </a:prstGeom>
          <a:ln w="9525" cap="flat" cmpd="sng">
            <a:solidFill>
              <a:srgbClr val="FEFEFE"/>
            </a:solidFill>
            <a:prstDash val="dash"/>
            <a:bevel/>
            <a:headEnd type="none" w="med" len="med"/>
            <a:tailEnd type="none" w="med" len="med"/>
          </a:ln>
        </p:spPr>
      </p:sp>
      <p:sp>
        <p:nvSpPr>
          <p:cNvPr id="20" name="椭圆 42"/>
          <p:cNvSpPr/>
          <p:nvPr/>
        </p:nvSpPr>
        <p:spPr>
          <a:xfrm>
            <a:off x="2263775" y="1473200"/>
            <a:ext cx="431800" cy="431800"/>
          </a:xfrm>
          <a:prstGeom prst="ellipse">
            <a:avLst/>
          </a:prstGeom>
          <a:solidFill>
            <a:srgbClr val="FFFFFF">
              <a:alpha val="50195"/>
            </a:srgbClr>
          </a:solidFill>
          <a:ln w="25400">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endParaRPr lang="zh-CN" altLang="zh-CN" sz="1800" dirty="0">
              <a:solidFill>
                <a:srgbClr val="00CC99"/>
              </a:solidFill>
              <a:latin typeface="Arial" panose="020B0604020202020204" pitchFamily="34" charset="0"/>
              <a:ea typeface="宋体" panose="02010600030101010101" pitchFamily="2" charset="-122"/>
            </a:endParaRPr>
          </a:p>
        </p:txBody>
      </p:sp>
      <p:sp>
        <p:nvSpPr>
          <p:cNvPr id="21" name="直接连接符 43"/>
          <p:cNvSpPr/>
          <p:nvPr/>
        </p:nvSpPr>
        <p:spPr>
          <a:xfrm flipV="1">
            <a:off x="2479675" y="1917700"/>
            <a:ext cx="0" cy="287338"/>
          </a:xfrm>
          <a:prstGeom prst="line">
            <a:avLst/>
          </a:prstGeom>
          <a:ln w="9525" cap="flat" cmpd="sng">
            <a:solidFill>
              <a:srgbClr val="FEFEFE"/>
            </a:solidFill>
            <a:prstDash val="dash"/>
            <a:bevel/>
            <a:headEnd type="none" w="med" len="med"/>
            <a:tailEnd type="none" w="med" len="med"/>
          </a:ln>
        </p:spPr>
      </p:sp>
      <p:sp>
        <p:nvSpPr>
          <p:cNvPr id="22" name="椭圆 44"/>
          <p:cNvSpPr>
            <a:spLocks noChangeAspect="1"/>
          </p:cNvSpPr>
          <p:nvPr/>
        </p:nvSpPr>
        <p:spPr>
          <a:xfrm>
            <a:off x="3489325" y="3970338"/>
            <a:ext cx="71438" cy="71437"/>
          </a:xfrm>
          <a:prstGeom prst="ellipse">
            <a:avLst/>
          </a:prstGeom>
          <a:solidFill>
            <a:schemeClr val="bg1"/>
          </a:solidFill>
          <a:ln w="25400">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endParaRPr lang="zh-CN" altLang="zh-CN" sz="1800" dirty="0">
              <a:solidFill>
                <a:schemeClr val="bg1"/>
              </a:solidFill>
              <a:latin typeface="Arial" panose="020B0604020202020204" pitchFamily="34" charset="0"/>
              <a:ea typeface="宋体" panose="02010600030101010101" pitchFamily="2" charset="-122"/>
            </a:endParaRPr>
          </a:p>
        </p:txBody>
      </p:sp>
      <p:sp>
        <p:nvSpPr>
          <p:cNvPr id="23" name="TextBox 45"/>
          <p:cNvSpPr/>
          <p:nvPr/>
        </p:nvSpPr>
        <p:spPr>
          <a:xfrm>
            <a:off x="2844800" y="2900363"/>
            <a:ext cx="1363663" cy="754062"/>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r>
              <a:rPr lang="zh-CN" altLang="en-US" sz="1100" dirty="0">
                <a:solidFill>
                  <a:schemeClr val="bg1"/>
                </a:solidFill>
              </a:rPr>
              <a:t>制度完善</a:t>
            </a:r>
            <a:r>
              <a:rPr lang="zh-CN" altLang="en-US" sz="800" dirty="0">
                <a:solidFill>
                  <a:schemeClr val="bg1"/>
                </a:solidFill>
              </a:rPr>
              <a:t/>
            </a:r>
            <a:br>
              <a:rPr lang="zh-CN" altLang="en-US" sz="800" dirty="0">
                <a:solidFill>
                  <a:schemeClr val="bg1"/>
                </a:solidFill>
              </a:rPr>
            </a:br>
            <a:r>
              <a:rPr lang="zh-CN" altLang="en-US" sz="800" dirty="0">
                <a:solidFill>
                  <a:schemeClr val="bg1"/>
                </a:solidFill>
              </a:rPr>
              <a:t>在此处添加详细描述文本，尽量与标题文本语言风格相符合，语言描述尽量简洁生动。</a:t>
            </a:r>
            <a:endParaRPr lang="en-US" altLang="zh-CN" sz="800" dirty="0">
              <a:solidFill>
                <a:schemeClr val="bg1"/>
              </a:solidFill>
            </a:endParaRPr>
          </a:p>
        </p:txBody>
      </p:sp>
      <p:sp>
        <p:nvSpPr>
          <p:cNvPr id="24" name="直接连接符 46"/>
          <p:cNvSpPr/>
          <p:nvPr/>
        </p:nvSpPr>
        <p:spPr>
          <a:xfrm flipV="1">
            <a:off x="3524250" y="3663950"/>
            <a:ext cx="1588" cy="288925"/>
          </a:xfrm>
          <a:prstGeom prst="line">
            <a:avLst/>
          </a:prstGeom>
          <a:ln w="9525" cap="flat" cmpd="sng">
            <a:solidFill>
              <a:srgbClr val="FEFEFE"/>
            </a:solidFill>
            <a:prstDash val="dash"/>
            <a:bevel/>
            <a:headEnd type="none" w="med" len="med"/>
            <a:tailEnd type="none" w="med" len="med"/>
          </a:ln>
        </p:spPr>
      </p:sp>
      <p:sp>
        <p:nvSpPr>
          <p:cNvPr id="25" name="椭圆 47"/>
          <p:cNvSpPr/>
          <p:nvPr/>
        </p:nvSpPr>
        <p:spPr>
          <a:xfrm>
            <a:off x="3308350" y="2136775"/>
            <a:ext cx="431800" cy="431800"/>
          </a:xfrm>
          <a:prstGeom prst="ellipse">
            <a:avLst/>
          </a:prstGeom>
          <a:solidFill>
            <a:srgbClr val="FFFFFF">
              <a:alpha val="50195"/>
            </a:srgbClr>
          </a:solidFill>
          <a:ln w="25400">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endParaRPr lang="zh-CN" altLang="zh-CN" sz="1800" dirty="0">
              <a:solidFill>
                <a:srgbClr val="00CC99"/>
              </a:solidFill>
              <a:latin typeface="Arial" panose="020B0604020202020204" pitchFamily="34" charset="0"/>
              <a:ea typeface="宋体" panose="02010600030101010101" pitchFamily="2" charset="-122"/>
            </a:endParaRPr>
          </a:p>
        </p:txBody>
      </p:sp>
      <p:sp>
        <p:nvSpPr>
          <p:cNvPr id="26" name="直接连接符 48"/>
          <p:cNvSpPr/>
          <p:nvPr/>
        </p:nvSpPr>
        <p:spPr>
          <a:xfrm flipV="1">
            <a:off x="3524250" y="2581275"/>
            <a:ext cx="1588" cy="288925"/>
          </a:xfrm>
          <a:prstGeom prst="line">
            <a:avLst/>
          </a:prstGeom>
          <a:ln w="9525" cap="flat" cmpd="sng">
            <a:solidFill>
              <a:srgbClr val="FEFEFE"/>
            </a:solidFill>
            <a:prstDash val="dash"/>
            <a:bevel/>
            <a:headEnd type="none" w="med" len="med"/>
            <a:tailEnd type="none" w="med" len="med"/>
          </a:ln>
        </p:spPr>
      </p:sp>
      <p:sp>
        <p:nvSpPr>
          <p:cNvPr id="27" name="椭圆 49"/>
          <p:cNvSpPr>
            <a:spLocks noChangeAspect="1"/>
          </p:cNvSpPr>
          <p:nvPr/>
        </p:nvSpPr>
        <p:spPr>
          <a:xfrm>
            <a:off x="4533900" y="3970338"/>
            <a:ext cx="71438" cy="71437"/>
          </a:xfrm>
          <a:prstGeom prst="ellipse">
            <a:avLst/>
          </a:prstGeom>
          <a:solidFill>
            <a:srgbClr val="FFFFFF"/>
          </a:solidFill>
          <a:ln w="25400">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endParaRPr lang="zh-CN" altLang="zh-CN" sz="1800" dirty="0">
              <a:solidFill>
                <a:schemeClr val="bg1"/>
              </a:solidFill>
              <a:latin typeface="Arial" panose="020B0604020202020204" pitchFamily="34" charset="0"/>
              <a:ea typeface="宋体" panose="02010600030101010101" pitchFamily="2" charset="-122"/>
            </a:endParaRPr>
          </a:p>
        </p:txBody>
      </p:sp>
      <p:sp>
        <p:nvSpPr>
          <p:cNvPr id="28" name="TextBox 50"/>
          <p:cNvSpPr/>
          <p:nvPr/>
        </p:nvSpPr>
        <p:spPr>
          <a:xfrm>
            <a:off x="3889375" y="2235200"/>
            <a:ext cx="1365250" cy="75247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r>
              <a:rPr lang="zh-CN" altLang="en-US" sz="1100" dirty="0">
                <a:solidFill>
                  <a:srgbClr val="FFFFFF"/>
                </a:solidFill>
              </a:rPr>
              <a:t>新产品研发</a:t>
            </a:r>
            <a:r>
              <a:rPr lang="zh-CN" altLang="en-US" sz="800" dirty="0">
                <a:solidFill>
                  <a:srgbClr val="FEFEFE"/>
                </a:solidFill>
              </a:rPr>
              <a:t/>
            </a:r>
            <a:br>
              <a:rPr lang="zh-CN" altLang="en-US" sz="800" dirty="0">
                <a:solidFill>
                  <a:srgbClr val="FEFEFE"/>
                </a:solidFill>
              </a:rPr>
            </a:br>
            <a:r>
              <a:rPr lang="zh-CN" altLang="en-US" sz="800" dirty="0">
                <a:solidFill>
                  <a:srgbClr val="FEFEFE"/>
                </a:solidFill>
              </a:rPr>
              <a:t>在此处添加详细描述文本，尽量与标题文本语言风格相符合，语言描述尽量简洁生动。</a:t>
            </a:r>
            <a:endParaRPr lang="en-US" altLang="zh-CN" sz="800" dirty="0">
              <a:solidFill>
                <a:srgbClr val="FEFEFE"/>
              </a:solidFill>
            </a:endParaRPr>
          </a:p>
        </p:txBody>
      </p:sp>
      <p:sp>
        <p:nvSpPr>
          <p:cNvPr id="29" name="直接连接符 51"/>
          <p:cNvSpPr/>
          <p:nvPr/>
        </p:nvSpPr>
        <p:spPr>
          <a:xfrm flipV="1">
            <a:off x="4570413" y="2989263"/>
            <a:ext cx="1587" cy="963612"/>
          </a:xfrm>
          <a:prstGeom prst="line">
            <a:avLst/>
          </a:prstGeom>
          <a:ln w="9525" cap="flat" cmpd="sng">
            <a:solidFill>
              <a:srgbClr val="FEFEFE"/>
            </a:solidFill>
            <a:prstDash val="dash"/>
            <a:bevel/>
            <a:headEnd type="none" w="med" len="med"/>
            <a:tailEnd type="none" w="med" len="med"/>
          </a:ln>
        </p:spPr>
      </p:sp>
      <p:sp>
        <p:nvSpPr>
          <p:cNvPr id="30" name="椭圆 52"/>
          <p:cNvSpPr/>
          <p:nvPr/>
        </p:nvSpPr>
        <p:spPr>
          <a:xfrm>
            <a:off x="4352925" y="1473200"/>
            <a:ext cx="431800" cy="431800"/>
          </a:xfrm>
          <a:prstGeom prst="ellipse">
            <a:avLst/>
          </a:prstGeom>
          <a:solidFill>
            <a:srgbClr val="FFFFFF">
              <a:alpha val="50195"/>
            </a:srgbClr>
          </a:solidFill>
          <a:ln w="25400">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endParaRPr lang="zh-CN" altLang="zh-CN" sz="1800" dirty="0">
              <a:solidFill>
                <a:srgbClr val="00CC99"/>
              </a:solidFill>
              <a:latin typeface="Arial" panose="020B0604020202020204" pitchFamily="34" charset="0"/>
              <a:ea typeface="宋体" panose="02010600030101010101" pitchFamily="2" charset="-122"/>
            </a:endParaRPr>
          </a:p>
        </p:txBody>
      </p:sp>
      <p:sp>
        <p:nvSpPr>
          <p:cNvPr id="31" name="直接连接符 53"/>
          <p:cNvSpPr/>
          <p:nvPr/>
        </p:nvSpPr>
        <p:spPr>
          <a:xfrm flipV="1">
            <a:off x="4570413" y="1917700"/>
            <a:ext cx="0" cy="287338"/>
          </a:xfrm>
          <a:prstGeom prst="line">
            <a:avLst/>
          </a:prstGeom>
          <a:ln w="9525" cap="flat" cmpd="sng">
            <a:solidFill>
              <a:srgbClr val="FEFEFE"/>
            </a:solidFill>
            <a:prstDash val="dash"/>
            <a:bevel/>
            <a:headEnd type="none" w="med" len="med"/>
            <a:tailEnd type="none" w="med" len="med"/>
          </a:ln>
        </p:spPr>
      </p:sp>
      <p:sp>
        <p:nvSpPr>
          <p:cNvPr id="32" name="椭圆 54"/>
          <p:cNvSpPr>
            <a:spLocks noChangeAspect="1"/>
          </p:cNvSpPr>
          <p:nvPr/>
        </p:nvSpPr>
        <p:spPr>
          <a:xfrm>
            <a:off x="5578475" y="3970338"/>
            <a:ext cx="73025" cy="71437"/>
          </a:xfrm>
          <a:prstGeom prst="ellipse">
            <a:avLst/>
          </a:prstGeom>
          <a:solidFill>
            <a:schemeClr val="bg1"/>
          </a:solidFill>
          <a:ln w="25400">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endParaRPr lang="zh-CN" altLang="zh-CN" sz="1800" dirty="0">
              <a:solidFill>
                <a:schemeClr val="bg1"/>
              </a:solidFill>
              <a:latin typeface="Arial" panose="020B0604020202020204" pitchFamily="34" charset="0"/>
              <a:ea typeface="宋体" panose="02010600030101010101" pitchFamily="2" charset="-122"/>
            </a:endParaRPr>
          </a:p>
        </p:txBody>
      </p:sp>
      <p:sp>
        <p:nvSpPr>
          <p:cNvPr id="33" name="TextBox 55"/>
          <p:cNvSpPr/>
          <p:nvPr/>
        </p:nvSpPr>
        <p:spPr>
          <a:xfrm>
            <a:off x="4935538" y="2900363"/>
            <a:ext cx="1363662" cy="754062"/>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r>
              <a:rPr lang="zh-CN" altLang="en-US" sz="1100" dirty="0">
                <a:solidFill>
                  <a:schemeClr val="bg1"/>
                </a:solidFill>
              </a:rPr>
              <a:t>新产品上市</a:t>
            </a:r>
            <a:r>
              <a:rPr lang="zh-CN" altLang="en-US" sz="800" dirty="0">
                <a:solidFill>
                  <a:schemeClr val="bg1"/>
                </a:solidFill>
              </a:rPr>
              <a:t/>
            </a:r>
            <a:br>
              <a:rPr lang="zh-CN" altLang="en-US" sz="800" dirty="0">
                <a:solidFill>
                  <a:schemeClr val="bg1"/>
                </a:solidFill>
              </a:rPr>
            </a:br>
            <a:r>
              <a:rPr lang="zh-CN" altLang="en-US" sz="800" dirty="0">
                <a:solidFill>
                  <a:schemeClr val="bg1"/>
                </a:solidFill>
              </a:rPr>
              <a:t>在此处添加详细描述文本，尽量与标题文本语言风格相符合，语言描述尽量简洁生动。</a:t>
            </a:r>
            <a:endParaRPr lang="en-US" altLang="zh-CN" sz="800" dirty="0">
              <a:solidFill>
                <a:schemeClr val="bg1"/>
              </a:solidFill>
            </a:endParaRPr>
          </a:p>
        </p:txBody>
      </p:sp>
      <p:sp>
        <p:nvSpPr>
          <p:cNvPr id="34" name="直接连接符 56"/>
          <p:cNvSpPr/>
          <p:nvPr/>
        </p:nvSpPr>
        <p:spPr>
          <a:xfrm flipV="1">
            <a:off x="5614988" y="3663950"/>
            <a:ext cx="0" cy="288925"/>
          </a:xfrm>
          <a:prstGeom prst="line">
            <a:avLst/>
          </a:prstGeom>
          <a:ln w="9525" cap="flat" cmpd="sng">
            <a:solidFill>
              <a:srgbClr val="FEFEFE"/>
            </a:solidFill>
            <a:prstDash val="dash"/>
            <a:bevel/>
            <a:headEnd type="none" w="med" len="med"/>
            <a:tailEnd type="none" w="med" len="med"/>
          </a:ln>
        </p:spPr>
      </p:sp>
      <p:sp>
        <p:nvSpPr>
          <p:cNvPr id="35" name="椭圆 57"/>
          <p:cNvSpPr/>
          <p:nvPr/>
        </p:nvSpPr>
        <p:spPr>
          <a:xfrm>
            <a:off x="5399088" y="2136775"/>
            <a:ext cx="431800" cy="431800"/>
          </a:xfrm>
          <a:prstGeom prst="ellipse">
            <a:avLst/>
          </a:prstGeom>
          <a:solidFill>
            <a:srgbClr val="FFFFFF">
              <a:alpha val="50195"/>
            </a:srgbClr>
          </a:solidFill>
          <a:ln w="25400">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endParaRPr lang="zh-CN" altLang="zh-CN" sz="1800" dirty="0">
              <a:solidFill>
                <a:srgbClr val="00CC99"/>
              </a:solidFill>
              <a:latin typeface="Arial" panose="020B0604020202020204" pitchFamily="34" charset="0"/>
              <a:ea typeface="宋体" panose="02010600030101010101" pitchFamily="2" charset="-122"/>
            </a:endParaRPr>
          </a:p>
        </p:txBody>
      </p:sp>
      <p:sp>
        <p:nvSpPr>
          <p:cNvPr id="36" name="直接连接符 58"/>
          <p:cNvSpPr/>
          <p:nvPr/>
        </p:nvSpPr>
        <p:spPr>
          <a:xfrm flipV="1">
            <a:off x="5614988" y="2581275"/>
            <a:ext cx="0" cy="288925"/>
          </a:xfrm>
          <a:prstGeom prst="line">
            <a:avLst/>
          </a:prstGeom>
          <a:ln w="9525" cap="flat" cmpd="sng">
            <a:solidFill>
              <a:srgbClr val="FEFEFE"/>
            </a:solidFill>
            <a:prstDash val="dash"/>
            <a:bevel/>
            <a:headEnd type="none" w="med" len="med"/>
            <a:tailEnd type="none" w="med" len="med"/>
          </a:ln>
        </p:spPr>
      </p:sp>
      <p:sp>
        <p:nvSpPr>
          <p:cNvPr id="37" name="椭圆 59"/>
          <p:cNvSpPr>
            <a:spLocks noChangeAspect="1"/>
          </p:cNvSpPr>
          <p:nvPr/>
        </p:nvSpPr>
        <p:spPr>
          <a:xfrm>
            <a:off x="6623050" y="3970338"/>
            <a:ext cx="73025" cy="71437"/>
          </a:xfrm>
          <a:prstGeom prst="ellipse">
            <a:avLst/>
          </a:prstGeom>
          <a:solidFill>
            <a:schemeClr val="bg1"/>
          </a:solidFill>
          <a:ln w="25400">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endParaRPr lang="zh-CN" altLang="zh-CN" sz="1800" dirty="0">
              <a:solidFill>
                <a:schemeClr val="bg1"/>
              </a:solidFill>
              <a:latin typeface="Arial" panose="020B0604020202020204" pitchFamily="34" charset="0"/>
              <a:ea typeface="宋体" panose="02010600030101010101" pitchFamily="2" charset="-122"/>
            </a:endParaRPr>
          </a:p>
        </p:txBody>
      </p:sp>
      <p:sp>
        <p:nvSpPr>
          <p:cNvPr id="38" name="TextBox 60"/>
          <p:cNvSpPr/>
          <p:nvPr/>
        </p:nvSpPr>
        <p:spPr>
          <a:xfrm>
            <a:off x="5980113" y="2235200"/>
            <a:ext cx="1363662" cy="75247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r>
              <a:rPr lang="zh-CN" altLang="en-US" sz="1100" dirty="0">
                <a:solidFill>
                  <a:srgbClr val="FFFFFF"/>
                </a:solidFill>
              </a:rPr>
              <a:t>年收创新高</a:t>
            </a:r>
            <a:r>
              <a:rPr lang="zh-CN" altLang="en-US" sz="800" dirty="0">
                <a:solidFill>
                  <a:srgbClr val="FEFEFE"/>
                </a:solidFill>
              </a:rPr>
              <a:t/>
            </a:r>
            <a:br>
              <a:rPr lang="zh-CN" altLang="en-US" sz="800" dirty="0">
                <a:solidFill>
                  <a:srgbClr val="FEFEFE"/>
                </a:solidFill>
              </a:rPr>
            </a:br>
            <a:r>
              <a:rPr lang="zh-CN" altLang="en-US" sz="800" dirty="0">
                <a:solidFill>
                  <a:srgbClr val="FEFEFE"/>
                </a:solidFill>
              </a:rPr>
              <a:t>在此处添加详细描述文本，尽量与标题文本语言风格相符合，语言描述尽量简洁生动。</a:t>
            </a:r>
            <a:endParaRPr lang="en-US" altLang="zh-CN" sz="800" dirty="0">
              <a:solidFill>
                <a:srgbClr val="FEFEFE"/>
              </a:solidFill>
            </a:endParaRPr>
          </a:p>
        </p:txBody>
      </p:sp>
      <p:sp>
        <p:nvSpPr>
          <p:cNvPr id="39" name="直接连接符 61"/>
          <p:cNvSpPr/>
          <p:nvPr/>
        </p:nvSpPr>
        <p:spPr>
          <a:xfrm flipV="1">
            <a:off x="6659563" y="2989263"/>
            <a:ext cx="1587" cy="963612"/>
          </a:xfrm>
          <a:prstGeom prst="line">
            <a:avLst/>
          </a:prstGeom>
          <a:ln w="9525" cap="flat" cmpd="sng">
            <a:solidFill>
              <a:srgbClr val="FEFEFE"/>
            </a:solidFill>
            <a:prstDash val="dash"/>
            <a:bevel/>
            <a:headEnd type="none" w="med" len="med"/>
            <a:tailEnd type="none" w="med" len="med"/>
          </a:ln>
        </p:spPr>
      </p:sp>
      <p:sp>
        <p:nvSpPr>
          <p:cNvPr id="40" name="椭圆 62"/>
          <p:cNvSpPr/>
          <p:nvPr/>
        </p:nvSpPr>
        <p:spPr>
          <a:xfrm>
            <a:off x="6443663" y="1473200"/>
            <a:ext cx="431800" cy="431800"/>
          </a:xfrm>
          <a:prstGeom prst="ellipse">
            <a:avLst/>
          </a:prstGeom>
          <a:solidFill>
            <a:srgbClr val="FFFFFF">
              <a:alpha val="50195"/>
            </a:srgbClr>
          </a:solidFill>
          <a:ln w="25400">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endParaRPr lang="zh-CN" altLang="zh-CN" sz="1800" dirty="0">
              <a:solidFill>
                <a:srgbClr val="00CC99"/>
              </a:solidFill>
              <a:latin typeface="Arial" panose="020B0604020202020204" pitchFamily="34" charset="0"/>
              <a:ea typeface="宋体" panose="02010600030101010101" pitchFamily="2" charset="-122"/>
            </a:endParaRPr>
          </a:p>
        </p:txBody>
      </p:sp>
      <p:sp>
        <p:nvSpPr>
          <p:cNvPr id="41" name="直接连接符 63"/>
          <p:cNvSpPr/>
          <p:nvPr/>
        </p:nvSpPr>
        <p:spPr>
          <a:xfrm flipV="1">
            <a:off x="6659563" y="1917700"/>
            <a:ext cx="1587" cy="287338"/>
          </a:xfrm>
          <a:prstGeom prst="line">
            <a:avLst/>
          </a:prstGeom>
          <a:ln w="9525" cap="flat" cmpd="sng">
            <a:solidFill>
              <a:srgbClr val="FEFEFE"/>
            </a:solidFill>
            <a:prstDash val="dash"/>
            <a:bevel/>
            <a:headEnd type="none" w="med" len="med"/>
            <a:tailEnd type="none" w="med" len="med"/>
          </a:ln>
        </p:spPr>
      </p:sp>
      <p:sp>
        <p:nvSpPr>
          <p:cNvPr id="42" name="椭圆 64"/>
          <p:cNvSpPr>
            <a:spLocks noChangeAspect="1"/>
          </p:cNvSpPr>
          <p:nvPr/>
        </p:nvSpPr>
        <p:spPr>
          <a:xfrm>
            <a:off x="7669213" y="3970338"/>
            <a:ext cx="71437" cy="71437"/>
          </a:xfrm>
          <a:prstGeom prst="ellipse">
            <a:avLst/>
          </a:prstGeom>
          <a:solidFill>
            <a:srgbClr val="FFFFFF"/>
          </a:solidFill>
          <a:ln w="25400">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endParaRPr lang="zh-CN" altLang="zh-CN" sz="1800" dirty="0">
              <a:solidFill>
                <a:schemeClr val="bg1"/>
              </a:solidFill>
              <a:latin typeface="Arial" panose="020B0604020202020204" pitchFamily="34" charset="0"/>
              <a:ea typeface="宋体" panose="02010600030101010101" pitchFamily="2" charset="-122"/>
            </a:endParaRPr>
          </a:p>
        </p:txBody>
      </p:sp>
      <p:sp>
        <p:nvSpPr>
          <p:cNvPr id="43" name="TextBox 65"/>
          <p:cNvSpPr/>
          <p:nvPr/>
        </p:nvSpPr>
        <p:spPr>
          <a:xfrm>
            <a:off x="7024688" y="2900363"/>
            <a:ext cx="1363662" cy="754062"/>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r>
              <a:rPr lang="zh-CN" altLang="en-US" sz="1100" dirty="0">
                <a:solidFill>
                  <a:schemeClr val="bg1"/>
                </a:solidFill>
              </a:rPr>
              <a:t>布局全球</a:t>
            </a:r>
            <a:r>
              <a:rPr lang="zh-CN" altLang="en-US" sz="800" dirty="0">
                <a:solidFill>
                  <a:schemeClr val="bg1"/>
                </a:solidFill>
              </a:rPr>
              <a:t/>
            </a:r>
            <a:br>
              <a:rPr lang="zh-CN" altLang="en-US" sz="800" dirty="0">
                <a:solidFill>
                  <a:schemeClr val="bg1"/>
                </a:solidFill>
              </a:rPr>
            </a:br>
            <a:r>
              <a:rPr lang="zh-CN" altLang="en-US" sz="800" dirty="0">
                <a:solidFill>
                  <a:schemeClr val="bg1"/>
                </a:solidFill>
              </a:rPr>
              <a:t>在此处添加详细描述文本，尽量与标题文本语言风格相符合，语言描述尽量简洁生动。</a:t>
            </a:r>
            <a:endParaRPr lang="en-US" altLang="zh-CN" sz="800" dirty="0">
              <a:solidFill>
                <a:schemeClr val="bg1"/>
              </a:solidFill>
            </a:endParaRPr>
          </a:p>
        </p:txBody>
      </p:sp>
      <p:sp>
        <p:nvSpPr>
          <p:cNvPr id="44" name="直接连接符 66"/>
          <p:cNvSpPr/>
          <p:nvPr/>
        </p:nvSpPr>
        <p:spPr>
          <a:xfrm flipV="1">
            <a:off x="7705725" y="3663950"/>
            <a:ext cx="0" cy="288925"/>
          </a:xfrm>
          <a:prstGeom prst="line">
            <a:avLst/>
          </a:prstGeom>
          <a:ln w="9525" cap="flat" cmpd="sng">
            <a:solidFill>
              <a:srgbClr val="FEFEFE"/>
            </a:solidFill>
            <a:prstDash val="dash"/>
            <a:bevel/>
            <a:headEnd type="none" w="med" len="med"/>
            <a:tailEnd type="none" w="med" len="med"/>
          </a:ln>
        </p:spPr>
      </p:sp>
      <p:sp>
        <p:nvSpPr>
          <p:cNvPr id="45" name="椭圆 67"/>
          <p:cNvSpPr/>
          <p:nvPr/>
        </p:nvSpPr>
        <p:spPr>
          <a:xfrm>
            <a:off x="7488238" y="2136775"/>
            <a:ext cx="431800" cy="431800"/>
          </a:xfrm>
          <a:prstGeom prst="ellipse">
            <a:avLst/>
          </a:prstGeom>
          <a:solidFill>
            <a:srgbClr val="FFFFFF">
              <a:alpha val="50195"/>
            </a:srgbClr>
          </a:solidFill>
          <a:ln w="25400">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endParaRPr lang="zh-CN" altLang="zh-CN" sz="1800" dirty="0">
              <a:solidFill>
                <a:srgbClr val="00CC99"/>
              </a:solidFill>
              <a:latin typeface="Arial" panose="020B0604020202020204" pitchFamily="34" charset="0"/>
              <a:ea typeface="宋体" panose="02010600030101010101" pitchFamily="2" charset="-122"/>
            </a:endParaRPr>
          </a:p>
        </p:txBody>
      </p:sp>
      <p:sp>
        <p:nvSpPr>
          <p:cNvPr id="46" name="直接连接符 68"/>
          <p:cNvSpPr/>
          <p:nvPr/>
        </p:nvSpPr>
        <p:spPr>
          <a:xfrm flipV="1">
            <a:off x="7705725" y="2581275"/>
            <a:ext cx="0" cy="288925"/>
          </a:xfrm>
          <a:prstGeom prst="line">
            <a:avLst/>
          </a:prstGeom>
          <a:ln w="9525" cap="flat" cmpd="sng">
            <a:solidFill>
              <a:srgbClr val="FEFEFE"/>
            </a:solidFill>
            <a:prstDash val="dash"/>
            <a:bevel/>
            <a:headEnd type="none" w="med" len="med"/>
            <a:tailEnd type="none" w="med" len="med"/>
          </a:ln>
        </p:spPr>
      </p:sp>
      <p:sp>
        <p:nvSpPr>
          <p:cNvPr id="47" name="TextBox 69"/>
          <p:cNvSpPr/>
          <p:nvPr/>
        </p:nvSpPr>
        <p:spPr>
          <a:xfrm>
            <a:off x="1071563" y="4078288"/>
            <a:ext cx="725487" cy="30797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r>
              <a:rPr lang="en-US" altLang="zh-CN" sz="1400" dirty="0">
                <a:solidFill>
                  <a:schemeClr val="bg1"/>
                </a:solidFill>
              </a:rPr>
              <a:t>2009</a:t>
            </a:r>
            <a:endParaRPr lang="en-US" altLang="zh-CN" sz="1000" dirty="0">
              <a:solidFill>
                <a:schemeClr val="bg1"/>
              </a:solidFill>
            </a:endParaRPr>
          </a:p>
        </p:txBody>
      </p:sp>
      <p:sp>
        <p:nvSpPr>
          <p:cNvPr id="48" name="TextBox 70"/>
          <p:cNvSpPr/>
          <p:nvPr/>
        </p:nvSpPr>
        <p:spPr>
          <a:xfrm>
            <a:off x="2117725" y="4078288"/>
            <a:ext cx="725488" cy="30797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r>
              <a:rPr lang="en-US" altLang="zh-CN" sz="1400" dirty="0">
                <a:solidFill>
                  <a:schemeClr val="bg1"/>
                </a:solidFill>
              </a:rPr>
              <a:t>2010</a:t>
            </a:r>
            <a:endParaRPr lang="en-US" altLang="zh-CN" sz="1000" dirty="0">
              <a:solidFill>
                <a:schemeClr val="bg1"/>
              </a:solidFill>
            </a:endParaRPr>
          </a:p>
        </p:txBody>
      </p:sp>
      <p:sp>
        <p:nvSpPr>
          <p:cNvPr id="49" name="TextBox 71"/>
          <p:cNvSpPr/>
          <p:nvPr/>
        </p:nvSpPr>
        <p:spPr>
          <a:xfrm>
            <a:off x="3162300" y="4078288"/>
            <a:ext cx="725488" cy="30797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r>
              <a:rPr lang="en-US" altLang="zh-CN" sz="1400" dirty="0">
                <a:solidFill>
                  <a:schemeClr val="bg1"/>
                </a:solidFill>
              </a:rPr>
              <a:t>2011</a:t>
            </a:r>
            <a:endParaRPr lang="en-US" altLang="zh-CN" sz="1000" dirty="0">
              <a:solidFill>
                <a:schemeClr val="bg1"/>
              </a:solidFill>
            </a:endParaRPr>
          </a:p>
        </p:txBody>
      </p:sp>
      <p:sp>
        <p:nvSpPr>
          <p:cNvPr id="50" name="TextBox 72"/>
          <p:cNvSpPr/>
          <p:nvPr/>
        </p:nvSpPr>
        <p:spPr>
          <a:xfrm>
            <a:off x="4206875" y="4078288"/>
            <a:ext cx="725488" cy="30797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r>
              <a:rPr lang="en-US" altLang="zh-CN" sz="1400" dirty="0">
                <a:solidFill>
                  <a:schemeClr val="bg1"/>
                </a:solidFill>
              </a:rPr>
              <a:t>2012</a:t>
            </a:r>
            <a:endParaRPr lang="en-US" altLang="zh-CN" sz="1000" dirty="0">
              <a:solidFill>
                <a:schemeClr val="bg1"/>
              </a:solidFill>
            </a:endParaRPr>
          </a:p>
        </p:txBody>
      </p:sp>
      <p:sp>
        <p:nvSpPr>
          <p:cNvPr id="51" name="TextBox 73"/>
          <p:cNvSpPr/>
          <p:nvPr/>
        </p:nvSpPr>
        <p:spPr>
          <a:xfrm>
            <a:off x="5254625" y="4078288"/>
            <a:ext cx="725488" cy="30797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r>
              <a:rPr lang="en-US" altLang="zh-CN" sz="1400" dirty="0">
                <a:solidFill>
                  <a:schemeClr val="bg1"/>
                </a:solidFill>
              </a:rPr>
              <a:t>2013</a:t>
            </a:r>
            <a:endParaRPr lang="en-US" altLang="zh-CN" sz="1000" dirty="0">
              <a:solidFill>
                <a:schemeClr val="bg1"/>
              </a:solidFill>
            </a:endParaRPr>
          </a:p>
        </p:txBody>
      </p:sp>
      <p:sp>
        <p:nvSpPr>
          <p:cNvPr id="52" name="TextBox 74"/>
          <p:cNvSpPr/>
          <p:nvPr/>
        </p:nvSpPr>
        <p:spPr>
          <a:xfrm>
            <a:off x="6296025" y="4078288"/>
            <a:ext cx="727075" cy="30797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r>
              <a:rPr lang="en-US" altLang="zh-CN" sz="1400" dirty="0">
                <a:solidFill>
                  <a:schemeClr val="bg1"/>
                </a:solidFill>
              </a:rPr>
              <a:t>2014</a:t>
            </a:r>
            <a:endParaRPr lang="en-US" altLang="zh-CN" sz="1000" dirty="0">
              <a:solidFill>
                <a:schemeClr val="bg1"/>
              </a:solidFill>
            </a:endParaRPr>
          </a:p>
        </p:txBody>
      </p:sp>
      <p:sp>
        <p:nvSpPr>
          <p:cNvPr id="53" name="TextBox 75"/>
          <p:cNvSpPr/>
          <p:nvPr/>
        </p:nvSpPr>
        <p:spPr>
          <a:xfrm>
            <a:off x="7342188" y="4078288"/>
            <a:ext cx="725487" cy="30797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r>
              <a:rPr lang="en-US" altLang="zh-CN" sz="1400" dirty="0">
                <a:solidFill>
                  <a:schemeClr val="bg1"/>
                </a:solidFill>
              </a:rPr>
              <a:t>2015</a:t>
            </a:r>
            <a:endParaRPr lang="en-US" altLang="zh-CN" sz="1000" dirty="0">
              <a:solidFill>
                <a:schemeClr val="bg1"/>
              </a:solidFill>
            </a:endParaRPr>
          </a:p>
        </p:txBody>
      </p:sp>
      <p:sp>
        <p:nvSpPr>
          <p:cNvPr id="54" name="梯形 21"/>
          <p:cNvSpPr/>
          <p:nvPr/>
        </p:nvSpPr>
        <p:spPr>
          <a:xfrm rot="-5400000">
            <a:off x="1339850" y="2225675"/>
            <a:ext cx="190500" cy="241300"/>
          </a:xfrm>
          <a:custGeom>
            <a:avLst/>
            <a:gdLst>
              <a:gd name="txL" fmla="*/ 0 w 880987"/>
              <a:gd name="txT" fmla="*/ 0 h 1120183"/>
              <a:gd name="txR" fmla="*/ 880987 w 880987"/>
              <a:gd name="txB" fmla="*/ 1120183 h 1120183"/>
            </a:gdLst>
            <a:ahLst/>
            <a:cxnLst>
              <a:cxn ang="0">
                <a:pos x="7654" y="8245"/>
              </a:cxn>
              <a:cxn ang="0">
                <a:pos x="7654" y="9342"/>
              </a:cxn>
              <a:cxn ang="0">
                <a:pos x="5615" y="9342"/>
              </a:cxn>
              <a:cxn ang="0">
                <a:pos x="6687" y="8245"/>
              </a:cxn>
              <a:cxn ang="0">
                <a:pos x="7654" y="8245"/>
              </a:cxn>
              <a:cxn ang="0">
                <a:pos x="8907" y="5598"/>
              </a:cxn>
              <a:cxn ang="0">
                <a:pos x="3244" y="11197"/>
              </a:cxn>
              <a:cxn ang="0">
                <a:pos x="3244" y="9521"/>
              </a:cxn>
              <a:cxn ang="0">
                <a:pos x="3383" y="9384"/>
              </a:cxn>
              <a:cxn ang="0">
                <a:pos x="782" y="9384"/>
              </a:cxn>
              <a:cxn ang="0">
                <a:pos x="0" y="8611"/>
              </a:cxn>
              <a:cxn ang="0">
                <a:pos x="0" y="7656"/>
              </a:cxn>
              <a:cxn ang="0">
                <a:pos x="1699" y="7656"/>
              </a:cxn>
              <a:cxn ang="0">
                <a:pos x="1976" y="7382"/>
              </a:cxn>
              <a:cxn ang="0">
                <a:pos x="1976" y="6285"/>
              </a:cxn>
              <a:cxn ang="0">
                <a:pos x="1699" y="6011"/>
              </a:cxn>
              <a:cxn ang="0">
                <a:pos x="0" y="6011"/>
              </a:cxn>
              <a:cxn ang="0">
                <a:pos x="0" y="2586"/>
              </a:cxn>
              <a:cxn ang="0">
                <a:pos x="782" y="1812"/>
              </a:cxn>
              <a:cxn ang="0">
                <a:pos x="3383" y="1812"/>
              </a:cxn>
              <a:cxn ang="0">
                <a:pos x="3244" y="1676"/>
              </a:cxn>
              <a:cxn ang="0">
                <a:pos x="3244" y="0"/>
              </a:cxn>
              <a:cxn ang="0">
                <a:pos x="8907" y="5598"/>
              </a:cxn>
            </a:cxnLst>
            <a:rect l="txL" t="txT" r="txR" b="txB"/>
            <a:pathLst>
              <a:path w="880987" h="1120183">
                <a:moveTo>
                  <a:pt x="757066" y="824835"/>
                </a:moveTo>
                <a:lnTo>
                  <a:pt x="757066" y="934658"/>
                </a:lnTo>
                <a:lnTo>
                  <a:pt x="555328" y="934658"/>
                </a:lnTo>
                <a:lnTo>
                  <a:pt x="661366" y="824835"/>
                </a:lnTo>
                <a:lnTo>
                  <a:pt x="757066" y="824835"/>
                </a:lnTo>
                <a:close/>
                <a:moveTo>
                  <a:pt x="880987" y="560091"/>
                </a:moveTo>
                <a:lnTo>
                  <a:pt x="320895" y="1120183"/>
                </a:lnTo>
                <a:lnTo>
                  <a:pt x="320895" y="952536"/>
                </a:lnTo>
                <a:lnTo>
                  <a:pt x="334577" y="938854"/>
                </a:lnTo>
                <a:lnTo>
                  <a:pt x="77386" y="938854"/>
                </a:lnTo>
                <a:cubicBezTo>
                  <a:pt x="34647" y="938854"/>
                  <a:pt x="0" y="904207"/>
                  <a:pt x="0" y="861468"/>
                </a:cubicBezTo>
                <a:lnTo>
                  <a:pt x="0" y="765985"/>
                </a:lnTo>
                <a:lnTo>
                  <a:pt x="168046" y="765985"/>
                </a:lnTo>
                <a:cubicBezTo>
                  <a:pt x="183196" y="765985"/>
                  <a:pt x="195477" y="753704"/>
                  <a:pt x="195477" y="738554"/>
                </a:cubicBezTo>
                <a:lnTo>
                  <a:pt x="195477" y="628834"/>
                </a:lnTo>
                <a:cubicBezTo>
                  <a:pt x="195477" y="613684"/>
                  <a:pt x="183196" y="601403"/>
                  <a:pt x="168046" y="601403"/>
                </a:cubicBezTo>
                <a:lnTo>
                  <a:pt x="0" y="601403"/>
                </a:lnTo>
                <a:lnTo>
                  <a:pt x="0" y="258716"/>
                </a:lnTo>
                <a:cubicBezTo>
                  <a:pt x="0" y="215977"/>
                  <a:pt x="34647" y="181330"/>
                  <a:pt x="77386" y="181330"/>
                </a:cubicBezTo>
                <a:lnTo>
                  <a:pt x="334578" y="181330"/>
                </a:lnTo>
                <a:lnTo>
                  <a:pt x="320895" y="167647"/>
                </a:lnTo>
                <a:lnTo>
                  <a:pt x="320895" y="0"/>
                </a:lnTo>
                <a:lnTo>
                  <a:pt x="880987" y="560091"/>
                </a:lnTo>
                <a:close/>
              </a:path>
            </a:pathLst>
          </a:custGeom>
          <a:solidFill>
            <a:schemeClr val="bg1"/>
          </a:solidFill>
          <a:ln w="25400">
            <a:noFill/>
          </a:ln>
        </p:spPr>
        <p:txBody>
          <a:bodyPr/>
          <a:lstStyle/>
          <a:p>
            <a:endParaRPr lang="zh-CN" altLang="en-US"/>
          </a:p>
        </p:txBody>
      </p:sp>
      <p:sp>
        <p:nvSpPr>
          <p:cNvPr id="55" name="空心弧 22"/>
          <p:cNvSpPr/>
          <p:nvPr/>
        </p:nvSpPr>
        <p:spPr>
          <a:xfrm>
            <a:off x="2390775" y="1603375"/>
            <a:ext cx="177800" cy="171450"/>
          </a:xfrm>
          <a:custGeom>
            <a:avLst/>
            <a:gdLst>
              <a:gd name="txL" fmla="*/ 0 w 872917"/>
              <a:gd name="txT" fmla="*/ 0 h 836472"/>
              <a:gd name="txR" fmla="*/ 872917 w 872917"/>
              <a:gd name="txB" fmla="*/ 836472 h 836472"/>
            </a:gdLst>
            <a:ahLst/>
            <a:cxnLst>
              <a:cxn ang="0">
                <a:pos x="7376" y="3336"/>
              </a:cxn>
              <a:cxn ang="0">
                <a:pos x="7376" y="6263"/>
              </a:cxn>
              <a:cxn ang="0">
                <a:pos x="6454" y="7203"/>
              </a:cxn>
              <a:cxn ang="0">
                <a:pos x="922" y="7203"/>
              </a:cxn>
              <a:cxn ang="0">
                <a:pos x="0" y="6263"/>
              </a:cxn>
              <a:cxn ang="0">
                <a:pos x="0" y="3388"/>
              </a:cxn>
              <a:cxn ang="0">
                <a:pos x="3181" y="4408"/>
              </a:cxn>
              <a:cxn ang="0">
                <a:pos x="2951" y="5536"/>
              </a:cxn>
              <a:cxn ang="0">
                <a:pos x="4426" y="5536"/>
              </a:cxn>
              <a:cxn ang="0">
                <a:pos x="4194" y="4403"/>
              </a:cxn>
              <a:cxn ang="0">
                <a:pos x="7376" y="3336"/>
              </a:cxn>
              <a:cxn ang="0">
                <a:pos x="3842" y="775"/>
              </a:cxn>
              <a:cxn ang="0">
                <a:pos x="2839" y="1043"/>
              </a:cxn>
              <a:cxn ang="0">
                <a:pos x="2414" y="1565"/>
              </a:cxn>
              <a:cxn ang="0">
                <a:pos x="4959" y="1565"/>
              </a:cxn>
              <a:cxn ang="0">
                <a:pos x="4767" y="1252"/>
              </a:cxn>
              <a:cxn ang="0">
                <a:pos x="3842" y="775"/>
              </a:cxn>
              <a:cxn ang="0">
                <a:pos x="3528" y="6"/>
              </a:cxn>
              <a:cxn ang="0">
                <a:pos x="5323" y="735"/>
              </a:cxn>
              <a:cxn ang="0">
                <a:pos x="5787" y="1565"/>
              </a:cxn>
              <a:cxn ang="0">
                <a:pos x="6454" y="1565"/>
              </a:cxn>
              <a:cxn ang="0">
                <a:pos x="7376" y="2505"/>
              </a:cxn>
              <a:cxn ang="0">
                <a:pos x="7376" y="2800"/>
              </a:cxn>
              <a:cxn ang="0">
                <a:pos x="4092" y="3901"/>
              </a:cxn>
              <a:cxn ang="0">
                <a:pos x="4057" y="3732"/>
              </a:cxn>
              <a:cxn ang="0">
                <a:pos x="3319" y="3732"/>
              </a:cxn>
              <a:cxn ang="0">
                <a:pos x="3290" y="3877"/>
              </a:cxn>
              <a:cxn ang="0">
                <a:pos x="0" y="2823"/>
              </a:cxn>
              <a:cxn ang="0">
                <a:pos x="0" y="2505"/>
              </a:cxn>
              <a:cxn ang="0">
                <a:pos x="922" y="1565"/>
              </a:cxn>
              <a:cxn ang="0">
                <a:pos x="1590" y="1565"/>
              </a:cxn>
              <a:cxn ang="0">
                <a:pos x="2402" y="420"/>
              </a:cxn>
              <a:cxn ang="0">
                <a:pos x="3528" y="6"/>
              </a:cxn>
            </a:cxnLst>
            <a:rect l="txL" t="txT" r="txR" b="txB"/>
            <a:pathLst>
              <a:path w="872917" h="836472">
                <a:moveTo>
                  <a:pt x="872917" y="387463"/>
                </a:moveTo>
                <a:lnTo>
                  <a:pt x="872917" y="727355"/>
                </a:lnTo>
                <a:cubicBezTo>
                  <a:pt x="872917" y="787619"/>
                  <a:pt x="824064" y="836472"/>
                  <a:pt x="763800" y="836472"/>
                </a:cubicBezTo>
                <a:lnTo>
                  <a:pt x="109117" y="836472"/>
                </a:lnTo>
                <a:cubicBezTo>
                  <a:pt x="48853" y="836472"/>
                  <a:pt x="0" y="787619"/>
                  <a:pt x="0" y="727355"/>
                </a:cubicBezTo>
                <a:lnTo>
                  <a:pt x="0" y="393462"/>
                </a:lnTo>
                <a:lnTo>
                  <a:pt x="376465" y="511868"/>
                </a:lnTo>
                <a:lnTo>
                  <a:pt x="349167" y="642896"/>
                </a:lnTo>
                <a:lnTo>
                  <a:pt x="523750" y="642896"/>
                </a:lnTo>
                <a:lnTo>
                  <a:pt x="496346" y="511356"/>
                </a:lnTo>
                <a:lnTo>
                  <a:pt x="872917" y="387463"/>
                </a:lnTo>
                <a:close/>
                <a:moveTo>
                  <a:pt x="454651" y="89951"/>
                </a:moveTo>
                <a:cubicBezTo>
                  <a:pt x="413879" y="85636"/>
                  <a:pt x="371578" y="95760"/>
                  <a:pt x="335971" y="121192"/>
                </a:cubicBezTo>
                <a:cubicBezTo>
                  <a:pt x="313511" y="137234"/>
                  <a:pt x="295948" y="157772"/>
                  <a:pt x="285636" y="181784"/>
                </a:cubicBezTo>
                <a:lnTo>
                  <a:pt x="586808" y="181784"/>
                </a:lnTo>
                <a:cubicBezTo>
                  <a:pt x="582405" y="168081"/>
                  <a:pt x="574102" y="156229"/>
                  <a:pt x="564164" y="145339"/>
                </a:cubicBezTo>
                <a:cubicBezTo>
                  <a:pt x="534669" y="113018"/>
                  <a:pt x="495424" y="94265"/>
                  <a:pt x="454651" y="89951"/>
                </a:cubicBezTo>
                <a:close/>
                <a:moveTo>
                  <a:pt x="417458" y="679"/>
                </a:moveTo>
                <a:cubicBezTo>
                  <a:pt x="495129" y="-4923"/>
                  <a:pt x="574048" y="24160"/>
                  <a:pt x="629894" y="85355"/>
                </a:cubicBezTo>
                <a:cubicBezTo>
                  <a:pt x="655919" y="113874"/>
                  <a:pt x="674543" y="146746"/>
                  <a:pt x="684840" y="181784"/>
                </a:cubicBezTo>
                <a:lnTo>
                  <a:pt x="763800" y="181784"/>
                </a:lnTo>
                <a:cubicBezTo>
                  <a:pt x="824064" y="181784"/>
                  <a:pt x="872917" y="230637"/>
                  <a:pt x="872917" y="290901"/>
                </a:cubicBezTo>
                <a:lnTo>
                  <a:pt x="872917" y="325135"/>
                </a:lnTo>
                <a:lnTo>
                  <a:pt x="484194" y="453026"/>
                </a:lnTo>
                <a:lnTo>
                  <a:pt x="480104" y="433396"/>
                </a:lnTo>
                <a:lnTo>
                  <a:pt x="392813" y="433396"/>
                </a:lnTo>
                <a:lnTo>
                  <a:pt x="389304" y="450237"/>
                </a:lnTo>
                <a:lnTo>
                  <a:pt x="0" y="327793"/>
                </a:lnTo>
                <a:lnTo>
                  <a:pt x="0" y="290901"/>
                </a:lnTo>
                <a:cubicBezTo>
                  <a:pt x="0" y="230637"/>
                  <a:pt x="48853" y="181784"/>
                  <a:pt x="109117" y="181784"/>
                </a:cubicBezTo>
                <a:lnTo>
                  <a:pt x="188214" y="181784"/>
                </a:lnTo>
                <a:cubicBezTo>
                  <a:pt x="203958" y="129561"/>
                  <a:pt x="236927" y="82582"/>
                  <a:pt x="284252" y="48780"/>
                </a:cubicBezTo>
                <a:cubicBezTo>
                  <a:pt x="324702" y="19889"/>
                  <a:pt x="370855" y="4041"/>
                  <a:pt x="417458" y="679"/>
                </a:cubicBezTo>
                <a:close/>
              </a:path>
            </a:pathLst>
          </a:custGeom>
          <a:solidFill>
            <a:schemeClr val="bg1"/>
          </a:solidFill>
          <a:ln w="25400">
            <a:noFill/>
          </a:ln>
        </p:spPr>
        <p:txBody>
          <a:bodyPr/>
          <a:lstStyle/>
          <a:p>
            <a:endParaRPr lang="zh-CN" altLang="en-US"/>
          </a:p>
        </p:txBody>
      </p:sp>
      <p:sp>
        <p:nvSpPr>
          <p:cNvPr id="56" name="圆角矩形 49"/>
          <p:cNvSpPr/>
          <p:nvPr/>
        </p:nvSpPr>
        <p:spPr>
          <a:xfrm>
            <a:off x="3449638" y="2251075"/>
            <a:ext cx="150812" cy="203200"/>
          </a:xfrm>
          <a:custGeom>
            <a:avLst/>
            <a:gdLst>
              <a:gd name="txL" fmla="*/ 0 w 654689"/>
              <a:gd name="txT" fmla="*/ 0 h 876743"/>
              <a:gd name="txR" fmla="*/ 654689 w 654689"/>
              <a:gd name="txB" fmla="*/ 876743 h 876743"/>
            </a:gdLst>
            <a:ahLst/>
            <a:cxnLst>
              <a:cxn ang="0">
                <a:pos x="1648" y="6380"/>
              </a:cxn>
              <a:cxn ang="0">
                <a:pos x="5927" y="6380"/>
              </a:cxn>
              <a:cxn ang="0">
                <a:pos x="5927" y="7059"/>
              </a:cxn>
              <a:cxn ang="0">
                <a:pos x="1648" y="7059"/>
              </a:cxn>
              <a:cxn ang="0">
                <a:pos x="1648" y="6380"/>
              </a:cxn>
              <a:cxn ang="0">
                <a:pos x="1648" y="5309"/>
              </a:cxn>
              <a:cxn ang="0">
                <a:pos x="5213" y="5309"/>
              </a:cxn>
              <a:cxn ang="0">
                <a:pos x="5213" y="5989"/>
              </a:cxn>
              <a:cxn ang="0">
                <a:pos x="1648" y="5989"/>
              </a:cxn>
              <a:cxn ang="0">
                <a:pos x="1648" y="5309"/>
              </a:cxn>
              <a:cxn ang="0">
                <a:pos x="1648" y="4327"/>
              </a:cxn>
              <a:cxn ang="0">
                <a:pos x="6402" y="4327"/>
              </a:cxn>
              <a:cxn ang="0">
                <a:pos x="6402" y="5006"/>
              </a:cxn>
              <a:cxn ang="0">
                <a:pos x="1648" y="5006"/>
              </a:cxn>
              <a:cxn ang="0">
                <a:pos x="1648" y="4327"/>
              </a:cxn>
              <a:cxn ang="0">
                <a:pos x="910" y="1845"/>
              </a:cxn>
              <a:cxn ang="0">
                <a:pos x="1067" y="1845"/>
              </a:cxn>
              <a:cxn ang="0">
                <a:pos x="1067" y="9524"/>
              </a:cxn>
              <a:cxn ang="0">
                <a:pos x="6936" y="9524"/>
              </a:cxn>
              <a:cxn ang="0">
                <a:pos x="6936" y="1845"/>
              </a:cxn>
              <a:cxn ang="0">
                <a:pos x="7092" y="1845"/>
              </a:cxn>
              <a:cxn ang="0">
                <a:pos x="8003" y="2772"/>
              </a:cxn>
              <a:cxn ang="0">
                <a:pos x="8003" y="9988"/>
              </a:cxn>
              <a:cxn ang="0">
                <a:pos x="7092" y="10915"/>
              </a:cxn>
              <a:cxn ang="0">
                <a:pos x="910" y="10915"/>
              </a:cxn>
              <a:cxn ang="0">
                <a:pos x="0" y="9988"/>
              </a:cxn>
              <a:cxn ang="0">
                <a:pos x="0" y="2772"/>
              </a:cxn>
              <a:cxn ang="0">
                <a:pos x="910" y="1845"/>
              </a:cxn>
              <a:cxn ang="0">
                <a:pos x="4001" y="740"/>
              </a:cxn>
              <a:cxn ang="0">
                <a:pos x="3394" y="1358"/>
              </a:cxn>
              <a:cxn ang="0">
                <a:pos x="3644" y="1845"/>
              </a:cxn>
              <a:cxn ang="0">
                <a:pos x="4359" y="1845"/>
              </a:cxn>
              <a:cxn ang="0">
                <a:pos x="4609" y="1358"/>
              </a:cxn>
              <a:cxn ang="0">
                <a:pos x="4001" y="740"/>
              </a:cxn>
              <a:cxn ang="0">
                <a:pos x="4001" y="0"/>
              </a:cxn>
              <a:cxn ang="0">
                <a:pos x="5335" y="1358"/>
              </a:cxn>
              <a:cxn ang="0">
                <a:pos x="5239" y="1845"/>
              </a:cxn>
              <a:cxn ang="0">
                <a:pos x="6402" y="1845"/>
              </a:cxn>
              <a:cxn ang="0">
                <a:pos x="6402" y="2876"/>
              </a:cxn>
              <a:cxn ang="0">
                <a:pos x="5814" y="3475"/>
              </a:cxn>
              <a:cxn ang="0">
                <a:pos x="2189" y="3475"/>
              </a:cxn>
              <a:cxn ang="0">
                <a:pos x="1601" y="2876"/>
              </a:cxn>
              <a:cxn ang="0">
                <a:pos x="1601" y="1845"/>
              </a:cxn>
              <a:cxn ang="0">
                <a:pos x="2764" y="1845"/>
              </a:cxn>
              <a:cxn ang="0">
                <a:pos x="2668" y="1358"/>
              </a:cxn>
              <a:cxn ang="0">
                <a:pos x="4001" y="0"/>
              </a:cxn>
            </a:cxnLst>
            <a:rect l="txL" t="txT" r="txR" b="txB"/>
            <a:pathLst>
              <a:path w="654689" h="876743">
                <a:moveTo>
                  <a:pt x="134787" y="512482"/>
                </a:moveTo>
                <a:lnTo>
                  <a:pt x="484855" y="512482"/>
                </a:lnTo>
                <a:lnTo>
                  <a:pt x="484855" y="567039"/>
                </a:lnTo>
                <a:lnTo>
                  <a:pt x="134787" y="567039"/>
                </a:lnTo>
                <a:lnTo>
                  <a:pt x="134787" y="512482"/>
                </a:lnTo>
                <a:close/>
                <a:moveTo>
                  <a:pt x="134787" y="426464"/>
                </a:moveTo>
                <a:lnTo>
                  <a:pt x="426499" y="426464"/>
                </a:lnTo>
                <a:lnTo>
                  <a:pt x="426499" y="481021"/>
                </a:lnTo>
                <a:lnTo>
                  <a:pt x="134787" y="481021"/>
                </a:lnTo>
                <a:lnTo>
                  <a:pt x="134787" y="426464"/>
                </a:lnTo>
                <a:close/>
                <a:moveTo>
                  <a:pt x="134787" y="347535"/>
                </a:moveTo>
                <a:lnTo>
                  <a:pt x="523751" y="347535"/>
                </a:lnTo>
                <a:lnTo>
                  <a:pt x="523751" y="402092"/>
                </a:lnTo>
                <a:lnTo>
                  <a:pt x="134787" y="402092"/>
                </a:lnTo>
                <a:lnTo>
                  <a:pt x="134787" y="347535"/>
                </a:lnTo>
                <a:close/>
                <a:moveTo>
                  <a:pt x="74477" y="148223"/>
                </a:moveTo>
                <a:lnTo>
                  <a:pt x="87292" y="148223"/>
                </a:lnTo>
                <a:lnTo>
                  <a:pt x="87292" y="765039"/>
                </a:lnTo>
                <a:lnTo>
                  <a:pt x="567397" y="765039"/>
                </a:lnTo>
                <a:lnTo>
                  <a:pt x="567397" y="148223"/>
                </a:lnTo>
                <a:lnTo>
                  <a:pt x="580212" y="148223"/>
                </a:lnTo>
                <a:cubicBezTo>
                  <a:pt x="621345" y="148223"/>
                  <a:pt x="654689" y="181567"/>
                  <a:pt x="654689" y="222700"/>
                </a:cubicBezTo>
                <a:lnTo>
                  <a:pt x="654689" y="802266"/>
                </a:lnTo>
                <a:cubicBezTo>
                  <a:pt x="654689" y="843399"/>
                  <a:pt x="621345" y="876743"/>
                  <a:pt x="580212" y="876743"/>
                </a:cubicBezTo>
                <a:lnTo>
                  <a:pt x="74477" y="876743"/>
                </a:lnTo>
                <a:cubicBezTo>
                  <a:pt x="33344" y="876743"/>
                  <a:pt x="0" y="843399"/>
                  <a:pt x="0" y="802266"/>
                </a:cubicBezTo>
                <a:lnTo>
                  <a:pt x="0" y="222700"/>
                </a:lnTo>
                <a:cubicBezTo>
                  <a:pt x="0" y="181567"/>
                  <a:pt x="33344" y="148223"/>
                  <a:pt x="74477" y="148223"/>
                </a:cubicBezTo>
                <a:close/>
                <a:moveTo>
                  <a:pt x="327344" y="59420"/>
                </a:moveTo>
                <a:cubicBezTo>
                  <a:pt x="299905" y="59420"/>
                  <a:pt x="277661" y="81664"/>
                  <a:pt x="277661" y="109103"/>
                </a:cubicBezTo>
                <a:cubicBezTo>
                  <a:pt x="277661" y="125393"/>
                  <a:pt x="285501" y="139852"/>
                  <a:pt x="298129" y="148223"/>
                </a:cubicBezTo>
                <a:lnTo>
                  <a:pt x="356559" y="148223"/>
                </a:lnTo>
                <a:cubicBezTo>
                  <a:pt x="369187" y="139852"/>
                  <a:pt x="377027" y="125393"/>
                  <a:pt x="377027" y="109103"/>
                </a:cubicBezTo>
                <a:cubicBezTo>
                  <a:pt x="377027" y="81664"/>
                  <a:pt x="354783" y="59420"/>
                  <a:pt x="327344" y="59420"/>
                </a:cubicBezTo>
                <a:close/>
                <a:moveTo>
                  <a:pt x="327345" y="0"/>
                </a:moveTo>
                <a:cubicBezTo>
                  <a:pt x="387601" y="0"/>
                  <a:pt x="436448" y="48847"/>
                  <a:pt x="436448" y="109103"/>
                </a:cubicBezTo>
                <a:lnTo>
                  <a:pt x="428550" y="148223"/>
                </a:lnTo>
                <a:lnTo>
                  <a:pt x="523751" y="148223"/>
                </a:lnTo>
                <a:lnTo>
                  <a:pt x="523751" y="231012"/>
                </a:lnTo>
                <a:cubicBezTo>
                  <a:pt x="523751" y="257604"/>
                  <a:pt x="502194" y="279161"/>
                  <a:pt x="475602" y="279161"/>
                </a:cubicBezTo>
                <a:lnTo>
                  <a:pt x="179087" y="279161"/>
                </a:lnTo>
                <a:cubicBezTo>
                  <a:pt x="152495" y="279161"/>
                  <a:pt x="130938" y="257604"/>
                  <a:pt x="130938" y="231012"/>
                </a:cubicBezTo>
                <a:lnTo>
                  <a:pt x="130938" y="148223"/>
                </a:lnTo>
                <a:lnTo>
                  <a:pt x="226140" y="148223"/>
                </a:lnTo>
                <a:cubicBezTo>
                  <a:pt x="220831" y="136244"/>
                  <a:pt x="218242" y="122976"/>
                  <a:pt x="218242" y="109103"/>
                </a:cubicBezTo>
                <a:cubicBezTo>
                  <a:pt x="218242" y="48847"/>
                  <a:pt x="267089" y="0"/>
                  <a:pt x="327345" y="0"/>
                </a:cubicBezTo>
                <a:close/>
              </a:path>
            </a:pathLst>
          </a:custGeom>
          <a:solidFill>
            <a:schemeClr val="bg1"/>
          </a:solidFill>
          <a:ln w="25400">
            <a:noFill/>
          </a:ln>
        </p:spPr>
        <p:txBody>
          <a:bodyPr/>
          <a:lstStyle/>
          <a:p>
            <a:endParaRPr lang="zh-CN" altLang="en-US"/>
          </a:p>
        </p:txBody>
      </p:sp>
      <p:sp>
        <p:nvSpPr>
          <p:cNvPr id="57" name="矩形 60"/>
          <p:cNvSpPr/>
          <p:nvPr/>
        </p:nvSpPr>
        <p:spPr>
          <a:xfrm>
            <a:off x="4486275" y="1612900"/>
            <a:ext cx="168275" cy="150813"/>
          </a:xfrm>
          <a:custGeom>
            <a:avLst/>
            <a:gdLst>
              <a:gd name="txL" fmla="*/ 0 w 816827"/>
              <a:gd name="txT" fmla="*/ 0 h 729011"/>
              <a:gd name="txR" fmla="*/ 816827 w 816827"/>
              <a:gd name="txB" fmla="*/ 729011 h 729011"/>
            </a:gdLst>
            <a:ahLst/>
            <a:cxnLst>
              <a:cxn ang="0">
                <a:pos x="3571" y="5208"/>
              </a:cxn>
              <a:cxn ang="0">
                <a:pos x="3571" y="5940"/>
              </a:cxn>
              <a:cxn ang="0">
                <a:pos x="6586" y="5940"/>
              </a:cxn>
              <a:cxn ang="0">
                <a:pos x="6586" y="5208"/>
              </a:cxn>
              <a:cxn ang="0">
                <a:pos x="3571" y="5208"/>
              </a:cxn>
              <a:cxn ang="0">
                <a:pos x="0" y="4694"/>
              </a:cxn>
              <a:cxn ang="0">
                <a:pos x="7142" y="4694"/>
              </a:cxn>
              <a:cxn ang="0">
                <a:pos x="7142" y="6454"/>
              </a:cxn>
              <a:cxn ang="0">
                <a:pos x="0" y="6454"/>
              </a:cxn>
              <a:cxn ang="0">
                <a:pos x="0" y="4694"/>
              </a:cxn>
              <a:cxn ang="0">
                <a:pos x="1468" y="2861"/>
              </a:cxn>
              <a:cxn ang="0">
                <a:pos x="1468" y="3593"/>
              </a:cxn>
              <a:cxn ang="0">
                <a:pos x="6586" y="3593"/>
              </a:cxn>
              <a:cxn ang="0">
                <a:pos x="6586" y="2861"/>
              </a:cxn>
              <a:cxn ang="0">
                <a:pos x="1468" y="2861"/>
              </a:cxn>
              <a:cxn ang="0">
                <a:pos x="0" y="2347"/>
              </a:cxn>
              <a:cxn ang="0">
                <a:pos x="7142" y="2347"/>
              </a:cxn>
              <a:cxn ang="0">
                <a:pos x="7142" y="4107"/>
              </a:cxn>
              <a:cxn ang="0">
                <a:pos x="0" y="4107"/>
              </a:cxn>
              <a:cxn ang="0">
                <a:pos x="0" y="2347"/>
              </a:cxn>
              <a:cxn ang="0">
                <a:pos x="4364" y="514"/>
              </a:cxn>
              <a:cxn ang="0">
                <a:pos x="4364" y="1246"/>
              </a:cxn>
              <a:cxn ang="0">
                <a:pos x="6586" y="1246"/>
              </a:cxn>
              <a:cxn ang="0">
                <a:pos x="6586" y="514"/>
              </a:cxn>
              <a:cxn ang="0">
                <a:pos x="4364" y="514"/>
              </a:cxn>
              <a:cxn ang="0">
                <a:pos x="0" y="0"/>
              </a:cxn>
              <a:cxn ang="0">
                <a:pos x="7142" y="0"/>
              </a:cxn>
              <a:cxn ang="0">
                <a:pos x="7142" y="1760"/>
              </a:cxn>
              <a:cxn ang="0">
                <a:pos x="0" y="1760"/>
              </a:cxn>
              <a:cxn ang="0">
                <a:pos x="0" y="0"/>
              </a:cxn>
            </a:cxnLst>
            <a:rect l="txL" t="txT" r="txR" b="txB"/>
            <a:pathLst>
              <a:path w="816827" h="729011">
                <a:moveTo>
                  <a:pt x="408414" y="588244"/>
                </a:moveTo>
                <a:lnTo>
                  <a:pt x="408414" y="670957"/>
                </a:lnTo>
                <a:lnTo>
                  <a:pt x="753307" y="670957"/>
                </a:lnTo>
                <a:lnTo>
                  <a:pt x="753307" y="588244"/>
                </a:lnTo>
                <a:lnTo>
                  <a:pt x="408414" y="588244"/>
                </a:lnTo>
                <a:close/>
                <a:moveTo>
                  <a:pt x="0" y="530190"/>
                </a:moveTo>
                <a:lnTo>
                  <a:pt x="816827" y="530190"/>
                </a:lnTo>
                <a:lnTo>
                  <a:pt x="816827" y="729011"/>
                </a:lnTo>
                <a:lnTo>
                  <a:pt x="0" y="729011"/>
                </a:lnTo>
                <a:lnTo>
                  <a:pt x="0" y="530190"/>
                </a:lnTo>
                <a:close/>
                <a:moveTo>
                  <a:pt x="167873" y="323149"/>
                </a:moveTo>
                <a:lnTo>
                  <a:pt x="167873" y="405862"/>
                </a:lnTo>
                <a:lnTo>
                  <a:pt x="753306" y="405862"/>
                </a:lnTo>
                <a:lnTo>
                  <a:pt x="753306" y="323149"/>
                </a:lnTo>
                <a:lnTo>
                  <a:pt x="167873" y="323149"/>
                </a:lnTo>
                <a:close/>
                <a:moveTo>
                  <a:pt x="0" y="265095"/>
                </a:moveTo>
                <a:lnTo>
                  <a:pt x="816827" y="265095"/>
                </a:lnTo>
                <a:lnTo>
                  <a:pt x="816827" y="463916"/>
                </a:lnTo>
                <a:lnTo>
                  <a:pt x="0" y="463916"/>
                </a:lnTo>
                <a:lnTo>
                  <a:pt x="0" y="265095"/>
                </a:lnTo>
                <a:close/>
                <a:moveTo>
                  <a:pt x="499162" y="58054"/>
                </a:moveTo>
                <a:lnTo>
                  <a:pt x="499162" y="140767"/>
                </a:lnTo>
                <a:lnTo>
                  <a:pt x="753306" y="140767"/>
                </a:lnTo>
                <a:lnTo>
                  <a:pt x="753306" y="58054"/>
                </a:lnTo>
                <a:lnTo>
                  <a:pt x="499162" y="58054"/>
                </a:lnTo>
                <a:close/>
                <a:moveTo>
                  <a:pt x="0" y="0"/>
                </a:moveTo>
                <a:lnTo>
                  <a:pt x="816827" y="0"/>
                </a:lnTo>
                <a:lnTo>
                  <a:pt x="816827" y="198821"/>
                </a:lnTo>
                <a:lnTo>
                  <a:pt x="0" y="198821"/>
                </a:lnTo>
                <a:lnTo>
                  <a:pt x="0" y="0"/>
                </a:lnTo>
                <a:close/>
              </a:path>
            </a:pathLst>
          </a:custGeom>
          <a:solidFill>
            <a:schemeClr val="bg1"/>
          </a:solidFill>
          <a:ln w="25400">
            <a:noFill/>
          </a:ln>
        </p:spPr>
        <p:txBody>
          <a:bodyPr/>
          <a:lstStyle/>
          <a:p>
            <a:endParaRPr lang="zh-CN" altLang="en-US"/>
          </a:p>
        </p:txBody>
      </p:sp>
      <p:sp>
        <p:nvSpPr>
          <p:cNvPr id="58" name="同心圆 41"/>
          <p:cNvSpPr/>
          <p:nvPr/>
        </p:nvSpPr>
        <p:spPr>
          <a:xfrm>
            <a:off x="5511800" y="2251075"/>
            <a:ext cx="206375" cy="204788"/>
          </a:xfrm>
          <a:custGeom>
            <a:avLst/>
            <a:gdLst>
              <a:gd name="txL" fmla="*/ 0 w 746126"/>
              <a:gd name="txT" fmla="*/ 0 h 746126"/>
              <a:gd name="txR" fmla="*/ 746126 w 746126"/>
              <a:gd name="txB" fmla="*/ 746126 h 746126"/>
            </a:gdLst>
            <a:ahLst/>
            <a:cxnLst>
              <a:cxn ang="0">
                <a:pos x="6481" y="2853"/>
              </a:cxn>
              <a:cxn ang="0">
                <a:pos x="6748" y="2949"/>
              </a:cxn>
              <a:cxn ang="0">
                <a:pos x="9938" y="5838"/>
              </a:cxn>
              <a:cxn ang="0">
                <a:pos x="9958" y="6351"/>
              </a:cxn>
              <a:cxn ang="0">
                <a:pos x="9771" y="6548"/>
              </a:cxn>
              <a:cxn ang="0">
                <a:pos x="9246" y="6568"/>
              </a:cxn>
              <a:cxn ang="0">
                <a:pos x="9145" y="6477"/>
              </a:cxn>
              <a:cxn ang="0">
                <a:pos x="8279" y="7389"/>
              </a:cxn>
              <a:cxn ang="0">
                <a:pos x="10309" y="9227"/>
              </a:cxn>
              <a:cxn ang="0">
                <a:pos x="10616" y="9089"/>
              </a:cxn>
              <a:cxn ang="0">
                <a:pos x="11070" y="9253"/>
              </a:cxn>
              <a:cxn ang="0">
                <a:pos x="14449" y="12313"/>
              </a:cxn>
              <a:cxn ang="0">
                <a:pos x="14483" y="13187"/>
              </a:cxn>
              <a:cxn ang="0">
                <a:pos x="13958" y="13740"/>
              </a:cxn>
              <a:cxn ang="0">
                <a:pos x="13064" y="13773"/>
              </a:cxn>
              <a:cxn ang="0">
                <a:pos x="9685" y="10713"/>
              </a:cxn>
              <a:cxn ang="0">
                <a:pos x="9609" y="9951"/>
              </a:cxn>
              <a:cxn ang="0">
                <a:pos x="7587" y="8119"/>
              </a:cxn>
              <a:cxn ang="0">
                <a:pos x="6722" y="9032"/>
              </a:cxn>
              <a:cxn ang="0">
                <a:pos x="6822" y="9123"/>
              </a:cxn>
              <a:cxn ang="0">
                <a:pos x="6842" y="9636"/>
              </a:cxn>
              <a:cxn ang="0">
                <a:pos x="6655" y="9833"/>
              </a:cxn>
              <a:cxn ang="0">
                <a:pos x="6130" y="9853"/>
              </a:cxn>
              <a:cxn ang="0">
                <a:pos x="2940" y="6964"/>
              </a:cxn>
              <a:cxn ang="0">
                <a:pos x="2920" y="6451"/>
              </a:cxn>
              <a:cxn ang="0">
                <a:pos x="3107" y="6253"/>
              </a:cxn>
              <a:cxn ang="0">
                <a:pos x="3632" y="6234"/>
              </a:cxn>
              <a:cxn ang="0">
                <a:pos x="3733" y="6325"/>
              </a:cxn>
              <a:cxn ang="0">
                <a:pos x="6156" y="3770"/>
              </a:cxn>
              <a:cxn ang="0">
                <a:pos x="6056" y="3679"/>
              </a:cxn>
              <a:cxn ang="0">
                <a:pos x="6036" y="3165"/>
              </a:cxn>
              <a:cxn ang="0">
                <a:pos x="6223" y="2969"/>
              </a:cxn>
              <a:cxn ang="0">
                <a:pos x="6481" y="2853"/>
              </a:cxn>
              <a:cxn ang="0">
                <a:pos x="7894" y="0"/>
              </a:cxn>
              <a:cxn ang="0">
                <a:pos x="15789" y="7714"/>
              </a:cxn>
              <a:cxn ang="0">
                <a:pos x="14681" y="11593"/>
              </a:cxn>
              <a:cxn ang="0">
                <a:pos x="13434" y="10463"/>
              </a:cxn>
              <a:cxn ang="0">
                <a:pos x="14133" y="7714"/>
              </a:cxn>
              <a:cxn ang="0">
                <a:pos x="7894" y="1618"/>
              </a:cxn>
              <a:cxn ang="0">
                <a:pos x="1656" y="7714"/>
              </a:cxn>
              <a:cxn ang="0">
                <a:pos x="7894" y="13810"/>
              </a:cxn>
              <a:cxn ang="0">
                <a:pos x="11205" y="12862"/>
              </a:cxn>
              <a:cxn ang="0">
                <a:pos x="12453" y="13993"/>
              </a:cxn>
              <a:cxn ang="0">
                <a:pos x="7894" y="15427"/>
              </a:cxn>
              <a:cxn ang="0">
                <a:pos x="0" y="7714"/>
              </a:cxn>
              <a:cxn ang="0">
                <a:pos x="7894" y="0"/>
              </a:cxn>
            </a:cxnLst>
            <a:rect l="txL" t="txT" r="txR" b="txB"/>
            <a:pathLst>
              <a:path w="746126" h="746126">
                <a:moveTo>
                  <a:pt x="306284" y="137956"/>
                </a:moveTo>
                <a:cubicBezTo>
                  <a:pt x="310779" y="137785"/>
                  <a:pt x="315338" y="139329"/>
                  <a:pt x="318898" y="142628"/>
                </a:cubicBezTo>
                <a:lnTo>
                  <a:pt x="469646" y="282344"/>
                </a:lnTo>
                <a:cubicBezTo>
                  <a:pt x="476765" y="288942"/>
                  <a:pt x="477187" y="300061"/>
                  <a:pt x="470590" y="307180"/>
                </a:cubicBezTo>
                <a:lnTo>
                  <a:pt x="461760" y="316706"/>
                </a:lnTo>
                <a:cubicBezTo>
                  <a:pt x="455163" y="323825"/>
                  <a:pt x="444044" y="324247"/>
                  <a:pt x="436925" y="317650"/>
                </a:cubicBezTo>
                <a:lnTo>
                  <a:pt x="432162" y="313235"/>
                </a:lnTo>
                <a:lnTo>
                  <a:pt x="391258" y="357369"/>
                </a:lnTo>
                <a:lnTo>
                  <a:pt x="487159" y="446252"/>
                </a:lnTo>
                <a:cubicBezTo>
                  <a:pt x="490783" y="441495"/>
                  <a:pt x="496201" y="439792"/>
                  <a:pt x="501674" y="439584"/>
                </a:cubicBezTo>
                <a:cubicBezTo>
                  <a:pt x="509319" y="439293"/>
                  <a:pt x="517075" y="441920"/>
                  <a:pt x="523130" y="447531"/>
                </a:cubicBezTo>
                <a:lnTo>
                  <a:pt x="682787" y="595504"/>
                </a:lnTo>
                <a:cubicBezTo>
                  <a:pt x="694897" y="606728"/>
                  <a:pt x="695615" y="625642"/>
                  <a:pt x="684392" y="637752"/>
                </a:cubicBezTo>
                <a:lnTo>
                  <a:pt x="659592" y="664510"/>
                </a:lnTo>
                <a:cubicBezTo>
                  <a:pt x="648368" y="676620"/>
                  <a:pt x="629454" y="677338"/>
                  <a:pt x="617344" y="666115"/>
                </a:cubicBezTo>
                <a:lnTo>
                  <a:pt x="457687" y="518142"/>
                </a:lnTo>
                <a:cubicBezTo>
                  <a:pt x="446977" y="508216"/>
                  <a:pt x="445177" y="492275"/>
                  <a:pt x="454100" y="481245"/>
                </a:cubicBezTo>
                <a:lnTo>
                  <a:pt x="358536" y="392675"/>
                </a:lnTo>
                <a:lnTo>
                  <a:pt x="317635" y="436805"/>
                </a:lnTo>
                <a:lnTo>
                  <a:pt x="322398" y="441219"/>
                </a:lnTo>
                <a:cubicBezTo>
                  <a:pt x="329517" y="447817"/>
                  <a:pt x="329939" y="458936"/>
                  <a:pt x="323342" y="466055"/>
                </a:cubicBezTo>
                <a:lnTo>
                  <a:pt x="314512" y="475581"/>
                </a:lnTo>
                <a:cubicBezTo>
                  <a:pt x="307915" y="482700"/>
                  <a:pt x="296796" y="483122"/>
                  <a:pt x="289677" y="476525"/>
                </a:cubicBezTo>
                <a:lnTo>
                  <a:pt x="138928" y="336808"/>
                </a:lnTo>
                <a:cubicBezTo>
                  <a:pt x="131809" y="330210"/>
                  <a:pt x="131387" y="319091"/>
                  <a:pt x="137985" y="311973"/>
                </a:cubicBezTo>
                <a:lnTo>
                  <a:pt x="146814" y="302446"/>
                </a:lnTo>
                <a:cubicBezTo>
                  <a:pt x="153412" y="295327"/>
                  <a:pt x="164531" y="294905"/>
                  <a:pt x="171650" y="301503"/>
                </a:cubicBezTo>
                <a:lnTo>
                  <a:pt x="176413" y="305918"/>
                </a:lnTo>
                <a:lnTo>
                  <a:pt x="290940" y="182348"/>
                </a:lnTo>
                <a:lnTo>
                  <a:pt x="286176" y="177933"/>
                </a:lnTo>
                <a:cubicBezTo>
                  <a:pt x="279057" y="171335"/>
                  <a:pt x="278635" y="160216"/>
                  <a:pt x="285233" y="153098"/>
                </a:cubicBezTo>
                <a:lnTo>
                  <a:pt x="294062" y="143571"/>
                </a:lnTo>
                <a:cubicBezTo>
                  <a:pt x="297361" y="140012"/>
                  <a:pt x="301790" y="138126"/>
                  <a:pt x="306284" y="137956"/>
                </a:cubicBezTo>
                <a:close/>
                <a:moveTo>
                  <a:pt x="373063" y="0"/>
                </a:moveTo>
                <a:cubicBezTo>
                  <a:pt x="579100" y="0"/>
                  <a:pt x="746126" y="167026"/>
                  <a:pt x="746126" y="373063"/>
                </a:cubicBezTo>
                <a:cubicBezTo>
                  <a:pt x="746126" y="441784"/>
                  <a:pt x="727545" y="506165"/>
                  <a:pt x="693797" y="560673"/>
                </a:cubicBezTo>
                <a:lnTo>
                  <a:pt x="634837" y="506028"/>
                </a:lnTo>
                <a:cubicBezTo>
                  <a:pt x="656383" y="466516"/>
                  <a:pt x="667887" y="421133"/>
                  <a:pt x="667887" y="373063"/>
                </a:cubicBezTo>
                <a:cubicBezTo>
                  <a:pt x="667887" y="210236"/>
                  <a:pt x="535890" y="78239"/>
                  <a:pt x="373063" y="78239"/>
                </a:cubicBezTo>
                <a:cubicBezTo>
                  <a:pt x="210236" y="78239"/>
                  <a:pt x="78239" y="210236"/>
                  <a:pt x="78239" y="373063"/>
                </a:cubicBezTo>
                <a:cubicBezTo>
                  <a:pt x="78239" y="535890"/>
                  <a:pt x="210236" y="667887"/>
                  <a:pt x="373063" y="667887"/>
                </a:cubicBezTo>
                <a:cubicBezTo>
                  <a:pt x="430719" y="667887"/>
                  <a:pt x="484509" y="651337"/>
                  <a:pt x="529532" y="622079"/>
                </a:cubicBezTo>
                <a:lnTo>
                  <a:pt x="588515" y="676745"/>
                </a:lnTo>
                <a:cubicBezTo>
                  <a:pt x="528014" y="720662"/>
                  <a:pt x="453512" y="746126"/>
                  <a:pt x="373063" y="746126"/>
                </a:cubicBezTo>
                <a:cubicBezTo>
                  <a:pt x="167026" y="746126"/>
                  <a:pt x="0" y="579100"/>
                  <a:pt x="0" y="373063"/>
                </a:cubicBezTo>
                <a:cubicBezTo>
                  <a:pt x="0" y="167026"/>
                  <a:pt x="167026" y="0"/>
                  <a:pt x="373063" y="0"/>
                </a:cubicBezTo>
                <a:close/>
              </a:path>
            </a:pathLst>
          </a:custGeom>
          <a:solidFill>
            <a:schemeClr val="bg1"/>
          </a:solidFill>
          <a:ln w="25400">
            <a:noFill/>
          </a:ln>
        </p:spPr>
        <p:txBody>
          <a:bodyPr/>
          <a:lstStyle/>
          <a:p>
            <a:endParaRPr lang="zh-CN" altLang="en-US"/>
          </a:p>
        </p:txBody>
      </p:sp>
      <p:sp>
        <p:nvSpPr>
          <p:cNvPr id="59" name="圆角矩形 26"/>
          <p:cNvSpPr/>
          <p:nvPr/>
        </p:nvSpPr>
        <p:spPr>
          <a:xfrm>
            <a:off x="6550025" y="1604963"/>
            <a:ext cx="220663" cy="166687"/>
          </a:xfrm>
          <a:custGeom>
            <a:avLst/>
            <a:gdLst>
              <a:gd name="txL" fmla="*/ 0 w 1584176"/>
              <a:gd name="txT" fmla="*/ 0 h 1195792"/>
              <a:gd name="txR" fmla="*/ 1584176 w 1584176"/>
              <a:gd name="txB" fmla="*/ 1195792 h 1195792"/>
            </a:gdLst>
            <a:ahLst/>
            <a:cxnLst>
              <a:cxn ang="0">
                <a:pos x="2026" y="2653"/>
              </a:cxn>
              <a:cxn ang="0">
                <a:pos x="2256" y="2653"/>
              </a:cxn>
              <a:cxn ang="0">
                <a:pos x="1356" y="1766"/>
              </a:cxn>
              <a:cxn ang="0">
                <a:pos x="967" y="2114"/>
              </a:cxn>
              <a:cxn ang="0">
                <a:pos x="1356" y="1766"/>
              </a:cxn>
              <a:cxn ang="0">
                <a:pos x="2662" y="2114"/>
              </a:cxn>
              <a:cxn ang="0">
                <a:pos x="2272" y="1826"/>
              </a:cxn>
              <a:cxn ang="0">
                <a:pos x="1825" y="1597"/>
              </a:cxn>
              <a:cxn ang="0">
                <a:pos x="2009" y="2114"/>
              </a:cxn>
              <a:cxn ang="0">
                <a:pos x="1620" y="1671"/>
              </a:cxn>
              <a:cxn ang="0">
                <a:pos x="3314" y="1373"/>
              </a:cxn>
              <a:cxn ang="0">
                <a:pos x="2925" y="2114"/>
              </a:cxn>
              <a:cxn ang="0">
                <a:pos x="3314" y="1373"/>
              </a:cxn>
              <a:cxn ang="0">
                <a:pos x="2662" y="580"/>
              </a:cxn>
              <a:cxn ang="0">
                <a:pos x="2925" y="1233"/>
              </a:cxn>
              <a:cxn ang="0">
                <a:pos x="3314" y="800"/>
              </a:cxn>
              <a:cxn ang="0">
                <a:pos x="3434" y="1003"/>
              </a:cxn>
              <a:cxn ang="0">
                <a:pos x="2147" y="1777"/>
              </a:cxn>
              <a:cxn ang="0">
                <a:pos x="718" y="1893"/>
              </a:cxn>
              <a:cxn ang="0">
                <a:pos x="967" y="1610"/>
              </a:cxn>
              <a:cxn ang="0">
                <a:pos x="1356" y="943"/>
              </a:cxn>
              <a:cxn ang="0">
                <a:pos x="1620" y="1387"/>
              </a:cxn>
              <a:cxn ang="0">
                <a:pos x="2009" y="1190"/>
              </a:cxn>
              <a:cxn ang="0">
                <a:pos x="2147" y="1584"/>
              </a:cxn>
              <a:cxn ang="0">
                <a:pos x="2272" y="580"/>
              </a:cxn>
              <a:cxn ang="0">
                <a:pos x="354" y="384"/>
              </a:cxn>
              <a:cxn ang="0">
                <a:pos x="442" y="2421"/>
              </a:cxn>
              <a:cxn ang="0">
                <a:pos x="3928" y="2332"/>
              </a:cxn>
              <a:cxn ang="0">
                <a:pos x="3840" y="296"/>
              </a:cxn>
              <a:cxn ang="0">
                <a:pos x="475" y="0"/>
              </a:cxn>
              <a:cxn ang="0">
                <a:pos x="4281" y="476"/>
              </a:cxn>
              <a:cxn ang="0">
                <a:pos x="3807" y="2854"/>
              </a:cxn>
              <a:cxn ang="0">
                <a:pos x="2725" y="2995"/>
              </a:cxn>
              <a:cxn ang="0">
                <a:pos x="3205" y="3239"/>
              </a:cxn>
              <a:cxn ang="0">
                <a:pos x="1076" y="2995"/>
              </a:cxn>
              <a:cxn ang="0">
                <a:pos x="1557" y="2854"/>
              </a:cxn>
              <a:cxn ang="0">
                <a:pos x="0" y="2378"/>
              </a:cxn>
              <a:cxn ang="0">
                <a:pos x="475" y="0"/>
              </a:cxn>
            </a:cxnLst>
            <a:rect l="txL" t="txT" r="txR" b="txB"/>
            <a:pathLst>
              <a:path w="1584176" h="1195792">
                <a:moveTo>
                  <a:pt x="792088" y="936827"/>
                </a:moveTo>
                <a:cubicBezTo>
                  <a:pt x="768562" y="936827"/>
                  <a:pt x="749491" y="955898"/>
                  <a:pt x="749491" y="979424"/>
                </a:cubicBezTo>
                <a:cubicBezTo>
                  <a:pt x="749491" y="1002950"/>
                  <a:pt x="768562" y="1022021"/>
                  <a:pt x="792088" y="1022021"/>
                </a:cubicBezTo>
                <a:cubicBezTo>
                  <a:pt x="815614" y="1022021"/>
                  <a:pt x="834685" y="1002950"/>
                  <a:pt x="834685" y="979424"/>
                </a:cubicBezTo>
                <a:cubicBezTo>
                  <a:pt x="834685" y="955898"/>
                  <a:pt x="815614" y="936827"/>
                  <a:pt x="792088" y="936827"/>
                </a:cubicBezTo>
                <a:close/>
                <a:moveTo>
                  <a:pt x="501926" y="652004"/>
                </a:moveTo>
                <a:lnTo>
                  <a:pt x="501926" y="780354"/>
                </a:lnTo>
                <a:lnTo>
                  <a:pt x="357910" y="780354"/>
                </a:lnTo>
                <a:lnTo>
                  <a:pt x="357910" y="703916"/>
                </a:lnTo>
                <a:lnTo>
                  <a:pt x="501926" y="652004"/>
                </a:lnTo>
                <a:close/>
                <a:moveTo>
                  <a:pt x="984820" y="611637"/>
                </a:moveTo>
                <a:lnTo>
                  <a:pt x="984820" y="780354"/>
                </a:lnTo>
                <a:lnTo>
                  <a:pt x="840804" y="780354"/>
                </a:lnTo>
                <a:lnTo>
                  <a:pt x="840804" y="674135"/>
                </a:lnTo>
                <a:lnTo>
                  <a:pt x="984820" y="611637"/>
                </a:lnTo>
                <a:close/>
                <a:moveTo>
                  <a:pt x="675372" y="589482"/>
                </a:moveTo>
                <a:lnTo>
                  <a:pt x="743373" y="649323"/>
                </a:lnTo>
                <a:lnTo>
                  <a:pt x="743373" y="780354"/>
                </a:lnTo>
                <a:lnTo>
                  <a:pt x="599357" y="780354"/>
                </a:lnTo>
                <a:lnTo>
                  <a:pt x="599357" y="616883"/>
                </a:lnTo>
                <a:lnTo>
                  <a:pt x="675372" y="589482"/>
                </a:lnTo>
                <a:close/>
                <a:moveTo>
                  <a:pt x="1226266" y="506859"/>
                </a:moveTo>
                <a:lnTo>
                  <a:pt x="1226266" y="780354"/>
                </a:lnTo>
                <a:lnTo>
                  <a:pt x="1082250" y="780354"/>
                </a:lnTo>
                <a:lnTo>
                  <a:pt x="1082250" y="569356"/>
                </a:lnTo>
                <a:lnTo>
                  <a:pt x="1226266" y="506859"/>
                </a:lnTo>
                <a:close/>
                <a:moveTo>
                  <a:pt x="840804" y="214317"/>
                </a:moveTo>
                <a:lnTo>
                  <a:pt x="984820" y="214317"/>
                </a:lnTo>
                <a:lnTo>
                  <a:pt x="984820" y="499046"/>
                </a:lnTo>
                <a:lnTo>
                  <a:pt x="1082250" y="455202"/>
                </a:lnTo>
                <a:lnTo>
                  <a:pt x="1082250" y="295348"/>
                </a:lnTo>
                <a:lnTo>
                  <a:pt x="1226266" y="295348"/>
                </a:lnTo>
                <a:lnTo>
                  <a:pt x="1226266" y="390395"/>
                </a:lnTo>
                <a:lnTo>
                  <a:pt x="1270685" y="370406"/>
                </a:lnTo>
                <a:lnTo>
                  <a:pt x="1299260" y="437081"/>
                </a:lnTo>
                <a:lnTo>
                  <a:pt x="794435" y="656156"/>
                </a:lnTo>
                <a:lnTo>
                  <a:pt x="675372" y="551381"/>
                </a:lnTo>
                <a:lnTo>
                  <a:pt x="265797" y="699019"/>
                </a:lnTo>
                <a:lnTo>
                  <a:pt x="246747" y="632344"/>
                </a:lnTo>
                <a:lnTo>
                  <a:pt x="357910" y="594475"/>
                </a:lnTo>
                <a:lnTo>
                  <a:pt x="357910" y="348306"/>
                </a:lnTo>
                <a:lnTo>
                  <a:pt x="501926" y="348306"/>
                </a:lnTo>
                <a:lnTo>
                  <a:pt x="501926" y="545415"/>
                </a:lnTo>
                <a:lnTo>
                  <a:pt x="599357" y="512224"/>
                </a:lnTo>
                <a:lnTo>
                  <a:pt x="599357" y="439364"/>
                </a:lnTo>
                <a:lnTo>
                  <a:pt x="743373" y="439364"/>
                </a:lnTo>
                <a:lnTo>
                  <a:pt x="743373" y="540040"/>
                </a:lnTo>
                <a:lnTo>
                  <a:pt x="794435" y="584719"/>
                </a:lnTo>
                <a:lnTo>
                  <a:pt x="840804" y="563853"/>
                </a:lnTo>
                <a:lnTo>
                  <a:pt x="840804" y="214317"/>
                </a:lnTo>
                <a:close/>
                <a:moveTo>
                  <a:pt x="163421" y="109283"/>
                </a:moveTo>
                <a:cubicBezTo>
                  <a:pt x="145421" y="109283"/>
                  <a:pt x="130830" y="123874"/>
                  <a:pt x="130830" y="141874"/>
                </a:cubicBezTo>
                <a:lnTo>
                  <a:pt x="130830" y="861077"/>
                </a:lnTo>
                <a:cubicBezTo>
                  <a:pt x="130830" y="879077"/>
                  <a:pt x="145421" y="893668"/>
                  <a:pt x="163421" y="893668"/>
                </a:cubicBezTo>
                <a:lnTo>
                  <a:pt x="1420755" y="893668"/>
                </a:lnTo>
                <a:cubicBezTo>
                  <a:pt x="1438755" y="893668"/>
                  <a:pt x="1453346" y="879077"/>
                  <a:pt x="1453346" y="861077"/>
                </a:cubicBezTo>
                <a:lnTo>
                  <a:pt x="1453346" y="141874"/>
                </a:lnTo>
                <a:cubicBezTo>
                  <a:pt x="1453346" y="123874"/>
                  <a:pt x="1438755" y="109283"/>
                  <a:pt x="1420755" y="109283"/>
                </a:cubicBezTo>
                <a:lnTo>
                  <a:pt x="163421" y="109283"/>
                </a:lnTo>
                <a:close/>
                <a:moveTo>
                  <a:pt x="175629" y="0"/>
                </a:moveTo>
                <a:lnTo>
                  <a:pt x="1408547" y="0"/>
                </a:lnTo>
                <a:cubicBezTo>
                  <a:pt x="1505544" y="0"/>
                  <a:pt x="1584176" y="78632"/>
                  <a:pt x="1584176" y="175629"/>
                </a:cubicBezTo>
                <a:lnTo>
                  <a:pt x="1584176" y="878123"/>
                </a:lnTo>
                <a:cubicBezTo>
                  <a:pt x="1584176" y="975120"/>
                  <a:pt x="1505544" y="1053752"/>
                  <a:pt x="1408547" y="1053752"/>
                </a:cubicBezTo>
                <a:lnTo>
                  <a:pt x="1008112" y="1053752"/>
                </a:lnTo>
                <a:lnTo>
                  <a:pt x="1008112" y="1105610"/>
                </a:lnTo>
                <a:lnTo>
                  <a:pt x="1185879" y="1105610"/>
                </a:lnTo>
                <a:lnTo>
                  <a:pt x="1185879" y="1195792"/>
                </a:lnTo>
                <a:lnTo>
                  <a:pt x="398297" y="1195792"/>
                </a:lnTo>
                <a:lnTo>
                  <a:pt x="398297" y="1105610"/>
                </a:lnTo>
                <a:lnTo>
                  <a:pt x="576064" y="1105610"/>
                </a:lnTo>
                <a:lnTo>
                  <a:pt x="576064" y="1053752"/>
                </a:lnTo>
                <a:lnTo>
                  <a:pt x="175629" y="1053752"/>
                </a:lnTo>
                <a:cubicBezTo>
                  <a:pt x="78632" y="1053752"/>
                  <a:pt x="0" y="975120"/>
                  <a:pt x="0" y="878123"/>
                </a:cubicBezTo>
                <a:lnTo>
                  <a:pt x="0" y="175629"/>
                </a:lnTo>
                <a:cubicBezTo>
                  <a:pt x="0" y="78632"/>
                  <a:pt x="78632" y="0"/>
                  <a:pt x="175629" y="0"/>
                </a:cubicBezTo>
                <a:close/>
              </a:path>
            </a:pathLst>
          </a:custGeom>
          <a:solidFill>
            <a:schemeClr val="bg1"/>
          </a:solidFill>
          <a:ln w="25400">
            <a:noFill/>
          </a:ln>
        </p:spPr>
        <p:txBody>
          <a:bodyPr/>
          <a:lstStyle/>
          <a:p>
            <a:endParaRPr lang="zh-CN" altLang="en-US"/>
          </a:p>
        </p:txBody>
      </p:sp>
      <p:sp>
        <p:nvSpPr>
          <p:cNvPr id="60" name="Freeform 37"/>
          <p:cNvSpPr>
            <a:spLocks noEditPoints="1"/>
          </p:cNvSpPr>
          <p:nvPr/>
        </p:nvSpPr>
        <p:spPr>
          <a:xfrm>
            <a:off x="7593013" y="2243138"/>
            <a:ext cx="223837" cy="220662"/>
          </a:xfrm>
          <a:custGeom>
            <a:avLst/>
            <a:gdLst>
              <a:gd name="txL" fmla="*/ 0 w 120"/>
              <a:gd name="txT" fmla="*/ 0 h 120"/>
              <a:gd name="txR" fmla="*/ 120 w 120"/>
              <a:gd name="txB" fmla="*/ 120 h 120"/>
            </a:gdLst>
            <a:ahLst/>
            <a:cxnLst>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txL" t="txT" r="txR" b="txB"/>
            <a:pathLst>
              <a:path w="120" h="120">
                <a:moveTo>
                  <a:pt x="60" y="0"/>
                </a:moveTo>
                <a:cubicBezTo>
                  <a:pt x="27" y="0"/>
                  <a:pt x="0" y="27"/>
                  <a:pt x="0" y="60"/>
                </a:cubicBezTo>
                <a:cubicBezTo>
                  <a:pt x="0" y="93"/>
                  <a:pt x="27" y="120"/>
                  <a:pt x="60" y="120"/>
                </a:cubicBezTo>
                <a:cubicBezTo>
                  <a:pt x="93" y="120"/>
                  <a:pt x="120" y="93"/>
                  <a:pt x="120" y="60"/>
                </a:cubicBezTo>
                <a:cubicBezTo>
                  <a:pt x="120" y="27"/>
                  <a:pt x="93" y="0"/>
                  <a:pt x="60" y="0"/>
                </a:cubicBezTo>
                <a:close/>
                <a:moveTo>
                  <a:pt x="83" y="24"/>
                </a:moveTo>
                <a:cubicBezTo>
                  <a:pt x="87" y="21"/>
                  <a:pt x="87" y="21"/>
                  <a:pt x="87" y="21"/>
                </a:cubicBezTo>
                <a:cubicBezTo>
                  <a:pt x="87" y="21"/>
                  <a:pt x="85" y="17"/>
                  <a:pt x="86" y="14"/>
                </a:cubicBezTo>
                <a:cubicBezTo>
                  <a:pt x="87" y="14"/>
                  <a:pt x="91" y="16"/>
                  <a:pt x="94" y="20"/>
                </a:cubicBezTo>
                <a:cubicBezTo>
                  <a:pt x="92" y="29"/>
                  <a:pt x="86" y="28"/>
                  <a:pt x="86" y="28"/>
                </a:cubicBezTo>
                <a:cubicBezTo>
                  <a:pt x="86" y="28"/>
                  <a:pt x="82" y="28"/>
                  <a:pt x="83" y="24"/>
                </a:cubicBezTo>
                <a:close/>
                <a:moveTo>
                  <a:pt x="47" y="77"/>
                </a:moveTo>
                <a:cubicBezTo>
                  <a:pt x="46" y="78"/>
                  <a:pt x="45" y="81"/>
                  <a:pt x="44" y="84"/>
                </a:cubicBezTo>
                <a:cubicBezTo>
                  <a:pt x="43" y="86"/>
                  <a:pt x="42" y="87"/>
                  <a:pt x="41" y="88"/>
                </a:cubicBezTo>
                <a:cubicBezTo>
                  <a:pt x="39" y="89"/>
                  <a:pt x="39" y="91"/>
                  <a:pt x="39" y="91"/>
                </a:cubicBezTo>
                <a:cubicBezTo>
                  <a:pt x="38" y="95"/>
                  <a:pt x="38" y="95"/>
                  <a:pt x="38" y="95"/>
                </a:cubicBezTo>
                <a:cubicBezTo>
                  <a:pt x="38" y="95"/>
                  <a:pt x="39" y="99"/>
                  <a:pt x="40" y="100"/>
                </a:cubicBezTo>
                <a:cubicBezTo>
                  <a:pt x="40" y="102"/>
                  <a:pt x="37" y="110"/>
                  <a:pt x="37" y="110"/>
                </a:cubicBezTo>
                <a:cubicBezTo>
                  <a:pt x="34" y="109"/>
                  <a:pt x="33" y="106"/>
                  <a:pt x="32" y="104"/>
                </a:cubicBezTo>
                <a:cubicBezTo>
                  <a:pt x="32" y="102"/>
                  <a:pt x="30" y="101"/>
                  <a:pt x="31" y="99"/>
                </a:cubicBezTo>
                <a:cubicBezTo>
                  <a:pt x="31" y="96"/>
                  <a:pt x="29" y="95"/>
                  <a:pt x="28" y="94"/>
                </a:cubicBezTo>
                <a:cubicBezTo>
                  <a:pt x="27" y="92"/>
                  <a:pt x="26" y="90"/>
                  <a:pt x="26" y="89"/>
                </a:cubicBezTo>
                <a:cubicBezTo>
                  <a:pt x="26" y="88"/>
                  <a:pt x="23" y="86"/>
                  <a:pt x="23" y="86"/>
                </a:cubicBezTo>
                <a:cubicBezTo>
                  <a:pt x="23" y="86"/>
                  <a:pt x="18" y="83"/>
                  <a:pt x="17" y="82"/>
                </a:cubicBezTo>
                <a:cubicBezTo>
                  <a:pt x="16" y="81"/>
                  <a:pt x="15" y="77"/>
                  <a:pt x="15" y="75"/>
                </a:cubicBezTo>
                <a:cubicBezTo>
                  <a:pt x="15" y="73"/>
                  <a:pt x="16" y="68"/>
                  <a:pt x="16" y="68"/>
                </a:cubicBezTo>
                <a:cubicBezTo>
                  <a:pt x="16" y="68"/>
                  <a:pt x="18" y="66"/>
                  <a:pt x="17" y="65"/>
                </a:cubicBezTo>
                <a:cubicBezTo>
                  <a:pt x="15" y="64"/>
                  <a:pt x="15" y="60"/>
                  <a:pt x="15" y="60"/>
                </a:cubicBezTo>
                <a:cubicBezTo>
                  <a:pt x="13" y="58"/>
                  <a:pt x="13" y="58"/>
                  <a:pt x="13" y="58"/>
                </a:cubicBezTo>
                <a:cubicBezTo>
                  <a:pt x="13" y="58"/>
                  <a:pt x="11" y="55"/>
                  <a:pt x="10" y="54"/>
                </a:cubicBezTo>
                <a:cubicBezTo>
                  <a:pt x="10" y="52"/>
                  <a:pt x="10" y="51"/>
                  <a:pt x="11" y="50"/>
                </a:cubicBezTo>
                <a:cubicBezTo>
                  <a:pt x="11" y="49"/>
                  <a:pt x="10" y="46"/>
                  <a:pt x="10" y="45"/>
                </a:cubicBezTo>
                <a:cubicBezTo>
                  <a:pt x="20" y="20"/>
                  <a:pt x="37" y="15"/>
                  <a:pt x="37" y="15"/>
                </a:cubicBezTo>
                <a:cubicBezTo>
                  <a:pt x="38" y="20"/>
                  <a:pt x="38" y="20"/>
                  <a:pt x="38" y="20"/>
                </a:cubicBezTo>
                <a:cubicBezTo>
                  <a:pt x="38" y="20"/>
                  <a:pt x="35" y="21"/>
                  <a:pt x="34" y="21"/>
                </a:cubicBezTo>
                <a:cubicBezTo>
                  <a:pt x="32" y="20"/>
                  <a:pt x="31" y="20"/>
                  <a:pt x="31" y="20"/>
                </a:cubicBezTo>
                <a:cubicBezTo>
                  <a:pt x="29" y="23"/>
                  <a:pt x="29" y="23"/>
                  <a:pt x="29" y="23"/>
                </a:cubicBezTo>
                <a:cubicBezTo>
                  <a:pt x="29" y="23"/>
                  <a:pt x="28" y="25"/>
                  <a:pt x="28" y="26"/>
                </a:cubicBezTo>
                <a:cubicBezTo>
                  <a:pt x="28" y="27"/>
                  <a:pt x="29" y="29"/>
                  <a:pt x="29" y="29"/>
                </a:cubicBezTo>
                <a:cubicBezTo>
                  <a:pt x="29" y="29"/>
                  <a:pt x="32" y="29"/>
                  <a:pt x="32" y="28"/>
                </a:cubicBezTo>
                <a:cubicBezTo>
                  <a:pt x="32" y="27"/>
                  <a:pt x="32" y="26"/>
                  <a:pt x="32" y="26"/>
                </a:cubicBezTo>
                <a:cubicBezTo>
                  <a:pt x="31" y="24"/>
                  <a:pt x="31" y="24"/>
                  <a:pt x="31" y="24"/>
                </a:cubicBezTo>
                <a:cubicBezTo>
                  <a:pt x="31" y="24"/>
                  <a:pt x="34" y="23"/>
                  <a:pt x="40" y="24"/>
                </a:cubicBezTo>
                <a:cubicBezTo>
                  <a:pt x="47" y="24"/>
                  <a:pt x="44" y="29"/>
                  <a:pt x="47" y="30"/>
                </a:cubicBezTo>
                <a:cubicBezTo>
                  <a:pt x="50" y="31"/>
                  <a:pt x="45" y="35"/>
                  <a:pt x="44" y="37"/>
                </a:cubicBezTo>
                <a:cubicBezTo>
                  <a:pt x="43" y="39"/>
                  <a:pt x="41" y="34"/>
                  <a:pt x="41" y="34"/>
                </a:cubicBezTo>
                <a:cubicBezTo>
                  <a:pt x="41" y="34"/>
                  <a:pt x="43" y="32"/>
                  <a:pt x="40" y="32"/>
                </a:cubicBezTo>
                <a:cubicBezTo>
                  <a:pt x="37" y="31"/>
                  <a:pt x="35" y="36"/>
                  <a:pt x="37" y="36"/>
                </a:cubicBezTo>
                <a:cubicBezTo>
                  <a:pt x="38" y="36"/>
                  <a:pt x="40" y="38"/>
                  <a:pt x="39" y="39"/>
                </a:cubicBezTo>
                <a:cubicBezTo>
                  <a:pt x="39" y="40"/>
                  <a:pt x="39" y="40"/>
                  <a:pt x="38" y="43"/>
                </a:cubicBezTo>
                <a:cubicBezTo>
                  <a:pt x="36" y="46"/>
                  <a:pt x="34" y="48"/>
                  <a:pt x="34" y="48"/>
                </a:cubicBezTo>
                <a:cubicBezTo>
                  <a:pt x="34" y="48"/>
                  <a:pt x="32" y="47"/>
                  <a:pt x="33" y="49"/>
                </a:cubicBezTo>
                <a:cubicBezTo>
                  <a:pt x="34" y="51"/>
                  <a:pt x="33" y="54"/>
                  <a:pt x="33" y="55"/>
                </a:cubicBezTo>
                <a:cubicBezTo>
                  <a:pt x="33" y="57"/>
                  <a:pt x="29" y="54"/>
                  <a:pt x="29" y="51"/>
                </a:cubicBezTo>
                <a:cubicBezTo>
                  <a:pt x="28" y="48"/>
                  <a:pt x="25" y="51"/>
                  <a:pt x="24" y="51"/>
                </a:cubicBezTo>
                <a:cubicBezTo>
                  <a:pt x="23" y="51"/>
                  <a:pt x="21" y="50"/>
                  <a:pt x="21" y="49"/>
                </a:cubicBezTo>
                <a:cubicBezTo>
                  <a:pt x="20" y="48"/>
                  <a:pt x="15" y="52"/>
                  <a:pt x="14" y="52"/>
                </a:cubicBezTo>
                <a:cubicBezTo>
                  <a:pt x="13" y="53"/>
                  <a:pt x="13" y="55"/>
                  <a:pt x="15" y="54"/>
                </a:cubicBezTo>
                <a:cubicBezTo>
                  <a:pt x="17" y="53"/>
                  <a:pt x="19" y="54"/>
                  <a:pt x="19" y="56"/>
                </a:cubicBezTo>
                <a:cubicBezTo>
                  <a:pt x="18" y="58"/>
                  <a:pt x="16" y="57"/>
                  <a:pt x="16" y="58"/>
                </a:cubicBezTo>
                <a:cubicBezTo>
                  <a:pt x="17" y="60"/>
                  <a:pt x="19" y="61"/>
                  <a:pt x="19" y="63"/>
                </a:cubicBezTo>
                <a:cubicBezTo>
                  <a:pt x="20" y="65"/>
                  <a:pt x="25" y="63"/>
                  <a:pt x="27" y="62"/>
                </a:cubicBezTo>
                <a:cubicBezTo>
                  <a:pt x="28" y="62"/>
                  <a:pt x="33" y="61"/>
                  <a:pt x="33" y="63"/>
                </a:cubicBezTo>
                <a:cubicBezTo>
                  <a:pt x="34" y="65"/>
                  <a:pt x="39" y="66"/>
                  <a:pt x="41" y="66"/>
                </a:cubicBezTo>
                <a:cubicBezTo>
                  <a:pt x="43" y="67"/>
                  <a:pt x="46" y="67"/>
                  <a:pt x="49" y="69"/>
                </a:cubicBezTo>
                <a:cubicBezTo>
                  <a:pt x="51" y="72"/>
                  <a:pt x="47" y="76"/>
                  <a:pt x="47" y="77"/>
                </a:cubicBezTo>
                <a:close/>
                <a:moveTo>
                  <a:pt x="59" y="14"/>
                </a:moveTo>
                <a:cubicBezTo>
                  <a:pt x="58" y="17"/>
                  <a:pt x="54" y="20"/>
                  <a:pt x="55" y="21"/>
                </a:cubicBezTo>
                <a:cubicBezTo>
                  <a:pt x="55" y="22"/>
                  <a:pt x="55" y="27"/>
                  <a:pt x="51" y="23"/>
                </a:cubicBezTo>
                <a:cubicBezTo>
                  <a:pt x="47" y="19"/>
                  <a:pt x="43" y="18"/>
                  <a:pt x="44" y="15"/>
                </a:cubicBezTo>
                <a:cubicBezTo>
                  <a:pt x="44" y="14"/>
                  <a:pt x="48" y="14"/>
                  <a:pt x="48" y="13"/>
                </a:cubicBezTo>
                <a:cubicBezTo>
                  <a:pt x="53" y="7"/>
                  <a:pt x="62" y="8"/>
                  <a:pt x="63" y="10"/>
                </a:cubicBezTo>
                <a:cubicBezTo>
                  <a:pt x="61" y="12"/>
                  <a:pt x="59" y="11"/>
                  <a:pt x="59" y="14"/>
                </a:cubicBezTo>
                <a:close/>
                <a:moveTo>
                  <a:pt x="107" y="62"/>
                </a:moveTo>
                <a:cubicBezTo>
                  <a:pt x="107" y="62"/>
                  <a:pt x="109" y="65"/>
                  <a:pt x="112" y="65"/>
                </a:cubicBezTo>
                <a:cubicBezTo>
                  <a:pt x="110" y="87"/>
                  <a:pt x="92" y="102"/>
                  <a:pt x="92" y="102"/>
                </a:cubicBezTo>
                <a:cubicBezTo>
                  <a:pt x="89" y="99"/>
                  <a:pt x="90" y="96"/>
                  <a:pt x="90" y="96"/>
                </a:cubicBezTo>
                <a:cubicBezTo>
                  <a:pt x="91" y="92"/>
                  <a:pt x="91" y="92"/>
                  <a:pt x="91" y="92"/>
                </a:cubicBezTo>
                <a:cubicBezTo>
                  <a:pt x="91" y="85"/>
                  <a:pt x="91" y="85"/>
                  <a:pt x="91" y="85"/>
                </a:cubicBezTo>
                <a:cubicBezTo>
                  <a:pt x="91" y="85"/>
                  <a:pt x="91" y="77"/>
                  <a:pt x="84" y="81"/>
                </a:cubicBezTo>
                <a:cubicBezTo>
                  <a:pt x="77" y="83"/>
                  <a:pt x="80" y="83"/>
                  <a:pt x="72" y="83"/>
                </a:cubicBezTo>
                <a:cubicBezTo>
                  <a:pt x="64" y="84"/>
                  <a:pt x="66" y="67"/>
                  <a:pt x="66" y="67"/>
                </a:cubicBezTo>
                <a:cubicBezTo>
                  <a:pt x="66" y="43"/>
                  <a:pt x="84" y="61"/>
                  <a:pt x="84" y="61"/>
                </a:cubicBezTo>
                <a:cubicBezTo>
                  <a:pt x="95" y="69"/>
                  <a:pt x="97" y="56"/>
                  <a:pt x="97" y="56"/>
                </a:cubicBezTo>
                <a:cubicBezTo>
                  <a:pt x="104" y="53"/>
                  <a:pt x="104" y="53"/>
                  <a:pt x="104" y="53"/>
                </a:cubicBezTo>
                <a:cubicBezTo>
                  <a:pt x="105" y="49"/>
                  <a:pt x="105" y="49"/>
                  <a:pt x="105" y="49"/>
                </a:cubicBezTo>
                <a:cubicBezTo>
                  <a:pt x="104" y="44"/>
                  <a:pt x="104" y="44"/>
                  <a:pt x="104" y="44"/>
                </a:cubicBezTo>
                <a:cubicBezTo>
                  <a:pt x="93" y="39"/>
                  <a:pt x="93" y="39"/>
                  <a:pt x="93" y="39"/>
                </a:cubicBezTo>
                <a:cubicBezTo>
                  <a:pt x="93" y="39"/>
                  <a:pt x="91" y="43"/>
                  <a:pt x="94" y="48"/>
                </a:cubicBezTo>
                <a:cubicBezTo>
                  <a:pt x="94" y="48"/>
                  <a:pt x="93" y="53"/>
                  <a:pt x="91" y="52"/>
                </a:cubicBezTo>
                <a:cubicBezTo>
                  <a:pt x="84" y="48"/>
                  <a:pt x="84" y="48"/>
                  <a:pt x="84" y="48"/>
                </a:cubicBezTo>
                <a:cubicBezTo>
                  <a:pt x="84" y="48"/>
                  <a:pt x="82" y="47"/>
                  <a:pt x="79" y="49"/>
                </a:cubicBezTo>
                <a:cubicBezTo>
                  <a:pt x="75" y="52"/>
                  <a:pt x="69" y="49"/>
                  <a:pt x="69" y="49"/>
                </a:cubicBezTo>
                <a:cubicBezTo>
                  <a:pt x="69" y="49"/>
                  <a:pt x="69" y="46"/>
                  <a:pt x="73" y="44"/>
                </a:cubicBezTo>
                <a:cubicBezTo>
                  <a:pt x="76" y="42"/>
                  <a:pt x="76" y="42"/>
                  <a:pt x="76" y="42"/>
                </a:cubicBezTo>
                <a:cubicBezTo>
                  <a:pt x="76" y="42"/>
                  <a:pt x="75" y="38"/>
                  <a:pt x="76" y="35"/>
                </a:cubicBezTo>
                <a:cubicBezTo>
                  <a:pt x="77" y="32"/>
                  <a:pt x="78" y="35"/>
                  <a:pt x="81" y="33"/>
                </a:cubicBezTo>
                <a:cubicBezTo>
                  <a:pt x="84" y="31"/>
                  <a:pt x="86" y="37"/>
                  <a:pt x="90" y="36"/>
                </a:cubicBezTo>
                <a:cubicBezTo>
                  <a:pt x="94" y="36"/>
                  <a:pt x="92" y="35"/>
                  <a:pt x="95" y="33"/>
                </a:cubicBezTo>
                <a:cubicBezTo>
                  <a:pt x="98" y="32"/>
                  <a:pt x="100" y="36"/>
                  <a:pt x="100" y="36"/>
                </a:cubicBezTo>
                <a:cubicBezTo>
                  <a:pt x="106" y="37"/>
                  <a:pt x="106" y="37"/>
                  <a:pt x="106" y="37"/>
                </a:cubicBezTo>
                <a:cubicBezTo>
                  <a:pt x="106" y="37"/>
                  <a:pt x="105" y="30"/>
                  <a:pt x="105" y="32"/>
                </a:cubicBezTo>
                <a:cubicBezTo>
                  <a:pt x="109" y="38"/>
                  <a:pt x="114" y="55"/>
                  <a:pt x="112" y="58"/>
                </a:cubicBezTo>
                <a:cubicBezTo>
                  <a:pt x="111" y="57"/>
                  <a:pt x="110" y="57"/>
                  <a:pt x="110" y="57"/>
                </a:cubicBezTo>
                <a:cubicBezTo>
                  <a:pt x="103" y="57"/>
                  <a:pt x="103" y="57"/>
                  <a:pt x="103" y="57"/>
                </a:cubicBezTo>
                <a:lnTo>
                  <a:pt x="107" y="62"/>
                </a:lnTo>
                <a:close/>
              </a:path>
            </a:pathLst>
          </a:custGeom>
          <a:solidFill>
            <a:schemeClr val="bg1"/>
          </a:solidFill>
          <a:ln w="9525">
            <a:noFill/>
          </a:ln>
        </p:spPr>
        <p:txBody>
          <a:bodyPr/>
          <a:lstStyle/>
          <a:p>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airplan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8"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left)">
                                      <p:cBhvr>
                                        <p:cTn id="10" dur="500"/>
                                        <p:tgtEl>
                                          <p:spTgt spid="6"/>
                                        </p:tgtEl>
                                      </p:cBhvr>
                                    </p:animEffect>
                                  </p:childTnLst>
                                </p:cTn>
                              </p:par>
                              <p:par>
                                <p:cTn id="11" presetID="16" presetClass="entr" presetSubtype="42"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arn(outHorizontal)">
                                      <p:cBhvr>
                                        <p:cTn id="13" dur="500"/>
                                        <p:tgtEl>
                                          <p:spTgt spid="10"/>
                                        </p:tgtEl>
                                      </p:cBhvr>
                                    </p:animEffect>
                                  </p:childTnLst>
                                </p:cTn>
                              </p:par>
                              <p:par>
                                <p:cTn id="14" presetID="22" presetClass="entr" presetSubtype="8"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left)">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left)">
                                      <p:cBhvr>
                                        <p:cTn id="28" dur="500"/>
                                        <p:tgtEl>
                                          <p:spTgt spid="8"/>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left)">
                                      <p:cBhvr>
                                        <p:cTn id="31" dur="500"/>
                                        <p:tgtEl>
                                          <p:spTgt spid="9"/>
                                        </p:tgtEl>
                                      </p:cBhvr>
                                    </p:animEffect>
                                  </p:childTnLst>
                                </p:cTn>
                              </p:par>
                            </p:childTnLst>
                          </p:cTn>
                        </p:par>
                        <p:par>
                          <p:cTn id="32" fill="hold">
                            <p:stCondLst>
                              <p:cond delay="500"/>
                            </p:stCondLst>
                            <p:childTnLst>
                              <p:par>
                                <p:cTn id="33" presetID="16" presetClass="entr" presetSubtype="37" fill="hold"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filter="barn(outVertical)">
                                      <p:cBhvr>
                                        <p:cTn id="35" dur="500"/>
                                        <p:tgtEl>
                                          <p:spTgt spid="11"/>
                                        </p:tgtEl>
                                      </p:cBhvr>
                                    </p:animEffect>
                                  </p:childTnLst>
                                </p:cTn>
                              </p:par>
                            </p:childTnLst>
                          </p:cTn>
                        </p:par>
                        <p:par>
                          <p:cTn id="36" fill="hold">
                            <p:stCondLst>
                              <p:cond delay="1000"/>
                            </p:stCondLst>
                            <p:childTnLst>
                              <p:par>
                                <p:cTn id="37" presetID="10" presetClass="entr" presetSubtype="0"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p:cTn id="39" dur="500" fill="hold"/>
                                        <p:tgtEl>
                                          <p:spTgt spid="12"/>
                                        </p:tgtEl>
                                        <p:attrNameLst>
                                          <p:attrName>ppt_w</p:attrName>
                                        </p:attrNameLst>
                                      </p:cBhvr>
                                      <p:tavLst>
                                        <p:tav tm="0">
                                          <p:val>
                                            <p:fltVal val="0"/>
                                          </p:val>
                                        </p:tav>
                                        <p:tav tm="100000">
                                          <p:val>
                                            <p:strVal val="#ppt_w"/>
                                          </p:val>
                                        </p:tav>
                                      </p:tavLst>
                                    </p:anim>
                                    <p:anim calcmode="lin" valueType="num">
                                      <p:cBhvr>
                                        <p:cTn id="40" dur="500" fill="hold"/>
                                        <p:tgtEl>
                                          <p:spTgt spid="12"/>
                                        </p:tgtEl>
                                        <p:attrNameLst>
                                          <p:attrName>ppt_h</p:attrName>
                                        </p:attrNameLst>
                                      </p:cBhvr>
                                      <p:tavLst>
                                        <p:tav tm="0">
                                          <p:val>
                                            <p:fltVal val="0"/>
                                          </p:val>
                                        </p:tav>
                                        <p:tav tm="100000">
                                          <p:val>
                                            <p:strVal val="#ppt_h"/>
                                          </p:val>
                                        </p:tav>
                                      </p:tavLst>
                                    </p:anim>
                                    <p:animEffect filter="fade">
                                      <p:cBhvr>
                                        <p:cTn id="41" dur="500"/>
                                        <p:tgtEl>
                                          <p:spTgt spid="12"/>
                                        </p:tgtEl>
                                      </p:cBhvr>
                                    </p:animEffect>
                                  </p:childTnLst>
                                </p:cTn>
                              </p:par>
                            </p:childTnLst>
                          </p:cTn>
                        </p:par>
                        <p:par>
                          <p:cTn id="42" fill="hold">
                            <p:stCondLst>
                              <p:cond delay="1500"/>
                            </p:stCondLst>
                            <p:childTnLst>
                              <p:par>
                                <p:cTn id="43" presetID="2" presetClass="entr" presetSubtype="2" fill="hold" grpId="0" nodeType="afterEffect">
                                  <p:stCondLst>
                                    <p:cond delay="0"/>
                                  </p:stCondLst>
                                  <p:childTnLst>
                                    <p:set>
                                      <p:cBhvr>
                                        <p:cTn id="44" dur="1" fill="hold">
                                          <p:stCondLst>
                                            <p:cond delay="0"/>
                                          </p:stCondLst>
                                        </p:cTn>
                                        <p:tgtEl>
                                          <p:spTgt spid="47"/>
                                        </p:tgtEl>
                                        <p:attrNameLst>
                                          <p:attrName>style.visibility</p:attrName>
                                        </p:attrNameLst>
                                      </p:cBhvr>
                                      <p:to>
                                        <p:strVal val="visible"/>
                                      </p:to>
                                    </p:set>
                                    <p:anim calcmode="lin" valueType="num">
                                      <p:cBhvr>
                                        <p:cTn id="45" dur="500" fill="hold"/>
                                        <p:tgtEl>
                                          <p:spTgt spid="47"/>
                                        </p:tgtEl>
                                        <p:attrNameLst>
                                          <p:attrName>ppt_x</p:attrName>
                                        </p:attrNameLst>
                                      </p:cBhvr>
                                      <p:tavLst>
                                        <p:tav tm="0">
                                          <p:val>
                                            <p:strVal val="1+#ppt_w/2"/>
                                          </p:val>
                                        </p:tav>
                                        <p:tav tm="100000">
                                          <p:val>
                                            <p:strVal val="#ppt_x"/>
                                          </p:val>
                                        </p:tav>
                                      </p:tavLst>
                                    </p:anim>
                                    <p:anim calcmode="lin" valueType="num">
                                      <p:cBhvr>
                                        <p:cTn id="46" dur="500" fill="hold"/>
                                        <p:tgtEl>
                                          <p:spTgt spid="47"/>
                                        </p:tgtEl>
                                        <p:attrNameLst>
                                          <p:attrName>ppt_y</p:attrName>
                                        </p:attrNameLst>
                                      </p:cBhvr>
                                      <p:tavLst>
                                        <p:tav tm="0">
                                          <p:val>
                                            <p:strVal val="#ppt_y"/>
                                          </p:val>
                                        </p:tav>
                                        <p:tav tm="100000">
                                          <p:val>
                                            <p:strVal val="#ppt_y"/>
                                          </p:val>
                                        </p:tav>
                                      </p:tavLst>
                                    </p:anim>
                                  </p:childTnLst>
                                </p:cTn>
                              </p:par>
                            </p:childTnLst>
                          </p:cTn>
                        </p:par>
                        <p:par>
                          <p:cTn id="47" fill="hold">
                            <p:stCondLst>
                              <p:cond delay="2000"/>
                            </p:stCondLst>
                            <p:childTnLst>
                              <p:par>
                                <p:cTn id="48" presetID="22" presetClass="entr" presetSubtype="4" fill="hold" nodeType="afterEffect">
                                  <p:stCondLst>
                                    <p:cond delay="0"/>
                                  </p:stCondLst>
                                  <p:childTnLst>
                                    <p:set>
                                      <p:cBhvr>
                                        <p:cTn id="49" dur="1" fill="hold">
                                          <p:stCondLst>
                                            <p:cond delay="0"/>
                                          </p:stCondLst>
                                        </p:cTn>
                                        <p:tgtEl>
                                          <p:spTgt spid="14"/>
                                        </p:tgtEl>
                                        <p:attrNameLst>
                                          <p:attrName>style.visibility</p:attrName>
                                        </p:attrNameLst>
                                      </p:cBhvr>
                                      <p:to>
                                        <p:strVal val="visible"/>
                                      </p:to>
                                    </p:set>
                                    <p:animEffect filter="wipe(down)">
                                      <p:cBhvr>
                                        <p:cTn id="50" dur="500"/>
                                        <p:tgtEl>
                                          <p:spTgt spid="14"/>
                                        </p:tgtEl>
                                      </p:cBhvr>
                                    </p:animEffect>
                                  </p:childTnLst>
                                </p:cTn>
                              </p:par>
                            </p:childTnLst>
                          </p:cTn>
                        </p:par>
                        <p:par>
                          <p:cTn id="51" fill="hold">
                            <p:stCondLst>
                              <p:cond delay="2500"/>
                            </p:stCondLst>
                            <p:childTnLst>
                              <p:par>
                                <p:cTn id="52" presetID="2" presetClass="entr" presetSubtype="1" fill="hold" grpId="0" nodeType="afterEffect">
                                  <p:stCondLst>
                                    <p:cond delay="0"/>
                                  </p:stCondLst>
                                  <p:childTnLst>
                                    <p:set>
                                      <p:cBhvr>
                                        <p:cTn id="53" dur="1" fill="hold">
                                          <p:stCondLst>
                                            <p:cond delay="0"/>
                                          </p:stCondLst>
                                        </p:cTn>
                                        <p:tgtEl>
                                          <p:spTgt spid="13"/>
                                        </p:tgtEl>
                                        <p:attrNameLst>
                                          <p:attrName>style.visibility</p:attrName>
                                        </p:attrNameLst>
                                      </p:cBhvr>
                                      <p:to>
                                        <p:strVal val="visible"/>
                                      </p:to>
                                    </p:set>
                                    <p:anim calcmode="lin" valueType="num">
                                      <p:cBhvr>
                                        <p:cTn id="54" dur="500" fill="hold"/>
                                        <p:tgtEl>
                                          <p:spTgt spid="13"/>
                                        </p:tgtEl>
                                        <p:attrNameLst>
                                          <p:attrName>ppt_x</p:attrName>
                                        </p:attrNameLst>
                                      </p:cBhvr>
                                      <p:tavLst>
                                        <p:tav tm="0">
                                          <p:val>
                                            <p:strVal val="#ppt_x"/>
                                          </p:val>
                                        </p:tav>
                                        <p:tav tm="100000">
                                          <p:val>
                                            <p:strVal val="#ppt_x"/>
                                          </p:val>
                                        </p:tav>
                                      </p:tavLst>
                                    </p:anim>
                                    <p:anim calcmode="lin" valueType="num">
                                      <p:cBhvr>
                                        <p:cTn id="55" dur="500" fill="hold"/>
                                        <p:tgtEl>
                                          <p:spTgt spid="13"/>
                                        </p:tgtEl>
                                        <p:attrNameLst>
                                          <p:attrName>ppt_y</p:attrName>
                                        </p:attrNameLst>
                                      </p:cBhvr>
                                      <p:tavLst>
                                        <p:tav tm="0">
                                          <p:val>
                                            <p:strVal val="0-#ppt_h/2"/>
                                          </p:val>
                                        </p:tav>
                                        <p:tav tm="100000">
                                          <p:val>
                                            <p:strVal val="#ppt_y"/>
                                          </p:val>
                                        </p:tav>
                                      </p:tavLst>
                                    </p:anim>
                                  </p:childTnLst>
                                </p:cTn>
                              </p:par>
                            </p:childTnLst>
                          </p:cTn>
                        </p:par>
                        <p:par>
                          <p:cTn id="56" fill="hold">
                            <p:stCondLst>
                              <p:cond delay="3000"/>
                            </p:stCondLst>
                            <p:childTnLst>
                              <p:par>
                                <p:cTn id="57" presetID="22" presetClass="entr" presetSubtype="4" fill="hold" nodeType="afterEffect">
                                  <p:stCondLst>
                                    <p:cond delay="0"/>
                                  </p:stCondLst>
                                  <p:childTnLst>
                                    <p:set>
                                      <p:cBhvr>
                                        <p:cTn id="58" dur="1" fill="hold">
                                          <p:stCondLst>
                                            <p:cond delay="0"/>
                                          </p:stCondLst>
                                        </p:cTn>
                                        <p:tgtEl>
                                          <p:spTgt spid="16"/>
                                        </p:tgtEl>
                                        <p:attrNameLst>
                                          <p:attrName>style.visibility</p:attrName>
                                        </p:attrNameLst>
                                      </p:cBhvr>
                                      <p:to>
                                        <p:strVal val="visible"/>
                                      </p:to>
                                    </p:set>
                                    <p:animEffect filter="wipe(down)">
                                      <p:cBhvr>
                                        <p:cTn id="59" dur="500"/>
                                        <p:tgtEl>
                                          <p:spTgt spid="16"/>
                                        </p:tgtEl>
                                      </p:cBhvr>
                                    </p:animEffect>
                                  </p:childTnLst>
                                </p:cTn>
                              </p:par>
                            </p:childTnLst>
                          </p:cTn>
                        </p:par>
                        <p:par>
                          <p:cTn id="60" fill="hold">
                            <p:stCondLst>
                              <p:cond delay="3500"/>
                            </p:stCondLst>
                            <p:childTnLst>
                              <p:par>
                                <p:cTn id="61" presetID="10" presetClass="entr" presetSubtype="0" fill="hold" grpId="0" nodeType="afterEffect">
                                  <p:stCondLst>
                                    <p:cond delay="0"/>
                                  </p:stCondLst>
                                  <p:childTnLst>
                                    <p:set>
                                      <p:cBhvr>
                                        <p:cTn id="62" dur="1" fill="hold">
                                          <p:stCondLst>
                                            <p:cond delay="0"/>
                                          </p:stCondLst>
                                        </p:cTn>
                                        <p:tgtEl>
                                          <p:spTgt spid="15"/>
                                        </p:tgtEl>
                                        <p:attrNameLst>
                                          <p:attrName>style.visibility</p:attrName>
                                        </p:attrNameLst>
                                      </p:cBhvr>
                                      <p:to>
                                        <p:strVal val="visible"/>
                                      </p:to>
                                    </p:set>
                                    <p:anim calcmode="lin" valueType="num">
                                      <p:cBhvr>
                                        <p:cTn id="63" dur="500" fill="hold"/>
                                        <p:tgtEl>
                                          <p:spTgt spid="15"/>
                                        </p:tgtEl>
                                        <p:attrNameLst>
                                          <p:attrName>ppt_w</p:attrName>
                                        </p:attrNameLst>
                                      </p:cBhvr>
                                      <p:tavLst>
                                        <p:tav tm="0">
                                          <p:val>
                                            <p:fltVal val="0"/>
                                          </p:val>
                                        </p:tav>
                                        <p:tav tm="100000">
                                          <p:val>
                                            <p:strVal val="#ppt_w"/>
                                          </p:val>
                                        </p:tav>
                                      </p:tavLst>
                                    </p:anim>
                                    <p:anim calcmode="lin" valueType="num">
                                      <p:cBhvr>
                                        <p:cTn id="64" dur="500" fill="hold"/>
                                        <p:tgtEl>
                                          <p:spTgt spid="15"/>
                                        </p:tgtEl>
                                        <p:attrNameLst>
                                          <p:attrName>ppt_h</p:attrName>
                                        </p:attrNameLst>
                                      </p:cBhvr>
                                      <p:tavLst>
                                        <p:tav tm="0">
                                          <p:val>
                                            <p:fltVal val="0"/>
                                          </p:val>
                                        </p:tav>
                                        <p:tav tm="100000">
                                          <p:val>
                                            <p:strVal val="#ppt_h"/>
                                          </p:val>
                                        </p:tav>
                                      </p:tavLst>
                                    </p:anim>
                                    <p:animEffect filter="fade">
                                      <p:cBhvr>
                                        <p:cTn id="65" dur="500"/>
                                        <p:tgtEl>
                                          <p:spTgt spid="15"/>
                                        </p:tgtEl>
                                      </p:cBhvr>
                                    </p:animEffect>
                                  </p:childTnLst>
                                </p:cTn>
                              </p:par>
                            </p:childTnLst>
                          </p:cTn>
                        </p:par>
                        <p:par>
                          <p:cTn id="66" fill="hold">
                            <p:stCondLst>
                              <p:cond delay="4000"/>
                            </p:stCondLst>
                            <p:childTnLst>
                              <p:par>
                                <p:cTn id="67" presetID="10" presetClass="entr" presetSubtype="0" fill="hold" grpId="0" nodeType="afterEffect">
                                  <p:stCondLst>
                                    <p:cond delay="0"/>
                                  </p:stCondLst>
                                  <p:childTnLst>
                                    <p:set>
                                      <p:cBhvr>
                                        <p:cTn id="68" dur="1" fill="hold">
                                          <p:stCondLst>
                                            <p:cond delay="0"/>
                                          </p:stCondLst>
                                        </p:cTn>
                                        <p:tgtEl>
                                          <p:spTgt spid="17"/>
                                        </p:tgtEl>
                                        <p:attrNameLst>
                                          <p:attrName>style.visibility</p:attrName>
                                        </p:attrNameLst>
                                      </p:cBhvr>
                                      <p:to>
                                        <p:strVal val="visible"/>
                                      </p:to>
                                    </p:set>
                                    <p:anim calcmode="lin" valueType="num">
                                      <p:cBhvr>
                                        <p:cTn id="69" dur="500" fill="hold"/>
                                        <p:tgtEl>
                                          <p:spTgt spid="17"/>
                                        </p:tgtEl>
                                        <p:attrNameLst>
                                          <p:attrName>ppt_w</p:attrName>
                                        </p:attrNameLst>
                                      </p:cBhvr>
                                      <p:tavLst>
                                        <p:tav tm="0">
                                          <p:val>
                                            <p:fltVal val="0"/>
                                          </p:val>
                                        </p:tav>
                                        <p:tav tm="100000">
                                          <p:val>
                                            <p:strVal val="#ppt_w"/>
                                          </p:val>
                                        </p:tav>
                                      </p:tavLst>
                                    </p:anim>
                                    <p:anim calcmode="lin" valueType="num">
                                      <p:cBhvr>
                                        <p:cTn id="70" dur="500" fill="hold"/>
                                        <p:tgtEl>
                                          <p:spTgt spid="17"/>
                                        </p:tgtEl>
                                        <p:attrNameLst>
                                          <p:attrName>ppt_h</p:attrName>
                                        </p:attrNameLst>
                                      </p:cBhvr>
                                      <p:tavLst>
                                        <p:tav tm="0">
                                          <p:val>
                                            <p:fltVal val="0"/>
                                          </p:val>
                                        </p:tav>
                                        <p:tav tm="100000">
                                          <p:val>
                                            <p:strVal val="#ppt_h"/>
                                          </p:val>
                                        </p:tav>
                                      </p:tavLst>
                                    </p:anim>
                                    <p:animEffect filter="fade">
                                      <p:cBhvr>
                                        <p:cTn id="71" dur="500"/>
                                        <p:tgtEl>
                                          <p:spTgt spid="17"/>
                                        </p:tgtEl>
                                      </p:cBhvr>
                                    </p:animEffect>
                                  </p:childTnLst>
                                </p:cTn>
                              </p:par>
                            </p:childTnLst>
                          </p:cTn>
                        </p:par>
                        <p:par>
                          <p:cTn id="72" fill="hold">
                            <p:stCondLst>
                              <p:cond delay="4500"/>
                            </p:stCondLst>
                            <p:childTnLst>
                              <p:par>
                                <p:cTn id="73" presetID="2" presetClass="entr" presetSubtype="2" fill="hold" grpId="0" nodeType="afterEffect">
                                  <p:stCondLst>
                                    <p:cond delay="0"/>
                                  </p:stCondLst>
                                  <p:childTnLst>
                                    <p:set>
                                      <p:cBhvr>
                                        <p:cTn id="74" dur="1" fill="hold">
                                          <p:stCondLst>
                                            <p:cond delay="0"/>
                                          </p:stCondLst>
                                        </p:cTn>
                                        <p:tgtEl>
                                          <p:spTgt spid="48"/>
                                        </p:tgtEl>
                                        <p:attrNameLst>
                                          <p:attrName>style.visibility</p:attrName>
                                        </p:attrNameLst>
                                      </p:cBhvr>
                                      <p:to>
                                        <p:strVal val="visible"/>
                                      </p:to>
                                    </p:set>
                                    <p:anim calcmode="lin" valueType="num">
                                      <p:cBhvr>
                                        <p:cTn id="75" dur="500" fill="hold"/>
                                        <p:tgtEl>
                                          <p:spTgt spid="48"/>
                                        </p:tgtEl>
                                        <p:attrNameLst>
                                          <p:attrName>ppt_x</p:attrName>
                                        </p:attrNameLst>
                                      </p:cBhvr>
                                      <p:tavLst>
                                        <p:tav tm="0">
                                          <p:val>
                                            <p:strVal val="1+#ppt_w/2"/>
                                          </p:val>
                                        </p:tav>
                                        <p:tav tm="100000">
                                          <p:val>
                                            <p:strVal val="#ppt_x"/>
                                          </p:val>
                                        </p:tav>
                                      </p:tavLst>
                                    </p:anim>
                                    <p:anim calcmode="lin" valueType="num">
                                      <p:cBhvr>
                                        <p:cTn id="76" dur="500" fill="hold"/>
                                        <p:tgtEl>
                                          <p:spTgt spid="48"/>
                                        </p:tgtEl>
                                        <p:attrNameLst>
                                          <p:attrName>ppt_y</p:attrName>
                                        </p:attrNameLst>
                                      </p:cBhvr>
                                      <p:tavLst>
                                        <p:tav tm="0">
                                          <p:val>
                                            <p:strVal val="#ppt_y"/>
                                          </p:val>
                                        </p:tav>
                                        <p:tav tm="100000">
                                          <p:val>
                                            <p:strVal val="#ppt_y"/>
                                          </p:val>
                                        </p:tav>
                                      </p:tavLst>
                                    </p:anim>
                                  </p:childTnLst>
                                </p:cTn>
                              </p:par>
                            </p:childTnLst>
                          </p:cTn>
                        </p:par>
                        <p:par>
                          <p:cTn id="77" fill="hold">
                            <p:stCondLst>
                              <p:cond delay="5000"/>
                            </p:stCondLst>
                            <p:childTnLst>
                              <p:par>
                                <p:cTn id="78" presetID="22" presetClass="entr" presetSubtype="4" fill="hold" nodeType="afterEffect">
                                  <p:stCondLst>
                                    <p:cond delay="0"/>
                                  </p:stCondLst>
                                  <p:childTnLst>
                                    <p:set>
                                      <p:cBhvr>
                                        <p:cTn id="79" dur="1" fill="hold">
                                          <p:stCondLst>
                                            <p:cond delay="0"/>
                                          </p:stCondLst>
                                        </p:cTn>
                                        <p:tgtEl>
                                          <p:spTgt spid="19"/>
                                        </p:tgtEl>
                                        <p:attrNameLst>
                                          <p:attrName>style.visibility</p:attrName>
                                        </p:attrNameLst>
                                      </p:cBhvr>
                                      <p:to>
                                        <p:strVal val="visible"/>
                                      </p:to>
                                    </p:set>
                                    <p:animEffect filter="wipe(down)">
                                      <p:cBhvr>
                                        <p:cTn id="80" dur="500"/>
                                        <p:tgtEl>
                                          <p:spTgt spid="19"/>
                                        </p:tgtEl>
                                      </p:cBhvr>
                                    </p:animEffect>
                                  </p:childTnLst>
                                </p:cTn>
                              </p:par>
                            </p:childTnLst>
                          </p:cTn>
                        </p:par>
                        <p:par>
                          <p:cTn id="81" fill="hold">
                            <p:stCondLst>
                              <p:cond delay="5500"/>
                            </p:stCondLst>
                            <p:childTnLst>
                              <p:par>
                                <p:cTn id="82" presetID="2" presetClass="entr" presetSubtype="1" fill="hold" grpId="0" nodeType="afterEffect">
                                  <p:stCondLst>
                                    <p:cond delay="0"/>
                                  </p:stCondLst>
                                  <p:childTnLst>
                                    <p:set>
                                      <p:cBhvr>
                                        <p:cTn id="83" dur="1" fill="hold">
                                          <p:stCondLst>
                                            <p:cond delay="0"/>
                                          </p:stCondLst>
                                        </p:cTn>
                                        <p:tgtEl>
                                          <p:spTgt spid="18"/>
                                        </p:tgtEl>
                                        <p:attrNameLst>
                                          <p:attrName>style.visibility</p:attrName>
                                        </p:attrNameLst>
                                      </p:cBhvr>
                                      <p:to>
                                        <p:strVal val="visible"/>
                                      </p:to>
                                    </p:set>
                                    <p:anim calcmode="lin" valueType="num">
                                      <p:cBhvr>
                                        <p:cTn id="84" dur="500" fill="hold"/>
                                        <p:tgtEl>
                                          <p:spTgt spid="18"/>
                                        </p:tgtEl>
                                        <p:attrNameLst>
                                          <p:attrName>ppt_x</p:attrName>
                                        </p:attrNameLst>
                                      </p:cBhvr>
                                      <p:tavLst>
                                        <p:tav tm="0">
                                          <p:val>
                                            <p:strVal val="#ppt_x"/>
                                          </p:val>
                                        </p:tav>
                                        <p:tav tm="100000">
                                          <p:val>
                                            <p:strVal val="#ppt_x"/>
                                          </p:val>
                                        </p:tav>
                                      </p:tavLst>
                                    </p:anim>
                                    <p:anim calcmode="lin" valueType="num">
                                      <p:cBhvr>
                                        <p:cTn id="85" dur="500" fill="hold"/>
                                        <p:tgtEl>
                                          <p:spTgt spid="18"/>
                                        </p:tgtEl>
                                        <p:attrNameLst>
                                          <p:attrName>ppt_y</p:attrName>
                                        </p:attrNameLst>
                                      </p:cBhvr>
                                      <p:tavLst>
                                        <p:tav tm="0">
                                          <p:val>
                                            <p:strVal val="0-#ppt_h/2"/>
                                          </p:val>
                                        </p:tav>
                                        <p:tav tm="100000">
                                          <p:val>
                                            <p:strVal val="#ppt_y"/>
                                          </p:val>
                                        </p:tav>
                                      </p:tavLst>
                                    </p:anim>
                                  </p:childTnLst>
                                </p:cTn>
                              </p:par>
                            </p:childTnLst>
                          </p:cTn>
                        </p:par>
                        <p:par>
                          <p:cTn id="86" fill="hold">
                            <p:stCondLst>
                              <p:cond delay="6000"/>
                            </p:stCondLst>
                            <p:childTnLst>
                              <p:par>
                                <p:cTn id="87" presetID="22" presetClass="entr" presetSubtype="4" fill="hold" nodeType="afterEffect">
                                  <p:stCondLst>
                                    <p:cond delay="0"/>
                                  </p:stCondLst>
                                  <p:childTnLst>
                                    <p:set>
                                      <p:cBhvr>
                                        <p:cTn id="88" dur="1" fill="hold">
                                          <p:stCondLst>
                                            <p:cond delay="0"/>
                                          </p:stCondLst>
                                        </p:cTn>
                                        <p:tgtEl>
                                          <p:spTgt spid="21"/>
                                        </p:tgtEl>
                                        <p:attrNameLst>
                                          <p:attrName>style.visibility</p:attrName>
                                        </p:attrNameLst>
                                      </p:cBhvr>
                                      <p:to>
                                        <p:strVal val="visible"/>
                                      </p:to>
                                    </p:set>
                                    <p:animEffect filter="wipe(down)">
                                      <p:cBhvr>
                                        <p:cTn id="89" dur="500"/>
                                        <p:tgtEl>
                                          <p:spTgt spid="21"/>
                                        </p:tgtEl>
                                      </p:cBhvr>
                                    </p:animEffect>
                                  </p:childTnLst>
                                </p:cTn>
                              </p:par>
                            </p:childTnLst>
                          </p:cTn>
                        </p:par>
                        <p:par>
                          <p:cTn id="90" fill="hold">
                            <p:stCondLst>
                              <p:cond delay="6500"/>
                            </p:stCondLst>
                            <p:childTnLst>
                              <p:par>
                                <p:cTn id="91" presetID="10" presetClass="entr" presetSubtype="0" fill="hold" grpId="0" nodeType="afterEffect">
                                  <p:stCondLst>
                                    <p:cond delay="0"/>
                                  </p:stCondLst>
                                  <p:childTnLst>
                                    <p:set>
                                      <p:cBhvr>
                                        <p:cTn id="92" dur="1" fill="hold">
                                          <p:stCondLst>
                                            <p:cond delay="0"/>
                                          </p:stCondLst>
                                        </p:cTn>
                                        <p:tgtEl>
                                          <p:spTgt spid="20"/>
                                        </p:tgtEl>
                                        <p:attrNameLst>
                                          <p:attrName>style.visibility</p:attrName>
                                        </p:attrNameLst>
                                      </p:cBhvr>
                                      <p:to>
                                        <p:strVal val="visible"/>
                                      </p:to>
                                    </p:set>
                                    <p:anim calcmode="lin" valueType="num">
                                      <p:cBhvr>
                                        <p:cTn id="93" dur="500" fill="hold"/>
                                        <p:tgtEl>
                                          <p:spTgt spid="20"/>
                                        </p:tgtEl>
                                        <p:attrNameLst>
                                          <p:attrName>ppt_w</p:attrName>
                                        </p:attrNameLst>
                                      </p:cBhvr>
                                      <p:tavLst>
                                        <p:tav tm="0">
                                          <p:val>
                                            <p:fltVal val="0"/>
                                          </p:val>
                                        </p:tav>
                                        <p:tav tm="100000">
                                          <p:val>
                                            <p:strVal val="#ppt_w"/>
                                          </p:val>
                                        </p:tav>
                                      </p:tavLst>
                                    </p:anim>
                                    <p:anim calcmode="lin" valueType="num">
                                      <p:cBhvr>
                                        <p:cTn id="94" dur="500" fill="hold"/>
                                        <p:tgtEl>
                                          <p:spTgt spid="20"/>
                                        </p:tgtEl>
                                        <p:attrNameLst>
                                          <p:attrName>ppt_h</p:attrName>
                                        </p:attrNameLst>
                                      </p:cBhvr>
                                      <p:tavLst>
                                        <p:tav tm="0">
                                          <p:val>
                                            <p:fltVal val="0"/>
                                          </p:val>
                                        </p:tav>
                                        <p:tav tm="100000">
                                          <p:val>
                                            <p:strVal val="#ppt_h"/>
                                          </p:val>
                                        </p:tav>
                                      </p:tavLst>
                                    </p:anim>
                                    <p:animEffect filter="fade">
                                      <p:cBhvr>
                                        <p:cTn id="95" dur="500"/>
                                        <p:tgtEl>
                                          <p:spTgt spid="20"/>
                                        </p:tgtEl>
                                      </p:cBhvr>
                                    </p:animEffect>
                                  </p:childTnLst>
                                </p:cTn>
                              </p:par>
                            </p:childTnLst>
                          </p:cTn>
                        </p:par>
                        <p:par>
                          <p:cTn id="96" fill="hold">
                            <p:stCondLst>
                              <p:cond delay="7000"/>
                            </p:stCondLst>
                            <p:childTnLst>
                              <p:par>
                                <p:cTn id="97" presetID="10" presetClass="entr" presetSubtype="0" fill="hold" grpId="0" nodeType="afterEffect">
                                  <p:stCondLst>
                                    <p:cond delay="0"/>
                                  </p:stCondLst>
                                  <p:childTnLst>
                                    <p:set>
                                      <p:cBhvr>
                                        <p:cTn id="98" dur="1" fill="hold">
                                          <p:stCondLst>
                                            <p:cond delay="0"/>
                                          </p:stCondLst>
                                        </p:cTn>
                                        <p:tgtEl>
                                          <p:spTgt spid="22"/>
                                        </p:tgtEl>
                                        <p:attrNameLst>
                                          <p:attrName>style.visibility</p:attrName>
                                        </p:attrNameLst>
                                      </p:cBhvr>
                                      <p:to>
                                        <p:strVal val="visible"/>
                                      </p:to>
                                    </p:set>
                                    <p:anim calcmode="lin" valueType="num">
                                      <p:cBhvr>
                                        <p:cTn id="99" dur="500" fill="hold"/>
                                        <p:tgtEl>
                                          <p:spTgt spid="22"/>
                                        </p:tgtEl>
                                        <p:attrNameLst>
                                          <p:attrName>ppt_w</p:attrName>
                                        </p:attrNameLst>
                                      </p:cBhvr>
                                      <p:tavLst>
                                        <p:tav tm="0">
                                          <p:val>
                                            <p:fltVal val="0"/>
                                          </p:val>
                                        </p:tav>
                                        <p:tav tm="100000">
                                          <p:val>
                                            <p:strVal val="#ppt_w"/>
                                          </p:val>
                                        </p:tav>
                                      </p:tavLst>
                                    </p:anim>
                                    <p:anim calcmode="lin" valueType="num">
                                      <p:cBhvr>
                                        <p:cTn id="100" dur="500" fill="hold"/>
                                        <p:tgtEl>
                                          <p:spTgt spid="22"/>
                                        </p:tgtEl>
                                        <p:attrNameLst>
                                          <p:attrName>ppt_h</p:attrName>
                                        </p:attrNameLst>
                                      </p:cBhvr>
                                      <p:tavLst>
                                        <p:tav tm="0">
                                          <p:val>
                                            <p:fltVal val="0"/>
                                          </p:val>
                                        </p:tav>
                                        <p:tav tm="100000">
                                          <p:val>
                                            <p:strVal val="#ppt_h"/>
                                          </p:val>
                                        </p:tav>
                                      </p:tavLst>
                                    </p:anim>
                                    <p:animEffect filter="fade">
                                      <p:cBhvr>
                                        <p:cTn id="101" dur="500"/>
                                        <p:tgtEl>
                                          <p:spTgt spid="22"/>
                                        </p:tgtEl>
                                      </p:cBhvr>
                                    </p:animEffect>
                                  </p:childTnLst>
                                </p:cTn>
                              </p:par>
                            </p:childTnLst>
                          </p:cTn>
                        </p:par>
                        <p:par>
                          <p:cTn id="102" fill="hold">
                            <p:stCondLst>
                              <p:cond delay="7500"/>
                            </p:stCondLst>
                            <p:childTnLst>
                              <p:par>
                                <p:cTn id="103" presetID="2" presetClass="entr" presetSubtype="2" fill="hold" grpId="0" nodeType="afterEffect">
                                  <p:stCondLst>
                                    <p:cond delay="0"/>
                                  </p:stCondLst>
                                  <p:childTnLst>
                                    <p:set>
                                      <p:cBhvr>
                                        <p:cTn id="104" dur="1" fill="hold">
                                          <p:stCondLst>
                                            <p:cond delay="0"/>
                                          </p:stCondLst>
                                        </p:cTn>
                                        <p:tgtEl>
                                          <p:spTgt spid="49"/>
                                        </p:tgtEl>
                                        <p:attrNameLst>
                                          <p:attrName>style.visibility</p:attrName>
                                        </p:attrNameLst>
                                      </p:cBhvr>
                                      <p:to>
                                        <p:strVal val="visible"/>
                                      </p:to>
                                    </p:set>
                                    <p:anim calcmode="lin" valueType="num">
                                      <p:cBhvr>
                                        <p:cTn id="105" dur="500" fill="hold"/>
                                        <p:tgtEl>
                                          <p:spTgt spid="49"/>
                                        </p:tgtEl>
                                        <p:attrNameLst>
                                          <p:attrName>ppt_x</p:attrName>
                                        </p:attrNameLst>
                                      </p:cBhvr>
                                      <p:tavLst>
                                        <p:tav tm="0">
                                          <p:val>
                                            <p:strVal val="1+#ppt_w/2"/>
                                          </p:val>
                                        </p:tav>
                                        <p:tav tm="100000">
                                          <p:val>
                                            <p:strVal val="#ppt_x"/>
                                          </p:val>
                                        </p:tav>
                                      </p:tavLst>
                                    </p:anim>
                                    <p:anim calcmode="lin" valueType="num">
                                      <p:cBhvr>
                                        <p:cTn id="106" dur="500" fill="hold"/>
                                        <p:tgtEl>
                                          <p:spTgt spid="49"/>
                                        </p:tgtEl>
                                        <p:attrNameLst>
                                          <p:attrName>ppt_y</p:attrName>
                                        </p:attrNameLst>
                                      </p:cBhvr>
                                      <p:tavLst>
                                        <p:tav tm="0">
                                          <p:val>
                                            <p:strVal val="#ppt_y"/>
                                          </p:val>
                                        </p:tav>
                                        <p:tav tm="100000">
                                          <p:val>
                                            <p:strVal val="#ppt_y"/>
                                          </p:val>
                                        </p:tav>
                                      </p:tavLst>
                                    </p:anim>
                                  </p:childTnLst>
                                </p:cTn>
                              </p:par>
                            </p:childTnLst>
                          </p:cTn>
                        </p:par>
                        <p:par>
                          <p:cTn id="107" fill="hold">
                            <p:stCondLst>
                              <p:cond delay="8000"/>
                            </p:stCondLst>
                            <p:childTnLst>
                              <p:par>
                                <p:cTn id="108" presetID="22" presetClass="entr" presetSubtype="4" fill="hold" nodeType="afterEffect">
                                  <p:stCondLst>
                                    <p:cond delay="0"/>
                                  </p:stCondLst>
                                  <p:childTnLst>
                                    <p:set>
                                      <p:cBhvr>
                                        <p:cTn id="109" dur="1" fill="hold">
                                          <p:stCondLst>
                                            <p:cond delay="0"/>
                                          </p:stCondLst>
                                        </p:cTn>
                                        <p:tgtEl>
                                          <p:spTgt spid="24"/>
                                        </p:tgtEl>
                                        <p:attrNameLst>
                                          <p:attrName>style.visibility</p:attrName>
                                        </p:attrNameLst>
                                      </p:cBhvr>
                                      <p:to>
                                        <p:strVal val="visible"/>
                                      </p:to>
                                    </p:set>
                                    <p:animEffect filter="wipe(down)">
                                      <p:cBhvr>
                                        <p:cTn id="110" dur="500"/>
                                        <p:tgtEl>
                                          <p:spTgt spid="24"/>
                                        </p:tgtEl>
                                      </p:cBhvr>
                                    </p:animEffect>
                                  </p:childTnLst>
                                </p:cTn>
                              </p:par>
                            </p:childTnLst>
                          </p:cTn>
                        </p:par>
                        <p:par>
                          <p:cTn id="111" fill="hold">
                            <p:stCondLst>
                              <p:cond delay="8500"/>
                            </p:stCondLst>
                            <p:childTnLst>
                              <p:par>
                                <p:cTn id="112" presetID="2" presetClass="entr" presetSubtype="1" fill="hold" grpId="0" nodeType="afterEffect">
                                  <p:stCondLst>
                                    <p:cond delay="0"/>
                                  </p:stCondLst>
                                  <p:childTnLst>
                                    <p:set>
                                      <p:cBhvr>
                                        <p:cTn id="113" dur="1" fill="hold">
                                          <p:stCondLst>
                                            <p:cond delay="0"/>
                                          </p:stCondLst>
                                        </p:cTn>
                                        <p:tgtEl>
                                          <p:spTgt spid="23"/>
                                        </p:tgtEl>
                                        <p:attrNameLst>
                                          <p:attrName>style.visibility</p:attrName>
                                        </p:attrNameLst>
                                      </p:cBhvr>
                                      <p:to>
                                        <p:strVal val="visible"/>
                                      </p:to>
                                    </p:set>
                                    <p:anim calcmode="lin" valueType="num">
                                      <p:cBhvr>
                                        <p:cTn id="114" dur="500" fill="hold"/>
                                        <p:tgtEl>
                                          <p:spTgt spid="23"/>
                                        </p:tgtEl>
                                        <p:attrNameLst>
                                          <p:attrName>ppt_x</p:attrName>
                                        </p:attrNameLst>
                                      </p:cBhvr>
                                      <p:tavLst>
                                        <p:tav tm="0">
                                          <p:val>
                                            <p:strVal val="#ppt_x"/>
                                          </p:val>
                                        </p:tav>
                                        <p:tav tm="100000">
                                          <p:val>
                                            <p:strVal val="#ppt_x"/>
                                          </p:val>
                                        </p:tav>
                                      </p:tavLst>
                                    </p:anim>
                                    <p:anim calcmode="lin" valueType="num">
                                      <p:cBhvr>
                                        <p:cTn id="115" dur="500" fill="hold"/>
                                        <p:tgtEl>
                                          <p:spTgt spid="23"/>
                                        </p:tgtEl>
                                        <p:attrNameLst>
                                          <p:attrName>ppt_y</p:attrName>
                                        </p:attrNameLst>
                                      </p:cBhvr>
                                      <p:tavLst>
                                        <p:tav tm="0">
                                          <p:val>
                                            <p:strVal val="0-#ppt_h/2"/>
                                          </p:val>
                                        </p:tav>
                                        <p:tav tm="100000">
                                          <p:val>
                                            <p:strVal val="#ppt_y"/>
                                          </p:val>
                                        </p:tav>
                                      </p:tavLst>
                                    </p:anim>
                                  </p:childTnLst>
                                </p:cTn>
                              </p:par>
                            </p:childTnLst>
                          </p:cTn>
                        </p:par>
                        <p:par>
                          <p:cTn id="116" fill="hold">
                            <p:stCondLst>
                              <p:cond delay="9000"/>
                            </p:stCondLst>
                            <p:childTnLst>
                              <p:par>
                                <p:cTn id="117" presetID="22" presetClass="entr" presetSubtype="4" fill="hold" nodeType="afterEffect">
                                  <p:stCondLst>
                                    <p:cond delay="0"/>
                                  </p:stCondLst>
                                  <p:childTnLst>
                                    <p:set>
                                      <p:cBhvr>
                                        <p:cTn id="118" dur="1" fill="hold">
                                          <p:stCondLst>
                                            <p:cond delay="0"/>
                                          </p:stCondLst>
                                        </p:cTn>
                                        <p:tgtEl>
                                          <p:spTgt spid="26"/>
                                        </p:tgtEl>
                                        <p:attrNameLst>
                                          <p:attrName>style.visibility</p:attrName>
                                        </p:attrNameLst>
                                      </p:cBhvr>
                                      <p:to>
                                        <p:strVal val="visible"/>
                                      </p:to>
                                    </p:set>
                                    <p:animEffect filter="wipe(down)">
                                      <p:cBhvr>
                                        <p:cTn id="119" dur="500"/>
                                        <p:tgtEl>
                                          <p:spTgt spid="26"/>
                                        </p:tgtEl>
                                      </p:cBhvr>
                                    </p:animEffect>
                                  </p:childTnLst>
                                </p:cTn>
                              </p:par>
                            </p:childTnLst>
                          </p:cTn>
                        </p:par>
                        <p:par>
                          <p:cTn id="120" fill="hold">
                            <p:stCondLst>
                              <p:cond delay="9500"/>
                            </p:stCondLst>
                            <p:childTnLst>
                              <p:par>
                                <p:cTn id="121" presetID="10" presetClass="entr" presetSubtype="0" fill="hold" grpId="0" nodeType="afterEffect">
                                  <p:stCondLst>
                                    <p:cond delay="0"/>
                                  </p:stCondLst>
                                  <p:childTnLst>
                                    <p:set>
                                      <p:cBhvr>
                                        <p:cTn id="122" dur="1" fill="hold">
                                          <p:stCondLst>
                                            <p:cond delay="0"/>
                                          </p:stCondLst>
                                        </p:cTn>
                                        <p:tgtEl>
                                          <p:spTgt spid="25"/>
                                        </p:tgtEl>
                                        <p:attrNameLst>
                                          <p:attrName>style.visibility</p:attrName>
                                        </p:attrNameLst>
                                      </p:cBhvr>
                                      <p:to>
                                        <p:strVal val="visible"/>
                                      </p:to>
                                    </p:set>
                                    <p:anim calcmode="lin" valueType="num">
                                      <p:cBhvr>
                                        <p:cTn id="123" dur="500" fill="hold"/>
                                        <p:tgtEl>
                                          <p:spTgt spid="25"/>
                                        </p:tgtEl>
                                        <p:attrNameLst>
                                          <p:attrName>ppt_w</p:attrName>
                                        </p:attrNameLst>
                                      </p:cBhvr>
                                      <p:tavLst>
                                        <p:tav tm="0">
                                          <p:val>
                                            <p:fltVal val="0"/>
                                          </p:val>
                                        </p:tav>
                                        <p:tav tm="100000">
                                          <p:val>
                                            <p:strVal val="#ppt_w"/>
                                          </p:val>
                                        </p:tav>
                                      </p:tavLst>
                                    </p:anim>
                                    <p:anim calcmode="lin" valueType="num">
                                      <p:cBhvr>
                                        <p:cTn id="124" dur="500" fill="hold"/>
                                        <p:tgtEl>
                                          <p:spTgt spid="25"/>
                                        </p:tgtEl>
                                        <p:attrNameLst>
                                          <p:attrName>ppt_h</p:attrName>
                                        </p:attrNameLst>
                                      </p:cBhvr>
                                      <p:tavLst>
                                        <p:tav tm="0">
                                          <p:val>
                                            <p:fltVal val="0"/>
                                          </p:val>
                                        </p:tav>
                                        <p:tav tm="100000">
                                          <p:val>
                                            <p:strVal val="#ppt_h"/>
                                          </p:val>
                                        </p:tav>
                                      </p:tavLst>
                                    </p:anim>
                                    <p:animEffect filter="fade">
                                      <p:cBhvr>
                                        <p:cTn id="125" dur="500"/>
                                        <p:tgtEl>
                                          <p:spTgt spid="25"/>
                                        </p:tgtEl>
                                      </p:cBhvr>
                                    </p:animEffect>
                                  </p:childTnLst>
                                </p:cTn>
                              </p:par>
                            </p:childTnLst>
                          </p:cTn>
                        </p:par>
                        <p:par>
                          <p:cTn id="126" fill="hold">
                            <p:stCondLst>
                              <p:cond delay="10000"/>
                            </p:stCondLst>
                            <p:childTnLst>
                              <p:par>
                                <p:cTn id="127" presetID="10" presetClass="entr" presetSubtype="0" fill="hold" grpId="0" nodeType="afterEffect">
                                  <p:stCondLst>
                                    <p:cond delay="0"/>
                                  </p:stCondLst>
                                  <p:childTnLst>
                                    <p:set>
                                      <p:cBhvr>
                                        <p:cTn id="128" dur="1" fill="hold">
                                          <p:stCondLst>
                                            <p:cond delay="0"/>
                                          </p:stCondLst>
                                        </p:cTn>
                                        <p:tgtEl>
                                          <p:spTgt spid="27"/>
                                        </p:tgtEl>
                                        <p:attrNameLst>
                                          <p:attrName>style.visibility</p:attrName>
                                        </p:attrNameLst>
                                      </p:cBhvr>
                                      <p:to>
                                        <p:strVal val="visible"/>
                                      </p:to>
                                    </p:set>
                                    <p:anim calcmode="lin" valueType="num">
                                      <p:cBhvr>
                                        <p:cTn id="129" dur="500" fill="hold"/>
                                        <p:tgtEl>
                                          <p:spTgt spid="27"/>
                                        </p:tgtEl>
                                        <p:attrNameLst>
                                          <p:attrName>ppt_w</p:attrName>
                                        </p:attrNameLst>
                                      </p:cBhvr>
                                      <p:tavLst>
                                        <p:tav tm="0">
                                          <p:val>
                                            <p:fltVal val="0"/>
                                          </p:val>
                                        </p:tav>
                                        <p:tav tm="100000">
                                          <p:val>
                                            <p:strVal val="#ppt_w"/>
                                          </p:val>
                                        </p:tav>
                                      </p:tavLst>
                                    </p:anim>
                                    <p:anim calcmode="lin" valueType="num">
                                      <p:cBhvr>
                                        <p:cTn id="130" dur="500" fill="hold"/>
                                        <p:tgtEl>
                                          <p:spTgt spid="27"/>
                                        </p:tgtEl>
                                        <p:attrNameLst>
                                          <p:attrName>ppt_h</p:attrName>
                                        </p:attrNameLst>
                                      </p:cBhvr>
                                      <p:tavLst>
                                        <p:tav tm="0">
                                          <p:val>
                                            <p:fltVal val="0"/>
                                          </p:val>
                                        </p:tav>
                                        <p:tav tm="100000">
                                          <p:val>
                                            <p:strVal val="#ppt_h"/>
                                          </p:val>
                                        </p:tav>
                                      </p:tavLst>
                                    </p:anim>
                                    <p:animEffect filter="fade">
                                      <p:cBhvr>
                                        <p:cTn id="131" dur="500"/>
                                        <p:tgtEl>
                                          <p:spTgt spid="27"/>
                                        </p:tgtEl>
                                      </p:cBhvr>
                                    </p:animEffect>
                                  </p:childTnLst>
                                </p:cTn>
                              </p:par>
                            </p:childTnLst>
                          </p:cTn>
                        </p:par>
                        <p:par>
                          <p:cTn id="132" fill="hold">
                            <p:stCondLst>
                              <p:cond delay="10500"/>
                            </p:stCondLst>
                            <p:childTnLst>
                              <p:par>
                                <p:cTn id="133" presetID="2" presetClass="entr" presetSubtype="2" fill="hold" grpId="0" nodeType="afterEffect">
                                  <p:stCondLst>
                                    <p:cond delay="0"/>
                                  </p:stCondLst>
                                  <p:childTnLst>
                                    <p:set>
                                      <p:cBhvr>
                                        <p:cTn id="134" dur="1" fill="hold">
                                          <p:stCondLst>
                                            <p:cond delay="0"/>
                                          </p:stCondLst>
                                        </p:cTn>
                                        <p:tgtEl>
                                          <p:spTgt spid="50"/>
                                        </p:tgtEl>
                                        <p:attrNameLst>
                                          <p:attrName>style.visibility</p:attrName>
                                        </p:attrNameLst>
                                      </p:cBhvr>
                                      <p:to>
                                        <p:strVal val="visible"/>
                                      </p:to>
                                    </p:set>
                                    <p:anim calcmode="lin" valueType="num">
                                      <p:cBhvr>
                                        <p:cTn id="135" dur="500" fill="hold"/>
                                        <p:tgtEl>
                                          <p:spTgt spid="50"/>
                                        </p:tgtEl>
                                        <p:attrNameLst>
                                          <p:attrName>ppt_x</p:attrName>
                                        </p:attrNameLst>
                                      </p:cBhvr>
                                      <p:tavLst>
                                        <p:tav tm="0">
                                          <p:val>
                                            <p:strVal val="1+#ppt_w/2"/>
                                          </p:val>
                                        </p:tav>
                                        <p:tav tm="100000">
                                          <p:val>
                                            <p:strVal val="#ppt_x"/>
                                          </p:val>
                                        </p:tav>
                                      </p:tavLst>
                                    </p:anim>
                                    <p:anim calcmode="lin" valueType="num">
                                      <p:cBhvr>
                                        <p:cTn id="136" dur="500" fill="hold"/>
                                        <p:tgtEl>
                                          <p:spTgt spid="50"/>
                                        </p:tgtEl>
                                        <p:attrNameLst>
                                          <p:attrName>ppt_y</p:attrName>
                                        </p:attrNameLst>
                                      </p:cBhvr>
                                      <p:tavLst>
                                        <p:tav tm="0">
                                          <p:val>
                                            <p:strVal val="#ppt_y"/>
                                          </p:val>
                                        </p:tav>
                                        <p:tav tm="100000">
                                          <p:val>
                                            <p:strVal val="#ppt_y"/>
                                          </p:val>
                                        </p:tav>
                                      </p:tavLst>
                                    </p:anim>
                                  </p:childTnLst>
                                </p:cTn>
                              </p:par>
                            </p:childTnLst>
                          </p:cTn>
                        </p:par>
                        <p:par>
                          <p:cTn id="137" fill="hold">
                            <p:stCondLst>
                              <p:cond delay="11000"/>
                            </p:stCondLst>
                            <p:childTnLst>
                              <p:par>
                                <p:cTn id="138" presetID="22" presetClass="entr" presetSubtype="4" fill="hold" nodeType="afterEffect">
                                  <p:stCondLst>
                                    <p:cond delay="0"/>
                                  </p:stCondLst>
                                  <p:childTnLst>
                                    <p:set>
                                      <p:cBhvr>
                                        <p:cTn id="139" dur="1" fill="hold">
                                          <p:stCondLst>
                                            <p:cond delay="0"/>
                                          </p:stCondLst>
                                        </p:cTn>
                                        <p:tgtEl>
                                          <p:spTgt spid="29"/>
                                        </p:tgtEl>
                                        <p:attrNameLst>
                                          <p:attrName>style.visibility</p:attrName>
                                        </p:attrNameLst>
                                      </p:cBhvr>
                                      <p:to>
                                        <p:strVal val="visible"/>
                                      </p:to>
                                    </p:set>
                                    <p:animEffect filter="wipe(down)">
                                      <p:cBhvr>
                                        <p:cTn id="140" dur="500"/>
                                        <p:tgtEl>
                                          <p:spTgt spid="29"/>
                                        </p:tgtEl>
                                      </p:cBhvr>
                                    </p:animEffect>
                                  </p:childTnLst>
                                </p:cTn>
                              </p:par>
                            </p:childTnLst>
                          </p:cTn>
                        </p:par>
                        <p:par>
                          <p:cTn id="141" fill="hold">
                            <p:stCondLst>
                              <p:cond delay="11500"/>
                            </p:stCondLst>
                            <p:childTnLst>
                              <p:par>
                                <p:cTn id="142" presetID="2" presetClass="entr" presetSubtype="1" fill="hold" grpId="0" nodeType="afterEffect">
                                  <p:stCondLst>
                                    <p:cond delay="0"/>
                                  </p:stCondLst>
                                  <p:childTnLst>
                                    <p:set>
                                      <p:cBhvr>
                                        <p:cTn id="143" dur="1" fill="hold">
                                          <p:stCondLst>
                                            <p:cond delay="0"/>
                                          </p:stCondLst>
                                        </p:cTn>
                                        <p:tgtEl>
                                          <p:spTgt spid="28"/>
                                        </p:tgtEl>
                                        <p:attrNameLst>
                                          <p:attrName>style.visibility</p:attrName>
                                        </p:attrNameLst>
                                      </p:cBhvr>
                                      <p:to>
                                        <p:strVal val="visible"/>
                                      </p:to>
                                    </p:set>
                                    <p:anim calcmode="lin" valueType="num">
                                      <p:cBhvr>
                                        <p:cTn id="144" dur="500" fill="hold"/>
                                        <p:tgtEl>
                                          <p:spTgt spid="28"/>
                                        </p:tgtEl>
                                        <p:attrNameLst>
                                          <p:attrName>ppt_x</p:attrName>
                                        </p:attrNameLst>
                                      </p:cBhvr>
                                      <p:tavLst>
                                        <p:tav tm="0">
                                          <p:val>
                                            <p:strVal val="#ppt_x"/>
                                          </p:val>
                                        </p:tav>
                                        <p:tav tm="100000">
                                          <p:val>
                                            <p:strVal val="#ppt_x"/>
                                          </p:val>
                                        </p:tav>
                                      </p:tavLst>
                                    </p:anim>
                                    <p:anim calcmode="lin" valueType="num">
                                      <p:cBhvr>
                                        <p:cTn id="145" dur="500" fill="hold"/>
                                        <p:tgtEl>
                                          <p:spTgt spid="28"/>
                                        </p:tgtEl>
                                        <p:attrNameLst>
                                          <p:attrName>ppt_y</p:attrName>
                                        </p:attrNameLst>
                                      </p:cBhvr>
                                      <p:tavLst>
                                        <p:tav tm="0">
                                          <p:val>
                                            <p:strVal val="0-#ppt_h/2"/>
                                          </p:val>
                                        </p:tav>
                                        <p:tav tm="100000">
                                          <p:val>
                                            <p:strVal val="#ppt_y"/>
                                          </p:val>
                                        </p:tav>
                                      </p:tavLst>
                                    </p:anim>
                                  </p:childTnLst>
                                </p:cTn>
                              </p:par>
                            </p:childTnLst>
                          </p:cTn>
                        </p:par>
                        <p:par>
                          <p:cTn id="146" fill="hold">
                            <p:stCondLst>
                              <p:cond delay="12000"/>
                            </p:stCondLst>
                            <p:childTnLst>
                              <p:par>
                                <p:cTn id="147" presetID="22" presetClass="entr" presetSubtype="4" fill="hold" nodeType="afterEffect">
                                  <p:stCondLst>
                                    <p:cond delay="0"/>
                                  </p:stCondLst>
                                  <p:childTnLst>
                                    <p:set>
                                      <p:cBhvr>
                                        <p:cTn id="148" dur="1" fill="hold">
                                          <p:stCondLst>
                                            <p:cond delay="0"/>
                                          </p:stCondLst>
                                        </p:cTn>
                                        <p:tgtEl>
                                          <p:spTgt spid="31"/>
                                        </p:tgtEl>
                                        <p:attrNameLst>
                                          <p:attrName>style.visibility</p:attrName>
                                        </p:attrNameLst>
                                      </p:cBhvr>
                                      <p:to>
                                        <p:strVal val="visible"/>
                                      </p:to>
                                    </p:set>
                                    <p:animEffect filter="wipe(down)">
                                      <p:cBhvr>
                                        <p:cTn id="149" dur="500"/>
                                        <p:tgtEl>
                                          <p:spTgt spid="31"/>
                                        </p:tgtEl>
                                      </p:cBhvr>
                                    </p:animEffect>
                                  </p:childTnLst>
                                </p:cTn>
                              </p:par>
                            </p:childTnLst>
                          </p:cTn>
                        </p:par>
                        <p:par>
                          <p:cTn id="150" fill="hold">
                            <p:stCondLst>
                              <p:cond delay="12500"/>
                            </p:stCondLst>
                            <p:childTnLst>
                              <p:par>
                                <p:cTn id="151" presetID="10" presetClass="entr" presetSubtype="0" fill="hold" grpId="0" nodeType="afterEffect">
                                  <p:stCondLst>
                                    <p:cond delay="0"/>
                                  </p:stCondLst>
                                  <p:childTnLst>
                                    <p:set>
                                      <p:cBhvr>
                                        <p:cTn id="152" dur="1" fill="hold">
                                          <p:stCondLst>
                                            <p:cond delay="0"/>
                                          </p:stCondLst>
                                        </p:cTn>
                                        <p:tgtEl>
                                          <p:spTgt spid="30"/>
                                        </p:tgtEl>
                                        <p:attrNameLst>
                                          <p:attrName>style.visibility</p:attrName>
                                        </p:attrNameLst>
                                      </p:cBhvr>
                                      <p:to>
                                        <p:strVal val="visible"/>
                                      </p:to>
                                    </p:set>
                                    <p:anim calcmode="lin" valueType="num">
                                      <p:cBhvr>
                                        <p:cTn id="153" dur="500" fill="hold"/>
                                        <p:tgtEl>
                                          <p:spTgt spid="30"/>
                                        </p:tgtEl>
                                        <p:attrNameLst>
                                          <p:attrName>ppt_w</p:attrName>
                                        </p:attrNameLst>
                                      </p:cBhvr>
                                      <p:tavLst>
                                        <p:tav tm="0">
                                          <p:val>
                                            <p:fltVal val="0"/>
                                          </p:val>
                                        </p:tav>
                                        <p:tav tm="100000">
                                          <p:val>
                                            <p:strVal val="#ppt_w"/>
                                          </p:val>
                                        </p:tav>
                                      </p:tavLst>
                                    </p:anim>
                                    <p:anim calcmode="lin" valueType="num">
                                      <p:cBhvr>
                                        <p:cTn id="154" dur="500" fill="hold"/>
                                        <p:tgtEl>
                                          <p:spTgt spid="30"/>
                                        </p:tgtEl>
                                        <p:attrNameLst>
                                          <p:attrName>ppt_h</p:attrName>
                                        </p:attrNameLst>
                                      </p:cBhvr>
                                      <p:tavLst>
                                        <p:tav tm="0">
                                          <p:val>
                                            <p:fltVal val="0"/>
                                          </p:val>
                                        </p:tav>
                                        <p:tav tm="100000">
                                          <p:val>
                                            <p:strVal val="#ppt_h"/>
                                          </p:val>
                                        </p:tav>
                                      </p:tavLst>
                                    </p:anim>
                                    <p:animEffect filter="fade">
                                      <p:cBhvr>
                                        <p:cTn id="155" dur="500"/>
                                        <p:tgtEl>
                                          <p:spTgt spid="30"/>
                                        </p:tgtEl>
                                      </p:cBhvr>
                                    </p:animEffect>
                                  </p:childTnLst>
                                </p:cTn>
                              </p:par>
                            </p:childTnLst>
                          </p:cTn>
                        </p:par>
                        <p:par>
                          <p:cTn id="156" fill="hold">
                            <p:stCondLst>
                              <p:cond delay="13000"/>
                            </p:stCondLst>
                            <p:childTnLst>
                              <p:par>
                                <p:cTn id="157" presetID="10" presetClass="entr" presetSubtype="0" fill="hold" grpId="0" nodeType="afterEffect">
                                  <p:stCondLst>
                                    <p:cond delay="0"/>
                                  </p:stCondLst>
                                  <p:childTnLst>
                                    <p:set>
                                      <p:cBhvr>
                                        <p:cTn id="158" dur="1" fill="hold">
                                          <p:stCondLst>
                                            <p:cond delay="0"/>
                                          </p:stCondLst>
                                        </p:cTn>
                                        <p:tgtEl>
                                          <p:spTgt spid="32"/>
                                        </p:tgtEl>
                                        <p:attrNameLst>
                                          <p:attrName>style.visibility</p:attrName>
                                        </p:attrNameLst>
                                      </p:cBhvr>
                                      <p:to>
                                        <p:strVal val="visible"/>
                                      </p:to>
                                    </p:set>
                                    <p:anim calcmode="lin" valueType="num">
                                      <p:cBhvr>
                                        <p:cTn id="159" dur="500" fill="hold"/>
                                        <p:tgtEl>
                                          <p:spTgt spid="32"/>
                                        </p:tgtEl>
                                        <p:attrNameLst>
                                          <p:attrName>ppt_w</p:attrName>
                                        </p:attrNameLst>
                                      </p:cBhvr>
                                      <p:tavLst>
                                        <p:tav tm="0">
                                          <p:val>
                                            <p:fltVal val="0"/>
                                          </p:val>
                                        </p:tav>
                                        <p:tav tm="100000">
                                          <p:val>
                                            <p:strVal val="#ppt_w"/>
                                          </p:val>
                                        </p:tav>
                                      </p:tavLst>
                                    </p:anim>
                                    <p:anim calcmode="lin" valueType="num">
                                      <p:cBhvr>
                                        <p:cTn id="160" dur="500" fill="hold"/>
                                        <p:tgtEl>
                                          <p:spTgt spid="32"/>
                                        </p:tgtEl>
                                        <p:attrNameLst>
                                          <p:attrName>ppt_h</p:attrName>
                                        </p:attrNameLst>
                                      </p:cBhvr>
                                      <p:tavLst>
                                        <p:tav tm="0">
                                          <p:val>
                                            <p:fltVal val="0"/>
                                          </p:val>
                                        </p:tav>
                                        <p:tav tm="100000">
                                          <p:val>
                                            <p:strVal val="#ppt_h"/>
                                          </p:val>
                                        </p:tav>
                                      </p:tavLst>
                                    </p:anim>
                                    <p:animEffect filter="fade">
                                      <p:cBhvr>
                                        <p:cTn id="161" dur="500"/>
                                        <p:tgtEl>
                                          <p:spTgt spid="32"/>
                                        </p:tgtEl>
                                      </p:cBhvr>
                                    </p:animEffect>
                                  </p:childTnLst>
                                </p:cTn>
                              </p:par>
                            </p:childTnLst>
                          </p:cTn>
                        </p:par>
                        <p:par>
                          <p:cTn id="162" fill="hold">
                            <p:stCondLst>
                              <p:cond delay="13500"/>
                            </p:stCondLst>
                            <p:childTnLst>
                              <p:par>
                                <p:cTn id="163" presetID="2" presetClass="entr" presetSubtype="2" fill="hold" grpId="0" nodeType="afterEffect">
                                  <p:stCondLst>
                                    <p:cond delay="0"/>
                                  </p:stCondLst>
                                  <p:childTnLst>
                                    <p:set>
                                      <p:cBhvr>
                                        <p:cTn id="164" dur="1" fill="hold">
                                          <p:stCondLst>
                                            <p:cond delay="0"/>
                                          </p:stCondLst>
                                        </p:cTn>
                                        <p:tgtEl>
                                          <p:spTgt spid="51"/>
                                        </p:tgtEl>
                                        <p:attrNameLst>
                                          <p:attrName>style.visibility</p:attrName>
                                        </p:attrNameLst>
                                      </p:cBhvr>
                                      <p:to>
                                        <p:strVal val="visible"/>
                                      </p:to>
                                    </p:set>
                                    <p:anim calcmode="lin" valueType="num">
                                      <p:cBhvr>
                                        <p:cTn id="165" dur="500" fill="hold"/>
                                        <p:tgtEl>
                                          <p:spTgt spid="51"/>
                                        </p:tgtEl>
                                        <p:attrNameLst>
                                          <p:attrName>ppt_x</p:attrName>
                                        </p:attrNameLst>
                                      </p:cBhvr>
                                      <p:tavLst>
                                        <p:tav tm="0">
                                          <p:val>
                                            <p:strVal val="1+#ppt_w/2"/>
                                          </p:val>
                                        </p:tav>
                                        <p:tav tm="100000">
                                          <p:val>
                                            <p:strVal val="#ppt_x"/>
                                          </p:val>
                                        </p:tav>
                                      </p:tavLst>
                                    </p:anim>
                                    <p:anim calcmode="lin" valueType="num">
                                      <p:cBhvr>
                                        <p:cTn id="166" dur="500" fill="hold"/>
                                        <p:tgtEl>
                                          <p:spTgt spid="51"/>
                                        </p:tgtEl>
                                        <p:attrNameLst>
                                          <p:attrName>ppt_y</p:attrName>
                                        </p:attrNameLst>
                                      </p:cBhvr>
                                      <p:tavLst>
                                        <p:tav tm="0">
                                          <p:val>
                                            <p:strVal val="#ppt_y"/>
                                          </p:val>
                                        </p:tav>
                                        <p:tav tm="100000">
                                          <p:val>
                                            <p:strVal val="#ppt_y"/>
                                          </p:val>
                                        </p:tav>
                                      </p:tavLst>
                                    </p:anim>
                                  </p:childTnLst>
                                </p:cTn>
                              </p:par>
                            </p:childTnLst>
                          </p:cTn>
                        </p:par>
                        <p:par>
                          <p:cTn id="167" fill="hold">
                            <p:stCondLst>
                              <p:cond delay="14000"/>
                            </p:stCondLst>
                            <p:childTnLst>
                              <p:par>
                                <p:cTn id="168" presetID="22" presetClass="entr" presetSubtype="4" fill="hold" nodeType="afterEffect">
                                  <p:stCondLst>
                                    <p:cond delay="0"/>
                                  </p:stCondLst>
                                  <p:childTnLst>
                                    <p:set>
                                      <p:cBhvr>
                                        <p:cTn id="169" dur="1" fill="hold">
                                          <p:stCondLst>
                                            <p:cond delay="0"/>
                                          </p:stCondLst>
                                        </p:cTn>
                                        <p:tgtEl>
                                          <p:spTgt spid="34"/>
                                        </p:tgtEl>
                                        <p:attrNameLst>
                                          <p:attrName>style.visibility</p:attrName>
                                        </p:attrNameLst>
                                      </p:cBhvr>
                                      <p:to>
                                        <p:strVal val="visible"/>
                                      </p:to>
                                    </p:set>
                                    <p:animEffect filter="wipe(down)">
                                      <p:cBhvr>
                                        <p:cTn id="170" dur="500"/>
                                        <p:tgtEl>
                                          <p:spTgt spid="34"/>
                                        </p:tgtEl>
                                      </p:cBhvr>
                                    </p:animEffect>
                                  </p:childTnLst>
                                </p:cTn>
                              </p:par>
                            </p:childTnLst>
                          </p:cTn>
                        </p:par>
                        <p:par>
                          <p:cTn id="171" fill="hold">
                            <p:stCondLst>
                              <p:cond delay="14500"/>
                            </p:stCondLst>
                            <p:childTnLst>
                              <p:par>
                                <p:cTn id="172" presetID="2" presetClass="entr" presetSubtype="1" fill="hold" grpId="0" nodeType="afterEffect">
                                  <p:stCondLst>
                                    <p:cond delay="0"/>
                                  </p:stCondLst>
                                  <p:childTnLst>
                                    <p:set>
                                      <p:cBhvr>
                                        <p:cTn id="173" dur="1" fill="hold">
                                          <p:stCondLst>
                                            <p:cond delay="0"/>
                                          </p:stCondLst>
                                        </p:cTn>
                                        <p:tgtEl>
                                          <p:spTgt spid="33"/>
                                        </p:tgtEl>
                                        <p:attrNameLst>
                                          <p:attrName>style.visibility</p:attrName>
                                        </p:attrNameLst>
                                      </p:cBhvr>
                                      <p:to>
                                        <p:strVal val="visible"/>
                                      </p:to>
                                    </p:set>
                                    <p:anim calcmode="lin" valueType="num">
                                      <p:cBhvr>
                                        <p:cTn id="174" dur="500" fill="hold"/>
                                        <p:tgtEl>
                                          <p:spTgt spid="33"/>
                                        </p:tgtEl>
                                        <p:attrNameLst>
                                          <p:attrName>ppt_x</p:attrName>
                                        </p:attrNameLst>
                                      </p:cBhvr>
                                      <p:tavLst>
                                        <p:tav tm="0">
                                          <p:val>
                                            <p:strVal val="#ppt_x"/>
                                          </p:val>
                                        </p:tav>
                                        <p:tav tm="100000">
                                          <p:val>
                                            <p:strVal val="#ppt_x"/>
                                          </p:val>
                                        </p:tav>
                                      </p:tavLst>
                                    </p:anim>
                                    <p:anim calcmode="lin" valueType="num">
                                      <p:cBhvr>
                                        <p:cTn id="175" dur="500" fill="hold"/>
                                        <p:tgtEl>
                                          <p:spTgt spid="33"/>
                                        </p:tgtEl>
                                        <p:attrNameLst>
                                          <p:attrName>ppt_y</p:attrName>
                                        </p:attrNameLst>
                                      </p:cBhvr>
                                      <p:tavLst>
                                        <p:tav tm="0">
                                          <p:val>
                                            <p:strVal val="0-#ppt_h/2"/>
                                          </p:val>
                                        </p:tav>
                                        <p:tav tm="100000">
                                          <p:val>
                                            <p:strVal val="#ppt_y"/>
                                          </p:val>
                                        </p:tav>
                                      </p:tavLst>
                                    </p:anim>
                                  </p:childTnLst>
                                </p:cTn>
                              </p:par>
                            </p:childTnLst>
                          </p:cTn>
                        </p:par>
                        <p:par>
                          <p:cTn id="176" fill="hold">
                            <p:stCondLst>
                              <p:cond delay="15000"/>
                            </p:stCondLst>
                            <p:childTnLst>
                              <p:par>
                                <p:cTn id="177" presetID="22" presetClass="entr" presetSubtype="4" fill="hold" nodeType="afterEffect">
                                  <p:stCondLst>
                                    <p:cond delay="0"/>
                                  </p:stCondLst>
                                  <p:childTnLst>
                                    <p:set>
                                      <p:cBhvr>
                                        <p:cTn id="178" dur="1" fill="hold">
                                          <p:stCondLst>
                                            <p:cond delay="0"/>
                                          </p:stCondLst>
                                        </p:cTn>
                                        <p:tgtEl>
                                          <p:spTgt spid="36"/>
                                        </p:tgtEl>
                                        <p:attrNameLst>
                                          <p:attrName>style.visibility</p:attrName>
                                        </p:attrNameLst>
                                      </p:cBhvr>
                                      <p:to>
                                        <p:strVal val="visible"/>
                                      </p:to>
                                    </p:set>
                                    <p:animEffect filter="wipe(down)">
                                      <p:cBhvr>
                                        <p:cTn id="179" dur="500"/>
                                        <p:tgtEl>
                                          <p:spTgt spid="36"/>
                                        </p:tgtEl>
                                      </p:cBhvr>
                                    </p:animEffect>
                                  </p:childTnLst>
                                </p:cTn>
                              </p:par>
                            </p:childTnLst>
                          </p:cTn>
                        </p:par>
                        <p:par>
                          <p:cTn id="180" fill="hold">
                            <p:stCondLst>
                              <p:cond delay="15500"/>
                            </p:stCondLst>
                            <p:childTnLst>
                              <p:par>
                                <p:cTn id="181" presetID="10" presetClass="entr" presetSubtype="0" fill="hold" grpId="0" nodeType="afterEffect">
                                  <p:stCondLst>
                                    <p:cond delay="0"/>
                                  </p:stCondLst>
                                  <p:childTnLst>
                                    <p:set>
                                      <p:cBhvr>
                                        <p:cTn id="182" dur="1" fill="hold">
                                          <p:stCondLst>
                                            <p:cond delay="0"/>
                                          </p:stCondLst>
                                        </p:cTn>
                                        <p:tgtEl>
                                          <p:spTgt spid="35"/>
                                        </p:tgtEl>
                                        <p:attrNameLst>
                                          <p:attrName>style.visibility</p:attrName>
                                        </p:attrNameLst>
                                      </p:cBhvr>
                                      <p:to>
                                        <p:strVal val="visible"/>
                                      </p:to>
                                    </p:set>
                                    <p:anim calcmode="lin" valueType="num">
                                      <p:cBhvr>
                                        <p:cTn id="183" dur="500" fill="hold"/>
                                        <p:tgtEl>
                                          <p:spTgt spid="35"/>
                                        </p:tgtEl>
                                        <p:attrNameLst>
                                          <p:attrName>ppt_w</p:attrName>
                                        </p:attrNameLst>
                                      </p:cBhvr>
                                      <p:tavLst>
                                        <p:tav tm="0">
                                          <p:val>
                                            <p:fltVal val="0"/>
                                          </p:val>
                                        </p:tav>
                                        <p:tav tm="100000">
                                          <p:val>
                                            <p:strVal val="#ppt_w"/>
                                          </p:val>
                                        </p:tav>
                                      </p:tavLst>
                                    </p:anim>
                                    <p:anim calcmode="lin" valueType="num">
                                      <p:cBhvr>
                                        <p:cTn id="184" dur="500" fill="hold"/>
                                        <p:tgtEl>
                                          <p:spTgt spid="35"/>
                                        </p:tgtEl>
                                        <p:attrNameLst>
                                          <p:attrName>ppt_h</p:attrName>
                                        </p:attrNameLst>
                                      </p:cBhvr>
                                      <p:tavLst>
                                        <p:tav tm="0">
                                          <p:val>
                                            <p:fltVal val="0"/>
                                          </p:val>
                                        </p:tav>
                                        <p:tav tm="100000">
                                          <p:val>
                                            <p:strVal val="#ppt_h"/>
                                          </p:val>
                                        </p:tav>
                                      </p:tavLst>
                                    </p:anim>
                                    <p:animEffect filter="fade">
                                      <p:cBhvr>
                                        <p:cTn id="185" dur="500"/>
                                        <p:tgtEl>
                                          <p:spTgt spid="35"/>
                                        </p:tgtEl>
                                      </p:cBhvr>
                                    </p:animEffect>
                                  </p:childTnLst>
                                </p:cTn>
                              </p:par>
                            </p:childTnLst>
                          </p:cTn>
                        </p:par>
                        <p:par>
                          <p:cTn id="186" fill="hold">
                            <p:stCondLst>
                              <p:cond delay="16000"/>
                            </p:stCondLst>
                            <p:childTnLst>
                              <p:par>
                                <p:cTn id="187" presetID="10" presetClass="entr" presetSubtype="0" fill="hold" grpId="0" nodeType="afterEffect">
                                  <p:stCondLst>
                                    <p:cond delay="0"/>
                                  </p:stCondLst>
                                  <p:childTnLst>
                                    <p:set>
                                      <p:cBhvr>
                                        <p:cTn id="188" dur="1" fill="hold">
                                          <p:stCondLst>
                                            <p:cond delay="0"/>
                                          </p:stCondLst>
                                        </p:cTn>
                                        <p:tgtEl>
                                          <p:spTgt spid="37"/>
                                        </p:tgtEl>
                                        <p:attrNameLst>
                                          <p:attrName>style.visibility</p:attrName>
                                        </p:attrNameLst>
                                      </p:cBhvr>
                                      <p:to>
                                        <p:strVal val="visible"/>
                                      </p:to>
                                    </p:set>
                                    <p:anim calcmode="lin" valueType="num">
                                      <p:cBhvr>
                                        <p:cTn id="189" dur="500" fill="hold"/>
                                        <p:tgtEl>
                                          <p:spTgt spid="37"/>
                                        </p:tgtEl>
                                        <p:attrNameLst>
                                          <p:attrName>ppt_w</p:attrName>
                                        </p:attrNameLst>
                                      </p:cBhvr>
                                      <p:tavLst>
                                        <p:tav tm="0">
                                          <p:val>
                                            <p:fltVal val="0"/>
                                          </p:val>
                                        </p:tav>
                                        <p:tav tm="100000">
                                          <p:val>
                                            <p:strVal val="#ppt_w"/>
                                          </p:val>
                                        </p:tav>
                                      </p:tavLst>
                                    </p:anim>
                                    <p:anim calcmode="lin" valueType="num">
                                      <p:cBhvr>
                                        <p:cTn id="190" dur="500" fill="hold"/>
                                        <p:tgtEl>
                                          <p:spTgt spid="37"/>
                                        </p:tgtEl>
                                        <p:attrNameLst>
                                          <p:attrName>ppt_h</p:attrName>
                                        </p:attrNameLst>
                                      </p:cBhvr>
                                      <p:tavLst>
                                        <p:tav tm="0">
                                          <p:val>
                                            <p:fltVal val="0"/>
                                          </p:val>
                                        </p:tav>
                                        <p:tav tm="100000">
                                          <p:val>
                                            <p:strVal val="#ppt_h"/>
                                          </p:val>
                                        </p:tav>
                                      </p:tavLst>
                                    </p:anim>
                                    <p:animEffect filter="fade">
                                      <p:cBhvr>
                                        <p:cTn id="191" dur="500"/>
                                        <p:tgtEl>
                                          <p:spTgt spid="37"/>
                                        </p:tgtEl>
                                      </p:cBhvr>
                                    </p:animEffect>
                                  </p:childTnLst>
                                </p:cTn>
                              </p:par>
                            </p:childTnLst>
                          </p:cTn>
                        </p:par>
                        <p:par>
                          <p:cTn id="192" fill="hold">
                            <p:stCondLst>
                              <p:cond delay="16500"/>
                            </p:stCondLst>
                            <p:childTnLst>
                              <p:par>
                                <p:cTn id="193" presetID="2" presetClass="entr" presetSubtype="2" fill="hold" grpId="0" nodeType="afterEffect">
                                  <p:stCondLst>
                                    <p:cond delay="0"/>
                                  </p:stCondLst>
                                  <p:childTnLst>
                                    <p:set>
                                      <p:cBhvr>
                                        <p:cTn id="194" dur="1" fill="hold">
                                          <p:stCondLst>
                                            <p:cond delay="0"/>
                                          </p:stCondLst>
                                        </p:cTn>
                                        <p:tgtEl>
                                          <p:spTgt spid="52"/>
                                        </p:tgtEl>
                                        <p:attrNameLst>
                                          <p:attrName>style.visibility</p:attrName>
                                        </p:attrNameLst>
                                      </p:cBhvr>
                                      <p:to>
                                        <p:strVal val="visible"/>
                                      </p:to>
                                    </p:set>
                                    <p:anim calcmode="lin" valueType="num">
                                      <p:cBhvr>
                                        <p:cTn id="195" dur="500" fill="hold"/>
                                        <p:tgtEl>
                                          <p:spTgt spid="52"/>
                                        </p:tgtEl>
                                        <p:attrNameLst>
                                          <p:attrName>ppt_x</p:attrName>
                                        </p:attrNameLst>
                                      </p:cBhvr>
                                      <p:tavLst>
                                        <p:tav tm="0">
                                          <p:val>
                                            <p:strVal val="1+#ppt_w/2"/>
                                          </p:val>
                                        </p:tav>
                                        <p:tav tm="100000">
                                          <p:val>
                                            <p:strVal val="#ppt_x"/>
                                          </p:val>
                                        </p:tav>
                                      </p:tavLst>
                                    </p:anim>
                                    <p:anim calcmode="lin" valueType="num">
                                      <p:cBhvr>
                                        <p:cTn id="196" dur="500" fill="hold"/>
                                        <p:tgtEl>
                                          <p:spTgt spid="52"/>
                                        </p:tgtEl>
                                        <p:attrNameLst>
                                          <p:attrName>ppt_y</p:attrName>
                                        </p:attrNameLst>
                                      </p:cBhvr>
                                      <p:tavLst>
                                        <p:tav tm="0">
                                          <p:val>
                                            <p:strVal val="#ppt_y"/>
                                          </p:val>
                                        </p:tav>
                                        <p:tav tm="100000">
                                          <p:val>
                                            <p:strVal val="#ppt_y"/>
                                          </p:val>
                                        </p:tav>
                                      </p:tavLst>
                                    </p:anim>
                                  </p:childTnLst>
                                </p:cTn>
                              </p:par>
                            </p:childTnLst>
                          </p:cTn>
                        </p:par>
                        <p:par>
                          <p:cTn id="197" fill="hold">
                            <p:stCondLst>
                              <p:cond delay="17000"/>
                            </p:stCondLst>
                            <p:childTnLst>
                              <p:par>
                                <p:cTn id="198" presetID="22" presetClass="entr" presetSubtype="4" fill="hold" nodeType="afterEffect">
                                  <p:stCondLst>
                                    <p:cond delay="0"/>
                                  </p:stCondLst>
                                  <p:childTnLst>
                                    <p:set>
                                      <p:cBhvr>
                                        <p:cTn id="199" dur="1" fill="hold">
                                          <p:stCondLst>
                                            <p:cond delay="0"/>
                                          </p:stCondLst>
                                        </p:cTn>
                                        <p:tgtEl>
                                          <p:spTgt spid="39"/>
                                        </p:tgtEl>
                                        <p:attrNameLst>
                                          <p:attrName>style.visibility</p:attrName>
                                        </p:attrNameLst>
                                      </p:cBhvr>
                                      <p:to>
                                        <p:strVal val="visible"/>
                                      </p:to>
                                    </p:set>
                                    <p:animEffect filter="wipe(down)">
                                      <p:cBhvr>
                                        <p:cTn id="200" dur="500"/>
                                        <p:tgtEl>
                                          <p:spTgt spid="39"/>
                                        </p:tgtEl>
                                      </p:cBhvr>
                                    </p:animEffect>
                                  </p:childTnLst>
                                </p:cTn>
                              </p:par>
                            </p:childTnLst>
                          </p:cTn>
                        </p:par>
                        <p:par>
                          <p:cTn id="201" fill="hold">
                            <p:stCondLst>
                              <p:cond delay="17500"/>
                            </p:stCondLst>
                            <p:childTnLst>
                              <p:par>
                                <p:cTn id="202" presetID="2" presetClass="entr" presetSubtype="1" fill="hold" grpId="0" nodeType="afterEffect">
                                  <p:stCondLst>
                                    <p:cond delay="0"/>
                                  </p:stCondLst>
                                  <p:childTnLst>
                                    <p:set>
                                      <p:cBhvr>
                                        <p:cTn id="203" dur="1" fill="hold">
                                          <p:stCondLst>
                                            <p:cond delay="0"/>
                                          </p:stCondLst>
                                        </p:cTn>
                                        <p:tgtEl>
                                          <p:spTgt spid="38"/>
                                        </p:tgtEl>
                                        <p:attrNameLst>
                                          <p:attrName>style.visibility</p:attrName>
                                        </p:attrNameLst>
                                      </p:cBhvr>
                                      <p:to>
                                        <p:strVal val="visible"/>
                                      </p:to>
                                    </p:set>
                                    <p:anim calcmode="lin" valueType="num">
                                      <p:cBhvr>
                                        <p:cTn id="204" dur="500" fill="hold"/>
                                        <p:tgtEl>
                                          <p:spTgt spid="38"/>
                                        </p:tgtEl>
                                        <p:attrNameLst>
                                          <p:attrName>ppt_x</p:attrName>
                                        </p:attrNameLst>
                                      </p:cBhvr>
                                      <p:tavLst>
                                        <p:tav tm="0">
                                          <p:val>
                                            <p:strVal val="#ppt_x"/>
                                          </p:val>
                                        </p:tav>
                                        <p:tav tm="100000">
                                          <p:val>
                                            <p:strVal val="#ppt_x"/>
                                          </p:val>
                                        </p:tav>
                                      </p:tavLst>
                                    </p:anim>
                                    <p:anim calcmode="lin" valueType="num">
                                      <p:cBhvr>
                                        <p:cTn id="205" dur="500" fill="hold"/>
                                        <p:tgtEl>
                                          <p:spTgt spid="38"/>
                                        </p:tgtEl>
                                        <p:attrNameLst>
                                          <p:attrName>ppt_y</p:attrName>
                                        </p:attrNameLst>
                                      </p:cBhvr>
                                      <p:tavLst>
                                        <p:tav tm="0">
                                          <p:val>
                                            <p:strVal val="0-#ppt_h/2"/>
                                          </p:val>
                                        </p:tav>
                                        <p:tav tm="100000">
                                          <p:val>
                                            <p:strVal val="#ppt_y"/>
                                          </p:val>
                                        </p:tav>
                                      </p:tavLst>
                                    </p:anim>
                                  </p:childTnLst>
                                </p:cTn>
                              </p:par>
                            </p:childTnLst>
                          </p:cTn>
                        </p:par>
                        <p:par>
                          <p:cTn id="206" fill="hold">
                            <p:stCondLst>
                              <p:cond delay="18000"/>
                            </p:stCondLst>
                            <p:childTnLst>
                              <p:par>
                                <p:cTn id="207" presetID="22" presetClass="entr" presetSubtype="4" fill="hold" nodeType="afterEffect">
                                  <p:stCondLst>
                                    <p:cond delay="0"/>
                                  </p:stCondLst>
                                  <p:childTnLst>
                                    <p:set>
                                      <p:cBhvr>
                                        <p:cTn id="208" dur="1" fill="hold">
                                          <p:stCondLst>
                                            <p:cond delay="0"/>
                                          </p:stCondLst>
                                        </p:cTn>
                                        <p:tgtEl>
                                          <p:spTgt spid="41"/>
                                        </p:tgtEl>
                                        <p:attrNameLst>
                                          <p:attrName>style.visibility</p:attrName>
                                        </p:attrNameLst>
                                      </p:cBhvr>
                                      <p:to>
                                        <p:strVal val="visible"/>
                                      </p:to>
                                    </p:set>
                                    <p:animEffect filter="wipe(down)">
                                      <p:cBhvr>
                                        <p:cTn id="209" dur="500"/>
                                        <p:tgtEl>
                                          <p:spTgt spid="41"/>
                                        </p:tgtEl>
                                      </p:cBhvr>
                                    </p:animEffect>
                                  </p:childTnLst>
                                </p:cTn>
                              </p:par>
                            </p:childTnLst>
                          </p:cTn>
                        </p:par>
                        <p:par>
                          <p:cTn id="210" fill="hold">
                            <p:stCondLst>
                              <p:cond delay="18500"/>
                            </p:stCondLst>
                            <p:childTnLst>
                              <p:par>
                                <p:cTn id="211" presetID="10" presetClass="entr" presetSubtype="0" fill="hold" grpId="0" nodeType="afterEffect">
                                  <p:stCondLst>
                                    <p:cond delay="0"/>
                                  </p:stCondLst>
                                  <p:childTnLst>
                                    <p:set>
                                      <p:cBhvr>
                                        <p:cTn id="212" dur="1" fill="hold">
                                          <p:stCondLst>
                                            <p:cond delay="0"/>
                                          </p:stCondLst>
                                        </p:cTn>
                                        <p:tgtEl>
                                          <p:spTgt spid="40"/>
                                        </p:tgtEl>
                                        <p:attrNameLst>
                                          <p:attrName>style.visibility</p:attrName>
                                        </p:attrNameLst>
                                      </p:cBhvr>
                                      <p:to>
                                        <p:strVal val="visible"/>
                                      </p:to>
                                    </p:set>
                                    <p:anim calcmode="lin" valueType="num">
                                      <p:cBhvr>
                                        <p:cTn id="213" dur="500" fill="hold"/>
                                        <p:tgtEl>
                                          <p:spTgt spid="40"/>
                                        </p:tgtEl>
                                        <p:attrNameLst>
                                          <p:attrName>ppt_w</p:attrName>
                                        </p:attrNameLst>
                                      </p:cBhvr>
                                      <p:tavLst>
                                        <p:tav tm="0">
                                          <p:val>
                                            <p:fltVal val="0"/>
                                          </p:val>
                                        </p:tav>
                                        <p:tav tm="100000">
                                          <p:val>
                                            <p:strVal val="#ppt_w"/>
                                          </p:val>
                                        </p:tav>
                                      </p:tavLst>
                                    </p:anim>
                                    <p:anim calcmode="lin" valueType="num">
                                      <p:cBhvr>
                                        <p:cTn id="214" dur="500" fill="hold"/>
                                        <p:tgtEl>
                                          <p:spTgt spid="40"/>
                                        </p:tgtEl>
                                        <p:attrNameLst>
                                          <p:attrName>ppt_h</p:attrName>
                                        </p:attrNameLst>
                                      </p:cBhvr>
                                      <p:tavLst>
                                        <p:tav tm="0">
                                          <p:val>
                                            <p:fltVal val="0"/>
                                          </p:val>
                                        </p:tav>
                                        <p:tav tm="100000">
                                          <p:val>
                                            <p:strVal val="#ppt_h"/>
                                          </p:val>
                                        </p:tav>
                                      </p:tavLst>
                                    </p:anim>
                                    <p:animEffect filter="fade">
                                      <p:cBhvr>
                                        <p:cTn id="215" dur="500"/>
                                        <p:tgtEl>
                                          <p:spTgt spid="40"/>
                                        </p:tgtEl>
                                      </p:cBhvr>
                                    </p:animEffect>
                                  </p:childTnLst>
                                </p:cTn>
                              </p:par>
                            </p:childTnLst>
                          </p:cTn>
                        </p:par>
                        <p:par>
                          <p:cTn id="216" fill="hold">
                            <p:stCondLst>
                              <p:cond delay="19000"/>
                            </p:stCondLst>
                            <p:childTnLst>
                              <p:par>
                                <p:cTn id="217" presetID="10" presetClass="entr" presetSubtype="0" fill="hold" grpId="0" nodeType="afterEffect">
                                  <p:stCondLst>
                                    <p:cond delay="0"/>
                                  </p:stCondLst>
                                  <p:childTnLst>
                                    <p:set>
                                      <p:cBhvr>
                                        <p:cTn id="218" dur="1" fill="hold">
                                          <p:stCondLst>
                                            <p:cond delay="0"/>
                                          </p:stCondLst>
                                        </p:cTn>
                                        <p:tgtEl>
                                          <p:spTgt spid="42"/>
                                        </p:tgtEl>
                                        <p:attrNameLst>
                                          <p:attrName>style.visibility</p:attrName>
                                        </p:attrNameLst>
                                      </p:cBhvr>
                                      <p:to>
                                        <p:strVal val="visible"/>
                                      </p:to>
                                    </p:set>
                                    <p:anim calcmode="lin" valueType="num">
                                      <p:cBhvr>
                                        <p:cTn id="219" dur="500" fill="hold"/>
                                        <p:tgtEl>
                                          <p:spTgt spid="42"/>
                                        </p:tgtEl>
                                        <p:attrNameLst>
                                          <p:attrName>ppt_w</p:attrName>
                                        </p:attrNameLst>
                                      </p:cBhvr>
                                      <p:tavLst>
                                        <p:tav tm="0">
                                          <p:val>
                                            <p:fltVal val="0"/>
                                          </p:val>
                                        </p:tav>
                                        <p:tav tm="100000">
                                          <p:val>
                                            <p:strVal val="#ppt_w"/>
                                          </p:val>
                                        </p:tav>
                                      </p:tavLst>
                                    </p:anim>
                                    <p:anim calcmode="lin" valueType="num">
                                      <p:cBhvr>
                                        <p:cTn id="220" dur="500" fill="hold"/>
                                        <p:tgtEl>
                                          <p:spTgt spid="42"/>
                                        </p:tgtEl>
                                        <p:attrNameLst>
                                          <p:attrName>ppt_h</p:attrName>
                                        </p:attrNameLst>
                                      </p:cBhvr>
                                      <p:tavLst>
                                        <p:tav tm="0">
                                          <p:val>
                                            <p:fltVal val="0"/>
                                          </p:val>
                                        </p:tav>
                                        <p:tav tm="100000">
                                          <p:val>
                                            <p:strVal val="#ppt_h"/>
                                          </p:val>
                                        </p:tav>
                                      </p:tavLst>
                                    </p:anim>
                                    <p:animEffect filter="fade">
                                      <p:cBhvr>
                                        <p:cTn id="221" dur="500"/>
                                        <p:tgtEl>
                                          <p:spTgt spid="42"/>
                                        </p:tgtEl>
                                      </p:cBhvr>
                                    </p:animEffect>
                                  </p:childTnLst>
                                </p:cTn>
                              </p:par>
                            </p:childTnLst>
                          </p:cTn>
                        </p:par>
                        <p:par>
                          <p:cTn id="222" fill="hold">
                            <p:stCondLst>
                              <p:cond delay="19500"/>
                            </p:stCondLst>
                            <p:childTnLst>
                              <p:par>
                                <p:cTn id="223" presetID="2" presetClass="entr" presetSubtype="2" fill="hold" grpId="0" nodeType="afterEffect">
                                  <p:stCondLst>
                                    <p:cond delay="0"/>
                                  </p:stCondLst>
                                  <p:childTnLst>
                                    <p:set>
                                      <p:cBhvr>
                                        <p:cTn id="224" dur="1" fill="hold">
                                          <p:stCondLst>
                                            <p:cond delay="0"/>
                                          </p:stCondLst>
                                        </p:cTn>
                                        <p:tgtEl>
                                          <p:spTgt spid="53"/>
                                        </p:tgtEl>
                                        <p:attrNameLst>
                                          <p:attrName>style.visibility</p:attrName>
                                        </p:attrNameLst>
                                      </p:cBhvr>
                                      <p:to>
                                        <p:strVal val="visible"/>
                                      </p:to>
                                    </p:set>
                                    <p:anim calcmode="lin" valueType="num">
                                      <p:cBhvr>
                                        <p:cTn id="225" dur="500" fill="hold"/>
                                        <p:tgtEl>
                                          <p:spTgt spid="53"/>
                                        </p:tgtEl>
                                        <p:attrNameLst>
                                          <p:attrName>ppt_x</p:attrName>
                                        </p:attrNameLst>
                                      </p:cBhvr>
                                      <p:tavLst>
                                        <p:tav tm="0">
                                          <p:val>
                                            <p:strVal val="1+#ppt_w/2"/>
                                          </p:val>
                                        </p:tav>
                                        <p:tav tm="100000">
                                          <p:val>
                                            <p:strVal val="#ppt_x"/>
                                          </p:val>
                                        </p:tav>
                                      </p:tavLst>
                                    </p:anim>
                                    <p:anim calcmode="lin" valueType="num">
                                      <p:cBhvr>
                                        <p:cTn id="226" dur="500" fill="hold"/>
                                        <p:tgtEl>
                                          <p:spTgt spid="53"/>
                                        </p:tgtEl>
                                        <p:attrNameLst>
                                          <p:attrName>ppt_y</p:attrName>
                                        </p:attrNameLst>
                                      </p:cBhvr>
                                      <p:tavLst>
                                        <p:tav tm="0">
                                          <p:val>
                                            <p:strVal val="#ppt_y"/>
                                          </p:val>
                                        </p:tav>
                                        <p:tav tm="100000">
                                          <p:val>
                                            <p:strVal val="#ppt_y"/>
                                          </p:val>
                                        </p:tav>
                                      </p:tavLst>
                                    </p:anim>
                                  </p:childTnLst>
                                </p:cTn>
                              </p:par>
                            </p:childTnLst>
                          </p:cTn>
                        </p:par>
                        <p:par>
                          <p:cTn id="227" fill="hold">
                            <p:stCondLst>
                              <p:cond delay="20000"/>
                            </p:stCondLst>
                            <p:childTnLst>
                              <p:par>
                                <p:cTn id="228" presetID="22" presetClass="entr" presetSubtype="4" fill="hold" nodeType="afterEffect">
                                  <p:stCondLst>
                                    <p:cond delay="0"/>
                                  </p:stCondLst>
                                  <p:childTnLst>
                                    <p:set>
                                      <p:cBhvr>
                                        <p:cTn id="229" dur="1" fill="hold">
                                          <p:stCondLst>
                                            <p:cond delay="0"/>
                                          </p:stCondLst>
                                        </p:cTn>
                                        <p:tgtEl>
                                          <p:spTgt spid="44"/>
                                        </p:tgtEl>
                                        <p:attrNameLst>
                                          <p:attrName>style.visibility</p:attrName>
                                        </p:attrNameLst>
                                      </p:cBhvr>
                                      <p:to>
                                        <p:strVal val="visible"/>
                                      </p:to>
                                    </p:set>
                                    <p:animEffect filter="wipe(down)">
                                      <p:cBhvr>
                                        <p:cTn id="230" dur="500"/>
                                        <p:tgtEl>
                                          <p:spTgt spid="44"/>
                                        </p:tgtEl>
                                      </p:cBhvr>
                                    </p:animEffect>
                                  </p:childTnLst>
                                </p:cTn>
                              </p:par>
                            </p:childTnLst>
                          </p:cTn>
                        </p:par>
                        <p:par>
                          <p:cTn id="231" fill="hold">
                            <p:stCondLst>
                              <p:cond delay="20500"/>
                            </p:stCondLst>
                            <p:childTnLst>
                              <p:par>
                                <p:cTn id="232" presetID="2" presetClass="entr" presetSubtype="1" fill="hold" grpId="0" nodeType="afterEffect">
                                  <p:stCondLst>
                                    <p:cond delay="0"/>
                                  </p:stCondLst>
                                  <p:childTnLst>
                                    <p:set>
                                      <p:cBhvr>
                                        <p:cTn id="233" dur="1" fill="hold">
                                          <p:stCondLst>
                                            <p:cond delay="0"/>
                                          </p:stCondLst>
                                        </p:cTn>
                                        <p:tgtEl>
                                          <p:spTgt spid="43"/>
                                        </p:tgtEl>
                                        <p:attrNameLst>
                                          <p:attrName>style.visibility</p:attrName>
                                        </p:attrNameLst>
                                      </p:cBhvr>
                                      <p:to>
                                        <p:strVal val="visible"/>
                                      </p:to>
                                    </p:set>
                                    <p:anim calcmode="lin" valueType="num">
                                      <p:cBhvr>
                                        <p:cTn id="234" dur="500" fill="hold"/>
                                        <p:tgtEl>
                                          <p:spTgt spid="43"/>
                                        </p:tgtEl>
                                        <p:attrNameLst>
                                          <p:attrName>ppt_x</p:attrName>
                                        </p:attrNameLst>
                                      </p:cBhvr>
                                      <p:tavLst>
                                        <p:tav tm="0">
                                          <p:val>
                                            <p:strVal val="#ppt_x"/>
                                          </p:val>
                                        </p:tav>
                                        <p:tav tm="100000">
                                          <p:val>
                                            <p:strVal val="#ppt_x"/>
                                          </p:val>
                                        </p:tav>
                                      </p:tavLst>
                                    </p:anim>
                                    <p:anim calcmode="lin" valueType="num">
                                      <p:cBhvr>
                                        <p:cTn id="235" dur="500" fill="hold"/>
                                        <p:tgtEl>
                                          <p:spTgt spid="43"/>
                                        </p:tgtEl>
                                        <p:attrNameLst>
                                          <p:attrName>ppt_y</p:attrName>
                                        </p:attrNameLst>
                                      </p:cBhvr>
                                      <p:tavLst>
                                        <p:tav tm="0">
                                          <p:val>
                                            <p:strVal val="0-#ppt_h/2"/>
                                          </p:val>
                                        </p:tav>
                                        <p:tav tm="100000">
                                          <p:val>
                                            <p:strVal val="#ppt_y"/>
                                          </p:val>
                                        </p:tav>
                                      </p:tavLst>
                                    </p:anim>
                                  </p:childTnLst>
                                </p:cTn>
                              </p:par>
                            </p:childTnLst>
                          </p:cTn>
                        </p:par>
                        <p:par>
                          <p:cTn id="236" fill="hold">
                            <p:stCondLst>
                              <p:cond delay="21000"/>
                            </p:stCondLst>
                            <p:childTnLst>
                              <p:par>
                                <p:cTn id="237" presetID="22" presetClass="entr" presetSubtype="4" fill="hold" nodeType="afterEffect">
                                  <p:stCondLst>
                                    <p:cond delay="0"/>
                                  </p:stCondLst>
                                  <p:childTnLst>
                                    <p:set>
                                      <p:cBhvr>
                                        <p:cTn id="238" dur="1" fill="hold">
                                          <p:stCondLst>
                                            <p:cond delay="0"/>
                                          </p:stCondLst>
                                        </p:cTn>
                                        <p:tgtEl>
                                          <p:spTgt spid="46"/>
                                        </p:tgtEl>
                                        <p:attrNameLst>
                                          <p:attrName>style.visibility</p:attrName>
                                        </p:attrNameLst>
                                      </p:cBhvr>
                                      <p:to>
                                        <p:strVal val="visible"/>
                                      </p:to>
                                    </p:set>
                                    <p:animEffect filter="wipe(down)">
                                      <p:cBhvr>
                                        <p:cTn id="239" dur="500"/>
                                        <p:tgtEl>
                                          <p:spTgt spid="46"/>
                                        </p:tgtEl>
                                      </p:cBhvr>
                                    </p:animEffect>
                                  </p:childTnLst>
                                </p:cTn>
                              </p:par>
                            </p:childTnLst>
                          </p:cTn>
                        </p:par>
                        <p:par>
                          <p:cTn id="240" fill="hold">
                            <p:stCondLst>
                              <p:cond delay="21500"/>
                            </p:stCondLst>
                            <p:childTnLst>
                              <p:par>
                                <p:cTn id="241" presetID="10" presetClass="entr" presetSubtype="0" fill="hold" grpId="0" nodeType="afterEffect">
                                  <p:stCondLst>
                                    <p:cond delay="0"/>
                                  </p:stCondLst>
                                  <p:childTnLst>
                                    <p:set>
                                      <p:cBhvr>
                                        <p:cTn id="242" dur="1" fill="hold">
                                          <p:stCondLst>
                                            <p:cond delay="0"/>
                                          </p:stCondLst>
                                        </p:cTn>
                                        <p:tgtEl>
                                          <p:spTgt spid="45"/>
                                        </p:tgtEl>
                                        <p:attrNameLst>
                                          <p:attrName>style.visibility</p:attrName>
                                        </p:attrNameLst>
                                      </p:cBhvr>
                                      <p:to>
                                        <p:strVal val="visible"/>
                                      </p:to>
                                    </p:set>
                                    <p:anim calcmode="lin" valueType="num">
                                      <p:cBhvr>
                                        <p:cTn id="243" dur="500" fill="hold"/>
                                        <p:tgtEl>
                                          <p:spTgt spid="45"/>
                                        </p:tgtEl>
                                        <p:attrNameLst>
                                          <p:attrName>ppt_w</p:attrName>
                                        </p:attrNameLst>
                                      </p:cBhvr>
                                      <p:tavLst>
                                        <p:tav tm="0">
                                          <p:val>
                                            <p:fltVal val="0"/>
                                          </p:val>
                                        </p:tav>
                                        <p:tav tm="100000">
                                          <p:val>
                                            <p:strVal val="#ppt_w"/>
                                          </p:val>
                                        </p:tav>
                                      </p:tavLst>
                                    </p:anim>
                                    <p:anim calcmode="lin" valueType="num">
                                      <p:cBhvr>
                                        <p:cTn id="244" dur="500" fill="hold"/>
                                        <p:tgtEl>
                                          <p:spTgt spid="45"/>
                                        </p:tgtEl>
                                        <p:attrNameLst>
                                          <p:attrName>ppt_h</p:attrName>
                                        </p:attrNameLst>
                                      </p:cBhvr>
                                      <p:tavLst>
                                        <p:tav tm="0">
                                          <p:val>
                                            <p:fltVal val="0"/>
                                          </p:val>
                                        </p:tav>
                                        <p:tav tm="100000">
                                          <p:val>
                                            <p:strVal val="#ppt_h"/>
                                          </p:val>
                                        </p:tav>
                                      </p:tavLst>
                                    </p:anim>
                                    <p:animEffect filter="fade">
                                      <p:cBhvr>
                                        <p:cTn id="245"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P spid="12" grpId="0" bldLvl="0" animBg="1"/>
      <p:bldP spid="13" grpId="0" bldLvl="0"/>
      <p:bldP spid="15" grpId="0" bldLvl="0" animBg="1"/>
      <p:bldP spid="17" grpId="0" bldLvl="0" animBg="1"/>
      <p:bldP spid="18" grpId="0" bldLvl="0"/>
      <p:bldP spid="20" grpId="0" bldLvl="0" animBg="1"/>
      <p:bldP spid="22" grpId="0" bldLvl="0" animBg="1"/>
      <p:bldP spid="23" grpId="0" bldLvl="0"/>
      <p:bldP spid="25" grpId="0" bldLvl="0" animBg="1"/>
      <p:bldP spid="27" grpId="0" bldLvl="0" animBg="1"/>
      <p:bldP spid="28" grpId="0" bldLvl="0"/>
      <p:bldP spid="30" grpId="0" bldLvl="0" animBg="1"/>
      <p:bldP spid="32" grpId="0" bldLvl="0" animBg="1"/>
      <p:bldP spid="33" grpId="0" bldLvl="0"/>
      <p:bldP spid="35" grpId="0" bldLvl="0" animBg="1"/>
      <p:bldP spid="37" grpId="0" bldLvl="0" animBg="1"/>
      <p:bldP spid="38" grpId="0" bldLvl="0"/>
      <p:bldP spid="40" grpId="0" bldLvl="0" animBg="1"/>
      <p:bldP spid="42" grpId="0" bldLvl="0" animBg="1"/>
      <p:bldP spid="43" grpId="0" bldLvl="0"/>
      <p:bldP spid="45" grpId="0" bldLvl="0" animBg="1"/>
      <p:bldP spid="47" grpId="0" bldLvl="0"/>
      <p:bldP spid="48" grpId="0" bldLvl="0"/>
      <p:bldP spid="49" grpId="0" bldLvl="0"/>
      <p:bldP spid="50" grpId="0" bldLvl="0"/>
      <p:bldP spid="51" grpId="0" bldLvl="0"/>
      <p:bldP spid="52" grpId="0" bldLvl="0"/>
      <p:bldP spid="53" grpId="0" bldLvl="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2304343" y="2962115"/>
            <a:ext cx="2432978" cy="7707"/>
          </a:xfrm>
          <a:prstGeom prst="line">
            <a:avLst/>
          </a:prstGeom>
          <a:ln w="12700" cap="rnd">
            <a:gradFill>
              <a:gsLst>
                <a:gs pos="16000">
                  <a:schemeClr val="accent1">
                    <a:lumMod val="5000"/>
                    <a:lumOff val="95000"/>
                    <a:alpha val="33000"/>
                  </a:schemeClr>
                </a:gs>
                <a:gs pos="54000">
                  <a:schemeClr val="bg1"/>
                </a:gs>
                <a:gs pos="88000">
                  <a:schemeClr val="bg1">
                    <a:alpha val="38000"/>
                  </a:schemeClr>
                </a:gs>
              </a:gsLst>
              <a:lin ang="2400000" scaled="0"/>
            </a:gradFill>
            <a:round/>
            <a:headEnd type="oval" w="sm" len="sm"/>
            <a:tailEnd type="oval" w="sm" len="sm"/>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3664897" y="2094216"/>
            <a:ext cx="2954655" cy="646331"/>
          </a:xfrm>
          <a:prstGeom prst="rect">
            <a:avLst/>
          </a:prstGeom>
          <a:noFill/>
        </p:spPr>
        <p:txBody>
          <a:bodyPr wrap="none">
            <a:spAutoFit/>
          </a:bodyPr>
          <a:lstStyle/>
          <a:p>
            <a:pPr fontAlgn="auto"/>
            <a:r>
              <a:rPr lang="zh-CN" altLang="en-US" sz="3600" b="1" noProof="1">
                <a:pattFill prst="ltUpDiag">
                  <a:fgClr>
                    <a:schemeClr val="bg1">
                      <a:lumMod val="75000"/>
                    </a:schemeClr>
                  </a:fgClr>
                  <a:bgClr>
                    <a:schemeClr val="bg1"/>
                  </a:bgClr>
                </a:pattFill>
                <a:latin typeface="微软雅黑" panose="020B0503020204020204" pitchFamily="34" charset="-122"/>
                <a:ea typeface="微软雅黑" panose="020B0503020204020204" pitchFamily="34" charset="-122"/>
              </a:rPr>
              <a:t>单击添加标题</a:t>
            </a:r>
          </a:p>
        </p:txBody>
      </p:sp>
      <p:sp>
        <p:nvSpPr>
          <p:cNvPr id="6" name="文本框 5"/>
          <p:cNvSpPr txBox="1"/>
          <p:nvPr/>
        </p:nvSpPr>
        <p:spPr>
          <a:xfrm>
            <a:off x="5455635" y="1904777"/>
            <a:ext cx="1237839" cy="213585"/>
          </a:xfrm>
          <a:prstGeom prst="rect">
            <a:avLst/>
          </a:prstGeom>
          <a:noFill/>
        </p:spPr>
        <p:txBody>
          <a:bodyPr wrap="none">
            <a:spAutoFit/>
          </a:bodyPr>
          <a:lstStyle/>
          <a:p>
            <a:pPr fontAlgn="auto"/>
            <a:r>
              <a:rPr lang="en-US" altLang="zh-CN" sz="790" noProof="1">
                <a:solidFill>
                  <a:schemeClr val="bg1"/>
                </a:solidFill>
                <a:latin typeface="微软雅黑" panose="020B0503020204020204" pitchFamily="34" charset="-122"/>
                <a:ea typeface="微软雅黑" panose="020B0503020204020204" pitchFamily="34" charset="-122"/>
              </a:rPr>
              <a:t>Click to add a caption</a:t>
            </a:r>
            <a:endParaRPr lang="zh-CN" altLang="en-US" sz="790" noProof="1">
              <a:solidFill>
                <a:schemeClr val="bg1"/>
              </a:solidFill>
              <a:latin typeface="微软雅黑" panose="020B0503020204020204" pitchFamily="34" charset="-122"/>
              <a:ea typeface="微软雅黑" panose="020B0503020204020204" pitchFamily="34" charset="-122"/>
            </a:endParaRPr>
          </a:p>
        </p:txBody>
      </p:sp>
      <p:sp>
        <p:nvSpPr>
          <p:cNvPr id="7" name="文本框 12"/>
          <p:cNvSpPr txBox="1">
            <a:spLocks noChangeArrowheads="1"/>
          </p:cNvSpPr>
          <p:nvPr/>
        </p:nvSpPr>
        <p:spPr bwMode="auto">
          <a:xfrm>
            <a:off x="3681413" y="2645569"/>
            <a:ext cx="3012061"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900" dirty="0">
                <a:solidFill>
                  <a:schemeClr val="bg1"/>
                </a:solidFill>
                <a:latin typeface="微软雅黑" panose="020B0503020204020204" pitchFamily="34" charset="-122"/>
                <a:ea typeface="微软雅黑" panose="020B0503020204020204" pitchFamily="34" charset="-122"/>
              </a:rPr>
              <a:t>Click here to add the contents of the title you want</a:t>
            </a:r>
            <a:endParaRPr lang="zh-CN" altLang="en-US" sz="900" dirty="0">
              <a:solidFill>
                <a:schemeClr val="bg1"/>
              </a:solidFill>
              <a:latin typeface="微软雅黑" panose="020B0503020204020204" pitchFamily="34" charset="-122"/>
              <a:ea typeface="微软雅黑" panose="020B0503020204020204" pitchFamily="34" charset="-122"/>
            </a:endParaRPr>
          </a:p>
        </p:txBody>
      </p:sp>
      <p:cxnSp>
        <p:nvCxnSpPr>
          <p:cNvPr id="8" name="直接连接符 7"/>
          <p:cNvCxnSpPr/>
          <p:nvPr/>
        </p:nvCxnSpPr>
        <p:spPr>
          <a:xfrm>
            <a:off x="5450681" y="1837135"/>
            <a:ext cx="1409700" cy="4763"/>
          </a:xfrm>
          <a:prstGeom prst="line">
            <a:avLst/>
          </a:prstGeom>
          <a:ln w="3175" cap="rnd">
            <a:solidFill>
              <a:schemeClr val="bg1">
                <a:alpha val="46000"/>
              </a:schemeClr>
            </a:solidFill>
            <a:round/>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flipV="1">
            <a:off x="6642497" y="1693069"/>
            <a:ext cx="0" cy="865585"/>
          </a:xfrm>
          <a:prstGeom prst="line">
            <a:avLst/>
          </a:prstGeom>
          <a:ln w="3175" cap="rnd">
            <a:solidFill>
              <a:schemeClr val="bg1">
                <a:alpha val="46000"/>
              </a:schemeClr>
            </a:solidFill>
            <a:round/>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bwMode="auto">
          <a:xfrm flipH="1">
            <a:off x="2503885" y="1497807"/>
            <a:ext cx="14915" cy="1989535"/>
          </a:xfrm>
          <a:prstGeom prst="line">
            <a:avLst/>
          </a:prstGeom>
          <a:ln w="12700" cap="rnd">
            <a:gradFill>
              <a:gsLst>
                <a:gs pos="16000">
                  <a:schemeClr val="accent1">
                    <a:lumMod val="5000"/>
                    <a:lumOff val="95000"/>
                    <a:alpha val="33000"/>
                  </a:schemeClr>
                </a:gs>
                <a:gs pos="54000">
                  <a:schemeClr val="bg1"/>
                </a:gs>
                <a:gs pos="88000">
                  <a:schemeClr val="bg1">
                    <a:alpha val="38000"/>
                  </a:schemeClr>
                </a:gs>
              </a:gsLst>
              <a:lin ang="2400000" scaled="0"/>
            </a:gradFill>
            <a:round/>
            <a:headEnd type="oval" w="sm" len="sm"/>
            <a:tailEnd type="oval" w="sm" len="sm"/>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2541987" y="1972866"/>
            <a:ext cx="978694" cy="979884"/>
            <a:chOff x="3389315" y="2630488"/>
            <a:chExt cx="1304925" cy="1306512"/>
          </a:xfrm>
        </p:grpSpPr>
        <p:grpSp>
          <p:nvGrpSpPr>
            <p:cNvPr id="12" name="组合 1"/>
            <p:cNvGrpSpPr/>
            <p:nvPr/>
          </p:nvGrpSpPr>
          <p:grpSpPr bwMode="auto">
            <a:xfrm>
              <a:off x="3389315" y="2630488"/>
              <a:ext cx="1304925" cy="1306512"/>
              <a:chOff x="9920302" y="406899"/>
              <a:chExt cx="2267976" cy="2269330"/>
            </a:xfrm>
          </p:grpSpPr>
          <p:sp>
            <p:nvSpPr>
              <p:cNvPr id="14" name="椭圆 13"/>
              <p:cNvSpPr/>
              <p:nvPr/>
            </p:nvSpPr>
            <p:spPr>
              <a:xfrm>
                <a:off x="10251393" y="737785"/>
                <a:ext cx="1605794" cy="1607557"/>
              </a:xfrm>
              <a:prstGeom prst="ellipse">
                <a:avLst/>
              </a:prstGeom>
              <a:noFill/>
              <a:ln w="19050">
                <a:solidFill>
                  <a:schemeClr val="bg1">
                    <a:alpha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5" name="椭圆 14"/>
              <p:cNvSpPr/>
              <p:nvPr/>
            </p:nvSpPr>
            <p:spPr>
              <a:xfrm>
                <a:off x="9920302" y="406899"/>
                <a:ext cx="2267976" cy="2269330"/>
              </a:xfrm>
              <a:prstGeom prst="ellipse">
                <a:avLst/>
              </a:prstGeom>
              <a:noFill/>
              <a:ln w="19050">
                <a:solidFill>
                  <a:schemeClr val="bg1">
                    <a:alpha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6" name="椭圆 15"/>
              <p:cNvSpPr/>
              <p:nvPr/>
            </p:nvSpPr>
            <p:spPr>
              <a:xfrm>
                <a:off x="10229234" y="746962"/>
                <a:ext cx="1607815" cy="1609711"/>
              </a:xfrm>
              <a:prstGeom prst="ellipse">
                <a:avLst/>
              </a:prstGeom>
              <a:blipFill dpi="0" rotWithShape="1">
                <a:blip r:embed="rId2" cstate="screen">
                  <a:alphaModFix amt="55000"/>
                </a:blip>
                <a:srcRect/>
                <a:stretch>
                  <a:fillRect/>
                </a:stretch>
              </a:blipFill>
              <a:ln w="3175">
                <a:solidFill>
                  <a:schemeClr val="bg1">
                    <a:alpha val="65000"/>
                  </a:schemeClr>
                </a:solidFill>
                <a:prstDash val="sysDot"/>
                <a:roun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7" name="椭圆 16"/>
              <p:cNvSpPr/>
              <p:nvPr/>
            </p:nvSpPr>
            <p:spPr>
              <a:xfrm>
                <a:off x="10055496" y="544768"/>
                <a:ext cx="1997585" cy="1993591"/>
              </a:xfrm>
              <a:prstGeom prst="ellipse">
                <a:avLst/>
              </a:prstGeom>
              <a:noFill/>
              <a:ln w="19050" cmpd="sng">
                <a:solidFill>
                  <a:schemeClr val="bg1">
                    <a:alpha val="6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sp>
          <p:nvSpPr>
            <p:cNvPr id="13" name="文本框 18"/>
            <p:cNvSpPr txBox="1">
              <a:spLocks noChangeArrowheads="1"/>
            </p:cNvSpPr>
            <p:nvPr/>
          </p:nvSpPr>
          <p:spPr bwMode="auto">
            <a:xfrm>
              <a:off x="3814506" y="2969476"/>
              <a:ext cx="39836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3000" b="1" dirty="0" smtClean="0">
                  <a:solidFill>
                    <a:schemeClr val="bg1"/>
                  </a:solidFill>
                  <a:latin typeface="微软雅黑" panose="020B0503020204020204" pitchFamily="34" charset="-122"/>
                  <a:ea typeface="微软雅黑" panose="020B0503020204020204" pitchFamily="34" charset="-122"/>
                </a:rPr>
                <a:t>3</a:t>
              </a:r>
              <a:endParaRPr lang="zh-CN" altLang="en-US" sz="3000" b="1"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2500" advTm="0">
        <p:checker/>
      </p:transition>
    </mc:Choice>
    <mc:Fallback xmlns="">
      <p:transition spd="slow" advTm="0">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par>
                                <p:cTn id="8" presetID="22" presetClass="entr" presetSubtype="8"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left)">
                                      <p:cBhvr>
                                        <p:cTn id="10" dur="500"/>
                                        <p:tgtEl>
                                          <p:spTgt spid="4"/>
                                        </p:tgtEl>
                                      </p:cBhvr>
                                    </p:animEffect>
                                  </p:childTnLst>
                                </p:cTn>
                              </p:par>
                              <p:par>
                                <p:cTn id="11" presetID="22" presetClass="entr" presetSubtype="2"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right)">
                                      <p:cBhvr>
                                        <p:cTn id="13" dur="500"/>
                                        <p:tgtEl>
                                          <p:spTgt spid="8"/>
                                        </p:tgtEl>
                                      </p:cBhvr>
                                    </p:animEffect>
                                  </p:childTnLst>
                                </p:cTn>
                              </p:par>
                              <p:par>
                                <p:cTn id="14" presetID="22" presetClass="entr" presetSubtype="1" fill="hold"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up)">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41" presetClass="entr" presetSubtype="0" fill="hold" grpId="0" nodeType="clickEffect">
                                  <p:stCondLst>
                                    <p:cond delay="0"/>
                                  </p:stCondLst>
                                  <p:iterate type="lt">
                                    <p:tmPct val="10000"/>
                                  </p:iterate>
                                  <p:childTnLst>
                                    <p:set>
                                      <p:cBhvr>
                                        <p:cTn id="27" dur="1" fill="hold">
                                          <p:stCondLst>
                                            <p:cond delay="0"/>
                                          </p:stCondLst>
                                        </p:cTn>
                                        <p:tgtEl>
                                          <p:spTgt spid="5"/>
                                        </p:tgtEl>
                                        <p:attrNameLst>
                                          <p:attrName>style.visibility</p:attrName>
                                        </p:attrNameLst>
                                      </p:cBhvr>
                                      <p:to>
                                        <p:strVal val="visible"/>
                                      </p:to>
                                    </p:set>
                                    <p:anim calcmode="lin" valueType="num">
                                      <p:cBhvr>
                                        <p:cTn id="28"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5"/>
                                        </p:tgtEl>
                                        <p:attrNameLst>
                                          <p:attrName>ppt_y</p:attrName>
                                        </p:attrNameLst>
                                      </p:cBhvr>
                                      <p:tavLst>
                                        <p:tav tm="0">
                                          <p:val>
                                            <p:strVal val="#ppt_y"/>
                                          </p:val>
                                        </p:tav>
                                        <p:tav tm="100000">
                                          <p:val>
                                            <p:strVal val="#ppt_y"/>
                                          </p:val>
                                        </p:tav>
                                      </p:tavLst>
                                    </p:anim>
                                    <p:anim calcmode="lin" valueType="num">
                                      <p:cBhvr>
                                        <p:cTn id="30"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iterate type="lt">
                                    <p:tmPct val="10000"/>
                                  </p:iterate>
                                  <p:childTnLst>
                                    <p:set>
                                      <p:cBhvr>
                                        <p:cTn id="36" dur="1" fill="hold">
                                          <p:stCondLst>
                                            <p:cond delay="0"/>
                                          </p:stCondLst>
                                        </p:cTn>
                                        <p:tgtEl>
                                          <p:spTgt spid="7"/>
                                        </p:tgtEl>
                                        <p:attrNameLst>
                                          <p:attrName>style.visibility</p:attrName>
                                        </p:attrNameLst>
                                      </p:cBhvr>
                                      <p:to>
                                        <p:strVal val="visible"/>
                                      </p:to>
                                    </p:set>
                                    <p:animEffect transition="in" filter="barn(inVertical)">
                                      <p:cBhvr>
                                        <p:cTn id="37" dur="500"/>
                                        <p:tgtEl>
                                          <p:spTgt spid="7"/>
                                        </p:tgtEl>
                                      </p:cBhvr>
                                    </p:animEffect>
                                  </p:childTnLst>
                                </p:cTn>
                              </p:par>
                              <p:par>
                                <p:cTn id="38" presetID="16" presetClass="entr" presetSubtype="21" fill="hold" grpId="0" nodeType="withEffect">
                                  <p:stCondLst>
                                    <p:cond delay="0"/>
                                  </p:stCondLst>
                                  <p:iterate type="lt">
                                    <p:tmPct val="10000"/>
                                  </p:iterate>
                                  <p:childTnLst>
                                    <p:set>
                                      <p:cBhvr>
                                        <p:cTn id="39" dur="1" fill="hold">
                                          <p:stCondLst>
                                            <p:cond delay="0"/>
                                          </p:stCondLst>
                                        </p:cTn>
                                        <p:tgtEl>
                                          <p:spTgt spid="6"/>
                                        </p:tgtEl>
                                        <p:attrNameLst>
                                          <p:attrName>style.visibility</p:attrName>
                                        </p:attrNameLst>
                                      </p:cBhvr>
                                      <p:to>
                                        <p:strVal val="visible"/>
                                      </p:to>
                                    </p:set>
                                    <p:animEffect transition="in" filter="barn(inVertical)">
                                      <p:cBhvr>
                                        <p:cTn id="4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54"/>
          <p:cNvSpPr txBox="1">
            <a:spLocks noChangeArrowheads="1"/>
          </p:cNvSpPr>
          <p:nvPr/>
        </p:nvSpPr>
        <p:spPr bwMode="auto">
          <a:xfrm>
            <a:off x="98822" y="225029"/>
            <a:ext cx="29884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dirty="0">
                <a:solidFill>
                  <a:schemeClr val="bg1"/>
                </a:solidFill>
                <a:latin typeface="微软雅黑" panose="020B0503020204020204" pitchFamily="34" charset="-122"/>
                <a:ea typeface="微软雅黑" panose="020B0503020204020204" pitchFamily="34" charset="-122"/>
              </a:rPr>
              <a:t>3</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0" y="173831"/>
            <a:ext cx="3408426" cy="0"/>
          </a:xfrm>
          <a:prstGeom prst="line">
            <a:avLst/>
          </a:prstGeom>
          <a:ln w="12700" cap="rnd">
            <a:gradFill flip="none" rotWithShape="1">
              <a:gsLst>
                <a:gs pos="53312">
                  <a:srgbClr val="C6DCF0"/>
                </a:gs>
                <a:gs pos="30000">
                  <a:schemeClr val="bg1"/>
                </a:gs>
                <a:gs pos="77000">
                  <a:srgbClr val="DCEAF6"/>
                </a:gs>
                <a:gs pos="0">
                  <a:schemeClr val="accent1">
                    <a:lumMod val="45000"/>
                    <a:lumOff val="55000"/>
                    <a:alpha val="96000"/>
                  </a:schemeClr>
                </a:gs>
                <a:gs pos="100000">
                  <a:schemeClr val="bg1">
                    <a:alpha val="0"/>
                  </a:schemeClr>
                </a:gs>
              </a:gsLst>
              <a:lin ang="0" scaled="1"/>
              <a:tileRect/>
            </a:gradFill>
            <a:round/>
            <a:tailEnd type="none" w="sm" len="sm"/>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0" y="726281"/>
            <a:ext cx="2946391" cy="0"/>
          </a:xfrm>
          <a:prstGeom prst="line">
            <a:avLst/>
          </a:prstGeom>
          <a:ln w="12700" cap="rnd">
            <a:gradFill flip="none" rotWithShape="1">
              <a:gsLst>
                <a:gs pos="53312">
                  <a:srgbClr val="C6DCF0"/>
                </a:gs>
                <a:gs pos="30000">
                  <a:schemeClr val="bg1"/>
                </a:gs>
                <a:gs pos="77000">
                  <a:srgbClr val="DCEAF6"/>
                </a:gs>
                <a:gs pos="0">
                  <a:schemeClr val="accent1">
                    <a:lumMod val="45000"/>
                    <a:lumOff val="55000"/>
                    <a:alpha val="96000"/>
                  </a:schemeClr>
                </a:gs>
                <a:gs pos="100000">
                  <a:schemeClr val="bg1">
                    <a:alpha val="0"/>
                  </a:schemeClr>
                </a:gs>
              </a:gsLst>
              <a:lin ang="0" scaled="1"/>
              <a:tileRect/>
            </a:gradFill>
            <a:round/>
            <a:tailEnd type="none" w="sm" len="sm"/>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494197" y="573881"/>
            <a:ext cx="3010241" cy="0"/>
          </a:xfrm>
          <a:prstGeom prst="line">
            <a:avLst/>
          </a:prstGeom>
          <a:ln w="12700" cap="rnd">
            <a:gradFill flip="none" rotWithShape="1">
              <a:gsLst>
                <a:gs pos="53312">
                  <a:srgbClr val="C6DCF0"/>
                </a:gs>
                <a:gs pos="30000">
                  <a:schemeClr val="bg1"/>
                </a:gs>
                <a:gs pos="77000">
                  <a:srgbClr val="DCEAF6"/>
                </a:gs>
                <a:gs pos="0">
                  <a:schemeClr val="accent1">
                    <a:lumMod val="45000"/>
                    <a:lumOff val="55000"/>
                    <a:alpha val="96000"/>
                  </a:schemeClr>
                </a:gs>
                <a:gs pos="100000">
                  <a:schemeClr val="bg1">
                    <a:alpha val="0"/>
                  </a:schemeClr>
                </a:gs>
              </a:gsLst>
              <a:lin ang="0" scaled="1"/>
              <a:tileRect/>
            </a:gradFill>
            <a:round/>
            <a:tailEnd type="none" w="sm" len="sm"/>
          </a:ln>
        </p:spPr>
        <p:style>
          <a:lnRef idx="1">
            <a:schemeClr val="accent1"/>
          </a:lnRef>
          <a:fillRef idx="0">
            <a:schemeClr val="accent1"/>
          </a:fillRef>
          <a:effectRef idx="0">
            <a:schemeClr val="accent1"/>
          </a:effectRef>
          <a:fontRef idx="minor">
            <a:schemeClr val="tx1"/>
          </a:fontRef>
        </p:style>
      </p:cxnSp>
      <p:sp>
        <p:nvSpPr>
          <p:cNvPr id="8" name="文本框 64"/>
          <p:cNvSpPr txBox="1">
            <a:spLocks noChangeArrowheads="1"/>
          </p:cNvSpPr>
          <p:nvPr/>
        </p:nvSpPr>
        <p:spPr bwMode="auto">
          <a:xfrm>
            <a:off x="492919" y="153591"/>
            <a:ext cx="2031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dirty="0" smtClean="0">
                <a:solidFill>
                  <a:schemeClr val="bg1"/>
                </a:solidFill>
                <a:latin typeface="微软雅黑" panose="020B0503020204020204" pitchFamily="34" charset="-122"/>
                <a:ea typeface="微软雅黑" panose="020B0503020204020204" pitchFamily="34" charset="-122"/>
              </a:rPr>
              <a:t>单击添加标题</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9" name="文本框 65"/>
          <p:cNvSpPr txBox="1">
            <a:spLocks noChangeArrowheads="1"/>
          </p:cNvSpPr>
          <p:nvPr/>
        </p:nvSpPr>
        <p:spPr bwMode="auto">
          <a:xfrm>
            <a:off x="486966" y="542382"/>
            <a:ext cx="268214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800" dirty="0" smtClean="0">
                <a:solidFill>
                  <a:schemeClr val="bg1"/>
                </a:solidFill>
                <a:latin typeface="微软雅黑" panose="020B0503020204020204" pitchFamily="34" charset="-122"/>
                <a:ea typeface="微软雅黑" panose="020B0503020204020204" pitchFamily="34" charset="-122"/>
              </a:rPr>
              <a:t>Click here to add the contents of the title you want</a:t>
            </a:r>
            <a:endParaRPr lang="zh-CN" altLang="en-US" sz="800" dirty="0">
              <a:solidFill>
                <a:schemeClr val="bg1"/>
              </a:solidFill>
              <a:latin typeface="微软雅黑" panose="020B0503020204020204" pitchFamily="34" charset="-122"/>
              <a:ea typeface="微软雅黑" panose="020B0503020204020204" pitchFamily="34" charset="-122"/>
            </a:endParaRPr>
          </a:p>
        </p:txBody>
      </p:sp>
      <p:cxnSp>
        <p:nvCxnSpPr>
          <p:cNvPr id="10" name="直接连接符 9"/>
          <p:cNvCxnSpPr/>
          <p:nvPr/>
        </p:nvCxnSpPr>
        <p:spPr>
          <a:xfrm>
            <a:off x="486966" y="178594"/>
            <a:ext cx="0" cy="552450"/>
          </a:xfrm>
          <a:prstGeom prst="line">
            <a:avLst/>
          </a:prstGeom>
          <a:ln w="12700" cap="rnd">
            <a:solidFill>
              <a:schemeClr val="bg1">
                <a:alpha val="56000"/>
              </a:schemeClr>
            </a:solidFill>
            <a:prstDash val="solid"/>
            <a:round/>
            <a:tailEnd type="none" w="sm" len="sm"/>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rot="18765110">
            <a:off x="1489075" y="1620838"/>
            <a:ext cx="2160588" cy="216058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2" name="矩形 11"/>
          <p:cNvSpPr/>
          <p:nvPr/>
        </p:nvSpPr>
        <p:spPr>
          <a:xfrm rot="18765110">
            <a:off x="1057785" y="1621468"/>
            <a:ext cx="2160240" cy="2160240"/>
          </a:xfrm>
          <a:prstGeom prst="rect">
            <a:avLst/>
          </a:prstGeom>
          <a:blipFill dpi="0" rotWithShape="0">
            <a:blip r:embed="rId2" cstate="screen"/>
            <a:srcRect/>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nvGrpSpPr>
          <p:cNvPr id="13" name="组合 3"/>
          <p:cNvGrpSpPr/>
          <p:nvPr/>
        </p:nvGrpSpPr>
        <p:grpSpPr>
          <a:xfrm>
            <a:off x="4787900" y="1276350"/>
            <a:ext cx="1917700" cy="358775"/>
            <a:chOff x="4644008" y="1059580"/>
            <a:chExt cx="1917365" cy="360042"/>
          </a:xfrm>
        </p:grpSpPr>
        <p:sp>
          <p:nvSpPr>
            <p:cNvPr id="14" name="矩形 13"/>
            <p:cNvSpPr/>
            <p:nvPr/>
          </p:nvSpPr>
          <p:spPr>
            <a:xfrm>
              <a:off x="4644008" y="1059580"/>
              <a:ext cx="1799911" cy="36004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5" name="TextBox 129"/>
            <p:cNvSpPr txBox="1"/>
            <p:nvPr/>
          </p:nvSpPr>
          <p:spPr>
            <a:xfrm>
              <a:off x="4644008" y="1080368"/>
              <a:ext cx="1917365" cy="338554"/>
            </a:xfrm>
            <a:prstGeom prst="rect">
              <a:avLst/>
            </a:prstGeom>
            <a:noFill/>
            <a:ln w="9525">
              <a:noFill/>
            </a:ln>
          </p:spPr>
          <p:txBody>
            <a:bodyPr>
              <a:spAutoFit/>
            </a:bodyPr>
            <a:lst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None/>
              </a:pPr>
              <a:r>
                <a:rPr lang="zh-CN" altLang="en-US" sz="1600" b="1" dirty="0">
                  <a:solidFill>
                    <a:schemeClr val="bg1"/>
                  </a:solidFill>
                  <a:latin typeface="微软雅黑" panose="020B0503020204020204" pitchFamily="34" charset="-122"/>
                  <a:ea typeface="微软雅黑" panose="020B0503020204020204" pitchFamily="34" charset="-122"/>
                </a:rPr>
                <a:t>单击添加您的标题</a:t>
              </a:r>
            </a:p>
          </p:txBody>
        </p:sp>
      </p:grpSp>
      <p:sp>
        <p:nvSpPr>
          <p:cNvPr id="16" name="矩形 6"/>
          <p:cNvSpPr/>
          <p:nvPr/>
        </p:nvSpPr>
        <p:spPr>
          <a:xfrm>
            <a:off x="4643438" y="2089150"/>
            <a:ext cx="3889375" cy="2284413"/>
          </a:xfrm>
          <a:prstGeom prst="rect">
            <a:avLst/>
          </a:prstGeom>
          <a:noFill/>
          <a:ln w="9525">
            <a:noFill/>
          </a:ln>
        </p:spPr>
        <p:txBody>
          <a:bodyPr>
            <a:spAutoFit/>
          </a:bodyPr>
          <a:lst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lnSpc>
                <a:spcPts val="1900"/>
              </a:lnSpc>
              <a:spcBef>
                <a:spcPct val="0"/>
              </a:spcBef>
              <a:buFont typeface="Wingdings" panose="05000000000000000000" pitchFamily="2" charset="2"/>
              <a:buChar char="n"/>
            </a:pPr>
            <a:r>
              <a:rPr lang="zh-CN" altLang="en-US" sz="1100" dirty="0">
                <a:solidFill>
                  <a:schemeClr val="bg1"/>
                </a:solidFill>
                <a:latin typeface="微软雅黑" panose="020B0503020204020204" pitchFamily="34" charset="-122"/>
                <a:ea typeface="微软雅黑" panose="020B0503020204020204" pitchFamily="34" charset="-122"/>
                <a:sym typeface="方正兰亭细黑_GBK" panose="02000000000000000000" charset="-122"/>
              </a:rPr>
              <a:t>单击此处添加文本单击此处添加文本单击此处添加文本</a:t>
            </a:r>
            <a:endParaRPr lang="en-US" altLang="zh-CN" sz="1100" dirty="0">
              <a:solidFill>
                <a:schemeClr val="bg1"/>
              </a:solidFill>
              <a:latin typeface="微软雅黑" panose="020B0503020204020204" pitchFamily="34" charset="-122"/>
              <a:ea typeface="微软雅黑" panose="020B0503020204020204" pitchFamily="34" charset="-122"/>
              <a:sym typeface="方正兰亭细黑_GBK" panose="02000000000000000000" charset="-122"/>
            </a:endParaRPr>
          </a:p>
          <a:p>
            <a:pPr marL="0" lvl="0" indent="0" eaLnBrk="1" hangingPunct="1">
              <a:lnSpc>
                <a:spcPts val="1900"/>
              </a:lnSpc>
              <a:spcBef>
                <a:spcPct val="0"/>
              </a:spcBef>
              <a:buNone/>
            </a:pPr>
            <a:endParaRPr lang="en-US" altLang="zh-CN" sz="1100" dirty="0">
              <a:solidFill>
                <a:schemeClr val="bg1"/>
              </a:solidFill>
              <a:latin typeface="微软雅黑" panose="020B0503020204020204" pitchFamily="34" charset="-122"/>
              <a:ea typeface="微软雅黑" panose="020B0503020204020204" pitchFamily="34" charset="-122"/>
              <a:sym typeface="方正兰亭细黑_GBK" panose="02000000000000000000" charset="-122"/>
            </a:endParaRPr>
          </a:p>
          <a:p>
            <a:pPr marL="0" lvl="0" indent="0" eaLnBrk="1" hangingPunct="1">
              <a:lnSpc>
                <a:spcPts val="1900"/>
              </a:lnSpc>
              <a:spcBef>
                <a:spcPct val="0"/>
              </a:spcBef>
              <a:buFont typeface="Wingdings" panose="05000000000000000000" pitchFamily="2" charset="2"/>
              <a:buChar char="n"/>
            </a:pPr>
            <a:r>
              <a:rPr lang="zh-CN" altLang="en-US" sz="1100" dirty="0">
                <a:solidFill>
                  <a:schemeClr val="bg1"/>
                </a:solidFill>
                <a:latin typeface="微软雅黑" panose="020B0503020204020204" pitchFamily="34" charset="-122"/>
                <a:ea typeface="微软雅黑" panose="020B0503020204020204" pitchFamily="34" charset="-122"/>
                <a:sym typeface="方正兰亭细黑_GBK" panose="02000000000000000000" charset="-122"/>
              </a:rPr>
              <a:t>单击此处添加文本单击此处添加文本单击此处添加文本</a:t>
            </a:r>
            <a:endParaRPr lang="en-US" altLang="zh-CN" sz="1100" dirty="0">
              <a:solidFill>
                <a:schemeClr val="bg1"/>
              </a:solidFill>
              <a:latin typeface="微软雅黑" panose="020B0503020204020204" pitchFamily="34" charset="-122"/>
              <a:ea typeface="微软雅黑" panose="020B0503020204020204" pitchFamily="34" charset="-122"/>
              <a:sym typeface="方正兰亭细黑_GBK" panose="02000000000000000000" charset="-122"/>
            </a:endParaRPr>
          </a:p>
          <a:p>
            <a:pPr marL="0" lvl="0" indent="0" eaLnBrk="1" hangingPunct="1">
              <a:lnSpc>
                <a:spcPts val="1900"/>
              </a:lnSpc>
              <a:spcBef>
                <a:spcPct val="0"/>
              </a:spcBef>
              <a:buNone/>
            </a:pPr>
            <a:endParaRPr lang="en-US" altLang="zh-CN" sz="1100" dirty="0">
              <a:solidFill>
                <a:schemeClr val="bg1"/>
              </a:solidFill>
              <a:latin typeface="微软雅黑" panose="020B0503020204020204" pitchFamily="34" charset="-122"/>
              <a:ea typeface="微软雅黑" panose="020B0503020204020204" pitchFamily="34" charset="-122"/>
              <a:sym typeface="方正兰亭细黑_GBK" panose="02000000000000000000" charset="-122"/>
            </a:endParaRPr>
          </a:p>
          <a:p>
            <a:pPr marL="0" lvl="0" indent="0" eaLnBrk="1" hangingPunct="1">
              <a:lnSpc>
                <a:spcPts val="1900"/>
              </a:lnSpc>
              <a:spcBef>
                <a:spcPct val="0"/>
              </a:spcBef>
              <a:buFont typeface="Wingdings" panose="05000000000000000000" pitchFamily="2" charset="2"/>
              <a:buChar char="n"/>
            </a:pPr>
            <a:r>
              <a:rPr lang="zh-CN" altLang="en-US" sz="1100" dirty="0">
                <a:solidFill>
                  <a:schemeClr val="bg1"/>
                </a:solidFill>
                <a:latin typeface="微软雅黑" panose="020B0503020204020204" pitchFamily="34" charset="-122"/>
                <a:ea typeface="微软雅黑" panose="020B0503020204020204" pitchFamily="34" charset="-122"/>
                <a:sym typeface="方正兰亭细黑_GBK" panose="02000000000000000000" charset="-122"/>
              </a:rPr>
              <a:t>单击此处添加文本单击此处添加文本单击此处添加文本</a:t>
            </a:r>
            <a:endParaRPr lang="en-US" altLang="zh-CN" sz="1100" dirty="0">
              <a:solidFill>
                <a:schemeClr val="bg1"/>
              </a:solidFill>
              <a:latin typeface="微软雅黑" panose="020B0503020204020204" pitchFamily="34" charset="-122"/>
              <a:ea typeface="微软雅黑" panose="020B0503020204020204" pitchFamily="34" charset="-122"/>
              <a:sym typeface="方正兰亭细黑_GBK" panose="02000000000000000000" charset="-122"/>
            </a:endParaRPr>
          </a:p>
          <a:p>
            <a:pPr marL="0" lvl="0" indent="0" eaLnBrk="1" hangingPunct="1">
              <a:lnSpc>
                <a:spcPts val="1900"/>
              </a:lnSpc>
              <a:spcBef>
                <a:spcPct val="0"/>
              </a:spcBef>
              <a:buFont typeface="Wingdings" panose="05000000000000000000" pitchFamily="2" charset="2"/>
              <a:buChar char="n"/>
            </a:pPr>
            <a:endParaRPr lang="en-US" altLang="zh-CN" sz="1100" dirty="0">
              <a:solidFill>
                <a:schemeClr val="bg1"/>
              </a:solidFill>
              <a:latin typeface="微软雅黑" panose="020B0503020204020204" pitchFamily="34" charset="-122"/>
              <a:ea typeface="微软雅黑" panose="020B0503020204020204" pitchFamily="34" charset="-122"/>
              <a:sym typeface="方正兰亭细黑_GBK" panose="02000000000000000000" charset="-122"/>
            </a:endParaRPr>
          </a:p>
          <a:p>
            <a:pPr marL="0" lvl="0" indent="0" eaLnBrk="1" hangingPunct="1">
              <a:lnSpc>
                <a:spcPts val="1900"/>
              </a:lnSpc>
              <a:spcBef>
                <a:spcPct val="0"/>
              </a:spcBef>
              <a:buFont typeface="Wingdings" panose="05000000000000000000" pitchFamily="2" charset="2"/>
              <a:buChar char="n"/>
            </a:pPr>
            <a:r>
              <a:rPr lang="zh-CN" altLang="en-US" sz="1100" dirty="0">
                <a:solidFill>
                  <a:schemeClr val="bg1"/>
                </a:solidFill>
                <a:latin typeface="微软雅黑" panose="020B0503020204020204" pitchFamily="34" charset="-122"/>
                <a:ea typeface="微软雅黑" panose="020B0503020204020204" pitchFamily="34" charset="-122"/>
                <a:sym typeface="方正兰亭细黑_GBK" panose="02000000000000000000" charset="-122"/>
              </a:rPr>
              <a:t>单击此处添加文本单击此处添加文本单击此处添加文本</a:t>
            </a:r>
            <a:endParaRPr lang="en-US" altLang="zh-CN" sz="1100" dirty="0">
              <a:solidFill>
                <a:schemeClr val="bg1"/>
              </a:solidFill>
              <a:latin typeface="微软雅黑" panose="020B0503020204020204" pitchFamily="34" charset="-122"/>
              <a:ea typeface="微软雅黑" panose="020B0503020204020204" pitchFamily="34" charset="-122"/>
              <a:sym typeface="方正兰亭细黑_GBK" panose="02000000000000000000" charset="-122"/>
            </a:endParaRPr>
          </a:p>
          <a:p>
            <a:pPr marL="0" lvl="0" indent="0" eaLnBrk="1" hangingPunct="1">
              <a:lnSpc>
                <a:spcPts val="1900"/>
              </a:lnSpc>
              <a:spcBef>
                <a:spcPct val="0"/>
              </a:spcBef>
              <a:buNone/>
            </a:pPr>
            <a:endParaRPr lang="en-US" altLang="zh-CN" sz="1100" dirty="0">
              <a:solidFill>
                <a:schemeClr val="bg1"/>
              </a:solidFill>
              <a:latin typeface="微软雅黑" panose="020B0503020204020204" pitchFamily="34" charset="-122"/>
              <a:ea typeface="微软雅黑" panose="020B0503020204020204" pitchFamily="34" charset="-122"/>
              <a:sym typeface="方正兰亭细黑_GBK" panose="02000000000000000000" charset="-122"/>
            </a:endParaRPr>
          </a:p>
          <a:p>
            <a:pPr marL="0" lvl="0" indent="0" eaLnBrk="1" hangingPunct="1">
              <a:lnSpc>
                <a:spcPts val="1900"/>
              </a:lnSpc>
              <a:spcBef>
                <a:spcPct val="0"/>
              </a:spcBef>
              <a:buNone/>
            </a:pPr>
            <a:endParaRPr lang="en-US" altLang="zh-CN" sz="1100" dirty="0">
              <a:solidFill>
                <a:schemeClr val="bg1"/>
              </a:solidFill>
              <a:latin typeface="微软雅黑" panose="020B0503020204020204" pitchFamily="34" charset="-122"/>
              <a:ea typeface="微软雅黑" panose="020B0503020204020204" pitchFamily="34" charset="-122"/>
              <a:sym typeface="方正兰亭细黑_GBK" panose="02000000000000000000" charset="-122"/>
            </a:endParaRPr>
          </a:p>
        </p:txBody>
      </p:sp>
    </p:spTree>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8"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left)">
                                      <p:cBhvr>
                                        <p:cTn id="10" dur="500"/>
                                        <p:tgtEl>
                                          <p:spTgt spid="6"/>
                                        </p:tgtEl>
                                      </p:cBhvr>
                                    </p:animEffect>
                                  </p:childTnLst>
                                </p:cTn>
                              </p:par>
                              <p:par>
                                <p:cTn id="11" presetID="16" presetClass="entr" presetSubtype="42"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arn(outHorizontal)">
                                      <p:cBhvr>
                                        <p:cTn id="13" dur="500"/>
                                        <p:tgtEl>
                                          <p:spTgt spid="10"/>
                                        </p:tgtEl>
                                      </p:cBhvr>
                                    </p:animEffect>
                                  </p:childTnLst>
                                </p:cTn>
                              </p:par>
                              <p:par>
                                <p:cTn id="14" presetID="22" presetClass="entr" presetSubtype="8"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left)">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left)">
                                      <p:cBhvr>
                                        <p:cTn id="28" dur="500"/>
                                        <p:tgtEl>
                                          <p:spTgt spid="8"/>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left)">
                                      <p:cBhvr>
                                        <p:cTn id="31" dur="5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additive="base">
                                        <p:cTn id="36" dur="500" fill="hold"/>
                                        <p:tgtEl>
                                          <p:spTgt spid="12"/>
                                        </p:tgtEl>
                                        <p:attrNameLst>
                                          <p:attrName>ppt_x</p:attrName>
                                        </p:attrNameLst>
                                      </p:cBhvr>
                                      <p:tavLst>
                                        <p:tav tm="0">
                                          <p:val>
                                            <p:strVal val="#ppt_x"/>
                                          </p:val>
                                        </p:tav>
                                        <p:tav tm="100000">
                                          <p:val>
                                            <p:strVal val="#ppt_x"/>
                                          </p:val>
                                        </p:tav>
                                      </p:tavLst>
                                    </p:anim>
                                    <p:anim calcmode="lin" valueType="num">
                                      <p:cBhvr additive="base">
                                        <p:cTn id="37"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wipe(up)">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1" fill="hold" nodeType="click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additive="base">
                                        <p:cTn id="47" dur="500" fill="hold"/>
                                        <p:tgtEl>
                                          <p:spTgt spid="13"/>
                                        </p:tgtEl>
                                        <p:attrNameLst>
                                          <p:attrName>ppt_x</p:attrName>
                                        </p:attrNameLst>
                                      </p:cBhvr>
                                      <p:tavLst>
                                        <p:tav tm="0">
                                          <p:val>
                                            <p:strVal val="#ppt_x"/>
                                          </p:val>
                                        </p:tav>
                                        <p:tav tm="100000">
                                          <p:val>
                                            <p:strVal val="#ppt_x"/>
                                          </p:val>
                                        </p:tav>
                                      </p:tavLst>
                                    </p:anim>
                                    <p:anim calcmode="lin" valueType="num">
                                      <p:cBhvr additive="base">
                                        <p:cTn id="48"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6"/>
                                        </p:tgtEl>
                                        <p:attrNameLst>
                                          <p:attrName>style.visibility</p:attrName>
                                        </p:attrNameLst>
                                      </p:cBhvr>
                                      <p:to>
                                        <p:strVal val="visible"/>
                                      </p:to>
                                    </p:set>
                                    <p:anim calcmode="lin" valueType="num">
                                      <p:cBhvr additive="base">
                                        <p:cTn id="53" dur="500" fill="hold"/>
                                        <p:tgtEl>
                                          <p:spTgt spid="16"/>
                                        </p:tgtEl>
                                        <p:attrNameLst>
                                          <p:attrName>ppt_x</p:attrName>
                                        </p:attrNameLst>
                                      </p:cBhvr>
                                      <p:tavLst>
                                        <p:tav tm="0">
                                          <p:val>
                                            <p:strVal val="#ppt_x"/>
                                          </p:val>
                                        </p:tav>
                                        <p:tav tm="100000">
                                          <p:val>
                                            <p:strVal val="#ppt_x"/>
                                          </p:val>
                                        </p:tav>
                                      </p:tavLst>
                                    </p:anim>
                                    <p:anim calcmode="lin" valueType="num">
                                      <p:cBhvr additive="base">
                                        <p:cTn id="5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P spid="11" grpId="0" animBg="1"/>
      <p:bldP spid="12" grpId="0" animBg="1"/>
      <p:bldP spid="1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54"/>
          <p:cNvSpPr txBox="1">
            <a:spLocks noChangeArrowheads="1"/>
          </p:cNvSpPr>
          <p:nvPr/>
        </p:nvSpPr>
        <p:spPr bwMode="auto">
          <a:xfrm>
            <a:off x="98822" y="225029"/>
            <a:ext cx="29884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dirty="0">
                <a:solidFill>
                  <a:schemeClr val="bg1"/>
                </a:solidFill>
                <a:latin typeface="微软雅黑" panose="020B0503020204020204" pitchFamily="34" charset="-122"/>
                <a:ea typeface="微软雅黑" panose="020B0503020204020204" pitchFamily="34" charset="-122"/>
              </a:rPr>
              <a:t>3</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0" y="173831"/>
            <a:ext cx="3408426" cy="0"/>
          </a:xfrm>
          <a:prstGeom prst="line">
            <a:avLst/>
          </a:prstGeom>
          <a:ln w="12700" cap="rnd">
            <a:gradFill flip="none" rotWithShape="1">
              <a:gsLst>
                <a:gs pos="53312">
                  <a:srgbClr val="C6DCF0"/>
                </a:gs>
                <a:gs pos="30000">
                  <a:schemeClr val="bg1"/>
                </a:gs>
                <a:gs pos="77000">
                  <a:srgbClr val="DCEAF6"/>
                </a:gs>
                <a:gs pos="0">
                  <a:schemeClr val="accent1">
                    <a:lumMod val="45000"/>
                    <a:lumOff val="55000"/>
                    <a:alpha val="96000"/>
                  </a:schemeClr>
                </a:gs>
                <a:gs pos="100000">
                  <a:schemeClr val="bg1">
                    <a:alpha val="0"/>
                  </a:schemeClr>
                </a:gs>
              </a:gsLst>
              <a:lin ang="0" scaled="1"/>
              <a:tileRect/>
            </a:gradFill>
            <a:round/>
            <a:tailEnd type="none" w="sm" len="sm"/>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0" y="726281"/>
            <a:ext cx="2946391" cy="0"/>
          </a:xfrm>
          <a:prstGeom prst="line">
            <a:avLst/>
          </a:prstGeom>
          <a:ln w="12700" cap="rnd">
            <a:gradFill flip="none" rotWithShape="1">
              <a:gsLst>
                <a:gs pos="53312">
                  <a:srgbClr val="C6DCF0"/>
                </a:gs>
                <a:gs pos="30000">
                  <a:schemeClr val="bg1"/>
                </a:gs>
                <a:gs pos="77000">
                  <a:srgbClr val="DCEAF6"/>
                </a:gs>
                <a:gs pos="0">
                  <a:schemeClr val="accent1">
                    <a:lumMod val="45000"/>
                    <a:lumOff val="55000"/>
                    <a:alpha val="96000"/>
                  </a:schemeClr>
                </a:gs>
                <a:gs pos="100000">
                  <a:schemeClr val="bg1">
                    <a:alpha val="0"/>
                  </a:schemeClr>
                </a:gs>
              </a:gsLst>
              <a:lin ang="0" scaled="1"/>
              <a:tileRect/>
            </a:gradFill>
            <a:round/>
            <a:tailEnd type="none" w="sm" len="sm"/>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494197" y="573881"/>
            <a:ext cx="3010241" cy="0"/>
          </a:xfrm>
          <a:prstGeom prst="line">
            <a:avLst/>
          </a:prstGeom>
          <a:ln w="12700" cap="rnd">
            <a:gradFill flip="none" rotWithShape="1">
              <a:gsLst>
                <a:gs pos="53312">
                  <a:srgbClr val="C6DCF0"/>
                </a:gs>
                <a:gs pos="30000">
                  <a:schemeClr val="bg1"/>
                </a:gs>
                <a:gs pos="77000">
                  <a:srgbClr val="DCEAF6"/>
                </a:gs>
                <a:gs pos="0">
                  <a:schemeClr val="accent1">
                    <a:lumMod val="45000"/>
                    <a:lumOff val="55000"/>
                    <a:alpha val="96000"/>
                  </a:schemeClr>
                </a:gs>
                <a:gs pos="100000">
                  <a:schemeClr val="bg1">
                    <a:alpha val="0"/>
                  </a:schemeClr>
                </a:gs>
              </a:gsLst>
              <a:lin ang="0" scaled="1"/>
              <a:tileRect/>
            </a:gradFill>
            <a:round/>
            <a:tailEnd type="none" w="sm" len="sm"/>
          </a:ln>
        </p:spPr>
        <p:style>
          <a:lnRef idx="1">
            <a:schemeClr val="accent1"/>
          </a:lnRef>
          <a:fillRef idx="0">
            <a:schemeClr val="accent1"/>
          </a:fillRef>
          <a:effectRef idx="0">
            <a:schemeClr val="accent1"/>
          </a:effectRef>
          <a:fontRef idx="minor">
            <a:schemeClr val="tx1"/>
          </a:fontRef>
        </p:style>
      </p:cxnSp>
      <p:sp>
        <p:nvSpPr>
          <p:cNvPr id="8" name="文本框 64"/>
          <p:cNvSpPr txBox="1">
            <a:spLocks noChangeArrowheads="1"/>
          </p:cNvSpPr>
          <p:nvPr/>
        </p:nvSpPr>
        <p:spPr bwMode="auto">
          <a:xfrm>
            <a:off x="492919" y="153591"/>
            <a:ext cx="2031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dirty="0" smtClean="0">
                <a:solidFill>
                  <a:schemeClr val="bg1"/>
                </a:solidFill>
                <a:latin typeface="微软雅黑" panose="020B0503020204020204" pitchFamily="34" charset="-122"/>
                <a:ea typeface="微软雅黑" panose="020B0503020204020204" pitchFamily="34" charset="-122"/>
              </a:rPr>
              <a:t>单击添加标题</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9" name="文本框 65"/>
          <p:cNvSpPr txBox="1">
            <a:spLocks noChangeArrowheads="1"/>
          </p:cNvSpPr>
          <p:nvPr/>
        </p:nvSpPr>
        <p:spPr bwMode="auto">
          <a:xfrm>
            <a:off x="486966" y="542382"/>
            <a:ext cx="268214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800" dirty="0" smtClean="0">
                <a:solidFill>
                  <a:schemeClr val="bg1"/>
                </a:solidFill>
                <a:latin typeface="微软雅黑" panose="020B0503020204020204" pitchFamily="34" charset="-122"/>
                <a:ea typeface="微软雅黑" panose="020B0503020204020204" pitchFamily="34" charset="-122"/>
              </a:rPr>
              <a:t>Click here to add the contents of the title you want</a:t>
            </a:r>
            <a:endParaRPr lang="zh-CN" altLang="en-US" sz="800" dirty="0">
              <a:solidFill>
                <a:schemeClr val="bg1"/>
              </a:solidFill>
              <a:latin typeface="微软雅黑" panose="020B0503020204020204" pitchFamily="34" charset="-122"/>
              <a:ea typeface="微软雅黑" panose="020B0503020204020204" pitchFamily="34" charset="-122"/>
            </a:endParaRPr>
          </a:p>
        </p:txBody>
      </p:sp>
      <p:cxnSp>
        <p:nvCxnSpPr>
          <p:cNvPr id="10" name="直接连接符 9"/>
          <p:cNvCxnSpPr/>
          <p:nvPr/>
        </p:nvCxnSpPr>
        <p:spPr>
          <a:xfrm>
            <a:off x="486966" y="178594"/>
            <a:ext cx="0" cy="552450"/>
          </a:xfrm>
          <a:prstGeom prst="line">
            <a:avLst/>
          </a:prstGeom>
          <a:ln w="12700" cap="rnd">
            <a:solidFill>
              <a:schemeClr val="bg1">
                <a:alpha val="56000"/>
              </a:schemeClr>
            </a:solidFill>
            <a:prstDash val="solid"/>
            <a:round/>
            <a:tailEnd type="none" w="sm" len="sm"/>
          </a:ln>
        </p:spPr>
        <p:style>
          <a:lnRef idx="1">
            <a:schemeClr val="accent1"/>
          </a:lnRef>
          <a:fillRef idx="0">
            <a:schemeClr val="accent1"/>
          </a:fillRef>
          <a:effectRef idx="0">
            <a:schemeClr val="accent1"/>
          </a:effectRef>
          <a:fontRef idx="minor">
            <a:schemeClr val="tx1"/>
          </a:fontRef>
        </p:style>
      </p:cxnSp>
      <p:sp>
        <p:nvSpPr>
          <p:cNvPr id="11" name="TextBox 30"/>
          <p:cNvSpPr/>
          <p:nvPr/>
        </p:nvSpPr>
        <p:spPr>
          <a:xfrm>
            <a:off x="539750" y="1536700"/>
            <a:ext cx="2592388" cy="78581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r" eaLnBrk="1" hangingPunct="1">
              <a:spcBef>
                <a:spcPct val="0"/>
              </a:spcBef>
              <a:buNone/>
            </a:pPr>
            <a:r>
              <a:rPr lang="zh-CN" altLang="en-US" sz="1100" dirty="0">
                <a:solidFill>
                  <a:schemeClr val="bg1"/>
                </a:solidFill>
              </a:rPr>
              <a:t>单击添加标题</a:t>
            </a:r>
            <a:endParaRPr lang="en-US" altLang="zh-CN" sz="1100" dirty="0">
              <a:solidFill>
                <a:schemeClr val="bg1"/>
              </a:solidFill>
            </a:endParaRPr>
          </a:p>
          <a:p>
            <a:pPr marL="0" lvl="0" indent="0" algn="r" eaLnBrk="1" hangingPunct="1">
              <a:spcBef>
                <a:spcPct val="0"/>
              </a:spcBef>
              <a:buNone/>
            </a:pPr>
            <a:r>
              <a:rPr lang="zh-CN" altLang="en-US" sz="700" dirty="0">
                <a:solidFill>
                  <a:schemeClr val="bg1"/>
                </a:solidFill>
              </a:rPr>
              <a:t/>
            </a:r>
            <a:br>
              <a:rPr lang="zh-CN" altLang="en-US" sz="700" dirty="0">
                <a:solidFill>
                  <a:schemeClr val="bg1"/>
                </a:solidFill>
              </a:rPr>
            </a:br>
            <a:r>
              <a:rPr lang="zh-CN" altLang="en-US" sz="900" dirty="0">
                <a:solidFill>
                  <a:schemeClr val="bg1"/>
                </a:solidFill>
              </a:rPr>
              <a:t>在此处添加详细描述文本，尽量与标题文本</a:t>
            </a:r>
            <a:endParaRPr lang="en-US" altLang="zh-CN" sz="900" dirty="0">
              <a:solidFill>
                <a:schemeClr val="bg1"/>
              </a:solidFill>
            </a:endParaRPr>
          </a:p>
          <a:p>
            <a:pPr marL="0" lvl="0" indent="0" algn="r" eaLnBrk="1" hangingPunct="1">
              <a:spcBef>
                <a:spcPct val="0"/>
              </a:spcBef>
              <a:buNone/>
            </a:pPr>
            <a:r>
              <a:rPr lang="zh-CN" altLang="en-US" sz="900" dirty="0">
                <a:solidFill>
                  <a:schemeClr val="bg1"/>
                </a:solidFill>
              </a:rPr>
              <a:t>语言风格相符合，语言描述尽</a:t>
            </a:r>
            <a:endParaRPr lang="en-US" altLang="zh-CN" sz="900" dirty="0">
              <a:solidFill>
                <a:schemeClr val="bg1"/>
              </a:solidFill>
            </a:endParaRPr>
          </a:p>
          <a:p>
            <a:pPr marL="0" lvl="0" indent="0" algn="r" eaLnBrk="1" hangingPunct="1">
              <a:spcBef>
                <a:spcPct val="0"/>
              </a:spcBef>
              <a:buNone/>
            </a:pPr>
            <a:r>
              <a:rPr lang="zh-CN" altLang="en-US" sz="900" dirty="0">
                <a:solidFill>
                  <a:schemeClr val="bg1"/>
                </a:solidFill>
              </a:rPr>
              <a:t>量简洁生动，尽可能概括出段落内容</a:t>
            </a:r>
            <a:endParaRPr lang="en-US" altLang="zh-CN" sz="900" dirty="0">
              <a:solidFill>
                <a:schemeClr val="bg1"/>
              </a:solidFill>
            </a:endParaRPr>
          </a:p>
        </p:txBody>
      </p:sp>
      <p:sp>
        <p:nvSpPr>
          <p:cNvPr id="12" name="TextBox 31"/>
          <p:cNvSpPr/>
          <p:nvPr/>
        </p:nvSpPr>
        <p:spPr>
          <a:xfrm>
            <a:off x="539750" y="3167063"/>
            <a:ext cx="2592388" cy="785812"/>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r" eaLnBrk="1" hangingPunct="1">
              <a:spcBef>
                <a:spcPct val="0"/>
              </a:spcBef>
              <a:buNone/>
            </a:pPr>
            <a:r>
              <a:rPr lang="zh-CN" altLang="en-US" sz="1100" dirty="0">
                <a:solidFill>
                  <a:schemeClr val="bg1"/>
                </a:solidFill>
              </a:rPr>
              <a:t>单击添加标题</a:t>
            </a:r>
            <a:endParaRPr lang="en-US" altLang="zh-CN" sz="1100" dirty="0">
              <a:solidFill>
                <a:schemeClr val="bg1"/>
              </a:solidFill>
            </a:endParaRPr>
          </a:p>
          <a:p>
            <a:pPr marL="0" lvl="0" indent="0" algn="r" eaLnBrk="1" hangingPunct="1">
              <a:spcBef>
                <a:spcPct val="0"/>
              </a:spcBef>
              <a:buNone/>
            </a:pPr>
            <a:r>
              <a:rPr lang="zh-CN" altLang="en-US" sz="700" dirty="0">
                <a:solidFill>
                  <a:schemeClr val="bg1"/>
                </a:solidFill>
              </a:rPr>
              <a:t/>
            </a:r>
            <a:br>
              <a:rPr lang="zh-CN" altLang="en-US" sz="700" dirty="0">
                <a:solidFill>
                  <a:schemeClr val="bg1"/>
                </a:solidFill>
              </a:rPr>
            </a:br>
            <a:r>
              <a:rPr lang="zh-CN" altLang="en-US" sz="900" dirty="0">
                <a:solidFill>
                  <a:schemeClr val="bg1"/>
                </a:solidFill>
              </a:rPr>
              <a:t>在此处添加详细描述文本，尽量与标题文本</a:t>
            </a:r>
            <a:endParaRPr lang="en-US" altLang="zh-CN" sz="900" dirty="0">
              <a:solidFill>
                <a:schemeClr val="bg1"/>
              </a:solidFill>
            </a:endParaRPr>
          </a:p>
          <a:p>
            <a:pPr marL="0" lvl="0" indent="0" algn="r" eaLnBrk="1" hangingPunct="1">
              <a:spcBef>
                <a:spcPct val="0"/>
              </a:spcBef>
              <a:buNone/>
            </a:pPr>
            <a:r>
              <a:rPr lang="zh-CN" altLang="en-US" sz="900" dirty="0">
                <a:solidFill>
                  <a:schemeClr val="bg1"/>
                </a:solidFill>
              </a:rPr>
              <a:t>语言风格相符合，语言描述尽</a:t>
            </a:r>
            <a:endParaRPr lang="en-US" altLang="zh-CN" sz="900" dirty="0">
              <a:solidFill>
                <a:schemeClr val="bg1"/>
              </a:solidFill>
            </a:endParaRPr>
          </a:p>
          <a:p>
            <a:pPr marL="0" lvl="0" indent="0" algn="r" eaLnBrk="1" hangingPunct="1">
              <a:spcBef>
                <a:spcPct val="0"/>
              </a:spcBef>
              <a:buNone/>
            </a:pPr>
            <a:r>
              <a:rPr lang="zh-CN" altLang="en-US" sz="900" dirty="0">
                <a:solidFill>
                  <a:schemeClr val="bg1"/>
                </a:solidFill>
              </a:rPr>
              <a:t>量简洁生动，尽可能概括出段落内容</a:t>
            </a:r>
            <a:endParaRPr lang="en-US" altLang="zh-CN" sz="900" dirty="0">
              <a:solidFill>
                <a:schemeClr val="bg1"/>
              </a:solidFill>
            </a:endParaRPr>
          </a:p>
        </p:txBody>
      </p:sp>
      <p:sp>
        <p:nvSpPr>
          <p:cNvPr id="13" name="TextBox 32"/>
          <p:cNvSpPr/>
          <p:nvPr/>
        </p:nvSpPr>
        <p:spPr>
          <a:xfrm>
            <a:off x="6011863" y="1536700"/>
            <a:ext cx="2592387" cy="78581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eaLnBrk="1" hangingPunct="1">
              <a:spcBef>
                <a:spcPct val="0"/>
              </a:spcBef>
              <a:buNone/>
            </a:pPr>
            <a:r>
              <a:rPr lang="zh-CN" altLang="en-US" sz="1100" dirty="0">
                <a:solidFill>
                  <a:schemeClr val="bg1"/>
                </a:solidFill>
              </a:rPr>
              <a:t>单击添加标题</a:t>
            </a:r>
            <a:endParaRPr lang="en-US" altLang="zh-CN" sz="1100" dirty="0">
              <a:solidFill>
                <a:schemeClr val="bg1"/>
              </a:solidFill>
            </a:endParaRPr>
          </a:p>
          <a:p>
            <a:pPr marL="0" lvl="0" indent="0" eaLnBrk="1" hangingPunct="1">
              <a:spcBef>
                <a:spcPct val="0"/>
              </a:spcBef>
              <a:buNone/>
            </a:pPr>
            <a:r>
              <a:rPr lang="zh-CN" altLang="en-US" sz="700" dirty="0">
                <a:solidFill>
                  <a:schemeClr val="bg1"/>
                </a:solidFill>
              </a:rPr>
              <a:t/>
            </a:r>
            <a:br>
              <a:rPr lang="zh-CN" altLang="en-US" sz="700" dirty="0">
                <a:solidFill>
                  <a:schemeClr val="bg1"/>
                </a:solidFill>
              </a:rPr>
            </a:br>
            <a:r>
              <a:rPr lang="zh-CN" altLang="en-US" sz="900" dirty="0">
                <a:solidFill>
                  <a:schemeClr val="bg1"/>
                </a:solidFill>
              </a:rPr>
              <a:t>在此处添加详细描述文本，尽量与标题文本</a:t>
            </a:r>
            <a:endParaRPr lang="en-US" altLang="zh-CN" sz="900" dirty="0">
              <a:solidFill>
                <a:schemeClr val="bg1"/>
              </a:solidFill>
            </a:endParaRPr>
          </a:p>
          <a:p>
            <a:pPr marL="0" lvl="0" indent="0" eaLnBrk="1" hangingPunct="1">
              <a:spcBef>
                <a:spcPct val="0"/>
              </a:spcBef>
              <a:buNone/>
            </a:pPr>
            <a:r>
              <a:rPr lang="zh-CN" altLang="en-US" sz="900" dirty="0">
                <a:solidFill>
                  <a:schemeClr val="bg1"/>
                </a:solidFill>
              </a:rPr>
              <a:t>语言风格相符合，语言描述尽</a:t>
            </a:r>
            <a:endParaRPr lang="en-US" altLang="zh-CN" sz="900" dirty="0">
              <a:solidFill>
                <a:schemeClr val="bg1"/>
              </a:solidFill>
            </a:endParaRPr>
          </a:p>
          <a:p>
            <a:pPr marL="0" lvl="0" indent="0" eaLnBrk="1" hangingPunct="1">
              <a:spcBef>
                <a:spcPct val="0"/>
              </a:spcBef>
              <a:buNone/>
            </a:pPr>
            <a:r>
              <a:rPr lang="zh-CN" altLang="en-US" sz="900" dirty="0">
                <a:solidFill>
                  <a:schemeClr val="bg1"/>
                </a:solidFill>
              </a:rPr>
              <a:t>量简洁生动，尽可能概括出段落内容。</a:t>
            </a:r>
            <a:endParaRPr lang="en-US" altLang="zh-CN" sz="900" dirty="0">
              <a:solidFill>
                <a:schemeClr val="bg1"/>
              </a:solidFill>
            </a:endParaRPr>
          </a:p>
        </p:txBody>
      </p:sp>
      <p:sp>
        <p:nvSpPr>
          <p:cNvPr id="14" name="TextBox 33"/>
          <p:cNvSpPr/>
          <p:nvPr/>
        </p:nvSpPr>
        <p:spPr>
          <a:xfrm>
            <a:off x="6011863" y="3167063"/>
            <a:ext cx="2592387" cy="785812"/>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eaLnBrk="1" hangingPunct="1">
              <a:spcBef>
                <a:spcPct val="0"/>
              </a:spcBef>
              <a:buNone/>
            </a:pPr>
            <a:r>
              <a:rPr lang="zh-CN" altLang="en-US" sz="1100" dirty="0">
                <a:solidFill>
                  <a:schemeClr val="bg1"/>
                </a:solidFill>
              </a:rPr>
              <a:t>单击添加标题</a:t>
            </a:r>
            <a:endParaRPr lang="en-US" altLang="zh-CN" sz="1100" dirty="0">
              <a:solidFill>
                <a:schemeClr val="bg1"/>
              </a:solidFill>
            </a:endParaRPr>
          </a:p>
          <a:p>
            <a:pPr marL="0" lvl="0" indent="0" eaLnBrk="1" hangingPunct="1">
              <a:spcBef>
                <a:spcPct val="0"/>
              </a:spcBef>
              <a:buNone/>
            </a:pPr>
            <a:r>
              <a:rPr lang="zh-CN" altLang="en-US" sz="700" dirty="0">
                <a:solidFill>
                  <a:schemeClr val="bg1"/>
                </a:solidFill>
              </a:rPr>
              <a:t/>
            </a:r>
            <a:br>
              <a:rPr lang="zh-CN" altLang="en-US" sz="700" dirty="0">
                <a:solidFill>
                  <a:schemeClr val="bg1"/>
                </a:solidFill>
              </a:rPr>
            </a:br>
            <a:r>
              <a:rPr lang="zh-CN" altLang="en-US" sz="900" dirty="0">
                <a:solidFill>
                  <a:schemeClr val="bg1"/>
                </a:solidFill>
              </a:rPr>
              <a:t>在此处添加详细描述文本，尽量与标题文本</a:t>
            </a:r>
            <a:endParaRPr lang="en-US" altLang="zh-CN" sz="900" dirty="0">
              <a:solidFill>
                <a:schemeClr val="bg1"/>
              </a:solidFill>
            </a:endParaRPr>
          </a:p>
          <a:p>
            <a:pPr marL="0" lvl="0" indent="0" eaLnBrk="1" hangingPunct="1">
              <a:spcBef>
                <a:spcPct val="0"/>
              </a:spcBef>
              <a:buNone/>
            </a:pPr>
            <a:r>
              <a:rPr lang="zh-CN" altLang="en-US" sz="900" dirty="0">
                <a:solidFill>
                  <a:schemeClr val="bg1"/>
                </a:solidFill>
              </a:rPr>
              <a:t>语言风格相符合，语言描述尽</a:t>
            </a:r>
            <a:endParaRPr lang="en-US" altLang="zh-CN" sz="900" dirty="0">
              <a:solidFill>
                <a:schemeClr val="bg1"/>
              </a:solidFill>
            </a:endParaRPr>
          </a:p>
          <a:p>
            <a:pPr marL="0" lvl="0" indent="0" eaLnBrk="1" hangingPunct="1">
              <a:spcBef>
                <a:spcPct val="0"/>
              </a:spcBef>
              <a:buNone/>
            </a:pPr>
            <a:r>
              <a:rPr lang="zh-CN" altLang="en-US" sz="900" dirty="0">
                <a:solidFill>
                  <a:schemeClr val="bg1"/>
                </a:solidFill>
              </a:rPr>
              <a:t>量简洁生动，尽可能概括出段落内容。</a:t>
            </a:r>
            <a:endParaRPr lang="en-US" altLang="zh-CN" sz="900" dirty="0">
              <a:solidFill>
                <a:schemeClr val="bg1"/>
              </a:solidFill>
            </a:endParaRPr>
          </a:p>
        </p:txBody>
      </p:sp>
      <p:grpSp>
        <p:nvGrpSpPr>
          <p:cNvPr id="15" name="组合 5"/>
          <p:cNvGrpSpPr/>
          <p:nvPr/>
        </p:nvGrpSpPr>
        <p:grpSpPr>
          <a:xfrm>
            <a:off x="3132138" y="1441450"/>
            <a:ext cx="2879725" cy="2876550"/>
            <a:chOff x="0" y="0"/>
            <a:chExt cx="2880320" cy="2878076"/>
          </a:xfrm>
        </p:grpSpPr>
        <p:grpSp>
          <p:nvGrpSpPr>
            <p:cNvPr id="16" name="组合 24"/>
            <p:cNvGrpSpPr/>
            <p:nvPr/>
          </p:nvGrpSpPr>
          <p:grpSpPr>
            <a:xfrm>
              <a:off x="0" y="0"/>
              <a:ext cx="2880320" cy="2878076"/>
              <a:chOff x="0" y="0"/>
              <a:chExt cx="2883157" cy="2880912"/>
            </a:xfrm>
          </p:grpSpPr>
          <p:sp>
            <p:nvSpPr>
              <p:cNvPr id="21" name="椭圆 25"/>
              <p:cNvSpPr/>
              <p:nvPr/>
            </p:nvSpPr>
            <p:spPr>
              <a:xfrm rot="-5400000" flipH="1" flipV="1">
                <a:off x="0" y="633239"/>
                <a:ext cx="1568230" cy="1568230"/>
              </a:xfrm>
              <a:custGeom>
                <a:avLst/>
                <a:gdLst>
                  <a:gd name="txL" fmla="*/ 0 w 1568230"/>
                  <a:gd name="txT" fmla="*/ 0 h 1568230"/>
                  <a:gd name="txR" fmla="*/ 1568230 w 1568230"/>
                  <a:gd name="txB" fmla="*/ 1568230 h 1568230"/>
                </a:gdLst>
                <a:ahLst/>
                <a:cxnLst>
                  <a:cxn ang="0">
                    <a:pos x="0" y="906535"/>
                  </a:cxn>
                  <a:cxn ang="0">
                    <a:pos x="128070" y="917835"/>
                  </a:cxn>
                  <a:cxn ang="0">
                    <a:pos x="917835" y="128070"/>
                  </a:cxn>
                  <a:cxn ang="0">
                    <a:pos x="906536" y="0"/>
                  </a:cxn>
                  <a:cxn ang="0">
                    <a:pos x="1568230" y="778465"/>
                  </a:cxn>
                  <a:cxn ang="0">
                    <a:pos x="778465" y="1568230"/>
                  </a:cxn>
                  <a:cxn ang="0">
                    <a:pos x="0" y="906535"/>
                  </a:cxn>
                </a:cxnLst>
                <a:rect l="txL" t="txT" r="txR" b="txB"/>
                <a:pathLst>
                  <a:path w="1568230" h="1568230">
                    <a:moveTo>
                      <a:pt x="0" y="906535"/>
                    </a:moveTo>
                    <a:cubicBezTo>
                      <a:pt x="41578" y="914292"/>
                      <a:pt x="84411" y="917835"/>
                      <a:pt x="128070" y="917835"/>
                    </a:cubicBezTo>
                    <a:cubicBezTo>
                      <a:pt x="564245" y="917835"/>
                      <a:pt x="917835" y="564245"/>
                      <a:pt x="917835" y="128070"/>
                    </a:cubicBezTo>
                    <a:cubicBezTo>
                      <a:pt x="917835" y="84411"/>
                      <a:pt x="914292" y="41579"/>
                      <a:pt x="906536" y="0"/>
                    </a:cubicBezTo>
                    <a:cubicBezTo>
                      <a:pt x="1281884" y="60314"/>
                      <a:pt x="1568230" y="385950"/>
                      <a:pt x="1568230" y="778465"/>
                    </a:cubicBezTo>
                    <a:cubicBezTo>
                      <a:pt x="1568230" y="1214640"/>
                      <a:pt x="1214640" y="1568230"/>
                      <a:pt x="778465" y="1568230"/>
                    </a:cubicBezTo>
                    <a:cubicBezTo>
                      <a:pt x="385950" y="1568230"/>
                      <a:pt x="60314" y="1281883"/>
                      <a:pt x="0" y="906535"/>
                    </a:cubicBezTo>
                    <a:close/>
                  </a:path>
                </a:pathLst>
              </a:custGeom>
              <a:solidFill>
                <a:srgbClr val="FFFFFF">
                  <a:alpha val="50195"/>
                </a:srgbClr>
              </a:solidFill>
              <a:ln w="25400">
                <a:noFill/>
              </a:ln>
            </p:spPr>
            <p:txBody>
              <a:bodyPr/>
              <a:lstStyle/>
              <a:p>
                <a:endParaRPr lang="zh-CN" altLang="en-US">
                  <a:solidFill>
                    <a:schemeClr val="bg1"/>
                  </a:solidFill>
                </a:endParaRPr>
              </a:p>
            </p:txBody>
          </p:sp>
          <p:sp>
            <p:nvSpPr>
              <p:cNvPr id="22" name="椭圆 25"/>
              <p:cNvSpPr/>
              <p:nvPr/>
            </p:nvSpPr>
            <p:spPr>
              <a:xfrm rot="10800000" flipH="1" flipV="1">
                <a:off x="635483" y="1312682"/>
                <a:ext cx="1568230" cy="1568230"/>
              </a:xfrm>
              <a:custGeom>
                <a:avLst/>
                <a:gdLst>
                  <a:gd name="txL" fmla="*/ 0 w 1568230"/>
                  <a:gd name="txT" fmla="*/ 0 h 1568230"/>
                  <a:gd name="txR" fmla="*/ 1568230 w 1568230"/>
                  <a:gd name="txB" fmla="*/ 1568230 h 1568230"/>
                </a:gdLst>
                <a:ahLst/>
                <a:cxnLst>
                  <a:cxn ang="0">
                    <a:pos x="0" y="906535"/>
                  </a:cxn>
                  <a:cxn ang="0">
                    <a:pos x="128070" y="917835"/>
                  </a:cxn>
                  <a:cxn ang="0">
                    <a:pos x="917835" y="128070"/>
                  </a:cxn>
                  <a:cxn ang="0">
                    <a:pos x="906536" y="0"/>
                  </a:cxn>
                  <a:cxn ang="0">
                    <a:pos x="1568230" y="778465"/>
                  </a:cxn>
                  <a:cxn ang="0">
                    <a:pos x="778465" y="1568230"/>
                  </a:cxn>
                  <a:cxn ang="0">
                    <a:pos x="0" y="906535"/>
                  </a:cxn>
                </a:cxnLst>
                <a:rect l="txL" t="txT" r="txR" b="txB"/>
                <a:pathLst>
                  <a:path w="1568230" h="1568230">
                    <a:moveTo>
                      <a:pt x="0" y="906535"/>
                    </a:moveTo>
                    <a:cubicBezTo>
                      <a:pt x="41578" y="914292"/>
                      <a:pt x="84411" y="917835"/>
                      <a:pt x="128070" y="917835"/>
                    </a:cubicBezTo>
                    <a:cubicBezTo>
                      <a:pt x="564245" y="917835"/>
                      <a:pt x="917835" y="564245"/>
                      <a:pt x="917835" y="128070"/>
                    </a:cubicBezTo>
                    <a:cubicBezTo>
                      <a:pt x="917835" y="84411"/>
                      <a:pt x="914292" y="41579"/>
                      <a:pt x="906536" y="0"/>
                    </a:cubicBezTo>
                    <a:cubicBezTo>
                      <a:pt x="1281884" y="60314"/>
                      <a:pt x="1568230" y="385950"/>
                      <a:pt x="1568230" y="778465"/>
                    </a:cubicBezTo>
                    <a:cubicBezTo>
                      <a:pt x="1568230" y="1214640"/>
                      <a:pt x="1214640" y="1568230"/>
                      <a:pt x="778465" y="1568230"/>
                    </a:cubicBezTo>
                    <a:cubicBezTo>
                      <a:pt x="385950" y="1568230"/>
                      <a:pt x="60314" y="1281883"/>
                      <a:pt x="0" y="906535"/>
                    </a:cubicBezTo>
                    <a:close/>
                  </a:path>
                </a:pathLst>
              </a:custGeom>
              <a:solidFill>
                <a:srgbClr val="FFFFFF">
                  <a:alpha val="50195"/>
                </a:srgbClr>
              </a:solidFill>
              <a:ln w="25400">
                <a:noFill/>
              </a:ln>
            </p:spPr>
            <p:txBody>
              <a:bodyPr/>
              <a:lstStyle/>
              <a:p>
                <a:endParaRPr lang="zh-CN" altLang="en-US">
                  <a:solidFill>
                    <a:schemeClr val="bg1"/>
                  </a:solidFill>
                </a:endParaRPr>
              </a:p>
            </p:txBody>
          </p:sp>
          <p:sp>
            <p:nvSpPr>
              <p:cNvPr id="23" name="椭圆 25"/>
              <p:cNvSpPr/>
              <p:nvPr/>
            </p:nvSpPr>
            <p:spPr>
              <a:xfrm rot="-5400000">
                <a:off x="1314927" y="677199"/>
                <a:ext cx="1568230" cy="1568230"/>
              </a:xfrm>
              <a:custGeom>
                <a:avLst/>
                <a:gdLst>
                  <a:gd name="txL" fmla="*/ 0 w 1568230"/>
                  <a:gd name="txT" fmla="*/ 0 h 1568230"/>
                  <a:gd name="txR" fmla="*/ 1568230 w 1568230"/>
                  <a:gd name="txB" fmla="*/ 1568230 h 1568230"/>
                </a:gdLst>
                <a:ahLst/>
                <a:cxnLst>
                  <a:cxn ang="0">
                    <a:pos x="0" y="906535"/>
                  </a:cxn>
                  <a:cxn ang="0">
                    <a:pos x="128070" y="917835"/>
                  </a:cxn>
                  <a:cxn ang="0">
                    <a:pos x="917835" y="128070"/>
                  </a:cxn>
                  <a:cxn ang="0">
                    <a:pos x="906536" y="0"/>
                  </a:cxn>
                  <a:cxn ang="0">
                    <a:pos x="1568230" y="778465"/>
                  </a:cxn>
                  <a:cxn ang="0">
                    <a:pos x="778465" y="1568230"/>
                  </a:cxn>
                  <a:cxn ang="0">
                    <a:pos x="0" y="906535"/>
                  </a:cxn>
                </a:cxnLst>
                <a:rect l="txL" t="txT" r="txR" b="txB"/>
                <a:pathLst>
                  <a:path w="1568230" h="1568230">
                    <a:moveTo>
                      <a:pt x="0" y="906535"/>
                    </a:moveTo>
                    <a:cubicBezTo>
                      <a:pt x="41578" y="914292"/>
                      <a:pt x="84411" y="917835"/>
                      <a:pt x="128070" y="917835"/>
                    </a:cubicBezTo>
                    <a:cubicBezTo>
                      <a:pt x="564245" y="917835"/>
                      <a:pt x="917835" y="564245"/>
                      <a:pt x="917835" y="128070"/>
                    </a:cubicBezTo>
                    <a:cubicBezTo>
                      <a:pt x="917835" y="84411"/>
                      <a:pt x="914292" y="41579"/>
                      <a:pt x="906536" y="0"/>
                    </a:cubicBezTo>
                    <a:cubicBezTo>
                      <a:pt x="1281884" y="60314"/>
                      <a:pt x="1568230" y="385950"/>
                      <a:pt x="1568230" y="778465"/>
                    </a:cubicBezTo>
                    <a:cubicBezTo>
                      <a:pt x="1568230" y="1214640"/>
                      <a:pt x="1214640" y="1568230"/>
                      <a:pt x="778465" y="1568230"/>
                    </a:cubicBezTo>
                    <a:cubicBezTo>
                      <a:pt x="385950" y="1568230"/>
                      <a:pt x="60314" y="1281883"/>
                      <a:pt x="0" y="906535"/>
                    </a:cubicBezTo>
                    <a:close/>
                  </a:path>
                </a:pathLst>
              </a:custGeom>
              <a:solidFill>
                <a:srgbClr val="FFFFFF">
                  <a:alpha val="50195"/>
                </a:srgbClr>
              </a:solidFill>
              <a:ln w="25400">
                <a:noFill/>
              </a:ln>
            </p:spPr>
            <p:txBody>
              <a:bodyPr/>
              <a:lstStyle/>
              <a:p>
                <a:endParaRPr lang="zh-CN" altLang="en-US">
                  <a:solidFill>
                    <a:schemeClr val="bg1"/>
                  </a:solidFill>
                </a:endParaRPr>
              </a:p>
            </p:txBody>
          </p:sp>
          <p:sp>
            <p:nvSpPr>
              <p:cNvPr id="24" name="椭圆 25"/>
              <p:cNvSpPr/>
              <p:nvPr/>
            </p:nvSpPr>
            <p:spPr>
              <a:xfrm rot="10800000">
                <a:off x="679443" y="0"/>
                <a:ext cx="1568230" cy="1546155"/>
              </a:xfrm>
              <a:custGeom>
                <a:avLst/>
                <a:gdLst>
                  <a:gd name="txL" fmla="*/ 0 w 1568230"/>
                  <a:gd name="txT" fmla="*/ 0 h 1546155"/>
                  <a:gd name="txR" fmla="*/ 1568230 w 1568230"/>
                  <a:gd name="txB" fmla="*/ 1546155 h 1546155"/>
                </a:gdLst>
                <a:ahLst/>
                <a:cxnLst>
                  <a:cxn ang="0">
                    <a:pos x="778465" y="1546155"/>
                  </a:cxn>
                  <a:cxn ang="0">
                    <a:pos x="0" y="884460"/>
                  </a:cxn>
                  <a:cxn ang="0">
                    <a:pos x="128070" y="895760"/>
                  </a:cxn>
                  <a:cxn ang="0">
                    <a:pos x="917835" y="105995"/>
                  </a:cxn>
                  <a:cxn ang="0">
                    <a:pos x="908484" y="0"/>
                  </a:cxn>
                  <a:cxn ang="0">
                    <a:pos x="1324003" y="189535"/>
                  </a:cxn>
                  <a:cxn ang="0">
                    <a:pos x="1568230" y="756390"/>
                  </a:cxn>
                  <a:cxn ang="0">
                    <a:pos x="778465" y="1546155"/>
                  </a:cxn>
                </a:cxnLst>
                <a:rect l="txL" t="txT" r="txR" b="txB"/>
                <a:pathLst>
                  <a:path w="1568230" h="1546155">
                    <a:moveTo>
                      <a:pt x="778465" y="1546155"/>
                    </a:moveTo>
                    <a:cubicBezTo>
                      <a:pt x="385950" y="1546155"/>
                      <a:pt x="60314" y="1259808"/>
                      <a:pt x="0" y="884460"/>
                    </a:cubicBezTo>
                    <a:cubicBezTo>
                      <a:pt x="41578" y="892217"/>
                      <a:pt x="84411" y="895760"/>
                      <a:pt x="128070" y="895760"/>
                    </a:cubicBezTo>
                    <a:cubicBezTo>
                      <a:pt x="564245" y="895760"/>
                      <a:pt x="917835" y="542170"/>
                      <a:pt x="917835" y="105995"/>
                    </a:cubicBezTo>
                    <a:lnTo>
                      <a:pt x="908484" y="0"/>
                    </a:lnTo>
                    <a:cubicBezTo>
                      <a:pt x="1067344" y="19523"/>
                      <a:pt x="1211374" y="86941"/>
                      <a:pt x="1324003" y="189535"/>
                    </a:cubicBezTo>
                    <a:cubicBezTo>
                      <a:pt x="1475335" y="330953"/>
                      <a:pt x="1568230" y="532823"/>
                      <a:pt x="1568230" y="756390"/>
                    </a:cubicBezTo>
                    <a:cubicBezTo>
                      <a:pt x="1568230" y="1192565"/>
                      <a:pt x="1214640" y="1546155"/>
                      <a:pt x="778465" y="1546155"/>
                    </a:cubicBezTo>
                    <a:close/>
                  </a:path>
                </a:pathLst>
              </a:custGeom>
              <a:solidFill>
                <a:srgbClr val="FFFFFF">
                  <a:alpha val="50195"/>
                </a:srgbClr>
              </a:solidFill>
              <a:ln w="25400">
                <a:noFill/>
              </a:ln>
            </p:spPr>
            <p:txBody>
              <a:bodyPr/>
              <a:lstStyle/>
              <a:p>
                <a:endParaRPr lang="zh-CN" altLang="en-US">
                  <a:solidFill>
                    <a:schemeClr val="bg1"/>
                  </a:solidFill>
                </a:endParaRPr>
              </a:p>
            </p:txBody>
          </p:sp>
        </p:grpSp>
        <p:sp>
          <p:nvSpPr>
            <p:cNvPr id="17" name="图文框 35"/>
            <p:cNvSpPr/>
            <p:nvPr/>
          </p:nvSpPr>
          <p:spPr>
            <a:xfrm>
              <a:off x="1052072" y="346702"/>
              <a:ext cx="458553" cy="425615"/>
            </a:xfrm>
            <a:custGeom>
              <a:avLst/>
              <a:gdLst>
                <a:gd name="txL" fmla="*/ 0 w 790121"/>
                <a:gd name="txT" fmla="*/ 0 h 733367"/>
                <a:gd name="txR" fmla="*/ 790121 w 790121"/>
                <a:gd name="txB" fmla="*/ 733367 h 733367"/>
              </a:gdLst>
              <a:ahLst/>
              <a:cxnLst>
                <a:cxn ang="0">
                  <a:pos x="32175" y="100453"/>
                </a:cxn>
                <a:cxn ang="0">
                  <a:pos x="42900" y="111178"/>
                </a:cxn>
                <a:cxn ang="0">
                  <a:pos x="32175" y="121903"/>
                </a:cxn>
                <a:cxn ang="0">
                  <a:pos x="21450" y="111178"/>
                </a:cxn>
                <a:cxn ang="0">
                  <a:pos x="32175" y="100453"/>
                </a:cxn>
                <a:cxn ang="0">
                  <a:pos x="12726" y="91728"/>
                </a:cxn>
                <a:cxn ang="0">
                  <a:pos x="12726" y="130628"/>
                </a:cxn>
                <a:cxn ang="0">
                  <a:pos x="51625" y="130628"/>
                </a:cxn>
                <a:cxn ang="0">
                  <a:pos x="51625" y="91728"/>
                </a:cxn>
                <a:cxn ang="0">
                  <a:pos x="12726" y="91728"/>
                </a:cxn>
                <a:cxn ang="0">
                  <a:pos x="78651" y="79003"/>
                </a:cxn>
                <a:cxn ang="0">
                  <a:pos x="143001" y="79003"/>
                </a:cxn>
                <a:cxn ang="0">
                  <a:pos x="143001" y="143354"/>
                </a:cxn>
                <a:cxn ang="0">
                  <a:pos x="78651" y="143354"/>
                </a:cxn>
                <a:cxn ang="0">
                  <a:pos x="78651" y="79003"/>
                </a:cxn>
                <a:cxn ang="0">
                  <a:pos x="0" y="79003"/>
                </a:cxn>
                <a:cxn ang="0">
                  <a:pos x="64351" y="79003"/>
                </a:cxn>
                <a:cxn ang="0">
                  <a:pos x="64351" y="143354"/>
                </a:cxn>
                <a:cxn ang="0">
                  <a:pos x="0" y="143354"/>
                </a:cxn>
                <a:cxn ang="0">
                  <a:pos x="0" y="79003"/>
                </a:cxn>
                <a:cxn ang="0">
                  <a:pos x="12726" y="13078"/>
                </a:cxn>
                <a:cxn ang="0">
                  <a:pos x="12726" y="51978"/>
                </a:cxn>
                <a:cxn ang="0">
                  <a:pos x="51625" y="51978"/>
                </a:cxn>
                <a:cxn ang="0">
                  <a:pos x="51625" y="13078"/>
                </a:cxn>
                <a:cxn ang="0">
                  <a:pos x="12726" y="13078"/>
                </a:cxn>
                <a:cxn ang="0">
                  <a:pos x="78651" y="353"/>
                </a:cxn>
                <a:cxn ang="0">
                  <a:pos x="142047" y="353"/>
                </a:cxn>
                <a:cxn ang="0">
                  <a:pos x="130050" y="13078"/>
                </a:cxn>
                <a:cxn ang="0">
                  <a:pos x="91376" y="13078"/>
                </a:cxn>
                <a:cxn ang="0">
                  <a:pos x="91376" y="51978"/>
                </a:cxn>
                <a:cxn ang="0">
                  <a:pos x="130276" y="51978"/>
                </a:cxn>
                <a:cxn ang="0">
                  <a:pos x="130276" y="36818"/>
                </a:cxn>
                <a:cxn ang="0">
                  <a:pos x="143001" y="23321"/>
                </a:cxn>
                <a:cxn ang="0">
                  <a:pos x="143001" y="64703"/>
                </a:cxn>
                <a:cxn ang="0">
                  <a:pos x="78651" y="64703"/>
                </a:cxn>
                <a:cxn ang="0">
                  <a:pos x="78651" y="353"/>
                </a:cxn>
                <a:cxn ang="0">
                  <a:pos x="0" y="353"/>
                </a:cxn>
                <a:cxn ang="0">
                  <a:pos x="64351" y="353"/>
                </a:cxn>
                <a:cxn ang="0">
                  <a:pos x="64351" y="64703"/>
                </a:cxn>
                <a:cxn ang="0">
                  <a:pos x="0" y="64703"/>
                </a:cxn>
                <a:cxn ang="0">
                  <a:pos x="0" y="353"/>
                </a:cxn>
                <a:cxn ang="0">
                  <a:pos x="149424" y="0"/>
                </a:cxn>
                <a:cxn ang="0">
                  <a:pos x="154448" y="5024"/>
                </a:cxn>
                <a:cxn ang="0">
                  <a:pos x="117295" y="42177"/>
                </a:cxn>
                <a:cxn ang="0">
                  <a:pos x="117353" y="42234"/>
                </a:cxn>
                <a:cxn ang="0">
                  <a:pos x="112655" y="46932"/>
                </a:cxn>
                <a:cxn ang="0">
                  <a:pos x="94057" y="28334"/>
                </a:cxn>
                <a:cxn ang="0">
                  <a:pos x="98755" y="23636"/>
                </a:cxn>
                <a:cxn ang="0">
                  <a:pos x="112271" y="37152"/>
                </a:cxn>
                <a:cxn ang="0">
                  <a:pos x="149424" y="0"/>
                </a:cxn>
              </a:cxnLst>
              <a:rect l="txL" t="txT" r="txR" b="txB"/>
              <a:pathLst>
                <a:path w="790121" h="733367">
                  <a:moveTo>
                    <a:pt x="164601" y="513898"/>
                  </a:moveTo>
                  <a:cubicBezTo>
                    <a:pt x="194903" y="513898"/>
                    <a:pt x="219468" y="538463"/>
                    <a:pt x="219468" y="568765"/>
                  </a:cubicBezTo>
                  <a:cubicBezTo>
                    <a:pt x="219468" y="599067"/>
                    <a:pt x="194903" y="623632"/>
                    <a:pt x="164601" y="623632"/>
                  </a:cubicBezTo>
                  <a:cubicBezTo>
                    <a:pt x="134299" y="623632"/>
                    <a:pt x="109734" y="599067"/>
                    <a:pt x="109734" y="568765"/>
                  </a:cubicBezTo>
                  <a:cubicBezTo>
                    <a:pt x="109734" y="538463"/>
                    <a:pt x="134299" y="513898"/>
                    <a:pt x="164601" y="513898"/>
                  </a:cubicBezTo>
                  <a:close/>
                  <a:moveTo>
                    <a:pt x="65100" y="469264"/>
                  </a:moveTo>
                  <a:lnTo>
                    <a:pt x="65100" y="668267"/>
                  </a:lnTo>
                  <a:lnTo>
                    <a:pt x="264103" y="668267"/>
                  </a:lnTo>
                  <a:lnTo>
                    <a:pt x="264103" y="469264"/>
                  </a:lnTo>
                  <a:lnTo>
                    <a:pt x="65100" y="469264"/>
                  </a:lnTo>
                  <a:close/>
                  <a:moveTo>
                    <a:pt x="402359" y="404164"/>
                  </a:moveTo>
                  <a:lnTo>
                    <a:pt x="731562" y="404164"/>
                  </a:lnTo>
                  <a:lnTo>
                    <a:pt x="731562" y="733367"/>
                  </a:lnTo>
                  <a:lnTo>
                    <a:pt x="402359" y="733367"/>
                  </a:lnTo>
                  <a:lnTo>
                    <a:pt x="402359" y="404164"/>
                  </a:lnTo>
                  <a:close/>
                  <a:moveTo>
                    <a:pt x="0" y="404164"/>
                  </a:moveTo>
                  <a:lnTo>
                    <a:pt x="329203" y="404164"/>
                  </a:lnTo>
                  <a:lnTo>
                    <a:pt x="329203" y="733367"/>
                  </a:lnTo>
                  <a:lnTo>
                    <a:pt x="0" y="733367"/>
                  </a:lnTo>
                  <a:lnTo>
                    <a:pt x="0" y="404164"/>
                  </a:lnTo>
                  <a:close/>
                  <a:moveTo>
                    <a:pt x="65100" y="66905"/>
                  </a:moveTo>
                  <a:lnTo>
                    <a:pt x="65100" y="265908"/>
                  </a:lnTo>
                  <a:lnTo>
                    <a:pt x="264103" y="265908"/>
                  </a:lnTo>
                  <a:lnTo>
                    <a:pt x="264103" y="66905"/>
                  </a:lnTo>
                  <a:lnTo>
                    <a:pt x="65100" y="66905"/>
                  </a:lnTo>
                  <a:close/>
                  <a:moveTo>
                    <a:pt x="402359" y="1806"/>
                  </a:moveTo>
                  <a:lnTo>
                    <a:pt x="726682" y="1806"/>
                  </a:lnTo>
                  <a:lnTo>
                    <a:pt x="665305" y="66906"/>
                  </a:lnTo>
                  <a:lnTo>
                    <a:pt x="467459" y="66906"/>
                  </a:lnTo>
                  <a:lnTo>
                    <a:pt x="467459" y="265909"/>
                  </a:lnTo>
                  <a:lnTo>
                    <a:pt x="666462" y="265909"/>
                  </a:lnTo>
                  <a:lnTo>
                    <a:pt x="666462" y="188355"/>
                  </a:lnTo>
                  <a:lnTo>
                    <a:pt x="731562" y="119306"/>
                  </a:lnTo>
                  <a:lnTo>
                    <a:pt x="731562" y="331009"/>
                  </a:lnTo>
                  <a:lnTo>
                    <a:pt x="402359" y="331009"/>
                  </a:lnTo>
                  <a:lnTo>
                    <a:pt x="402359" y="1806"/>
                  </a:lnTo>
                  <a:close/>
                  <a:moveTo>
                    <a:pt x="0" y="1805"/>
                  </a:moveTo>
                  <a:lnTo>
                    <a:pt x="329203" y="1805"/>
                  </a:lnTo>
                  <a:lnTo>
                    <a:pt x="329203" y="331008"/>
                  </a:lnTo>
                  <a:lnTo>
                    <a:pt x="0" y="331008"/>
                  </a:lnTo>
                  <a:lnTo>
                    <a:pt x="0" y="1805"/>
                  </a:lnTo>
                  <a:close/>
                  <a:moveTo>
                    <a:pt x="764419" y="0"/>
                  </a:moveTo>
                  <a:lnTo>
                    <a:pt x="790121" y="25703"/>
                  </a:lnTo>
                  <a:lnTo>
                    <a:pt x="600057" y="215767"/>
                  </a:lnTo>
                  <a:lnTo>
                    <a:pt x="600352" y="216061"/>
                  </a:lnTo>
                  <a:lnTo>
                    <a:pt x="576318" y="240095"/>
                  </a:lnTo>
                  <a:lnTo>
                    <a:pt x="481177" y="144952"/>
                  </a:lnTo>
                  <a:lnTo>
                    <a:pt x="505210" y="120919"/>
                  </a:lnTo>
                  <a:lnTo>
                    <a:pt x="574355" y="190064"/>
                  </a:lnTo>
                  <a:lnTo>
                    <a:pt x="764419" y="0"/>
                  </a:lnTo>
                  <a:close/>
                </a:path>
              </a:pathLst>
            </a:custGeom>
            <a:solidFill>
              <a:schemeClr val="bg1"/>
            </a:solidFill>
            <a:ln w="25400">
              <a:noFill/>
            </a:ln>
          </p:spPr>
          <p:txBody>
            <a:bodyPr/>
            <a:lstStyle/>
            <a:p>
              <a:endParaRPr lang="zh-CN" altLang="en-US">
                <a:solidFill>
                  <a:schemeClr val="bg1"/>
                </a:solidFill>
              </a:endParaRPr>
            </a:p>
          </p:txBody>
        </p:sp>
        <p:sp>
          <p:nvSpPr>
            <p:cNvPr id="18" name="同侧圆角矩形 42"/>
            <p:cNvSpPr>
              <a:spLocks noChangeAspect="1"/>
            </p:cNvSpPr>
            <p:nvPr/>
          </p:nvSpPr>
          <p:spPr>
            <a:xfrm>
              <a:off x="315211" y="1286094"/>
              <a:ext cx="453982" cy="517080"/>
            </a:xfrm>
            <a:custGeom>
              <a:avLst/>
              <a:gdLst>
                <a:gd name="txL" fmla="*/ 0 w 720080"/>
                <a:gd name="txT" fmla="*/ 0 h 820163"/>
                <a:gd name="txR" fmla="*/ 720080 w 720080"/>
                <a:gd name="txB" fmla="*/ 820163 h 820163"/>
              </a:gdLst>
              <a:ahLst/>
              <a:cxnLst>
                <a:cxn ang="0">
                  <a:pos x="90225" y="101351"/>
                </a:cxn>
                <a:cxn ang="0">
                  <a:pos x="72180" y="119395"/>
                </a:cxn>
                <a:cxn ang="0">
                  <a:pos x="79597" y="133593"/>
                </a:cxn>
                <a:cxn ang="0">
                  <a:pos x="79597" y="162568"/>
                </a:cxn>
                <a:cxn ang="0">
                  <a:pos x="90225" y="173196"/>
                </a:cxn>
                <a:cxn ang="0">
                  <a:pos x="100852" y="162568"/>
                </a:cxn>
                <a:cxn ang="0">
                  <a:pos x="100852" y="133593"/>
                </a:cxn>
                <a:cxn ang="0">
                  <a:pos x="108270" y="119395"/>
                </a:cxn>
                <a:cxn ang="0">
                  <a:pos x="90225" y="101351"/>
                </a:cxn>
                <a:cxn ang="0">
                  <a:pos x="90225" y="0"/>
                </a:cxn>
                <a:cxn ang="0">
                  <a:pos x="146870" y="55970"/>
                </a:cxn>
                <a:cxn ang="0">
                  <a:pos x="124525" y="55970"/>
                </a:cxn>
                <a:cxn ang="0">
                  <a:pos x="90225" y="22357"/>
                </a:cxn>
                <a:cxn ang="0">
                  <a:pos x="55750" y="56831"/>
                </a:cxn>
                <a:cxn ang="0">
                  <a:pos x="55750" y="68551"/>
                </a:cxn>
                <a:cxn ang="0">
                  <a:pos x="157619" y="68551"/>
                </a:cxn>
                <a:cxn ang="0">
                  <a:pos x="180449" y="91381"/>
                </a:cxn>
                <a:cxn ang="0">
                  <a:pos x="180449" y="182699"/>
                </a:cxn>
                <a:cxn ang="0">
                  <a:pos x="157619" y="205529"/>
                </a:cxn>
                <a:cxn ang="0">
                  <a:pos x="22830" y="205529"/>
                </a:cxn>
                <a:cxn ang="0">
                  <a:pos x="0" y="182699"/>
                </a:cxn>
                <a:cxn ang="0">
                  <a:pos x="0" y="91381"/>
                </a:cxn>
                <a:cxn ang="0">
                  <a:pos x="22830" y="68551"/>
                </a:cxn>
                <a:cxn ang="0">
                  <a:pos x="33504" y="68551"/>
                </a:cxn>
                <a:cxn ang="0">
                  <a:pos x="33504" y="56721"/>
                </a:cxn>
                <a:cxn ang="0">
                  <a:pos x="90225" y="0"/>
                </a:cxn>
              </a:cxnLst>
              <a:rect l="txL" t="txT" r="txR" b="txB"/>
              <a:pathLst>
                <a:path w="720080" h="820163">
                  <a:moveTo>
                    <a:pt x="360040" y="404440"/>
                  </a:moveTo>
                  <a:cubicBezTo>
                    <a:pt x="320271" y="404440"/>
                    <a:pt x="288032" y="436679"/>
                    <a:pt x="288032" y="476448"/>
                  </a:cubicBezTo>
                  <a:cubicBezTo>
                    <a:pt x="288032" y="500028"/>
                    <a:pt x="299366" y="520960"/>
                    <a:pt x="317629" y="533101"/>
                  </a:cubicBezTo>
                  <a:lnTo>
                    <a:pt x="317629" y="648728"/>
                  </a:lnTo>
                  <a:cubicBezTo>
                    <a:pt x="317629" y="672150"/>
                    <a:pt x="336617" y="691138"/>
                    <a:pt x="360040" y="691138"/>
                  </a:cubicBezTo>
                  <a:cubicBezTo>
                    <a:pt x="383462" y="691138"/>
                    <a:pt x="402450" y="672150"/>
                    <a:pt x="402450" y="648728"/>
                  </a:cubicBezTo>
                  <a:lnTo>
                    <a:pt x="402450" y="533101"/>
                  </a:lnTo>
                  <a:cubicBezTo>
                    <a:pt x="420714" y="520962"/>
                    <a:pt x="432048" y="500028"/>
                    <a:pt x="432048" y="476448"/>
                  </a:cubicBezTo>
                  <a:cubicBezTo>
                    <a:pt x="432048" y="436679"/>
                    <a:pt x="399809" y="404440"/>
                    <a:pt x="360040" y="404440"/>
                  </a:cubicBezTo>
                  <a:close/>
                  <a:moveTo>
                    <a:pt x="360040" y="0"/>
                  </a:moveTo>
                  <a:cubicBezTo>
                    <a:pt x="484045" y="0"/>
                    <a:pt x="584759" y="99721"/>
                    <a:pt x="586082" y="223348"/>
                  </a:cubicBezTo>
                  <a:lnTo>
                    <a:pt x="496917" y="223348"/>
                  </a:lnTo>
                  <a:cubicBezTo>
                    <a:pt x="495736" y="148950"/>
                    <a:pt x="434865" y="89214"/>
                    <a:pt x="360041" y="89214"/>
                  </a:cubicBezTo>
                  <a:cubicBezTo>
                    <a:pt x="284064" y="89214"/>
                    <a:pt x="222472" y="150806"/>
                    <a:pt x="222472" y="226783"/>
                  </a:cubicBezTo>
                  <a:lnTo>
                    <a:pt x="222472" y="273553"/>
                  </a:lnTo>
                  <a:lnTo>
                    <a:pt x="628977" y="273553"/>
                  </a:lnTo>
                  <a:cubicBezTo>
                    <a:pt x="679292" y="273553"/>
                    <a:pt x="720080" y="314341"/>
                    <a:pt x="720080" y="364656"/>
                  </a:cubicBezTo>
                  <a:lnTo>
                    <a:pt x="720080" y="729060"/>
                  </a:lnTo>
                  <a:cubicBezTo>
                    <a:pt x="720080" y="779375"/>
                    <a:pt x="679292" y="820163"/>
                    <a:pt x="628977" y="820163"/>
                  </a:cubicBezTo>
                  <a:lnTo>
                    <a:pt x="91103" y="820163"/>
                  </a:lnTo>
                  <a:cubicBezTo>
                    <a:pt x="40788" y="820163"/>
                    <a:pt x="0" y="779375"/>
                    <a:pt x="0" y="729060"/>
                  </a:cubicBezTo>
                  <a:lnTo>
                    <a:pt x="0" y="364656"/>
                  </a:lnTo>
                  <a:cubicBezTo>
                    <a:pt x="0" y="314341"/>
                    <a:pt x="40788" y="273553"/>
                    <a:pt x="91103" y="273553"/>
                  </a:cubicBezTo>
                  <a:lnTo>
                    <a:pt x="133696" y="273553"/>
                  </a:lnTo>
                  <a:lnTo>
                    <a:pt x="133696" y="226344"/>
                  </a:lnTo>
                  <a:cubicBezTo>
                    <a:pt x="133696" y="101338"/>
                    <a:pt x="235034" y="0"/>
                    <a:pt x="360040" y="0"/>
                  </a:cubicBezTo>
                  <a:close/>
                </a:path>
              </a:pathLst>
            </a:custGeom>
            <a:solidFill>
              <a:schemeClr val="bg1"/>
            </a:solidFill>
            <a:ln w="25400">
              <a:noFill/>
            </a:ln>
          </p:spPr>
          <p:txBody>
            <a:bodyPr/>
            <a:lstStyle/>
            <a:p>
              <a:endParaRPr lang="zh-CN" altLang="en-US">
                <a:solidFill>
                  <a:schemeClr val="bg1"/>
                </a:solidFill>
              </a:endParaRPr>
            </a:p>
          </p:txBody>
        </p:sp>
        <p:sp>
          <p:nvSpPr>
            <p:cNvPr id="19" name="圆角矩形 82"/>
            <p:cNvSpPr/>
            <p:nvPr/>
          </p:nvSpPr>
          <p:spPr>
            <a:xfrm>
              <a:off x="1281349" y="2205009"/>
              <a:ext cx="523117" cy="373655"/>
            </a:xfrm>
            <a:custGeom>
              <a:avLst/>
              <a:gdLst>
                <a:gd name="txL" fmla="*/ 0 w 887502"/>
                <a:gd name="txT" fmla="*/ 0 h 633930"/>
                <a:gd name="txR" fmla="*/ 887502 w 887502"/>
                <a:gd name="txB" fmla="*/ 633930 h 633930"/>
              </a:gdLst>
              <a:ahLst/>
              <a:cxnLst>
                <a:cxn ang="0">
                  <a:pos x="51808" y="95885"/>
                </a:cxn>
                <a:cxn ang="0">
                  <a:pos x="93412" y="95885"/>
                </a:cxn>
                <a:cxn ang="0">
                  <a:pos x="93412" y="106220"/>
                </a:cxn>
                <a:cxn ang="0">
                  <a:pos x="51808" y="106220"/>
                </a:cxn>
                <a:cxn ang="0">
                  <a:pos x="51808" y="95885"/>
                </a:cxn>
                <a:cxn ang="0">
                  <a:pos x="27842" y="95885"/>
                </a:cxn>
                <a:cxn ang="0">
                  <a:pos x="41543" y="95885"/>
                </a:cxn>
                <a:cxn ang="0">
                  <a:pos x="41543" y="106220"/>
                </a:cxn>
                <a:cxn ang="0">
                  <a:pos x="27842" y="106220"/>
                </a:cxn>
                <a:cxn ang="0">
                  <a:pos x="27842" y="95885"/>
                </a:cxn>
                <a:cxn ang="0">
                  <a:pos x="17254" y="64908"/>
                </a:cxn>
                <a:cxn ang="0">
                  <a:pos x="17254" y="106640"/>
                </a:cxn>
                <a:cxn ang="0">
                  <a:pos x="25685" y="115071"/>
                </a:cxn>
                <a:cxn ang="0">
                  <a:pos x="156058" y="115071"/>
                </a:cxn>
                <a:cxn ang="0">
                  <a:pos x="164489" y="106640"/>
                </a:cxn>
                <a:cxn ang="0">
                  <a:pos x="164489" y="64908"/>
                </a:cxn>
                <a:cxn ang="0">
                  <a:pos x="17254" y="64908"/>
                </a:cxn>
                <a:cxn ang="0">
                  <a:pos x="25685" y="14746"/>
                </a:cxn>
                <a:cxn ang="0">
                  <a:pos x="17254" y="23177"/>
                </a:cxn>
                <a:cxn ang="0">
                  <a:pos x="17254" y="44238"/>
                </a:cxn>
                <a:cxn ang="0">
                  <a:pos x="164489" y="44238"/>
                </a:cxn>
                <a:cxn ang="0">
                  <a:pos x="164489" y="23177"/>
                </a:cxn>
                <a:cxn ang="0">
                  <a:pos x="156058" y="14746"/>
                </a:cxn>
                <a:cxn ang="0">
                  <a:pos x="25685" y="14746"/>
                </a:cxn>
                <a:cxn ang="0">
                  <a:pos x="21637" y="0"/>
                </a:cxn>
                <a:cxn ang="0">
                  <a:pos x="160106" y="0"/>
                </a:cxn>
                <a:cxn ang="0">
                  <a:pos x="181743" y="21637"/>
                </a:cxn>
                <a:cxn ang="0">
                  <a:pos x="181743" y="108180"/>
                </a:cxn>
                <a:cxn ang="0">
                  <a:pos x="160106" y="129816"/>
                </a:cxn>
                <a:cxn ang="0">
                  <a:pos x="21637" y="129816"/>
                </a:cxn>
                <a:cxn ang="0">
                  <a:pos x="0" y="108180"/>
                </a:cxn>
                <a:cxn ang="0">
                  <a:pos x="0" y="21637"/>
                </a:cxn>
                <a:cxn ang="0">
                  <a:pos x="21637" y="0"/>
                </a:cxn>
              </a:cxnLst>
              <a:rect l="txL" t="txT" r="txR" b="txB"/>
              <a:pathLst>
                <a:path w="887502" h="633930">
                  <a:moveTo>
                    <a:pt x="252991" y="468232"/>
                  </a:moveTo>
                  <a:lnTo>
                    <a:pt x="456157" y="468232"/>
                  </a:lnTo>
                  <a:lnTo>
                    <a:pt x="456157" y="518703"/>
                  </a:lnTo>
                  <a:lnTo>
                    <a:pt x="252991" y="518703"/>
                  </a:lnTo>
                  <a:lnTo>
                    <a:pt x="252991" y="468232"/>
                  </a:lnTo>
                  <a:close/>
                  <a:moveTo>
                    <a:pt x="135958" y="468232"/>
                  </a:moveTo>
                  <a:lnTo>
                    <a:pt x="202865" y="468232"/>
                  </a:lnTo>
                  <a:lnTo>
                    <a:pt x="202865" y="518703"/>
                  </a:lnTo>
                  <a:lnTo>
                    <a:pt x="135958" y="518703"/>
                  </a:lnTo>
                  <a:lnTo>
                    <a:pt x="135958" y="468232"/>
                  </a:lnTo>
                  <a:close/>
                  <a:moveTo>
                    <a:pt x="84254" y="316965"/>
                  </a:moveTo>
                  <a:lnTo>
                    <a:pt x="84254" y="520751"/>
                  </a:lnTo>
                  <a:cubicBezTo>
                    <a:pt x="84254" y="543490"/>
                    <a:pt x="102687" y="561923"/>
                    <a:pt x="125426" y="561923"/>
                  </a:cubicBezTo>
                  <a:lnTo>
                    <a:pt x="762076" y="561923"/>
                  </a:lnTo>
                  <a:cubicBezTo>
                    <a:pt x="784815" y="561923"/>
                    <a:pt x="803248" y="543490"/>
                    <a:pt x="803248" y="520751"/>
                  </a:cubicBezTo>
                  <a:lnTo>
                    <a:pt x="803248" y="316965"/>
                  </a:lnTo>
                  <a:lnTo>
                    <a:pt x="84254" y="316965"/>
                  </a:lnTo>
                  <a:close/>
                  <a:moveTo>
                    <a:pt x="125426" y="72009"/>
                  </a:moveTo>
                  <a:cubicBezTo>
                    <a:pt x="102687" y="72009"/>
                    <a:pt x="84254" y="90442"/>
                    <a:pt x="84254" y="113181"/>
                  </a:cubicBezTo>
                  <a:lnTo>
                    <a:pt x="84254" y="216024"/>
                  </a:lnTo>
                  <a:lnTo>
                    <a:pt x="803248" y="216024"/>
                  </a:lnTo>
                  <a:lnTo>
                    <a:pt x="803248" y="113181"/>
                  </a:lnTo>
                  <a:cubicBezTo>
                    <a:pt x="803248" y="90442"/>
                    <a:pt x="784815" y="72009"/>
                    <a:pt x="762076" y="72009"/>
                  </a:cubicBezTo>
                  <a:lnTo>
                    <a:pt x="125426" y="72009"/>
                  </a:lnTo>
                  <a:close/>
                  <a:moveTo>
                    <a:pt x="105657" y="0"/>
                  </a:moveTo>
                  <a:lnTo>
                    <a:pt x="781845" y="0"/>
                  </a:lnTo>
                  <a:cubicBezTo>
                    <a:pt x="840198" y="0"/>
                    <a:pt x="887502" y="47304"/>
                    <a:pt x="887502" y="105657"/>
                  </a:cubicBezTo>
                  <a:lnTo>
                    <a:pt x="887502" y="528273"/>
                  </a:lnTo>
                  <a:cubicBezTo>
                    <a:pt x="887502" y="586626"/>
                    <a:pt x="840198" y="633930"/>
                    <a:pt x="781845" y="633930"/>
                  </a:cubicBezTo>
                  <a:lnTo>
                    <a:pt x="105657" y="633930"/>
                  </a:lnTo>
                  <a:cubicBezTo>
                    <a:pt x="47304" y="633930"/>
                    <a:pt x="0" y="586626"/>
                    <a:pt x="0" y="528273"/>
                  </a:cubicBezTo>
                  <a:lnTo>
                    <a:pt x="0" y="105657"/>
                  </a:lnTo>
                  <a:cubicBezTo>
                    <a:pt x="0" y="47304"/>
                    <a:pt x="47304" y="0"/>
                    <a:pt x="105657" y="0"/>
                  </a:cubicBezTo>
                  <a:close/>
                </a:path>
              </a:pathLst>
            </a:custGeom>
            <a:solidFill>
              <a:schemeClr val="bg1"/>
            </a:solidFill>
            <a:ln w="25400">
              <a:noFill/>
            </a:ln>
          </p:spPr>
          <p:txBody>
            <a:bodyPr/>
            <a:lstStyle/>
            <a:p>
              <a:endParaRPr lang="zh-CN" altLang="en-US">
                <a:solidFill>
                  <a:schemeClr val="bg1"/>
                </a:solidFill>
              </a:endParaRPr>
            </a:p>
          </p:txBody>
        </p:sp>
        <p:sp>
          <p:nvSpPr>
            <p:cNvPr id="20" name="等腰三角形 93"/>
            <p:cNvSpPr/>
            <p:nvPr/>
          </p:nvSpPr>
          <p:spPr>
            <a:xfrm flipV="1">
              <a:off x="2101095" y="1039866"/>
              <a:ext cx="495312" cy="442849"/>
            </a:xfrm>
            <a:custGeom>
              <a:avLst/>
              <a:gdLst>
                <a:gd name="txL" fmla="*/ 0 w 2717007"/>
                <a:gd name="txT" fmla="*/ 0 h 2429224"/>
                <a:gd name="txR" fmla="*/ 2717007 w 2717007"/>
                <a:gd name="txB" fmla="*/ 2429224 h 2429224"/>
              </a:gdLst>
              <a:ahLst/>
              <a:cxnLst>
                <a:cxn ang="0">
                  <a:pos x="8231" y="3926"/>
                </a:cxn>
                <a:cxn ang="0">
                  <a:pos x="10194" y="1963"/>
                </a:cxn>
                <a:cxn ang="0">
                  <a:pos x="8231" y="0"/>
                </a:cxn>
                <a:cxn ang="0">
                  <a:pos x="6267" y="1963"/>
                </a:cxn>
                <a:cxn ang="0">
                  <a:pos x="8231" y="3926"/>
                </a:cxn>
                <a:cxn ang="0">
                  <a:pos x="8496" y="6872"/>
                </a:cxn>
                <a:cxn ang="0">
                  <a:pos x="11232" y="6201"/>
                </a:cxn>
                <a:cxn ang="0">
                  <a:pos x="9849" y="4598"/>
                </a:cxn>
                <a:cxn ang="0">
                  <a:pos x="8422" y="4867"/>
                </a:cxn>
                <a:cxn ang="0">
                  <a:pos x="6605" y="4604"/>
                </a:cxn>
                <a:cxn ang="0">
                  <a:pos x="5222" y="6207"/>
                </a:cxn>
                <a:cxn ang="0">
                  <a:pos x="8496" y="6872"/>
                </a:cxn>
                <a:cxn ang="0">
                  <a:pos x="8615" y="10943"/>
                </a:cxn>
                <a:cxn ang="0">
                  <a:pos x="13975" y="9379"/>
                </a:cxn>
                <a:cxn ang="0">
                  <a:pos x="12361" y="7509"/>
                </a:cxn>
                <a:cxn ang="0">
                  <a:pos x="8533" y="8530"/>
                </a:cxn>
                <a:cxn ang="0">
                  <a:pos x="4098" y="7510"/>
                </a:cxn>
                <a:cxn ang="0">
                  <a:pos x="2486" y="9377"/>
                </a:cxn>
                <a:cxn ang="0">
                  <a:pos x="8615" y="10943"/>
                </a:cxn>
                <a:cxn ang="0">
                  <a:pos x="8670" y="14711"/>
                </a:cxn>
                <a:cxn ang="0">
                  <a:pos x="16461" y="12259"/>
                </a:cxn>
                <a:cxn ang="0">
                  <a:pos x="14836" y="10376"/>
                </a:cxn>
                <a:cxn ang="0">
                  <a:pos x="8598" y="12250"/>
                </a:cxn>
                <a:cxn ang="0">
                  <a:pos x="1620" y="10381"/>
                </a:cxn>
                <a:cxn ang="0">
                  <a:pos x="0" y="12258"/>
                </a:cxn>
                <a:cxn ang="0">
                  <a:pos x="8670" y="14711"/>
                </a:cxn>
              </a:cxnLst>
              <a:rect l="txL" t="txT" r="txR" b="txB"/>
              <a:pathLst>
                <a:path w="2717007" h="2429224">
                  <a:moveTo>
                    <a:pt x="1358503" y="648072"/>
                  </a:moveTo>
                  <a:cubicBezTo>
                    <a:pt x="1537463" y="648072"/>
                    <a:pt x="1682539" y="502996"/>
                    <a:pt x="1682539" y="324036"/>
                  </a:cubicBezTo>
                  <a:cubicBezTo>
                    <a:pt x="1682539" y="145076"/>
                    <a:pt x="1537463" y="0"/>
                    <a:pt x="1358503" y="0"/>
                  </a:cubicBezTo>
                  <a:cubicBezTo>
                    <a:pt x="1179543" y="0"/>
                    <a:pt x="1034467" y="145076"/>
                    <a:pt x="1034467" y="324036"/>
                  </a:cubicBezTo>
                  <a:cubicBezTo>
                    <a:pt x="1034467" y="502996"/>
                    <a:pt x="1179543" y="648072"/>
                    <a:pt x="1358503" y="648072"/>
                  </a:cubicBezTo>
                  <a:close/>
                  <a:moveTo>
                    <a:pt x="1402262" y="1134334"/>
                  </a:moveTo>
                  <a:cubicBezTo>
                    <a:pt x="1562756" y="1128436"/>
                    <a:pt x="1716101" y="1090717"/>
                    <a:pt x="1854002" y="1023451"/>
                  </a:cubicBezTo>
                  <a:lnTo>
                    <a:pt x="1625691" y="758896"/>
                  </a:lnTo>
                  <a:cubicBezTo>
                    <a:pt x="1551421" y="785877"/>
                    <a:pt x="1472051" y="800371"/>
                    <a:pt x="1390101" y="803383"/>
                  </a:cubicBezTo>
                  <a:cubicBezTo>
                    <a:pt x="1285979" y="807209"/>
                    <a:pt x="1184650" y="792244"/>
                    <a:pt x="1090254" y="759948"/>
                  </a:cubicBezTo>
                  <a:lnTo>
                    <a:pt x="861920" y="1024529"/>
                  </a:lnTo>
                  <a:cubicBezTo>
                    <a:pt x="1026514" y="1102571"/>
                    <a:pt x="1210983" y="1141364"/>
                    <a:pt x="1402262" y="1134334"/>
                  </a:cubicBezTo>
                  <a:close/>
                  <a:moveTo>
                    <a:pt x="1421965" y="1806188"/>
                  </a:moveTo>
                  <a:cubicBezTo>
                    <a:pt x="1742263" y="1795273"/>
                    <a:pt x="2044583" y="1703242"/>
                    <a:pt x="2306703" y="1548017"/>
                  </a:cubicBezTo>
                  <a:lnTo>
                    <a:pt x="2040348" y="1239380"/>
                  </a:lnTo>
                  <a:cubicBezTo>
                    <a:pt x="1849899" y="1340878"/>
                    <a:pt x="1634860" y="1400163"/>
                    <a:pt x="1408392" y="1407879"/>
                  </a:cubicBezTo>
                  <a:cubicBezTo>
                    <a:pt x="1146898" y="1416790"/>
                    <a:pt x="895927" y="1356070"/>
                    <a:pt x="676387" y="1239515"/>
                  </a:cubicBezTo>
                  <a:lnTo>
                    <a:pt x="410321" y="1547819"/>
                  </a:lnTo>
                  <a:cubicBezTo>
                    <a:pt x="708332" y="1724445"/>
                    <a:pt x="1057093" y="1818621"/>
                    <a:pt x="1421965" y="1806188"/>
                  </a:cubicBezTo>
                  <a:close/>
                  <a:moveTo>
                    <a:pt x="1431094" y="2428153"/>
                  </a:moveTo>
                  <a:cubicBezTo>
                    <a:pt x="1901625" y="2414402"/>
                    <a:pt x="2343755" y="2269246"/>
                    <a:pt x="2717007" y="2023457"/>
                  </a:cubicBezTo>
                  <a:lnTo>
                    <a:pt x="2448778" y="1712646"/>
                  </a:lnTo>
                  <a:cubicBezTo>
                    <a:pt x="2146604" y="1900630"/>
                    <a:pt x="1793663" y="2011031"/>
                    <a:pt x="1419227" y="2021974"/>
                  </a:cubicBezTo>
                  <a:cubicBezTo>
                    <a:pt x="1002050" y="2034166"/>
                    <a:pt x="604300" y="1921550"/>
                    <a:pt x="267412" y="1713414"/>
                  </a:cubicBezTo>
                  <a:lnTo>
                    <a:pt x="0" y="2023278"/>
                  </a:lnTo>
                  <a:cubicBezTo>
                    <a:pt x="413380" y="2295422"/>
                    <a:pt x="909534" y="2443395"/>
                    <a:pt x="1431094" y="2428153"/>
                  </a:cubicBezTo>
                  <a:close/>
                </a:path>
              </a:pathLst>
            </a:custGeom>
            <a:solidFill>
              <a:schemeClr val="bg1"/>
            </a:solidFill>
            <a:ln w="25400">
              <a:noFill/>
            </a:ln>
          </p:spPr>
          <p:txBody>
            <a:bodyPr/>
            <a:lstStyle/>
            <a:p>
              <a:endParaRPr lang="zh-CN" altLang="en-US">
                <a:solidFill>
                  <a:schemeClr val="bg1"/>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8"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left)">
                                      <p:cBhvr>
                                        <p:cTn id="10" dur="500"/>
                                        <p:tgtEl>
                                          <p:spTgt spid="6"/>
                                        </p:tgtEl>
                                      </p:cBhvr>
                                    </p:animEffect>
                                  </p:childTnLst>
                                </p:cTn>
                              </p:par>
                              <p:par>
                                <p:cTn id="11" presetID="16" presetClass="entr" presetSubtype="42"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arn(outHorizontal)">
                                      <p:cBhvr>
                                        <p:cTn id="13" dur="500"/>
                                        <p:tgtEl>
                                          <p:spTgt spid="10"/>
                                        </p:tgtEl>
                                      </p:cBhvr>
                                    </p:animEffect>
                                  </p:childTnLst>
                                </p:cTn>
                              </p:par>
                              <p:par>
                                <p:cTn id="14" presetID="22" presetClass="entr" presetSubtype="8"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left)">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left)">
                                      <p:cBhvr>
                                        <p:cTn id="28" dur="500"/>
                                        <p:tgtEl>
                                          <p:spTgt spid="8"/>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left)">
                                      <p:cBhvr>
                                        <p:cTn id="31" dur="500"/>
                                        <p:tgtEl>
                                          <p:spTgt spid="9"/>
                                        </p:tgtEl>
                                      </p:cBhvr>
                                    </p:animEffect>
                                  </p:childTnLst>
                                </p:cTn>
                              </p:par>
                            </p:childTnLst>
                          </p:cTn>
                        </p:par>
                        <p:par>
                          <p:cTn id="32" fill="hold">
                            <p:stCondLst>
                              <p:cond delay="500"/>
                            </p:stCondLst>
                            <p:childTnLst>
                              <p:par>
                                <p:cTn id="33" presetID="31" presetClass="entr" presetSubtype="0" fill="hold" nodeType="after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p:cTn id="35" dur="1000" fill="hold"/>
                                        <p:tgtEl>
                                          <p:spTgt spid="15"/>
                                        </p:tgtEl>
                                        <p:attrNameLst>
                                          <p:attrName>ppt_w</p:attrName>
                                        </p:attrNameLst>
                                      </p:cBhvr>
                                      <p:tavLst>
                                        <p:tav tm="0">
                                          <p:val>
                                            <p:fltVal val="0"/>
                                          </p:val>
                                        </p:tav>
                                        <p:tav tm="100000">
                                          <p:val>
                                            <p:strVal val="#ppt_w"/>
                                          </p:val>
                                        </p:tav>
                                      </p:tavLst>
                                    </p:anim>
                                    <p:anim calcmode="lin" valueType="num">
                                      <p:cBhvr>
                                        <p:cTn id="36" dur="1000" fill="hold"/>
                                        <p:tgtEl>
                                          <p:spTgt spid="15"/>
                                        </p:tgtEl>
                                        <p:attrNameLst>
                                          <p:attrName>ppt_h</p:attrName>
                                        </p:attrNameLst>
                                      </p:cBhvr>
                                      <p:tavLst>
                                        <p:tav tm="0">
                                          <p:val>
                                            <p:fltVal val="0"/>
                                          </p:val>
                                        </p:tav>
                                        <p:tav tm="100000">
                                          <p:val>
                                            <p:strVal val="#ppt_h"/>
                                          </p:val>
                                        </p:tav>
                                      </p:tavLst>
                                    </p:anim>
                                    <p:anim calcmode="lin" valueType="num">
                                      <p:cBhvr>
                                        <p:cTn id="37" dur="1000" fill="hold"/>
                                        <p:tgtEl>
                                          <p:spTgt spid="15"/>
                                        </p:tgtEl>
                                        <p:attrNameLst>
                                          <p:attrName>style.rotation</p:attrName>
                                        </p:attrNameLst>
                                      </p:cBhvr>
                                      <p:tavLst>
                                        <p:tav tm="0">
                                          <p:val>
                                            <p:fltVal val="90"/>
                                          </p:val>
                                        </p:tav>
                                        <p:tav tm="100000">
                                          <p:val>
                                            <p:fltVal val="0"/>
                                          </p:val>
                                        </p:tav>
                                      </p:tavLst>
                                    </p:anim>
                                    <p:animEffect filter="fade">
                                      <p:cBhvr>
                                        <p:cTn id="38" dur="1000"/>
                                        <p:tgtEl>
                                          <p:spTgt spid="15"/>
                                        </p:tgtEl>
                                      </p:cBhvr>
                                    </p:animEffect>
                                  </p:childTnLst>
                                </p:cTn>
                              </p:par>
                            </p:childTnLst>
                          </p:cTn>
                        </p:par>
                        <p:par>
                          <p:cTn id="39" fill="hold">
                            <p:stCondLst>
                              <p:cond delay="1500"/>
                            </p:stCondLst>
                            <p:childTnLst>
                              <p:par>
                                <p:cTn id="40" presetID="2" presetClass="entr" presetSubtype="8" fill="hold" grpId="0" nodeType="afterEffect">
                                  <p:stCondLst>
                                    <p:cond delay="0"/>
                                  </p:stCondLst>
                                  <p:childTnLst>
                                    <p:set>
                                      <p:cBhvr>
                                        <p:cTn id="41" dur="1" fill="hold">
                                          <p:stCondLst>
                                            <p:cond delay="0"/>
                                          </p:stCondLst>
                                        </p:cTn>
                                        <p:tgtEl>
                                          <p:spTgt spid="11"/>
                                        </p:tgtEl>
                                        <p:attrNameLst>
                                          <p:attrName>style.visibility</p:attrName>
                                        </p:attrNameLst>
                                      </p:cBhvr>
                                      <p:to>
                                        <p:strVal val="visible"/>
                                      </p:to>
                                    </p:set>
                                    <p:anim calcmode="lin" valueType="num">
                                      <p:cBhvr>
                                        <p:cTn id="42" dur="500" fill="hold"/>
                                        <p:tgtEl>
                                          <p:spTgt spid="11"/>
                                        </p:tgtEl>
                                        <p:attrNameLst>
                                          <p:attrName>ppt_x</p:attrName>
                                        </p:attrNameLst>
                                      </p:cBhvr>
                                      <p:tavLst>
                                        <p:tav tm="0">
                                          <p:val>
                                            <p:strVal val="0-#ppt_w/2"/>
                                          </p:val>
                                        </p:tav>
                                        <p:tav tm="100000">
                                          <p:val>
                                            <p:strVal val="#ppt_x"/>
                                          </p:val>
                                        </p:tav>
                                      </p:tavLst>
                                    </p:anim>
                                    <p:anim calcmode="lin" valueType="num">
                                      <p:cBhvr>
                                        <p:cTn id="43" dur="500" fill="hold"/>
                                        <p:tgtEl>
                                          <p:spTgt spid="11"/>
                                        </p:tgtEl>
                                        <p:attrNameLst>
                                          <p:attrName>ppt_y</p:attrName>
                                        </p:attrNameLst>
                                      </p:cBhvr>
                                      <p:tavLst>
                                        <p:tav tm="0">
                                          <p:val>
                                            <p:strVal val="#ppt_y"/>
                                          </p:val>
                                        </p:tav>
                                        <p:tav tm="100000">
                                          <p:val>
                                            <p:strVal val="#ppt_y"/>
                                          </p:val>
                                        </p:tav>
                                      </p:tavLst>
                                    </p:anim>
                                  </p:childTnLst>
                                </p:cTn>
                              </p:par>
                              <p:par>
                                <p:cTn id="44" presetID="2" presetClass="entr" presetSubtype="8" fill="hold" grpId="0" nodeType="with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p:cTn id="46" dur="500" fill="hold"/>
                                        <p:tgtEl>
                                          <p:spTgt spid="12"/>
                                        </p:tgtEl>
                                        <p:attrNameLst>
                                          <p:attrName>ppt_x</p:attrName>
                                        </p:attrNameLst>
                                      </p:cBhvr>
                                      <p:tavLst>
                                        <p:tav tm="0">
                                          <p:val>
                                            <p:strVal val="0-#ppt_w/2"/>
                                          </p:val>
                                        </p:tav>
                                        <p:tav tm="100000">
                                          <p:val>
                                            <p:strVal val="#ppt_x"/>
                                          </p:val>
                                        </p:tav>
                                      </p:tavLst>
                                    </p:anim>
                                    <p:anim calcmode="lin" valueType="num">
                                      <p:cBhvr>
                                        <p:cTn id="47" dur="500" fill="hold"/>
                                        <p:tgtEl>
                                          <p:spTgt spid="12"/>
                                        </p:tgtEl>
                                        <p:attrNameLst>
                                          <p:attrName>ppt_y</p:attrName>
                                        </p:attrNameLst>
                                      </p:cBhvr>
                                      <p:tavLst>
                                        <p:tav tm="0">
                                          <p:val>
                                            <p:strVal val="#ppt_y"/>
                                          </p:val>
                                        </p:tav>
                                        <p:tav tm="100000">
                                          <p:val>
                                            <p:strVal val="#ppt_y"/>
                                          </p:val>
                                        </p:tav>
                                      </p:tavLst>
                                    </p:anim>
                                  </p:childTnLst>
                                </p:cTn>
                              </p:par>
                              <p:par>
                                <p:cTn id="48" presetID="2" presetClass="entr" presetSubtype="2" fill="hold" grpId="0" nodeType="withEffect">
                                  <p:stCondLst>
                                    <p:cond delay="0"/>
                                  </p:stCondLst>
                                  <p:childTnLst>
                                    <p:set>
                                      <p:cBhvr>
                                        <p:cTn id="49" dur="1" fill="hold">
                                          <p:stCondLst>
                                            <p:cond delay="0"/>
                                          </p:stCondLst>
                                        </p:cTn>
                                        <p:tgtEl>
                                          <p:spTgt spid="13"/>
                                        </p:tgtEl>
                                        <p:attrNameLst>
                                          <p:attrName>style.visibility</p:attrName>
                                        </p:attrNameLst>
                                      </p:cBhvr>
                                      <p:to>
                                        <p:strVal val="visible"/>
                                      </p:to>
                                    </p:set>
                                    <p:anim calcmode="lin" valueType="num">
                                      <p:cBhvr>
                                        <p:cTn id="50" dur="500" fill="hold"/>
                                        <p:tgtEl>
                                          <p:spTgt spid="13"/>
                                        </p:tgtEl>
                                        <p:attrNameLst>
                                          <p:attrName>ppt_x</p:attrName>
                                        </p:attrNameLst>
                                      </p:cBhvr>
                                      <p:tavLst>
                                        <p:tav tm="0">
                                          <p:val>
                                            <p:strVal val="1+#ppt_w/2"/>
                                          </p:val>
                                        </p:tav>
                                        <p:tav tm="100000">
                                          <p:val>
                                            <p:strVal val="#ppt_x"/>
                                          </p:val>
                                        </p:tav>
                                      </p:tavLst>
                                    </p:anim>
                                    <p:anim calcmode="lin" valueType="num">
                                      <p:cBhvr>
                                        <p:cTn id="51" dur="500" fill="hold"/>
                                        <p:tgtEl>
                                          <p:spTgt spid="13"/>
                                        </p:tgtEl>
                                        <p:attrNameLst>
                                          <p:attrName>ppt_y</p:attrName>
                                        </p:attrNameLst>
                                      </p:cBhvr>
                                      <p:tavLst>
                                        <p:tav tm="0">
                                          <p:val>
                                            <p:strVal val="#ppt_y"/>
                                          </p:val>
                                        </p:tav>
                                        <p:tav tm="100000">
                                          <p:val>
                                            <p:strVal val="#ppt_y"/>
                                          </p:val>
                                        </p:tav>
                                      </p:tavLst>
                                    </p:anim>
                                  </p:childTnLst>
                                </p:cTn>
                              </p:par>
                              <p:par>
                                <p:cTn id="52" presetID="2" presetClass="entr" presetSubtype="2" fill="hold" grpId="0" nodeType="withEffect">
                                  <p:stCondLst>
                                    <p:cond delay="0"/>
                                  </p:stCondLst>
                                  <p:childTnLst>
                                    <p:set>
                                      <p:cBhvr>
                                        <p:cTn id="53" dur="1" fill="hold">
                                          <p:stCondLst>
                                            <p:cond delay="0"/>
                                          </p:stCondLst>
                                        </p:cTn>
                                        <p:tgtEl>
                                          <p:spTgt spid="14"/>
                                        </p:tgtEl>
                                        <p:attrNameLst>
                                          <p:attrName>style.visibility</p:attrName>
                                        </p:attrNameLst>
                                      </p:cBhvr>
                                      <p:to>
                                        <p:strVal val="visible"/>
                                      </p:to>
                                    </p:set>
                                    <p:anim calcmode="lin" valueType="num">
                                      <p:cBhvr>
                                        <p:cTn id="54" dur="500" fill="hold"/>
                                        <p:tgtEl>
                                          <p:spTgt spid="14"/>
                                        </p:tgtEl>
                                        <p:attrNameLst>
                                          <p:attrName>ppt_x</p:attrName>
                                        </p:attrNameLst>
                                      </p:cBhvr>
                                      <p:tavLst>
                                        <p:tav tm="0">
                                          <p:val>
                                            <p:strVal val="1+#ppt_w/2"/>
                                          </p:val>
                                        </p:tav>
                                        <p:tav tm="100000">
                                          <p:val>
                                            <p:strVal val="#ppt_x"/>
                                          </p:val>
                                        </p:tav>
                                      </p:tavLst>
                                    </p:anim>
                                    <p:anim calcmode="lin" valueType="num">
                                      <p:cBhvr>
                                        <p:cTn id="55"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P spid="11" grpId="0" bldLvl="0"/>
      <p:bldP spid="12" grpId="0" bldLvl="0"/>
      <p:bldP spid="13" grpId="0" bldLvl="0"/>
      <p:bldP spid="14" grpId="0" bldLvl="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54"/>
          <p:cNvSpPr txBox="1">
            <a:spLocks noChangeArrowheads="1"/>
          </p:cNvSpPr>
          <p:nvPr/>
        </p:nvSpPr>
        <p:spPr bwMode="auto">
          <a:xfrm>
            <a:off x="98822" y="225029"/>
            <a:ext cx="29884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dirty="0">
                <a:solidFill>
                  <a:schemeClr val="bg1"/>
                </a:solidFill>
                <a:latin typeface="微软雅黑" panose="020B0503020204020204" pitchFamily="34" charset="-122"/>
                <a:ea typeface="微软雅黑" panose="020B0503020204020204" pitchFamily="34" charset="-122"/>
              </a:rPr>
              <a:t>3</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0" y="173831"/>
            <a:ext cx="3408426" cy="0"/>
          </a:xfrm>
          <a:prstGeom prst="line">
            <a:avLst/>
          </a:prstGeom>
          <a:ln w="12700" cap="rnd">
            <a:gradFill flip="none" rotWithShape="1">
              <a:gsLst>
                <a:gs pos="53312">
                  <a:srgbClr val="C6DCF0"/>
                </a:gs>
                <a:gs pos="30000">
                  <a:schemeClr val="bg1"/>
                </a:gs>
                <a:gs pos="77000">
                  <a:srgbClr val="DCEAF6"/>
                </a:gs>
                <a:gs pos="0">
                  <a:schemeClr val="accent1">
                    <a:lumMod val="45000"/>
                    <a:lumOff val="55000"/>
                    <a:alpha val="96000"/>
                  </a:schemeClr>
                </a:gs>
                <a:gs pos="100000">
                  <a:schemeClr val="bg1">
                    <a:alpha val="0"/>
                  </a:schemeClr>
                </a:gs>
              </a:gsLst>
              <a:lin ang="0" scaled="1"/>
              <a:tileRect/>
            </a:gradFill>
            <a:round/>
            <a:tailEnd type="none" w="sm" len="sm"/>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0" y="726281"/>
            <a:ext cx="2946391" cy="0"/>
          </a:xfrm>
          <a:prstGeom prst="line">
            <a:avLst/>
          </a:prstGeom>
          <a:ln w="12700" cap="rnd">
            <a:gradFill flip="none" rotWithShape="1">
              <a:gsLst>
                <a:gs pos="53312">
                  <a:srgbClr val="C6DCF0"/>
                </a:gs>
                <a:gs pos="30000">
                  <a:schemeClr val="bg1"/>
                </a:gs>
                <a:gs pos="77000">
                  <a:srgbClr val="DCEAF6"/>
                </a:gs>
                <a:gs pos="0">
                  <a:schemeClr val="accent1">
                    <a:lumMod val="45000"/>
                    <a:lumOff val="55000"/>
                    <a:alpha val="96000"/>
                  </a:schemeClr>
                </a:gs>
                <a:gs pos="100000">
                  <a:schemeClr val="bg1">
                    <a:alpha val="0"/>
                  </a:schemeClr>
                </a:gs>
              </a:gsLst>
              <a:lin ang="0" scaled="1"/>
              <a:tileRect/>
            </a:gradFill>
            <a:round/>
            <a:tailEnd type="none" w="sm" len="sm"/>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494197" y="573881"/>
            <a:ext cx="3010241" cy="0"/>
          </a:xfrm>
          <a:prstGeom prst="line">
            <a:avLst/>
          </a:prstGeom>
          <a:ln w="12700" cap="rnd">
            <a:gradFill flip="none" rotWithShape="1">
              <a:gsLst>
                <a:gs pos="53312">
                  <a:srgbClr val="C6DCF0"/>
                </a:gs>
                <a:gs pos="30000">
                  <a:schemeClr val="bg1"/>
                </a:gs>
                <a:gs pos="77000">
                  <a:srgbClr val="DCEAF6"/>
                </a:gs>
                <a:gs pos="0">
                  <a:schemeClr val="accent1">
                    <a:lumMod val="45000"/>
                    <a:lumOff val="55000"/>
                    <a:alpha val="96000"/>
                  </a:schemeClr>
                </a:gs>
                <a:gs pos="100000">
                  <a:schemeClr val="bg1">
                    <a:alpha val="0"/>
                  </a:schemeClr>
                </a:gs>
              </a:gsLst>
              <a:lin ang="0" scaled="1"/>
              <a:tileRect/>
            </a:gradFill>
            <a:round/>
            <a:tailEnd type="none" w="sm" len="sm"/>
          </a:ln>
        </p:spPr>
        <p:style>
          <a:lnRef idx="1">
            <a:schemeClr val="accent1"/>
          </a:lnRef>
          <a:fillRef idx="0">
            <a:schemeClr val="accent1"/>
          </a:fillRef>
          <a:effectRef idx="0">
            <a:schemeClr val="accent1"/>
          </a:effectRef>
          <a:fontRef idx="minor">
            <a:schemeClr val="tx1"/>
          </a:fontRef>
        </p:style>
      </p:cxnSp>
      <p:sp>
        <p:nvSpPr>
          <p:cNvPr id="8" name="文本框 64"/>
          <p:cNvSpPr txBox="1">
            <a:spLocks noChangeArrowheads="1"/>
          </p:cNvSpPr>
          <p:nvPr/>
        </p:nvSpPr>
        <p:spPr bwMode="auto">
          <a:xfrm>
            <a:off x="492919" y="153591"/>
            <a:ext cx="2031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dirty="0" smtClean="0">
                <a:solidFill>
                  <a:schemeClr val="bg1"/>
                </a:solidFill>
                <a:latin typeface="微软雅黑" panose="020B0503020204020204" pitchFamily="34" charset="-122"/>
                <a:ea typeface="微软雅黑" panose="020B0503020204020204" pitchFamily="34" charset="-122"/>
              </a:rPr>
              <a:t>单击添加标题</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9" name="文本框 65"/>
          <p:cNvSpPr txBox="1">
            <a:spLocks noChangeArrowheads="1"/>
          </p:cNvSpPr>
          <p:nvPr/>
        </p:nvSpPr>
        <p:spPr bwMode="auto">
          <a:xfrm>
            <a:off x="486966" y="542382"/>
            <a:ext cx="268214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800" dirty="0" smtClean="0">
                <a:solidFill>
                  <a:schemeClr val="bg1"/>
                </a:solidFill>
                <a:latin typeface="微软雅黑" panose="020B0503020204020204" pitchFamily="34" charset="-122"/>
                <a:ea typeface="微软雅黑" panose="020B0503020204020204" pitchFamily="34" charset="-122"/>
              </a:rPr>
              <a:t>Click here to add the contents of the title you want</a:t>
            </a:r>
            <a:endParaRPr lang="zh-CN" altLang="en-US" sz="800" dirty="0">
              <a:solidFill>
                <a:schemeClr val="bg1"/>
              </a:solidFill>
              <a:latin typeface="微软雅黑" panose="020B0503020204020204" pitchFamily="34" charset="-122"/>
              <a:ea typeface="微软雅黑" panose="020B0503020204020204" pitchFamily="34" charset="-122"/>
            </a:endParaRPr>
          </a:p>
        </p:txBody>
      </p:sp>
      <p:cxnSp>
        <p:nvCxnSpPr>
          <p:cNvPr id="10" name="直接连接符 9"/>
          <p:cNvCxnSpPr/>
          <p:nvPr/>
        </p:nvCxnSpPr>
        <p:spPr>
          <a:xfrm>
            <a:off x="486966" y="178594"/>
            <a:ext cx="0" cy="552450"/>
          </a:xfrm>
          <a:prstGeom prst="line">
            <a:avLst/>
          </a:prstGeom>
          <a:ln w="12700" cap="rnd">
            <a:solidFill>
              <a:schemeClr val="bg1">
                <a:alpha val="56000"/>
              </a:schemeClr>
            </a:solidFill>
            <a:prstDash val="solid"/>
            <a:round/>
            <a:tailEnd type="none" w="sm" len="sm"/>
          </a:ln>
        </p:spPr>
        <p:style>
          <a:lnRef idx="1">
            <a:schemeClr val="accent1"/>
          </a:lnRef>
          <a:fillRef idx="0">
            <a:schemeClr val="accent1"/>
          </a:fillRef>
          <a:effectRef idx="0">
            <a:schemeClr val="accent1"/>
          </a:effectRef>
          <a:fontRef idx="minor">
            <a:schemeClr val="tx1"/>
          </a:fontRef>
        </p:style>
      </p:cxnSp>
      <p:pic>
        <p:nvPicPr>
          <p:cNvPr id="11" name="_effect"/>
          <p:cNvPicPr>
            <a:picLocks noChangeAspect="1" noChangeArrowheads="1"/>
          </p:cNvPicPr>
          <p:nvPr/>
        </p:nvPicPr>
        <p:blipFill>
          <a:blip r:embed="rId2" cstate="screen">
            <a:lum bright="20000"/>
          </a:blip>
          <a:srcRect/>
          <a:stretch>
            <a:fillRect/>
          </a:stretch>
        </p:blipFill>
        <p:spPr bwMode="gray">
          <a:xfrm>
            <a:off x="2026801" y="3965328"/>
            <a:ext cx="2428843" cy="359787"/>
          </a:xfrm>
          <a:prstGeom prst="rect">
            <a:avLst/>
          </a:prstGeom>
          <a:noFill/>
          <a:ln w="9525">
            <a:miter lim="800000"/>
            <a:headEnd/>
            <a:tailEnd/>
          </a:ln>
          <a:effectLst/>
        </p:spPr>
      </p:pic>
      <p:pic>
        <p:nvPicPr>
          <p:cNvPr id="12" name="_effect"/>
          <p:cNvPicPr>
            <a:picLocks noChangeAspect="1" noChangeArrowheads="1"/>
          </p:cNvPicPr>
          <p:nvPr/>
        </p:nvPicPr>
        <p:blipFill>
          <a:blip r:embed="rId2" cstate="screen">
            <a:lum bright="20000"/>
          </a:blip>
          <a:srcRect/>
          <a:stretch>
            <a:fillRect/>
          </a:stretch>
        </p:blipFill>
        <p:spPr bwMode="gray">
          <a:xfrm>
            <a:off x="4353524" y="3965328"/>
            <a:ext cx="2428843" cy="359787"/>
          </a:xfrm>
          <a:prstGeom prst="rect">
            <a:avLst/>
          </a:prstGeom>
          <a:noFill/>
          <a:ln w="9525">
            <a:miter lim="800000"/>
            <a:headEnd/>
            <a:tailEnd/>
          </a:ln>
          <a:effectLst/>
        </p:spPr>
      </p:pic>
      <p:sp>
        <p:nvSpPr>
          <p:cNvPr id="13" name="_color1"/>
          <p:cNvSpPr/>
          <p:nvPr/>
        </p:nvSpPr>
        <p:spPr bwMode="gray">
          <a:xfrm>
            <a:off x="2362645" y="3369851"/>
            <a:ext cx="996570" cy="640626"/>
          </a:xfrm>
          <a:custGeom>
            <a:avLst/>
            <a:gdLst/>
            <a:ahLst/>
            <a:cxnLst>
              <a:cxn ang="0">
                <a:pos x="367" y="174"/>
              </a:cxn>
              <a:cxn ang="0">
                <a:pos x="67" y="0"/>
              </a:cxn>
              <a:cxn ang="0">
                <a:pos x="42" y="36"/>
              </a:cxn>
              <a:cxn ang="0">
                <a:pos x="0" y="39"/>
              </a:cxn>
              <a:cxn ang="0">
                <a:pos x="367" y="252"/>
              </a:cxn>
              <a:cxn ang="0">
                <a:pos x="385" y="214"/>
              </a:cxn>
              <a:cxn ang="0">
                <a:pos x="367" y="174"/>
              </a:cxn>
            </a:cxnLst>
            <a:rect l="0" t="0" r="r" b="b"/>
            <a:pathLst>
              <a:path w="385" h="252">
                <a:moveTo>
                  <a:pt x="367" y="174"/>
                </a:moveTo>
                <a:cubicBezTo>
                  <a:pt x="240" y="169"/>
                  <a:pt x="130" y="101"/>
                  <a:pt x="67" y="0"/>
                </a:cubicBezTo>
                <a:cubicBezTo>
                  <a:pt x="42" y="36"/>
                  <a:pt x="42" y="36"/>
                  <a:pt x="42" y="36"/>
                </a:cubicBezTo>
                <a:cubicBezTo>
                  <a:pt x="0" y="39"/>
                  <a:pt x="0" y="39"/>
                  <a:pt x="0" y="39"/>
                </a:cubicBezTo>
                <a:cubicBezTo>
                  <a:pt x="76" y="163"/>
                  <a:pt x="212" y="247"/>
                  <a:pt x="367" y="252"/>
                </a:cubicBezTo>
                <a:cubicBezTo>
                  <a:pt x="385" y="214"/>
                  <a:pt x="385" y="214"/>
                  <a:pt x="385" y="214"/>
                </a:cubicBezTo>
                <a:lnTo>
                  <a:pt x="367" y="174"/>
                </a:lnTo>
                <a:close/>
              </a:path>
            </a:pathLst>
          </a:custGeom>
          <a:noFill/>
          <a:ln w="12700" cap="flat" cmpd="sng" algn="ctr">
            <a:solidFill>
              <a:schemeClr val="bg1">
                <a:lumMod val="95000"/>
              </a:schemeClr>
            </a:solidFill>
            <a:prstDash val="solid"/>
            <a:round/>
            <a:headEnd type="none" w="sm" len="sm"/>
            <a:tailEnd type="none" w="sm" len="sm"/>
          </a:ln>
          <a:effectLst/>
        </p:spPr>
        <p:txBody>
          <a:bodyPr vert="horz" wrap="square" lIns="91438" tIns="45719" rIns="91438" bIns="45719" numCol="1" rtlCol="0" anchor="ctr" anchorCtr="0" compatLnSpc="1"/>
          <a:lstStyle/>
          <a:p>
            <a:pPr algn="ctr" defTabSz="685800" fontAlgn="base">
              <a:spcBef>
                <a:spcPct val="0"/>
              </a:spcBef>
              <a:spcAft>
                <a:spcPct val="0"/>
              </a:spcAft>
              <a:defRPr/>
            </a:pPr>
            <a:endParaRPr lang="de-DE" altLang="zh-CN" sz="1100" kern="0">
              <a:solidFill>
                <a:schemeClr val="bg1"/>
              </a:solidFill>
              <a:effectLst>
                <a:outerShdw blurRad="38100" dist="38100" dir="2700000" algn="tl">
                  <a:srgbClr val="000000">
                    <a:alpha val="43137"/>
                  </a:srgbClr>
                </a:outerShdw>
              </a:effectLst>
              <a:latin typeface="微软雅黑" panose="020B0503020204020204" pitchFamily="34" charset="-122"/>
            </a:endParaRPr>
          </a:p>
        </p:txBody>
      </p:sp>
      <p:sp>
        <p:nvSpPr>
          <p:cNvPr id="14" name="_color1"/>
          <p:cNvSpPr/>
          <p:nvPr/>
        </p:nvSpPr>
        <p:spPr bwMode="gray">
          <a:xfrm>
            <a:off x="2352452" y="1660293"/>
            <a:ext cx="952764" cy="633089"/>
          </a:xfrm>
          <a:custGeom>
            <a:avLst/>
            <a:gdLst/>
            <a:ahLst/>
            <a:cxnLst>
              <a:cxn ang="0">
                <a:pos x="68" y="249"/>
              </a:cxn>
              <a:cxn ang="0">
                <a:pos x="368" y="78"/>
              </a:cxn>
              <a:cxn ang="0">
                <a:pos x="350" y="39"/>
              </a:cxn>
              <a:cxn ang="0">
                <a:pos x="368" y="0"/>
              </a:cxn>
              <a:cxn ang="0">
                <a:pos x="0" y="211"/>
              </a:cxn>
              <a:cxn ang="0">
                <a:pos x="25" y="245"/>
              </a:cxn>
              <a:cxn ang="0">
                <a:pos x="68" y="249"/>
              </a:cxn>
            </a:cxnLst>
            <a:rect l="0" t="0" r="r" b="b"/>
            <a:pathLst>
              <a:path w="368" h="249">
                <a:moveTo>
                  <a:pt x="68" y="249"/>
                </a:moveTo>
                <a:cubicBezTo>
                  <a:pt x="132" y="149"/>
                  <a:pt x="242" y="82"/>
                  <a:pt x="368" y="78"/>
                </a:cubicBezTo>
                <a:cubicBezTo>
                  <a:pt x="350" y="39"/>
                  <a:pt x="350" y="39"/>
                  <a:pt x="350" y="39"/>
                </a:cubicBezTo>
                <a:cubicBezTo>
                  <a:pt x="368" y="0"/>
                  <a:pt x="368" y="0"/>
                  <a:pt x="368" y="0"/>
                </a:cubicBezTo>
                <a:cubicBezTo>
                  <a:pt x="212" y="4"/>
                  <a:pt x="77" y="87"/>
                  <a:pt x="0" y="211"/>
                </a:cubicBezTo>
                <a:cubicBezTo>
                  <a:pt x="25" y="245"/>
                  <a:pt x="25" y="245"/>
                  <a:pt x="25" y="245"/>
                </a:cubicBezTo>
                <a:lnTo>
                  <a:pt x="68" y="249"/>
                </a:lnTo>
                <a:close/>
              </a:path>
            </a:pathLst>
          </a:custGeom>
          <a:noFill/>
          <a:ln w="12700" cap="flat" cmpd="sng" algn="ctr">
            <a:solidFill>
              <a:schemeClr val="bg1">
                <a:lumMod val="95000"/>
              </a:schemeClr>
            </a:solidFill>
            <a:prstDash val="solid"/>
            <a:round/>
            <a:headEnd type="none" w="sm" len="sm"/>
            <a:tailEnd type="none" w="sm" len="sm"/>
          </a:ln>
          <a:effectLst/>
        </p:spPr>
        <p:txBody>
          <a:bodyPr vert="horz" wrap="square" lIns="91438" tIns="45719" rIns="91438" bIns="45719" numCol="1" rtlCol="0" anchor="ctr" anchorCtr="0" compatLnSpc="1"/>
          <a:lstStyle/>
          <a:p>
            <a:pPr algn="ctr" defTabSz="685800" fontAlgn="base">
              <a:spcBef>
                <a:spcPct val="0"/>
              </a:spcBef>
              <a:spcAft>
                <a:spcPct val="0"/>
              </a:spcAft>
              <a:defRPr/>
            </a:pPr>
            <a:endParaRPr lang="de-DE" altLang="zh-CN" sz="1100" kern="0">
              <a:solidFill>
                <a:schemeClr val="bg1"/>
              </a:solidFill>
              <a:effectLst>
                <a:outerShdw blurRad="38100" dist="38100" dir="2700000" algn="tl">
                  <a:srgbClr val="000000">
                    <a:alpha val="43137"/>
                  </a:srgbClr>
                </a:outerShdw>
              </a:effectLst>
              <a:latin typeface="微软雅黑" panose="020B0503020204020204" pitchFamily="34" charset="-122"/>
            </a:endParaRPr>
          </a:p>
        </p:txBody>
      </p:sp>
      <p:sp>
        <p:nvSpPr>
          <p:cNvPr id="15" name="_color1"/>
          <p:cNvSpPr/>
          <p:nvPr/>
        </p:nvSpPr>
        <p:spPr bwMode="gray">
          <a:xfrm>
            <a:off x="3320298" y="1661303"/>
            <a:ext cx="995475" cy="642781"/>
          </a:xfrm>
          <a:custGeom>
            <a:avLst/>
            <a:gdLst/>
            <a:ahLst/>
            <a:cxnLst>
              <a:cxn ang="0">
                <a:pos x="19" y="78"/>
              </a:cxn>
              <a:cxn ang="0">
                <a:pos x="318" y="253"/>
              </a:cxn>
              <a:cxn ang="0">
                <a:pos x="343" y="216"/>
              </a:cxn>
              <a:cxn ang="0">
                <a:pos x="385" y="213"/>
              </a:cxn>
              <a:cxn ang="0">
                <a:pos x="18" y="0"/>
              </a:cxn>
              <a:cxn ang="0">
                <a:pos x="0" y="39"/>
              </a:cxn>
              <a:cxn ang="0">
                <a:pos x="19" y="78"/>
              </a:cxn>
            </a:cxnLst>
            <a:rect l="0" t="0" r="r" b="b"/>
            <a:pathLst>
              <a:path w="385" h="253">
                <a:moveTo>
                  <a:pt x="19" y="78"/>
                </a:moveTo>
                <a:cubicBezTo>
                  <a:pt x="145" y="83"/>
                  <a:pt x="255" y="151"/>
                  <a:pt x="318" y="253"/>
                </a:cubicBezTo>
                <a:cubicBezTo>
                  <a:pt x="343" y="216"/>
                  <a:pt x="343" y="216"/>
                  <a:pt x="343" y="216"/>
                </a:cubicBezTo>
                <a:cubicBezTo>
                  <a:pt x="385" y="213"/>
                  <a:pt x="385" y="213"/>
                  <a:pt x="385" y="213"/>
                </a:cubicBezTo>
                <a:cubicBezTo>
                  <a:pt x="309" y="88"/>
                  <a:pt x="173" y="4"/>
                  <a:pt x="18" y="0"/>
                </a:cubicBezTo>
                <a:cubicBezTo>
                  <a:pt x="0" y="39"/>
                  <a:pt x="0" y="39"/>
                  <a:pt x="0" y="39"/>
                </a:cubicBezTo>
                <a:lnTo>
                  <a:pt x="19" y="78"/>
                </a:lnTo>
                <a:close/>
              </a:path>
            </a:pathLst>
          </a:custGeom>
          <a:noFill/>
          <a:ln w="12700" cap="flat" cmpd="sng" algn="ctr">
            <a:solidFill>
              <a:schemeClr val="bg1">
                <a:lumMod val="95000"/>
              </a:schemeClr>
            </a:solidFill>
            <a:prstDash val="solid"/>
            <a:round/>
            <a:headEnd type="none" w="sm" len="sm"/>
            <a:tailEnd type="none" w="sm" len="sm"/>
          </a:ln>
          <a:effectLst/>
        </p:spPr>
        <p:txBody>
          <a:bodyPr vert="horz" wrap="square" lIns="91438" tIns="45719" rIns="91438" bIns="45719" numCol="1" rtlCol="0" anchor="ctr" anchorCtr="0" compatLnSpc="1"/>
          <a:lstStyle/>
          <a:p>
            <a:pPr algn="ctr" defTabSz="685800" fontAlgn="base">
              <a:spcBef>
                <a:spcPct val="0"/>
              </a:spcBef>
              <a:spcAft>
                <a:spcPct val="0"/>
              </a:spcAft>
              <a:defRPr/>
            </a:pPr>
            <a:endParaRPr lang="de-DE" altLang="zh-CN" sz="1100" kern="0">
              <a:solidFill>
                <a:schemeClr val="bg1"/>
              </a:solidFill>
              <a:effectLst>
                <a:outerShdw blurRad="38100" dist="38100" dir="2700000" algn="tl">
                  <a:srgbClr val="000000">
                    <a:alpha val="43137"/>
                  </a:srgbClr>
                </a:outerShdw>
              </a:effectLst>
              <a:latin typeface="微软雅黑" panose="020B0503020204020204" pitchFamily="34" charset="-122"/>
            </a:endParaRPr>
          </a:p>
        </p:txBody>
      </p:sp>
      <p:sp>
        <p:nvSpPr>
          <p:cNvPr id="16" name="_color1"/>
          <p:cNvSpPr/>
          <p:nvPr/>
        </p:nvSpPr>
        <p:spPr bwMode="gray">
          <a:xfrm>
            <a:off x="2161701" y="2290240"/>
            <a:ext cx="315398" cy="1080991"/>
          </a:xfrm>
          <a:custGeom>
            <a:avLst/>
            <a:gdLst/>
            <a:ahLst/>
            <a:cxnLst>
              <a:cxn ang="0">
                <a:pos x="120" y="385"/>
              </a:cxn>
              <a:cxn ang="0">
                <a:pos x="78" y="213"/>
              </a:cxn>
              <a:cxn ang="0">
                <a:pos x="122" y="39"/>
              </a:cxn>
              <a:cxn ang="0">
                <a:pos x="79" y="35"/>
              </a:cxn>
              <a:cxn ang="0">
                <a:pos x="54" y="0"/>
              </a:cxn>
              <a:cxn ang="0">
                <a:pos x="0" y="213"/>
              </a:cxn>
              <a:cxn ang="0">
                <a:pos x="53" y="425"/>
              </a:cxn>
              <a:cxn ang="0">
                <a:pos x="95" y="421"/>
              </a:cxn>
              <a:cxn ang="0">
                <a:pos x="120" y="385"/>
              </a:cxn>
            </a:cxnLst>
            <a:rect l="0" t="0" r="r" b="b"/>
            <a:pathLst>
              <a:path w="122" h="425">
                <a:moveTo>
                  <a:pt x="120" y="385"/>
                </a:moveTo>
                <a:cubicBezTo>
                  <a:pt x="93" y="334"/>
                  <a:pt x="78" y="275"/>
                  <a:pt x="78" y="213"/>
                </a:cubicBezTo>
                <a:cubicBezTo>
                  <a:pt x="78" y="150"/>
                  <a:pt x="94" y="91"/>
                  <a:pt x="122" y="39"/>
                </a:cubicBezTo>
                <a:cubicBezTo>
                  <a:pt x="79" y="35"/>
                  <a:pt x="79" y="35"/>
                  <a:pt x="79" y="35"/>
                </a:cubicBezTo>
                <a:cubicBezTo>
                  <a:pt x="54" y="0"/>
                  <a:pt x="54" y="0"/>
                  <a:pt x="54" y="0"/>
                </a:cubicBezTo>
                <a:cubicBezTo>
                  <a:pt x="19" y="64"/>
                  <a:pt x="0" y="136"/>
                  <a:pt x="0" y="213"/>
                </a:cubicBezTo>
                <a:cubicBezTo>
                  <a:pt x="0" y="290"/>
                  <a:pt x="19" y="362"/>
                  <a:pt x="53" y="425"/>
                </a:cubicBezTo>
                <a:cubicBezTo>
                  <a:pt x="95" y="421"/>
                  <a:pt x="95" y="421"/>
                  <a:pt x="95" y="421"/>
                </a:cubicBezTo>
                <a:lnTo>
                  <a:pt x="120" y="385"/>
                </a:lnTo>
                <a:close/>
              </a:path>
            </a:pathLst>
          </a:custGeom>
          <a:noFill/>
          <a:ln w="12700" cap="flat" cmpd="sng" algn="ctr">
            <a:solidFill>
              <a:schemeClr val="bg1">
                <a:lumMod val="95000"/>
              </a:schemeClr>
            </a:solidFill>
            <a:prstDash val="solid"/>
            <a:round/>
            <a:headEnd type="none" w="sm" len="sm"/>
            <a:tailEnd type="none" w="sm" len="sm"/>
          </a:ln>
          <a:effectLst/>
        </p:spPr>
        <p:txBody>
          <a:bodyPr vert="horz" wrap="square" lIns="91438" tIns="45719" rIns="91438" bIns="45719" numCol="1" rtlCol="0" anchor="ctr" anchorCtr="0" compatLnSpc="1"/>
          <a:lstStyle/>
          <a:p>
            <a:pPr algn="ctr" defTabSz="685800" fontAlgn="base">
              <a:spcBef>
                <a:spcPct val="0"/>
              </a:spcBef>
              <a:spcAft>
                <a:spcPct val="0"/>
              </a:spcAft>
              <a:defRPr/>
            </a:pPr>
            <a:endParaRPr lang="de-DE" altLang="zh-CN" sz="1100" kern="0">
              <a:solidFill>
                <a:schemeClr val="bg1"/>
              </a:solidFill>
              <a:effectLst>
                <a:outerShdw blurRad="38100" dist="38100" dir="2700000" algn="tl">
                  <a:srgbClr val="000000">
                    <a:alpha val="43137"/>
                  </a:srgbClr>
                </a:outerShdw>
              </a:effectLst>
              <a:latin typeface="微软雅黑" panose="020B0503020204020204" pitchFamily="34" charset="-122"/>
            </a:endParaRPr>
          </a:p>
        </p:txBody>
      </p:sp>
      <p:sp>
        <p:nvSpPr>
          <p:cNvPr id="17" name="_color1"/>
          <p:cNvSpPr/>
          <p:nvPr/>
        </p:nvSpPr>
        <p:spPr bwMode="gray">
          <a:xfrm>
            <a:off x="3435715" y="3377515"/>
            <a:ext cx="949480" cy="633089"/>
          </a:xfrm>
          <a:custGeom>
            <a:avLst/>
            <a:gdLst/>
            <a:ahLst/>
            <a:cxnLst>
              <a:cxn ang="0">
                <a:pos x="299" y="0"/>
              </a:cxn>
              <a:cxn ang="0">
                <a:pos x="0" y="171"/>
              </a:cxn>
              <a:cxn ang="0">
                <a:pos x="18" y="211"/>
              </a:cxn>
              <a:cxn ang="0">
                <a:pos x="0" y="249"/>
              </a:cxn>
              <a:cxn ang="0">
                <a:pos x="367" y="39"/>
              </a:cxn>
              <a:cxn ang="0">
                <a:pos x="342" y="4"/>
              </a:cxn>
              <a:cxn ang="0">
                <a:pos x="299" y="0"/>
              </a:cxn>
            </a:cxnLst>
            <a:rect l="0" t="0" r="r" b="b"/>
            <a:pathLst>
              <a:path w="367" h="249">
                <a:moveTo>
                  <a:pt x="299" y="0"/>
                </a:moveTo>
                <a:cubicBezTo>
                  <a:pt x="236" y="100"/>
                  <a:pt x="126" y="167"/>
                  <a:pt x="0" y="171"/>
                </a:cubicBezTo>
                <a:cubicBezTo>
                  <a:pt x="18" y="211"/>
                  <a:pt x="18" y="211"/>
                  <a:pt x="18" y="211"/>
                </a:cubicBezTo>
                <a:cubicBezTo>
                  <a:pt x="0" y="249"/>
                  <a:pt x="0" y="249"/>
                  <a:pt x="0" y="249"/>
                </a:cubicBezTo>
                <a:cubicBezTo>
                  <a:pt x="155" y="245"/>
                  <a:pt x="290" y="162"/>
                  <a:pt x="367" y="39"/>
                </a:cubicBezTo>
                <a:cubicBezTo>
                  <a:pt x="342" y="4"/>
                  <a:pt x="342" y="4"/>
                  <a:pt x="342" y="4"/>
                </a:cubicBezTo>
                <a:lnTo>
                  <a:pt x="299" y="0"/>
                </a:lnTo>
                <a:close/>
              </a:path>
            </a:pathLst>
          </a:custGeom>
          <a:noFill/>
          <a:ln w="12700" cap="flat" cmpd="sng" algn="ctr">
            <a:solidFill>
              <a:schemeClr val="bg1">
                <a:lumMod val="95000"/>
              </a:schemeClr>
            </a:solidFill>
            <a:prstDash val="solid"/>
            <a:round/>
            <a:headEnd type="none" w="sm" len="sm"/>
            <a:tailEnd type="none" w="sm" len="sm"/>
          </a:ln>
          <a:effectLst/>
        </p:spPr>
        <p:txBody>
          <a:bodyPr vert="horz" wrap="square" lIns="91438" tIns="45719" rIns="91438" bIns="45719" numCol="1" rtlCol="0" anchor="ctr" anchorCtr="0" compatLnSpc="1"/>
          <a:lstStyle/>
          <a:p>
            <a:pPr algn="ctr" defTabSz="685800" fontAlgn="base">
              <a:spcBef>
                <a:spcPct val="0"/>
              </a:spcBef>
              <a:spcAft>
                <a:spcPct val="0"/>
              </a:spcAft>
              <a:defRPr/>
            </a:pPr>
            <a:endParaRPr lang="de-DE" altLang="zh-CN" sz="1100" kern="0">
              <a:solidFill>
                <a:schemeClr val="bg1"/>
              </a:solidFill>
              <a:effectLst>
                <a:outerShdw blurRad="38100" dist="38100" dir="2700000" algn="tl">
                  <a:srgbClr val="000000">
                    <a:alpha val="43137"/>
                  </a:srgbClr>
                </a:outerShdw>
              </a:effectLst>
              <a:latin typeface="微软雅黑" panose="020B0503020204020204" pitchFamily="34" charset="-122"/>
            </a:endParaRPr>
          </a:p>
        </p:txBody>
      </p:sp>
      <p:sp>
        <p:nvSpPr>
          <p:cNvPr id="18" name="_color1"/>
          <p:cNvSpPr/>
          <p:nvPr/>
        </p:nvSpPr>
        <p:spPr bwMode="gray">
          <a:xfrm>
            <a:off x="4572244" y="1661080"/>
            <a:ext cx="995474" cy="640626"/>
          </a:xfrm>
          <a:custGeom>
            <a:avLst/>
            <a:gdLst/>
            <a:ahLst/>
            <a:cxnLst>
              <a:cxn ang="0">
                <a:pos x="367" y="0"/>
              </a:cxn>
              <a:cxn ang="0">
                <a:pos x="0" y="213"/>
              </a:cxn>
              <a:cxn ang="0">
                <a:pos x="41" y="216"/>
              </a:cxn>
              <a:cxn ang="0">
                <a:pos x="67" y="252"/>
              </a:cxn>
              <a:cxn ang="0">
                <a:pos x="367" y="78"/>
              </a:cxn>
              <a:cxn ang="0">
                <a:pos x="385" y="40"/>
              </a:cxn>
              <a:cxn ang="0">
                <a:pos x="367" y="0"/>
              </a:cxn>
            </a:cxnLst>
            <a:rect l="0" t="0" r="r" b="b"/>
            <a:pathLst>
              <a:path w="385" h="252">
                <a:moveTo>
                  <a:pt x="367" y="0"/>
                </a:moveTo>
                <a:cubicBezTo>
                  <a:pt x="211" y="4"/>
                  <a:pt x="76" y="88"/>
                  <a:pt x="0" y="213"/>
                </a:cubicBezTo>
                <a:cubicBezTo>
                  <a:pt x="41" y="216"/>
                  <a:pt x="41" y="216"/>
                  <a:pt x="41" y="216"/>
                </a:cubicBezTo>
                <a:cubicBezTo>
                  <a:pt x="67" y="252"/>
                  <a:pt x="67" y="252"/>
                  <a:pt x="67" y="252"/>
                </a:cubicBezTo>
                <a:cubicBezTo>
                  <a:pt x="130" y="151"/>
                  <a:pt x="240" y="82"/>
                  <a:pt x="367" y="78"/>
                </a:cubicBezTo>
                <a:cubicBezTo>
                  <a:pt x="385" y="40"/>
                  <a:pt x="385" y="40"/>
                  <a:pt x="385" y="40"/>
                </a:cubicBezTo>
                <a:lnTo>
                  <a:pt x="367" y="0"/>
                </a:lnTo>
                <a:close/>
              </a:path>
            </a:pathLst>
          </a:custGeom>
          <a:noFill/>
          <a:ln>
            <a:solidFill>
              <a:schemeClr val="bg1">
                <a:lumMod val="95000"/>
              </a:schemeClr>
            </a:solidFill>
            <a:headEnd type="none" w="sm" len="sm"/>
            <a:tailEnd type="none" w="sm" len="sm"/>
          </a:ln>
        </p:spPr>
        <p:style>
          <a:lnRef idx="1">
            <a:schemeClr val="dk1"/>
          </a:lnRef>
          <a:fillRef idx="2">
            <a:schemeClr val="dk1"/>
          </a:fillRef>
          <a:effectRef idx="1">
            <a:schemeClr val="dk1"/>
          </a:effectRef>
          <a:fontRef idx="minor">
            <a:schemeClr val="dk1"/>
          </a:fontRef>
        </p:style>
        <p:txBody>
          <a:bodyPr vert="horz" wrap="square" lIns="91438" tIns="45719" rIns="91438" bIns="45719" numCol="1" rtlCol="0" anchor="ctr" anchorCtr="0" compatLnSpc="1"/>
          <a:lstStyle/>
          <a:p>
            <a:pPr algn="ctr" defTabSz="685800" fontAlgn="base">
              <a:spcBef>
                <a:spcPct val="0"/>
              </a:spcBef>
              <a:spcAft>
                <a:spcPct val="0"/>
              </a:spcAft>
              <a:defRPr/>
            </a:pPr>
            <a:endParaRPr lang="de-DE" altLang="zh-CN" sz="1100" kern="0">
              <a:solidFill>
                <a:schemeClr val="bg1"/>
              </a:solidFill>
              <a:effectLst>
                <a:outerShdw blurRad="38100" dist="38100" dir="2700000" algn="tl">
                  <a:srgbClr val="000000">
                    <a:alpha val="43137"/>
                  </a:srgbClr>
                </a:outerShdw>
              </a:effectLst>
              <a:latin typeface="微软雅黑" panose="020B0503020204020204" pitchFamily="34" charset="-122"/>
            </a:endParaRPr>
          </a:p>
        </p:txBody>
      </p:sp>
      <p:sp>
        <p:nvSpPr>
          <p:cNvPr id="19" name="_color1"/>
          <p:cNvSpPr/>
          <p:nvPr/>
        </p:nvSpPr>
        <p:spPr bwMode="gray">
          <a:xfrm>
            <a:off x="5627172" y="1660291"/>
            <a:ext cx="952765" cy="633090"/>
          </a:xfrm>
          <a:custGeom>
            <a:avLst/>
            <a:gdLst/>
            <a:ahLst/>
            <a:cxnLst>
              <a:cxn ang="0">
                <a:pos x="368" y="211"/>
              </a:cxn>
              <a:cxn ang="0">
                <a:pos x="0" y="0"/>
              </a:cxn>
              <a:cxn ang="0">
                <a:pos x="18" y="40"/>
              </a:cxn>
              <a:cxn ang="0">
                <a:pos x="0" y="78"/>
              </a:cxn>
              <a:cxn ang="0">
                <a:pos x="300" y="249"/>
              </a:cxn>
              <a:cxn ang="0">
                <a:pos x="343" y="245"/>
              </a:cxn>
              <a:cxn ang="0">
                <a:pos x="368" y="211"/>
              </a:cxn>
            </a:cxnLst>
            <a:rect l="0" t="0" r="r" b="b"/>
            <a:pathLst>
              <a:path w="368" h="249">
                <a:moveTo>
                  <a:pt x="368" y="211"/>
                </a:moveTo>
                <a:cubicBezTo>
                  <a:pt x="291" y="87"/>
                  <a:pt x="155" y="4"/>
                  <a:pt x="0" y="0"/>
                </a:cubicBezTo>
                <a:cubicBezTo>
                  <a:pt x="18" y="40"/>
                  <a:pt x="18" y="40"/>
                  <a:pt x="18" y="40"/>
                </a:cubicBezTo>
                <a:cubicBezTo>
                  <a:pt x="0" y="78"/>
                  <a:pt x="0" y="78"/>
                  <a:pt x="0" y="78"/>
                </a:cubicBezTo>
                <a:cubicBezTo>
                  <a:pt x="126" y="82"/>
                  <a:pt x="236" y="149"/>
                  <a:pt x="300" y="249"/>
                </a:cubicBezTo>
                <a:cubicBezTo>
                  <a:pt x="343" y="245"/>
                  <a:pt x="343" y="245"/>
                  <a:pt x="343" y="245"/>
                </a:cubicBezTo>
                <a:lnTo>
                  <a:pt x="368" y="211"/>
                </a:lnTo>
                <a:close/>
              </a:path>
            </a:pathLst>
          </a:custGeom>
          <a:noFill/>
          <a:ln>
            <a:solidFill>
              <a:schemeClr val="bg1">
                <a:lumMod val="95000"/>
              </a:schemeClr>
            </a:solidFill>
            <a:headEnd type="none" w="sm" len="sm"/>
            <a:tailEnd type="none" w="sm" len="sm"/>
          </a:ln>
        </p:spPr>
        <p:style>
          <a:lnRef idx="1">
            <a:schemeClr val="dk1"/>
          </a:lnRef>
          <a:fillRef idx="2">
            <a:schemeClr val="dk1"/>
          </a:fillRef>
          <a:effectRef idx="1">
            <a:schemeClr val="dk1"/>
          </a:effectRef>
          <a:fontRef idx="minor">
            <a:schemeClr val="dk1"/>
          </a:fontRef>
        </p:style>
        <p:txBody>
          <a:bodyPr vert="horz" wrap="square" lIns="91438" tIns="45719" rIns="91438" bIns="45719" numCol="1" rtlCol="0" anchor="ctr" anchorCtr="0" compatLnSpc="1"/>
          <a:lstStyle/>
          <a:p>
            <a:pPr algn="ctr" defTabSz="685800" fontAlgn="base">
              <a:spcBef>
                <a:spcPct val="0"/>
              </a:spcBef>
              <a:spcAft>
                <a:spcPct val="0"/>
              </a:spcAft>
              <a:defRPr/>
            </a:pPr>
            <a:endParaRPr lang="de-DE" altLang="zh-CN" sz="1100" kern="0">
              <a:solidFill>
                <a:schemeClr val="bg1"/>
              </a:solidFill>
              <a:effectLst>
                <a:outerShdw blurRad="38100" dist="38100" dir="2700000" algn="tl">
                  <a:srgbClr val="000000">
                    <a:alpha val="43137"/>
                  </a:srgbClr>
                </a:outerShdw>
              </a:effectLst>
              <a:latin typeface="微软雅黑" panose="020B0503020204020204" pitchFamily="34" charset="-122"/>
            </a:endParaRPr>
          </a:p>
        </p:txBody>
      </p:sp>
      <p:sp>
        <p:nvSpPr>
          <p:cNvPr id="20" name="_color1"/>
          <p:cNvSpPr/>
          <p:nvPr/>
        </p:nvSpPr>
        <p:spPr bwMode="gray">
          <a:xfrm>
            <a:off x="4574657" y="3377515"/>
            <a:ext cx="954955" cy="633089"/>
          </a:xfrm>
          <a:custGeom>
            <a:avLst/>
            <a:gdLst/>
            <a:ahLst/>
            <a:cxnLst>
              <a:cxn ang="0">
                <a:pos x="369" y="171"/>
              </a:cxn>
              <a:cxn ang="0">
                <a:pos x="68" y="0"/>
              </a:cxn>
              <a:cxn ang="0">
                <a:pos x="26" y="4"/>
              </a:cxn>
              <a:cxn ang="0">
                <a:pos x="0" y="39"/>
              </a:cxn>
              <a:cxn ang="0">
                <a:pos x="368" y="249"/>
              </a:cxn>
              <a:cxn ang="0">
                <a:pos x="351" y="211"/>
              </a:cxn>
              <a:cxn ang="0">
                <a:pos x="369" y="171"/>
              </a:cxn>
            </a:cxnLst>
            <a:rect l="0" t="0" r="r" b="b"/>
            <a:pathLst>
              <a:path w="369" h="249">
                <a:moveTo>
                  <a:pt x="369" y="171"/>
                </a:moveTo>
                <a:cubicBezTo>
                  <a:pt x="242" y="167"/>
                  <a:pt x="132" y="100"/>
                  <a:pt x="68" y="0"/>
                </a:cubicBezTo>
                <a:cubicBezTo>
                  <a:pt x="26" y="4"/>
                  <a:pt x="26" y="4"/>
                  <a:pt x="26" y="4"/>
                </a:cubicBezTo>
                <a:cubicBezTo>
                  <a:pt x="0" y="39"/>
                  <a:pt x="0" y="39"/>
                  <a:pt x="0" y="39"/>
                </a:cubicBezTo>
                <a:cubicBezTo>
                  <a:pt x="78" y="162"/>
                  <a:pt x="213" y="245"/>
                  <a:pt x="368" y="249"/>
                </a:cubicBezTo>
                <a:cubicBezTo>
                  <a:pt x="351" y="211"/>
                  <a:pt x="351" y="211"/>
                  <a:pt x="351" y="211"/>
                </a:cubicBezTo>
                <a:lnTo>
                  <a:pt x="369" y="171"/>
                </a:lnTo>
                <a:close/>
              </a:path>
            </a:pathLst>
          </a:custGeom>
          <a:noFill/>
          <a:ln>
            <a:solidFill>
              <a:schemeClr val="bg1">
                <a:lumMod val="95000"/>
              </a:schemeClr>
            </a:solidFill>
            <a:headEnd type="none" w="sm" len="sm"/>
            <a:tailEnd type="none" w="sm" len="sm"/>
          </a:ln>
        </p:spPr>
        <p:style>
          <a:lnRef idx="1">
            <a:schemeClr val="dk1"/>
          </a:lnRef>
          <a:fillRef idx="2">
            <a:schemeClr val="dk1"/>
          </a:fillRef>
          <a:effectRef idx="1">
            <a:schemeClr val="dk1"/>
          </a:effectRef>
          <a:fontRef idx="minor">
            <a:schemeClr val="dk1"/>
          </a:fontRef>
        </p:style>
        <p:txBody>
          <a:bodyPr vert="horz" wrap="square" lIns="91438" tIns="45719" rIns="91438" bIns="45719" numCol="1" rtlCol="0" anchor="ctr" anchorCtr="0" compatLnSpc="1"/>
          <a:lstStyle/>
          <a:p>
            <a:pPr algn="ctr" defTabSz="685800" fontAlgn="base">
              <a:spcBef>
                <a:spcPct val="0"/>
              </a:spcBef>
              <a:spcAft>
                <a:spcPct val="0"/>
              </a:spcAft>
              <a:defRPr/>
            </a:pPr>
            <a:endParaRPr lang="de-DE" altLang="zh-CN" sz="1100" kern="0">
              <a:solidFill>
                <a:schemeClr val="bg1"/>
              </a:solidFill>
              <a:effectLst>
                <a:outerShdw blurRad="38100" dist="38100" dir="2700000" algn="tl">
                  <a:srgbClr val="000000">
                    <a:alpha val="43137"/>
                  </a:srgbClr>
                </a:outerShdw>
              </a:effectLst>
              <a:latin typeface="微软雅黑" panose="020B0503020204020204" pitchFamily="34" charset="-122"/>
            </a:endParaRPr>
          </a:p>
        </p:txBody>
      </p:sp>
      <p:sp>
        <p:nvSpPr>
          <p:cNvPr id="21" name="_color1"/>
          <p:cNvSpPr/>
          <p:nvPr/>
        </p:nvSpPr>
        <p:spPr bwMode="gray">
          <a:xfrm>
            <a:off x="5573172" y="3369851"/>
            <a:ext cx="993285" cy="640626"/>
          </a:xfrm>
          <a:custGeom>
            <a:avLst/>
            <a:gdLst/>
            <a:ahLst/>
            <a:cxnLst>
              <a:cxn ang="0">
                <a:pos x="316" y="0"/>
              </a:cxn>
              <a:cxn ang="0">
                <a:pos x="18" y="174"/>
              </a:cxn>
              <a:cxn ang="0">
                <a:pos x="0" y="214"/>
              </a:cxn>
              <a:cxn ang="0">
                <a:pos x="18" y="252"/>
              </a:cxn>
              <a:cxn ang="0">
                <a:pos x="384" y="39"/>
              </a:cxn>
              <a:cxn ang="0">
                <a:pos x="342" y="36"/>
              </a:cxn>
              <a:cxn ang="0">
                <a:pos x="316" y="0"/>
              </a:cxn>
            </a:cxnLst>
            <a:rect l="0" t="0" r="r" b="b"/>
            <a:pathLst>
              <a:path w="384" h="252">
                <a:moveTo>
                  <a:pt x="316" y="0"/>
                </a:moveTo>
                <a:cubicBezTo>
                  <a:pt x="254" y="101"/>
                  <a:pt x="144" y="169"/>
                  <a:pt x="18" y="174"/>
                </a:cubicBezTo>
                <a:cubicBezTo>
                  <a:pt x="0" y="214"/>
                  <a:pt x="0" y="214"/>
                  <a:pt x="0" y="214"/>
                </a:cubicBezTo>
                <a:cubicBezTo>
                  <a:pt x="18" y="252"/>
                  <a:pt x="18" y="252"/>
                  <a:pt x="18" y="252"/>
                </a:cubicBezTo>
                <a:cubicBezTo>
                  <a:pt x="173" y="247"/>
                  <a:pt x="307" y="163"/>
                  <a:pt x="384" y="39"/>
                </a:cubicBezTo>
                <a:cubicBezTo>
                  <a:pt x="342" y="36"/>
                  <a:pt x="342" y="36"/>
                  <a:pt x="342" y="36"/>
                </a:cubicBezTo>
                <a:lnTo>
                  <a:pt x="316" y="0"/>
                </a:lnTo>
                <a:close/>
              </a:path>
            </a:pathLst>
          </a:custGeom>
          <a:noFill/>
          <a:ln>
            <a:solidFill>
              <a:schemeClr val="bg1">
                <a:lumMod val="95000"/>
              </a:schemeClr>
            </a:solidFill>
            <a:headEnd type="none" w="sm" len="sm"/>
            <a:tailEnd type="none" w="sm" len="sm"/>
          </a:ln>
        </p:spPr>
        <p:style>
          <a:lnRef idx="1">
            <a:schemeClr val="dk1"/>
          </a:lnRef>
          <a:fillRef idx="2">
            <a:schemeClr val="dk1"/>
          </a:fillRef>
          <a:effectRef idx="1">
            <a:schemeClr val="dk1"/>
          </a:effectRef>
          <a:fontRef idx="minor">
            <a:schemeClr val="dk1"/>
          </a:fontRef>
        </p:style>
        <p:txBody>
          <a:bodyPr vert="horz" wrap="square" lIns="91438" tIns="45719" rIns="91438" bIns="45719" numCol="1" rtlCol="0" anchor="ctr" anchorCtr="0" compatLnSpc="1"/>
          <a:lstStyle/>
          <a:p>
            <a:pPr algn="ctr" defTabSz="685800" fontAlgn="base">
              <a:spcBef>
                <a:spcPct val="0"/>
              </a:spcBef>
              <a:spcAft>
                <a:spcPct val="0"/>
              </a:spcAft>
              <a:defRPr/>
            </a:pPr>
            <a:endParaRPr lang="de-DE" altLang="zh-CN" sz="1100" kern="0">
              <a:solidFill>
                <a:schemeClr val="bg1"/>
              </a:solidFill>
              <a:effectLst>
                <a:outerShdw blurRad="38100" dist="38100" dir="2700000" algn="tl">
                  <a:srgbClr val="000000">
                    <a:alpha val="43137"/>
                  </a:srgbClr>
                </a:outerShdw>
              </a:effectLst>
              <a:latin typeface="微软雅黑" panose="020B0503020204020204" pitchFamily="34" charset="-122"/>
            </a:endParaRPr>
          </a:p>
        </p:txBody>
      </p:sp>
      <p:sp>
        <p:nvSpPr>
          <p:cNvPr id="22" name="_color1"/>
          <p:cNvSpPr/>
          <p:nvPr/>
        </p:nvSpPr>
        <p:spPr bwMode="gray">
          <a:xfrm>
            <a:off x="6437156" y="2293524"/>
            <a:ext cx="315398" cy="1077760"/>
          </a:xfrm>
          <a:custGeom>
            <a:avLst/>
            <a:gdLst/>
            <a:ahLst/>
            <a:cxnLst>
              <a:cxn ang="0">
                <a:pos x="69" y="424"/>
              </a:cxn>
              <a:cxn ang="0">
                <a:pos x="122" y="212"/>
              </a:cxn>
              <a:cxn ang="0">
                <a:pos x="68" y="0"/>
              </a:cxn>
              <a:cxn ang="0">
                <a:pos x="43" y="34"/>
              </a:cxn>
              <a:cxn ang="0">
                <a:pos x="0" y="38"/>
              </a:cxn>
              <a:cxn ang="0">
                <a:pos x="44" y="212"/>
              </a:cxn>
              <a:cxn ang="0">
                <a:pos x="2" y="384"/>
              </a:cxn>
              <a:cxn ang="0">
                <a:pos x="27" y="420"/>
              </a:cxn>
              <a:cxn ang="0">
                <a:pos x="69" y="424"/>
              </a:cxn>
            </a:cxnLst>
            <a:rect l="0" t="0" r="r" b="b"/>
            <a:pathLst>
              <a:path w="122" h="424">
                <a:moveTo>
                  <a:pt x="69" y="424"/>
                </a:moveTo>
                <a:cubicBezTo>
                  <a:pt x="103" y="361"/>
                  <a:pt x="122" y="289"/>
                  <a:pt x="122" y="212"/>
                </a:cubicBezTo>
                <a:cubicBezTo>
                  <a:pt x="122" y="135"/>
                  <a:pt x="102" y="63"/>
                  <a:pt x="68" y="0"/>
                </a:cubicBezTo>
                <a:cubicBezTo>
                  <a:pt x="43" y="34"/>
                  <a:pt x="43" y="34"/>
                  <a:pt x="43" y="34"/>
                </a:cubicBezTo>
                <a:cubicBezTo>
                  <a:pt x="0" y="38"/>
                  <a:pt x="0" y="38"/>
                  <a:pt x="0" y="38"/>
                </a:cubicBezTo>
                <a:cubicBezTo>
                  <a:pt x="28" y="90"/>
                  <a:pt x="44" y="149"/>
                  <a:pt x="44" y="212"/>
                </a:cubicBezTo>
                <a:cubicBezTo>
                  <a:pt x="44" y="274"/>
                  <a:pt x="29" y="333"/>
                  <a:pt x="2" y="384"/>
                </a:cubicBezTo>
                <a:cubicBezTo>
                  <a:pt x="27" y="420"/>
                  <a:pt x="27" y="420"/>
                  <a:pt x="27" y="420"/>
                </a:cubicBezTo>
                <a:lnTo>
                  <a:pt x="69" y="424"/>
                </a:lnTo>
                <a:close/>
              </a:path>
            </a:pathLst>
          </a:custGeom>
          <a:noFill/>
          <a:ln>
            <a:solidFill>
              <a:schemeClr val="bg1">
                <a:lumMod val="95000"/>
              </a:schemeClr>
            </a:solidFill>
            <a:headEnd type="none" w="sm" len="sm"/>
            <a:tailEnd type="none" w="sm" len="sm"/>
          </a:ln>
        </p:spPr>
        <p:style>
          <a:lnRef idx="1">
            <a:schemeClr val="dk1"/>
          </a:lnRef>
          <a:fillRef idx="2">
            <a:schemeClr val="dk1"/>
          </a:fillRef>
          <a:effectRef idx="1">
            <a:schemeClr val="dk1"/>
          </a:effectRef>
          <a:fontRef idx="minor">
            <a:schemeClr val="dk1"/>
          </a:fontRef>
        </p:style>
        <p:txBody>
          <a:bodyPr vert="horz" wrap="square" lIns="91438" tIns="45719" rIns="91438" bIns="45719" numCol="1" rtlCol="0" anchor="ctr" anchorCtr="0" compatLnSpc="1"/>
          <a:lstStyle/>
          <a:p>
            <a:pPr algn="ctr" defTabSz="685800" fontAlgn="base">
              <a:spcBef>
                <a:spcPct val="0"/>
              </a:spcBef>
              <a:spcAft>
                <a:spcPct val="0"/>
              </a:spcAft>
              <a:defRPr/>
            </a:pPr>
            <a:endParaRPr lang="de-DE" altLang="zh-CN" sz="1100" kern="0">
              <a:solidFill>
                <a:schemeClr val="bg1"/>
              </a:solidFill>
              <a:effectLst>
                <a:outerShdw blurRad="38100" dist="38100" dir="2700000" algn="tl">
                  <a:srgbClr val="000000">
                    <a:alpha val="43137"/>
                  </a:srgbClr>
                </a:outerShdw>
              </a:effectLst>
              <a:latin typeface="微软雅黑" panose="020B0503020204020204" pitchFamily="34" charset="-122"/>
            </a:endParaRPr>
          </a:p>
        </p:txBody>
      </p:sp>
      <p:sp>
        <p:nvSpPr>
          <p:cNvPr id="23" name="_color1"/>
          <p:cNvSpPr/>
          <p:nvPr/>
        </p:nvSpPr>
        <p:spPr bwMode="gray">
          <a:xfrm>
            <a:off x="4264388" y="2298469"/>
            <a:ext cx="423816" cy="1078835"/>
          </a:xfrm>
          <a:custGeom>
            <a:avLst/>
            <a:gdLst/>
            <a:ahLst/>
            <a:cxnLst>
              <a:cxn ang="0">
                <a:pos x="164" y="385"/>
              </a:cxn>
              <a:cxn ang="0">
                <a:pos x="120" y="210"/>
              </a:cxn>
              <a:cxn ang="0">
                <a:pos x="81" y="28"/>
              </a:cxn>
              <a:cxn ang="0">
                <a:pos x="67" y="0"/>
              </a:cxn>
              <a:cxn ang="0">
                <a:pos x="26" y="3"/>
              </a:cxn>
              <a:cxn ang="0">
                <a:pos x="0" y="40"/>
              </a:cxn>
              <a:cxn ang="0">
                <a:pos x="42" y="210"/>
              </a:cxn>
              <a:cxn ang="0">
                <a:pos x="81" y="393"/>
              </a:cxn>
              <a:cxn ang="0">
                <a:pos x="96" y="424"/>
              </a:cxn>
              <a:cxn ang="0">
                <a:pos x="122" y="389"/>
              </a:cxn>
              <a:cxn ang="0">
                <a:pos x="164" y="385"/>
              </a:cxn>
            </a:cxnLst>
            <a:rect l="0" t="0" r="r" b="b"/>
            <a:pathLst>
              <a:path w="164" h="424">
                <a:moveTo>
                  <a:pt x="164" y="385"/>
                </a:moveTo>
                <a:cubicBezTo>
                  <a:pt x="136" y="333"/>
                  <a:pt x="120" y="274"/>
                  <a:pt x="120" y="210"/>
                </a:cubicBezTo>
                <a:cubicBezTo>
                  <a:pt x="120" y="145"/>
                  <a:pt x="106" y="83"/>
                  <a:pt x="81" y="28"/>
                </a:cubicBezTo>
                <a:cubicBezTo>
                  <a:pt x="77" y="18"/>
                  <a:pt x="72" y="9"/>
                  <a:pt x="67" y="0"/>
                </a:cubicBezTo>
                <a:cubicBezTo>
                  <a:pt x="26" y="3"/>
                  <a:pt x="26" y="3"/>
                  <a:pt x="26" y="3"/>
                </a:cubicBezTo>
                <a:cubicBezTo>
                  <a:pt x="0" y="40"/>
                  <a:pt x="0" y="40"/>
                  <a:pt x="0" y="40"/>
                </a:cubicBezTo>
                <a:cubicBezTo>
                  <a:pt x="27" y="91"/>
                  <a:pt x="42" y="149"/>
                  <a:pt x="42" y="210"/>
                </a:cubicBezTo>
                <a:cubicBezTo>
                  <a:pt x="42" y="275"/>
                  <a:pt x="56" y="337"/>
                  <a:pt x="81" y="393"/>
                </a:cubicBezTo>
                <a:cubicBezTo>
                  <a:pt x="86" y="404"/>
                  <a:pt x="91" y="414"/>
                  <a:pt x="96" y="424"/>
                </a:cubicBezTo>
                <a:cubicBezTo>
                  <a:pt x="122" y="389"/>
                  <a:pt x="122" y="389"/>
                  <a:pt x="122" y="389"/>
                </a:cubicBezTo>
                <a:lnTo>
                  <a:pt x="164" y="385"/>
                </a:lnTo>
                <a:close/>
              </a:path>
            </a:pathLst>
          </a:custGeom>
          <a:noFill/>
          <a:ln w="12700" cap="flat" cmpd="sng" algn="ctr">
            <a:solidFill>
              <a:schemeClr val="bg1">
                <a:lumMod val="95000"/>
              </a:schemeClr>
            </a:solidFill>
            <a:prstDash val="solid"/>
            <a:round/>
            <a:headEnd type="none" w="sm" len="sm"/>
            <a:tailEnd type="none" w="sm" len="sm"/>
          </a:ln>
          <a:effectLst/>
        </p:spPr>
        <p:txBody>
          <a:bodyPr vert="horz" wrap="square" lIns="91438" tIns="45719" rIns="91438" bIns="45719" numCol="1" rtlCol="0" anchor="ctr" anchorCtr="0" compatLnSpc="1"/>
          <a:lstStyle/>
          <a:p>
            <a:pPr algn="ctr" defTabSz="685800" fontAlgn="base">
              <a:spcBef>
                <a:spcPct val="0"/>
              </a:spcBef>
              <a:spcAft>
                <a:spcPct val="0"/>
              </a:spcAft>
              <a:defRPr/>
            </a:pPr>
            <a:endParaRPr lang="de-DE" altLang="zh-CN" sz="1100" kern="0">
              <a:solidFill>
                <a:schemeClr val="bg1"/>
              </a:solidFill>
              <a:effectLst>
                <a:outerShdw blurRad="38100" dist="38100" dir="2700000" algn="tl">
                  <a:srgbClr val="000000">
                    <a:alpha val="43137"/>
                  </a:srgbClr>
                </a:outerShdw>
              </a:effectLst>
              <a:latin typeface="微软雅黑" panose="020B0503020204020204" pitchFamily="34" charset="-122"/>
            </a:endParaRPr>
          </a:p>
        </p:txBody>
      </p:sp>
      <p:sp>
        <p:nvSpPr>
          <p:cNvPr id="24" name="TextBox 64"/>
          <p:cNvSpPr txBox="1"/>
          <p:nvPr/>
        </p:nvSpPr>
        <p:spPr>
          <a:xfrm>
            <a:off x="2230132" y="2602297"/>
            <a:ext cx="1977662" cy="553996"/>
          </a:xfrm>
          <a:prstGeom prst="rect">
            <a:avLst/>
          </a:prstGeom>
          <a:noFill/>
        </p:spPr>
        <p:txBody>
          <a:bodyPr wrap="square" lIns="91438" tIns="45719" rIns="91438" bIns="45719" rtlCol="0">
            <a:spAutoFit/>
          </a:bodyPr>
          <a:lstStyle/>
          <a:p>
            <a:pPr algn="ctr" defTabSz="685800"/>
            <a:r>
              <a:rPr lang="zh-CN" altLang="en-US" sz="3000" b="1" dirty="0">
                <a:solidFill>
                  <a:schemeClr val="bg1"/>
                </a:solidFill>
                <a:latin typeface="微软雅黑" panose="020B0503020204020204" pitchFamily="34" charset="-122"/>
              </a:rPr>
              <a:t>关键字</a:t>
            </a:r>
          </a:p>
        </p:txBody>
      </p:sp>
      <p:sp>
        <p:nvSpPr>
          <p:cNvPr id="25" name="TextBox 65"/>
          <p:cNvSpPr txBox="1"/>
          <p:nvPr/>
        </p:nvSpPr>
        <p:spPr>
          <a:xfrm>
            <a:off x="4547192" y="2557990"/>
            <a:ext cx="1978812" cy="553996"/>
          </a:xfrm>
          <a:prstGeom prst="rect">
            <a:avLst/>
          </a:prstGeom>
          <a:noFill/>
        </p:spPr>
        <p:txBody>
          <a:bodyPr wrap="square" lIns="91438" tIns="45719" rIns="91438" bIns="45719" rtlCol="0">
            <a:spAutoFit/>
          </a:bodyPr>
          <a:lstStyle/>
          <a:p>
            <a:pPr algn="ctr" defTabSz="685800"/>
            <a:r>
              <a:rPr lang="zh-CN" altLang="en-US" sz="3000" b="1" dirty="0">
                <a:solidFill>
                  <a:schemeClr val="bg1"/>
                </a:solidFill>
                <a:latin typeface="微软雅黑" panose="020B0503020204020204" pitchFamily="34" charset="-122"/>
              </a:rPr>
              <a:t>关键字</a:t>
            </a:r>
          </a:p>
        </p:txBody>
      </p:sp>
      <p:sp>
        <p:nvSpPr>
          <p:cNvPr id="26" name="Text Box 40"/>
          <p:cNvSpPr txBox="1">
            <a:spLocks noChangeArrowheads="1"/>
          </p:cNvSpPr>
          <p:nvPr/>
        </p:nvSpPr>
        <p:spPr bwMode="gray">
          <a:xfrm>
            <a:off x="718945" y="4240459"/>
            <a:ext cx="2748268" cy="480129"/>
          </a:xfrm>
          <a:prstGeom prst="rect">
            <a:avLst/>
          </a:prstGeom>
          <a:noFill/>
          <a:ln w="9525">
            <a:noFill/>
            <a:miter lim="800000"/>
          </a:ln>
        </p:spPr>
        <p:txBody>
          <a:bodyPr wrap="square" lIns="91438" tIns="45719" rIns="91438" bIns="45719">
            <a:spAutoFit/>
          </a:bodyPr>
          <a:lstStyle/>
          <a:p>
            <a:pPr defTabSz="685800">
              <a:lnSpc>
                <a:spcPct val="120000"/>
              </a:lnSpc>
              <a:defRPr/>
            </a:pPr>
            <a:r>
              <a:rPr lang="zh-CN" altLang="en-US" sz="1050" kern="0" dirty="0">
                <a:solidFill>
                  <a:schemeClr val="bg1"/>
                </a:solidFill>
                <a:latin typeface="微软雅黑" panose="020B0503020204020204" pitchFamily="34" charset="-122"/>
                <a:ea typeface="微软雅黑" panose="020B0503020204020204" pitchFamily="34" charset="-122"/>
              </a:rPr>
              <a:t>单击此处输入文字单击此处输入文字</a:t>
            </a:r>
          </a:p>
          <a:p>
            <a:pPr defTabSz="685800">
              <a:lnSpc>
                <a:spcPct val="120000"/>
              </a:lnSpc>
              <a:defRPr/>
            </a:pPr>
            <a:r>
              <a:rPr lang="zh-CN" altLang="en-US" sz="1050" kern="0" dirty="0">
                <a:solidFill>
                  <a:schemeClr val="bg1"/>
                </a:solidFill>
                <a:latin typeface="微软雅黑" panose="020B0503020204020204" pitchFamily="34" charset="-122"/>
                <a:ea typeface="微软雅黑" panose="020B0503020204020204" pitchFamily="34" charset="-122"/>
              </a:rPr>
              <a:t>单击此处输入文字单击此处输入文字</a:t>
            </a:r>
          </a:p>
        </p:txBody>
      </p:sp>
      <p:sp>
        <p:nvSpPr>
          <p:cNvPr id="27" name="Rectangle 11"/>
          <p:cNvSpPr>
            <a:spLocks noChangeArrowheads="1"/>
          </p:cNvSpPr>
          <p:nvPr/>
        </p:nvSpPr>
        <p:spPr bwMode="gray">
          <a:xfrm>
            <a:off x="792965" y="3876772"/>
            <a:ext cx="2268175" cy="319979"/>
          </a:xfrm>
          <a:prstGeom prst="rect">
            <a:avLst/>
          </a:prstGeom>
          <a:noFill/>
          <a:ln>
            <a:noFill/>
          </a:ln>
        </p:spPr>
        <p:txBody>
          <a:bodyPr lIns="0" tIns="0" rIns="0" bIns="0" anchor="ctr"/>
          <a:lstStyle/>
          <a:p>
            <a:pPr defTabSz="685800">
              <a:lnSpc>
                <a:spcPct val="120000"/>
              </a:lnSpc>
              <a:defRPr/>
            </a:pPr>
            <a:r>
              <a:rPr lang="zh-CN" altLang="en-US" sz="1350" b="1" kern="0" dirty="0">
                <a:solidFill>
                  <a:schemeClr val="bg1"/>
                </a:solidFill>
                <a:latin typeface="微软雅黑" panose="020B0503020204020204" pitchFamily="34" charset="-122"/>
                <a:ea typeface="微软雅黑" panose="020B0503020204020204" pitchFamily="34" charset="-122"/>
              </a:rPr>
              <a:t>输入小标题</a:t>
            </a:r>
          </a:p>
        </p:txBody>
      </p:sp>
      <p:sp>
        <p:nvSpPr>
          <p:cNvPr id="28" name="Text Box 40"/>
          <p:cNvSpPr txBox="1">
            <a:spLocks noChangeArrowheads="1"/>
          </p:cNvSpPr>
          <p:nvPr/>
        </p:nvSpPr>
        <p:spPr bwMode="gray">
          <a:xfrm>
            <a:off x="5651500" y="1162201"/>
            <a:ext cx="2729619" cy="480129"/>
          </a:xfrm>
          <a:prstGeom prst="rect">
            <a:avLst/>
          </a:prstGeom>
          <a:noFill/>
          <a:ln w="9525">
            <a:noFill/>
            <a:miter lim="800000"/>
          </a:ln>
        </p:spPr>
        <p:txBody>
          <a:bodyPr wrap="square" lIns="91438" tIns="45719" rIns="91438" bIns="45719">
            <a:spAutoFit/>
          </a:bodyPr>
          <a:lstStyle/>
          <a:p>
            <a:pPr algn="r" defTabSz="685800">
              <a:lnSpc>
                <a:spcPct val="120000"/>
              </a:lnSpc>
              <a:defRPr/>
            </a:pPr>
            <a:r>
              <a:rPr lang="zh-CN" altLang="en-US" sz="1050" kern="0" dirty="0">
                <a:solidFill>
                  <a:schemeClr val="bg1"/>
                </a:solidFill>
                <a:latin typeface="微软雅黑" panose="020B0503020204020204" pitchFamily="34" charset="-122"/>
                <a:ea typeface="微软雅黑" panose="020B0503020204020204" pitchFamily="34" charset="-122"/>
              </a:rPr>
              <a:t>单击此处输入文字单击此处输入文字</a:t>
            </a:r>
          </a:p>
          <a:p>
            <a:pPr algn="r" defTabSz="685800">
              <a:lnSpc>
                <a:spcPct val="120000"/>
              </a:lnSpc>
              <a:defRPr/>
            </a:pPr>
            <a:r>
              <a:rPr lang="zh-CN" altLang="en-US" sz="1050" kern="0" dirty="0">
                <a:solidFill>
                  <a:schemeClr val="bg1"/>
                </a:solidFill>
                <a:latin typeface="微软雅黑" panose="020B0503020204020204" pitchFamily="34" charset="-122"/>
                <a:ea typeface="微软雅黑" panose="020B0503020204020204" pitchFamily="34" charset="-122"/>
              </a:rPr>
              <a:t>单击此处输入文字单击此处输入文字</a:t>
            </a:r>
          </a:p>
        </p:txBody>
      </p:sp>
      <p:sp>
        <p:nvSpPr>
          <p:cNvPr id="29" name="Rectangle 11"/>
          <p:cNvSpPr>
            <a:spLocks noChangeArrowheads="1"/>
          </p:cNvSpPr>
          <p:nvPr/>
        </p:nvSpPr>
        <p:spPr bwMode="gray">
          <a:xfrm>
            <a:off x="6005165" y="1613968"/>
            <a:ext cx="2268175" cy="319979"/>
          </a:xfrm>
          <a:prstGeom prst="rect">
            <a:avLst/>
          </a:prstGeom>
          <a:noFill/>
          <a:ln>
            <a:noFill/>
          </a:ln>
        </p:spPr>
        <p:txBody>
          <a:bodyPr lIns="0" tIns="0" rIns="0" bIns="0" anchor="ctr"/>
          <a:lstStyle/>
          <a:p>
            <a:pPr algn="r" defTabSz="685800">
              <a:lnSpc>
                <a:spcPct val="120000"/>
              </a:lnSpc>
              <a:defRPr/>
            </a:pPr>
            <a:r>
              <a:rPr lang="zh-CN" altLang="en-US" sz="1350" b="1" kern="0" dirty="0">
                <a:solidFill>
                  <a:schemeClr val="bg1"/>
                </a:solidFill>
                <a:latin typeface="微软雅黑" panose="020B0503020204020204" pitchFamily="34" charset="-122"/>
                <a:ea typeface="微软雅黑" panose="020B0503020204020204" pitchFamily="34" charset="-122"/>
              </a:rPr>
              <a:t>输入小标题</a:t>
            </a:r>
          </a:p>
        </p:txBody>
      </p:sp>
    </p:spTree>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8"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left)">
                                      <p:cBhvr>
                                        <p:cTn id="10" dur="500"/>
                                        <p:tgtEl>
                                          <p:spTgt spid="6"/>
                                        </p:tgtEl>
                                      </p:cBhvr>
                                    </p:animEffect>
                                  </p:childTnLst>
                                </p:cTn>
                              </p:par>
                              <p:par>
                                <p:cTn id="11" presetID="16" presetClass="entr" presetSubtype="42"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arn(outHorizontal)">
                                      <p:cBhvr>
                                        <p:cTn id="13" dur="500"/>
                                        <p:tgtEl>
                                          <p:spTgt spid="10"/>
                                        </p:tgtEl>
                                      </p:cBhvr>
                                    </p:animEffect>
                                  </p:childTnLst>
                                </p:cTn>
                              </p:par>
                              <p:par>
                                <p:cTn id="14" presetID="22" presetClass="entr" presetSubtype="8"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left)">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left)">
                                      <p:cBhvr>
                                        <p:cTn id="28" dur="500"/>
                                        <p:tgtEl>
                                          <p:spTgt spid="8"/>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left)">
                                      <p:cBhvr>
                                        <p:cTn id="31" dur="500"/>
                                        <p:tgtEl>
                                          <p:spTgt spid="9"/>
                                        </p:tgtEl>
                                      </p:cBhvr>
                                    </p:animEffect>
                                  </p:childTnLst>
                                </p:cTn>
                              </p:par>
                            </p:childTnLst>
                          </p:cTn>
                        </p:par>
                        <p:par>
                          <p:cTn id="32" fill="hold">
                            <p:stCondLst>
                              <p:cond delay="500"/>
                            </p:stCondLst>
                            <p:childTnLst>
                              <p:par>
                                <p:cTn id="33" presetID="22" presetClass="entr" presetSubtype="8" fill="hold" grpId="0" nodeType="after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wipe(left)">
                                      <p:cBhvr>
                                        <p:cTn id="35" dur="100"/>
                                        <p:tgtEl>
                                          <p:spTgt spid="18"/>
                                        </p:tgtEl>
                                      </p:cBhvr>
                                    </p:animEffect>
                                  </p:childTnLst>
                                </p:cTn>
                              </p:par>
                            </p:childTnLst>
                          </p:cTn>
                        </p:par>
                        <p:par>
                          <p:cTn id="36" fill="hold">
                            <p:stCondLst>
                              <p:cond delay="1000"/>
                            </p:stCondLst>
                            <p:childTnLst>
                              <p:par>
                                <p:cTn id="37" presetID="22" presetClass="entr" presetSubtype="8" fill="hold" grpId="0" nodeType="after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wipe(left)">
                                      <p:cBhvr>
                                        <p:cTn id="39" dur="100"/>
                                        <p:tgtEl>
                                          <p:spTgt spid="19"/>
                                        </p:tgtEl>
                                      </p:cBhvr>
                                    </p:animEffect>
                                  </p:childTnLst>
                                </p:cTn>
                              </p:par>
                            </p:childTnLst>
                          </p:cTn>
                        </p:par>
                        <p:par>
                          <p:cTn id="40" fill="hold">
                            <p:stCondLst>
                              <p:cond delay="1500"/>
                            </p:stCondLst>
                            <p:childTnLst>
                              <p:par>
                                <p:cTn id="41" presetID="22" presetClass="entr" presetSubtype="1" fill="hold" grpId="0" nodeType="after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wipe(up)">
                                      <p:cBhvr>
                                        <p:cTn id="43" dur="100"/>
                                        <p:tgtEl>
                                          <p:spTgt spid="22"/>
                                        </p:tgtEl>
                                      </p:cBhvr>
                                    </p:animEffect>
                                  </p:childTnLst>
                                </p:cTn>
                              </p:par>
                            </p:childTnLst>
                          </p:cTn>
                        </p:par>
                        <p:par>
                          <p:cTn id="44" fill="hold">
                            <p:stCondLst>
                              <p:cond delay="2000"/>
                            </p:stCondLst>
                            <p:childTnLst>
                              <p:par>
                                <p:cTn id="45" presetID="22" presetClass="entr" presetSubtype="2"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wipe(right)">
                                      <p:cBhvr>
                                        <p:cTn id="47" dur="100"/>
                                        <p:tgtEl>
                                          <p:spTgt spid="21"/>
                                        </p:tgtEl>
                                      </p:cBhvr>
                                    </p:animEffect>
                                  </p:childTnLst>
                                </p:cTn>
                              </p:par>
                            </p:childTnLst>
                          </p:cTn>
                        </p:par>
                        <p:par>
                          <p:cTn id="48" fill="hold">
                            <p:stCondLst>
                              <p:cond delay="2500"/>
                            </p:stCondLst>
                            <p:childTnLst>
                              <p:par>
                                <p:cTn id="49" presetID="22" presetClass="entr" presetSubtype="2"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wipe(right)">
                                      <p:cBhvr>
                                        <p:cTn id="51" dur="100"/>
                                        <p:tgtEl>
                                          <p:spTgt spid="20"/>
                                        </p:tgtEl>
                                      </p:cBhvr>
                                    </p:animEffect>
                                  </p:childTnLst>
                                </p:cTn>
                              </p:par>
                            </p:childTnLst>
                          </p:cTn>
                        </p:par>
                        <p:par>
                          <p:cTn id="52" fill="hold">
                            <p:stCondLst>
                              <p:cond delay="3000"/>
                            </p:stCondLst>
                            <p:childTnLst>
                              <p:par>
                                <p:cTn id="53" presetID="22" presetClass="entr" presetSubtype="4" fill="hold" grpId="0" nodeType="afterEffect">
                                  <p:stCondLst>
                                    <p:cond delay="0"/>
                                  </p:stCondLst>
                                  <p:childTnLst>
                                    <p:set>
                                      <p:cBhvr>
                                        <p:cTn id="54" dur="1" fill="hold">
                                          <p:stCondLst>
                                            <p:cond delay="0"/>
                                          </p:stCondLst>
                                        </p:cTn>
                                        <p:tgtEl>
                                          <p:spTgt spid="23"/>
                                        </p:tgtEl>
                                        <p:attrNameLst>
                                          <p:attrName>style.visibility</p:attrName>
                                        </p:attrNameLst>
                                      </p:cBhvr>
                                      <p:to>
                                        <p:strVal val="visible"/>
                                      </p:to>
                                    </p:set>
                                    <p:animEffect transition="in" filter="wipe(down)">
                                      <p:cBhvr>
                                        <p:cTn id="55" dur="100"/>
                                        <p:tgtEl>
                                          <p:spTgt spid="23"/>
                                        </p:tgtEl>
                                      </p:cBhvr>
                                    </p:animEffect>
                                  </p:childTnLst>
                                </p:cTn>
                              </p:par>
                            </p:childTnLst>
                          </p:cTn>
                        </p:par>
                        <p:par>
                          <p:cTn id="56" fill="hold">
                            <p:stCondLst>
                              <p:cond delay="3500"/>
                            </p:stCondLst>
                            <p:childTnLst>
                              <p:par>
                                <p:cTn id="57" presetID="22" presetClass="entr" presetSubtype="2" fill="hold" grpId="0" nodeType="after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wipe(right)">
                                      <p:cBhvr>
                                        <p:cTn id="59" dur="100"/>
                                        <p:tgtEl>
                                          <p:spTgt spid="15"/>
                                        </p:tgtEl>
                                      </p:cBhvr>
                                    </p:animEffect>
                                  </p:childTnLst>
                                </p:cTn>
                              </p:par>
                            </p:childTnLst>
                          </p:cTn>
                        </p:par>
                        <p:par>
                          <p:cTn id="60" fill="hold">
                            <p:stCondLst>
                              <p:cond delay="4000"/>
                            </p:stCondLst>
                            <p:childTnLst>
                              <p:par>
                                <p:cTn id="61" presetID="22" presetClass="entr" presetSubtype="2" fill="hold" grpId="0" nodeType="afterEffect">
                                  <p:stCondLst>
                                    <p:cond delay="0"/>
                                  </p:stCondLst>
                                  <p:childTnLst>
                                    <p:set>
                                      <p:cBhvr>
                                        <p:cTn id="62" dur="1" fill="hold">
                                          <p:stCondLst>
                                            <p:cond delay="0"/>
                                          </p:stCondLst>
                                        </p:cTn>
                                        <p:tgtEl>
                                          <p:spTgt spid="14"/>
                                        </p:tgtEl>
                                        <p:attrNameLst>
                                          <p:attrName>style.visibility</p:attrName>
                                        </p:attrNameLst>
                                      </p:cBhvr>
                                      <p:to>
                                        <p:strVal val="visible"/>
                                      </p:to>
                                    </p:set>
                                    <p:animEffect transition="in" filter="wipe(right)">
                                      <p:cBhvr>
                                        <p:cTn id="63" dur="100"/>
                                        <p:tgtEl>
                                          <p:spTgt spid="14"/>
                                        </p:tgtEl>
                                      </p:cBhvr>
                                    </p:animEffect>
                                  </p:childTnLst>
                                </p:cTn>
                              </p:par>
                            </p:childTnLst>
                          </p:cTn>
                        </p:par>
                        <p:par>
                          <p:cTn id="64" fill="hold">
                            <p:stCondLst>
                              <p:cond delay="4500"/>
                            </p:stCondLst>
                            <p:childTnLst>
                              <p:par>
                                <p:cTn id="65" presetID="22" presetClass="entr" presetSubtype="1" fill="hold" grpId="0" nodeType="after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wipe(up)">
                                      <p:cBhvr>
                                        <p:cTn id="67" dur="100"/>
                                        <p:tgtEl>
                                          <p:spTgt spid="16"/>
                                        </p:tgtEl>
                                      </p:cBhvr>
                                    </p:animEffect>
                                  </p:childTnLst>
                                </p:cTn>
                              </p:par>
                            </p:childTnLst>
                          </p:cTn>
                        </p:par>
                        <p:par>
                          <p:cTn id="68" fill="hold">
                            <p:stCondLst>
                              <p:cond delay="5000"/>
                            </p:stCondLst>
                            <p:childTnLst>
                              <p:par>
                                <p:cTn id="69" presetID="22" presetClass="entr" presetSubtype="8" fill="hold" grpId="0" nodeType="afterEffect">
                                  <p:stCondLst>
                                    <p:cond delay="0"/>
                                  </p:stCondLst>
                                  <p:childTnLst>
                                    <p:set>
                                      <p:cBhvr>
                                        <p:cTn id="70" dur="1" fill="hold">
                                          <p:stCondLst>
                                            <p:cond delay="0"/>
                                          </p:stCondLst>
                                        </p:cTn>
                                        <p:tgtEl>
                                          <p:spTgt spid="13"/>
                                        </p:tgtEl>
                                        <p:attrNameLst>
                                          <p:attrName>style.visibility</p:attrName>
                                        </p:attrNameLst>
                                      </p:cBhvr>
                                      <p:to>
                                        <p:strVal val="visible"/>
                                      </p:to>
                                    </p:set>
                                    <p:animEffect transition="in" filter="wipe(left)">
                                      <p:cBhvr>
                                        <p:cTn id="71" dur="100"/>
                                        <p:tgtEl>
                                          <p:spTgt spid="13"/>
                                        </p:tgtEl>
                                      </p:cBhvr>
                                    </p:animEffect>
                                  </p:childTnLst>
                                </p:cTn>
                              </p:par>
                            </p:childTnLst>
                          </p:cTn>
                        </p:par>
                        <p:par>
                          <p:cTn id="72" fill="hold">
                            <p:stCondLst>
                              <p:cond delay="5500"/>
                            </p:stCondLst>
                            <p:childTnLst>
                              <p:par>
                                <p:cTn id="73" presetID="22" presetClass="entr" presetSubtype="8" fill="hold" grpId="0" nodeType="afterEffect">
                                  <p:stCondLst>
                                    <p:cond delay="0"/>
                                  </p:stCondLst>
                                  <p:childTnLst>
                                    <p:set>
                                      <p:cBhvr>
                                        <p:cTn id="74" dur="1" fill="hold">
                                          <p:stCondLst>
                                            <p:cond delay="0"/>
                                          </p:stCondLst>
                                        </p:cTn>
                                        <p:tgtEl>
                                          <p:spTgt spid="17"/>
                                        </p:tgtEl>
                                        <p:attrNameLst>
                                          <p:attrName>style.visibility</p:attrName>
                                        </p:attrNameLst>
                                      </p:cBhvr>
                                      <p:to>
                                        <p:strVal val="visible"/>
                                      </p:to>
                                    </p:set>
                                    <p:animEffect transition="in" filter="wipe(left)">
                                      <p:cBhvr>
                                        <p:cTn id="75" dur="100"/>
                                        <p:tgtEl>
                                          <p:spTgt spid="17"/>
                                        </p:tgtEl>
                                      </p:cBhvr>
                                    </p:animEffect>
                                  </p:childTnLst>
                                </p:cTn>
                              </p:par>
                            </p:childTnLst>
                          </p:cTn>
                        </p:par>
                        <p:par>
                          <p:cTn id="76" fill="hold">
                            <p:stCondLst>
                              <p:cond delay="6000"/>
                            </p:stCondLst>
                            <p:childTnLst>
                              <p:par>
                                <p:cTn id="77" presetID="10" presetClass="entr" presetSubtype="0" fill="hold" nodeType="afterEffect">
                                  <p:stCondLst>
                                    <p:cond delay="0"/>
                                  </p:stCondLst>
                                  <p:childTnLst>
                                    <p:set>
                                      <p:cBhvr>
                                        <p:cTn id="78" dur="1" fill="hold">
                                          <p:stCondLst>
                                            <p:cond delay="0"/>
                                          </p:stCondLst>
                                        </p:cTn>
                                        <p:tgtEl>
                                          <p:spTgt spid="11"/>
                                        </p:tgtEl>
                                        <p:attrNameLst>
                                          <p:attrName>style.visibility</p:attrName>
                                        </p:attrNameLst>
                                      </p:cBhvr>
                                      <p:to>
                                        <p:strVal val="visible"/>
                                      </p:to>
                                    </p:set>
                                    <p:animEffect transition="in" filter="fade">
                                      <p:cBhvr>
                                        <p:cTn id="79" dur="300"/>
                                        <p:tgtEl>
                                          <p:spTgt spid="11"/>
                                        </p:tgtEl>
                                      </p:cBhvr>
                                    </p:animEffect>
                                  </p:childTnLst>
                                </p:cTn>
                              </p:par>
                              <p:par>
                                <p:cTn id="80" presetID="10" presetClass="entr" presetSubtype="0" fill="hold" nodeType="withEffect">
                                  <p:stCondLst>
                                    <p:cond delay="0"/>
                                  </p:stCondLst>
                                  <p:childTnLst>
                                    <p:set>
                                      <p:cBhvr>
                                        <p:cTn id="81" dur="1" fill="hold">
                                          <p:stCondLst>
                                            <p:cond delay="0"/>
                                          </p:stCondLst>
                                        </p:cTn>
                                        <p:tgtEl>
                                          <p:spTgt spid="12"/>
                                        </p:tgtEl>
                                        <p:attrNameLst>
                                          <p:attrName>style.visibility</p:attrName>
                                        </p:attrNameLst>
                                      </p:cBhvr>
                                      <p:to>
                                        <p:strVal val="visible"/>
                                      </p:to>
                                    </p:set>
                                    <p:animEffect transition="in" filter="fade">
                                      <p:cBhvr>
                                        <p:cTn id="82" dur="300"/>
                                        <p:tgtEl>
                                          <p:spTgt spid="12"/>
                                        </p:tgtEl>
                                      </p:cBhvr>
                                    </p:animEffect>
                                  </p:childTnLst>
                                </p:cTn>
                              </p:par>
                            </p:childTnLst>
                          </p:cTn>
                        </p:par>
                        <p:par>
                          <p:cTn id="83" fill="hold">
                            <p:stCondLst>
                              <p:cond delay="6500"/>
                            </p:stCondLst>
                            <p:childTnLst>
                              <p:par>
                                <p:cTn id="84" presetID="10" presetClass="entr" presetSubtype="0" fill="hold" grpId="0" nodeType="afterEffect">
                                  <p:stCondLst>
                                    <p:cond delay="0"/>
                                  </p:stCondLst>
                                  <p:childTnLst>
                                    <p:set>
                                      <p:cBhvr>
                                        <p:cTn id="85" dur="1" fill="hold">
                                          <p:stCondLst>
                                            <p:cond delay="0"/>
                                          </p:stCondLst>
                                        </p:cTn>
                                        <p:tgtEl>
                                          <p:spTgt spid="24"/>
                                        </p:tgtEl>
                                        <p:attrNameLst>
                                          <p:attrName>style.visibility</p:attrName>
                                        </p:attrNameLst>
                                      </p:cBhvr>
                                      <p:to>
                                        <p:strVal val="visible"/>
                                      </p:to>
                                    </p:set>
                                    <p:animEffect transition="in" filter="fade">
                                      <p:cBhvr>
                                        <p:cTn id="86" dur="500"/>
                                        <p:tgtEl>
                                          <p:spTgt spid="24"/>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25"/>
                                        </p:tgtEl>
                                        <p:attrNameLst>
                                          <p:attrName>style.visibility</p:attrName>
                                        </p:attrNameLst>
                                      </p:cBhvr>
                                      <p:to>
                                        <p:strVal val="visible"/>
                                      </p:to>
                                    </p:set>
                                    <p:animEffect transition="in" filter="fade">
                                      <p:cBhvr>
                                        <p:cTn id="89" dur="500"/>
                                        <p:tgtEl>
                                          <p:spTgt spid="25"/>
                                        </p:tgtEl>
                                      </p:cBhvr>
                                    </p:animEffect>
                                  </p:childTnLst>
                                </p:cTn>
                              </p:par>
                            </p:childTnLst>
                          </p:cTn>
                        </p:par>
                        <p:par>
                          <p:cTn id="90" fill="hold">
                            <p:stCondLst>
                              <p:cond delay="7000"/>
                            </p:stCondLst>
                            <p:childTnLst>
                              <p:par>
                                <p:cTn id="91" presetID="41" presetClass="entr" presetSubtype="0" fill="hold" grpId="0" nodeType="afterEffect">
                                  <p:stCondLst>
                                    <p:cond delay="0"/>
                                  </p:stCondLst>
                                  <p:iterate type="lt">
                                    <p:tmPct val="10000"/>
                                  </p:iterate>
                                  <p:childTnLst>
                                    <p:set>
                                      <p:cBhvr>
                                        <p:cTn id="92" dur="1" fill="hold">
                                          <p:stCondLst>
                                            <p:cond delay="0"/>
                                          </p:stCondLst>
                                        </p:cTn>
                                        <p:tgtEl>
                                          <p:spTgt spid="27"/>
                                        </p:tgtEl>
                                        <p:attrNameLst>
                                          <p:attrName>style.visibility</p:attrName>
                                        </p:attrNameLst>
                                      </p:cBhvr>
                                      <p:to>
                                        <p:strVal val="visible"/>
                                      </p:to>
                                    </p:set>
                                    <p:anim calcmode="lin" valueType="num">
                                      <p:cBhvr>
                                        <p:cTn id="93" dur="500" fill="hold"/>
                                        <p:tgtEl>
                                          <p:spTgt spid="27"/>
                                        </p:tgtEl>
                                        <p:attrNameLst>
                                          <p:attrName>ppt_x</p:attrName>
                                        </p:attrNameLst>
                                      </p:cBhvr>
                                      <p:tavLst>
                                        <p:tav tm="0">
                                          <p:val>
                                            <p:strVal val="#ppt_x"/>
                                          </p:val>
                                        </p:tav>
                                        <p:tav tm="50000">
                                          <p:val>
                                            <p:strVal val="#ppt_x+.1"/>
                                          </p:val>
                                        </p:tav>
                                        <p:tav tm="100000">
                                          <p:val>
                                            <p:strVal val="#ppt_x"/>
                                          </p:val>
                                        </p:tav>
                                      </p:tavLst>
                                    </p:anim>
                                    <p:anim calcmode="lin" valueType="num">
                                      <p:cBhvr>
                                        <p:cTn id="94" dur="500" fill="hold"/>
                                        <p:tgtEl>
                                          <p:spTgt spid="27"/>
                                        </p:tgtEl>
                                        <p:attrNameLst>
                                          <p:attrName>ppt_y</p:attrName>
                                        </p:attrNameLst>
                                      </p:cBhvr>
                                      <p:tavLst>
                                        <p:tav tm="0">
                                          <p:val>
                                            <p:strVal val="#ppt_y"/>
                                          </p:val>
                                        </p:tav>
                                        <p:tav tm="100000">
                                          <p:val>
                                            <p:strVal val="#ppt_y"/>
                                          </p:val>
                                        </p:tav>
                                      </p:tavLst>
                                    </p:anim>
                                    <p:anim calcmode="lin" valueType="num">
                                      <p:cBhvr>
                                        <p:cTn id="95" dur="500" fill="hold"/>
                                        <p:tgtEl>
                                          <p:spTgt spid="27"/>
                                        </p:tgtEl>
                                        <p:attrNameLst>
                                          <p:attrName>ppt_h</p:attrName>
                                        </p:attrNameLst>
                                      </p:cBhvr>
                                      <p:tavLst>
                                        <p:tav tm="0">
                                          <p:val>
                                            <p:strVal val="#ppt_h/10"/>
                                          </p:val>
                                        </p:tav>
                                        <p:tav tm="50000">
                                          <p:val>
                                            <p:strVal val="#ppt_h+.01"/>
                                          </p:val>
                                        </p:tav>
                                        <p:tav tm="100000">
                                          <p:val>
                                            <p:strVal val="#ppt_h"/>
                                          </p:val>
                                        </p:tav>
                                      </p:tavLst>
                                    </p:anim>
                                    <p:anim calcmode="lin" valueType="num">
                                      <p:cBhvr>
                                        <p:cTn id="96" dur="500" fill="hold"/>
                                        <p:tgtEl>
                                          <p:spTgt spid="27"/>
                                        </p:tgtEl>
                                        <p:attrNameLst>
                                          <p:attrName>ppt_w</p:attrName>
                                        </p:attrNameLst>
                                      </p:cBhvr>
                                      <p:tavLst>
                                        <p:tav tm="0">
                                          <p:val>
                                            <p:strVal val="#ppt_w/10"/>
                                          </p:val>
                                        </p:tav>
                                        <p:tav tm="50000">
                                          <p:val>
                                            <p:strVal val="#ppt_w+.01"/>
                                          </p:val>
                                        </p:tav>
                                        <p:tav tm="100000">
                                          <p:val>
                                            <p:strVal val="#ppt_w"/>
                                          </p:val>
                                        </p:tav>
                                      </p:tavLst>
                                    </p:anim>
                                    <p:animEffect transition="in" filter="fade">
                                      <p:cBhvr>
                                        <p:cTn id="97" dur="500" tmFilter="0,0; .5, 1; 1, 1"/>
                                        <p:tgtEl>
                                          <p:spTgt spid="27"/>
                                        </p:tgtEl>
                                      </p:cBhvr>
                                    </p:animEffect>
                                  </p:childTnLst>
                                </p:cTn>
                              </p:par>
                            </p:childTnLst>
                          </p:cTn>
                        </p:par>
                        <p:par>
                          <p:cTn id="98" fill="hold">
                            <p:stCondLst>
                              <p:cond delay="3099"/>
                            </p:stCondLst>
                            <p:childTnLst>
                              <p:par>
                                <p:cTn id="99" presetID="42" presetClass="entr" presetSubtype="0" fill="hold" grpId="0" nodeType="afterEffect">
                                  <p:stCondLst>
                                    <p:cond delay="0"/>
                                  </p:stCondLst>
                                  <p:childTnLst>
                                    <p:set>
                                      <p:cBhvr>
                                        <p:cTn id="100" dur="1" fill="hold">
                                          <p:stCondLst>
                                            <p:cond delay="0"/>
                                          </p:stCondLst>
                                        </p:cTn>
                                        <p:tgtEl>
                                          <p:spTgt spid="26"/>
                                        </p:tgtEl>
                                        <p:attrNameLst>
                                          <p:attrName>style.visibility</p:attrName>
                                        </p:attrNameLst>
                                      </p:cBhvr>
                                      <p:to>
                                        <p:strVal val="visible"/>
                                      </p:to>
                                    </p:set>
                                    <p:animEffect transition="in" filter="fade">
                                      <p:cBhvr>
                                        <p:cTn id="101" dur="750"/>
                                        <p:tgtEl>
                                          <p:spTgt spid="26"/>
                                        </p:tgtEl>
                                      </p:cBhvr>
                                    </p:animEffect>
                                    <p:anim calcmode="lin" valueType="num">
                                      <p:cBhvr>
                                        <p:cTn id="102" dur="750" fill="hold"/>
                                        <p:tgtEl>
                                          <p:spTgt spid="26"/>
                                        </p:tgtEl>
                                        <p:attrNameLst>
                                          <p:attrName>ppt_x</p:attrName>
                                        </p:attrNameLst>
                                      </p:cBhvr>
                                      <p:tavLst>
                                        <p:tav tm="0">
                                          <p:val>
                                            <p:strVal val="#ppt_x"/>
                                          </p:val>
                                        </p:tav>
                                        <p:tav tm="100000">
                                          <p:val>
                                            <p:strVal val="#ppt_x"/>
                                          </p:val>
                                        </p:tav>
                                      </p:tavLst>
                                    </p:anim>
                                    <p:anim calcmode="lin" valueType="num">
                                      <p:cBhvr>
                                        <p:cTn id="103" dur="750" fill="hold"/>
                                        <p:tgtEl>
                                          <p:spTgt spid="26"/>
                                        </p:tgtEl>
                                        <p:attrNameLst>
                                          <p:attrName>ppt_y</p:attrName>
                                        </p:attrNameLst>
                                      </p:cBhvr>
                                      <p:tavLst>
                                        <p:tav tm="0">
                                          <p:val>
                                            <p:strVal val="#ppt_y+.1"/>
                                          </p:val>
                                        </p:tav>
                                        <p:tav tm="100000">
                                          <p:val>
                                            <p:strVal val="#ppt_y"/>
                                          </p:val>
                                        </p:tav>
                                      </p:tavLst>
                                    </p:anim>
                                  </p:childTnLst>
                                </p:cTn>
                              </p:par>
                            </p:childTnLst>
                          </p:cTn>
                        </p:par>
                        <p:par>
                          <p:cTn id="104" fill="hold">
                            <p:stCondLst>
                              <p:cond delay="4099"/>
                            </p:stCondLst>
                            <p:childTnLst>
                              <p:par>
                                <p:cTn id="105" presetID="41" presetClass="entr" presetSubtype="0" fill="hold" grpId="0" nodeType="afterEffect">
                                  <p:stCondLst>
                                    <p:cond delay="0"/>
                                  </p:stCondLst>
                                  <p:iterate type="lt">
                                    <p:tmPct val="10000"/>
                                  </p:iterate>
                                  <p:childTnLst>
                                    <p:set>
                                      <p:cBhvr>
                                        <p:cTn id="106" dur="1" fill="hold">
                                          <p:stCondLst>
                                            <p:cond delay="0"/>
                                          </p:stCondLst>
                                        </p:cTn>
                                        <p:tgtEl>
                                          <p:spTgt spid="29"/>
                                        </p:tgtEl>
                                        <p:attrNameLst>
                                          <p:attrName>style.visibility</p:attrName>
                                        </p:attrNameLst>
                                      </p:cBhvr>
                                      <p:to>
                                        <p:strVal val="visible"/>
                                      </p:to>
                                    </p:set>
                                    <p:anim calcmode="lin" valueType="num">
                                      <p:cBhvr>
                                        <p:cTn id="107" dur="500" fill="hold"/>
                                        <p:tgtEl>
                                          <p:spTgt spid="29"/>
                                        </p:tgtEl>
                                        <p:attrNameLst>
                                          <p:attrName>ppt_x</p:attrName>
                                        </p:attrNameLst>
                                      </p:cBhvr>
                                      <p:tavLst>
                                        <p:tav tm="0">
                                          <p:val>
                                            <p:strVal val="#ppt_x"/>
                                          </p:val>
                                        </p:tav>
                                        <p:tav tm="50000">
                                          <p:val>
                                            <p:strVal val="#ppt_x+.1"/>
                                          </p:val>
                                        </p:tav>
                                        <p:tav tm="100000">
                                          <p:val>
                                            <p:strVal val="#ppt_x"/>
                                          </p:val>
                                        </p:tav>
                                      </p:tavLst>
                                    </p:anim>
                                    <p:anim calcmode="lin" valueType="num">
                                      <p:cBhvr>
                                        <p:cTn id="108" dur="500" fill="hold"/>
                                        <p:tgtEl>
                                          <p:spTgt spid="29"/>
                                        </p:tgtEl>
                                        <p:attrNameLst>
                                          <p:attrName>ppt_y</p:attrName>
                                        </p:attrNameLst>
                                      </p:cBhvr>
                                      <p:tavLst>
                                        <p:tav tm="0">
                                          <p:val>
                                            <p:strVal val="#ppt_y"/>
                                          </p:val>
                                        </p:tav>
                                        <p:tav tm="100000">
                                          <p:val>
                                            <p:strVal val="#ppt_y"/>
                                          </p:val>
                                        </p:tav>
                                      </p:tavLst>
                                    </p:anim>
                                    <p:anim calcmode="lin" valueType="num">
                                      <p:cBhvr>
                                        <p:cTn id="109" dur="500" fill="hold"/>
                                        <p:tgtEl>
                                          <p:spTgt spid="29"/>
                                        </p:tgtEl>
                                        <p:attrNameLst>
                                          <p:attrName>ppt_h</p:attrName>
                                        </p:attrNameLst>
                                      </p:cBhvr>
                                      <p:tavLst>
                                        <p:tav tm="0">
                                          <p:val>
                                            <p:strVal val="#ppt_h/10"/>
                                          </p:val>
                                        </p:tav>
                                        <p:tav tm="50000">
                                          <p:val>
                                            <p:strVal val="#ppt_h+.01"/>
                                          </p:val>
                                        </p:tav>
                                        <p:tav tm="100000">
                                          <p:val>
                                            <p:strVal val="#ppt_h"/>
                                          </p:val>
                                        </p:tav>
                                      </p:tavLst>
                                    </p:anim>
                                    <p:anim calcmode="lin" valueType="num">
                                      <p:cBhvr>
                                        <p:cTn id="110" dur="500" fill="hold"/>
                                        <p:tgtEl>
                                          <p:spTgt spid="29"/>
                                        </p:tgtEl>
                                        <p:attrNameLst>
                                          <p:attrName>ppt_w</p:attrName>
                                        </p:attrNameLst>
                                      </p:cBhvr>
                                      <p:tavLst>
                                        <p:tav tm="0">
                                          <p:val>
                                            <p:strVal val="#ppt_w/10"/>
                                          </p:val>
                                        </p:tav>
                                        <p:tav tm="50000">
                                          <p:val>
                                            <p:strVal val="#ppt_w+.01"/>
                                          </p:val>
                                        </p:tav>
                                        <p:tav tm="100000">
                                          <p:val>
                                            <p:strVal val="#ppt_w"/>
                                          </p:val>
                                        </p:tav>
                                      </p:tavLst>
                                    </p:anim>
                                    <p:animEffect transition="in" filter="fade">
                                      <p:cBhvr>
                                        <p:cTn id="111" dur="500" tmFilter="0,0; .5, 1; 1, 1"/>
                                        <p:tgtEl>
                                          <p:spTgt spid="29"/>
                                        </p:tgtEl>
                                      </p:cBhvr>
                                    </p:animEffect>
                                  </p:childTnLst>
                                </p:cTn>
                              </p:par>
                            </p:childTnLst>
                          </p:cTn>
                        </p:par>
                        <p:par>
                          <p:cTn id="112" fill="hold">
                            <p:stCondLst>
                              <p:cond delay="4549"/>
                            </p:stCondLst>
                            <p:childTnLst>
                              <p:par>
                                <p:cTn id="113" presetID="42" presetClass="entr" presetSubtype="0" fill="hold" grpId="0" nodeType="afterEffect">
                                  <p:stCondLst>
                                    <p:cond delay="0"/>
                                  </p:stCondLst>
                                  <p:childTnLst>
                                    <p:set>
                                      <p:cBhvr>
                                        <p:cTn id="114" dur="1" fill="hold">
                                          <p:stCondLst>
                                            <p:cond delay="0"/>
                                          </p:stCondLst>
                                        </p:cTn>
                                        <p:tgtEl>
                                          <p:spTgt spid="28"/>
                                        </p:tgtEl>
                                        <p:attrNameLst>
                                          <p:attrName>style.visibility</p:attrName>
                                        </p:attrNameLst>
                                      </p:cBhvr>
                                      <p:to>
                                        <p:strVal val="visible"/>
                                      </p:to>
                                    </p:set>
                                    <p:animEffect transition="in" filter="fade">
                                      <p:cBhvr>
                                        <p:cTn id="115" dur="750"/>
                                        <p:tgtEl>
                                          <p:spTgt spid="28"/>
                                        </p:tgtEl>
                                      </p:cBhvr>
                                    </p:animEffect>
                                    <p:anim calcmode="lin" valueType="num">
                                      <p:cBhvr>
                                        <p:cTn id="116" dur="750" fill="hold"/>
                                        <p:tgtEl>
                                          <p:spTgt spid="28"/>
                                        </p:tgtEl>
                                        <p:attrNameLst>
                                          <p:attrName>ppt_x</p:attrName>
                                        </p:attrNameLst>
                                      </p:cBhvr>
                                      <p:tavLst>
                                        <p:tav tm="0">
                                          <p:val>
                                            <p:strVal val="#ppt_x"/>
                                          </p:val>
                                        </p:tav>
                                        <p:tav tm="100000">
                                          <p:val>
                                            <p:strVal val="#ppt_x"/>
                                          </p:val>
                                        </p:tav>
                                      </p:tavLst>
                                    </p:anim>
                                    <p:anim calcmode="lin" valueType="num">
                                      <p:cBhvr>
                                        <p:cTn id="117" dur="75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p:bldP spid="25" grpId="0"/>
      <p:bldP spid="26" grpId="0"/>
      <p:bldP spid="27" grpId="0"/>
      <p:bldP spid="28" grpId="0"/>
      <p:bldP spid="2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54"/>
          <p:cNvSpPr txBox="1">
            <a:spLocks noChangeArrowheads="1"/>
          </p:cNvSpPr>
          <p:nvPr/>
        </p:nvSpPr>
        <p:spPr bwMode="auto">
          <a:xfrm>
            <a:off x="98822" y="225029"/>
            <a:ext cx="29884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dirty="0">
                <a:solidFill>
                  <a:schemeClr val="bg1"/>
                </a:solidFill>
                <a:latin typeface="微软雅黑" panose="020B0503020204020204" pitchFamily="34" charset="-122"/>
                <a:ea typeface="微软雅黑" panose="020B0503020204020204" pitchFamily="34" charset="-122"/>
              </a:rPr>
              <a:t>3</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0" y="173831"/>
            <a:ext cx="3408426" cy="0"/>
          </a:xfrm>
          <a:prstGeom prst="line">
            <a:avLst/>
          </a:prstGeom>
          <a:ln w="12700" cap="rnd">
            <a:gradFill flip="none" rotWithShape="1">
              <a:gsLst>
                <a:gs pos="53312">
                  <a:srgbClr val="C6DCF0"/>
                </a:gs>
                <a:gs pos="30000">
                  <a:schemeClr val="bg1"/>
                </a:gs>
                <a:gs pos="77000">
                  <a:srgbClr val="DCEAF6"/>
                </a:gs>
                <a:gs pos="0">
                  <a:schemeClr val="accent1">
                    <a:lumMod val="45000"/>
                    <a:lumOff val="55000"/>
                    <a:alpha val="96000"/>
                  </a:schemeClr>
                </a:gs>
                <a:gs pos="100000">
                  <a:schemeClr val="bg1">
                    <a:alpha val="0"/>
                  </a:schemeClr>
                </a:gs>
              </a:gsLst>
              <a:lin ang="0" scaled="1"/>
              <a:tileRect/>
            </a:gradFill>
            <a:round/>
            <a:tailEnd type="none" w="sm" len="sm"/>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0" y="726281"/>
            <a:ext cx="2946391" cy="0"/>
          </a:xfrm>
          <a:prstGeom prst="line">
            <a:avLst/>
          </a:prstGeom>
          <a:ln w="12700" cap="rnd">
            <a:gradFill flip="none" rotWithShape="1">
              <a:gsLst>
                <a:gs pos="53312">
                  <a:srgbClr val="C6DCF0"/>
                </a:gs>
                <a:gs pos="30000">
                  <a:schemeClr val="bg1"/>
                </a:gs>
                <a:gs pos="77000">
                  <a:srgbClr val="DCEAF6"/>
                </a:gs>
                <a:gs pos="0">
                  <a:schemeClr val="accent1">
                    <a:lumMod val="45000"/>
                    <a:lumOff val="55000"/>
                    <a:alpha val="96000"/>
                  </a:schemeClr>
                </a:gs>
                <a:gs pos="100000">
                  <a:schemeClr val="bg1">
                    <a:alpha val="0"/>
                  </a:schemeClr>
                </a:gs>
              </a:gsLst>
              <a:lin ang="0" scaled="1"/>
              <a:tileRect/>
            </a:gradFill>
            <a:round/>
            <a:tailEnd type="none" w="sm" len="sm"/>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494197" y="573881"/>
            <a:ext cx="3010241" cy="0"/>
          </a:xfrm>
          <a:prstGeom prst="line">
            <a:avLst/>
          </a:prstGeom>
          <a:ln w="12700" cap="rnd">
            <a:gradFill flip="none" rotWithShape="1">
              <a:gsLst>
                <a:gs pos="53312">
                  <a:srgbClr val="C6DCF0"/>
                </a:gs>
                <a:gs pos="30000">
                  <a:schemeClr val="bg1"/>
                </a:gs>
                <a:gs pos="77000">
                  <a:srgbClr val="DCEAF6"/>
                </a:gs>
                <a:gs pos="0">
                  <a:schemeClr val="accent1">
                    <a:lumMod val="45000"/>
                    <a:lumOff val="55000"/>
                    <a:alpha val="96000"/>
                  </a:schemeClr>
                </a:gs>
                <a:gs pos="100000">
                  <a:schemeClr val="bg1">
                    <a:alpha val="0"/>
                  </a:schemeClr>
                </a:gs>
              </a:gsLst>
              <a:lin ang="0" scaled="1"/>
              <a:tileRect/>
            </a:gradFill>
            <a:round/>
            <a:tailEnd type="none" w="sm" len="sm"/>
          </a:ln>
        </p:spPr>
        <p:style>
          <a:lnRef idx="1">
            <a:schemeClr val="accent1"/>
          </a:lnRef>
          <a:fillRef idx="0">
            <a:schemeClr val="accent1"/>
          </a:fillRef>
          <a:effectRef idx="0">
            <a:schemeClr val="accent1"/>
          </a:effectRef>
          <a:fontRef idx="minor">
            <a:schemeClr val="tx1"/>
          </a:fontRef>
        </p:style>
      </p:cxnSp>
      <p:sp>
        <p:nvSpPr>
          <p:cNvPr id="8" name="文本框 64"/>
          <p:cNvSpPr txBox="1">
            <a:spLocks noChangeArrowheads="1"/>
          </p:cNvSpPr>
          <p:nvPr/>
        </p:nvSpPr>
        <p:spPr bwMode="auto">
          <a:xfrm>
            <a:off x="492919" y="153591"/>
            <a:ext cx="2031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dirty="0" smtClean="0">
                <a:solidFill>
                  <a:schemeClr val="bg1"/>
                </a:solidFill>
                <a:latin typeface="微软雅黑" panose="020B0503020204020204" pitchFamily="34" charset="-122"/>
                <a:ea typeface="微软雅黑" panose="020B0503020204020204" pitchFamily="34" charset="-122"/>
              </a:rPr>
              <a:t>单击添加标题</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9" name="文本框 65"/>
          <p:cNvSpPr txBox="1">
            <a:spLocks noChangeArrowheads="1"/>
          </p:cNvSpPr>
          <p:nvPr/>
        </p:nvSpPr>
        <p:spPr bwMode="auto">
          <a:xfrm>
            <a:off x="486966" y="542382"/>
            <a:ext cx="268214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800" dirty="0" smtClean="0">
                <a:solidFill>
                  <a:schemeClr val="bg1"/>
                </a:solidFill>
                <a:latin typeface="微软雅黑" panose="020B0503020204020204" pitchFamily="34" charset="-122"/>
                <a:ea typeface="微软雅黑" panose="020B0503020204020204" pitchFamily="34" charset="-122"/>
              </a:rPr>
              <a:t>Click here to add the contents of the title you want</a:t>
            </a:r>
            <a:endParaRPr lang="zh-CN" altLang="en-US" sz="800" dirty="0">
              <a:solidFill>
                <a:schemeClr val="bg1"/>
              </a:solidFill>
              <a:latin typeface="微软雅黑" panose="020B0503020204020204" pitchFamily="34" charset="-122"/>
              <a:ea typeface="微软雅黑" panose="020B0503020204020204" pitchFamily="34" charset="-122"/>
            </a:endParaRPr>
          </a:p>
        </p:txBody>
      </p:sp>
      <p:cxnSp>
        <p:nvCxnSpPr>
          <p:cNvPr id="10" name="直接连接符 9"/>
          <p:cNvCxnSpPr/>
          <p:nvPr/>
        </p:nvCxnSpPr>
        <p:spPr>
          <a:xfrm>
            <a:off x="486966" y="178594"/>
            <a:ext cx="0" cy="552450"/>
          </a:xfrm>
          <a:prstGeom prst="line">
            <a:avLst/>
          </a:prstGeom>
          <a:ln w="12700" cap="rnd">
            <a:solidFill>
              <a:schemeClr val="bg1">
                <a:alpha val="56000"/>
              </a:schemeClr>
            </a:solidFill>
            <a:prstDash val="solid"/>
            <a:round/>
            <a:tailEnd type="none" w="sm" len="sm"/>
          </a:ln>
        </p:spPr>
        <p:style>
          <a:lnRef idx="1">
            <a:schemeClr val="accent1"/>
          </a:lnRef>
          <a:fillRef idx="0">
            <a:schemeClr val="accent1"/>
          </a:fillRef>
          <a:effectRef idx="0">
            <a:schemeClr val="accent1"/>
          </a:effectRef>
          <a:fontRef idx="minor">
            <a:schemeClr val="tx1"/>
          </a:fontRef>
        </p:style>
      </p:cxnSp>
      <p:sp>
        <p:nvSpPr>
          <p:cNvPr id="11" name="椭圆 10"/>
          <p:cNvSpPr/>
          <p:nvPr/>
        </p:nvSpPr>
        <p:spPr>
          <a:xfrm>
            <a:off x="1169622" y="1653648"/>
            <a:ext cx="1350150" cy="1350150"/>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700" dirty="0">
                <a:solidFill>
                  <a:schemeClr val="bg1"/>
                </a:solidFill>
                <a:latin typeface="HelveticaNeueLT Pro 35 Th" pitchFamily="34" charset="0"/>
              </a:rPr>
              <a:t>75%</a:t>
            </a:r>
            <a:endParaRPr lang="zh-CN" altLang="en-US" sz="2700" dirty="0">
              <a:solidFill>
                <a:schemeClr val="bg1"/>
              </a:solidFill>
              <a:latin typeface="HelveticaNeueLT Pro 35 Th" pitchFamily="34" charset="0"/>
            </a:endParaRPr>
          </a:p>
        </p:txBody>
      </p:sp>
      <p:sp>
        <p:nvSpPr>
          <p:cNvPr id="12" name="椭圆 11"/>
          <p:cNvSpPr/>
          <p:nvPr/>
        </p:nvSpPr>
        <p:spPr>
          <a:xfrm>
            <a:off x="2987824" y="1653648"/>
            <a:ext cx="1350150" cy="1350150"/>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zh-CN" sz="2700">
                <a:solidFill>
                  <a:prstClr val="white"/>
                </a:solidFill>
                <a:latin typeface="HelveticaNeueLT Pro 35 Th" pitchFamily="34" charset="0"/>
              </a:rPr>
              <a:t>50%</a:t>
            </a:r>
            <a:endParaRPr lang="zh-CN" altLang="en-US" sz="2700">
              <a:solidFill>
                <a:prstClr val="white"/>
              </a:solidFill>
              <a:latin typeface="HelveticaNeueLT Pro 35 Th" pitchFamily="34" charset="0"/>
            </a:endParaRPr>
          </a:p>
        </p:txBody>
      </p:sp>
      <p:sp>
        <p:nvSpPr>
          <p:cNvPr id="13" name="椭圆 12"/>
          <p:cNvSpPr/>
          <p:nvPr/>
        </p:nvSpPr>
        <p:spPr>
          <a:xfrm>
            <a:off x="4806026" y="1653648"/>
            <a:ext cx="1350150" cy="1350150"/>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zh-CN" sz="2700">
                <a:solidFill>
                  <a:prstClr val="white"/>
                </a:solidFill>
                <a:latin typeface="HelveticaNeueLT Pro 35 Th" pitchFamily="34" charset="0"/>
              </a:rPr>
              <a:t>25%</a:t>
            </a:r>
            <a:endParaRPr lang="zh-CN" altLang="en-US" sz="2700">
              <a:solidFill>
                <a:prstClr val="white"/>
              </a:solidFill>
              <a:latin typeface="HelveticaNeueLT Pro 35 Th" pitchFamily="34" charset="0"/>
            </a:endParaRPr>
          </a:p>
        </p:txBody>
      </p:sp>
      <p:sp>
        <p:nvSpPr>
          <p:cNvPr id="14" name="椭圆 13"/>
          <p:cNvSpPr/>
          <p:nvPr/>
        </p:nvSpPr>
        <p:spPr>
          <a:xfrm>
            <a:off x="6624228" y="1653648"/>
            <a:ext cx="1350150" cy="1350150"/>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zh-CN" sz="2700">
                <a:solidFill>
                  <a:prstClr val="white"/>
                </a:solidFill>
                <a:latin typeface="HelveticaNeueLT Pro 35 Th" pitchFamily="34" charset="0"/>
              </a:rPr>
              <a:t>10%</a:t>
            </a:r>
            <a:endParaRPr lang="zh-CN" altLang="en-US" sz="2700">
              <a:solidFill>
                <a:prstClr val="white"/>
              </a:solidFill>
              <a:latin typeface="HelveticaNeueLT Pro 35 Th" pitchFamily="34" charset="0"/>
            </a:endParaRPr>
          </a:p>
        </p:txBody>
      </p:sp>
      <p:sp>
        <p:nvSpPr>
          <p:cNvPr id="15" name="椭圆 85"/>
          <p:cNvSpPr/>
          <p:nvPr/>
        </p:nvSpPr>
        <p:spPr>
          <a:xfrm>
            <a:off x="1169622" y="1652811"/>
            <a:ext cx="1350150" cy="1350150"/>
          </a:xfrm>
          <a:custGeom>
            <a:avLst/>
            <a:gdLst>
              <a:gd name="connsiteX0" fmla="*/ 0 w 1800200"/>
              <a:gd name="connsiteY0" fmla="*/ 900100 h 1800200"/>
              <a:gd name="connsiteX1" fmla="*/ 900100 w 1800200"/>
              <a:gd name="connsiteY1" fmla="*/ 0 h 1800200"/>
              <a:gd name="connsiteX2" fmla="*/ 1800200 w 1800200"/>
              <a:gd name="connsiteY2" fmla="*/ 900100 h 1800200"/>
              <a:gd name="connsiteX3" fmla="*/ 900100 w 1800200"/>
              <a:gd name="connsiteY3" fmla="*/ 1800200 h 1800200"/>
              <a:gd name="connsiteX4" fmla="*/ 0 w 1800200"/>
              <a:gd name="connsiteY4" fmla="*/ 900100 h 1800200"/>
              <a:gd name="connsiteX0-1" fmla="*/ 900100 w 1800200"/>
              <a:gd name="connsiteY0-2" fmla="*/ 0 h 1800200"/>
              <a:gd name="connsiteX1-3" fmla="*/ 1800200 w 1800200"/>
              <a:gd name="connsiteY1-4" fmla="*/ 900100 h 1800200"/>
              <a:gd name="connsiteX2-5" fmla="*/ 900100 w 1800200"/>
              <a:gd name="connsiteY2-6" fmla="*/ 1800200 h 1800200"/>
              <a:gd name="connsiteX3-7" fmla="*/ 0 w 1800200"/>
              <a:gd name="connsiteY3-8" fmla="*/ 900100 h 1800200"/>
              <a:gd name="connsiteX4-9" fmla="*/ 991540 w 1800200"/>
              <a:gd name="connsiteY4-10" fmla="*/ 91440 h 1800200"/>
              <a:gd name="connsiteX0-11" fmla="*/ 900100 w 1800200"/>
              <a:gd name="connsiteY0-12" fmla="*/ 0 h 1800200"/>
              <a:gd name="connsiteX1-13" fmla="*/ 1800200 w 1800200"/>
              <a:gd name="connsiteY1-14" fmla="*/ 900100 h 1800200"/>
              <a:gd name="connsiteX2-15" fmla="*/ 900100 w 1800200"/>
              <a:gd name="connsiteY2-16" fmla="*/ 1800200 h 1800200"/>
              <a:gd name="connsiteX3-17" fmla="*/ 0 w 1800200"/>
              <a:gd name="connsiteY3-18" fmla="*/ 900100 h 1800200"/>
            </a:gdLst>
            <a:ahLst/>
            <a:cxnLst>
              <a:cxn ang="0">
                <a:pos x="connsiteX0-1" y="connsiteY0-2"/>
              </a:cxn>
              <a:cxn ang="0">
                <a:pos x="connsiteX1-3" y="connsiteY1-4"/>
              </a:cxn>
              <a:cxn ang="0">
                <a:pos x="connsiteX2-5" y="connsiteY2-6"/>
              </a:cxn>
              <a:cxn ang="0">
                <a:pos x="connsiteX3-7" y="connsiteY3-8"/>
              </a:cxn>
            </a:cxnLst>
            <a:rect l="l" t="t" r="r" b="b"/>
            <a:pathLst>
              <a:path w="1800200" h="1800200">
                <a:moveTo>
                  <a:pt x="900100" y="0"/>
                </a:moveTo>
                <a:cubicBezTo>
                  <a:pt x="1397212" y="0"/>
                  <a:pt x="1800200" y="402988"/>
                  <a:pt x="1800200" y="900100"/>
                </a:cubicBezTo>
                <a:cubicBezTo>
                  <a:pt x="1800200" y="1397212"/>
                  <a:pt x="1397212" y="1800200"/>
                  <a:pt x="900100" y="1800200"/>
                </a:cubicBezTo>
                <a:cubicBezTo>
                  <a:pt x="402988" y="1800200"/>
                  <a:pt x="0" y="1397212"/>
                  <a:pt x="0" y="900100"/>
                </a:cubicBezTo>
              </a:path>
            </a:pathLst>
          </a:cu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16" name="椭圆 85"/>
          <p:cNvSpPr/>
          <p:nvPr/>
        </p:nvSpPr>
        <p:spPr>
          <a:xfrm>
            <a:off x="3662899" y="1652811"/>
            <a:ext cx="675075" cy="1350150"/>
          </a:xfrm>
          <a:custGeom>
            <a:avLst/>
            <a:gdLst>
              <a:gd name="connsiteX0" fmla="*/ 0 w 1800200"/>
              <a:gd name="connsiteY0" fmla="*/ 900100 h 1800200"/>
              <a:gd name="connsiteX1" fmla="*/ 900100 w 1800200"/>
              <a:gd name="connsiteY1" fmla="*/ 0 h 1800200"/>
              <a:gd name="connsiteX2" fmla="*/ 1800200 w 1800200"/>
              <a:gd name="connsiteY2" fmla="*/ 900100 h 1800200"/>
              <a:gd name="connsiteX3" fmla="*/ 900100 w 1800200"/>
              <a:gd name="connsiteY3" fmla="*/ 1800200 h 1800200"/>
              <a:gd name="connsiteX4" fmla="*/ 0 w 1800200"/>
              <a:gd name="connsiteY4" fmla="*/ 900100 h 1800200"/>
              <a:gd name="connsiteX0-1" fmla="*/ 900100 w 1800200"/>
              <a:gd name="connsiteY0-2" fmla="*/ 0 h 1800200"/>
              <a:gd name="connsiteX1-3" fmla="*/ 1800200 w 1800200"/>
              <a:gd name="connsiteY1-4" fmla="*/ 900100 h 1800200"/>
              <a:gd name="connsiteX2-5" fmla="*/ 900100 w 1800200"/>
              <a:gd name="connsiteY2-6" fmla="*/ 1800200 h 1800200"/>
              <a:gd name="connsiteX3-7" fmla="*/ 0 w 1800200"/>
              <a:gd name="connsiteY3-8" fmla="*/ 900100 h 1800200"/>
              <a:gd name="connsiteX4-9" fmla="*/ 991540 w 1800200"/>
              <a:gd name="connsiteY4-10" fmla="*/ 91440 h 1800200"/>
              <a:gd name="connsiteX0-11" fmla="*/ 900100 w 1800200"/>
              <a:gd name="connsiteY0-12" fmla="*/ 0 h 1800200"/>
              <a:gd name="connsiteX1-13" fmla="*/ 1800200 w 1800200"/>
              <a:gd name="connsiteY1-14" fmla="*/ 900100 h 1800200"/>
              <a:gd name="connsiteX2-15" fmla="*/ 900100 w 1800200"/>
              <a:gd name="connsiteY2-16" fmla="*/ 1800200 h 1800200"/>
              <a:gd name="connsiteX3-17" fmla="*/ 0 w 1800200"/>
              <a:gd name="connsiteY3-18" fmla="*/ 900100 h 1800200"/>
              <a:gd name="connsiteX0-19" fmla="*/ 0 w 900100"/>
              <a:gd name="connsiteY0-20" fmla="*/ 0 h 1800200"/>
              <a:gd name="connsiteX1-21" fmla="*/ 900100 w 900100"/>
              <a:gd name="connsiteY1-22" fmla="*/ 900100 h 1800200"/>
              <a:gd name="connsiteX2-23" fmla="*/ 0 w 900100"/>
              <a:gd name="connsiteY2-24" fmla="*/ 1800200 h 1800200"/>
            </a:gdLst>
            <a:ahLst/>
            <a:cxnLst>
              <a:cxn ang="0">
                <a:pos x="connsiteX0-1" y="connsiteY0-2"/>
              </a:cxn>
              <a:cxn ang="0">
                <a:pos x="connsiteX1-3" y="connsiteY1-4"/>
              </a:cxn>
              <a:cxn ang="0">
                <a:pos x="connsiteX2-5" y="connsiteY2-6"/>
              </a:cxn>
            </a:cxnLst>
            <a:rect l="l" t="t" r="r" b="b"/>
            <a:pathLst>
              <a:path w="900100" h="1800200">
                <a:moveTo>
                  <a:pt x="0" y="0"/>
                </a:moveTo>
                <a:cubicBezTo>
                  <a:pt x="497112" y="0"/>
                  <a:pt x="900100" y="402988"/>
                  <a:pt x="900100" y="900100"/>
                </a:cubicBezTo>
                <a:cubicBezTo>
                  <a:pt x="900100" y="1397212"/>
                  <a:pt x="497112" y="1800200"/>
                  <a:pt x="0" y="1800200"/>
                </a:cubicBezTo>
              </a:path>
            </a:pathLst>
          </a:cu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17" name="椭圆 85"/>
          <p:cNvSpPr/>
          <p:nvPr/>
        </p:nvSpPr>
        <p:spPr>
          <a:xfrm>
            <a:off x="5481101" y="1652811"/>
            <a:ext cx="675075" cy="675075"/>
          </a:xfrm>
          <a:custGeom>
            <a:avLst/>
            <a:gdLst>
              <a:gd name="connsiteX0" fmla="*/ 0 w 1800200"/>
              <a:gd name="connsiteY0" fmla="*/ 900100 h 1800200"/>
              <a:gd name="connsiteX1" fmla="*/ 900100 w 1800200"/>
              <a:gd name="connsiteY1" fmla="*/ 0 h 1800200"/>
              <a:gd name="connsiteX2" fmla="*/ 1800200 w 1800200"/>
              <a:gd name="connsiteY2" fmla="*/ 900100 h 1800200"/>
              <a:gd name="connsiteX3" fmla="*/ 900100 w 1800200"/>
              <a:gd name="connsiteY3" fmla="*/ 1800200 h 1800200"/>
              <a:gd name="connsiteX4" fmla="*/ 0 w 1800200"/>
              <a:gd name="connsiteY4" fmla="*/ 900100 h 1800200"/>
              <a:gd name="connsiteX0-1" fmla="*/ 900100 w 1800200"/>
              <a:gd name="connsiteY0-2" fmla="*/ 0 h 1800200"/>
              <a:gd name="connsiteX1-3" fmla="*/ 1800200 w 1800200"/>
              <a:gd name="connsiteY1-4" fmla="*/ 900100 h 1800200"/>
              <a:gd name="connsiteX2-5" fmla="*/ 900100 w 1800200"/>
              <a:gd name="connsiteY2-6" fmla="*/ 1800200 h 1800200"/>
              <a:gd name="connsiteX3-7" fmla="*/ 0 w 1800200"/>
              <a:gd name="connsiteY3-8" fmla="*/ 900100 h 1800200"/>
              <a:gd name="connsiteX4-9" fmla="*/ 991540 w 1800200"/>
              <a:gd name="connsiteY4-10" fmla="*/ 91440 h 1800200"/>
              <a:gd name="connsiteX0-11" fmla="*/ 900100 w 1800200"/>
              <a:gd name="connsiteY0-12" fmla="*/ 0 h 1800200"/>
              <a:gd name="connsiteX1-13" fmla="*/ 1800200 w 1800200"/>
              <a:gd name="connsiteY1-14" fmla="*/ 900100 h 1800200"/>
              <a:gd name="connsiteX2-15" fmla="*/ 900100 w 1800200"/>
              <a:gd name="connsiteY2-16" fmla="*/ 1800200 h 1800200"/>
              <a:gd name="connsiteX3-17" fmla="*/ 0 w 1800200"/>
              <a:gd name="connsiteY3-18" fmla="*/ 900100 h 1800200"/>
              <a:gd name="connsiteX0-19" fmla="*/ 0 w 900100"/>
              <a:gd name="connsiteY0-20" fmla="*/ 0 h 1800200"/>
              <a:gd name="connsiteX1-21" fmla="*/ 900100 w 900100"/>
              <a:gd name="connsiteY1-22" fmla="*/ 900100 h 1800200"/>
              <a:gd name="connsiteX2-23" fmla="*/ 0 w 900100"/>
              <a:gd name="connsiteY2-24" fmla="*/ 1800200 h 1800200"/>
              <a:gd name="connsiteX0-25" fmla="*/ 0 w 900100"/>
              <a:gd name="connsiteY0-26" fmla="*/ 0 h 900100"/>
              <a:gd name="connsiteX1-27" fmla="*/ 900100 w 900100"/>
              <a:gd name="connsiteY1-28" fmla="*/ 900100 h 900100"/>
            </a:gdLst>
            <a:ahLst/>
            <a:cxnLst>
              <a:cxn ang="0">
                <a:pos x="connsiteX0-1" y="connsiteY0-2"/>
              </a:cxn>
              <a:cxn ang="0">
                <a:pos x="connsiteX1-3" y="connsiteY1-4"/>
              </a:cxn>
            </a:cxnLst>
            <a:rect l="l" t="t" r="r" b="b"/>
            <a:pathLst>
              <a:path w="900100" h="900100">
                <a:moveTo>
                  <a:pt x="0" y="0"/>
                </a:moveTo>
                <a:cubicBezTo>
                  <a:pt x="497112" y="0"/>
                  <a:pt x="900100" y="402988"/>
                  <a:pt x="900100" y="900100"/>
                </a:cubicBezTo>
              </a:path>
            </a:pathLst>
          </a:cu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18" name="椭圆 85"/>
          <p:cNvSpPr/>
          <p:nvPr/>
        </p:nvSpPr>
        <p:spPr>
          <a:xfrm>
            <a:off x="7299303" y="1652498"/>
            <a:ext cx="312959" cy="76290"/>
          </a:xfrm>
          <a:custGeom>
            <a:avLst/>
            <a:gdLst>
              <a:gd name="connsiteX0" fmla="*/ 0 w 1800200"/>
              <a:gd name="connsiteY0" fmla="*/ 900100 h 1800200"/>
              <a:gd name="connsiteX1" fmla="*/ 900100 w 1800200"/>
              <a:gd name="connsiteY1" fmla="*/ 0 h 1800200"/>
              <a:gd name="connsiteX2" fmla="*/ 1800200 w 1800200"/>
              <a:gd name="connsiteY2" fmla="*/ 900100 h 1800200"/>
              <a:gd name="connsiteX3" fmla="*/ 900100 w 1800200"/>
              <a:gd name="connsiteY3" fmla="*/ 1800200 h 1800200"/>
              <a:gd name="connsiteX4" fmla="*/ 0 w 1800200"/>
              <a:gd name="connsiteY4" fmla="*/ 900100 h 1800200"/>
              <a:gd name="connsiteX0-1" fmla="*/ 900100 w 1800200"/>
              <a:gd name="connsiteY0-2" fmla="*/ 0 h 1800200"/>
              <a:gd name="connsiteX1-3" fmla="*/ 1800200 w 1800200"/>
              <a:gd name="connsiteY1-4" fmla="*/ 900100 h 1800200"/>
              <a:gd name="connsiteX2-5" fmla="*/ 900100 w 1800200"/>
              <a:gd name="connsiteY2-6" fmla="*/ 1800200 h 1800200"/>
              <a:gd name="connsiteX3-7" fmla="*/ 0 w 1800200"/>
              <a:gd name="connsiteY3-8" fmla="*/ 900100 h 1800200"/>
              <a:gd name="connsiteX4-9" fmla="*/ 991540 w 1800200"/>
              <a:gd name="connsiteY4-10" fmla="*/ 91440 h 1800200"/>
              <a:gd name="connsiteX0-11" fmla="*/ 900100 w 1800200"/>
              <a:gd name="connsiteY0-12" fmla="*/ 0 h 1800200"/>
              <a:gd name="connsiteX1-13" fmla="*/ 1800200 w 1800200"/>
              <a:gd name="connsiteY1-14" fmla="*/ 900100 h 1800200"/>
              <a:gd name="connsiteX2-15" fmla="*/ 900100 w 1800200"/>
              <a:gd name="connsiteY2-16" fmla="*/ 1800200 h 1800200"/>
              <a:gd name="connsiteX3-17" fmla="*/ 0 w 1800200"/>
              <a:gd name="connsiteY3-18" fmla="*/ 900100 h 1800200"/>
              <a:gd name="connsiteX0-19" fmla="*/ 0 w 900100"/>
              <a:gd name="connsiteY0-20" fmla="*/ 0 h 1800200"/>
              <a:gd name="connsiteX1-21" fmla="*/ 900100 w 900100"/>
              <a:gd name="connsiteY1-22" fmla="*/ 900100 h 1800200"/>
              <a:gd name="connsiteX2-23" fmla="*/ 0 w 900100"/>
              <a:gd name="connsiteY2-24" fmla="*/ 1800200 h 1800200"/>
              <a:gd name="connsiteX0-25" fmla="*/ 0 w 900100"/>
              <a:gd name="connsiteY0-26" fmla="*/ 0 h 900100"/>
              <a:gd name="connsiteX1-27" fmla="*/ 900100 w 900100"/>
              <a:gd name="connsiteY1-28" fmla="*/ 900100 h 900100"/>
              <a:gd name="connsiteX0-29" fmla="*/ 0 w 900100"/>
              <a:gd name="connsiteY0-30" fmla="*/ 0 h 900100"/>
              <a:gd name="connsiteX1-31" fmla="*/ 417278 w 900100"/>
              <a:gd name="connsiteY1-32" fmla="*/ 101302 h 900100"/>
              <a:gd name="connsiteX2-33" fmla="*/ 900100 w 900100"/>
              <a:gd name="connsiteY2-34" fmla="*/ 900100 h 900100"/>
              <a:gd name="connsiteX0-35" fmla="*/ 0 w 900100"/>
              <a:gd name="connsiteY0-36" fmla="*/ 0 h 900100"/>
              <a:gd name="connsiteX1-37" fmla="*/ 417278 w 900100"/>
              <a:gd name="connsiteY1-38" fmla="*/ 101302 h 900100"/>
              <a:gd name="connsiteX2-39" fmla="*/ 900100 w 900100"/>
              <a:gd name="connsiteY2-40" fmla="*/ 900100 h 900100"/>
              <a:gd name="connsiteX0-41" fmla="*/ 0 w 900100"/>
              <a:gd name="connsiteY0-42" fmla="*/ 0 h 900100"/>
              <a:gd name="connsiteX1-43" fmla="*/ 417278 w 900100"/>
              <a:gd name="connsiteY1-44" fmla="*/ 101302 h 900100"/>
              <a:gd name="connsiteX2-45" fmla="*/ 900100 w 900100"/>
              <a:gd name="connsiteY2-46" fmla="*/ 900100 h 900100"/>
              <a:gd name="connsiteX0-47" fmla="*/ 0 w 900100"/>
              <a:gd name="connsiteY0-48" fmla="*/ 330 h 900430"/>
              <a:gd name="connsiteX1-49" fmla="*/ 417278 w 900100"/>
              <a:gd name="connsiteY1-50" fmla="*/ 101632 h 900430"/>
              <a:gd name="connsiteX2-51" fmla="*/ 900100 w 900100"/>
              <a:gd name="connsiteY2-52" fmla="*/ 900430 h 900430"/>
              <a:gd name="connsiteX0-53" fmla="*/ 0 w 417278"/>
              <a:gd name="connsiteY0-54" fmla="*/ 330 h 101632"/>
              <a:gd name="connsiteX1-55" fmla="*/ 417278 w 417278"/>
              <a:gd name="connsiteY1-56" fmla="*/ 101632 h 101632"/>
              <a:gd name="connsiteX0-57" fmla="*/ 0 w 417278"/>
              <a:gd name="connsiteY0-58" fmla="*/ 418 h 101720"/>
              <a:gd name="connsiteX1-59" fmla="*/ 417278 w 417278"/>
              <a:gd name="connsiteY1-60" fmla="*/ 101720 h 101720"/>
            </a:gdLst>
            <a:ahLst/>
            <a:cxnLst>
              <a:cxn ang="0">
                <a:pos x="connsiteX0-1" y="connsiteY0-2"/>
              </a:cxn>
              <a:cxn ang="0">
                <a:pos x="connsiteX1-3" y="connsiteY1-4"/>
              </a:cxn>
            </a:cxnLst>
            <a:rect l="l" t="t" r="r" b="b"/>
            <a:pathLst>
              <a:path w="417278" h="101720">
                <a:moveTo>
                  <a:pt x="0" y="418"/>
                </a:moveTo>
                <a:cubicBezTo>
                  <a:pt x="158143" y="-3915"/>
                  <a:pt x="282947" y="25091"/>
                  <a:pt x="417278" y="101720"/>
                </a:cubicBezTo>
              </a:path>
            </a:pathLst>
          </a:cu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19" name="TextBox 90"/>
          <p:cNvSpPr txBox="1"/>
          <p:nvPr/>
        </p:nvSpPr>
        <p:spPr>
          <a:xfrm>
            <a:off x="903582" y="3271057"/>
            <a:ext cx="1723549" cy="1131079"/>
          </a:xfrm>
          <a:prstGeom prst="rect">
            <a:avLst/>
          </a:prstGeom>
          <a:noFill/>
        </p:spPr>
        <p:txBody>
          <a:bodyPr wrap="none" rtlCol="0">
            <a:spAutoFit/>
          </a:bodyPr>
          <a:lstStyle/>
          <a:p>
            <a:pPr algn="ctr"/>
            <a:r>
              <a:rPr lang="zh-CN" altLang="en-US" sz="1500">
                <a:solidFill>
                  <a:schemeClr val="bg1"/>
                </a:solidFill>
                <a:latin typeface="华文黑体" pitchFamily="2" charset="-122"/>
                <a:ea typeface="华文黑体" pitchFamily="2" charset="-122"/>
                <a:cs typeface="华文黑体" pitchFamily="2" charset="-122"/>
              </a:rPr>
              <a:t>单击添加标题</a:t>
            </a:r>
            <a:endParaRPr lang="en-US" altLang="zh-CN" sz="1500">
              <a:solidFill>
                <a:schemeClr val="bg1"/>
              </a:solidFill>
              <a:latin typeface="华文黑体" pitchFamily="2" charset="-122"/>
              <a:ea typeface="华文黑体" pitchFamily="2" charset="-122"/>
              <a:cs typeface="华文黑体" pitchFamily="2" charset="-122"/>
            </a:endParaRPr>
          </a:p>
          <a:p>
            <a:pPr algn="ctr"/>
            <a:endParaRPr lang="en-US" altLang="zh-CN" sz="450">
              <a:solidFill>
                <a:schemeClr val="bg1"/>
              </a:solidFill>
              <a:latin typeface="华文黑体" pitchFamily="2" charset="-122"/>
              <a:ea typeface="华文黑体" pitchFamily="2" charset="-122"/>
              <a:cs typeface="华文黑体" pitchFamily="2" charset="-122"/>
            </a:endParaRPr>
          </a:p>
          <a:p>
            <a:pPr algn="ctr"/>
            <a:r>
              <a:rPr lang="zh-CN" altLang="en-US" sz="1200">
                <a:solidFill>
                  <a:schemeClr val="bg1"/>
                </a:solidFill>
                <a:latin typeface="华文细黑" panose="02010600040101010101" pitchFamily="2" charset="-122"/>
                <a:ea typeface="华文细黑" panose="02010600040101010101" pitchFamily="2" charset="-122"/>
                <a:cs typeface="华文黑体" pitchFamily="2" charset="-122"/>
              </a:rPr>
              <a:t>单击添加文本单击添加</a:t>
            </a:r>
            <a:endParaRPr lang="en-US" altLang="zh-CN" sz="1200">
              <a:solidFill>
                <a:schemeClr val="bg1"/>
              </a:solidFill>
              <a:latin typeface="华文细黑" panose="02010600040101010101" pitchFamily="2" charset="-122"/>
              <a:ea typeface="华文细黑" panose="02010600040101010101" pitchFamily="2" charset="-122"/>
              <a:cs typeface="华文黑体" pitchFamily="2" charset="-122"/>
            </a:endParaRPr>
          </a:p>
          <a:p>
            <a:pPr algn="ctr"/>
            <a:r>
              <a:rPr lang="zh-CN" altLang="en-US" sz="1200">
                <a:solidFill>
                  <a:schemeClr val="bg1"/>
                </a:solidFill>
                <a:latin typeface="华文细黑" panose="02010600040101010101" pitchFamily="2" charset="-122"/>
                <a:ea typeface="华文细黑" panose="02010600040101010101" pitchFamily="2" charset="-122"/>
                <a:cs typeface="华文黑体" pitchFamily="2" charset="-122"/>
              </a:rPr>
              <a:t>文本单击添加文本单击</a:t>
            </a:r>
            <a:endParaRPr lang="en-US" altLang="zh-CN" sz="1200">
              <a:solidFill>
                <a:schemeClr val="bg1"/>
              </a:solidFill>
              <a:latin typeface="华文细黑" panose="02010600040101010101" pitchFamily="2" charset="-122"/>
              <a:ea typeface="华文细黑" panose="02010600040101010101" pitchFamily="2" charset="-122"/>
              <a:cs typeface="华文黑体" pitchFamily="2" charset="-122"/>
            </a:endParaRPr>
          </a:p>
          <a:p>
            <a:pPr algn="ctr"/>
            <a:r>
              <a:rPr lang="zh-CN" altLang="en-US" sz="1200">
                <a:solidFill>
                  <a:schemeClr val="bg1"/>
                </a:solidFill>
                <a:latin typeface="华文细黑" panose="02010600040101010101" pitchFamily="2" charset="-122"/>
                <a:ea typeface="华文细黑" panose="02010600040101010101" pitchFamily="2" charset="-122"/>
                <a:cs typeface="华文黑体" pitchFamily="2" charset="-122"/>
              </a:rPr>
              <a:t>添加文本单击添加文本</a:t>
            </a:r>
            <a:endParaRPr lang="en-US" altLang="zh-CN" sz="1200">
              <a:solidFill>
                <a:schemeClr val="bg1"/>
              </a:solidFill>
              <a:latin typeface="华文细黑" panose="02010600040101010101" pitchFamily="2" charset="-122"/>
              <a:ea typeface="华文细黑" panose="02010600040101010101" pitchFamily="2" charset="-122"/>
              <a:cs typeface="华文黑体" pitchFamily="2" charset="-122"/>
            </a:endParaRPr>
          </a:p>
          <a:p>
            <a:pPr algn="ctr"/>
            <a:r>
              <a:rPr lang="zh-CN" altLang="en-US" sz="1200">
                <a:solidFill>
                  <a:schemeClr val="bg1"/>
                </a:solidFill>
                <a:latin typeface="华文细黑" panose="02010600040101010101" pitchFamily="2" charset="-122"/>
                <a:ea typeface="华文细黑" panose="02010600040101010101" pitchFamily="2" charset="-122"/>
                <a:cs typeface="华文黑体" pitchFamily="2" charset="-122"/>
              </a:rPr>
              <a:t>单击添加文本</a:t>
            </a:r>
          </a:p>
        </p:txBody>
      </p:sp>
      <p:sp>
        <p:nvSpPr>
          <p:cNvPr id="20" name="TextBox 92"/>
          <p:cNvSpPr txBox="1"/>
          <p:nvPr/>
        </p:nvSpPr>
        <p:spPr>
          <a:xfrm>
            <a:off x="2801125" y="3271056"/>
            <a:ext cx="1723549" cy="946413"/>
          </a:xfrm>
          <a:prstGeom prst="rect">
            <a:avLst/>
          </a:prstGeom>
          <a:noFill/>
        </p:spPr>
        <p:txBody>
          <a:bodyPr wrap="none" rtlCol="0">
            <a:spAutoFit/>
          </a:bodyPr>
          <a:lstStyle/>
          <a:p>
            <a:pPr algn="ctr"/>
            <a:r>
              <a:rPr lang="zh-CN" altLang="en-US" sz="1500">
                <a:solidFill>
                  <a:schemeClr val="bg1"/>
                </a:solidFill>
                <a:latin typeface="华文黑体" pitchFamily="2" charset="-122"/>
                <a:ea typeface="华文黑体" pitchFamily="2" charset="-122"/>
                <a:cs typeface="华文黑体" pitchFamily="2" charset="-122"/>
              </a:rPr>
              <a:t>单击添加标题</a:t>
            </a:r>
            <a:endParaRPr lang="en-US" altLang="zh-CN" sz="1500">
              <a:solidFill>
                <a:schemeClr val="bg1"/>
              </a:solidFill>
              <a:latin typeface="华文黑体" pitchFamily="2" charset="-122"/>
              <a:ea typeface="华文黑体" pitchFamily="2" charset="-122"/>
              <a:cs typeface="华文黑体" pitchFamily="2" charset="-122"/>
            </a:endParaRPr>
          </a:p>
          <a:p>
            <a:pPr algn="ctr"/>
            <a:endParaRPr lang="en-US" altLang="zh-CN" sz="450">
              <a:solidFill>
                <a:schemeClr val="bg1"/>
              </a:solidFill>
              <a:latin typeface="华文黑体" pitchFamily="2" charset="-122"/>
              <a:ea typeface="华文黑体" pitchFamily="2" charset="-122"/>
              <a:cs typeface="华文黑体" pitchFamily="2" charset="-122"/>
            </a:endParaRPr>
          </a:p>
          <a:p>
            <a:pPr algn="ctr"/>
            <a:r>
              <a:rPr lang="zh-CN" altLang="en-US" sz="1200">
                <a:solidFill>
                  <a:schemeClr val="bg1"/>
                </a:solidFill>
                <a:latin typeface="华文细黑" panose="02010600040101010101" pitchFamily="2" charset="-122"/>
                <a:ea typeface="华文细黑" panose="02010600040101010101" pitchFamily="2" charset="-122"/>
                <a:cs typeface="华文黑体" pitchFamily="2" charset="-122"/>
              </a:rPr>
              <a:t>单击添加文本单击添加</a:t>
            </a:r>
            <a:endParaRPr lang="en-US" altLang="zh-CN" sz="1200">
              <a:solidFill>
                <a:schemeClr val="bg1"/>
              </a:solidFill>
              <a:latin typeface="华文细黑" panose="02010600040101010101" pitchFamily="2" charset="-122"/>
              <a:ea typeface="华文细黑" panose="02010600040101010101" pitchFamily="2" charset="-122"/>
              <a:cs typeface="华文黑体" pitchFamily="2" charset="-122"/>
            </a:endParaRPr>
          </a:p>
          <a:p>
            <a:pPr algn="ctr"/>
            <a:r>
              <a:rPr lang="zh-CN" altLang="en-US" sz="1200">
                <a:solidFill>
                  <a:schemeClr val="bg1"/>
                </a:solidFill>
                <a:latin typeface="华文细黑" panose="02010600040101010101" pitchFamily="2" charset="-122"/>
                <a:ea typeface="华文细黑" panose="02010600040101010101" pitchFamily="2" charset="-122"/>
                <a:cs typeface="华文黑体" pitchFamily="2" charset="-122"/>
              </a:rPr>
              <a:t>文本单击添加文本单击</a:t>
            </a:r>
            <a:endParaRPr lang="en-US" altLang="zh-CN" sz="1200">
              <a:solidFill>
                <a:schemeClr val="bg1"/>
              </a:solidFill>
              <a:latin typeface="华文细黑" panose="02010600040101010101" pitchFamily="2" charset="-122"/>
              <a:ea typeface="华文细黑" panose="02010600040101010101" pitchFamily="2" charset="-122"/>
              <a:cs typeface="华文黑体" pitchFamily="2" charset="-122"/>
            </a:endParaRPr>
          </a:p>
          <a:p>
            <a:pPr algn="ctr"/>
            <a:r>
              <a:rPr lang="zh-CN" altLang="en-US" sz="1200">
                <a:solidFill>
                  <a:schemeClr val="bg1"/>
                </a:solidFill>
                <a:latin typeface="华文细黑" panose="02010600040101010101" pitchFamily="2" charset="-122"/>
                <a:ea typeface="华文细黑" panose="02010600040101010101" pitchFamily="2" charset="-122"/>
                <a:cs typeface="华文黑体" pitchFamily="2" charset="-122"/>
              </a:rPr>
              <a:t>添加文本单击添加文本</a:t>
            </a:r>
          </a:p>
        </p:txBody>
      </p:sp>
      <p:sp>
        <p:nvSpPr>
          <p:cNvPr id="21" name="TextBox 93"/>
          <p:cNvSpPr txBox="1"/>
          <p:nvPr/>
        </p:nvSpPr>
        <p:spPr>
          <a:xfrm>
            <a:off x="4619327" y="3271057"/>
            <a:ext cx="1723549" cy="1131079"/>
          </a:xfrm>
          <a:prstGeom prst="rect">
            <a:avLst/>
          </a:prstGeom>
          <a:noFill/>
        </p:spPr>
        <p:txBody>
          <a:bodyPr wrap="none" rtlCol="0">
            <a:spAutoFit/>
          </a:bodyPr>
          <a:lstStyle/>
          <a:p>
            <a:pPr algn="ctr"/>
            <a:r>
              <a:rPr lang="zh-CN" altLang="en-US" sz="1500">
                <a:solidFill>
                  <a:schemeClr val="bg1"/>
                </a:solidFill>
                <a:latin typeface="华文黑体" pitchFamily="2" charset="-122"/>
                <a:ea typeface="华文黑体" pitchFamily="2" charset="-122"/>
                <a:cs typeface="华文黑体" pitchFamily="2" charset="-122"/>
              </a:rPr>
              <a:t>单击添加标题</a:t>
            </a:r>
            <a:endParaRPr lang="en-US" altLang="zh-CN" sz="1500">
              <a:solidFill>
                <a:schemeClr val="bg1"/>
              </a:solidFill>
              <a:latin typeface="华文黑体" pitchFamily="2" charset="-122"/>
              <a:ea typeface="华文黑体" pitchFamily="2" charset="-122"/>
              <a:cs typeface="华文黑体" pitchFamily="2" charset="-122"/>
            </a:endParaRPr>
          </a:p>
          <a:p>
            <a:pPr algn="ctr"/>
            <a:endParaRPr lang="en-US" altLang="zh-CN" sz="450">
              <a:solidFill>
                <a:schemeClr val="bg1"/>
              </a:solidFill>
              <a:latin typeface="华文黑体" pitchFamily="2" charset="-122"/>
              <a:ea typeface="华文黑体" pitchFamily="2" charset="-122"/>
              <a:cs typeface="华文黑体" pitchFamily="2" charset="-122"/>
            </a:endParaRPr>
          </a:p>
          <a:p>
            <a:pPr algn="ctr"/>
            <a:r>
              <a:rPr lang="zh-CN" altLang="en-US" sz="1200">
                <a:solidFill>
                  <a:schemeClr val="bg1"/>
                </a:solidFill>
                <a:latin typeface="华文细黑" panose="02010600040101010101" pitchFamily="2" charset="-122"/>
                <a:ea typeface="华文细黑" panose="02010600040101010101" pitchFamily="2" charset="-122"/>
                <a:cs typeface="华文黑体" pitchFamily="2" charset="-122"/>
              </a:rPr>
              <a:t>单击添加文本单击添加</a:t>
            </a:r>
            <a:endParaRPr lang="en-US" altLang="zh-CN" sz="1200">
              <a:solidFill>
                <a:schemeClr val="bg1"/>
              </a:solidFill>
              <a:latin typeface="华文细黑" panose="02010600040101010101" pitchFamily="2" charset="-122"/>
              <a:ea typeface="华文细黑" panose="02010600040101010101" pitchFamily="2" charset="-122"/>
              <a:cs typeface="华文黑体" pitchFamily="2" charset="-122"/>
            </a:endParaRPr>
          </a:p>
          <a:p>
            <a:pPr algn="ctr"/>
            <a:r>
              <a:rPr lang="zh-CN" altLang="en-US" sz="1200">
                <a:solidFill>
                  <a:schemeClr val="bg1"/>
                </a:solidFill>
                <a:latin typeface="华文细黑" panose="02010600040101010101" pitchFamily="2" charset="-122"/>
                <a:ea typeface="华文细黑" panose="02010600040101010101" pitchFamily="2" charset="-122"/>
                <a:cs typeface="华文黑体" pitchFamily="2" charset="-122"/>
              </a:rPr>
              <a:t>文本单击添加文本单击</a:t>
            </a:r>
            <a:endParaRPr lang="en-US" altLang="zh-CN" sz="1200">
              <a:solidFill>
                <a:schemeClr val="bg1"/>
              </a:solidFill>
              <a:latin typeface="华文细黑" panose="02010600040101010101" pitchFamily="2" charset="-122"/>
              <a:ea typeface="华文细黑" panose="02010600040101010101" pitchFamily="2" charset="-122"/>
              <a:cs typeface="华文黑体" pitchFamily="2" charset="-122"/>
            </a:endParaRPr>
          </a:p>
          <a:p>
            <a:pPr algn="ctr"/>
            <a:r>
              <a:rPr lang="zh-CN" altLang="en-US" sz="1200">
                <a:solidFill>
                  <a:schemeClr val="bg1"/>
                </a:solidFill>
                <a:latin typeface="华文细黑" panose="02010600040101010101" pitchFamily="2" charset="-122"/>
                <a:ea typeface="华文细黑" panose="02010600040101010101" pitchFamily="2" charset="-122"/>
                <a:cs typeface="华文黑体" pitchFamily="2" charset="-122"/>
              </a:rPr>
              <a:t>添加文本单击添加文本</a:t>
            </a:r>
            <a:endParaRPr lang="en-US" altLang="zh-CN" sz="1200">
              <a:solidFill>
                <a:schemeClr val="bg1"/>
              </a:solidFill>
              <a:latin typeface="华文细黑" panose="02010600040101010101" pitchFamily="2" charset="-122"/>
              <a:ea typeface="华文细黑" panose="02010600040101010101" pitchFamily="2" charset="-122"/>
              <a:cs typeface="华文黑体" pitchFamily="2" charset="-122"/>
            </a:endParaRPr>
          </a:p>
          <a:p>
            <a:pPr algn="ctr"/>
            <a:r>
              <a:rPr lang="zh-CN" altLang="en-US" sz="1200">
                <a:solidFill>
                  <a:schemeClr val="bg1"/>
                </a:solidFill>
                <a:latin typeface="华文细黑" panose="02010600040101010101" pitchFamily="2" charset="-122"/>
                <a:ea typeface="华文细黑" panose="02010600040101010101" pitchFamily="2" charset="-122"/>
                <a:cs typeface="华文黑体" pitchFamily="2" charset="-122"/>
              </a:rPr>
              <a:t>单击添加文本</a:t>
            </a:r>
          </a:p>
        </p:txBody>
      </p:sp>
      <p:sp>
        <p:nvSpPr>
          <p:cNvPr id="22" name="TextBox 94"/>
          <p:cNvSpPr txBox="1"/>
          <p:nvPr/>
        </p:nvSpPr>
        <p:spPr>
          <a:xfrm>
            <a:off x="6437529" y="3271056"/>
            <a:ext cx="1723549" cy="946413"/>
          </a:xfrm>
          <a:prstGeom prst="rect">
            <a:avLst/>
          </a:prstGeom>
          <a:noFill/>
        </p:spPr>
        <p:txBody>
          <a:bodyPr wrap="none" rtlCol="0">
            <a:spAutoFit/>
          </a:bodyPr>
          <a:lstStyle/>
          <a:p>
            <a:pPr algn="ctr"/>
            <a:r>
              <a:rPr lang="zh-CN" altLang="en-US" sz="1500">
                <a:solidFill>
                  <a:schemeClr val="bg1"/>
                </a:solidFill>
                <a:latin typeface="华文黑体" pitchFamily="2" charset="-122"/>
                <a:ea typeface="华文黑体" pitchFamily="2" charset="-122"/>
                <a:cs typeface="华文黑体" pitchFamily="2" charset="-122"/>
              </a:rPr>
              <a:t>单击添加标题</a:t>
            </a:r>
            <a:endParaRPr lang="en-US" altLang="zh-CN" sz="1500">
              <a:solidFill>
                <a:schemeClr val="bg1"/>
              </a:solidFill>
              <a:latin typeface="华文黑体" pitchFamily="2" charset="-122"/>
              <a:ea typeface="华文黑体" pitchFamily="2" charset="-122"/>
              <a:cs typeface="华文黑体" pitchFamily="2" charset="-122"/>
            </a:endParaRPr>
          </a:p>
          <a:p>
            <a:pPr algn="ctr"/>
            <a:endParaRPr lang="en-US" altLang="zh-CN" sz="450">
              <a:solidFill>
                <a:schemeClr val="bg1"/>
              </a:solidFill>
              <a:latin typeface="华文黑体" pitchFamily="2" charset="-122"/>
              <a:ea typeface="华文黑体" pitchFamily="2" charset="-122"/>
              <a:cs typeface="华文黑体" pitchFamily="2" charset="-122"/>
            </a:endParaRPr>
          </a:p>
          <a:p>
            <a:pPr algn="ctr"/>
            <a:r>
              <a:rPr lang="zh-CN" altLang="en-US" sz="1200">
                <a:solidFill>
                  <a:schemeClr val="bg1"/>
                </a:solidFill>
                <a:latin typeface="华文细黑" panose="02010600040101010101" pitchFamily="2" charset="-122"/>
                <a:ea typeface="华文细黑" panose="02010600040101010101" pitchFamily="2" charset="-122"/>
                <a:cs typeface="华文黑体" pitchFamily="2" charset="-122"/>
              </a:rPr>
              <a:t>单击添加文本单击添加</a:t>
            </a:r>
            <a:endParaRPr lang="en-US" altLang="zh-CN" sz="1200">
              <a:solidFill>
                <a:schemeClr val="bg1"/>
              </a:solidFill>
              <a:latin typeface="华文细黑" panose="02010600040101010101" pitchFamily="2" charset="-122"/>
              <a:ea typeface="华文细黑" panose="02010600040101010101" pitchFamily="2" charset="-122"/>
              <a:cs typeface="华文黑体" pitchFamily="2" charset="-122"/>
            </a:endParaRPr>
          </a:p>
          <a:p>
            <a:pPr algn="ctr"/>
            <a:r>
              <a:rPr lang="zh-CN" altLang="en-US" sz="1200">
                <a:solidFill>
                  <a:schemeClr val="bg1"/>
                </a:solidFill>
                <a:latin typeface="华文细黑" panose="02010600040101010101" pitchFamily="2" charset="-122"/>
                <a:ea typeface="华文细黑" panose="02010600040101010101" pitchFamily="2" charset="-122"/>
                <a:cs typeface="华文黑体" pitchFamily="2" charset="-122"/>
              </a:rPr>
              <a:t>文本单击添加文本单击</a:t>
            </a:r>
            <a:endParaRPr lang="en-US" altLang="zh-CN" sz="1200">
              <a:solidFill>
                <a:schemeClr val="bg1"/>
              </a:solidFill>
              <a:latin typeface="华文细黑" panose="02010600040101010101" pitchFamily="2" charset="-122"/>
              <a:ea typeface="华文细黑" panose="02010600040101010101" pitchFamily="2" charset="-122"/>
              <a:cs typeface="华文黑体" pitchFamily="2" charset="-122"/>
            </a:endParaRPr>
          </a:p>
          <a:p>
            <a:pPr algn="ctr"/>
            <a:r>
              <a:rPr lang="zh-CN" altLang="en-US" sz="1200">
                <a:solidFill>
                  <a:schemeClr val="bg1"/>
                </a:solidFill>
                <a:latin typeface="华文细黑" panose="02010600040101010101" pitchFamily="2" charset="-122"/>
                <a:ea typeface="华文细黑" panose="02010600040101010101" pitchFamily="2" charset="-122"/>
                <a:cs typeface="华文黑体" pitchFamily="2" charset="-122"/>
              </a:rPr>
              <a:t>添加文本单击添加文本</a:t>
            </a:r>
          </a:p>
        </p:txBody>
      </p:sp>
    </p:spTree>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8"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left)">
                                      <p:cBhvr>
                                        <p:cTn id="10" dur="500"/>
                                        <p:tgtEl>
                                          <p:spTgt spid="6"/>
                                        </p:tgtEl>
                                      </p:cBhvr>
                                    </p:animEffect>
                                  </p:childTnLst>
                                </p:cTn>
                              </p:par>
                              <p:par>
                                <p:cTn id="11" presetID="16" presetClass="entr" presetSubtype="42"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arn(outHorizontal)">
                                      <p:cBhvr>
                                        <p:cTn id="13" dur="500"/>
                                        <p:tgtEl>
                                          <p:spTgt spid="10"/>
                                        </p:tgtEl>
                                      </p:cBhvr>
                                    </p:animEffect>
                                  </p:childTnLst>
                                </p:cTn>
                              </p:par>
                              <p:par>
                                <p:cTn id="14" presetID="22" presetClass="entr" presetSubtype="8"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left)">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left)">
                                      <p:cBhvr>
                                        <p:cTn id="28" dur="500"/>
                                        <p:tgtEl>
                                          <p:spTgt spid="8"/>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left)">
                                      <p:cBhvr>
                                        <p:cTn id="31" dur="500"/>
                                        <p:tgtEl>
                                          <p:spTgt spid="9"/>
                                        </p:tgtEl>
                                      </p:cBhvr>
                                    </p:animEffect>
                                  </p:childTnLst>
                                </p:cTn>
                              </p:par>
                            </p:childTnLst>
                          </p:cTn>
                        </p:par>
                        <p:par>
                          <p:cTn id="32" fill="hold">
                            <p:stCondLst>
                              <p:cond delay="5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1000"/>
                                        <p:tgtEl>
                                          <p:spTgt spid="11"/>
                                        </p:tgtEl>
                                      </p:cBhvr>
                                    </p:animEffect>
                                  </p:childTnLst>
                                </p:cTn>
                              </p:par>
                              <p:par>
                                <p:cTn id="36" presetID="21" presetClass="entr" presetSubtype="1" fill="hold" grpId="0" nodeType="with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wheel(1)">
                                      <p:cBhvr>
                                        <p:cTn id="38" dur="1000"/>
                                        <p:tgtEl>
                                          <p:spTgt spid="15"/>
                                        </p:tgtEl>
                                      </p:cBhvr>
                                    </p:animEffect>
                                  </p:childTnLst>
                                </p:cTn>
                              </p:par>
                              <p:par>
                                <p:cTn id="39" presetID="47" presetClass="entr" presetSubtype="0" fill="hold" grpId="0" nodeType="withEffect">
                                  <p:stCondLst>
                                    <p:cond delay="1000"/>
                                  </p:stCondLst>
                                  <p:childTnLst>
                                    <p:set>
                                      <p:cBhvr>
                                        <p:cTn id="40" dur="1" fill="hold">
                                          <p:stCondLst>
                                            <p:cond delay="0"/>
                                          </p:stCondLst>
                                        </p:cTn>
                                        <p:tgtEl>
                                          <p:spTgt spid="19"/>
                                        </p:tgtEl>
                                        <p:attrNameLst>
                                          <p:attrName>style.visibility</p:attrName>
                                        </p:attrNameLst>
                                      </p:cBhvr>
                                      <p:to>
                                        <p:strVal val="visible"/>
                                      </p:to>
                                    </p:set>
                                    <p:animEffect transition="in" filter="fade">
                                      <p:cBhvr>
                                        <p:cTn id="41" dur="500"/>
                                        <p:tgtEl>
                                          <p:spTgt spid="19"/>
                                        </p:tgtEl>
                                      </p:cBhvr>
                                    </p:animEffect>
                                    <p:anim calcmode="lin" valueType="num">
                                      <p:cBhvr>
                                        <p:cTn id="42" dur="500" fill="hold"/>
                                        <p:tgtEl>
                                          <p:spTgt spid="19"/>
                                        </p:tgtEl>
                                        <p:attrNameLst>
                                          <p:attrName>ppt_x</p:attrName>
                                        </p:attrNameLst>
                                      </p:cBhvr>
                                      <p:tavLst>
                                        <p:tav tm="0">
                                          <p:val>
                                            <p:strVal val="#ppt_x"/>
                                          </p:val>
                                        </p:tav>
                                        <p:tav tm="100000">
                                          <p:val>
                                            <p:strVal val="#ppt_x"/>
                                          </p:val>
                                        </p:tav>
                                      </p:tavLst>
                                    </p:anim>
                                    <p:anim calcmode="lin" valueType="num">
                                      <p:cBhvr>
                                        <p:cTn id="43" dur="500" fill="hold"/>
                                        <p:tgtEl>
                                          <p:spTgt spid="19"/>
                                        </p:tgtEl>
                                        <p:attrNameLst>
                                          <p:attrName>ppt_y</p:attrName>
                                        </p:attrNameLst>
                                      </p:cBhvr>
                                      <p:tavLst>
                                        <p:tav tm="0">
                                          <p:val>
                                            <p:strVal val="#ppt_y-.1"/>
                                          </p:val>
                                        </p:tav>
                                        <p:tav tm="100000">
                                          <p:val>
                                            <p:strVal val="#ppt_y"/>
                                          </p:val>
                                        </p:tav>
                                      </p:tavLst>
                                    </p:anim>
                                  </p:childTnLst>
                                </p:cTn>
                              </p:par>
                              <p:par>
                                <p:cTn id="44" presetID="21" presetClass="entr" presetSubtype="1" fill="hold" grpId="0" nodeType="withEffect">
                                  <p:stCondLst>
                                    <p:cond delay="500"/>
                                  </p:stCondLst>
                                  <p:childTnLst>
                                    <p:set>
                                      <p:cBhvr>
                                        <p:cTn id="45" dur="1" fill="hold">
                                          <p:stCondLst>
                                            <p:cond delay="0"/>
                                          </p:stCondLst>
                                        </p:cTn>
                                        <p:tgtEl>
                                          <p:spTgt spid="12"/>
                                        </p:tgtEl>
                                        <p:attrNameLst>
                                          <p:attrName>style.visibility</p:attrName>
                                        </p:attrNameLst>
                                      </p:cBhvr>
                                      <p:to>
                                        <p:strVal val="visible"/>
                                      </p:to>
                                    </p:set>
                                    <p:animEffect transition="in" filter="wheel(1)">
                                      <p:cBhvr>
                                        <p:cTn id="46" dur="1000"/>
                                        <p:tgtEl>
                                          <p:spTgt spid="12"/>
                                        </p:tgtEl>
                                      </p:cBhvr>
                                    </p:animEffect>
                                  </p:childTnLst>
                                </p:cTn>
                              </p:par>
                              <p:par>
                                <p:cTn id="47" presetID="21" presetClass="entr" presetSubtype="1" fill="hold" grpId="0" nodeType="withEffect">
                                  <p:stCondLst>
                                    <p:cond delay="500"/>
                                  </p:stCondLst>
                                  <p:childTnLst>
                                    <p:set>
                                      <p:cBhvr>
                                        <p:cTn id="48" dur="1" fill="hold">
                                          <p:stCondLst>
                                            <p:cond delay="0"/>
                                          </p:stCondLst>
                                        </p:cTn>
                                        <p:tgtEl>
                                          <p:spTgt spid="16"/>
                                        </p:tgtEl>
                                        <p:attrNameLst>
                                          <p:attrName>style.visibility</p:attrName>
                                        </p:attrNameLst>
                                      </p:cBhvr>
                                      <p:to>
                                        <p:strVal val="visible"/>
                                      </p:to>
                                    </p:set>
                                    <p:animEffect transition="in" filter="wheel(1)">
                                      <p:cBhvr>
                                        <p:cTn id="49" dur="1000"/>
                                        <p:tgtEl>
                                          <p:spTgt spid="16"/>
                                        </p:tgtEl>
                                      </p:cBhvr>
                                    </p:animEffect>
                                  </p:childTnLst>
                                </p:cTn>
                              </p:par>
                              <p:par>
                                <p:cTn id="50" presetID="47" presetClass="entr" presetSubtype="0" fill="hold" grpId="0" nodeType="withEffect">
                                  <p:stCondLst>
                                    <p:cond delay="1500"/>
                                  </p:stCondLst>
                                  <p:childTnLst>
                                    <p:set>
                                      <p:cBhvr>
                                        <p:cTn id="51" dur="1" fill="hold">
                                          <p:stCondLst>
                                            <p:cond delay="0"/>
                                          </p:stCondLst>
                                        </p:cTn>
                                        <p:tgtEl>
                                          <p:spTgt spid="20"/>
                                        </p:tgtEl>
                                        <p:attrNameLst>
                                          <p:attrName>style.visibility</p:attrName>
                                        </p:attrNameLst>
                                      </p:cBhvr>
                                      <p:to>
                                        <p:strVal val="visible"/>
                                      </p:to>
                                    </p:set>
                                    <p:animEffect transition="in" filter="fade">
                                      <p:cBhvr>
                                        <p:cTn id="52" dur="500"/>
                                        <p:tgtEl>
                                          <p:spTgt spid="20"/>
                                        </p:tgtEl>
                                      </p:cBhvr>
                                    </p:animEffect>
                                    <p:anim calcmode="lin" valueType="num">
                                      <p:cBhvr>
                                        <p:cTn id="53" dur="500" fill="hold"/>
                                        <p:tgtEl>
                                          <p:spTgt spid="20"/>
                                        </p:tgtEl>
                                        <p:attrNameLst>
                                          <p:attrName>ppt_x</p:attrName>
                                        </p:attrNameLst>
                                      </p:cBhvr>
                                      <p:tavLst>
                                        <p:tav tm="0">
                                          <p:val>
                                            <p:strVal val="#ppt_x"/>
                                          </p:val>
                                        </p:tav>
                                        <p:tav tm="100000">
                                          <p:val>
                                            <p:strVal val="#ppt_x"/>
                                          </p:val>
                                        </p:tav>
                                      </p:tavLst>
                                    </p:anim>
                                    <p:anim calcmode="lin" valueType="num">
                                      <p:cBhvr>
                                        <p:cTn id="54" dur="500" fill="hold"/>
                                        <p:tgtEl>
                                          <p:spTgt spid="20"/>
                                        </p:tgtEl>
                                        <p:attrNameLst>
                                          <p:attrName>ppt_y</p:attrName>
                                        </p:attrNameLst>
                                      </p:cBhvr>
                                      <p:tavLst>
                                        <p:tav tm="0">
                                          <p:val>
                                            <p:strVal val="#ppt_y-.1"/>
                                          </p:val>
                                        </p:tav>
                                        <p:tav tm="100000">
                                          <p:val>
                                            <p:strVal val="#ppt_y"/>
                                          </p:val>
                                        </p:tav>
                                      </p:tavLst>
                                    </p:anim>
                                  </p:childTnLst>
                                </p:cTn>
                              </p:par>
                              <p:par>
                                <p:cTn id="55" presetID="21" presetClass="entr" presetSubtype="1" fill="hold" grpId="0" nodeType="withEffect">
                                  <p:stCondLst>
                                    <p:cond delay="1000"/>
                                  </p:stCondLst>
                                  <p:childTnLst>
                                    <p:set>
                                      <p:cBhvr>
                                        <p:cTn id="56" dur="1" fill="hold">
                                          <p:stCondLst>
                                            <p:cond delay="0"/>
                                          </p:stCondLst>
                                        </p:cTn>
                                        <p:tgtEl>
                                          <p:spTgt spid="13"/>
                                        </p:tgtEl>
                                        <p:attrNameLst>
                                          <p:attrName>style.visibility</p:attrName>
                                        </p:attrNameLst>
                                      </p:cBhvr>
                                      <p:to>
                                        <p:strVal val="visible"/>
                                      </p:to>
                                    </p:set>
                                    <p:animEffect transition="in" filter="wheel(1)">
                                      <p:cBhvr>
                                        <p:cTn id="57" dur="1000"/>
                                        <p:tgtEl>
                                          <p:spTgt spid="13"/>
                                        </p:tgtEl>
                                      </p:cBhvr>
                                    </p:animEffect>
                                  </p:childTnLst>
                                </p:cTn>
                              </p:par>
                              <p:par>
                                <p:cTn id="58" presetID="21" presetClass="entr" presetSubtype="1" fill="hold" grpId="0" nodeType="withEffect">
                                  <p:stCondLst>
                                    <p:cond delay="1000"/>
                                  </p:stCondLst>
                                  <p:childTnLst>
                                    <p:set>
                                      <p:cBhvr>
                                        <p:cTn id="59" dur="1" fill="hold">
                                          <p:stCondLst>
                                            <p:cond delay="0"/>
                                          </p:stCondLst>
                                        </p:cTn>
                                        <p:tgtEl>
                                          <p:spTgt spid="17"/>
                                        </p:tgtEl>
                                        <p:attrNameLst>
                                          <p:attrName>style.visibility</p:attrName>
                                        </p:attrNameLst>
                                      </p:cBhvr>
                                      <p:to>
                                        <p:strVal val="visible"/>
                                      </p:to>
                                    </p:set>
                                    <p:animEffect transition="in" filter="wheel(1)">
                                      <p:cBhvr>
                                        <p:cTn id="60" dur="1000"/>
                                        <p:tgtEl>
                                          <p:spTgt spid="17"/>
                                        </p:tgtEl>
                                      </p:cBhvr>
                                    </p:animEffect>
                                  </p:childTnLst>
                                </p:cTn>
                              </p:par>
                              <p:par>
                                <p:cTn id="61" presetID="47" presetClass="entr" presetSubtype="0" fill="hold" grpId="0" nodeType="withEffect">
                                  <p:stCondLst>
                                    <p:cond delay="2000"/>
                                  </p:stCondLst>
                                  <p:childTnLst>
                                    <p:set>
                                      <p:cBhvr>
                                        <p:cTn id="62" dur="1" fill="hold">
                                          <p:stCondLst>
                                            <p:cond delay="0"/>
                                          </p:stCondLst>
                                        </p:cTn>
                                        <p:tgtEl>
                                          <p:spTgt spid="21"/>
                                        </p:tgtEl>
                                        <p:attrNameLst>
                                          <p:attrName>style.visibility</p:attrName>
                                        </p:attrNameLst>
                                      </p:cBhvr>
                                      <p:to>
                                        <p:strVal val="visible"/>
                                      </p:to>
                                    </p:set>
                                    <p:animEffect transition="in" filter="fade">
                                      <p:cBhvr>
                                        <p:cTn id="63" dur="500"/>
                                        <p:tgtEl>
                                          <p:spTgt spid="21"/>
                                        </p:tgtEl>
                                      </p:cBhvr>
                                    </p:animEffect>
                                    <p:anim calcmode="lin" valueType="num">
                                      <p:cBhvr>
                                        <p:cTn id="64" dur="500" fill="hold"/>
                                        <p:tgtEl>
                                          <p:spTgt spid="21"/>
                                        </p:tgtEl>
                                        <p:attrNameLst>
                                          <p:attrName>ppt_x</p:attrName>
                                        </p:attrNameLst>
                                      </p:cBhvr>
                                      <p:tavLst>
                                        <p:tav tm="0">
                                          <p:val>
                                            <p:strVal val="#ppt_x"/>
                                          </p:val>
                                        </p:tav>
                                        <p:tav tm="100000">
                                          <p:val>
                                            <p:strVal val="#ppt_x"/>
                                          </p:val>
                                        </p:tav>
                                      </p:tavLst>
                                    </p:anim>
                                    <p:anim calcmode="lin" valueType="num">
                                      <p:cBhvr>
                                        <p:cTn id="65" dur="500" fill="hold"/>
                                        <p:tgtEl>
                                          <p:spTgt spid="21"/>
                                        </p:tgtEl>
                                        <p:attrNameLst>
                                          <p:attrName>ppt_y</p:attrName>
                                        </p:attrNameLst>
                                      </p:cBhvr>
                                      <p:tavLst>
                                        <p:tav tm="0">
                                          <p:val>
                                            <p:strVal val="#ppt_y-.1"/>
                                          </p:val>
                                        </p:tav>
                                        <p:tav tm="100000">
                                          <p:val>
                                            <p:strVal val="#ppt_y"/>
                                          </p:val>
                                        </p:tav>
                                      </p:tavLst>
                                    </p:anim>
                                  </p:childTnLst>
                                </p:cTn>
                              </p:par>
                              <p:par>
                                <p:cTn id="66" presetID="21" presetClass="entr" presetSubtype="1" fill="hold" grpId="0" nodeType="withEffect">
                                  <p:stCondLst>
                                    <p:cond delay="1500"/>
                                  </p:stCondLst>
                                  <p:childTnLst>
                                    <p:set>
                                      <p:cBhvr>
                                        <p:cTn id="67" dur="1" fill="hold">
                                          <p:stCondLst>
                                            <p:cond delay="0"/>
                                          </p:stCondLst>
                                        </p:cTn>
                                        <p:tgtEl>
                                          <p:spTgt spid="14"/>
                                        </p:tgtEl>
                                        <p:attrNameLst>
                                          <p:attrName>style.visibility</p:attrName>
                                        </p:attrNameLst>
                                      </p:cBhvr>
                                      <p:to>
                                        <p:strVal val="visible"/>
                                      </p:to>
                                    </p:set>
                                    <p:animEffect transition="in" filter="wheel(1)">
                                      <p:cBhvr>
                                        <p:cTn id="68" dur="1000"/>
                                        <p:tgtEl>
                                          <p:spTgt spid="14"/>
                                        </p:tgtEl>
                                      </p:cBhvr>
                                    </p:animEffect>
                                  </p:childTnLst>
                                </p:cTn>
                              </p:par>
                              <p:par>
                                <p:cTn id="69" presetID="21" presetClass="entr" presetSubtype="1" fill="hold" grpId="0" nodeType="withEffect">
                                  <p:stCondLst>
                                    <p:cond delay="1500"/>
                                  </p:stCondLst>
                                  <p:childTnLst>
                                    <p:set>
                                      <p:cBhvr>
                                        <p:cTn id="70" dur="1" fill="hold">
                                          <p:stCondLst>
                                            <p:cond delay="0"/>
                                          </p:stCondLst>
                                        </p:cTn>
                                        <p:tgtEl>
                                          <p:spTgt spid="18"/>
                                        </p:tgtEl>
                                        <p:attrNameLst>
                                          <p:attrName>style.visibility</p:attrName>
                                        </p:attrNameLst>
                                      </p:cBhvr>
                                      <p:to>
                                        <p:strVal val="visible"/>
                                      </p:to>
                                    </p:set>
                                    <p:animEffect transition="in" filter="wheel(1)">
                                      <p:cBhvr>
                                        <p:cTn id="71" dur="1000"/>
                                        <p:tgtEl>
                                          <p:spTgt spid="18"/>
                                        </p:tgtEl>
                                      </p:cBhvr>
                                    </p:animEffect>
                                  </p:childTnLst>
                                </p:cTn>
                              </p:par>
                              <p:par>
                                <p:cTn id="72" presetID="47" presetClass="entr" presetSubtype="0" fill="hold" grpId="0" nodeType="withEffect">
                                  <p:stCondLst>
                                    <p:cond delay="2500"/>
                                  </p:stCondLst>
                                  <p:childTnLst>
                                    <p:set>
                                      <p:cBhvr>
                                        <p:cTn id="73" dur="1" fill="hold">
                                          <p:stCondLst>
                                            <p:cond delay="0"/>
                                          </p:stCondLst>
                                        </p:cTn>
                                        <p:tgtEl>
                                          <p:spTgt spid="22"/>
                                        </p:tgtEl>
                                        <p:attrNameLst>
                                          <p:attrName>style.visibility</p:attrName>
                                        </p:attrNameLst>
                                      </p:cBhvr>
                                      <p:to>
                                        <p:strVal val="visible"/>
                                      </p:to>
                                    </p:set>
                                    <p:animEffect transition="in" filter="fade">
                                      <p:cBhvr>
                                        <p:cTn id="74" dur="500"/>
                                        <p:tgtEl>
                                          <p:spTgt spid="22"/>
                                        </p:tgtEl>
                                      </p:cBhvr>
                                    </p:animEffect>
                                    <p:anim calcmode="lin" valueType="num">
                                      <p:cBhvr>
                                        <p:cTn id="75" dur="500" fill="hold"/>
                                        <p:tgtEl>
                                          <p:spTgt spid="22"/>
                                        </p:tgtEl>
                                        <p:attrNameLst>
                                          <p:attrName>ppt_x</p:attrName>
                                        </p:attrNameLst>
                                      </p:cBhvr>
                                      <p:tavLst>
                                        <p:tav tm="0">
                                          <p:val>
                                            <p:strVal val="#ppt_x"/>
                                          </p:val>
                                        </p:tav>
                                        <p:tav tm="100000">
                                          <p:val>
                                            <p:strVal val="#ppt_x"/>
                                          </p:val>
                                        </p:tav>
                                      </p:tavLst>
                                    </p:anim>
                                    <p:anim calcmode="lin" valueType="num">
                                      <p:cBhvr>
                                        <p:cTn id="76" dur="5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P spid="11" grpId="0" animBg="1"/>
      <p:bldP spid="12" grpId="0" animBg="1"/>
      <p:bldP spid="13" grpId="0" animBg="1"/>
      <p:bldP spid="14" grpId="0" animBg="1"/>
      <p:bldP spid="15" grpId="0" animBg="1"/>
      <p:bldP spid="16" grpId="0" animBg="1"/>
      <p:bldP spid="17" grpId="0" animBg="1"/>
      <p:bldP spid="18" grpId="0" animBg="1"/>
      <p:bldP spid="19" grpId="0"/>
      <p:bldP spid="20" grpId="0"/>
      <p:bldP spid="21" grpId="0"/>
      <p:bldP spid="2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2304343" y="2962115"/>
            <a:ext cx="2432978" cy="7707"/>
          </a:xfrm>
          <a:prstGeom prst="line">
            <a:avLst/>
          </a:prstGeom>
          <a:ln w="12700" cap="rnd">
            <a:gradFill>
              <a:gsLst>
                <a:gs pos="16000">
                  <a:schemeClr val="accent1">
                    <a:lumMod val="5000"/>
                    <a:lumOff val="95000"/>
                    <a:alpha val="33000"/>
                  </a:schemeClr>
                </a:gs>
                <a:gs pos="54000">
                  <a:schemeClr val="bg1"/>
                </a:gs>
                <a:gs pos="88000">
                  <a:schemeClr val="bg1">
                    <a:alpha val="38000"/>
                  </a:schemeClr>
                </a:gs>
              </a:gsLst>
              <a:lin ang="2400000" scaled="0"/>
            </a:gradFill>
            <a:round/>
            <a:headEnd type="oval" w="sm" len="sm"/>
            <a:tailEnd type="oval" w="sm" len="sm"/>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3664897" y="2094216"/>
            <a:ext cx="2954655" cy="646331"/>
          </a:xfrm>
          <a:prstGeom prst="rect">
            <a:avLst/>
          </a:prstGeom>
          <a:noFill/>
        </p:spPr>
        <p:txBody>
          <a:bodyPr wrap="none">
            <a:spAutoFit/>
          </a:bodyPr>
          <a:lstStyle/>
          <a:p>
            <a:pPr fontAlgn="auto"/>
            <a:r>
              <a:rPr lang="zh-CN" altLang="en-US" sz="3600" b="1" noProof="1">
                <a:pattFill prst="ltUpDiag">
                  <a:fgClr>
                    <a:schemeClr val="bg1">
                      <a:lumMod val="75000"/>
                    </a:schemeClr>
                  </a:fgClr>
                  <a:bgClr>
                    <a:schemeClr val="bg1"/>
                  </a:bgClr>
                </a:pattFill>
                <a:latin typeface="微软雅黑" panose="020B0503020204020204" pitchFamily="34" charset="-122"/>
                <a:ea typeface="微软雅黑" panose="020B0503020204020204" pitchFamily="34" charset="-122"/>
              </a:rPr>
              <a:t>单击添加标题</a:t>
            </a:r>
          </a:p>
        </p:txBody>
      </p:sp>
      <p:sp>
        <p:nvSpPr>
          <p:cNvPr id="6" name="文本框 5"/>
          <p:cNvSpPr txBox="1"/>
          <p:nvPr/>
        </p:nvSpPr>
        <p:spPr>
          <a:xfrm>
            <a:off x="5455635" y="1904777"/>
            <a:ext cx="1237839" cy="213585"/>
          </a:xfrm>
          <a:prstGeom prst="rect">
            <a:avLst/>
          </a:prstGeom>
          <a:noFill/>
        </p:spPr>
        <p:txBody>
          <a:bodyPr wrap="none">
            <a:spAutoFit/>
          </a:bodyPr>
          <a:lstStyle/>
          <a:p>
            <a:pPr fontAlgn="auto"/>
            <a:r>
              <a:rPr lang="en-US" altLang="zh-CN" sz="790" noProof="1">
                <a:solidFill>
                  <a:schemeClr val="bg1"/>
                </a:solidFill>
                <a:latin typeface="微软雅黑" panose="020B0503020204020204" pitchFamily="34" charset="-122"/>
                <a:ea typeface="微软雅黑" panose="020B0503020204020204" pitchFamily="34" charset="-122"/>
              </a:rPr>
              <a:t>Click to add a caption</a:t>
            </a:r>
            <a:endParaRPr lang="zh-CN" altLang="en-US" sz="790" noProof="1">
              <a:solidFill>
                <a:schemeClr val="bg1"/>
              </a:solidFill>
              <a:latin typeface="微软雅黑" panose="020B0503020204020204" pitchFamily="34" charset="-122"/>
              <a:ea typeface="微软雅黑" panose="020B0503020204020204" pitchFamily="34" charset="-122"/>
            </a:endParaRPr>
          </a:p>
        </p:txBody>
      </p:sp>
      <p:sp>
        <p:nvSpPr>
          <p:cNvPr id="7" name="文本框 12"/>
          <p:cNvSpPr txBox="1">
            <a:spLocks noChangeArrowheads="1"/>
          </p:cNvSpPr>
          <p:nvPr/>
        </p:nvSpPr>
        <p:spPr bwMode="auto">
          <a:xfrm>
            <a:off x="3681413" y="2645569"/>
            <a:ext cx="3012061"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900" dirty="0">
                <a:solidFill>
                  <a:schemeClr val="bg1"/>
                </a:solidFill>
                <a:latin typeface="微软雅黑" panose="020B0503020204020204" pitchFamily="34" charset="-122"/>
                <a:ea typeface="微软雅黑" panose="020B0503020204020204" pitchFamily="34" charset="-122"/>
              </a:rPr>
              <a:t>Click here to add the contents of the title you want</a:t>
            </a:r>
            <a:endParaRPr lang="zh-CN" altLang="en-US" sz="900" dirty="0">
              <a:solidFill>
                <a:schemeClr val="bg1"/>
              </a:solidFill>
              <a:latin typeface="微软雅黑" panose="020B0503020204020204" pitchFamily="34" charset="-122"/>
              <a:ea typeface="微软雅黑" panose="020B0503020204020204" pitchFamily="34" charset="-122"/>
            </a:endParaRPr>
          </a:p>
        </p:txBody>
      </p:sp>
      <p:cxnSp>
        <p:nvCxnSpPr>
          <p:cNvPr id="8" name="直接连接符 7"/>
          <p:cNvCxnSpPr/>
          <p:nvPr/>
        </p:nvCxnSpPr>
        <p:spPr>
          <a:xfrm>
            <a:off x="5450681" y="1837135"/>
            <a:ext cx="1409700" cy="4763"/>
          </a:xfrm>
          <a:prstGeom prst="line">
            <a:avLst/>
          </a:prstGeom>
          <a:ln w="3175" cap="rnd">
            <a:solidFill>
              <a:schemeClr val="bg1">
                <a:alpha val="46000"/>
              </a:schemeClr>
            </a:solidFill>
            <a:round/>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flipV="1">
            <a:off x="6642497" y="1693069"/>
            <a:ext cx="0" cy="865585"/>
          </a:xfrm>
          <a:prstGeom prst="line">
            <a:avLst/>
          </a:prstGeom>
          <a:ln w="3175" cap="rnd">
            <a:solidFill>
              <a:schemeClr val="bg1">
                <a:alpha val="46000"/>
              </a:schemeClr>
            </a:solidFill>
            <a:round/>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bwMode="auto">
          <a:xfrm flipH="1">
            <a:off x="2503885" y="1497807"/>
            <a:ext cx="14915" cy="1989535"/>
          </a:xfrm>
          <a:prstGeom prst="line">
            <a:avLst/>
          </a:prstGeom>
          <a:ln w="12700" cap="rnd">
            <a:gradFill>
              <a:gsLst>
                <a:gs pos="16000">
                  <a:schemeClr val="accent1">
                    <a:lumMod val="5000"/>
                    <a:lumOff val="95000"/>
                    <a:alpha val="33000"/>
                  </a:schemeClr>
                </a:gs>
                <a:gs pos="54000">
                  <a:schemeClr val="bg1"/>
                </a:gs>
                <a:gs pos="88000">
                  <a:schemeClr val="bg1">
                    <a:alpha val="38000"/>
                  </a:schemeClr>
                </a:gs>
              </a:gsLst>
              <a:lin ang="2400000" scaled="0"/>
            </a:gradFill>
            <a:round/>
            <a:headEnd type="oval" w="sm" len="sm"/>
            <a:tailEnd type="oval" w="sm" len="sm"/>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2541987" y="1972866"/>
            <a:ext cx="978694" cy="979884"/>
            <a:chOff x="3389315" y="2630488"/>
            <a:chExt cx="1304925" cy="1306512"/>
          </a:xfrm>
        </p:grpSpPr>
        <p:grpSp>
          <p:nvGrpSpPr>
            <p:cNvPr id="12" name="组合 1"/>
            <p:cNvGrpSpPr/>
            <p:nvPr/>
          </p:nvGrpSpPr>
          <p:grpSpPr bwMode="auto">
            <a:xfrm>
              <a:off x="3389315" y="2630488"/>
              <a:ext cx="1304925" cy="1306512"/>
              <a:chOff x="9920302" y="406899"/>
              <a:chExt cx="2267976" cy="2269330"/>
            </a:xfrm>
          </p:grpSpPr>
          <p:sp>
            <p:nvSpPr>
              <p:cNvPr id="14" name="椭圆 13"/>
              <p:cNvSpPr/>
              <p:nvPr/>
            </p:nvSpPr>
            <p:spPr>
              <a:xfrm>
                <a:off x="10251393" y="737785"/>
                <a:ext cx="1605794" cy="1607557"/>
              </a:xfrm>
              <a:prstGeom prst="ellipse">
                <a:avLst/>
              </a:prstGeom>
              <a:noFill/>
              <a:ln w="19050">
                <a:solidFill>
                  <a:schemeClr val="bg1">
                    <a:alpha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5" name="椭圆 14"/>
              <p:cNvSpPr/>
              <p:nvPr/>
            </p:nvSpPr>
            <p:spPr>
              <a:xfrm>
                <a:off x="9920302" y="406899"/>
                <a:ext cx="2267976" cy="2269330"/>
              </a:xfrm>
              <a:prstGeom prst="ellipse">
                <a:avLst/>
              </a:prstGeom>
              <a:noFill/>
              <a:ln w="19050">
                <a:solidFill>
                  <a:schemeClr val="bg1">
                    <a:alpha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6" name="椭圆 15"/>
              <p:cNvSpPr/>
              <p:nvPr/>
            </p:nvSpPr>
            <p:spPr>
              <a:xfrm>
                <a:off x="10229234" y="746962"/>
                <a:ext cx="1607815" cy="1609711"/>
              </a:xfrm>
              <a:prstGeom prst="ellipse">
                <a:avLst/>
              </a:prstGeom>
              <a:blipFill dpi="0" rotWithShape="1">
                <a:blip r:embed="rId2" cstate="screen">
                  <a:alphaModFix amt="55000"/>
                </a:blip>
                <a:srcRect/>
                <a:stretch>
                  <a:fillRect/>
                </a:stretch>
              </a:blipFill>
              <a:ln w="3175">
                <a:solidFill>
                  <a:schemeClr val="bg1">
                    <a:alpha val="65000"/>
                  </a:schemeClr>
                </a:solidFill>
                <a:prstDash val="sysDot"/>
                <a:roun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7" name="椭圆 16"/>
              <p:cNvSpPr/>
              <p:nvPr/>
            </p:nvSpPr>
            <p:spPr>
              <a:xfrm>
                <a:off x="10055496" y="544768"/>
                <a:ext cx="1997585" cy="1993591"/>
              </a:xfrm>
              <a:prstGeom prst="ellipse">
                <a:avLst/>
              </a:prstGeom>
              <a:noFill/>
              <a:ln w="19050" cmpd="sng">
                <a:solidFill>
                  <a:schemeClr val="bg1">
                    <a:alpha val="6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sp>
          <p:nvSpPr>
            <p:cNvPr id="13" name="文本框 18"/>
            <p:cNvSpPr txBox="1">
              <a:spLocks noChangeArrowheads="1"/>
            </p:cNvSpPr>
            <p:nvPr/>
          </p:nvSpPr>
          <p:spPr bwMode="auto">
            <a:xfrm>
              <a:off x="3814506" y="2969476"/>
              <a:ext cx="39836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3000" b="1" dirty="0" smtClean="0">
                  <a:solidFill>
                    <a:schemeClr val="bg1"/>
                  </a:solidFill>
                  <a:latin typeface="微软雅黑" panose="020B0503020204020204" pitchFamily="34" charset="-122"/>
                  <a:ea typeface="微软雅黑" panose="020B0503020204020204" pitchFamily="34" charset="-122"/>
                </a:rPr>
                <a:t>4</a:t>
              </a:r>
              <a:endParaRPr lang="zh-CN" altLang="en-US" sz="3000" b="1"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2500" advTm="0">
        <p:checker/>
      </p:transition>
    </mc:Choice>
    <mc:Fallback xmlns="">
      <p:transition spd="slow" advTm="0">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par>
                                <p:cTn id="8" presetID="22" presetClass="entr" presetSubtype="8"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left)">
                                      <p:cBhvr>
                                        <p:cTn id="10" dur="500"/>
                                        <p:tgtEl>
                                          <p:spTgt spid="4"/>
                                        </p:tgtEl>
                                      </p:cBhvr>
                                    </p:animEffect>
                                  </p:childTnLst>
                                </p:cTn>
                              </p:par>
                              <p:par>
                                <p:cTn id="11" presetID="22" presetClass="entr" presetSubtype="2"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right)">
                                      <p:cBhvr>
                                        <p:cTn id="13" dur="500"/>
                                        <p:tgtEl>
                                          <p:spTgt spid="8"/>
                                        </p:tgtEl>
                                      </p:cBhvr>
                                    </p:animEffect>
                                  </p:childTnLst>
                                </p:cTn>
                              </p:par>
                              <p:par>
                                <p:cTn id="14" presetID="22" presetClass="entr" presetSubtype="1" fill="hold"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up)">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41" presetClass="entr" presetSubtype="0" fill="hold" grpId="0" nodeType="clickEffect">
                                  <p:stCondLst>
                                    <p:cond delay="0"/>
                                  </p:stCondLst>
                                  <p:iterate type="lt">
                                    <p:tmPct val="10000"/>
                                  </p:iterate>
                                  <p:childTnLst>
                                    <p:set>
                                      <p:cBhvr>
                                        <p:cTn id="27" dur="1" fill="hold">
                                          <p:stCondLst>
                                            <p:cond delay="0"/>
                                          </p:stCondLst>
                                        </p:cTn>
                                        <p:tgtEl>
                                          <p:spTgt spid="5"/>
                                        </p:tgtEl>
                                        <p:attrNameLst>
                                          <p:attrName>style.visibility</p:attrName>
                                        </p:attrNameLst>
                                      </p:cBhvr>
                                      <p:to>
                                        <p:strVal val="visible"/>
                                      </p:to>
                                    </p:set>
                                    <p:anim calcmode="lin" valueType="num">
                                      <p:cBhvr>
                                        <p:cTn id="28"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5"/>
                                        </p:tgtEl>
                                        <p:attrNameLst>
                                          <p:attrName>ppt_y</p:attrName>
                                        </p:attrNameLst>
                                      </p:cBhvr>
                                      <p:tavLst>
                                        <p:tav tm="0">
                                          <p:val>
                                            <p:strVal val="#ppt_y"/>
                                          </p:val>
                                        </p:tav>
                                        <p:tav tm="100000">
                                          <p:val>
                                            <p:strVal val="#ppt_y"/>
                                          </p:val>
                                        </p:tav>
                                      </p:tavLst>
                                    </p:anim>
                                    <p:anim calcmode="lin" valueType="num">
                                      <p:cBhvr>
                                        <p:cTn id="30"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iterate type="lt">
                                    <p:tmPct val="10000"/>
                                  </p:iterate>
                                  <p:childTnLst>
                                    <p:set>
                                      <p:cBhvr>
                                        <p:cTn id="36" dur="1" fill="hold">
                                          <p:stCondLst>
                                            <p:cond delay="0"/>
                                          </p:stCondLst>
                                        </p:cTn>
                                        <p:tgtEl>
                                          <p:spTgt spid="7"/>
                                        </p:tgtEl>
                                        <p:attrNameLst>
                                          <p:attrName>style.visibility</p:attrName>
                                        </p:attrNameLst>
                                      </p:cBhvr>
                                      <p:to>
                                        <p:strVal val="visible"/>
                                      </p:to>
                                    </p:set>
                                    <p:animEffect transition="in" filter="barn(inVertical)">
                                      <p:cBhvr>
                                        <p:cTn id="37" dur="500"/>
                                        <p:tgtEl>
                                          <p:spTgt spid="7"/>
                                        </p:tgtEl>
                                      </p:cBhvr>
                                    </p:animEffect>
                                  </p:childTnLst>
                                </p:cTn>
                              </p:par>
                              <p:par>
                                <p:cTn id="38" presetID="16" presetClass="entr" presetSubtype="21" fill="hold" grpId="0" nodeType="withEffect">
                                  <p:stCondLst>
                                    <p:cond delay="0"/>
                                  </p:stCondLst>
                                  <p:iterate type="lt">
                                    <p:tmPct val="10000"/>
                                  </p:iterate>
                                  <p:childTnLst>
                                    <p:set>
                                      <p:cBhvr>
                                        <p:cTn id="39" dur="1" fill="hold">
                                          <p:stCondLst>
                                            <p:cond delay="0"/>
                                          </p:stCondLst>
                                        </p:cTn>
                                        <p:tgtEl>
                                          <p:spTgt spid="6"/>
                                        </p:tgtEl>
                                        <p:attrNameLst>
                                          <p:attrName>style.visibility</p:attrName>
                                        </p:attrNameLst>
                                      </p:cBhvr>
                                      <p:to>
                                        <p:strVal val="visible"/>
                                      </p:to>
                                    </p:set>
                                    <p:animEffect transition="in" filter="barn(inVertical)">
                                      <p:cBhvr>
                                        <p:cTn id="4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54"/>
          <p:cNvSpPr txBox="1">
            <a:spLocks noChangeArrowheads="1"/>
          </p:cNvSpPr>
          <p:nvPr/>
        </p:nvSpPr>
        <p:spPr bwMode="auto">
          <a:xfrm>
            <a:off x="98822" y="225029"/>
            <a:ext cx="29884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dirty="0" smtClean="0">
                <a:solidFill>
                  <a:schemeClr val="bg1"/>
                </a:solidFill>
                <a:latin typeface="微软雅黑" panose="020B0503020204020204" pitchFamily="34" charset="-122"/>
                <a:ea typeface="微软雅黑" panose="020B0503020204020204" pitchFamily="34" charset="-122"/>
              </a:rPr>
              <a:t>4</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0" y="173831"/>
            <a:ext cx="3408426" cy="0"/>
          </a:xfrm>
          <a:prstGeom prst="line">
            <a:avLst/>
          </a:prstGeom>
          <a:ln w="12700" cap="rnd">
            <a:gradFill flip="none" rotWithShape="1">
              <a:gsLst>
                <a:gs pos="53312">
                  <a:srgbClr val="C6DCF0"/>
                </a:gs>
                <a:gs pos="30000">
                  <a:schemeClr val="bg1"/>
                </a:gs>
                <a:gs pos="77000">
                  <a:srgbClr val="DCEAF6"/>
                </a:gs>
                <a:gs pos="0">
                  <a:schemeClr val="accent1">
                    <a:lumMod val="45000"/>
                    <a:lumOff val="55000"/>
                    <a:alpha val="96000"/>
                  </a:schemeClr>
                </a:gs>
                <a:gs pos="100000">
                  <a:schemeClr val="bg1">
                    <a:alpha val="0"/>
                  </a:schemeClr>
                </a:gs>
              </a:gsLst>
              <a:lin ang="0" scaled="1"/>
              <a:tileRect/>
            </a:gradFill>
            <a:round/>
            <a:tailEnd type="none" w="sm" len="sm"/>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0" y="726281"/>
            <a:ext cx="2946391" cy="0"/>
          </a:xfrm>
          <a:prstGeom prst="line">
            <a:avLst/>
          </a:prstGeom>
          <a:ln w="12700" cap="rnd">
            <a:gradFill flip="none" rotWithShape="1">
              <a:gsLst>
                <a:gs pos="53312">
                  <a:srgbClr val="C6DCF0"/>
                </a:gs>
                <a:gs pos="30000">
                  <a:schemeClr val="bg1"/>
                </a:gs>
                <a:gs pos="77000">
                  <a:srgbClr val="DCEAF6"/>
                </a:gs>
                <a:gs pos="0">
                  <a:schemeClr val="accent1">
                    <a:lumMod val="45000"/>
                    <a:lumOff val="55000"/>
                    <a:alpha val="96000"/>
                  </a:schemeClr>
                </a:gs>
                <a:gs pos="100000">
                  <a:schemeClr val="bg1">
                    <a:alpha val="0"/>
                  </a:schemeClr>
                </a:gs>
              </a:gsLst>
              <a:lin ang="0" scaled="1"/>
              <a:tileRect/>
            </a:gradFill>
            <a:round/>
            <a:tailEnd type="none" w="sm" len="sm"/>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494197" y="573881"/>
            <a:ext cx="3010241" cy="0"/>
          </a:xfrm>
          <a:prstGeom prst="line">
            <a:avLst/>
          </a:prstGeom>
          <a:ln w="12700" cap="rnd">
            <a:gradFill flip="none" rotWithShape="1">
              <a:gsLst>
                <a:gs pos="53312">
                  <a:srgbClr val="C6DCF0"/>
                </a:gs>
                <a:gs pos="30000">
                  <a:schemeClr val="bg1"/>
                </a:gs>
                <a:gs pos="77000">
                  <a:srgbClr val="DCEAF6"/>
                </a:gs>
                <a:gs pos="0">
                  <a:schemeClr val="accent1">
                    <a:lumMod val="45000"/>
                    <a:lumOff val="55000"/>
                    <a:alpha val="96000"/>
                  </a:schemeClr>
                </a:gs>
                <a:gs pos="100000">
                  <a:schemeClr val="bg1">
                    <a:alpha val="0"/>
                  </a:schemeClr>
                </a:gs>
              </a:gsLst>
              <a:lin ang="0" scaled="1"/>
              <a:tileRect/>
            </a:gradFill>
            <a:round/>
            <a:tailEnd type="none" w="sm" len="sm"/>
          </a:ln>
        </p:spPr>
        <p:style>
          <a:lnRef idx="1">
            <a:schemeClr val="accent1"/>
          </a:lnRef>
          <a:fillRef idx="0">
            <a:schemeClr val="accent1"/>
          </a:fillRef>
          <a:effectRef idx="0">
            <a:schemeClr val="accent1"/>
          </a:effectRef>
          <a:fontRef idx="minor">
            <a:schemeClr val="tx1"/>
          </a:fontRef>
        </p:style>
      </p:cxnSp>
      <p:sp>
        <p:nvSpPr>
          <p:cNvPr id="8" name="文本框 64"/>
          <p:cNvSpPr txBox="1">
            <a:spLocks noChangeArrowheads="1"/>
          </p:cNvSpPr>
          <p:nvPr/>
        </p:nvSpPr>
        <p:spPr bwMode="auto">
          <a:xfrm>
            <a:off x="492919" y="153591"/>
            <a:ext cx="2031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dirty="0" smtClean="0">
                <a:solidFill>
                  <a:schemeClr val="bg1"/>
                </a:solidFill>
                <a:latin typeface="微软雅黑" panose="020B0503020204020204" pitchFamily="34" charset="-122"/>
                <a:ea typeface="微软雅黑" panose="020B0503020204020204" pitchFamily="34" charset="-122"/>
              </a:rPr>
              <a:t>单击添加标题</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9" name="文本框 65"/>
          <p:cNvSpPr txBox="1">
            <a:spLocks noChangeArrowheads="1"/>
          </p:cNvSpPr>
          <p:nvPr/>
        </p:nvSpPr>
        <p:spPr bwMode="auto">
          <a:xfrm>
            <a:off x="486966" y="542382"/>
            <a:ext cx="268214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800" dirty="0" smtClean="0">
                <a:solidFill>
                  <a:schemeClr val="bg1"/>
                </a:solidFill>
                <a:latin typeface="微软雅黑" panose="020B0503020204020204" pitchFamily="34" charset="-122"/>
                <a:ea typeface="微软雅黑" panose="020B0503020204020204" pitchFamily="34" charset="-122"/>
              </a:rPr>
              <a:t>Click here to add the contents of the title you want</a:t>
            </a:r>
            <a:endParaRPr lang="zh-CN" altLang="en-US" sz="800" dirty="0">
              <a:solidFill>
                <a:schemeClr val="bg1"/>
              </a:solidFill>
              <a:latin typeface="微软雅黑" panose="020B0503020204020204" pitchFamily="34" charset="-122"/>
              <a:ea typeface="微软雅黑" panose="020B0503020204020204" pitchFamily="34" charset="-122"/>
            </a:endParaRPr>
          </a:p>
        </p:txBody>
      </p:sp>
      <p:cxnSp>
        <p:nvCxnSpPr>
          <p:cNvPr id="10" name="直接连接符 9"/>
          <p:cNvCxnSpPr/>
          <p:nvPr/>
        </p:nvCxnSpPr>
        <p:spPr>
          <a:xfrm>
            <a:off x="486966" y="178594"/>
            <a:ext cx="0" cy="552450"/>
          </a:xfrm>
          <a:prstGeom prst="line">
            <a:avLst/>
          </a:prstGeom>
          <a:ln w="12700" cap="rnd">
            <a:solidFill>
              <a:schemeClr val="bg1">
                <a:alpha val="56000"/>
              </a:schemeClr>
            </a:solidFill>
            <a:prstDash val="solid"/>
            <a:round/>
            <a:tailEnd type="none" w="sm" len="sm"/>
          </a:ln>
        </p:spPr>
        <p:style>
          <a:lnRef idx="1">
            <a:schemeClr val="accent1"/>
          </a:lnRef>
          <a:fillRef idx="0">
            <a:schemeClr val="accent1"/>
          </a:fillRef>
          <a:effectRef idx="0">
            <a:schemeClr val="accent1"/>
          </a:effectRef>
          <a:fontRef idx="minor">
            <a:schemeClr val="tx1"/>
          </a:fontRef>
        </p:style>
      </p:cxnSp>
      <p:pic>
        <p:nvPicPr>
          <p:cNvPr id="11" name="图片 3"/>
          <p:cNvPicPr>
            <a:picLocks noChangeAspect="1" noChangeArrowheads="1"/>
          </p:cNvPicPr>
          <p:nvPr/>
        </p:nvPicPr>
        <p:blipFill>
          <a:blip r:embed="rId2" cstate="screen"/>
          <a:srcRect/>
          <a:stretch>
            <a:fillRect/>
          </a:stretch>
        </p:blipFill>
        <p:spPr bwMode="auto">
          <a:xfrm>
            <a:off x="638175" y="1325563"/>
            <a:ext cx="2212975" cy="167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图片 5"/>
          <p:cNvPicPr>
            <a:picLocks noChangeAspect="1" noChangeArrowheads="1"/>
          </p:cNvPicPr>
          <p:nvPr/>
        </p:nvPicPr>
        <p:blipFill>
          <a:blip r:embed="rId3" cstate="screen"/>
          <a:srcRect/>
          <a:stretch>
            <a:fillRect/>
          </a:stretch>
        </p:blipFill>
        <p:spPr bwMode="auto">
          <a:xfrm>
            <a:off x="3165475" y="1325563"/>
            <a:ext cx="2197100" cy="167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矩形 82"/>
          <p:cNvSpPr>
            <a:spLocks noChangeArrowheads="1"/>
          </p:cNvSpPr>
          <p:nvPr/>
        </p:nvSpPr>
        <p:spPr bwMode="auto">
          <a:xfrm>
            <a:off x="539750" y="3548063"/>
            <a:ext cx="2376488" cy="812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a:lnSpc>
                <a:spcPct val="130000"/>
              </a:lnSpc>
            </a:pPr>
            <a:r>
              <a:rPr lang="zh-CN" altLang="en-US" sz="1200" dirty="0" smtClean="0">
                <a:solidFill>
                  <a:schemeClr val="bg1"/>
                </a:solidFill>
                <a:latin typeface="Calibri" panose="020F0502020204030204" pitchFamily="34" charset="0"/>
                <a:ea typeface="微软雅黑" panose="020B0503020204020204" pitchFamily="34" charset="-122"/>
                <a:sym typeface="Calibri" panose="020F0502020204030204" pitchFamily="34" charset="0"/>
              </a:rPr>
              <a:t>添加文本说明内容添加文本说明内容添加文本说明内容添加文本说明内容添加文本说明内容</a:t>
            </a:r>
            <a:endParaRPr lang="zh-CN" altLang="en-US" dirty="0"/>
          </a:p>
        </p:txBody>
      </p:sp>
      <p:sp>
        <p:nvSpPr>
          <p:cNvPr id="14" name="矩形 83"/>
          <p:cNvSpPr>
            <a:spLocks noChangeArrowheads="1"/>
          </p:cNvSpPr>
          <p:nvPr/>
        </p:nvSpPr>
        <p:spPr bwMode="auto">
          <a:xfrm>
            <a:off x="539750" y="3148013"/>
            <a:ext cx="1441450" cy="41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eaLnBrk="1" hangingPunct="1">
              <a:lnSpc>
                <a:spcPct val="130000"/>
              </a:lnSpc>
            </a:pPr>
            <a:r>
              <a:rPr lang="zh-CN" altLang="en-US" sz="16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添加关键字</a:t>
            </a:r>
            <a:endParaRPr lang="zh-CN" altLang="en-US" dirty="0"/>
          </a:p>
        </p:txBody>
      </p:sp>
      <p:sp>
        <p:nvSpPr>
          <p:cNvPr id="15" name="矩形 84"/>
          <p:cNvSpPr>
            <a:spLocks noChangeArrowheads="1"/>
          </p:cNvSpPr>
          <p:nvPr/>
        </p:nvSpPr>
        <p:spPr bwMode="auto">
          <a:xfrm>
            <a:off x="3060700" y="3548063"/>
            <a:ext cx="23749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a:lnSpc>
                <a:spcPct val="130000"/>
              </a:lnSpc>
            </a:pPr>
            <a:r>
              <a:rPr lang="zh-CN" altLang="en-US" sz="1200" dirty="0" smtClean="0">
                <a:solidFill>
                  <a:schemeClr val="bg1"/>
                </a:solidFill>
                <a:latin typeface="Calibri" panose="020F0502020204030204" pitchFamily="34" charset="0"/>
                <a:ea typeface="微软雅黑" panose="020B0503020204020204" pitchFamily="34" charset="-122"/>
                <a:sym typeface="Calibri" panose="020F0502020204030204" pitchFamily="34" charset="0"/>
              </a:rPr>
              <a:t>添加文本说明内容添加文本说明内容添加文本说明内容添加文本说明内容添加文本说明内容</a:t>
            </a:r>
            <a:endParaRPr lang="zh-CN" altLang="en-US" sz="1200" dirty="0"/>
          </a:p>
        </p:txBody>
      </p:sp>
      <p:sp>
        <p:nvSpPr>
          <p:cNvPr id="16" name="矩形 85"/>
          <p:cNvSpPr>
            <a:spLocks noChangeArrowheads="1"/>
          </p:cNvSpPr>
          <p:nvPr/>
        </p:nvSpPr>
        <p:spPr bwMode="auto">
          <a:xfrm>
            <a:off x="3060700" y="3148013"/>
            <a:ext cx="1441450" cy="41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eaLnBrk="1" hangingPunct="1">
              <a:lnSpc>
                <a:spcPct val="130000"/>
              </a:lnSpc>
            </a:pPr>
            <a:r>
              <a:rPr lang="zh-CN" altLang="en-US" sz="16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添加关键字</a:t>
            </a:r>
            <a:endParaRPr lang="zh-CN" altLang="en-US" dirty="0"/>
          </a:p>
        </p:txBody>
      </p:sp>
      <p:sp>
        <p:nvSpPr>
          <p:cNvPr id="17" name="矩形 7"/>
          <p:cNvSpPr>
            <a:spLocks noChangeArrowheads="1"/>
          </p:cNvSpPr>
          <p:nvPr/>
        </p:nvSpPr>
        <p:spPr bwMode="auto">
          <a:xfrm>
            <a:off x="6011863" y="1325563"/>
            <a:ext cx="2305050" cy="3033712"/>
          </a:xfrm>
          <a:prstGeom prst="rect">
            <a:avLst/>
          </a:prstGeom>
          <a:noFill/>
          <a:ln w="25400">
            <a:solidFill>
              <a:schemeClr val="bg1"/>
            </a:solidFill>
            <a:bevel/>
          </a:ln>
        </p:spPr>
        <p:txBody>
          <a:bodyPr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sp>
        <p:nvSpPr>
          <p:cNvPr id="18" name="矩形 86"/>
          <p:cNvSpPr>
            <a:spLocks noChangeArrowheads="1"/>
          </p:cNvSpPr>
          <p:nvPr/>
        </p:nvSpPr>
        <p:spPr bwMode="auto">
          <a:xfrm>
            <a:off x="6011863" y="2135188"/>
            <a:ext cx="2305050" cy="1028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a:lnSpc>
                <a:spcPct val="130000"/>
              </a:lnSpc>
            </a:pPr>
            <a:r>
              <a:rPr lang="zh-CN" altLang="en-US" sz="1200" dirty="0" smtClean="0">
                <a:solidFill>
                  <a:schemeClr val="bg1"/>
                </a:solidFill>
                <a:latin typeface="Calibri" panose="020F0502020204030204" pitchFamily="34" charset="0"/>
                <a:ea typeface="微软雅黑" panose="020B0503020204020204" pitchFamily="34" charset="-122"/>
                <a:sym typeface="Calibri" panose="020F0502020204030204" pitchFamily="34" charset="0"/>
              </a:rPr>
              <a:t>添加文本说明内容添加文本说明内容添加文本说明内容添加文本说明内容添加文本说明内容</a:t>
            </a:r>
            <a:endParaRPr lang="zh-CN" altLang="en-US" sz="1200" dirty="0"/>
          </a:p>
        </p:txBody>
      </p:sp>
      <p:sp>
        <p:nvSpPr>
          <p:cNvPr id="19" name="矩形 90"/>
          <p:cNvSpPr>
            <a:spLocks noChangeArrowheads="1"/>
          </p:cNvSpPr>
          <p:nvPr/>
        </p:nvSpPr>
        <p:spPr bwMode="auto">
          <a:xfrm>
            <a:off x="6011863" y="1563688"/>
            <a:ext cx="1443037" cy="41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eaLnBrk="1" hangingPunct="1">
              <a:lnSpc>
                <a:spcPct val="130000"/>
              </a:lnSpc>
            </a:pPr>
            <a:r>
              <a:rPr lang="zh-CN" altLang="en-US" sz="16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添加关键字</a:t>
            </a:r>
            <a:endParaRPr lang="zh-CN" altLang="en-US"/>
          </a:p>
        </p:txBody>
      </p:sp>
      <p:sp>
        <p:nvSpPr>
          <p:cNvPr id="20" name="矩形 91"/>
          <p:cNvSpPr>
            <a:spLocks noChangeArrowheads="1"/>
          </p:cNvSpPr>
          <p:nvPr/>
        </p:nvSpPr>
        <p:spPr bwMode="auto">
          <a:xfrm>
            <a:off x="6011863" y="3055938"/>
            <a:ext cx="2305050" cy="1028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a:lnSpc>
                <a:spcPct val="130000"/>
              </a:lnSpc>
            </a:pPr>
            <a:r>
              <a:rPr lang="zh-CN" altLang="en-US" sz="1200" dirty="0" smtClean="0">
                <a:solidFill>
                  <a:schemeClr val="bg1"/>
                </a:solidFill>
                <a:latin typeface="Calibri" panose="020F0502020204030204" pitchFamily="34" charset="0"/>
                <a:ea typeface="微软雅黑" panose="020B0503020204020204" pitchFamily="34" charset="-122"/>
                <a:sym typeface="Calibri" panose="020F0502020204030204" pitchFamily="34" charset="0"/>
              </a:rPr>
              <a:t>添加文本说明内容添加文本说明内容添加文本说明内容添加文本说明内容添加文本说明内容</a:t>
            </a:r>
            <a:endParaRPr lang="zh-CN" altLang="en-US" sz="1200" dirty="0"/>
          </a:p>
        </p:txBody>
      </p:sp>
      <p:sp>
        <p:nvSpPr>
          <p:cNvPr id="21" name="矩形 8"/>
          <p:cNvSpPr>
            <a:spLocks noChangeArrowheads="1"/>
          </p:cNvSpPr>
          <p:nvPr/>
        </p:nvSpPr>
        <p:spPr bwMode="auto">
          <a:xfrm>
            <a:off x="7308850" y="4038600"/>
            <a:ext cx="1008063" cy="320675"/>
          </a:xfrm>
          <a:custGeom>
            <a:avLst/>
            <a:gdLst>
              <a:gd name="T0" fmla="*/ 80366 w 834623"/>
              <a:gd name="T1" fmla="*/ 0 h 321465"/>
              <a:gd name="T2" fmla="*/ 834623 w 834623"/>
              <a:gd name="T3" fmla="*/ 0 h 321465"/>
              <a:gd name="T4" fmla="*/ 834623 w 834623"/>
              <a:gd name="T5" fmla="*/ 321465 h 321465"/>
              <a:gd name="T6" fmla="*/ 0 w 834623"/>
              <a:gd name="T7" fmla="*/ 321465 h 321465"/>
              <a:gd name="T8" fmla="*/ 80366 w 834623"/>
              <a:gd name="T9" fmla="*/ 0 h 321465"/>
              <a:gd name="T10" fmla="*/ 0 w 834623"/>
              <a:gd name="T11" fmla="*/ 0 h 321465"/>
              <a:gd name="T12" fmla="*/ 834623 w 834623"/>
              <a:gd name="T13" fmla="*/ 321465 h 321465"/>
            </a:gdLst>
            <a:ahLst/>
            <a:cxnLst>
              <a:cxn ang="0">
                <a:pos x="T0" y="T1"/>
              </a:cxn>
              <a:cxn ang="0">
                <a:pos x="T2" y="T3"/>
              </a:cxn>
              <a:cxn ang="0">
                <a:pos x="T4" y="T5"/>
              </a:cxn>
              <a:cxn ang="0">
                <a:pos x="T6" y="T7"/>
              </a:cxn>
              <a:cxn ang="0">
                <a:pos x="T8" y="T9"/>
              </a:cxn>
            </a:cxnLst>
            <a:rect l="T10" t="T11" r="T12" b="T13"/>
            <a:pathLst>
              <a:path w="834623" h="321465">
                <a:moveTo>
                  <a:pt x="80366" y="0"/>
                </a:moveTo>
                <a:lnTo>
                  <a:pt x="834623" y="0"/>
                </a:lnTo>
                <a:lnTo>
                  <a:pt x="834623" y="321465"/>
                </a:lnTo>
                <a:lnTo>
                  <a:pt x="0" y="321465"/>
                </a:lnTo>
                <a:lnTo>
                  <a:pt x="80366" y="0"/>
                </a:lnTo>
                <a:close/>
              </a:path>
            </a:pathLst>
          </a:custGeom>
          <a:noFill/>
          <a:ln>
            <a:solidFill>
              <a:schemeClr val="bg1"/>
            </a:solidFill>
          </a:ln>
        </p:spPr>
        <p:txBody>
          <a:bodyPr anchor="ctr"/>
          <a:lstStyle/>
          <a:p>
            <a:endParaRPr lang="zh-CN" altLang="en-US"/>
          </a:p>
        </p:txBody>
      </p:sp>
      <p:sp>
        <p:nvSpPr>
          <p:cNvPr id="22" name="矩形 8"/>
          <p:cNvSpPr>
            <a:spLocks noChangeArrowheads="1"/>
          </p:cNvSpPr>
          <p:nvPr/>
        </p:nvSpPr>
        <p:spPr bwMode="auto">
          <a:xfrm>
            <a:off x="5035550" y="2687638"/>
            <a:ext cx="327025" cy="320675"/>
          </a:xfrm>
          <a:custGeom>
            <a:avLst/>
            <a:gdLst>
              <a:gd name="T0" fmla="*/ 80366 w 834623"/>
              <a:gd name="T1" fmla="*/ 0 h 321465"/>
              <a:gd name="T2" fmla="*/ 834623 w 834623"/>
              <a:gd name="T3" fmla="*/ 0 h 321465"/>
              <a:gd name="T4" fmla="*/ 834623 w 834623"/>
              <a:gd name="T5" fmla="*/ 321465 h 321465"/>
              <a:gd name="T6" fmla="*/ 0 w 834623"/>
              <a:gd name="T7" fmla="*/ 321465 h 321465"/>
              <a:gd name="T8" fmla="*/ 80366 w 834623"/>
              <a:gd name="T9" fmla="*/ 0 h 321465"/>
              <a:gd name="T10" fmla="*/ 0 w 834623"/>
              <a:gd name="T11" fmla="*/ 0 h 321465"/>
              <a:gd name="T12" fmla="*/ 834623 w 834623"/>
              <a:gd name="T13" fmla="*/ 321465 h 321465"/>
            </a:gdLst>
            <a:ahLst/>
            <a:cxnLst>
              <a:cxn ang="0">
                <a:pos x="T0" y="T1"/>
              </a:cxn>
              <a:cxn ang="0">
                <a:pos x="T2" y="T3"/>
              </a:cxn>
              <a:cxn ang="0">
                <a:pos x="T4" y="T5"/>
              </a:cxn>
              <a:cxn ang="0">
                <a:pos x="T6" y="T7"/>
              </a:cxn>
              <a:cxn ang="0">
                <a:pos x="T8" y="T9"/>
              </a:cxn>
            </a:cxnLst>
            <a:rect l="T10" t="T11" r="T12" b="T13"/>
            <a:pathLst>
              <a:path w="834623" h="321465">
                <a:moveTo>
                  <a:pt x="80366" y="0"/>
                </a:moveTo>
                <a:lnTo>
                  <a:pt x="834623" y="0"/>
                </a:lnTo>
                <a:lnTo>
                  <a:pt x="834623" y="321465"/>
                </a:lnTo>
                <a:lnTo>
                  <a:pt x="0" y="321465"/>
                </a:lnTo>
                <a:lnTo>
                  <a:pt x="80366" y="0"/>
                </a:lnTo>
                <a:close/>
              </a:path>
            </a:pathLst>
          </a:custGeom>
          <a:solidFill>
            <a:schemeClr val="bg1">
              <a:alpha val="50000"/>
            </a:schemeClr>
          </a:solidFill>
          <a:ln>
            <a:noFill/>
          </a:ln>
        </p:spPr>
        <p:txBody>
          <a:bodyPr anchor="ctr"/>
          <a:lstStyle/>
          <a:p>
            <a:endParaRPr lang="zh-CN" altLang="en-US"/>
          </a:p>
        </p:txBody>
      </p:sp>
      <p:cxnSp>
        <p:nvCxnSpPr>
          <p:cNvPr id="23" name="直接箭头连接符 11"/>
          <p:cNvCxnSpPr>
            <a:cxnSpLocks noChangeShapeType="1"/>
          </p:cNvCxnSpPr>
          <p:nvPr/>
        </p:nvCxnSpPr>
        <p:spPr bwMode="auto">
          <a:xfrm>
            <a:off x="5108575" y="2847975"/>
            <a:ext cx="180975" cy="0"/>
          </a:xfrm>
          <a:prstGeom prst="straightConnector1">
            <a:avLst/>
          </a:prstGeom>
          <a:noFill/>
          <a:ln w="9525">
            <a:solidFill>
              <a:schemeClr val="bg1"/>
            </a:solidFill>
            <a:bevel/>
            <a:tailEnd type="arrow" w="med" len="med"/>
          </a:ln>
          <a:extLst>
            <a:ext uri="{909E8E84-426E-40DD-AFC4-6F175D3DCCD1}">
              <a14:hiddenFill xmlns:a14="http://schemas.microsoft.com/office/drawing/2010/main">
                <a:noFill/>
              </a14:hiddenFill>
            </a:ext>
          </a:extLst>
        </p:spPr>
      </p:cxnSp>
      <p:grpSp>
        <p:nvGrpSpPr>
          <p:cNvPr id="24" name="组合 2"/>
          <p:cNvGrpSpPr/>
          <p:nvPr/>
        </p:nvGrpSpPr>
        <p:grpSpPr bwMode="auto">
          <a:xfrm>
            <a:off x="7580313" y="4160838"/>
            <a:ext cx="463550" cy="77787"/>
            <a:chOff x="0" y="0"/>
            <a:chExt cx="463441" cy="76944"/>
          </a:xfrm>
        </p:grpSpPr>
        <p:sp>
          <p:nvSpPr>
            <p:cNvPr id="25" name="椭圆 76"/>
            <p:cNvSpPr>
              <a:spLocks noChangeArrowheads="1"/>
            </p:cNvSpPr>
            <p:nvPr/>
          </p:nvSpPr>
          <p:spPr bwMode="auto">
            <a:xfrm flipV="1">
              <a:off x="0" y="0"/>
              <a:ext cx="76944" cy="76944"/>
            </a:xfrm>
            <a:prstGeom prst="ellipse">
              <a:avLst/>
            </a:prstGeom>
            <a:solidFill>
              <a:srgbClr val="FFFFFF">
                <a:alpha val="18039"/>
              </a:srgbClr>
            </a:solidFill>
            <a:ln>
              <a:noFill/>
            </a:ln>
            <a:extLst>
              <a:ext uri="{91240B29-F687-4F45-9708-019B960494DF}">
                <a14:hiddenLine xmlns:a14="http://schemas.microsoft.com/office/drawing/2010/main" w="25400">
                  <a:solidFill>
                    <a:srgbClr val="395E8A"/>
                  </a:solidFill>
                  <a:bevel/>
                </a14:hiddenLine>
              </a:ext>
            </a:extLst>
          </p:spPr>
          <p:txBody>
            <a:bodyPr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sp>
          <p:nvSpPr>
            <p:cNvPr id="26" name="椭圆 80"/>
            <p:cNvSpPr>
              <a:spLocks noChangeArrowheads="1"/>
            </p:cNvSpPr>
            <p:nvPr/>
          </p:nvSpPr>
          <p:spPr bwMode="auto">
            <a:xfrm flipV="1">
              <a:off x="96624" y="0"/>
              <a:ext cx="76944" cy="76944"/>
            </a:xfrm>
            <a:prstGeom prst="ellipse">
              <a:avLst/>
            </a:prstGeom>
            <a:solidFill>
              <a:srgbClr val="FFFFFF">
                <a:alpha val="63136"/>
              </a:srgbClr>
            </a:solidFill>
            <a:ln>
              <a:noFill/>
            </a:ln>
            <a:extLst>
              <a:ext uri="{91240B29-F687-4F45-9708-019B960494DF}">
                <a14:hiddenLine xmlns:a14="http://schemas.microsoft.com/office/drawing/2010/main" w="25400">
                  <a:solidFill>
                    <a:srgbClr val="395E8A"/>
                  </a:solidFill>
                  <a:bevel/>
                </a14:hiddenLine>
              </a:ext>
            </a:extLst>
          </p:spPr>
          <p:txBody>
            <a:bodyPr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sp>
          <p:nvSpPr>
            <p:cNvPr id="27" name="椭圆 81"/>
            <p:cNvSpPr>
              <a:spLocks noChangeArrowheads="1"/>
            </p:cNvSpPr>
            <p:nvPr/>
          </p:nvSpPr>
          <p:spPr bwMode="auto">
            <a:xfrm flipV="1">
              <a:off x="193248" y="0"/>
              <a:ext cx="76944" cy="76944"/>
            </a:xfrm>
            <a:prstGeom prst="ellipse">
              <a:avLst/>
            </a:prstGeom>
            <a:solidFill>
              <a:schemeClr val="bg1"/>
            </a:solidFill>
            <a:ln>
              <a:noFill/>
            </a:ln>
            <a:extLst>
              <a:ext uri="{91240B29-F687-4F45-9708-019B960494DF}">
                <a14:hiddenLine xmlns:a14="http://schemas.microsoft.com/office/drawing/2010/main" w="25400">
                  <a:solidFill>
                    <a:srgbClr val="395E8A"/>
                  </a:solidFill>
                  <a:bevel/>
                </a14:hiddenLine>
              </a:ext>
            </a:extLst>
          </p:spPr>
          <p:txBody>
            <a:bodyPr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sp>
          <p:nvSpPr>
            <p:cNvPr id="28" name="椭圆 87"/>
            <p:cNvSpPr>
              <a:spLocks noChangeArrowheads="1"/>
            </p:cNvSpPr>
            <p:nvPr/>
          </p:nvSpPr>
          <p:spPr bwMode="auto">
            <a:xfrm flipV="1">
              <a:off x="289872" y="0"/>
              <a:ext cx="76944" cy="76944"/>
            </a:xfrm>
            <a:prstGeom prst="ellipse">
              <a:avLst/>
            </a:prstGeom>
            <a:solidFill>
              <a:srgbClr val="FFFFFF">
                <a:alpha val="63136"/>
              </a:srgbClr>
            </a:solidFill>
            <a:ln>
              <a:noFill/>
            </a:ln>
            <a:extLst>
              <a:ext uri="{91240B29-F687-4F45-9708-019B960494DF}">
                <a14:hiddenLine xmlns:a14="http://schemas.microsoft.com/office/drawing/2010/main" w="25400">
                  <a:solidFill>
                    <a:srgbClr val="395E8A"/>
                  </a:solidFill>
                  <a:bevel/>
                </a14:hiddenLine>
              </a:ext>
            </a:extLst>
          </p:spPr>
          <p:txBody>
            <a:bodyPr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sp>
          <p:nvSpPr>
            <p:cNvPr id="29" name="椭圆 88"/>
            <p:cNvSpPr>
              <a:spLocks noChangeArrowheads="1"/>
            </p:cNvSpPr>
            <p:nvPr/>
          </p:nvSpPr>
          <p:spPr bwMode="auto">
            <a:xfrm flipV="1">
              <a:off x="386497" y="0"/>
              <a:ext cx="76944" cy="76944"/>
            </a:xfrm>
            <a:prstGeom prst="ellipse">
              <a:avLst/>
            </a:prstGeom>
            <a:solidFill>
              <a:srgbClr val="FFFFFF">
                <a:alpha val="18039"/>
              </a:srgbClr>
            </a:solidFill>
            <a:ln>
              <a:noFill/>
            </a:ln>
            <a:extLst>
              <a:ext uri="{91240B29-F687-4F45-9708-019B960494DF}">
                <a14:hiddenLine xmlns:a14="http://schemas.microsoft.com/office/drawing/2010/main" w="25400">
                  <a:solidFill>
                    <a:srgbClr val="395E8A"/>
                  </a:solidFill>
                  <a:bevel/>
                </a14:hiddenLine>
              </a:ext>
            </a:extLst>
          </p:spPr>
          <p:txBody>
            <a:bodyPr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Tm="0">
        <p15:prstTrans prst="origami"/>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8"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left)">
                                      <p:cBhvr>
                                        <p:cTn id="10" dur="500"/>
                                        <p:tgtEl>
                                          <p:spTgt spid="6"/>
                                        </p:tgtEl>
                                      </p:cBhvr>
                                    </p:animEffect>
                                  </p:childTnLst>
                                </p:cTn>
                              </p:par>
                              <p:par>
                                <p:cTn id="11" presetID="16" presetClass="entr" presetSubtype="42"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arn(outHorizontal)">
                                      <p:cBhvr>
                                        <p:cTn id="13" dur="500"/>
                                        <p:tgtEl>
                                          <p:spTgt spid="10"/>
                                        </p:tgtEl>
                                      </p:cBhvr>
                                    </p:animEffect>
                                  </p:childTnLst>
                                </p:cTn>
                              </p:par>
                              <p:par>
                                <p:cTn id="14" presetID="22" presetClass="entr" presetSubtype="8"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left)">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left)">
                                      <p:cBhvr>
                                        <p:cTn id="28" dur="500"/>
                                        <p:tgtEl>
                                          <p:spTgt spid="8"/>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left)">
                                      <p:cBhvr>
                                        <p:cTn id="31" dur="5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wipe(down)">
                                      <p:cBhvr>
                                        <p:cTn id="36" dur="5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14" presetClass="entr" presetSubtype="10"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randombar(horizontal)">
                                      <p:cBhvr>
                                        <p:cTn id="41" dur="500"/>
                                        <p:tgtEl>
                                          <p:spTgt spid="14"/>
                                        </p:tgtEl>
                                      </p:cBhvr>
                                    </p:animEffect>
                                  </p:childTnLst>
                                </p:cTn>
                              </p:par>
                              <p:par>
                                <p:cTn id="42" presetID="14" presetClass="entr" presetSubtype="10" fill="hold" grpId="0" nodeType="with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randombar(horizontal)">
                                      <p:cBhvr>
                                        <p:cTn id="44" dur="500"/>
                                        <p:tgtEl>
                                          <p:spTgt spid="13"/>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nodeType="click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wipe(down)">
                                      <p:cBhvr>
                                        <p:cTn id="49" dur="500"/>
                                        <p:tgtEl>
                                          <p:spTgt spid="12"/>
                                        </p:tgtEl>
                                      </p:cBhvr>
                                    </p:animEffect>
                                  </p:childTnLst>
                                </p:cTn>
                              </p:par>
                            </p:childTnLst>
                          </p:cTn>
                        </p:par>
                        <p:par>
                          <p:cTn id="50" fill="hold">
                            <p:stCondLst>
                              <p:cond delay="500"/>
                            </p:stCondLst>
                            <p:childTnLst>
                              <p:par>
                                <p:cTn id="51" presetID="9" presetClass="entr" presetSubtype="0" fill="hold" grpId="0" nodeType="afterEffect">
                                  <p:stCondLst>
                                    <p:cond delay="0"/>
                                  </p:stCondLst>
                                  <p:childTnLst>
                                    <p:set>
                                      <p:cBhvr>
                                        <p:cTn id="52" dur="1" fill="hold">
                                          <p:stCondLst>
                                            <p:cond delay="0"/>
                                          </p:stCondLst>
                                        </p:cTn>
                                        <p:tgtEl>
                                          <p:spTgt spid="22"/>
                                        </p:tgtEl>
                                        <p:attrNameLst>
                                          <p:attrName>style.visibility</p:attrName>
                                        </p:attrNameLst>
                                      </p:cBhvr>
                                      <p:to>
                                        <p:strVal val="visible"/>
                                      </p:to>
                                    </p:set>
                                    <p:animEffect>
                                      <p:cBhvr>
                                        <p:cTn id="53" dur="500"/>
                                        <p:tgtEl>
                                          <p:spTgt spid="22"/>
                                        </p:tgtEl>
                                      </p:cBhvr>
                                    </p:animEffect>
                                  </p:childTnLst>
                                </p:cTn>
                              </p:par>
                              <p:par>
                                <p:cTn id="54" presetID="9" presetClass="entr" presetSubtype="0" fill="hold" grpId="0" nodeType="withEffect">
                                  <p:stCondLst>
                                    <p:cond delay="0"/>
                                  </p:stCondLst>
                                  <p:childTnLst>
                                    <p:set>
                                      <p:cBhvr>
                                        <p:cTn id="55" dur="1" fill="hold">
                                          <p:stCondLst>
                                            <p:cond delay="0"/>
                                          </p:stCondLst>
                                        </p:cTn>
                                        <p:tgtEl>
                                          <p:spTgt spid="23"/>
                                        </p:tgtEl>
                                        <p:attrNameLst>
                                          <p:attrName>style.visibility</p:attrName>
                                        </p:attrNameLst>
                                      </p:cBhvr>
                                      <p:to>
                                        <p:strVal val="visible"/>
                                      </p:to>
                                    </p:set>
                                    <p:animEffect>
                                      <p:cBhvr>
                                        <p:cTn id="56" dur="500"/>
                                        <p:tgtEl>
                                          <p:spTgt spid="23"/>
                                        </p:tgtEl>
                                      </p:cBhvr>
                                    </p:animEffect>
                                  </p:childTnLst>
                                </p:cTn>
                              </p:par>
                            </p:childTnLst>
                          </p:cTn>
                        </p:par>
                      </p:childTnLst>
                    </p:cTn>
                  </p:par>
                  <p:par>
                    <p:cTn id="57" fill="hold">
                      <p:stCondLst>
                        <p:cond delay="indefinite"/>
                      </p:stCondLst>
                      <p:childTnLst>
                        <p:par>
                          <p:cTn id="58" fill="hold">
                            <p:stCondLst>
                              <p:cond delay="0"/>
                            </p:stCondLst>
                            <p:childTnLst>
                              <p:par>
                                <p:cTn id="59" presetID="14" presetClass="entr" presetSubtype="10"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animEffect transition="in" filter="randombar(horizontal)">
                                      <p:cBhvr>
                                        <p:cTn id="61" dur="500"/>
                                        <p:tgtEl>
                                          <p:spTgt spid="16"/>
                                        </p:tgtEl>
                                      </p:cBhvr>
                                    </p:animEffect>
                                  </p:childTnLst>
                                </p:cTn>
                              </p:par>
                              <p:par>
                                <p:cTn id="62" presetID="14" presetClass="entr" presetSubtype="10" fill="hold" grpId="0" nodeType="withEffect">
                                  <p:stCondLst>
                                    <p:cond delay="0"/>
                                  </p:stCondLst>
                                  <p:childTnLst>
                                    <p:set>
                                      <p:cBhvr>
                                        <p:cTn id="63" dur="1" fill="hold">
                                          <p:stCondLst>
                                            <p:cond delay="0"/>
                                          </p:stCondLst>
                                        </p:cTn>
                                        <p:tgtEl>
                                          <p:spTgt spid="15"/>
                                        </p:tgtEl>
                                        <p:attrNameLst>
                                          <p:attrName>style.visibility</p:attrName>
                                        </p:attrNameLst>
                                      </p:cBhvr>
                                      <p:to>
                                        <p:strVal val="visible"/>
                                      </p:to>
                                    </p:set>
                                    <p:animEffect transition="in" filter="randombar(horizontal)">
                                      <p:cBhvr>
                                        <p:cTn id="64" dur="500"/>
                                        <p:tgtEl>
                                          <p:spTgt spid="15"/>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17"/>
                                        </p:tgtEl>
                                        <p:attrNameLst>
                                          <p:attrName>style.visibility</p:attrName>
                                        </p:attrNameLst>
                                      </p:cBhvr>
                                      <p:to>
                                        <p:strVal val="visible"/>
                                      </p:to>
                                    </p:set>
                                    <p:animEffect transition="in" filter="fade">
                                      <p:cBhvr>
                                        <p:cTn id="69" dur="500"/>
                                        <p:tgtEl>
                                          <p:spTgt spid="17"/>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4" fill="hold" grpId="0" nodeType="clickEffect">
                                  <p:stCondLst>
                                    <p:cond delay="0"/>
                                  </p:stCondLst>
                                  <p:childTnLst>
                                    <p:set>
                                      <p:cBhvr>
                                        <p:cTn id="73" dur="1" fill="hold">
                                          <p:stCondLst>
                                            <p:cond delay="0"/>
                                          </p:stCondLst>
                                        </p:cTn>
                                        <p:tgtEl>
                                          <p:spTgt spid="19"/>
                                        </p:tgtEl>
                                        <p:attrNameLst>
                                          <p:attrName>style.visibility</p:attrName>
                                        </p:attrNameLst>
                                      </p:cBhvr>
                                      <p:to>
                                        <p:strVal val="visible"/>
                                      </p:to>
                                    </p:set>
                                    <p:animEffect transition="in" filter="wipe(down)">
                                      <p:cBhvr>
                                        <p:cTn id="74" dur="500"/>
                                        <p:tgtEl>
                                          <p:spTgt spid="19"/>
                                        </p:tgtEl>
                                      </p:cBhvr>
                                    </p:animEffect>
                                  </p:childTnLst>
                                </p:cTn>
                              </p:par>
                              <p:par>
                                <p:cTn id="75" presetID="22" presetClass="entr" presetSubtype="4" fill="hold" grpId="0" nodeType="withEffect">
                                  <p:stCondLst>
                                    <p:cond delay="0"/>
                                  </p:stCondLst>
                                  <p:childTnLst>
                                    <p:set>
                                      <p:cBhvr>
                                        <p:cTn id="76" dur="1" fill="hold">
                                          <p:stCondLst>
                                            <p:cond delay="0"/>
                                          </p:stCondLst>
                                        </p:cTn>
                                        <p:tgtEl>
                                          <p:spTgt spid="18"/>
                                        </p:tgtEl>
                                        <p:attrNameLst>
                                          <p:attrName>style.visibility</p:attrName>
                                        </p:attrNameLst>
                                      </p:cBhvr>
                                      <p:to>
                                        <p:strVal val="visible"/>
                                      </p:to>
                                    </p:set>
                                    <p:animEffect transition="in" filter="wipe(down)">
                                      <p:cBhvr>
                                        <p:cTn id="77" dur="500"/>
                                        <p:tgtEl>
                                          <p:spTgt spid="18"/>
                                        </p:tgtEl>
                                      </p:cBhvr>
                                    </p:animEffect>
                                  </p:childTnLst>
                                </p:cTn>
                              </p:par>
                              <p:par>
                                <p:cTn id="78" presetID="22" presetClass="entr" presetSubtype="4" fill="hold" grpId="0" nodeType="withEffect">
                                  <p:stCondLst>
                                    <p:cond delay="0"/>
                                  </p:stCondLst>
                                  <p:childTnLst>
                                    <p:set>
                                      <p:cBhvr>
                                        <p:cTn id="79" dur="1" fill="hold">
                                          <p:stCondLst>
                                            <p:cond delay="0"/>
                                          </p:stCondLst>
                                        </p:cTn>
                                        <p:tgtEl>
                                          <p:spTgt spid="20"/>
                                        </p:tgtEl>
                                        <p:attrNameLst>
                                          <p:attrName>style.visibility</p:attrName>
                                        </p:attrNameLst>
                                      </p:cBhvr>
                                      <p:to>
                                        <p:strVal val="visible"/>
                                      </p:to>
                                    </p:set>
                                    <p:animEffect transition="in" filter="wipe(down)">
                                      <p:cBhvr>
                                        <p:cTn id="80" dur="500"/>
                                        <p:tgtEl>
                                          <p:spTgt spid="20"/>
                                        </p:tgtEl>
                                      </p:cBhvr>
                                    </p:animEffect>
                                  </p:childTnLst>
                                </p:cTn>
                              </p:par>
                              <p:par>
                                <p:cTn id="81" presetID="5" presetClass="entr" presetSubtype="10" fill="hold" grpId="0" nodeType="withEffect">
                                  <p:stCondLst>
                                    <p:cond delay="0"/>
                                  </p:stCondLst>
                                  <p:childTnLst>
                                    <p:set>
                                      <p:cBhvr>
                                        <p:cTn id="82" dur="1" fill="hold">
                                          <p:stCondLst>
                                            <p:cond delay="0"/>
                                          </p:stCondLst>
                                        </p:cTn>
                                        <p:tgtEl>
                                          <p:spTgt spid="21"/>
                                        </p:tgtEl>
                                        <p:attrNameLst>
                                          <p:attrName>style.visibility</p:attrName>
                                        </p:attrNameLst>
                                      </p:cBhvr>
                                      <p:to>
                                        <p:strVal val="visible"/>
                                      </p:to>
                                    </p:set>
                                    <p:animEffect>
                                      <p:cBhvr>
                                        <p:cTn id="83" dur="500"/>
                                        <p:tgtEl>
                                          <p:spTgt spid="21"/>
                                        </p:tgtEl>
                                      </p:cBhvr>
                                    </p:animEffect>
                                  </p:childTnLst>
                                </p:cTn>
                              </p:par>
                            </p:childTnLst>
                          </p:cTn>
                        </p:par>
                        <p:par>
                          <p:cTn id="84" fill="hold">
                            <p:stCondLst>
                              <p:cond delay="500"/>
                            </p:stCondLst>
                            <p:childTnLst>
                              <p:par>
                                <p:cTn id="85" presetID="22" presetClass="entr" presetSubtype="8" fill="hold" nodeType="afterEffect">
                                  <p:stCondLst>
                                    <p:cond delay="0"/>
                                  </p:stCondLst>
                                  <p:childTnLst>
                                    <p:set>
                                      <p:cBhvr>
                                        <p:cTn id="86" dur="1" fill="hold">
                                          <p:stCondLst>
                                            <p:cond delay="0"/>
                                          </p:stCondLst>
                                        </p:cTn>
                                        <p:tgtEl>
                                          <p:spTgt spid="24"/>
                                        </p:tgtEl>
                                        <p:attrNameLst>
                                          <p:attrName>style.visibility</p:attrName>
                                        </p:attrNameLst>
                                      </p:cBhvr>
                                      <p:to>
                                        <p:strVal val="visible"/>
                                      </p:to>
                                    </p:set>
                                    <p:animEffect>
                                      <p:cBhvr>
                                        <p:cTn id="8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P spid="13" grpId="0"/>
      <p:bldP spid="14" grpId="0"/>
      <p:bldP spid="15" grpId="0"/>
      <p:bldP spid="16" grpId="0"/>
      <p:bldP spid="17" grpId="0" animBg="1"/>
      <p:bldP spid="18" grpId="0"/>
      <p:bldP spid="19" grpId="0"/>
      <p:bldP spid="20" grpId="0"/>
      <p:bldP spid="21" grpId="0" animBg="1"/>
      <p:bldP spid="22" grpId="0" animBg="1"/>
      <p:bldP spid="2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5225654" y="3239725"/>
            <a:ext cx="3064669" cy="497681"/>
          </a:xfrm>
          <a:prstGeom prst="rect">
            <a:avLst/>
          </a:prstGeom>
          <a:blipFill dpi="0" rotWithShape="0">
            <a:blip r:embed="rId2">
              <a:alphaModFix amt="25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5" name="矩形 4"/>
          <p:cNvSpPr/>
          <p:nvPr/>
        </p:nvSpPr>
        <p:spPr>
          <a:xfrm>
            <a:off x="5225654" y="2548099"/>
            <a:ext cx="3064669" cy="497681"/>
          </a:xfrm>
          <a:prstGeom prst="rect">
            <a:avLst/>
          </a:prstGeom>
          <a:blipFill dpi="0" rotWithShape="0">
            <a:blip r:embed="rId2">
              <a:alphaModFix amt="25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6" name="矩形 5"/>
          <p:cNvSpPr/>
          <p:nvPr/>
        </p:nvSpPr>
        <p:spPr>
          <a:xfrm>
            <a:off x="5225654" y="1873115"/>
            <a:ext cx="3064669" cy="497681"/>
          </a:xfrm>
          <a:prstGeom prst="rect">
            <a:avLst/>
          </a:prstGeom>
          <a:blipFill dpi="0" rotWithShape="0">
            <a:blip r:embed="rId2">
              <a:alphaModFix amt="25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7" name="矩形 6"/>
          <p:cNvSpPr/>
          <p:nvPr/>
        </p:nvSpPr>
        <p:spPr>
          <a:xfrm>
            <a:off x="5225654" y="1196579"/>
            <a:ext cx="3064669" cy="497681"/>
          </a:xfrm>
          <a:prstGeom prst="rect">
            <a:avLst/>
          </a:prstGeom>
          <a:blipFill dpi="0" rotWithShape="0">
            <a:blip r:embed="rId2">
              <a:alphaModFix amt="25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nvGrpSpPr>
          <p:cNvPr id="8" name="组合 1"/>
          <p:cNvGrpSpPr/>
          <p:nvPr/>
        </p:nvGrpSpPr>
        <p:grpSpPr bwMode="auto">
          <a:xfrm>
            <a:off x="-300038" y="1060848"/>
            <a:ext cx="3920729" cy="3031331"/>
            <a:chOff x="3204345" y="1148987"/>
            <a:chExt cx="5227003" cy="4042367"/>
          </a:xfrm>
        </p:grpSpPr>
        <p:grpSp>
          <p:nvGrpSpPr>
            <p:cNvPr id="9" name="组合 2"/>
            <p:cNvGrpSpPr/>
            <p:nvPr/>
          </p:nvGrpSpPr>
          <p:grpSpPr bwMode="auto">
            <a:xfrm>
              <a:off x="3941860" y="1686047"/>
              <a:ext cx="3240000" cy="3240000"/>
              <a:chOff x="4458000" y="1715032"/>
              <a:chExt cx="3240000" cy="3240000"/>
            </a:xfrm>
          </p:grpSpPr>
          <p:sp>
            <p:nvSpPr>
              <p:cNvPr id="76" name="椭圆 75"/>
              <p:cNvSpPr/>
              <p:nvPr/>
            </p:nvSpPr>
            <p:spPr>
              <a:xfrm>
                <a:off x="4530011" y="1786073"/>
                <a:ext cx="3096836" cy="3097666"/>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77" name="椭圆 76"/>
              <p:cNvSpPr/>
              <p:nvPr/>
            </p:nvSpPr>
            <p:spPr>
              <a:xfrm>
                <a:off x="4495090" y="1751143"/>
                <a:ext cx="3166678" cy="3167526"/>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78" name="椭圆 77"/>
              <p:cNvSpPr/>
              <p:nvPr/>
            </p:nvSpPr>
            <p:spPr>
              <a:xfrm>
                <a:off x="4458583" y="1714626"/>
                <a:ext cx="3239693" cy="3240561"/>
              </a:xfrm>
              <a:prstGeom prst="ellipse">
                <a:avLst/>
              </a:prstGeom>
              <a:noFill/>
              <a:ln w="1905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10" name="组合 3"/>
            <p:cNvGrpSpPr/>
            <p:nvPr/>
          </p:nvGrpSpPr>
          <p:grpSpPr bwMode="auto">
            <a:xfrm>
              <a:off x="5422292" y="2072905"/>
              <a:ext cx="279136" cy="279136"/>
              <a:chOff x="6915602" y="1431728"/>
              <a:chExt cx="301944" cy="301944"/>
            </a:xfrm>
          </p:grpSpPr>
          <p:sp>
            <p:nvSpPr>
              <p:cNvPr id="74" name="椭圆 73"/>
              <p:cNvSpPr/>
              <p:nvPr/>
            </p:nvSpPr>
            <p:spPr>
              <a:xfrm>
                <a:off x="6915085" y="1431882"/>
                <a:ext cx="302193" cy="302274"/>
              </a:xfrm>
              <a:prstGeom prst="ellipse">
                <a:avLst/>
              </a:prstGeom>
              <a:noFill/>
              <a:ln w="635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75" name="椭圆 74"/>
              <p:cNvSpPr/>
              <p:nvPr/>
            </p:nvSpPr>
            <p:spPr>
              <a:xfrm rot="1905853">
                <a:off x="6966595" y="1483406"/>
                <a:ext cx="199173" cy="199226"/>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cxnSp>
          <p:nvCxnSpPr>
            <p:cNvPr id="11" name="直接连接符 10"/>
            <p:cNvCxnSpPr/>
            <p:nvPr/>
          </p:nvCxnSpPr>
          <p:spPr>
            <a:xfrm flipV="1">
              <a:off x="3204345" y="3489380"/>
              <a:ext cx="4767309" cy="17755"/>
            </a:xfrm>
            <a:prstGeom prst="line">
              <a:avLst/>
            </a:prstGeom>
            <a:ln w="9525" cap="rnd">
              <a:gradFill>
                <a:gsLst>
                  <a:gs pos="16000">
                    <a:schemeClr val="accent1">
                      <a:lumMod val="5000"/>
                      <a:lumOff val="95000"/>
                      <a:alpha val="33000"/>
                    </a:schemeClr>
                  </a:gs>
                  <a:gs pos="54000">
                    <a:schemeClr val="bg1"/>
                  </a:gs>
                  <a:gs pos="88000">
                    <a:schemeClr val="bg1">
                      <a:alpha val="38000"/>
                    </a:schemeClr>
                  </a:gs>
                </a:gsLst>
                <a:lin ang="5400000" scaled="1"/>
              </a:gradFill>
              <a:round/>
              <a:tailEnd type="none" w="sm" len="sm"/>
            </a:ln>
          </p:spPr>
          <p:style>
            <a:lnRef idx="1">
              <a:schemeClr val="accent1"/>
            </a:lnRef>
            <a:fillRef idx="0">
              <a:schemeClr val="accent1"/>
            </a:fillRef>
            <a:effectRef idx="0">
              <a:schemeClr val="accent1"/>
            </a:effectRef>
            <a:fontRef idx="minor">
              <a:schemeClr val="tx1"/>
            </a:fontRef>
          </p:style>
        </p:cxnSp>
        <p:grpSp>
          <p:nvGrpSpPr>
            <p:cNvPr id="12" name="组合 5"/>
            <p:cNvGrpSpPr/>
            <p:nvPr/>
          </p:nvGrpSpPr>
          <p:grpSpPr bwMode="auto">
            <a:xfrm>
              <a:off x="5422292" y="4260054"/>
              <a:ext cx="279136" cy="279136"/>
              <a:chOff x="6915602" y="1431728"/>
              <a:chExt cx="301944" cy="301944"/>
            </a:xfrm>
          </p:grpSpPr>
          <p:sp>
            <p:nvSpPr>
              <p:cNvPr id="72" name="椭圆 71"/>
              <p:cNvSpPr/>
              <p:nvPr/>
            </p:nvSpPr>
            <p:spPr>
              <a:xfrm>
                <a:off x="6915085" y="1432690"/>
                <a:ext cx="302193" cy="300556"/>
              </a:xfrm>
              <a:prstGeom prst="ellipse">
                <a:avLst/>
              </a:prstGeom>
              <a:noFill/>
              <a:ln w="635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73" name="椭圆 72"/>
              <p:cNvSpPr/>
              <p:nvPr/>
            </p:nvSpPr>
            <p:spPr>
              <a:xfrm rot="1905853">
                <a:off x="6966595" y="1484214"/>
                <a:ext cx="199173" cy="197508"/>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13" name="组合 6"/>
            <p:cNvGrpSpPr/>
            <p:nvPr/>
          </p:nvGrpSpPr>
          <p:grpSpPr bwMode="auto">
            <a:xfrm>
              <a:off x="4612292" y="2545470"/>
              <a:ext cx="279136" cy="279136"/>
              <a:chOff x="6915602" y="1431728"/>
              <a:chExt cx="301944" cy="301944"/>
            </a:xfrm>
          </p:grpSpPr>
          <p:sp>
            <p:nvSpPr>
              <p:cNvPr id="70" name="椭圆 69"/>
              <p:cNvSpPr/>
              <p:nvPr/>
            </p:nvSpPr>
            <p:spPr>
              <a:xfrm>
                <a:off x="6915597" y="1432509"/>
                <a:ext cx="302193" cy="300556"/>
              </a:xfrm>
              <a:prstGeom prst="ellipse">
                <a:avLst/>
              </a:prstGeom>
              <a:noFill/>
              <a:ln w="635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71" name="椭圆 70"/>
              <p:cNvSpPr/>
              <p:nvPr/>
            </p:nvSpPr>
            <p:spPr>
              <a:xfrm rot="1905853">
                <a:off x="6967107" y="1484033"/>
                <a:ext cx="199173" cy="197508"/>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14" name="组合 7"/>
            <p:cNvGrpSpPr/>
            <p:nvPr/>
          </p:nvGrpSpPr>
          <p:grpSpPr bwMode="auto">
            <a:xfrm>
              <a:off x="4612292" y="3787489"/>
              <a:ext cx="279136" cy="279136"/>
              <a:chOff x="6915602" y="1431728"/>
              <a:chExt cx="301944" cy="301944"/>
            </a:xfrm>
          </p:grpSpPr>
          <p:sp>
            <p:nvSpPr>
              <p:cNvPr id="68" name="椭圆 67"/>
              <p:cNvSpPr/>
              <p:nvPr/>
            </p:nvSpPr>
            <p:spPr>
              <a:xfrm>
                <a:off x="6915597" y="1432062"/>
                <a:ext cx="302193" cy="302274"/>
              </a:xfrm>
              <a:prstGeom prst="ellipse">
                <a:avLst/>
              </a:prstGeom>
              <a:noFill/>
              <a:ln w="635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69" name="椭圆 68"/>
              <p:cNvSpPr/>
              <p:nvPr/>
            </p:nvSpPr>
            <p:spPr>
              <a:xfrm rot="1905853">
                <a:off x="6967107" y="1483586"/>
                <a:ext cx="199173" cy="199226"/>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15" name="组合 8"/>
            <p:cNvGrpSpPr/>
            <p:nvPr/>
          </p:nvGrpSpPr>
          <p:grpSpPr bwMode="auto">
            <a:xfrm>
              <a:off x="6236828" y="2545470"/>
              <a:ext cx="279136" cy="279136"/>
              <a:chOff x="6915602" y="1431728"/>
              <a:chExt cx="301944" cy="301944"/>
            </a:xfrm>
          </p:grpSpPr>
          <p:sp>
            <p:nvSpPr>
              <p:cNvPr id="66" name="椭圆 65"/>
              <p:cNvSpPr/>
              <p:nvPr/>
            </p:nvSpPr>
            <p:spPr>
              <a:xfrm>
                <a:off x="6914817" y="1432509"/>
                <a:ext cx="302193" cy="300556"/>
              </a:xfrm>
              <a:prstGeom prst="ellipse">
                <a:avLst/>
              </a:prstGeom>
              <a:noFill/>
              <a:ln w="635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67" name="椭圆 66"/>
              <p:cNvSpPr/>
              <p:nvPr/>
            </p:nvSpPr>
            <p:spPr>
              <a:xfrm rot="1905853">
                <a:off x="6966327" y="1484033"/>
                <a:ext cx="199173" cy="197508"/>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16" name="组合 9"/>
            <p:cNvGrpSpPr/>
            <p:nvPr/>
          </p:nvGrpSpPr>
          <p:grpSpPr bwMode="auto">
            <a:xfrm>
              <a:off x="6236828" y="3787489"/>
              <a:ext cx="279136" cy="279136"/>
              <a:chOff x="6915602" y="1431728"/>
              <a:chExt cx="301944" cy="301944"/>
            </a:xfrm>
          </p:grpSpPr>
          <p:sp>
            <p:nvSpPr>
              <p:cNvPr id="64" name="椭圆 63"/>
              <p:cNvSpPr/>
              <p:nvPr/>
            </p:nvSpPr>
            <p:spPr>
              <a:xfrm>
                <a:off x="6914817" y="1432062"/>
                <a:ext cx="302193" cy="302274"/>
              </a:xfrm>
              <a:prstGeom prst="ellipse">
                <a:avLst/>
              </a:prstGeom>
              <a:noFill/>
              <a:ln w="635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65" name="椭圆 64"/>
              <p:cNvSpPr/>
              <p:nvPr/>
            </p:nvSpPr>
            <p:spPr>
              <a:xfrm rot="1905853">
                <a:off x="6966327" y="1483586"/>
                <a:ext cx="199173" cy="199226"/>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17" name="组合 12"/>
            <p:cNvGrpSpPr/>
            <p:nvPr/>
          </p:nvGrpSpPr>
          <p:grpSpPr bwMode="auto">
            <a:xfrm>
              <a:off x="6397877" y="1380037"/>
              <a:ext cx="2033471" cy="2033471"/>
              <a:chOff x="8272465" y="1479335"/>
              <a:chExt cx="1613197" cy="1613197"/>
            </a:xfrm>
          </p:grpSpPr>
          <p:grpSp>
            <p:nvGrpSpPr>
              <p:cNvPr id="41" name="组合 36"/>
              <p:cNvGrpSpPr/>
              <p:nvPr/>
            </p:nvGrpSpPr>
            <p:grpSpPr bwMode="auto">
              <a:xfrm>
                <a:off x="8272465" y="1479335"/>
                <a:ext cx="1613197" cy="1613197"/>
                <a:chOff x="4458000" y="1715032"/>
                <a:chExt cx="3240000" cy="3240000"/>
              </a:xfrm>
            </p:grpSpPr>
            <p:sp>
              <p:nvSpPr>
                <p:cNvPr id="61" name="椭圆 60"/>
                <p:cNvSpPr/>
                <p:nvPr/>
              </p:nvSpPr>
              <p:spPr>
                <a:xfrm>
                  <a:off x="4529022" y="1787076"/>
                  <a:ext cx="3098163" cy="3096463"/>
                </a:xfrm>
                <a:prstGeom prst="ellipse">
                  <a:avLst/>
                </a:prstGeom>
                <a:noFill/>
                <a:ln w="9525">
                  <a:solidFill>
                    <a:schemeClr val="bg1">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62" name="椭圆 61"/>
                <p:cNvSpPr/>
                <p:nvPr/>
              </p:nvSpPr>
              <p:spPr>
                <a:xfrm>
                  <a:off x="4493615" y="1751659"/>
                  <a:ext cx="3168978" cy="3167297"/>
                </a:xfrm>
                <a:prstGeom prst="ellipse">
                  <a:avLst/>
                </a:prstGeom>
                <a:noFill/>
                <a:ln w="9525">
                  <a:solidFill>
                    <a:schemeClr val="bg1">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63" name="椭圆 62"/>
                <p:cNvSpPr/>
                <p:nvPr/>
              </p:nvSpPr>
              <p:spPr>
                <a:xfrm>
                  <a:off x="4458207" y="1716242"/>
                  <a:ext cx="3239793" cy="3238131"/>
                </a:xfrm>
                <a:prstGeom prst="ellipse">
                  <a:avLst/>
                </a:prstGeom>
                <a:noFill/>
                <a:ln w="9525">
                  <a:solidFill>
                    <a:schemeClr val="bg1">
                      <a:alpha val="58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42" name="组合 37"/>
              <p:cNvGrpSpPr/>
              <p:nvPr/>
            </p:nvGrpSpPr>
            <p:grpSpPr bwMode="auto">
              <a:xfrm>
                <a:off x="8586067" y="1720236"/>
                <a:ext cx="985998" cy="1093816"/>
                <a:chOff x="8582069" y="1755978"/>
                <a:chExt cx="985998" cy="1093816"/>
              </a:xfrm>
            </p:grpSpPr>
            <p:grpSp>
              <p:nvGrpSpPr>
                <p:cNvPr id="43" name="组合 38"/>
                <p:cNvGrpSpPr/>
                <p:nvPr/>
              </p:nvGrpSpPr>
              <p:grpSpPr bwMode="auto">
                <a:xfrm>
                  <a:off x="8998754" y="1755978"/>
                  <a:ext cx="192184" cy="192184"/>
                  <a:chOff x="8860143" y="2545060"/>
                  <a:chExt cx="139804" cy="139804"/>
                </a:xfrm>
              </p:grpSpPr>
              <p:sp>
                <p:nvSpPr>
                  <p:cNvPr id="59" name="椭圆 58"/>
                  <p:cNvSpPr/>
                  <p:nvPr/>
                </p:nvSpPr>
                <p:spPr>
                  <a:xfrm>
                    <a:off x="8860273" y="2545264"/>
                    <a:ext cx="140154" cy="140191"/>
                  </a:xfrm>
                  <a:prstGeom prst="ellipse">
                    <a:avLst/>
                  </a:prstGeom>
                  <a:noFill/>
                  <a:ln w="6350">
                    <a:solidFill>
                      <a:schemeClr val="bg1">
                        <a:alpha val="58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60" name="椭圆 59"/>
                  <p:cNvSpPr/>
                  <p:nvPr/>
                </p:nvSpPr>
                <p:spPr>
                  <a:xfrm rot="1905853">
                    <a:off x="8872182" y="2557176"/>
                    <a:ext cx="116336" cy="116367"/>
                  </a:xfrm>
                  <a:prstGeom prst="ellipse">
                    <a:avLst/>
                  </a:prstGeom>
                  <a:noFill/>
                  <a:ln w="6350">
                    <a:solidFill>
                      <a:schemeClr val="bg1">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44" name="组合 39"/>
                <p:cNvGrpSpPr/>
                <p:nvPr/>
              </p:nvGrpSpPr>
              <p:grpSpPr bwMode="auto">
                <a:xfrm>
                  <a:off x="8582069" y="2049911"/>
                  <a:ext cx="192184" cy="192184"/>
                  <a:chOff x="8860143" y="2545060"/>
                  <a:chExt cx="139804" cy="139804"/>
                </a:xfrm>
              </p:grpSpPr>
              <p:sp>
                <p:nvSpPr>
                  <p:cNvPr id="57" name="椭圆 56"/>
                  <p:cNvSpPr/>
                  <p:nvPr/>
                </p:nvSpPr>
                <p:spPr>
                  <a:xfrm>
                    <a:off x="8860182" y="2544937"/>
                    <a:ext cx="140153" cy="140191"/>
                  </a:xfrm>
                  <a:prstGeom prst="ellipse">
                    <a:avLst/>
                  </a:prstGeom>
                  <a:noFill/>
                  <a:ln w="6350">
                    <a:solidFill>
                      <a:schemeClr val="bg1">
                        <a:alpha val="58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58" name="椭圆 57"/>
                  <p:cNvSpPr/>
                  <p:nvPr/>
                </p:nvSpPr>
                <p:spPr>
                  <a:xfrm rot="1905853">
                    <a:off x="8872090" y="2556848"/>
                    <a:ext cx="116337" cy="116368"/>
                  </a:xfrm>
                  <a:prstGeom prst="ellipse">
                    <a:avLst/>
                  </a:prstGeom>
                  <a:noFill/>
                  <a:ln w="6350">
                    <a:solidFill>
                      <a:schemeClr val="bg1">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45" name="组合 40"/>
                <p:cNvGrpSpPr/>
                <p:nvPr/>
              </p:nvGrpSpPr>
              <p:grpSpPr bwMode="auto">
                <a:xfrm>
                  <a:off x="8582069" y="2441991"/>
                  <a:ext cx="192184" cy="192184"/>
                  <a:chOff x="8860143" y="2545060"/>
                  <a:chExt cx="139804" cy="139804"/>
                </a:xfrm>
              </p:grpSpPr>
              <p:sp>
                <p:nvSpPr>
                  <p:cNvPr id="55" name="椭圆 54"/>
                  <p:cNvSpPr/>
                  <p:nvPr/>
                </p:nvSpPr>
                <p:spPr>
                  <a:xfrm>
                    <a:off x="8860182" y="2544683"/>
                    <a:ext cx="140153" cy="140191"/>
                  </a:xfrm>
                  <a:prstGeom prst="ellipse">
                    <a:avLst/>
                  </a:prstGeom>
                  <a:noFill/>
                  <a:ln w="6350">
                    <a:solidFill>
                      <a:schemeClr val="bg1">
                        <a:alpha val="58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56" name="椭圆 55"/>
                  <p:cNvSpPr/>
                  <p:nvPr/>
                </p:nvSpPr>
                <p:spPr>
                  <a:xfrm rot="1905853">
                    <a:off x="8872090" y="2556594"/>
                    <a:ext cx="116337" cy="116367"/>
                  </a:xfrm>
                  <a:prstGeom prst="ellipse">
                    <a:avLst/>
                  </a:prstGeom>
                  <a:noFill/>
                  <a:ln w="6350">
                    <a:solidFill>
                      <a:schemeClr val="bg1">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46" name="组合 41"/>
                <p:cNvGrpSpPr/>
                <p:nvPr/>
              </p:nvGrpSpPr>
              <p:grpSpPr bwMode="auto">
                <a:xfrm>
                  <a:off x="9021276" y="2652765"/>
                  <a:ext cx="197029" cy="197029"/>
                  <a:chOff x="8858380" y="2543297"/>
                  <a:chExt cx="143329" cy="143329"/>
                </a:xfrm>
              </p:grpSpPr>
              <p:sp>
                <p:nvSpPr>
                  <p:cNvPr id="53" name="椭圆 52"/>
                  <p:cNvSpPr/>
                  <p:nvPr/>
                </p:nvSpPr>
                <p:spPr>
                  <a:xfrm>
                    <a:off x="8858615" y="2543527"/>
                    <a:ext cx="142902" cy="142941"/>
                  </a:xfrm>
                  <a:prstGeom prst="ellipse">
                    <a:avLst/>
                  </a:prstGeom>
                  <a:noFill/>
                  <a:ln w="6350">
                    <a:solidFill>
                      <a:schemeClr val="bg1">
                        <a:alpha val="58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54" name="椭圆 53"/>
                  <p:cNvSpPr/>
                  <p:nvPr/>
                </p:nvSpPr>
                <p:spPr>
                  <a:xfrm rot="1905853">
                    <a:off x="8872356" y="2557272"/>
                    <a:ext cx="115421" cy="115452"/>
                  </a:xfrm>
                  <a:prstGeom prst="ellipse">
                    <a:avLst/>
                  </a:prstGeom>
                  <a:noFill/>
                  <a:ln w="6350">
                    <a:solidFill>
                      <a:schemeClr val="bg1">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47" name="组合 42"/>
                <p:cNvGrpSpPr/>
                <p:nvPr/>
              </p:nvGrpSpPr>
              <p:grpSpPr bwMode="auto">
                <a:xfrm>
                  <a:off x="9375883" y="2049911"/>
                  <a:ext cx="192184" cy="192184"/>
                  <a:chOff x="8860143" y="2545060"/>
                  <a:chExt cx="139804" cy="139804"/>
                </a:xfrm>
              </p:grpSpPr>
              <p:sp>
                <p:nvSpPr>
                  <p:cNvPr id="51" name="椭圆 50"/>
                  <p:cNvSpPr/>
                  <p:nvPr/>
                </p:nvSpPr>
                <p:spPr>
                  <a:xfrm>
                    <a:off x="8859826" y="2544937"/>
                    <a:ext cx="140153" cy="140191"/>
                  </a:xfrm>
                  <a:prstGeom prst="ellipse">
                    <a:avLst/>
                  </a:prstGeom>
                  <a:noFill/>
                  <a:ln w="6350">
                    <a:solidFill>
                      <a:schemeClr val="bg1">
                        <a:alpha val="58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52" name="椭圆 51"/>
                  <p:cNvSpPr/>
                  <p:nvPr/>
                </p:nvSpPr>
                <p:spPr>
                  <a:xfrm rot="1905853">
                    <a:off x="8871734" y="2556848"/>
                    <a:ext cx="116337" cy="116368"/>
                  </a:xfrm>
                  <a:prstGeom prst="ellipse">
                    <a:avLst/>
                  </a:prstGeom>
                  <a:noFill/>
                  <a:ln w="6350">
                    <a:solidFill>
                      <a:schemeClr val="bg1">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48" name="组合 43"/>
                <p:cNvGrpSpPr/>
                <p:nvPr/>
              </p:nvGrpSpPr>
              <p:grpSpPr bwMode="auto">
                <a:xfrm>
                  <a:off x="9375883" y="2414592"/>
                  <a:ext cx="192184" cy="192184"/>
                  <a:chOff x="8860143" y="2545060"/>
                  <a:chExt cx="139804" cy="139804"/>
                </a:xfrm>
              </p:grpSpPr>
              <p:sp>
                <p:nvSpPr>
                  <p:cNvPr id="49" name="椭圆 48"/>
                  <p:cNvSpPr/>
                  <p:nvPr/>
                </p:nvSpPr>
                <p:spPr>
                  <a:xfrm>
                    <a:off x="8859826" y="2545372"/>
                    <a:ext cx="140153" cy="139275"/>
                  </a:xfrm>
                  <a:prstGeom prst="ellipse">
                    <a:avLst/>
                  </a:prstGeom>
                  <a:noFill/>
                  <a:ln w="6350">
                    <a:solidFill>
                      <a:schemeClr val="bg1">
                        <a:alpha val="58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50" name="椭圆 49"/>
                  <p:cNvSpPr/>
                  <p:nvPr/>
                </p:nvSpPr>
                <p:spPr>
                  <a:xfrm rot="1905853">
                    <a:off x="8871734" y="2557284"/>
                    <a:ext cx="116337" cy="115451"/>
                  </a:xfrm>
                  <a:prstGeom prst="ellipse">
                    <a:avLst/>
                  </a:prstGeom>
                  <a:noFill/>
                  <a:ln w="6350">
                    <a:solidFill>
                      <a:schemeClr val="bg1">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grpSp>
        <p:grpSp>
          <p:nvGrpSpPr>
            <p:cNvPr id="18" name="组合 13"/>
            <p:cNvGrpSpPr/>
            <p:nvPr/>
          </p:nvGrpSpPr>
          <p:grpSpPr bwMode="auto">
            <a:xfrm>
              <a:off x="3290189" y="1148987"/>
              <a:ext cx="1209969" cy="1209969"/>
              <a:chOff x="3290189" y="1148987"/>
              <a:chExt cx="1209969" cy="1209969"/>
            </a:xfrm>
          </p:grpSpPr>
          <p:grpSp>
            <p:nvGrpSpPr>
              <p:cNvPr id="19" name="组合 14"/>
              <p:cNvGrpSpPr/>
              <p:nvPr/>
            </p:nvGrpSpPr>
            <p:grpSpPr bwMode="auto">
              <a:xfrm>
                <a:off x="3290189" y="1148987"/>
                <a:ext cx="1209969" cy="1209969"/>
                <a:chOff x="4458000" y="1715032"/>
                <a:chExt cx="3240000" cy="3240000"/>
              </a:xfrm>
            </p:grpSpPr>
            <p:sp>
              <p:nvSpPr>
                <p:cNvPr id="38" name="椭圆 37"/>
                <p:cNvSpPr/>
                <p:nvPr/>
              </p:nvSpPr>
              <p:spPr>
                <a:xfrm>
                  <a:off x="4529910" y="1787307"/>
                  <a:ext cx="3094308" cy="3095134"/>
                </a:xfrm>
                <a:prstGeom prst="ellipse">
                  <a:avLst/>
                </a:prstGeom>
                <a:noFill/>
                <a:ln w="3175">
                  <a:solidFill>
                    <a:schemeClr val="bg1">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39" name="椭圆 38"/>
                <p:cNvSpPr/>
                <p:nvPr/>
              </p:nvSpPr>
              <p:spPr>
                <a:xfrm>
                  <a:off x="4491658" y="1749044"/>
                  <a:ext cx="3170813" cy="3171662"/>
                </a:xfrm>
                <a:prstGeom prst="ellipse">
                  <a:avLst/>
                </a:prstGeom>
                <a:noFill/>
                <a:ln w="3175">
                  <a:solidFill>
                    <a:schemeClr val="bg1">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40" name="椭圆 39"/>
                <p:cNvSpPr/>
                <p:nvPr/>
              </p:nvSpPr>
              <p:spPr>
                <a:xfrm>
                  <a:off x="4457655" y="1715032"/>
                  <a:ext cx="3238819" cy="3239687"/>
                </a:xfrm>
                <a:prstGeom prst="ellipse">
                  <a:avLst/>
                </a:prstGeom>
                <a:noFill/>
                <a:ln w="3175">
                  <a:solidFill>
                    <a:schemeClr val="bg1">
                      <a:alpha val="58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20" name="组合 15"/>
              <p:cNvGrpSpPr/>
              <p:nvPr/>
            </p:nvGrpSpPr>
            <p:grpSpPr bwMode="auto">
              <a:xfrm>
                <a:off x="3838358" y="1330096"/>
                <a:ext cx="143299" cy="143299"/>
                <a:chOff x="8860553" y="2545471"/>
                <a:chExt cx="138982" cy="138982"/>
              </a:xfrm>
            </p:grpSpPr>
            <p:sp>
              <p:nvSpPr>
                <p:cNvPr id="36" name="椭圆 35"/>
                <p:cNvSpPr/>
                <p:nvPr/>
              </p:nvSpPr>
              <p:spPr>
                <a:xfrm>
                  <a:off x="8859896" y="2545366"/>
                  <a:ext cx="138554" cy="138591"/>
                </a:xfrm>
                <a:prstGeom prst="ellipse">
                  <a:avLst/>
                </a:prstGeom>
                <a:noFill/>
                <a:ln w="3175">
                  <a:solidFill>
                    <a:schemeClr val="bg1">
                      <a:alpha val="58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37" name="椭圆 36"/>
                <p:cNvSpPr/>
                <p:nvPr/>
              </p:nvSpPr>
              <p:spPr>
                <a:xfrm rot="1905853">
                  <a:off x="8893765" y="2579244"/>
                  <a:ext cx="70817" cy="70835"/>
                </a:xfrm>
                <a:prstGeom prst="ellipse">
                  <a:avLst/>
                </a:prstGeom>
                <a:noFill/>
                <a:ln w="3175">
                  <a:solidFill>
                    <a:schemeClr val="bg1">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21" name="组合 16"/>
              <p:cNvGrpSpPr/>
              <p:nvPr/>
            </p:nvGrpSpPr>
            <p:grpSpPr bwMode="auto">
              <a:xfrm>
                <a:off x="3525826" y="1550558"/>
                <a:ext cx="143299" cy="143299"/>
                <a:chOff x="8860553" y="2545470"/>
                <a:chExt cx="138982" cy="138982"/>
              </a:xfrm>
            </p:grpSpPr>
            <p:sp>
              <p:nvSpPr>
                <p:cNvPr id="34" name="椭圆 33"/>
                <p:cNvSpPr/>
                <p:nvPr/>
              </p:nvSpPr>
              <p:spPr>
                <a:xfrm>
                  <a:off x="8859734" y="2545591"/>
                  <a:ext cx="140094" cy="138591"/>
                </a:xfrm>
                <a:prstGeom prst="ellipse">
                  <a:avLst/>
                </a:prstGeom>
                <a:noFill/>
                <a:ln w="3175">
                  <a:solidFill>
                    <a:schemeClr val="bg1">
                      <a:alpha val="58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35" name="椭圆 34"/>
                <p:cNvSpPr/>
                <p:nvPr/>
              </p:nvSpPr>
              <p:spPr>
                <a:xfrm rot="1905853">
                  <a:off x="8893602" y="2579469"/>
                  <a:ext cx="72357" cy="70835"/>
                </a:xfrm>
                <a:prstGeom prst="ellipse">
                  <a:avLst/>
                </a:prstGeom>
                <a:noFill/>
                <a:ln w="3175">
                  <a:solidFill>
                    <a:schemeClr val="bg1">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22" name="组合 17"/>
              <p:cNvGrpSpPr/>
              <p:nvPr/>
            </p:nvGrpSpPr>
            <p:grpSpPr bwMode="auto">
              <a:xfrm>
                <a:off x="3525826" y="1844636"/>
                <a:ext cx="143299" cy="143299"/>
                <a:chOff x="8860553" y="2545470"/>
                <a:chExt cx="138982" cy="138982"/>
              </a:xfrm>
            </p:grpSpPr>
            <p:sp>
              <p:nvSpPr>
                <p:cNvPr id="32" name="椭圆 31"/>
                <p:cNvSpPr/>
                <p:nvPr/>
              </p:nvSpPr>
              <p:spPr>
                <a:xfrm>
                  <a:off x="8859734" y="2545255"/>
                  <a:ext cx="140094" cy="138591"/>
                </a:xfrm>
                <a:prstGeom prst="ellipse">
                  <a:avLst/>
                </a:prstGeom>
                <a:noFill/>
                <a:ln w="3175">
                  <a:solidFill>
                    <a:schemeClr val="bg1">
                      <a:alpha val="58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33" name="椭圆 32"/>
                <p:cNvSpPr/>
                <p:nvPr/>
              </p:nvSpPr>
              <p:spPr>
                <a:xfrm rot="1905853">
                  <a:off x="8893602" y="2579132"/>
                  <a:ext cx="72357" cy="70835"/>
                </a:xfrm>
                <a:prstGeom prst="ellipse">
                  <a:avLst/>
                </a:prstGeom>
                <a:noFill/>
                <a:ln w="3175">
                  <a:solidFill>
                    <a:schemeClr val="bg1">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23" name="组合 18"/>
              <p:cNvGrpSpPr/>
              <p:nvPr/>
            </p:nvGrpSpPr>
            <p:grpSpPr bwMode="auto">
              <a:xfrm>
                <a:off x="3846365" y="2008020"/>
                <a:ext cx="143299" cy="143299"/>
                <a:chOff x="8850141" y="2548833"/>
                <a:chExt cx="138982" cy="138982"/>
              </a:xfrm>
            </p:grpSpPr>
            <p:sp>
              <p:nvSpPr>
                <p:cNvPr id="30" name="椭圆 29"/>
                <p:cNvSpPr/>
                <p:nvPr/>
              </p:nvSpPr>
              <p:spPr>
                <a:xfrm>
                  <a:off x="8849416" y="2548765"/>
                  <a:ext cx="140094" cy="138591"/>
                </a:xfrm>
                <a:prstGeom prst="ellipse">
                  <a:avLst/>
                </a:prstGeom>
                <a:noFill/>
                <a:ln w="3175">
                  <a:solidFill>
                    <a:schemeClr val="bg1">
                      <a:alpha val="58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31" name="椭圆 30"/>
                <p:cNvSpPr/>
                <p:nvPr/>
              </p:nvSpPr>
              <p:spPr>
                <a:xfrm rot="1905853">
                  <a:off x="8883284" y="2582643"/>
                  <a:ext cx="72357" cy="70835"/>
                </a:xfrm>
                <a:prstGeom prst="ellipse">
                  <a:avLst/>
                </a:prstGeom>
                <a:noFill/>
                <a:ln w="3175">
                  <a:solidFill>
                    <a:schemeClr val="bg1">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24" name="组合 19"/>
              <p:cNvGrpSpPr/>
              <p:nvPr/>
            </p:nvGrpSpPr>
            <p:grpSpPr bwMode="auto">
              <a:xfrm>
                <a:off x="4121221" y="1550558"/>
                <a:ext cx="143299" cy="143299"/>
                <a:chOff x="8860553" y="2545470"/>
                <a:chExt cx="138982" cy="138982"/>
              </a:xfrm>
            </p:grpSpPr>
            <p:sp>
              <p:nvSpPr>
                <p:cNvPr id="28" name="椭圆 27"/>
                <p:cNvSpPr/>
                <p:nvPr/>
              </p:nvSpPr>
              <p:spPr>
                <a:xfrm>
                  <a:off x="8859584" y="2545591"/>
                  <a:ext cx="140093" cy="138591"/>
                </a:xfrm>
                <a:prstGeom prst="ellipse">
                  <a:avLst/>
                </a:prstGeom>
                <a:noFill/>
                <a:ln w="3175">
                  <a:solidFill>
                    <a:schemeClr val="bg1">
                      <a:alpha val="58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9" name="椭圆 28"/>
                <p:cNvSpPr/>
                <p:nvPr/>
              </p:nvSpPr>
              <p:spPr>
                <a:xfrm rot="1905853">
                  <a:off x="8893453" y="2579469"/>
                  <a:ext cx="72356" cy="70835"/>
                </a:xfrm>
                <a:prstGeom prst="ellipse">
                  <a:avLst/>
                </a:prstGeom>
                <a:noFill/>
                <a:ln w="3175">
                  <a:solidFill>
                    <a:schemeClr val="bg1">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25" name="组合 20"/>
              <p:cNvGrpSpPr/>
              <p:nvPr/>
            </p:nvGrpSpPr>
            <p:grpSpPr bwMode="auto">
              <a:xfrm>
                <a:off x="4121221" y="1824085"/>
                <a:ext cx="143299" cy="143299"/>
                <a:chOff x="8860553" y="2545470"/>
                <a:chExt cx="138982" cy="138982"/>
              </a:xfrm>
            </p:grpSpPr>
            <p:sp>
              <p:nvSpPr>
                <p:cNvPr id="26" name="椭圆 25"/>
                <p:cNvSpPr/>
                <p:nvPr/>
              </p:nvSpPr>
              <p:spPr>
                <a:xfrm>
                  <a:off x="8859584" y="2545167"/>
                  <a:ext cx="140093" cy="138591"/>
                </a:xfrm>
                <a:prstGeom prst="ellipse">
                  <a:avLst/>
                </a:prstGeom>
                <a:noFill/>
                <a:ln w="3175">
                  <a:solidFill>
                    <a:schemeClr val="bg1">
                      <a:alpha val="58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7" name="椭圆 26"/>
                <p:cNvSpPr/>
                <p:nvPr/>
              </p:nvSpPr>
              <p:spPr>
                <a:xfrm rot="1905853">
                  <a:off x="8893453" y="2579045"/>
                  <a:ext cx="72356" cy="70835"/>
                </a:xfrm>
                <a:prstGeom prst="ellipse">
                  <a:avLst/>
                </a:prstGeom>
                <a:noFill/>
                <a:ln w="3175">
                  <a:solidFill>
                    <a:schemeClr val="bg1">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grpSp>
      <p:sp>
        <p:nvSpPr>
          <p:cNvPr id="79" name="文本框 78"/>
          <p:cNvSpPr txBox="1">
            <a:spLocks noChangeArrowheads="1"/>
          </p:cNvSpPr>
          <p:nvPr/>
        </p:nvSpPr>
        <p:spPr bwMode="auto">
          <a:xfrm>
            <a:off x="969169" y="2158604"/>
            <a:ext cx="110799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3600" b="1" dirty="0">
                <a:solidFill>
                  <a:schemeClr val="bg1"/>
                </a:solidFill>
                <a:latin typeface="微软雅黑" panose="020B0503020204020204" pitchFamily="34" charset="-122"/>
                <a:ea typeface="微软雅黑" panose="020B0503020204020204" pitchFamily="34" charset="-122"/>
              </a:rPr>
              <a:t>目录</a:t>
            </a:r>
          </a:p>
        </p:txBody>
      </p:sp>
      <p:sp>
        <p:nvSpPr>
          <p:cNvPr id="80" name="文本框 79"/>
          <p:cNvSpPr txBox="1">
            <a:spLocks noChangeArrowheads="1"/>
          </p:cNvSpPr>
          <p:nvPr/>
        </p:nvSpPr>
        <p:spPr bwMode="auto">
          <a:xfrm>
            <a:off x="5306616" y="1215629"/>
            <a:ext cx="230864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dirty="0">
                <a:solidFill>
                  <a:schemeClr val="bg1"/>
                </a:solidFill>
                <a:latin typeface="微软雅黑" panose="020B0503020204020204" pitchFamily="34" charset="-122"/>
                <a:ea typeface="微软雅黑" panose="020B0503020204020204" pitchFamily="34" charset="-122"/>
              </a:rPr>
              <a:t>1.</a:t>
            </a:r>
            <a:r>
              <a:rPr lang="zh-CN" altLang="en-US" sz="2400" b="1" dirty="0">
                <a:solidFill>
                  <a:schemeClr val="bg1"/>
                </a:solidFill>
                <a:latin typeface="微软雅黑" panose="020B0503020204020204" pitchFamily="34" charset="-122"/>
                <a:ea typeface="微软雅黑" panose="020B0503020204020204" pitchFamily="34" charset="-122"/>
              </a:rPr>
              <a:t>单击添加标题</a:t>
            </a:r>
          </a:p>
        </p:txBody>
      </p:sp>
      <p:sp>
        <p:nvSpPr>
          <p:cNvPr id="81" name="文本框 80"/>
          <p:cNvSpPr txBox="1">
            <a:spLocks noChangeArrowheads="1"/>
          </p:cNvSpPr>
          <p:nvPr/>
        </p:nvSpPr>
        <p:spPr bwMode="auto">
          <a:xfrm>
            <a:off x="5313760" y="1878807"/>
            <a:ext cx="22862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dirty="0">
                <a:solidFill>
                  <a:schemeClr val="bg1"/>
                </a:solidFill>
                <a:latin typeface="微软雅黑" panose="020B0503020204020204" pitchFamily="34" charset="-122"/>
                <a:ea typeface="微软雅黑" panose="020B0503020204020204" pitchFamily="34" charset="-122"/>
              </a:rPr>
              <a:t>2.</a:t>
            </a:r>
            <a:r>
              <a:rPr lang="zh-CN" altLang="en-US" sz="2400" b="1" dirty="0">
                <a:solidFill>
                  <a:schemeClr val="bg1"/>
                </a:solidFill>
                <a:latin typeface="微软雅黑" panose="020B0503020204020204" pitchFamily="34" charset="-122"/>
                <a:ea typeface="微软雅黑" panose="020B0503020204020204" pitchFamily="34" charset="-122"/>
              </a:rPr>
              <a:t>单击添加标题</a:t>
            </a:r>
          </a:p>
        </p:txBody>
      </p:sp>
      <p:sp>
        <p:nvSpPr>
          <p:cNvPr id="82" name="文本框 81"/>
          <p:cNvSpPr txBox="1">
            <a:spLocks noChangeArrowheads="1"/>
          </p:cNvSpPr>
          <p:nvPr/>
        </p:nvSpPr>
        <p:spPr bwMode="auto">
          <a:xfrm>
            <a:off x="5313760" y="2570560"/>
            <a:ext cx="22862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dirty="0">
                <a:solidFill>
                  <a:schemeClr val="bg1"/>
                </a:solidFill>
                <a:latin typeface="微软雅黑" panose="020B0503020204020204" pitchFamily="34" charset="-122"/>
                <a:ea typeface="微软雅黑" panose="020B0503020204020204" pitchFamily="34" charset="-122"/>
              </a:rPr>
              <a:t>3.</a:t>
            </a:r>
            <a:r>
              <a:rPr lang="zh-CN" altLang="en-US" sz="2400" b="1" dirty="0">
                <a:solidFill>
                  <a:schemeClr val="bg1"/>
                </a:solidFill>
                <a:latin typeface="微软雅黑" panose="020B0503020204020204" pitchFamily="34" charset="-122"/>
                <a:ea typeface="微软雅黑" panose="020B0503020204020204" pitchFamily="34" charset="-122"/>
              </a:rPr>
              <a:t>单击添加标题</a:t>
            </a:r>
          </a:p>
        </p:txBody>
      </p:sp>
      <p:sp>
        <p:nvSpPr>
          <p:cNvPr id="83" name="文本框 82"/>
          <p:cNvSpPr txBox="1">
            <a:spLocks noChangeArrowheads="1"/>
          </p:cNvSpPr>
          <p:nvPr/>
        </p:nvSpPr>
        <p:spPr bwMode="auto">
          <a:xfrm>
            <a:off x="5306616" y="3253177"/>
            <a:ext cx="234137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400" dirty="0">
                <a:solidFill>
                  <a:schemeClr val="bg1"/>
                </a:solidFill>
                <a:latin typeface="微软雅黑" panose="020B0503020204020204" pitchFamily="34" charset="-122"/>
                <a:ea typeface="微软雅黑" panose="020B0503020204020204" pitchFamily="34" charset="-122"/>
              </a:rPr>
              <a:t>4.</a:t>
            </a:r>
            <a:r>
              <a:rPr lang="zh-CN" altLang="en-US" sz="2400" b="1" dirty="0">
                <a:solidFill>
                  <a:schemeClr val="bg1"/>
                </a:solidFill>
                <a:latin typeface="微软雅黑" panose="020B0503020204020204" pitchFamily="34" charset="-122"/>
                <a:ea typeface="微软雅黑" panose="020B0503020204020204" pitchFamily="34" charset="-122"/>
              </a:rPr>
              <a:t>单击添加标题</a:t>
            </a:r>
          </a:p>
        </p:txBody>
      </p:sp>
      <p:cxnSp>
        <p:nvCxnSpPr>
          <p:cNvPr id="84" name="直接连接符 83"/>
          <p:cNvCxnSpPr/>
          <p:nvPr/>
        </p:nvCxnSpPr>
        <p:spPr>
          <a:xfrm flipV="1">
            <a:off x="5169010" y="747681"/>
            <a:ext cx="31595" cy="3645168"/>
          </a:xfrm>
          <a:prstGeom prst="line">
            <a:avLst/>
          </a:prstGeom>
          <a:ln w="9525" cap="rnd">
            <a:gradFill>
              <a:gsLst>
                <a:gs pos="16000">
                  <a:schemeClr val="accent1">
                    <a:lumMod val="5000"/>
                    <a:lumOff val="95000"/>
                    <a:alpha val="33000"/>
                  </a:schemeClr>
                </a:gs>
                <a:gs pos="54000">
                  <a:schemeClr val="bg1"/>
                </a:gs>
                <a:gs pos="88000">
                  <a:schemeClr val="bg1">
                    <a:alpha val="38000"/>
                  </a:schemeClr>
                </a:gs>
              </a:gsLst>
              <a:lin ang="5400000" scaled="1"/>
            </a:gradFill>
            <a:round/>
            <a:tailEnd type="none" w="sm" len="sm"/>
          </a:ln>
        </p:spPr>
        <p:style>
          <a:lnRef idx="1">
            <a:schemeClr val="accent1"/>
          </a:lnRef>
          <a:fillRef idx="0">
            <a:schemeClr val="accent1"/>
          </a:fillRef>
          <a:effectRef idx="0">
            <a:schemeClr val="accent1"/>
          </a:effectRef>
          <a:fontRef idx="minor">
            <a:schemeClr val="tx1"/>
          </a:fontRef>
        </p:style>
      </p:cxnSp>
      <p:cxnSp>
        <p:nvCxnSpPr>
          <p:cNvPr id="85" name="直接连接符 84"/>
          <p:cNvCxnSpPr/>
          <p:nvPr/>
        </p:nvCxnSpPr>
        <p:spPr>
          <a:xfrm flipV="1">
            <a:off x="4353668" y="1142697"/>
            <a:ext cx="4644000" cy="13316"/>
          </a:xfrm>
          <a:prstGeom prst="line">
            <a:avLst/>
          </a:prstGeom>
          <a:ln w="57150" cap="sq" cmpd="dbl">
            <a:gradFill>
              <a:gsLst>
                <a:gs pos="16000">
                  <a:schemeClr val="accent1">
                    <a:lumMod val="5000"/>
                    <a:lumOff val="95000"/>
                    <a:alpha val="33000"/>
                  </a:schemeClr>
                </a:gs>
                <a:gs pos="54000">
                  <a:schemeClr val="bg1"/>
                </a:gs>
                <a:gs pos="88000">
                  <a:schemeClr val="bg1">
                    <a:alpha val="38000"/>
                  </a:schemeClr>
                </a:gs>
              </a:gsLst>
              <a:lin ang="5400000" scaled="1"/>
            </a:gradFill>
            <a:miter lim="800000"/>
            <a:tailEnd type="none" w="sm" len="sm"/>
          </a:ln>
        </p:spPr>
        <p:style>
          <a:lnRef idx="1">
            <a:schemeClr val="accent1"/>
          </a:lnRef>
          <a:fillRef idx="0">
            <a:schemeClr val="accent1"/>
          </a:fillRef>
          <a:effectRef idx="0">
            <a:schemeClr val="accent1"/>
          </a:effectRef>
          <a:fontRef idx="minor">
            <a:schemeClr val="tx1"/>
          </a:fontRef>
        </p:style>
      </p:cxnSp>
      <p:cxnSp>
        <p:nvCxnSpPr>
          <p:cNvPr id="86" name="直接连接符 85"/>
          <p:cNvCxnSpPr/>
          <p:nvPr/>
        </p:nvCxnSpPr>
        <p:spPr>
          <a:xfrm flipV="1">
            <a:off x="4353668" y="1731532"/>
            <a:ext cx="4644000" cy="13316"/>
          </a:xfrm>
          <a:prstGeom prst="line">
            <a:avLst/>
          </a:prstGeom>
          <a:ln w="57150" cap="sq" cmpd="dbl">
            <a:gradFill>
              <a:gsLst>
                <a:gs pos="16000">
                  <a:schemeClr val="accent1">
                    <a:lumMod val="5000"/>
                    <a:lumOff val="95000"/>
                    <a:alpha val="33000"/>
                  </a:schemeClr>
                </a:gs>
                <a:gs pos="54000">
                  <a:schemeClr val="bg1"/>
                </a:gs>
                <a:gs pos="88000">
                  <a:schemeClr val="bg1">
                    <a:alpha val="38000"/>
                  </a:schemeClr>
                </a:gs>
              </a:gsLst>
              <a:lin ang="5400000" scaled="1"/>
            </a:gradFill>
            <a:miter lim="800000"/>
            <a:tailEnd type="none" w="sm" len="sm"/>
          </a:ln>
        </p:spPr>
        <p:style>
          <a:lnRef idx="1">
            <a:schemeClr val="accent1"/>
          </a:lnRef>
          <a:fillRef idx="0">
            <a:schemeClr val="accent1"/>
          </a:fillRef>
          <a:effectRef idx="0">
            <a:schemeClr val="accent1"/>
          </a:effectRef>
          <a:fontRef idx="minor">
            <a:schemeClr val="tx1"/>
          </a:fontRef>
        </p:style>
      </p:cxnSp>
      <p:cxnSp>
        <p:nvCxnSpPr>
          <p:cNvPr id="87" name="直接连接符 86"/>
          <p:cNvCxnSpPr/>
          <p:nvPr/>
        </p:nvCxnSpPr>
        <p:spPr>
          <a:xfrm flipV="1">
            <a:off x="4521631" y="998220"/>
            <a:ext cx="24104" cy="969583"/>
          </a:xfrm>
          <a:prstGeom prst="line">
            <a:avLst/>
          </a:prstGeom>
          <a:ln w="9525" cap="rnd">
            <a:gradFill>
              <a:gsLst>
                <a:gs pos="16000">
                  <a:schemeClr val="accent1">
                    <a:lumMod val="5000"/>
                    <a:lumOff val="95000"/>
                    <a:alpha val="33000"/>
                  </a:schemeClr>
                </a:gs>
                <a:gs pos="54000">
                  <a:schemeClr val="bg1"/>
                </a:gs>
                <a:gs pos="88000">
                  <a:schemeClr val="bg1">
                    <a:alpha val="38000"/>
                  </a:schemeClr>
                </a:gs>
              </a:gsLst>
              <a:lin ang="5400000" scaled="1"/>
            </a:gradFill>
            <a:round/>
            <a:tailEnd type="none" w="sm" len="sm"/>
          </a:ln>
        </p:spPr>
        <p:style>
          <a:lnRef idx="1">
            <a:schemeClr val="accent1"/>
          </a:lnRef>
          <a:fillRef idx="0">
            <a:schemeClr val="accent1"/>
          </a:fillRef>
          <a:effectRef idx="0">
            <a:schemeClr val="accent1"/>
          </a:effectRef>
          <a:fontRef idx="minor">
            <a:schemeClr val="tx1"/>
          </a:fontRef>
        </p:style>
      </p:cxnSp>
      <p:sp>
        <p:nvSpPr>
          <p:cNvPr id="88" name="等腰三角形 87"/>
          <p:cNvSpPr/>
          <p:nvPr/>
        </p:nvSpPr>
        <p:spPr>
          <a:xfrm rot="5400000">
            <a:off x="4744046" y="1312665"/>
            <a:ext cx="307181" cy="263128"/>
          </a:xfrm>
          <a:prstGeom prst="triangl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89" name="椭圆 88"/>
          <p:cNvSpPr/>
          <p:nvPr/>
        </p:nvSpPr>
        <p:spPr>
          <a:xfrm>
            <a:off x="5095875" y="1427560"/>
            <a:ext cx="47625" cy="48815"/>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useBgFill="1">
        <p:nvSpPr>
          <p:cNvPr id="90" name="等腰三角形 89"/>
          <p:cNvSpPr/>
          <p:nvPr/>
        </p:nvSpPr>
        <p:spPr>
          <a:xfrm rot="5400000">
            <a:off x="4691063" y="1321594"/>
            <a:ext cx="275035" cy="236935"/>
          </a:xfrm>
          <a:prstGeom prst="triangle">
            <a:avLst/>
          </a:prstGeom>
          <a:ln w="12700" cmpd="sng">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cxnSp>
        <p:nvCxnSpPr>
          <p:cNvPr id="91" name="直接连接符 90"/>
          <p:cNvCxnSpPr/>
          <p:nvPr/>
        </p:nvCxnSpPr>
        <p:spPr>
          <a:xfrm flipV="1">
            <a:off x="4353668" y="1819233"/>
            <a:ext cx="4644000" cy="13316"/>
          </a:xfrm>
          <a:prstGeom prst="line">
            <a:avLst/>
          </a:prstGeom>
          <a:ln w="57150" cap="sq" cmpd="dbl">
            <a:gradFill>
              <a:gsLst>
                <a:gs pos="16000">
                  <a:schemeClr val="accent1">
                    <a:lumMod val="5000"/>
                    <a:lumOff val="95000"/>
                    <a:alpha val="33000"/>
                  </a:schemeClr>
                </a:gs>
                <a:gs pos="54000">
                  <a:schemeClr val="bg1"/>
                </a:gs>
                <a:gs pos="88000">
                  <a:schemeClr val="bg1">
                    <a:alpha val="38000"/>
                  </a:schemeClr>
                </a:gs>
              </a:gsLst>
              <a:lin ang="5400000" scaled="1"/>
            </a:gradFill>
            <a:miter lim="800000"/>
            <a:tailEnd type="none" w="sm" len="sm"/>
          </a:ln>
        </p:spPr>
        <p:style>
          <a:lnRef idx="1">
            <a:schemeClr val="accent1"/>
          </a:lnRef>
          <a:fillRef idx="0">
            <a:schemeClr val="accent1"/>
          </a:fillRef>
          <a:effectRef idx="0">
            <a:schemeClr val="accent1"/>
          </a:effectRef>
          <a:fontRef idx="minor">
            <a:schemeClr val="tx1"/>
          </a:fontRef>
        </p:style>
      </p:cxnSp>
      <p:cxnSp>
        <p:nvCxnSpPr>
          <p:cNvPr id="92" name="直接连接符 91"/>
          <p:cNvCxnSpPr/>
          <p:nvPr/>
        </p:nvCxnSpPr>
        <p:spPr>
          <a:xfrm flipV="1">
            <a:off x="4353668" y="2408068"/>
            <a:ext cx="4644000" cy="13316"/>
          </a:xfrm>
          <a:prstGeom prst="line">
            <a:avLst/>
          </a:prstGeom>
          <a:ln w="57150" cap="sq" cmpd="dbl">
            <a:gradFill>
              <a:gsLst>
                <a:gs pos="16000">
                  <a:schemeClr val="accent1">
                    <a:lumMod val="5000"/>
                    <a:lumOff val="95000"/>
                    <a:alpha val="33000"/>
                  </a:schemeClr>
                </a:gs>
                <a:gs pos="54000">
                  <a:schemeClr val="bg1"/>
                </a:gs>
                <a:gs pos="88000">
                  <a:schemeClr val="bg1">
                    <a:alpha val="38000"/>
                  </a:schemeClr>
                </a:gs>
              </a:gsLst>
              <a:lin ang="5400000" scaled="1"/>
            </a:gradFill>
            <a:miter lim="800000"/>
            <a:tailEnd type="none" w="sm" len="sm"/>
          </a:ln>
        </p:spPr>
        <p:style>
          <a:lnRef idx="1">
            <a:schemeClr val="accent1"/>
          </a:lnRef>
          <a:fillRef idx="0">
            <a:schemeClr val="accent1"/>
          </a:fillRef>
          <a:effectRef idx="0">
            <a:schemeClr val="accent1"/>
          </a:effectRef>
          <a:fontRef idx="minor">
            <a:schemeClr val="tx1"/>
          </a:fontRef>
        </p:style>
      </p:cxnSp>
      <p:sp>
        <p:nvSpPr>
          <p:cNvPr id="93" name="等腰三角形 92"/>
          <p:cNvSpPr/>
          <p:nvPr/>
        </p:nvSpPr>
        <p:spPr>
          <a:xfrm rot="5400000">
            <a:off x="4744046" y="1989201"/>
            <a:ext cx="307181" cy="263128"/>
          </a:xfrm>
          <a:prstGeom prst="triangl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94" name="椭圆 93"/>
          <p:cNvSpPr/>
          <p:nvPr/>
        </p:nvSpPr>
        <p:spPr>
          <a:xfrm>
            <a:off x="5095875" y="2104096"/>
            <a:ext cx="47625" cy="48815"/>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useBgFill="1">
        <p:nvSpPr>
          <p:cNvPr id="95" name="等腰三角形 94"/>
          <p:cNvSpPr/>
          <p:nvPr/>
        </p:nvSpPr>
        <p:spPr>
          <a:xfrm rot="5400000">
            <a:off x="4691063" y="1998130"/>
            <a:ext cx="275035" cy="236935"/>
          </a:xfrm>
          <a:prstGeom prst="triangle">
            <a:avLst/>
          </a:prstGeom>
          <a:ln w="12700" cmpd="sng">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cxnSp>
        <p:nvCxnSpPr>
          <p:cNvPr id="96" name="直接连接符 95"/>
          <p:cNvCxnSpPr/>
          <p:nvPr/>
        </p:nvCxnSpPr>
        <p:spPr>
          <a:xfrm flipV="1">
            <a:off x="4353668" y="2494216"/>
            <a:ext cx="4644000" cy="13316"/>
          </a:xfrm>
          <a:prstGeom prst="line">
            <a:avLst/>
          </a:prstGeom>
          <a:ln w="57150" cap="sq" cmpd="dbl">
            <a:gradFill>
              <a:gsLst>
                <a:gs pos="16000">
                  <a:schemeClr val="accent1">
                    <a:lumMod val="5000"/>
                    <a:lumOff val="95000"/>
                    <a:alpha val="33000"/>
                  </a:schemeClr>
                </a:gs>
                <a:gs pos="54000">
                  <a:schemeClr val="bg1"/>
                </a:gs>
                <a:gs pos="88000">
                  <a:schemeClr val="bg1">
                    <a:alpha val="38000"/>
                  </a:schemeClr>
                </a:gs>
              </a:gsLst>
              <a:lin ang="5400000" scaled="1"/>
            </a:gradFill>
            <a:miter lim="800000"/>
            <a:tailEnd type="none" w="sm" len="sm"/>
          </a:ln>
        </p:spPr>
        <p:style>
          <a:lnRef idx="1">
            <a:schemeClr val="accent1"/>
          </a:lnRef>
          <a:fillRef idx="0">
            <a:schemeClr val="accent1"/>
          </a:fillRef>
          <a:effectRef idx="0">
            <a:schemeClr val="accent1"/>
          </a:effectRef>
          <a:fontRef idx="minor">
            <a:schemeClr val="tx1"/>
          </a:fontRef>
        </p:style>
      </p:cxnSp>
      <p:cxnSp>
        <p:nvCxnSpPr>
          <p:cNvPr id="97" name="直接连接符 96"/>
          <p:cNvCxnSpPr/>
          <p:nvPr/>
        </p:nvCxnSpPr>
        <p:spPr>
          <a:xfrm flipV="1">
            <a:off x="4353668" y="3083051"/>
            <a:ext cx="4644000" cy="13316"/>
          </a:xfrm>
          <a:prstGeom prst="line">
            <a:avLst/>
          </a:prstGeom>
          <a:ln w="57150" cap="sq" cmpd="dbl">
            <a:gradFill>
              <a:gsLst>
                <a:gs pos="16000">
                  <a:schemeClr val="accent1">
                    <a:lumMod val="5000"/>
                    <a:lumOff val="95000"/>
                    <a:alpha val="33000"/>
                  </a:schemeClr>
                </a:gs>
                <a:gs pos="54000">
                  <a:schemeClr val="bg1"/>
                </a:gs>
                <a:gs pos="88000">
                  <a:schemeClr val="bg1">
                    <a:alpha val="38000"/>
                  </a:schemeClr>
                </a:gs>
              </a:gsLst>
              <a:lin ang="5400000" scaled="1"/>
            </a:gradFill>
            <a:miter lim="800000"/>
            <a:tailEnd type="none" w="sm" len="sm"/>
          </a:ln>
        </p:spPr>
        <p:style>
          <a:lnRef idx="1">
            <a:schemeClr val="accent1"/>
          </a:lnRef>
          <a:fillRef idx="0">
            <a:schemeClr val="accent1"/>
          </a:fillRef>
          <a:effectRef idx="0">
            <a:schemeClr val="accent1"/>
          </a:effectRef>
          <a:fontRef idx="minor">
            <a:schemeClr val="tx1"/>
          </a:fontRef>
        </p:style>
      </p:cxnSp>
      <p:sp>
        <p:nvSpPr>
          <p:cNvPr id="98" name="等腰三角形 97"/>
          <p:cNvSpPr/>
          <p:nvPr/>
        </p:nvSpPr>
        <p:spPr>
          <a:xfrm rot="5400000">
            <a:off x="4744046" y="2664184"/>
            <a:ext cx="307181" cy="263128"/>
          </a:xfrm>
          <a:prstGeom prst="triangl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99" name="椭圆 98"/>
          <p:cNvSpPr/>
          <p:nvPr/>
        </p:nvSpPr>
        <p:spPr>
          <a:xfrm>
            <a:off x="5095875" y="2779080"/>
            <a:ext cx="47625" cy="48815"/>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useBgFill="1">
        <p:nvSpPr>
          <p:cNvPr id="100" name="等腰三角形 99"/>
          <p:cNvSpPr/>
          <p:nvPr/>
        </p:nvSpPr>
        <p:spPr>
          <a:xfrm rot="5400000">
            <a:off x="4691063" y="2673114"/>
            <a:ext cx="275035" cy="236935"/>
          </a:xfrm>
          <a:prstGeom prst="triangle">
            <a:avLst/>
          </a:prstGeom>
          <a:ln w="12700" cmpd="sng">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cxnSp>
        <p:nvCxnSpPr>
          <p:cNvPr id="101" name="直接连接符 100"/>
          <p:cNvCxnSpPr/>
          <p:nvPr/>
        </p:nvCxnSpPr>
        <p:spPr>
          <a:xfrm flipV="1">
            <a:off x="4353668" y="3185843"/>
            <a:ext cx="4644000" cy="13316"/>
          </a:xfrm>
          <a:prstGeom prst="line">
            <a:avLst/>
          </a:prstGeom>
          <a:ln w="57150" cap="sq" cmpd="dbl">
            <a:gradFill>
              <a:gsLst>
                <a:gs pos="16000">
                  <a:schemeClr val="accent1">
                    <a:lumMod val="5000"/>
                    <a:lumOff val="95000"/>
                    <a:alpha val="33000"/>
                  </a:schemeClr>
                </a:gs>
                <a:gs pos="54000">
                  <a:schemeClr val="bg1"/>
                </a:gs>
                <a:gs pos="88000">
                  <a:schemeClr val="bg1">
                    <a:alpha val="38000"/>
                  </a:schemeClr>
                </a:gs>
              </a:gsLst>
              <a:lin ang="5400000" scaled="1"/>
            </a:gradFill>
            <a:miter lim="800000"/>
            <a:tailEnd type="none" w="sm" len="sm"/>
          </a:ln>
        </p:spPr>
        <p:style>
          <a:lnRef idx="1">
            <a:schemeClr val="accent1"/>
          </a:lnRef>
          <a:fillRef idx="0">
            <a:schemeClr val="accent1"/>
          </a:fillRef>
          <a:effectRef idx="0">
            <a:schemeClr val="accent1"/>
          </a:effectRef>
          <a:fontRef idx="minor">
            <a:schemeClr val="tx1"/>
          </a:fontRef>
        </p:style>
      </p:cxnSp>
      <p:cxnSp>
        <p:nvCxnSpPr>
          <p:cNvPr id="102" name="直接连接符 101"/>
          <p:cNvCxnSpPr/>
          <p:nvPr/>
        </p:nvCxnSpPr>
        <p:spPr>
          <a:xfrm flipV="1">
            <a:off x="4353668" y="3774678"/>
            <a:ext cx="4644000" cy="13316"/>
          </a:xfrm>
          <a:prstGeom prst="line">
            <a:avLst/>
          </a:prstGeom>
          <a:ln w="57150" cap="sq" cmpd="dbl">
            <a:gradFill>
              <a:gsLst>
                <a:gs pos="16000">
                  <a:schemeClr val="accent1">
                    <a:lumMod val="5000"/>
                    <a:lumOff val="95000"/>
                    <a:alpha val="33000"/>
                  </a:schemeClr>
                </a:gs>
                <a:gs pos="54000">
                  <a:schemeClr val="bg1"/>
                </a:gs>
                <a:gs pos="88000">
                  <a:schemeClr val="bg1">
                    <a:alpha val="38000"/>
                  </a:schemeClr>
                </a:gs>
              </a:gsLst>
              <a:lin ang="5400000" scaled="1"/>
            </a:gradFill>
            <a:miter lim="800000"/>
            <a:tailEnd type="none" w="sm" len="sm"/>
          </a:ln>
        </p:spPr>
        <p:style>
          <a:lnRef idx="1">
            <a:schemeClr val="accent1"/>
          </a:lnRef>
          <a:fillRef idx="0">
            <a:schemeClr val="accent1"/>
          </a:fillRef>
          <a:effectRef idx="0">
            <a:schemeClr val="accent1"/>
          </a:effectRef>
          <a:fontRef idx="minor">
            <a:schemeClr val="tx1"/>
          </a:fontRef>
        </p:style>
      </p:cxnSp>
      <p:sp>
        <p:nvSpPr>
          <p:cNvPr id="103" name="等腰三角形 102"/>
          <p:cNvSpPr/>
          <p:nvPr/>
        </p:nvSpPr>
        <p:spPr>
          <a:xfrm rot="5400000">
            <a:off x="4744046" y="3355811"/>
            <a:ext cx="307181" cy="263128"/>
          </a:xfrm>
          <a:prstGeom prst="triangl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04" name="椭圆 103"/>
          <p:cNvSpPr/>
          <p:nvPr/>
        </p:nvSpPr>
        <p:spPr>
          <a:xfrm>
            <a:off x="5095875" y="3470707"/>
            <a:ext cx="47625" cy="48815"/>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useBgFill="1">
        <p:nvSpPr>
          <p:cNvPr id="105" name="等腰三角形 104"/>
          <p:cNvSpPr/>
          <p:nvPr/>
        </p:nvSpPr>
        <p:spPr>
          <a:xfrm rot="5400000">
            <a:off x="4691063" y="3364740"/>
            <a:ext cx="275035" cy="236935"/>
          </a:xfrm>
          <a:prstGeom prst="triangle">
            <a:avLst/>
          </a:prstGeom>
          <a:ln w="12700" cmpd="sng">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Tree>
  </p:cSld>
  <p:clrMapOvr>
    <a:masterClrMapping/>
  </p:clrMapOvr>
  <mc:AlternateContent xmlns:mc="http://schemas.openxmlformats.org/markup-compatibility/2006" xmlns:p14="http://schemas.microsoft.com/office/powerpoint/2010/main">
    <mc:Choice Requires="p14">
      <p:transition spd="slow" p14:dur="900" advTm="0">
        <p14:warp dir="in"/>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38" presetClass="entr" presetSubtype="0" accel="50000" fill="hold" grpId="0" nodeType="clickEffect">
                                  <p:stCondLst>
                                    <p:cond delay="0"/>
                                  </p:stCondLst>
                                  <p:iterate type="lt">
                                    <p:tmPct val="50000"/>
                                  </p:iterate>
                                  <p:childTnLst>
                                    <p:set>
                                      <p:cBhvr>
                                        <p:cTn id="14" dur="1" fill="hold">
                                          <p:stCondLst>
                                            <p:cond delay="0"/>
                                          </p:stCondLst>
                                        </p:cTn>
                                        <p:tgtEl>
                                          <p:spTgt spid="79"/>
                                        </p:tgtEl>
                                        <p:attrNameLst>
                                          <p:attrName>style.visibility</p:attrName>
                                        </p:attrNameLst>
                                      </p:cBhvr>
                                      <p:to>
                                        <p:strVal val="visible"/>
                                      </p:to>
                                    </p:set>
                                    <p:set>
                                      <p:cBhvr>
                                        <p:cTn id="15" dur="455" fill="hold">
                                          <p:stCondLst>
                                            <p:cond delay="0"/>
                                          </p:stCondLst>
                                        </p:cTn>
                                        <p:tgtEl>
                                          <p:spTgt spid="79"/>
                                        </p:tgtEl>
                                        <p:attrNameLst>
                                          <p:attrName>style.rotation</p:attrName>
                                        </p:attrNameLst>
                                      </p:cBhvr>
                                      <p:to>
                                        <p:strVal val="-45.0"/>
                                      </p:to>
                                    </p:set>
                                    <p:anim calcmode="lin" valueType="num">
                                      <p:cBhvr>
                                        <p:cTn id="16" dur="455" fill="hold">
                                          <p:stCondLst>
                                            <p:cond delay="455"/>
                                          </p:stCondLst>
                                        </p:cTn>
                                        <p:tgtEl>
                                          <p:spTgt spid="79"/>
                                        </p:tgtEl>
                                        <p:attrNameLst>
                                          <p:attrName>style.rotation</p:attrName>
                                        </p:attrNameLst>
                                      </p:cBhvr>
                                      <p:tavLst>
                                        <p:tav tm="0">
                                          <p:val>
                                            <p:fltVal val="-45"/>
                                          </p:val>
                                        </p:tav>
                                        <p:tav tm="69900">
                                          <p:val>
                                            <p:fltVal val="45"/>
                                          </p:val>
                                        </p:tav>
                                        <p:tav tm="100000">
                                          <p:val>
                                            <p:fltVal val="0"/>
                                          </p:val>
                                        </p:tav>
                                      </p:tavLst>
                                    </p:anim>
                                    <p:anim calcmode="lin" valueType="num">
                                      <p:cBhvr>
                                        <p:cTn id="17" dur="455" fill="hold">
                                          <p:stCondLst>
                                            <p:cond delay="0"/>
                                          </p:stCondLst>
                                        </p:cTn>
                                        <p:tgtEl>
                                          <p:spTgt spid="79"/>
                                        </p:tgtEl>
                                        <p:attrNameLst>
                                          <p:attrName>ppt_y</p:attrName>
                                        </p:attrNameLst>
                                      </p:cBhvr>
                                      <p:tavLst>
                                        <p:tav tm="0">
                                          <p:val>
                                            <p:strVal val="#ppt_y-1"/>
                                          </p:val>
                                        </p:tav>
                                        <p:tav tm="100000">
                                          <p:val>
                                            <p:strVal val="#ppt_y-(0.354*#ppt_w-0.172*#ppt_h)"/>
                                          </p:val>
                                        </p:tav>
                                      </p:tavLst>
                                    </p:anim>
                                    <p:anim calcmode="lin" valueType="num">
                                      <p:cBhvr>
                                        <p:cTn id="18" dur="156" decel="50000" autoRev="1" fill="hold">
                                          <p:stCondLst>
                                            <p:cond delay="455"/>
                                          </p:stCondLst>
                                        </p:cTn>
                                        <p:tgtEl>
                                          <p:spTgt spid="79"/>
                                        </p:tgtEl>
                                        <p:attrNameLst>
                                          <p:attrName>ppt_y</p:attrName>
                                        </p:attrNameLst>
                                      </p:cBhvr>
                                      <p:tavLst>
                                        <p:tav tm="0">
                                          <p:val>
                                            <p:strVal val="#ppt_y-(0.354*#ppt_w-0.172*#ppt_h)"/>
                                          </p:val>
                                        </p:tav>
                                        <p:tav tm="100000">
                                          <p:val>
                                            <p:strVal val="#ppt_y-(0.354*#ppt_w-0.172*#ppt_h)-#ppt_h/2"/>
                                          </p:val>
                                        </p:tav>
                                      </p:tavLst>
                                    </p:anim>
                                    <p:anim calcmode="lin" valueType="num">
                                      <p:cBhvr>
                                        <p:cTn id="19" dur="136" fill="hold">
                                          <p:stCondLst>
                                            <p:cond delay="864"/>
                                          </p:stCondLst>
                                        </p:cTn>
                                        <p:tgtEl>
                                          <p:spTgt spid="79"/>
                                        </p:tgtEl>
                                        <p:attrNameLst>
                                          <p:attrName>ppt_y</p:attrName>
                                        </p:attrNameLst>
                                      </p:cBhvr>
                                      <p:tavLst>
                                        <p:tav tm="0">
                                          <p:val>
                                            <p:strVal val="#ppt_y-(0.354*#ppt_w-0.172*#ppt_h)"/>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85"/>
                                        </p:tgtEl>
                                        <p:attrNameLst>
                                          <p:attrName>style.visibility</p:attrName>
                                        </p:attrNameLst>
                                      </p:cBhvr>
                                      <p:to>
                                        <p:strVal val="visible"/>
                                      </p:to>
                                    </p:set>
                                    <p:animEffect transition="in" filter="barn(inVertical)">
                                      <p:cBhvr>
                                        <p:cTn id="24" dur="500"/>
                                        <p:tgtEl>
                                          <p:spTgt spid="85"/>
                                        </p:tgtEl>
                                      </p:cBhvr>
                                    </p:animEffect>
                                  </p:childTnLst>
                                </p:cTn>
                              </p:par>
                              <p:par>
                                <p:cTn id="25" presetID="16" presetClass="entr" presetSubtype="21" fill="hold" nodeType="withEffect">
                                  <p:stCondLst>
                                    <p:cond delay="0"/>
                                  </p:stCondLst>
                                  <p:childTnLst>
                                    <p:set>
                                      <p:cBhvr>
                                        <p:cTn id="26" dur="1" fill="hold">
                                          <p:stCondLst>
                                            <p:cond delay="0"/>
                                          </p:stCondLst>
                                        </p:cTn>
                                        <p:tgtEl>
                                          <p:spTgt spid="86"/>
                                        </p:tgtEl>
                                        <p:attrNameLst>
                                          <p:attrName>style.visibility</p:attrName>
                                        </p:attrNameLst>
                                      </p:cBhvr>
                                      <p:to>
                                        <p:strVal val="visible"/>
                                      </p:to>
                                    </p:set>
                                    <p:animEffect transition="in" filter="barn(inVertical)">
                                      <p:cBhvr>
                                        <p:cTn id="27" dur="500"/>
                                        <p:tgtEl>
                                          <p:spTgt spid="86"/>
                                        </p:tgtEl>
                                      </p:cBhvr>
                                    </p:animEffect>
                                  </p:childTnLst>
                                </p:cTn>
                              </p:par>
                              <p:par>
                                <p:cTn id="28" presetID="16" presetClass="entr" presetSubtype="21" fill="hold" nodeType="withEffect">
                                  <p:stCondLst>
                                    <p:cond delay="0"/>
                                  </p:stCondLst>
                                  <p:childTnLst>
                                    <p:set>
                                      <p:cBhvr>
                                        <p:cTn id="29" dur="1" fill="hold">
                                          <p:stCondLst>
                                            <p:cond delay="0"/>
                                          </p:stCondLst>
                                        </p:cTn>
                                        <p:tgtEl>
                                          <p:spTgt spid="91"/>
                                        </p:tgtEl>
                                        <p:attrNameLst>
                                          <p:attrName>style.visibility</p:attrName>
                                        </p:attrNameLst>
                                      </p:cBhvr>
                                      <p:to>
                                        <p:strVal val="visible"/>
                                      </p:to>
                                    </p:set>
                                    <p:animEffect transition="in" filter="barn(inVertical)">
                                      <p:cBhvr>
                                        <p:cTn id="30" dur="500"/>
                                        <p:tgtEl>
                                          <p:spTgt spid="91"/>
                                        </p:tgtEl>
                                      </p:cBhvr>
                                    </p:animEffect>
                                  </p:childTnLst>
                                </p:cTn>
                              </p:par>
                              <p:par>
                                <p:cTn id="31" presetID="16" presetClass="entr" presetSubtype="21" fill="hold" nodeType="withEffect">
                                  <p:stCondLst>
                                    <p:cond delay="0"/>
                                  </p:stCondLst>
                                  <p:childTnLst>
                                    <p:set>
                                      <p:cBhvr>
                                        <p:cTn id="32" dur="1" fill="hold">
                                          <p:stCondLst>
                                            <p:cond delay="0"/>
                                          </p:stCondLst>
                                        </p:cTn>
                                        <p:tgtEl>
                                          <p:spTgt spid="92"/>
                                        </p:tgtEl>
                                        <p:attrNameLst>
                                          <p:attrName>style.visibility</p:attrName>
                                        </p:attrNameLst>
                                      </p:cBhvr>
                                      <p:to>
                                        <p:strVal val="visible"/>
                                      </p:to>
                                    </p:set>
                                    <p:animEffect transition="in" filter="barn(inVertical)">
                                      <p:cBhvr>
                                        <p:cTn id="33" dur="500"/>
                                        <p:tgtEl>
                                          <p:spTgt spid="92"/>
                                        </p:tgtEl>
                                      </p:cBhvr>
                                    </p:animEffect>
                                  </p:childTnLst>
                                </p:cTn>
                              </p:par>
                              <p:par>
                                <p:cTn id="34" presetID="16" presetClass="entr" presetSubtype="21" fill="hold" nodeType="withEffect">
                                  <p:stCondLst>
                                    <p:cond delay="0"/>
                                  </p:stCondLst>
                                  <p:childTnLst>
                                    <p:set>
                                      <p:cBhvr>
                                        <p:cTn id="35" dur="1" fill="hold">
                                          <p:stCondLst>
                                            <p:cond delay="0"/>
                                          </p:stCondLst>
                                        </p:cTn>
                                        <p:tgtEl>
                                          <p:spTgt spid="96"/>
                                        </p:tgtEl>
                                        <p:attrNameLst>
                                          <p:attrName>style.visibility</p:attrName>
                                        </p:attrNameLst>
                                      </p:cBhvr>
                                      <p:to>
                                        <p:strVal val="visible"/>
                                      </p:to>
                                    </p:set>
                                    <p:animEffect transition="in" filter="barn(inVertical)">
                                      <p:cBhvr>
                                        <p:cTn id="36" dur="500"/>
                                        <p:tgtEl>
                                          <p:spTgt spid="96"/>
                                        </p:tgtEl>
                                      </p:cBhvr>
                                    </p:animEffect>
                                  </p:childTnLst>
                                </p:cTn>
                              </p:par>
                              <p:par>
                                <p:cTn id="37" presetID="16" presetClass="entr" presetSubtype="21" fill="hold" nodeType="withEffect">
                                  <p:stCondLst>
                                    <p:cond delay="0"/>
                                  </p:stCondLst>
                                  <p:childTnLst>
                                    <p:set>
                                      <p:cBhvr>
                                        <p:cTn id="38" dur="1" fill="hold">
                                          <p:stCondLst>
                                            <p:cond delay="0"/>
                                          </p:stCondLst>
                                        </p:cTn>
                                        <p:tgtEl>
                                          <p:spTgt spid="97"/>
                                        </p:tgtEl>
                                        <p:attrNameLst>
                                          <p:attrName>style.visibility</p:attrName>
                                        </p:attrNameLst>
                                      </p:cBhvr>
                                      <p:to>
                                        <p:strVal val="visible"/>
                                      </p:to>
                                    </p:set>
                                    <p:animEffect transition="in" filter="barn(inVertical)">
                                      <p:cBhvr>
                                        <p:cTn id="39" dur="500"/>
                                        <p:tgtEl>
                                          <p:spTgt spid="97"/>
                                        </p:tgtEl>
                                      </p:cBhvr>
                                    </p:animEffect>
                                  </p:childTnLst>
                                </p:cTn>
                              </p:par>
                              <p:par>
                                <p:cTn id="40" presetID="16" presetClass="entr" presetSubtype="21" fill="hold" nodeType="withEffect">
                                  <p:stCondLst>
                                    <p:cond delay="0"/>
                                  </p:stCondLst>
                                  <p:childTnLst>
                                    <p:set>
                                      <p:cBhvr>
                                        <p:cTn id="41" dur="1" fill="hold">
                                          <p:stCondLst>
                                            <p:cond delay="0"/>
                                          </p:stCondLst>
                                        </p:cTn>
                                        <p:tgtEl>
                                          <p:spTgt spid="101"/>
                                        </p:tgtEl>
                                        <p:attrNameLst>
                                          <p:attrName>style.visibility</p:attrName>
                                        </p:attrNameLst>
                                      </p:cBhvr>
                                      <p:to>
                                        <p:strVal val="visible"/>
                                      </p:to>
                                    </p:set>
                                    <p:animEffect transition="in" filter="barn(inVertical)">
                                      <p:cBhvr>
                                        <p:cTn id="42" dur="500"/>
                                        <p:tgtEl>
                                          <p:spTgt spid="101"/>
                                        </p:tgtEl>
                                      </p:cBhvr>
                                    </p:animEffect>
                                  </p:childTnLst>
                                </p:cTn>
                              </p:par>
                              <p:par>
                                <p:cTn id="43" presetID="16" presetClass="entr" presetSubtype="21" fill="hold" nodeType="withEffect">
                                  <p:stCondLst>
                                    <p:cond delay="0"/>
                                  </p:stCondLst>
                                  <p:childTnLst>
                                    <p:set>
                                      <p:cBhvr>
                                        <p:cTn id="44" dur="1" fill="hold">
                                          <p:stCondLst>
                                            <p:cond delay="0"/>
                                          </p:stCondLst>
                                        </p:cTn>
                                        <p:tgtEl>
                                          <p:spTgt spid="102"/>
                                        </p:tgtEl>
                                        <p:attrNameLst>
                                          <p:attrName>style.visibility</p:attrName>
                                        </p:attrNameLst>
                                      </p:cBhvr>
                                      <p:to>
                                        <p:strVal val="visible"/>
                                      </p:to>
                                    </p:set>
                                    <p:animEffect transition="in" filter="barn(inVertical)">
                                      <p:cBhvr>
                                        <p:cTn id="45" dur="500"/>
                                        <p:tgtEl>
                                          <p:spTgt spid="102"/>
                                        </p:tgtEl>
                                      </p:cBhvr>
                                    </p:animEffect>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4"/>
                                        </p:tgtEl>
                                        <p:attrNameLst>
                                          <p:attrName>style.visibility</p:attrName>
                                        </p:attrNameLst>
                                      </p:cBhvr>
                                      <p:to>
                                        <p:strVal val="visible"/>
                                      </p:to>
                                    </p:set>
                                    <p:anim calcmode="lin" valueType="num">
                                      <p:cBhvr additive="base">
                                        <p:cTn id="50" dur="500" fill="hold"/>
                                        <p:tgtEl>
                                          <p:spTgt spid="4"/>
                                        </p:tgtEl>
                                        <p:attrNameLst>
                                          <p:attrName>ppt_x</p:attrName>
                                        </p:attrNameLst>
                                      </p:cBhvr>
                                      <p:tavLst>
                                        <p:tav tm="0">
                                          <p:val>
                                            <p:strVal val="#ppt_x"/>
                                          </p:val>
                                        </p:tav>
                                        <p:tav tm="100000">
                                          <p:val>
                                            <p:strVal val="#ppt_x"/>
                                          </p:val>
                                        </p:tav>
                                      </p:tavLst>
                                    </p:anim>
                                    <p:anim calcmode="lin" valueType="num">
                                      <p:cBhvr additive="base">
                                        <p:cTn id="51" dur="500" fill="hold"/>
                                        <p:tgtEl>
                                          <p:spTgt spid="4"/>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childTnLst>
                                    <p:set>
                                      <p:cBhvr>
                                        <p:cTn id="53" dur="1" fill="hold">
                                          <p:stCondLst>
                                            <p:cond delay="0"/>
                                          </p:stCondLst>
                                        </p:cTn>
                                        <p:tgtEl>
                                          <p:spTgt spid="5"/>
                                        </p:tgtEl>
                                        <p:attrNameLst>
                                          <p:attrName>style.visibility</p:attrName>
                                        </p:attrNameLst>
                                      </p:cBhvr>
                                      <p:to>
                                        <p:strVal val="visible"/>
                                      </p:to>
                                    </p:set>
                                    <p:anim calcmode="lin" valueType="num">
                                      <p:cBhvr additive="base">
                                        <p:cTn id="54" dur="500" fill="hold"/>
                                        <p:tgtEl>
                                          <p:spTgt spid="5"/>
                                        </p:tgtEl>
                                        <p:attrNameLst>
                                          <p:attrName>ppt_x</p:attrName>
                                        </p:attrNameLst>
                                      </p:cBhvr>
                                      <p:tavLst>
                                        <p:tav tm="0">
                                          <p:val>
                                            <p:strVal val="#ppt_x"/>
                                          </p:val>
                                        </p:tav>
                                        <p:tav tm="100000">
                                          <p:val>
                                            <p:strVal val="#ppt_x"/>
                                          </p:val>
                                        </p:tav>
                                      </p:tavLst>
                                    </p:anim>
                                    <p:anim calcmode="lin" valueType="num">
                                      <p:cBhvr additive="base">
                                        <p:cTn id="55" dur="500" fill="hold"/>
                                        <p:tgtEl>
                                          <p:spTgt spid="5"/>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0"/>
                                  </p:stCondLst>
                                  <p:childTnLst>
                                    <p:set>
                                      <p:cBhvr>
                                        <p:cTn id="57" dur="1" fill="hold">
                                          <p:stCondLst>
                                            <p:cond delay="0"/>
                                          </p:stCondLst>
                                        </p:cTn>
                                        <p:tgtEl>
                                          <p:spTgt spid="6"/>
                                        </p:tgtEl>
                                        <p:attrNameLst>
                                          <p:attrName>style.visibility</p:attrName>
                                        </p:attrNameLst>
                                      </p:cBhvr>
                                      <p:to>
                                        <p:strVal val="visible"/>
                                      </p:to>
                                    </p:set>
                                    <p:anim calcmode="lin" valueType="num">
                                      <p:cBhvr additive="base">
                                        <p:cTn id="58" dur="500" fill="hold"/>
                                        <p:tgtEl>
                                          <p:spTgt spid="6"/>
                                        </p:tgtEl>
                                        <p:attrNameLst>
                                          <p:attrName>ppt_x</p:attrName>
                                        </p:attrNameLst>
                                      </p:cBhvr>
                                      <p:tavLst>
                                        <p:tav tm="0">
                                          <p:val>
                                            <p:strVal val="#ppt_x"/>
                                          </p:val>
                                        </p:tav>
                                        <p:tav tm="100000">
                                          <p:val>
                                            <p:strVal val="#ppt_x"/>
                                          </p:val>
                                        </p:tav>
                                      </p:tavLst>
                                    </p:anim>
                                    <p:anim calcmode="lin" valueType="num">
                                      <p:cBhvr additive="base">
                                        <p:cTn id="59" dur="500" fill="hold"/>
                                        <p:tgtEl>
                                          <p:spTgt spid="6"/>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0"/>
                                  </p:stCondLst>
                                  <p:childTnLst>
                                    <p:set>
                                      <p:cBhvr>
                                        <p:cTn id="61" dur="1" fill="hold">
                                          <p:stCondLst>
                                            <p:cond delay="0"/>
                                          </p:stCondLst>
                                        </p:cTn>
                                        <p:tgtEl>
                                          <p:spTgt spid="7"/>
                                        </p:tgtEl>
                                        <p:attrNameLst>
                                          <p:attrName>style.visibility</p:attrName>
                                        </p:attrNameLst>
                                      </p:cBhvr>
                                      <p:to>
                                        <p:strVal val="visible"/>
                                      </p:to>
                                    </p:set>
                                    <p:anim calcmode="lin" valueType="num">
                                      <p:cBhvr additive="base">
                                        <p:cTn id="62" dur="500" fill="hold"/>
                                        <p:tgtEl>
                                          <p:spTgt spid="7"/>
                                        </p:tgtEl>
                                        <p:attrNameLst>
                                          <p:attrName>ppt_x</p:attrName>
                                        </p:attrNameLst>
                                      </p:cBhvr>
                                      <p:tavLst>
                                        <p:tav tm="0">
                                          <p:val>
                                            <p:strVal val="#ppt_x"/>
                                          </p:val>
                                        </p:tav>
                                        <p:tav tm="100000">
                                          <p:val>
                                            <p:strVal val="#ppt_x"/>
                                          </p:val>
                                        </p:tav>
                                      </p:tavLst>
                                    </p:anim>
                                    <p:anim calcmode="lin" valueType="num">
                                      <p:cBhvr additive="base">
                                        <p:cTn id="63" dur="500" fill="hold"/>
                                        <p:tgtEl>
                                          <p:spTgt spid="7"/>
                                        </p:tgtEl>
                                        <p:attrNameLst>
                                          <p:attrName>ppt_y</p:attrName>
                                        </p:attrNameLst>
                                      </p:cBhvr>
                                      <p:tavLst>
                                        <p:tav tm="0">
                                          <p:val>
                                            <p:strVal val="1+#ppt_h/2"/>
                                          </p:val>
                                        </p:tav>
                                        <p:tav tm="100000">
                                          <p:val>
                                            <p:strVal val="#ppt_y"/>
                                          </p:val>
                                        </p:tav>
                                      </p:tavLst>
                                    </p:anim>
                                  </p:childTnLst>
                                </p:cTn>
                              </p:par>
                              <p:par>
                                <p:cTn id="64" presetID="2" presetClass="entr" presetSubtype="4" fill="hold" grpId="0" nodeType="withEffect">
                                  <p:stCondLst>
                                    <p:cond delay="0"/>
                                  </p:stCondLst>
                                  <p:childTnLst>
                                    <p:set>
                                      <p:cBhvr>
                                        <p:cTn id="65" dur="1" fill="hold">
                                          <p:stCondLst>
                                            <p:cond delay="0"/>
                                          </p:stCondLst>
                                        </p:cTn>
                                        <p:tgtEl>
                                          <p:spTgt spid="80"/>
                                        </p:tgtEl>
                                        <p:attrNameLst>
                                          <p:attrName>style.visibility</p:attrName>
                                        </p:attrNameLst>
                                      </p:cBhvr>
                                      <p:to>
                                        <p:strVal val="visible"/>
                                      </p:to>
                                    </p:set>
                                    <p:anim calcmode="lin" valueType="num">
                                      <p:cBhvr additive="base">
                                        <p:cTn id="66" dur="500" fill="hold"/>
                                        <p:tgtEl>
                                          <p:spTgt spid="80"/>
                                        </p:tgtEl>
                                        <p:attrNameLst>
                                          <p:attrName>ppt_x</p:attrName>
                                        </p:attrNameLst>
                                      </p:cBhvr>
                                      <p:tavLst>
                                        <p:tav tm="0">
                                          <p:val>
                                            <p:strVal val="#ppt_x"/>
                                          </p:val>
                                        </p:tav>
                                        <p:tav tm="100000">
                                          <p:val>
                                            <p:strVal val="#ppt_x"/>
                                          </p:val>
                                        </p:tav>
                                      </p:tavLst>
                                    </p:anim>
                                    <p:anim calcmode="lin" valueType="num">
                                      <p:cBhvr additive="base">
                                        <p:cTn id="67" dur="500" fill="hold"/>
                                        <p:tgtEl>
                                          <p:spTgt spid="80"/>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0"/>
                                  </p:stCondLst>
                                  <p:childTnLst>
                                    <p:set>
                                      <p:cBhvr>
                                        <p:cTn id="69" dur="1" fill="hold">
                                          <p:stCondLst>
                                            <p:cond delay="0"/>
                                          </p:stCondLst>
                                        </p:cTn>
                                        <p:tgtEl>
                                          <p:spTgt spid="81"/>
                                        </p:tgtEl>
                                        <p:attrNameLst>
                                          <p:attrName>style.visibility</p:attrName>
                                        </p:attrNameLst>
                                      </p:cBhvr>
                                      <p:to>
                                        <p:strVal val="visible"/>
                                      </p:to>
                                    </p:set>
                                    <p:anim calcmode="lin" valueType="num">
                                      <p:cBhvr additive="base">
                                        <p:cTn id="70" dur="500" fill="hold"/>
                                        <p:tgtEl>
                                          <p:spTgt spid="81"/>
                                        </p:tgtEl>
                                        <p:attrNameLst>
                                          <p:attrName>ppt_x</p:attrName>
                                        </p:attrNameLst>
                                      </p:cBhvr>
                                      <p:tavLst>
                                        <p:tav tm="0">
                                          <p:val>
                                            <p:strVal val="#ppt_x"/>
                                          </p:val>
                                        </p:tav>
                                        <p:tav tm="100000">
                                          <p:val>
                                            <p:strVal val="#ppt_x"/>
                                          </p:val>
                                        </p:tav>
                                      </p:tavLst>
                                    </p:anim>
                                    <p:anim calcmode="lin" valueType="num">
                                      <p:cBhvr additive="base">
                                        <p:cTn id="71" dur="500" fill="hold"/>
                                        <p:tgtEl>
                                          <p:spTgt spid="81"/>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0"/>
                                  </p:stCondLst>
                                  <p:childTnLst>
                                    <p:set>
                                      <p:cBhvr>
                                        <p:cTn id="73" dur="1" fill="hold">
                                          <p:stCondLst>
                                            <p:cond delay="0"/>
                                          </p:stCondLst>
                                        </p:cTn>
                                        <p:tgtEl>
                                          <p:spTgt spid="82"/>
                                        </p:tgtEl>
                                        <p:attrNameLst>
                                          <p:attrName>style.visibility</p:attrName>
                                        </p:attrNameLst>
                                      </p:cBhvr>
                                      <p:to>
                                        <p:strVal val="visible"/>
                                      </p:to>
                                    </p:set>
                                    <p:anim calcmode="lin" valueType="num">
                                      <p:cBhvr additive="base">
                                        <p:cTn id="74" dur="500" fill="hold"/>
                                        <p:tgtEl>
                                          <p:spTgt spid="82"/>
                                        </p:tgtEl>
                                        <p:attrNameLst>
                                          <p:attrName>ppt_x</p:attrName>
                                        </p:attrNameLst>
                                      </p:cBhvr>
                                      <p:tavLst>
                                        <p:tav tm="0">
                                          <p:val>
                                            <p:strVal val="#ppt_x"/>
                                          </p:val>
                                        </p:tav>
                                        <p:tav tm="100000">
                                          <p:val>
                                            <p:strVal val="#ppt_x"/>
                                          </p:val>
                                        </p:tav>
                                      </p:tavLst>
                                    </p:anim>
                                    <p:anim calcmode="lin" valueType="num">
                                      <p:cBhvr additive="base">
                                        <p:cTn id="75" dur="500" fill="hold"/>
                                        <p:tgtEl>
                                          <p:spTgt spid="82"/>
                                        </p:tgtEl>
                                        <p:attrNameLst>
                                          <p:attrName>ppt_y</p:attrName>
                                        </p:attrNameLst>
                                      </p:cBhvr>
                                      <p:tavLst>
                                        <p:tav tm="0">
                                          <p:val>
                                            <p:strVal val="1+#ppt_h/2"/>
                                          </p:val>
                                        </p:tav>
                                        <p:tav tm="100000">
                                          <p:val>
                                            <p:strVal val="#ppt_y"/>
                                          </p:val>
                                        </p:tav>
                                      </p:tavLst>
                                    </p:anim>
                                  </p:childTnLst>
                                </p:cTn>
                              </p:par>
                              <p:par>
                                <p:cTn id="76" presetID="2" presetClass="entr" presetSubtype="4" fill="hold" grpId="0" nodeType="withEffect">
                                  <p:stCondLst>
                                    <p:cond delay="0"/>
                                  </p:stCondLst>
                                  <p:childTnLst>
                                    <p:set>
                                      <p:cBhvr>
                                        <p:cTn id="77" dur="1" fill="hold">
                                          <p:stCondLst>
                                            <p:cond delay="0"/>
                                          </p:stCondLst>
                                        </p:cTn>
                                        <p:tgtEl>
                                          <p:spTgt spid="83"/>
                                        </p:tgtEl>
                                        <p:attrNameLst>
                                          <p:attrName>style.visibility</p:attrName>
                                        </p:attrNameLst>
                                      </p:cBhvr>
                                      <p:to>
                                        <p:strVal val="visible"/>
                                      </p:to>
                                    </p:set>
                                    <p:anim calcmode="lin" valueType="num">
                                      <p:cBhvr additive="base">
                                        <p:cTn id="78" dur="500" fill="hold"/>
                                        <p:tgtEl>
                                          <p:spTgt spid="83"/>
                                        </p:tgtEl>
                                        <p:attrNameLst>
                                          <p:attrName>ppt_x</p:attrName>
                                        </p:attrNameLst>
                                      </p:cBhvr>
                                      <p:tavLst>
                                        <p:tav tm="0">
                                          <p:val>
                                            <p:strVal val="#ppt_x"/>
                                          </p:val>
                                        </p:tav>
                                        <p:tav tm="100000">
                                          <p:val>
                                            <p:strVal val="#ppt_x"/>
                                          </p:val>
                                        </p:tav>
                                      </p:tavLst>
                                    </p:anim>
                                    <p:anim calcmode="lin" valueType="num">
                                      <p:cBhvr additive="base">
                                        <p:cTn id="79" dur="500" fill="hold"/>
                                        <p:tgtEl>
                                          <p:spTgt spid="83"/>
                                        </p:tgtEl>
                                        <p:attrNameLst>
                                          <p:attrName>ppt_y</p:attrName>
                                        </p:attrNameLst>
                                      </p:cBhvr>
                                      <p:tavLst>
                                        <p:tav tm="0">
                                          <p:val>
                                            <p:strVal val="1+#ppt_h/2"/>
                                          </p:val>
                                        </p:tav>
                                        <p:tav tm="100000">
                                          <p:val>
                                            <p:strVal val="#ppt_y"/>
                                          </p:val>
                                        </p:tav>
                                      </p:tavLst>
                                    </p:anim>
                                  </p:childTnLst>
                                </p:cTn>
                              </p:par>
                              <p:par>
                                <p:cTn id="80" presetID="2" presetClass="entr" presetSubtype="4" fill="hold" nodeType="withEffect">
                                  <p:stCondLst>
                                    <p:cond delay="0"/>
                                  </p:stCondLst>
                                  <p:childTnLst>
                                    <p:set>
                                      <p:cBhvr>
                                        <p:cTn id="81" dur="1" fill="hold">
                                          <p:stCondLst>
                                            <p:cond delay="0"/>
                                          </p:stCondLst>
                                        </p:cTn>
                                        <p:tgtEl>
                                          <p:spTgt spid="84"/>
                                        </p:tgtEl>
                                        <p:attrNameLst>
                                          <p:attrName>style.visibility</p:attrName>
                                        </p:attrNameLst>
                                      </p:cBhvr>
                                      <p:to>
                                        <p:strVal val="visible"/>
                                      </p:to>
                                    </p:set>
                                    <p:anim calcmode="lin" valueType="num">
                                      <p:cBhvr additive="base">
                                        <p:cTn id="82" dur="500" fill="hold"/>
                                        <p:tgtEl>
                                          <p:spTgt spid="84"/>
                                        </p:tgtEl>
                                        <p:attrNameLst>
                                          <p:attrName>ppt_x</p:attrName>
                                        </p:attrNameLst>
                                      </p:cBhvr>
                                      <p:tavLst>
                                        <p:tav tm="0">
                                          <p:val>
                                            <p:strVal val="#ppt_x"/>
                                          </p:val>
                                        </p:tav>
                                        <p:tav tm="100000">
                                          <p:val>
                                            <p:strVal val="#ppt_x"/>
                                          </p:val>
                                        </p:tav>
                                      </p:tavLst>
                                    </p:anim>
                                    <p:anim calcmode="lin" valueType="num">
                                      <p:cBhvr additive="base">
                                        <p:cTn id="83" dur="500" fill="hold"/>
                                        <p:tgtEl>
                                          <p:spTgt spid="84"/>
                                        </p:tgtEl>
                                        <p:attrNameLst>
                                          <p:attrName>ppt_y</p:attrName>
                                        </p:attrNameLst>
                                      </p:cBhvr>
                                      <p:tavLst>
                                        <p:tav tm="0">
                                          <p:val>
                                            <p:strVal val="1+#ppt_h/2"/>
                                          </p:val>
                                        </p:tav>
                                        <p:tav tm="100000">
                                          <p:val>
                                            <p:strVal val="#ppt_y"/>
                                          </p:val>
                                        </p:tav>
                                      </p:tavLst>
                                    </p:anim>
                                  </p:childTnLst>
                                </p:cTn>
                              </p:par>
                              <p:par>
                                <p:cTn id="84" presetID="2" presetClass="entr" presetSubtype="4" fill="hold" nodeType="withEffect">
                                  <p:stCondLst>
                                    <p:cond delay="0"/>
                                  </p:stCondLst>
                                  <p:childTnLst>
                                    <p:set>
                                      <p:cBhvr>
                                        <p:cTn id="85" dur="1" fill="hold">
                                          <p:stCondLst>
                                            <p:cond delay="0"/>
                                          </p:stCondLst>
                                        </p:cTn>
                                        <p:tgtEl>
                                          <p:spTgt spid="87"/>
                                        </p:tgtEl>
                                        <p:attrNameLst>
                                          <p:attrName>style.visibility</p:attrName>
                                        </p:attrNameLst>
                                      </p:cBhvr>
                                      <p:to>
                                        <p:strVal val="visible"/>
                                      </p:to>
                                    </p:set>
                                    <p:anim calcmode="lin" valueType="num">
                                      <p:cBhvr additive="base">
                                        <p:cTn id="86" dur="500" fill="hold"/>
                                        <p:tgtEl>
                                          <p:spTgt spid="87"/>
                                        </p:tgtEl>
                                        <p:attrNameLst>
                                          <p:attrName>ppt_x</p:attrName>
                                        </p:attrNameLst>
                                      </p:cBhvr>
                                      <p:tavLst>
                                        <p:tav tm="0">
                                          <p:val>
                                            <p:strVal val="#ppt_x"/>
                                          </p:val>
                                        </p:tav>
                                        <p:tav tm="100000">
                                          <p:val>
                                            <p:strVal val="#ppt_x"/>
                                          </p:val>
                                        </p:tav>
                                      </p:tavLst>
                                    </p:anim>
                                    <p:anim calcmode="lin" valueType="num">
                                      <p:cBhvr additive="base">
                                        <p:cTn id="87" dur="500" fill="hold"/>
                                        <p:tgtEl>
                                          <p:spTgt spid="87"/>
                                        </p:tgtEl>
                                        <p:attrNameLst>
                                          <p:attrName>ppt_y</p:attrName>
                                        </p:attrNameLst>
                                      </p:cBhvr>
                                      <p:tavLst>
                                        <p:tav tm="0">
                                          <p:val>
                                            <p:strVal val="1+#ppt_h/2"/>
                                          </p:val>
                                        </p:tav>
                                        <p:tav tm="100000">
                                          <p:val>
                                            <p:strVal val="#ppt_y"/>
                                          </p:val>
                                        </p:tav>
                                      </p:tavLst>
                                    </p:anim>
                                  </p:childTnLst>
                                </p:cTn>
                              </p:par>
                              <p:par>
                                <p:cTn id="88" presetID="2" presetClass="entr" presetSubtype="4" fill="hold" grpId="0" nodeType="withEffect">
                                  <p:stCondLst>
                                    <p:cond delay="0"/>
                                  </p:stCondLst>
                                  <p:childTnLst>
                                    <p:set>
                                      <p:cBhvr>
                                        <p:cTn id="89" dur="1" fill="hold">
                                          <p:stCondLst>
                                            <p:cond delay="0"/>
                                          </p:stCondLst>
                                        </p:cTn>
                                        <p:tgtEl>
                                          <p:spTgt spid="88"/>
                                        </p:tgtEl>
                                        <p:attrNameLst>
                                          <p:attrName>style.visibility</p:attrName>
                                        </p:attrNameLst>
                                      </p:cBhvr>
                                      <p:to>
                                        <p:strVal val="visible"/>
                                      </p:to>
                                    </p:set>
                                    <p:anim calcmode="lin" valueType="num">
                                      <p:cBhvr additive="base">
                                        <p:cTn id="90" dur="500" fill="hold"/>
                                        <p:tgtEl>
                                          <p:spTgt spid="88"/>
                                        </p:tgtEl>
                                        <p:attrNameLst>
                                          <p:attrName>ppt_x</p:attrName>
                                        </p:attrNameLst>
                                      </p:cBhvr>
                                      <p:tavLst>
                                        <p:tav tm="0">
                                          <p:val>
                                            <p:strVal val="#ppt_x"/>
                                          </p:val>
                                        </p:tav>
                                        <p:tav tm="100000">
                                          <p:val>
                                            <p:strVal val="#ppt_x"/>
                                          </p:val>
                                        </p:tav>
                                      </p:tavLst>
                                    </p:anim>
                                    <p:anim calcmode="lin" valueType="num">
                                      <p:cBhvr additive="base">
                                        <p:cTn id="91" dur="500" fill="hold"/>
                                        <p:tgtEl>
                                          <p:spTgt spid="88"/>
                                        </p:tgtEl>
                                        <p:attrNameLst>
                                          <p:attrName>ppt_y</p:attrName>
                                        </p:attrNameLst>
                                      </p:cBhvr>
                                      <p:tavLst>
                                        <p:tav tm="0">
                                          <p:val>
                                            <p:strVal val="1+#ppt_h/2"/>
                                          </p:val>
                                        </p:tav>
                                        <p:tav tm="100000">
                                          <p:val>
                                            <p:strVal val="#ppt_y"/>
                                          </p:val>
                                        </p:tav>
                                      </p:tavLst>
                                    </p:anim>
                                  </p:childTnLst>
                                </p:cTn>
                              </p:par>
                              <p:par>
                                <p:cTn id="92" presetID="2" presetClass="entr" presetSubtype="4" fill="hold" grpId="0" nodeType="withEffect">
                                  <p:stCondLst>
                                    <p:cond delay="0"/>
                                  </p:stCondLst>
                                  <p:childTnLst>
                                    <p:set>
                                      <p:cBhvr>
                                        <p:cTn id="93" dur="1" fill="hold">
                                          <p:stCondLst>
                                            <p:cond delay="0"/>
                                          </p:stCondLst>
                                        </p:cTn>
                                        <p:tgtEl>
                                          <p:spTgt spid="89"/>
                                        </p:tgtEl>
                                        <p:attrNameLst>
                                          <p:attrName>style.visibility</p:attrName>
                                        </p:attrNameLst>
                                      </p:cBhvr>
                                      <p:to>
                                        <p:strVal val="visible"/>
                                      </p:to>
                                    </p:set>
                                    <p:anim calcmode="lin" valueType="num">
                                      <p:cBhvr additive="base">
                                        <p:cTn id="94" dur="500" fill="hold"/>
                                        <p:tgtEl>
                                          <p:spTgt spid="89"/>
                                        </p:tgtEl>
                                        <p:attrNameLst>
                                          <p:attrName>ppt_x</p:attrName>
                                        </p:attrNameLst>
                                      </p:cBhvr>
                                      <p:tavLst>
                                        <p:tav tm="0">
                                          <p:val>
                                            <p:strVal val="#ppt_x"/>
                                          </p:val>
                                        </p:tav>
                                        <p:tav tm="100000">
                                          <p:val>
                                            <p:strVal val="#ppt_x"/>
                                          </p:val>
                                        </p:tav>
                                      </p:tavLst>
                                    </p:anim>
                                    <p:anim calcmode="lin" valueType="num">
                                      <p:cBhvr additive="base">
                                        <p:cTn id="95" dur="500" fill="hold"/>
                                        <p:tgtEl>
                                          <p:spTgt spid="89"/>
                                        </p:tgtEl>
                                        <p:attrNameLst>
                                          <p:attrName>ppt_y</p:attrName>
                                        </p:attrNameLst>
                                      </p:cBhvr>
                                      <p:tavLst>
                                        <p:tav tm="0">
                                          <p:val>
                                            <p:strVal val="1+#ppt_h/2"/>
                                          </p:val>
                                        </p:tav>
                                        <p:tav tm="100000">
                                          <p:val>
                                            <p:strVal val="#ppt_y"/>
                                          </p:val>
                                        </p:tav>
                                      </p:tavLst>
                                    </p:anim>
                                  </p:childTnLst>
                                </p:cTn>
                              </p:par>
                              <p:par>
                                <p:cTn id="96" presetID="2" presetClass="entr" presetSubtype="4" fill="hold" grpId="0" nodeType="withEffect">
                                  <p:stCondLst>
                                    <p:cond delay="0"/>
                                  </p:stCondLst>
                                  <p:childTnLst>
                                    <p:set>
                                      <p:cBhvr>
                                        <p:cTn id="97" dur="1" fill="hold">
                                          <p:stCondLst>
                                            <p:cond delay="0"/>
                                          </p:stCondLst>
                                        </p:cTn>
                                        <p:tgtEl>
                                          <p:spTgt spid="90"/>
                                        </p:tgtEl>
                                        <p:attrNameLst>
                                          <p:attrName>style.visibility</p:attrName>
                                        </p:attrNameLst>
                                      </p:cBhvr>
                                      <p:to>
                                        <p:strVal val="visible"/>
                                      </p:to>
                                    </p:set>
                                    <p:anim calcmode="lin" valueType="num">
                                      <p:cBhvr additive="base">
                                        <p:cTn id="98" dur="500" fill="hold"/>
                                        <p:tgtEl>
                                          <p:spTgt spid="90"/>
                                        </p:tgtEl>
                                        <p:attrNameLst>
                                          <p:attrName>ppt_x</p:attrName>
                                        </p:attrNameLst>
                                      </p:cBhvr>
                                      <p:tavLst>
                                        <p:tav tm="0">
                                          <p:val>
                                            <p:strVal val="#ppt_x"/>
                                          </p:val>
                                        </p:tav>
                                        <p:tav tm="100000">
                                          <p:val>
                                            <p:strVal val="#ppt_x"/>
                                          </p:val>
                                        </p:tav>
                                      </p:tavLst>
                                    </p:anim>
                                    <p:anim calcmode="lin" valueType="num">
                                      <p:cBhvr additive="base">
                                        <p:cTn id="99" dur="500" fill="hold"/>
                                        <p:tgtEl>
                                          <p:spTgt spid="90"/>
                                        </p:tgtEl>
                                        <p:attrNameLst>
                                          <p:attrName>ppt_y</p:attrName>
                                        </p:attrNameLst>
                                      </p:cBhvr>
                                      <p:tavLst>
                                        <p:tav tm="0">
                                          <p:val>
                                            <p:strVal val="1+#ppt_h/2"/>
                                          </p:val>
                                        </p:tav>
                                        <p:tav tm="100000">
                                          <p:val>
                                            <p:strVal val="#ppt_y"/>
                                          </p:val>
                                        </p:tav>
                                      </p:tavLst>
                                    </p:anim>
                                  </p:childTnLst>
                                </p:cTn>
                              </p:par>
                              <p:par>
                                <p:cTn id="100" presetID="2" presetClass="entr" presetSubtype="4" fill="hold" grpId="0" nodeType="withEffect">
                                  <p:stCondLst>
                                    <p:cond delay="0"/>
                                  </p:stCondLst>
                                  <p:childTnLst>
                                    <p:set>
                                      <p:cBhvr>
                                        <p:cTn id="101" dur="1" fill="hold">
                                          <p:stCondLst>
                                            <p:cond delay="0"/>
                                          </p:stCondLst>
                                        </p:cTn>
                                        <p:tgtEl>
                                          <p:spTgt spid="93"/>
                                        </p:tgtEl>
                                        <p:attrNameLst>
                                          <p:attrName>style.visibility</p:attrName>
                                        </p:attrNameLst>
                                      </p:cBhvr>
                                      <p:to>
                                        <p:strVal val="visible"/>
                                      </p:to>
                                    </p:set>
                                    <p:anim calcmode="lin" valueType="num">
                                      <p:cBhvr additive="base">
                                        <p:cTn id="102" dur="500" fill="hold"/>
                                        <p:tgtEl>
                                          <p:spTgt spid="93"/>
                                        </p:tgtEl>
                                        <p:attrNameLst>
                                          <p:attrName>ppt_x</p:attrName>
                                        </p:attrNameLst>
                                      </p:cBhvr>
                                      <p:tavLst>
                                        <p:tav tm="0">
                                          <p:val>
                                            <p:strVal val="#ppt_x"/>
                                          </p:val>
                                        </p:tav>
                                        <p:tav tm="100000">
                                          <p:val>
                                            <p:strVal val="#ppt_x"/>
                                          </p:val>
                                        </p:tav>
                                      </p:tavLst>
                                    </p:anim>
                                    <p:anim calcmode="lin" valueType="num">
                                      <p:cBhvr additive="base">
                                        <p:cTn id="103" dur="500" fill="hold"/>
                                        <p:tgtEl>
                                          <p:spTgt spid="93"/>
                                        </p:tgtEl>
                                        <p:attrNameLst>
                                          <p:attrName>ppt_y</p:attrName>
                                        </p:attrNameLst>
                                      </p:cBhvr>
                                      <p:tavLst>
                                        <p:tav tm="0">
                                          <p:val>
                                            <p:strVal val="1+#ppt_h/2"/>
                                          </p:val>
                                        </p:tav>
                                        <p:tav tm="100000">
                                          <p:val>
                                            <p:strVal val="#ppt_y"/>
                                          </p:val>
                                        </p:tav>
                                      </p:tavLst>
                                    </p:anim>
                                  </p:childTnLst>
                                </p:cTn>
                              </p:par>
                              <p:par>
                                <p:cTn id="104" presetID="2" presetClass="entr" presetSubtype="4" fill="hold" grpId="0" nodeType="withEffect">
                                  <p:stCondLst>
                                    <p:cond delay="0"/>
                                  </p:stCondLst>
                                  <p:childTnLst>
                                    <p:set>
                                      <p:cBhvr>
                                        <p:cTn id="105" dur="1" fill="hold">
                                          <p:stCondLst>
                                            <p:cond delay="0"/>
                                          </p:stCondLst>
                                        </p:cTn>
                                        <p:tgtEl>
                                          <p:spTgt spid="94"/>
                                        </p:tgtEl>
                                        <p:attrNameLst>
                                          <p:attrName>style.visibility</p:attrName>
                                        </p:attrNameLst>
                                      </p:cBhvr>
                                      <p:to>
                                        <p:strVal val="visible"/>
                                      </p:to>
                                    </p:set>
                                    <p:anim calcmode="lin" valueType="num">
                                      <p:cBhvr additive="base">
                                        <p:cTn id="106" dur="500" fill="hold"/>
                                        <p:tgtEl>
                                          <p:spTgt spid="94"/>
                                        </p:tgtEl>
                                        <p:attrNameLst>
                                          <p:attrName>ppt_x</p:attrName>
                                        </p:attrNameLst>
                                      </p:cBhvr>
                                      <p:tavLst>
                                        <p:tav tm="0">
                                          <p:val>
                                            <p:strVal val="#ppt_x"/>
                                          </p:val>
                                        </p:tav>
                                        <p:tav tm="100000">
                                          <p:val>
                                            <p:strVal val="#ppt_x"/>
                                          </p:val>
                                        </p:tav>
                                      </p:tavLst>
                                    </p:anim>
                                    <p:anim calcmode="lin" valueType="num">
                                      <p:cBhvr additive="base">
                                        <p:cTn id="107" dur="500" fill="hold"/>
                                        <p:tgtEl>
                                          <p:spTgt spid="94"/>
                                        </p:tgtEl>
                                        <p:attrNameLst>
                                          <p:attrName>ppt_y</p:attrName>
                                        </p:attrNameLst>
                                      </p:cBhvr>
                                      <p:tavLst>
                                        <p:tav tm="0">
                                          <p:val>
                                            <p:strVal val="1+#ppt_h/2"/>
                                          </p:val>
                                        </p:tav>
                                        <p:tav tm="100000">
                                          <p:val>
                                            <p:strVal val="#ppt_y"/>
                                          </p:val>
                                        </p:tav>
                                      </p:tavLst>
                                    </p:anim>
                                  </p:childTnLst>
                                </p:cTn>
                              </p:par>
                              <p:par>
                                <p:cTn id="108" presetID="2" presetClass="entr" presetSubtype="4" fill="hold" grpId="0" nodeType="withEffect">
                                  <p:stCondLst>
                                    <p:cond delay="0"/>
                                  </p:stCondLst>
                                  <p:childTnLst>
                                    <p:set>
                                      <p:cBhvr>
                                        <p:cTn id="109" dur="1" fill="hold">
                                          <p:stCondLst>
                                            <p:cond delay="0"/>
                                          </p:stCondLst>
                                        </p:cTn>
                                        <p:tgtEl>
                                          <p:spTgt spid="95"/>
                                        </p:tgtEl>
                                        <p:attrNameLst>
                                          <p:attrName>style.visibility</p:attrName>
                                        </p:attrNameLst>
                                      </p:cBhvr>
                                      <p:to>
                                        <p:strVal val="visible"/>
                                      </p:to>
                                    </p:set>
                                    <p:anim calcmode="lin" valueType="num">
                                      <p:cBhvr additive="base">
                                        <p:cTn id="110" dur="500" fill="hold"/>
                                        <p:tgtEl>
                                          <p:spTgt spid="95"/>
                                        </p:tgtEl>
                                        <p:attrNameLst>
                                          <p:attrName>ppt_x</p:attrName>
                                        </p:attrNameLst>
                                      </p:cBhvr>
                                      <p:tavLst>
                                        <p:tav tm="0">
                                          <p:val>
                                            <p:strVal val="#ppt_x"/>
                                          </p:val>
                                        </p:tav>
                                        <p:tav tm="100000">
                                          <p:val>
                                            <p:strVal val="#ppt_x"/>
                                          </p:val>
                                        </p:tav>
                                      </p:tavLst>
                                    </p:anim>
                                    <p:anim calcmode="lin" valueType="num">
                                      <p:cBhvr additive="base">
                                        <p:cTn id="111" dur="500" fill="hold"/>
                                        <p:tgtEl>
                                          <p:spTgt spid="95"/>
                                        </p:tgtEl>
                                        <p:attrNameLst>
                                          <p:attrName>ppt_y</p:attrName>
                                        </p:attrNameLst>
                                      </p:cBhvr>
                                      <p:tavLst>
                                        <p:tav tm="0">
                                          <p:val>
                                            <p:strVal val="1+#ppt_h/2"/>
                                          </p:val>
                                        </p:tav>
                                        <p:tav tm="100000">
                                          <p:val>
                                            <p:strVal val="#ppt_y"/>
                                          </p:val>
                                        </p:tav>
                                      </p:tavLst>
                                    </p:anim>
                                  </p:childTnLst>
                                </p:cTn>
                              </p:par>
                              <p:par>
                                <p:cTn id="112" presetID="2" presetClass="entr" presetSubtype="4" fill="hold" grpId="0" nodeType="withEffect">
                                  <p:stCondLst>
                                    <p:cond delay="0"/>
                                  </p:stCondLst>
                                  <p:childTnLst>
                                    <p:set>
                                      <p:cBhvr>
                                        <p:cTn id="113" dur="1" fill="hold">
                                          <p:stCondLst>
                                            <p:cond delay="0"/>
                                          </p:stCondLst>
                                        </p:cTn>
                                        <p:tgtEl>
                                          <p:spTgt spid="98"/>
                                        </p:tgtEl>
                                        <p:attrNameLst>
                                          <p:attrName>style.visibility</p:attrName>
                                        </p:attrNameLst>
                                      </p:cBhvr>
                                      <p:to>
                                        <p:strVal val="visible"/>
                                      </p:to>
                                    </p:set>
                                    <p:anim calcmode="lin" valueType="num">
                                      <p:cBhvr additive="base">
                                        <p:cTn id="114" dur="500" fill="hold"/>
                                        <p:tgtEl>
                                          <p:spTgt spid="98"/>
                                        </p:tgtEl>
                                        <p:attrNameLst>
                                          <p:attrName>ppt_x</p:attrName>
                                        </p:attrNameLst>
                                      </p:cBhvr>
                                      <p:tavLst>
                                        <p:tav tm="0">
                                          <p:val>
                                            <p:strVal val="#ppt_x"/>
                                          </p:val>
                                        </p:tav>
                                        <p:tav tm="100000">
                                          <p:val>
                                            <p:strVal val="#ppt_x"/>
                                          </p:val>
                                        </p:tav>
                                      </p:tavLst>
                                    </p:anim>
                                    <p:anim calcmode="lin" valueType="num">
                                      <p:cBhvr additive="base">
                                        <p:cTn id="115" dur="500" fill="hold"/>
                                        <p:tgtEl>
                                          <p:spTgt spid="98"/>
                                        </p:tgtEl>
                                        <p:attrNameLst>
                                          <p:attrName>ppt_y</p:attrName>
                                        </p:attrNameLst>
                                      </p:cBhvr>
                                      <p:tavLst>
                                        <p:tav tm="0">
                                          <p:val>
                                            <p:strVal val="1+#ppt_h/2"/>
                                          </p:val>
                                        </p:tav>
                                        <p:tav tm="100000">
                                          <p:val>
                                            <p:strVal val="#ppt_y"/>
                                          </p:val>
                                        </p:tav>
                                      </p:tavLst>
                                    </p:anim>
                                  </p:childTnLst>
                                </p:cTn>
                              </p:par>
                              <p:par>
                                <p:cTn id="116" presetID="2" presetClass="entr" presetSubtype="4" fill="hold" grpId="0" nodeType="withEffect">
                                  <p:stCondLst>
                                    <p:cond delay="0"/>
                                  </p:stCondLst>
                                  <p:childTnLst>
                                    <p:set>
                                      <p:cBhvr>
                                        <p:cTn id="117" dur="1" fill="hold">
                                          <p:stCondLst>
                                            <p:cond delay="0"/>
                                          </p:stCondLst>
                                        </p:cTn>
                                        <p:tgtEl>
                                          <p:spTgt spid="99"/>
                                        </p:tgtEl>
                                        <p:attrNameLst>
                                          <p:attrName>style.visibility</p:attrName>
                                        </p:attrNameLst>
                                      </p:cBhvr>
                                      <p:to>
                                        <p:strVal val="visible"/>
                                      </p:to>
                                    </p:set>
                                    <p:anim calcmode="lin" valueType="num">
                                      <p:cBhvr additive="base">
                                        <p:cTn id="118" dur="500" fill="hold"/>
                                        <p:tgtEl>
                                          <p:spTgt spid="99"/>
                                        </p:tgtEl>
                                        <p:attrNameLst>
                                          <p:attrName>ppt_x</p:attrName>
                                        </p:attrNameLst>
                                      </p:cBhvr>
                                      <p:tavLst>
                                        <p:tav tm="0">
                                          <p:val>
                                            <p:strVal val="#ppt_x"/>
                                          </p:val>
                                        </p:tav>
                                        <p:tav tm="100000">
                                          <p:val>
                                            <p:strVal val="#ppt_x"/>
                                          </p:val>
                                        </p:tav>
                                      </p:tavLst>
                                    </p:anim>
                                    <p:anim calcmode="lin" valueType="num">
                                      <p:cBhvr additive="base">
                                        <p:cTn id="119" dur="500" fill="hold"/>
                                        <p:tgtEl>
                                          <p:spTgt spid="99"/>
                                        </p:tgtEl>
                                        <p:attrNameLst>
                                          <p:attrName>ppt_y</p:attrName>
                                        </p:attrNameLst>
                                      </p:cBhvr>
                                      <p:tavLst>
                                        <p:tav tm="0">
                                          <p:val>
                                            <p:strVal val="1+#ppt_h/2"/>
                                          </p:val>
                                        </p:tav>
                                        <p:tav tm="100000">
                                          <p:val>
                                            <p:strVal val="#ppt_y"/>
                                          </p:val>
                                        </p:tav>
                                      </p:tavLst>
                                    </p:anim>
                                  </p:childTnLst>
                                </p:cTn>
                              </p:par>
                              <p:par>
                                <p:cTn id="120" presetID="2" presetClass="entr" presetSubtype="4" fill="hold" grpId="0" nodeType="withEffect">
                                  <p:stCondLst>
                                    <p:cond delay="0"/>
                                  </p:stCondLst>
                                  <p:childTnLst>
                                    <p:set>
                                      <p:cBhvr>
                                        <p:cTn id="121" dur="1" fill="hold">
                                          <p:stCondLst>
                                            <p:cond delay="0"/>
                                          </p:stCondLst>
                                        </p:cTn>
                                        <p:tgtEl>
                                          <p:spTgt spid="100"/>
                                        </p:tgtEl>
                                        <p:attrNameLst>
                                          <p:attrName>style.visibility</p:attrName>
                                        </p:attrNameLst>
                                      </p:cBhvr>
                                      <p:to>
                                        <p:strVal val="visible"/>
                                      </p:to>
                                    </p:set>
                                    <p:anim calcmode="lin" valueType="num">
                                      <p:cBhvr additive="base">
                                        <p:cTn id="122" dur="500" fill="hold"/>
                                        <p:tgtEl>
                                          <p:spTgt spid="100"/>
                                        </p:tgtEl>
                                        <p:attrNameLst>
                                          <p:attrName>ppt_x</p:attrName>
                                        </p:attrNameLst>
                                      </p:cBhvr>
                                      <p:tavLst>
                                        <p:tav tm="0">
                                          <p:val>
                                            <p:strVal val="#ppt_x"/>
                                          </p:val>
                                        </p:tav>
                                        <p:tav tm="100000">
                                          <p:val>
                                            <p:strVal val="#ppt_x"/>
                                          </p:val>
                                        </p:tav>
                                      </p:tavLst>
                                    </p:anim>
                                    <p:anim calcmode="lin" valueType="num">
                                      <p:cBhvr additive="base">
                                        <p:cTn id="123" dur="500" fill="hold"/>
                                        <p:tgtEl>
                                          <p:spTgt spid="100"/>
                                        </p:tgtEl>
                                        <p:attrNameLst>
                                          <p:attrName>ppt_y</p:attrName>
                                        </p:attrNameLst>
                                      </p:cBhvr>
                                      <p:tavLst>
                                        <p:tav tm="0">
                                          <p:val>
                                            <p:strVal val="1+#ppt_h/2"/>
                                          </p:val>
                                        </p:tav>
                                        <p:tav tm="100000">
                                          <p:val>
                                            <p:strVal val="#ppt_y"/>
                                          </p:val>
                                        </p:tav>
                                      </p:tavLst>
                                    </p:anim>
                                  </p:childTnLst>
                                </p:cTn>
                              </p:par>
                              <p:par>
                                <p:cTn id="124" presetID="2" presetClass="entr" presetSubtype="4" fill="hold" grpId="0" nodeType="withEffect">
                                  <p:stCondLst>
                                    <p:cond delay="0"/>
                                  </p:stCondLst>
                                  <p:childTnLst>
                                    <p:set>
                                      <p:cBhvr>
                                        <p:cTn id="125" dur="1" fill="hold">
                                          <p:stCondLst>
                                            <p:cond delay="0"/>
                                          </p:stCondLst>
                                        </p:cTn>
                                        <p:tgtEl>
                                          <p:spTgt spid="103"/>
                                        </p:tgtEl>
                                        <p:attrNameLst>
                                          <p:attrName>style.visibility</p:attrName>
                                        </p:attrNameLst>
                                      </p:cBhvr>
                                      <p:to>
                                        <p:strVal val="visible"/>
                                      </p:to>
                                    </p:set>
                                    <p:anim calcmode="lin" valueType="num">
                                      <p:cBhvr additive="base">
                                        <p:cTn id="126" dur="500" fill="hold"/>
                                        <p:tgtEl>
                                          <p:spTgt spid="103"/>
                                        </p:tgtEl>
                                        <p:attrNameLst>
                                          <p:attrName>ppt_x</p:attrName>
                                        </p:attrNameLst>
                                      </p:cBhvr>
                                      <p:tavLst>
                                        <p:tav tm="0">
                                          <p:val>
                                            <p:strVal val="#ppt_x"/>
                                          </p:val>
                                        </p:tav>
                                        <p:tav tm="100000">
                                          <p:val>
                                            <p:strVal val="#ppt_x"/>
                                          </p:val>
                                        </p:tav>
                                      </p:tavLst>
                                    </p:anim>
                                    <p:anim calcmode="lin" valueType="num">
                                      <p:cBhvr additive="base">
                                        <p:cTn id="127" dur="500" fill="hold"/>
                                        <p:tgtEl>
                                          <p:spTgt spid="103"/>
                                        </p:tgtEl>
                                        <p:attrNameLst>
                                          <p:attrName>ppt_y</p:attrName>
                                        </p:attrNameLst>
                                      </p:cBhvr>
                                      <p:tavLst>
                                        <p:tav tm="0">
                                          <p:val>
                                            <p:strVal val="1+#ppt_h/2"/>
                                          </p:val>
                                        </p:tav>
                                        <p:tav tm="100000">
                                          <p:val>
                                            <p:strVal val="#ppt_y"/>
                                          </p:val>
                                        </p:tav>
                                      </p:tavLst>
                                    </p:anim>
                                  </p:childTnLst>
                                </p:cTn>
                              </p:par>
                              <p:par>
                                <p:cTn id="128" presetID="2" presetClass="entr" presetSubtype="4" fill="hold" grpId="0" nodeType="withEffect">
                                  <p:stCondLst>
                                    <p:cond delay="0"/>
                                  </p:stCondLst>
                                  <p:childTnLst>
                                    <p:set>
                                      <p:cBhvr>
                                        <p:cTn id="129" dur="1" fill="hold">
                                          <p:stCondLst>
                                            <p:cond delay="0"/>
                                          </p:stCondLst>
                                        </p:cTn>
                                        <p:tgtEl>
                                          <p:spTgt spid="104"/>
                                        </p:tgtEl>
                                        <p:attrNameLst>
                                          <p:attrName>style.visibility</p:attrName>
                                        </p:attrNameLst>
                                      </p:cBhvr>
                                      <p:to>
                                        <p:strVal val="visible"/>
                                      </p:to>
                                    </p:set>
                                    <p:anim calcmode="lin" valueType="num">
                                      <p:cBhvr additive="base">
                                        <p:cTn id="130" dur="500" fill="hold"/>
                                        <p:tgtEl>
                                          <p:spTgt spid="104"/>
                                        </p:tgtEl>
                                        <p:attrNameLst>
                                          <p:attrName>ppt_x</p:attrName>
                                        </p:attrNameLst>
                                      </p:cBhvr>
                                      <p:tavLst>
                                        <p:tav tm="0">
                                          <p:val>
                                            <p:strVal val="#ppt_x"/>
                                          </p:val>
                                        </p:tav>
                                        <p:tav tm="100000">
                                          <p:val>
                                            <p:strVal val="#ppt_x"/>
                                          </p:val>
                                        </p:tav>
                                      </p:tavLst>
                                    </p:anim>
                                    <p:anim calcmode="lin" valueType="num">
                                      <p:cBhvr additive="base">
                                        <p:cTn id="131" dur="500" fill="hold"/>
                                        <p:tgtEl>
                                          <p:spTgt spid="104"/>
                                        </p:tgtEl>
                                        <p:attrNameLst>
                                          <p:attrName>ppt_y</p:attrName>
                                        </p:attrNameLst>
                                      </p:cBhvr>
                                      <p:tavLst>
                                        <p:tav tm="0">
                                          <p:val>
                                            <p:strVal val="1+#ppt_h/2"/>
                                          </p:val>
                                        </p:tav>
                                        <p:tav tm="100000">
                                          <p:val>
                                            <p:strVal val="#ppt_y"/>
                                          </p:val>
                                        </p:tav>
                                      </p:tavLst>
                                    </p:anim>
                                  </p:childTnLst>
                                </p:cTn>
                              </p:par>
                              <p:par>
                                <p:cTn id="132" presetID="2" presetClass="entr" presetSubtype="4" fill="hold" grpId="0" nodeType="withEffect">
                                  <p:stCondLst>
                                    <p:cond delay="0"/>
                                  </p:stCondLst>
                                  <p:childTnLst>
                                    <p:set>
                                      <p:cBhvr>
                                        <p:cTn id="133" dur="1" fill="hold">
                                          <p:stCondLst>
                                            <p:cond delay="0"/>
                                          </p:stCondLst>
                                        </p:cTn>
                                        <p:tgtEl>
                                          <p:spTgt spid="105"/>
                                        </p:tgtEl>
                                        <p:attrNameLst>
                                          <p:attrName>style.visibility</p:attrName>
                                        </p:attrNameLst>
                                      </p:cBhvr>
                                      <p:to>
                                        <p:strVal val="visible"/>
                                      </p:to>
                                    </p:set>
                                    <p:anim calcmode="lin" valueType="num">
                                      <p:cBhvr additive="base">
                                        <p:cTn id="134" dur="500" fill="hold"/>
                                        <p:tgtEl>
                                          <p:spTgt spid="105"/>
                                        </p:tgtEl>
                                        <p:attrNameLst>
                                          <p:attrName>ppt_x</p:attrName>
                                        </p:attrNameLst>
                                      </p:cBhvr>
                                      <p:tavLst>
                                        <p:tav tm="0">
                                          <p:val>
                                            <p:strVal val="#ppt_x"/>
                                          </p:val>
                                        </p:tav>
                                        <p:tav tm="100000">
                                          <p:val>
                                            <p:strVal val="#ppt_x"/>
                                          </p:val>
                                        </p:tav>
                                      </p:tavLst>
                                    </p:anim>
                                    <p:anim calcmode="lin" valueType="num">
                                      <p:cBhvr additive="base">
                                        <p:cTn id="135" dur="500" fill="hold"/>
                                        <p:tgtEl>
                                          <p:spTgt spid="10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79" grpId="0"/>
      <p:bldP spid="80" grpId="0"/>
      <p:bldP spid="81" grpId="0"/>
      <p:bldP spid="82" grpId="0"/>
      <p:bldP spid="83" grpId="0"/>
      <p:bldP spid="88" grpId="0" animBg="1"/>
      <p:bldP spid="89" grpId="0" animBg="1"/>
      <p:bldP spid="90" grpId="0" animBg="1"/>
      <p:bldP spid="93" grpId="0" animBg="1"/>
      <p:bldP spid="94" grpId="0" animBg="1"/>
      <p:bldP spid="95" grpId="0" animBg="1"/>
      <p:bldP spid="98" grpId="0" animBg="1"/>
      <p:bldP spid="99" grpId="0" animBg="1"/>
      <p:bldP spid="100" grpId="0" animBg="1"/>
      <p:bldP spid="103" grpId="0" animBg="1"/>
      <p:bldP spid="104" grpId="0" animBg="1"/>
      <p:bldP spid="10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54"/>
          <p:cNvSpPr txBox="1">
            <a:spLocks noChangeArrowheads="1"/>
          </p:cNvSpPr>
          <p:nvPr/>
        </p:nvSpPr>
        <p:spPr bwMode="auto">
          <a:xfrm>
            <a:off x="98822" y="225029"/>
            <a:ext cx="29884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dirty="0" smtClean="0">
                <a:solidFill>
                  <a:schemeClr val="bg1"/>
                </a:solidFill>
                <a:latin typeface="微软雅黑" panose="020B0503020204020204" pitchFamily="34" charset="-122"/>
                <a:ea typeface="微软雅黑" panose="020B0503020204020204" pitchFamily="34" charset="-122"/>
              </a:rPr>
              <a:t>4</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0" y="173831"/>
            <a:ext cx="3408426" cy="0"/>
          </a:xfrm>
          <a:prstGeom prst="line">
            <a:avLst/>
          </a:prstGeom>
          <a:ln w="12700" cap="rnd">
            <a:gradFill flip="none" rotWithShape="1">
              <a:gsLst>
                <a:gs pos="53312">
                  <a:srgbClr val="C6DCF0"/>
                </a:gs>
                <a:gs pos="30000">
                  <a:schemeClr val="bg1"/>
                </a:gs>
                <a:gs pos="77000">
                  <a:srgbClr val="DCEAF6"/>
                </a:gs>
                <a:gs pos="0">
                  <a:schemeClr val="accent1">
                    <a:lumMod val="45000"/>
                    <a:lumOff val="55000"/>
                    <a:alpha val="96000"/>
                  </a:schemeClr>
                </a:gs>
                <a:gs pos="100000">
                  <a:schemeClr val="bg1">
                    <a:alpha val="0"/>
                  </a:schemeClr>
                </a:gs>
              </a:gsLst>
              <a:lin ang="0" scaled="1"/>
              <a:tileRect/>
            </a:gradFill>
            <a:round/>
            <a:tailEnd type="none" w="sm" len="sm"/>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0" y="726281"/>
            <a:ext cx="2946391" cy="0"/>
          </a:xfrm>
          <a:prstGeom prst="line">
            <a:avLst/>
          </a:prstGeom>
          <a:ln w="12700" cap="rnd">
            <a:gradFill flip="none" rotWithShape="1">
              <a:gsLst>
                <a:gs pos="53312">
                  <a:srgbClr val="C6DCF0"/>
                </a:gs>
                <a:gs pos="30000">
                  <a:schemeClr val="bg1"/>
                </a:gs>
                <a:gs pos="77000">
                  <a:srgbClr val="DCEAF6"/>
                </a:gs>
                <a:gs pos="0">
                  <a:schemeClr val="accent1">
                    <a:lumMod val="45000"/>
                    <a:lumOff val="55000"/>
                    <a:alpha val="96000"/>
                  </a:schemeClr>
                </a:gs>
                <a:gs pos="100000">
                  <a:schemeClr val="bg1">
                    <a:alpha val="0"/>
                  </a:schemeClr>
                </a:gs>
              </a:gsLst>
              <a:lin ang="0" scaled="1"/>
              <a:tileRect/>
            </a:gradFill>
            <a:round/>
            <a:tailEnd type="none" w="sm" len="sm"/>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494197" y="573881"/>
            <a:ext cx="3010241" cy="0"/>
          </a:xfrm>
          <a:prstGeom prst="line">
            <a:avLst/>
          </a:prstGeom>
          <a:ln w="12700" cap="rnd">
            <a:gradFill flip="none" rotWithShape="1">
              <a:gsLst>
                <a:gs pos="53312">
                  <a:srgbClr val="C6DCF0"/>
                </a:gs>
                <a:gs pos="30000">
                  <a:schemeClr val="bg1"/>
                </a:gs>
                <a:gs pos="77000">
                  <a:srgbClr val="DCEAF6"/>
                </a:gs>
                <a:gs pos="0">
                  <a:schemeClr val="accent1">
                    <a:lumMod val="45000"/>
                    <a:lumOff val="55000"/>
                    <a:alpha val="96000"/>
                  </a:schemeClr>
                </a:gs>
                <a:gs pos="100000">
                  <a:schemeClr val="bg1">
                    <a:alpha val="0"/>
                  </a:schemeClr>
                </a:gs>
              </a:gsLst>
              <a:lin ang="0" scaled="1"/>
              <a:tileRect/>
            </a:gradFill>
            <a:round/>
            <a:tailEnd type="none" w="sm" len="sm"/>
          </a:ln>
        </p:spPr>
        <p:style>
          <a:lnRef idx="1">
            <a:schemeClr val="accent1"/>
          </a:lnRef>
          <a:fillRef idx="0">
            <a:schemeClr val="accent1"/>
          </a:fillRef>
          <a:effectRef idx="0">
            <a:schemeClr val="accent1"/>
          </a:effectRef>
          <a:fontRef idx="minor">
            <a:schemeClr val="tx1"/>
          </a:fontRef>
        </p:style>
      </p:cxnSp>
      <p:sp>
        <p:nvSpPr>
          <p:cNvPr id="8" name="文本框 64"/>
          <p:cNvSpPr txBox="1">
            <a:spLocks noChangeArrowheads="1"/>
          </p:cNvSpPr>
          <p:nvPr/>
        </p:nvSpPr>
        <p:spPr bwMode="auto">
          <a:xfrm>
            <a:off x="492919" y="153591"/>
            <a:ext cx="2031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dirty="0" smtClean="0">
                <a:solidFill>
                  <a:schemeClr val="bg1"/>
                </a:solidFill>
                <a:latin typeface="微软雅黑" panose="020B0503020204020204" pitchFamily="34" charset="-122"/>
                <a:ea typeface="微软雅黑" panose="020B0503020204020204" pitchFamily="34" charset="-122"/>
              </a:rPr>
              <a:t>单击添加标题</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9" name="文本框 65"/>
          <p:cNvSpPr txBox="1">
            <a:spLocks noChangeArrowheads="1"/>
          </p:cNvSpPr>
          <p:nvPr/>
        </p:nvSpPr>
        <p:spPr bwMode="auto">
          <a:xfrm>
            <a:off x="486966" y="542382"/>
            <a:ext cx="268214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800" dirty="0" smtClean="0">
                <a:solidFill>
                  <a:schemeClr val="bg1"/>
                </a:solidFill>
                <a:latin typeface="微软雅黑" panose="020B0503020204020204" pitchFamily="34" charset="-122"/>
                <a:ea typeface="微软雅黑" panose="020B0503020204020204" pitchFamily="34" charset="-122"/>
              </a:rPr>
              <a:t>Click here to add the contents of the title you want</a:t>
            </a:r>
            <a:endParaRPr lang="zh-CN" altLang="en-US" sz="800" dirty="0">
              <a:solidFill>
                <a:schemeClr val="bg1"/>
              </a:solidFill>
              <a:latin typeface="微软雅黑" panose="020B0503020204020204" pitchFamily="34" charset="-122"/>
              <a:ea typeface="微软雅黑" panose="020B0503020204020204" pitchFamily="34" charset="-122"/>
            </a:endParaRPr>
          </a:p>
        </p:txBody>
      </p:sp>
      <p:cxnSp>
        <p:nvCxnSpPr>
          <p:cNvPr id="10" name="直接连接符 9"/>
          <p:cNvCxnSpPr/>
          <p:nvPr/>
        </p:nvCxnSpPr>
        <p:spPr>
          <a:xfrm>
            <a:off x="486966" y="178594"/>
            <a:ext cx="0" cy="552450"/>
          </a:xfrm>
          <a:prstGeom prst="line">
            <a:avLst/>
          </a:prstGeom>
          <a:ln w="12700" cap="rnd">
            <a:solidFill>
              <a:schemeClr val="bg1">
                <a:alpha val="56000"/>
              </a:schemeClr>
            </a:solidFill>
            <a:prstDash val="solid"/>
            <a:round/>
            <a:tailEnd type="none" w="sm" len="sm"/>
          </a:ln>
        </p:spPr>
        <p:style>
          <a:lnRef idx="1">
            <a:schemeClr val="accent1"/>
          </a:lnRef>
          <a:fillRef idx="0">
            <a:schemeClr val="accent1"/>
          </a:fillRef>
          <a:effectRef idx="0">
            <a:schemeClr val="accent1"/>
          </a:effectRef>
          <a:fontRef idx="minor">
            <a:schemeClr val="tx1"/>
          </a:fontRef>
        </p:style>
      </p:cxnSp>
      <p:sp>
        <p:nvSpPr>
          <p:cNvPr id="11" name="椭圆 10"/>
          <p:cNvSpPr/>
          <p:nvPr/>
        </p:nvSpPr>
        <p:spPr>
          <a:xfrm>
            <a:off x="4222816" y="762091"/>
            <a:ext cx="99469" cy="9946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p:nvPr/>
        </p:nvSpPr>
        <p:spPr>
          <a:xfrm>
            <a:off x="4407210" y="779425"/>
            <a:ext cx="64800" cy="64800"/>
          </a:xfrm>
          <a:prstGeom prst="ellipse">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a:off x="4556935" y="779425"/>
            <a:ext cx="64800" cy="64800"/>
          </a:xfrm>
          <a:prstGeom prst="ellipse">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p:nvPr/>
        </p:nvSpPr>
        <p:spPr>
          <a:xfrm>
            <a:off x="4706660" y="779425"/>
            <a:ext cx="64800" cy="64800"/>
          </a:xfrm>
          <a:prstGeom prst="ellipse">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椭圆 14"/>
          <p:cNvSpPr/>
          <p:nvPr/>
        </p:nvSpPr>
        <p:spPr>
          <a:xfrm>
            <a:off x="4856384" y="779425"/>
            <a:ext cx="64800" cy="64800"/>
          </a:xfrm>
          <a:prstGeom prst="ellipse">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1665904" y="3683341"/>
            <a:ext cx="215900" cy="215900"/>
          </a:xfrm>
          <a:prstGeom prst="ellipse">
            <a:avLst/>
          </a:prstGeom>
          <a:solidFill>
            <a:schemeClr val="bg1"/>
          </a:solidFill>
          <a:ln>
            <a:noFill/>
          </a:ln>
          <a:effectLst>
            <a:outerShdw blurRad="508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800"/>
          </a:p>
        </p:txBody>
      </p:sp>
      <p:sp>
        <p:nvSpPr>
          <p:cNvPr id="17" name="TextBox 34"/>
          <p:cNvSpPr txBox="1"/>
          <p:nvPr/>
        </p:nvSpPr>
        <p:spPr>
          <a:xfrm>
            <a:off x="1064240" y="3923665"/>
            <a:ext cx="1419225" cy="553998"/>
          </a:xfrm>
          <a:prstGeom prst="rect">
            <a:avLst/>
          </a:prstGeom>
          <a:noFill/>
        </p:spPr>
        <p:txBody>
          <a:bodyPr>
            <a:spAutoFit/>
          </a:bodyPr>
          <a:lstStyle/>
          <a:p>
            <a:pPr>
              <a:defRPr/>
            </a:pPr>
            <a:r>
              <a:rPr lang="zh-CN" altLang="en-US" sz="1000" dirty="0">
                <a:solidFill>
                  <a:schemeClr val="bg1"/>
                </a:solidFill>
                <a:latin typeface="微软雅黑" panose="020B0503020204020204" pitchFamily="34" charset="-122"/>
                <a:ea typeface="微软雅黑" panose="020B0503020204020204" pitchFamily="34" charset="-122"/>
              </a:rPr>
              <a:t>点击输入本栏的具体文字，请根据您的具体内容酌情修改。</a:t>
            </a:r>
            <a:endParaRPr lang="zh-CN" altLang="en-US" sz="1000" dirty="0">
              <a:solidFill>
                <a:schemeClr val="bg1"/>
              </a:solidFill>
            </a:endParaRPr>
          </a:p>
        </p:txBody>
      </p:sp>
      <p:grpSp>
        <p:nvGrpSpPr>
          <p:cNvPr id="18" name="组合 17"/>
          <p:cNvGrpSpPr/>
          <p:nvPr/>
        </p:nvGrpSpPr>
        <p:grpSpPr>
          <a:xfrm>
            <a:off x="1282230" y="2439387"/>
            <a:ext cx="992188" cy="1147762"/>
            <a:chOff x="1798024" y="2281555"/>
            <a:chExt cx="1322917" cy="1530349"/>
          </a:xfrm>
        </p:grpSpPr>
        <p:sp>
          <p:nvSpPr>
            <p:cNvPr id="19" name="等腰三角形 2"/>
            <p:cNvSpPr/>
            <p:nvPr/>
          </p:nvSpPr>
          <p:spPr bwMode="auto">
            <a:xfrm rot="10825742">
              <a:off x="1798024" y="2281555"/>
              <a:ext cx="1322917" cy="1530349"/>
            </a:xfrm>
            <a:custGeom>
              <a:avLst/>
              <a:gdLst/>
              <a:ahLst/>
              <a:cxnLst/>
              <a:rect l="l" t="t" r="r" b="b"/>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noFill/>
            <a:ln w="63500">
              <a:solidFill>
                <a:schemeClr val="bg1"/>
              </a:solidFill>
            </a:ln>
            <a:effectLst/>
          </p:spPr>
          <p:txBody>
            <a:bodyPr wrap="none" lIns="68580" tIns="34290" rIns="68580" bIns="34290" anchor="ctr"/>
            <a:lstStyle/>
            <a:p>
              <a:pPr algn="ctr">
                <a:defRPr/>
              </a:pPr>
              <a:endParaRPr lang="zh-CN" altLang="en-US" sz="1100" kern="0" dirty="0">
                <a:solidFill>
                  <a:srgbClr val="FFFFFF"/>
                </a:solidFill>
                <a:latin typeface="微软雅黑" panose="020B0503020204020204" pitchFamily="34" charset="-122"/>
                <a:ea typeface="微软雅黑" panose="020B0503020204020204" pitchFamily="34" charset="-122"/>
              </a:endParaRPr>
            </a:p>
          </p:txBody>
        </p:sp>
        <p:sp>
          <p:nvSpPr>
            <p:cNvPr id="20" name="文本框 19"/>
            <p:cNvSpPr txBox="1"/>
            <p:nvPr/>
          </p:nvSpPr>
          <p:spPr>
            <a:xfrm>
              <a:off x="1971849" y="2651047"/>
              <a:ext cx="1075508" cy="615553"/>
            </a:xfrm>
            <a:prstGeom prst="rect">
              <a:avLst/>
            </a:prstGeom>
            <a:noFill/>
          </p:spPr>
          <p:txBody>
            <a:bodyPr wrap="none" rtlCol="0">
              <a:spAutoFit/>
            </a:bodyPr>
            <a:lstStyle/>
            <a:p>
              <a:r>
                <a:rPr lang="en-US" altLang="zh-CN" sz="2400" b="1" dirty="0">
                  <a:solidFill>
                    <a:schemeClr val="bg1"/>
                  </a:solidFill>
                </a:rPr>
                <a:t>2012</a:t>
              </a:r>
              <a:endParaRPr lang="zh-CN" altLang="en-US" sz="2400" b="1" dirty="0">
                <a:solidFill>
                  <a:schemeClr val="bg1"/>
                </a:solidFill>
              </a:endParaRPr>
            </a:p>
          </p:txBody>
        </p:sp>
      </p:grpSp>
      <p:sp>
        <p:nvSpPr>
          <p:cNvPr id="21" name="椭圆 20"/>
          <p:cNvSpPr/>
          <p:nvPr/>
        </p:nvSpPr>
        <p:spPr>
          <a:xfrm>
            <a:off x="3109795" y="3252550"/>
            <a:ext cx="215900" cy="215900"/>
          </a:xfrm>
          <a:prstGeom prst="ellipse">
            <a:avLst/>
          </a:prstGeom>
          <a:solidFill>
            <a:schemeClr val="bg1"/>
          </a:solidFill>
          <a:ln>
            <a:noFill/>
          </a:ln>
          <a:effectLst>
            <a:outerShdw blurRad="508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800"/>
          </a:p>
        </p:txBody>
      </p:sp>
      <p:sp>
        <p:nvSpPr>
          <p:cNvPr id="22" name="TextBox 34"/>
          <p:cNvSpPr txBox="1"/>
          <p:nvPr/>
        </p:nvSpPr>
        <p:spPr>
          <a:xfrm>
            <a:off x="2508131" y="3492874"/>
            <a:ext cx="1419225" cy="553998"/>
          </a:xfrm>
          <a:prstGeom prst="rect">
            <a:avLst/>
          </a:prstGeom>
          <a:noFill/>
        </p:spPr>
        <p:txBody>
          <a:bodyPr>
            <a:spAutoFit/>
          </a:bodyPr>
          <a:lstStyle/>
          <a:p>
            <a:pPr>
              <a:defRPr/>
            </a:pPr>
            <a:r>
              <a:rPr lang="zh-CN" altLang="en-US" sz="1000" dirty="0">
                <a:solidFill>
                  <a:schemeClr val="bg1"/>
                </a:solidFill>
                <a:latin typeface="微软雅黑" panose="020B0503020204020204" pitchFamily="34" charset="-122"/>
                <a:ea typeface="微软雅黑" panose="020B0503020204020204" pitchFamily="34" charset="-122"/>
              </a:rPr>
              <a:t>点击输入本栏的具体文字，请根据您的具体内容酌情修改。</a:t>
            </a:r>
            <a:endParaRPr lang="zh-CN" altLang="en-US" sz="1000" dirty="0">
              <a:solidFill>
                <a:schemeClr val="bg1"/>
              </a:solidFill>
            </a:endParaRPr>
          </a:p>
        </p:txBody>
      </p:sp>
      <p:grpSp>
        <p:nvGrpSpPr>
          <p:cNvPr id="23" name="组合 22"/>
          <p:cNvGrpSpPr/>
          <p:nvPr/>
        </p:nvGrpSpPr>
        <p:grpSpPr>
          <a:xfrm>
            <a:off x="2726121" y="2008596"/>
            <a:ext cx="992188" cy="1147762"/>
            <a:chOff x="1798024" y="2281555"/>
            <a:chExt cx="1322917" cy="1530349"/>
          </a:xfrm>
        </p:grpSpPr>
        <p:sp>
          <p:nvSpPr>
            <p:cNvPr id="24" name="等腰三角形 2"/>
            <p:cNvSpPr/>
            <p:nvPr/>
          </p:nvSpPr>
          <p:spPr bwMode="auto">
            <a:xfrm rot="10825742">
              <a:off x="1798024" y="2281555"/>
              <a:ext cx="1322917" cy="1530349"/>
            </a:xfrm>
            <a:custGeom>
              <a:avLst/>
              <a:gdLst/>
              <a:ahLst/>
              <a:cxnLst/>
              <a:rect l="l" t="t" r="r" b="b"/>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noFill/>
            <a:ln w="63500">
              <a:solidFill>
                <a:schemeClr val="bg1"/>
              </a:solidFill>
            </a:ln>
            <a:effectLst/>
          </p:spPr>
          <p:txBody>
            <a:bodyPr wrap="none" lIns="68580" tIns="34290" rIns="68580" bIns="34290" anchor="ctr"/>
            <a:lstStyle/>
            <a:p>
              <a:pPr algn="ctr">
                <a:defRPr/>
              </a:pPr>
              <a:endParaRPr lang="zh-CN" altLang="en-US" sz="1100" kern="0" dirty="0">
                <a:solidFill>
                  <a:srgbClr val="FFFFFF"/>
                </a:solidFill>
                <a:latin typeface="微软雅黑" panose="020B0503020204020204" pitchFamily="34" charset="-122"/>
                <a:ea typeface="微软雅黑" panose="020B0503020204020204" pitchFamily="34" charset="-122"/>
              </a:endParaRPr>
            </a:p>
          </p:txBody>
        </p:sp>
        <p:sp>
          <p:nvSpPr>
            <p:cNvPr id="25" name="文本框 24"/>
            <p:cNvSpPr txBox="1"/>
            <p:nvPr/>
          </p:nvSpPr>
          <p:spPr>
            <a:xfrm>
              <a:off x="1971849" y="2651047"/>
              <a:ext cx="1075508" cy="615553"/>
            </a:xfrm>
            <a:prstGeom prst="rect">
              <a:avLst/>
            </a:prstGeom>
            <a:noFill/>
          </p:spPr>
          <p:txBody>
            <a:bodyPr wrap="none" rtlCol="0">
              <a:spAutoFit/>
            </a:bodyPr>
            <a:lstStyle/>
            <a:p>
              <a:r>
                <a:rPr lang="en-US" altLang="zh-CN" sz="2400" b="1" dirty="0">
                  <a:solidFill>
                    <a:schemeClr val="bg1"/>
                  </a:solidFill>
                </a:rPr>
                <a:t>2013</a:t>
              </a:r>
              <a:endParaRPr lang="zh-CN" altLang="en-US" sz="2400" b="1" dirty="0">
                <a:solidFill>
                  <a:schemeClr val="bg1"/>
                </a:solidFill>
              </a:endParaRPr>
            </a:p>
          </p:txBody>
        </p:sp>
      </p:grpSp>
      <p:sp>
        <p:nvSpPr>
          <p:cNvPr id="26" name="椭圆 25"/>
          <p:cNvSpPr/>
          <p:nvPr/>
        </p:nvSpPr>
        <p:spPr>
          <a:xfrm>
            <a:off x="4529020" y="2850850"/>
            <a:ext cx="215900" cy="215900"/>
          </a:xfrm>
          <a:prstGeom prst="ellipse">
            <a:avLst/>
          </a:prstGeom>
          <a:solidFill>
            <a:schemeClr val="bg1"/>
          </a:solidFill>
          <a:ln>
            <a:noFill/>
          </a:ln>
          <a:effectLst>
            <a:outerShdw blurRad="508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800"/>
          </a:p>
        </p:txBody>
      </p:sp>
      <p:sp>
        <p:nvSpPr>
          <p:cNvPr id="27" name="TextBox 34"/>
          <p:cNvSpPr txBox="1"/>
          <p:nvPr/>
        </p:nvSpPr>
        <p:spPr>
          <a:xfrm>
            <a:off x="3927356" y="3091173"/>
            <a:ext cx="1419225" cy="553998"/>
          </a:xfrm>
          <a:prstGeom prst="rect">
            <a:avLst/>
          </a:prstGeom>
          <a:noFill/>
        </p:spPr>
        <p:txBody>
          <a:bodyPr>
            <a:spAutoFit/>
          </a:bodyPr>
          <a:lstStyle/>
          <a:p>
            <a:pPr>
              <a:defRPr/>
            </a:pPr>
            <a:r>
              <a:rPr lang="zh-CN" altLang="en-US" sz="1000" dirty="0">
                <a:solidFill>
                  <a:schemeClr val="bg1"/>
                </a:solidFill>
                <a:latin typeface="微软雅黑" panose="020B0503020204020204" pitchFamily="34" charset="-122"/>
                <a:ea typeface="微软雅黑" panose="020B0503020204020204" pitchFamily="34" charset="-122"/>
              </a:rPr>
              <a:t>点击输入本栏的具体文字，请根据您的具体内容酌情修改。</a:t>
            </a:r>
            <a:endParaRPr lang="zh-CN" altLang="en-US" sz="1000" dirty="0">
              <a:solidFill>
                <a:schemeClr val="bg1"/>
              </a:solidFill>
            </a:endParaRPr>
          </a:p>
        </p:txBody>
      </p:sp>
      <p:grpSp>
        <p:nvGrpSpPr>
          <p:cNvPr id="28" name="组合 27"/>
          <p:cNvGrpSpPr/>
          <p:nvPr/>
        </p:nvGrpSpPr>
        <p:grpSpPr>
          <a:xfrm>
            <a:off x="4145346" y="1606896"/>
            <a:ext cx="992188" cy="1147762"/>
            <a:chOff x="1798024" y="2281555"/>
            <a:chExt cx="1322917" cy="1530349"/>
          </a:xfrm>
        </p:grpSpPr>
        <p:sp>
          <p:nvSpPr>
            <p:cNvPr id="29" name="等腰三角形 2"/>
            <p:cNvSpPr/>
            <p:nvPr/>
          </p:nvSpPr>
          <p:spPr bwMode="auto">
            <a:xfrm rot="10825742">
              <a:off x="1798024" y="2281555"/>
              <a:ext cx="1322917" cy="1530349"/>
            </a:xfrm>
            <a:custGeom>
              <a:avLst/>
              <a:gdLst/>
              <a:ahLst/>
              <a:cxnLst/>
              <a:rect l="l" t="t" r="r" b="b"/>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noFill/>
            <a:ln w="63500">
              <a:solidFill>
                <a:schemeClr val="bg1"/>
              </a:solidFill>
            </a:ln>
            <a:effectLst/>
          </p:spPr>
          <p:txBody>
            <a:bodyPr wrap="none" lIns="68580" tIns="34290" rIns="68580" bIns="34290" anchor="ctr"/>
            <a:lstStyle/>
            <a:p>
              <a:pPr algn="ctr">
                <a:defRPr/>
              </a:pPr>
              <a:endParaRPr lang="zh-CN" altLang="en-US" sz="1100" kern="0" dirty="0">
                <a:solidFill>
                  <a:srgbClr val="FFFFFF"/>
                </a:solidFill>
                <a:latin typeface="微软雅黑" panose="020B0503020204020204" pitchFamily="34" charset="-122"/>
                <a:ea typeface="微软雅黑" panose="020B0503020204020204" pitchFamily="34" charset="-122"/>
              </a:endParaRPr>
            </a:p>
          </p:txBody>
        </p:sp>
        <p:sp>
          <p:nvSpPr>
            <p:cNvPr id="30" name="文本框 29"/>
            <p:cNvSpPr txBox="1"/>
            <p:nvPr/>
          </p:nvSpPr>
          <p:spPr>
            <a:xfrm>
              <a:off x="1971849" y="2651047"/>
              <a:ext cx="1075508" cy="615553"/>
            </a:xfrm>
            <a:prstGeom prst="rect">
              <a:avLst/>
            </a:prstGeom>
            <a:noFill/>
          </p:spPr>
          <p:txBody>
            <a:bodyPr wrap="none" rtlCol="0">
              <a:spAutoFit/>
            </a:bodyPr>
            <a:lstStyle/>
            <a:p>
              <a:r>
                <a:rPr lang="en-US" altLang="zh-CN" sz="2400" b="1" dirty="0">
                  <a:solidFill>
                    <a:schemeClr val="bg1"/>
                  </a:solidFill>
                </a:rPr>
                <a:t>2014</a:t>
              </a:r>
              <a:endParaRPr lang="zh-CN" altLang="en-US" sz="2400" b="1" dirty="0">
                <a:solidFill>
                  <a:schemeClr val="bg1"/>
                </a:solidFill>
              </a:endParaRPr>
            </a:p>
          </p:txBody>
        </p:sp>
      </p:grpSp>
      <p:sp>
        <p:nvSpPr>
          <p:cNvPr id="31" name="椭圆 30"/>
          <p:cNvSpPr/>
          <p:nvPr/>
        </p:nvSpPr>
        <p:spPr>
          <a:xfrm>
            <a:off x="5943961" y="2441182"/>
            <a:ext cx="215900" cy="215900"/>
          </a:xfrm>
          <a:prstGeom prst="ellipse">
            <a:avLst/>
          </a:prstGeom>
          <a:solidFill>
            <a:schemeClr val="bg1"/>
          </a:solidFill>
          <a:ln>
            <a:noFill/>
          </a:ln>
          <a:effectLst>
            <a:outerShdw blurRad="508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800"/>
          </a:p>
        </p:txBody>
      </p:sp>
      <p:sp>
        <p:nvSpPr>
          <p:cNvPr id="32" name="TextBox 34"/>
          <p:cNvSpPr txBox="1"/>
          <p:nvPr/>
        </p:nvSpPr>
        <p:spPr>
          <a:xfrm>
            <a:off x="5342297" y="2681506"/>
            <a:ext cx="1419225" cy="553998"/>
          </a:xfrm>
          <a:prstGeom prst="rect">
            <a:avLst/>
          </a:prstGeom>
          <a:noFill/>
        </p:spPr>
        <p:txBody>
          <a:bodyPr>
            <a:spAutoFit/>
          </a:bodyPr>
          <a:lstStyle/>
          <a:p>
            <a:pPr>
              <a:defRPr/>
            </a:pPr>
            <a:r>
              <a:rPr lang="zh-CN" altLang="en-US" sz="1000" dirty="0">
                <a:solidFill>
                  <a:schemeClr val="bg1"/>
                </a:solidFill>
                <a:latin typeface="微软雅黑" panose="020B0503020204020204" pitchFamily="34" charset="-122"/>
                <a:ea typeface="微软雅黑" panose="020B0503020204020204" pitchFamily="34" charset="-122"/>
              </a:rPr>
              <a:t>点击输入本栏的具体文字，请根据您的具体内容酌情修改。</a:t>
            </a:r>
            <a:endParaRPr lang="zh-CN" altLang="en-US" sz="1000" dirty="0">
              <a:solidFill>
                <a:schemeClr val="bg1"/>
              </a:solidFill>
            </a:endParaRPr>
          </a:p>
        </p:txBody>
      </p:sp>
      <p:grpSp>
        <p:nvGrpSpPr>
          <p:cNvPr id="33" name="组合 32"/>
          <p:cNvGrpSpPr/>
          <p:nvPr/>
        </p:nvGrpSpPr>
        <p:grpSpPr>
          <a:xfrm>
            <a:off x="5560287" y="1197228"/>
            <a:ext cx="992188" cy="1147762"/>
            <a:chOff x="1798024" y="2281555"/>
            <a:chExt cx="1322917" cy="1530349"/>
          </a:xfrm>
        </p:grpSpPr>
        <p:sp>
          <p:nvSpPr>
            <p:cNvPr id="34" name="等腰三角形 2"/>
            <p:cNvSpPr/>
            <p:nvPr/>
          </p:nvSpPr>
          <p:spPr bwMode="auto">
            <a:xfrm rot="10825742">
              <a:off x="1798024" y="2281555"/>
              <a:ext cx="1322917" cy="1530349"/>
            </a:xfrm>
            <a:custGeom>
              <a:avLst/>
              <a:gdLst/>
              <a:ahLst/>
              <a:cxnLst/>
              <a:rect l="l" t="t" r="r" b="b"/>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noFill/>
            <a:ln w="63500">
              <a:solidFill>
                <a:schemeClr val="bg1"/>
              </a:solidFill>
            </a:ln>
            <a:effectLst/>
          </p:spPr>
          <p:txBody>
            <a:bodyPr wrap="none" lIns="68580" tIns="34290" rIns="68580" bIns="34290" anchor="ctr"/>
            <a:lstStyle/>
            <a:p>
              <a:pPr algn="ctr">
                <a:defRPr/>
              </a:pPr>
              <a:endParaRPr lang="zh-CN" altLang="en-US" sz="1100" kern="0" dirty="0">
                <a:solidFill>
                  <a:srgbClr val="FFFFFF"/>
                </a:solidFill>
                <a:latin typeface="微软雅黑" panose="020B0503020204020204" pitchFamily="34" charset="-122"/>
                <a:ea typeface="微软雅黑" panose="020B0503020204020204" pitchFamily="34" charset="-122"/>
              </a:endParaRPr>
            </a:p>
          </p:txBody>
        </p:sp>
        <p:sp>
          <p:nvSpPr>
            <p:cNvPr id="35" name="文本框 34"/>
            <p:cNvSpPr txBox="1"/>
            <p:nvPr/>
          </p:nvSpPr>
          <p:spPr>
            <a:xfrm>
              <a:off x="1971849" y="2651047"/>
              <a:ext cx="1075508" cy="615553"/>
            </a:xfrm>
            <a:prstGeom prst="rect">
              <a:avLst/>
            </a:prstGeom>
            <a:noFill/>
          </p:spPr>
          <p:txBody>
            <a:bodyPr wrap="none" rtlCol="0">
              <a:spAutoFit/>
            </a:bodyPr>
            <a:lstStyle/>
            <a:p>
              <a:r>
                <a:rPr lang="en-US" altLang="zh-CN" sz="2400" b="1" dirty="0">
                  <a:solidFill>
                    <a:schemeClr val="bg1"/>
                  </a:solidFill>
                </a:rPr>
                <a:t>2015</a:t>
              </a:r>
              <a:endParaRPr lang="zh-CN" altLang="en-US" sz="2400" b="1" dirty="0">
                <a:solidFill>
                  <a:schemeClr val="bg1"/>
                </a:solidFill>
              </a:endParaRPr>
            </a:p>
          </p:txBody>
        </p:sp>
      </p:grpSp>
      <p:sp>
        <p:nvSpPr>
          <p:cNvPr id="36" name="椭圆 35"/>
          <p:cNvSpPr/>
          <p:nvPr/>
        </p:nvSpPr>
        <p:spPr>
          <a:xfrm>
            <a:off x="7293076" y="1992049"/>
            <a:ext cx="215900" cy="215900"/>
          </a:xfrm>
          <a:prstGeom prst="ellipse">
            <a:avLst/>
          </a:prstGeom>
          <a:solidFill>
            <a:schemeClr val="bg1"/>
          </a:solidFill>
          <a:ln>
            <a:noFill/>
          </a:ln>
          <a:effectLst>
            <a:outerShdw blurRad="508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800"/>
          </a:p>
        </p:txBody>
      </p:sp>
      <p:sp>
        <p:nvSpPr>
          <p:cNvPr id="37" name="TextBox 34"/>
          <p:cNvSpPr txBox="1"/>
          <p:nvPr/>
        </p:nvSpPr>
        <p:spPr>
          <a:xfrm>
            <a:off x="6691412" y="2232372"/>
            <a:ext cx="1419225" cy="553998"/>
          </a:xfrm>
          <a:prstGeom prst="rect">
            <a:avLst/>
          </a:prstGeom>
          <a:noFill/>
        </p:spPr>
        <p:txBody>
          <a:bodyPr>
            <a:spAutoFit/>
          </a:bodyPr>
          <a:lstStyle/>
          <a:p>
            <a:pPr>
              <a:defRPr/>
            </a:pPr>
            <a:r>
              <a:rPr lang="zh-CN" altLang="en-US" sz="1000" dirty="0">
                <a:solidFill>
                  <a:schemeClr val="bg1"/>
                </a:solidFill>
                <a:latin typeface="微软雅黑" panose="020B0503020204020204" pitchFamily="34" charset="-122"/>
                <a:ea typeface="微软雅黑" panose="020B0503020204020204" pitchFamily="34" charset="-122"/>
              </a:rPr>
              <a:t>点击输入本栏的具体文字，请根据您的具体内容酌情修改。</a:t>
            </a:r>
            <a:endParaRPr lang="zh-CN" altLang="en-US" sz="1000" dirty="0">
              <a:solidFill>
                <a:schemeClr val="bg1"/>
              </a:solidFill>
            </a:endParaRPr>
          </a:p>
        </p:txBody>
      </p:sp>
      <p:grpSp>
        <p:nvGrpSpPr>
          <p:cNvPr id="38" name="组合 37"/>
          <p:cNvGrpSpPr/>
          <p:nvPr/>
        </p:nvGrpSpPr>
        <p:grpSpPr>
          <a:xfrm>
            <a:off x="6909402" y="748095"/>
            <a:ext cx="992188" cy="1147762"/>
            <a:chOff x="1798024" y="2281555"/>
            <a:chExt cx="1322917" cy="1530349"/>
          </a:xfrm>
        </p:grpSpPr>
        <p:sp>
          <p:nvSpPr>
            <p:cNvPr id="39" name="等腰三角形 2"/>
            <p:cNvSpPr/>
            <p:nvPr/>
          </p:nvSpPr>
          <p:spPr bwMode="auto">
            <a:xfrm rot="10825742">
              <a:off x="1798024" y="2281555"/>
              <a:ext cx="1322917" cy="1530349"/>
            </a:xfrm>
            <a:custGeom>
              <a:avLst/>
              <a:gdLst/>
              <a:ahLst/>
              <a:cxnLst/>
              <a:rect l="l" t="t" r="r" b="b"/>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noFill/>
            <a:ln w="63500">
              <a:solidFill>
                <a:schemeClr val="bg1"/>
              </a:solidFill>
            </a:ln>
            <a:effectLst/>
          </p:spPr>
          <p:txBody>
            <a:bodyPr wrap="none" lIns="68580" tIns="34290" rIns="68580" bIns="34290" anchor="ctr"/>
            <a:lstStyle/>
            <a:p>
              <a:pPr algn="ctr">
                <a:defRPr/>
              </a:pPr>
              <a:endParaRPr lang="zh-CN" altLang="en-US" sz="1100" kern="0" dirty="0">
                <a:solidFill>
                  <a:srgbClr val="FFFFFF"/>
                </a:solidFill>
                <a:latin typeface="微软雅黑" panose="020B0503020204020204" pitchFamily="34" charset="-122"/>
                <a:ea typeface="微软雅黑" panose="020B0503020204020204" pitchFamily="34" charset="-122"/>
              </a:endParaRPr>
            </a:p>
          </p:txBody>
        </p:sp>
        <p:sp>
          <p:nvSpPr>
            <p:cNvPr id="40" name="文本框 39"/>
            <p:cNvSpPr txBox="1"/>
            <p:nvPr/>
          </p:nvSpPr>
          <p:spPr>
            <a:xfrm>
              <a:off x="1971849" y="2651047"/>
              <a:ext cx="1075508" cy="615553"/>
            </a:xfrm>
            <a:prstGeom prst="rect">
              <a:avLst/>
            </a:prstGeom>
            <a:noFill/>
          </p:spPr>
          <p:txBody>
            <a:bodyPr wrap="none" rtlCol="0">
              <a:spAutoFit/>
            </a:bodyPr>
            <a:lstStyle/>
            <a:p>
              <a:r>
                <a:rPr lang="en-US" altLang="zh-CN" sz="2400" b="1" dirty="0">
                  <a:solidFill>
                    <a:schemeClr val="bg1"/>
                  </a:solidFill>
                </a:rPr>
                <a:t>2016</a:t>
              </a:r>
              <a:endParaRPr lang="zh-CN" altLang="en-US" sz="2400" b="1" dirty="0">
                <a:solidFill>
                  <a:schemeClr val="bg1"/>
                </a:solidFill>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Tm="0">
        <p15:prstTrans prst="origami"/>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8"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left)">
                                      <p:cBhvr>
                                        <p:cTn id="10" dur="500"/>
                                        <p:tgtEl>
                                          <p:spTgt spid="6"/>
                                        </p:tgtEl>
                                      </p:cBhvr>
                                    </p:animEffect>
                                  </p:childTnLst>
                                </p:cTn>
                              </p:par>
                              <p:par>
                                <p:cTn id="11" presetID="16" presetClass="entr" presetSubtype="42"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arn(outHorizontal)">
                                      <p:cBhvr>
                                        <p:cTn id="13" dur="500"/>
                                        <p:tgtEl>
                                          <p:spTgt spid="10"/>
                                        </p:tgtEl>
                                      </p:cBhvr>
                                    </p:animEffect>
                                  </p:childTnLst>
                                </p:cTn>
                              </p:par>
                              <p:par>
                                <p:cTn id="14" presetID="22" presetClass="entr" presetSubtype="8"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left)">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left)">
                                      <p:cBhvr>
                                        <p:cTn id="28" dur="500"/>
                                        <p:tgtEl>
                                          <p:spTgt spid="8"/>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left)">
                                      <p:cBhvr>
                                        <p:cTn id="31" dur="500"/>
                                        <p:tgtEl>
                                          <p:spTgt spid="9"/>
                                        </p:tgtEl>
                                      </p:cBhvr>
                                    </p:animEffect>
                                  </p:childTnLst>
                                </p:cTn>
                              </p:par>
                            </p:childTnLst>
                          </p:cTn>
                        </p:par>
                        <p:par>
                          <p:cTn id="32" fill="hold">
                            <p:stCondLst>
                              <p:cond delay="500"/>
                            </p:stCondLst>
                            <p:childTnLst>
                              <p:par>
                                <p:cTn id="33" presetID="53" presetClass="entr" presetSubtype="16"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p:cTn id="35" dur="901" fill="hold"/>
                                        <p:tgtEl>
                                          <p:spTgt spid="11"/>
                                        </p:tgtEl>
                                        <p:attrNameLst>
                                          <p:attrName>ppt_w</p:attrName>
                                        </p:attrNameLst>
                                      </p:cBhvr>
                                      <p:tavLst>
                                        <p:tav tm="0">
                                          <p:val>
                                            <p:fltVal val="0"/>
                                          </p:val>
                                        </p:tav>
                                        <p:tav tm="100000">
                                          <p:val>
                                            <p:strVal val="#ppt_w"/>
                                          </p:val>
                                        </p:tav>
                                      </p:tavLst>
                                    </p:anim>
                                    <p:anim calcmode="lin" valueType="num">
                                      <p:cBhvr>
                                        <p:cTn id="36" dur="901" fill="hold"/>
                                        <p:tgtEl>
                                          <p:spTgt spid="11"/>
                                        </p:tgtEl>
                                        <p:attrNameLst>
                                          <p:attrName>ppt_h</p:attrName>
                                        </p:attrNameLst>
                                      </p:cBhvr>
                                      <p:tavLst>
                                        <p:tav tm="0">
                                          <p:val>
                                            <p:fltVal val="0"/>
                                          </p:val>
                                        </p:tav>
                                        <p:tav tm="100000">
                                          <p:val>
                                            <p:strVal val="#ppt_h"/>
                                          </p:val>
                                        </p:tav>
                                      </p:tavLst>
                                    </p:anim>
                                    <p:animEffect transition="in" filter="fade">
                                      <p:cBhvr>
                                        <p:cTn id="37" dur="901"/>
                                        <p:tgtEl>
                                          <p:spTgt spid="11"/>
                                        </p:tgtEl>
                                      </p:cBhvr>
                                    </p:animEffect>
                                  </p:childTnLst>
                                </p:cTn>
                              </p:par>
                            </p:childTnLst>
                          </p:cTn>
                        </p:par>
                        <p:par>
                          <p:cTn id="38" fill="hold">
                            <p:stCondLst>
                              <p:cond delay="1500"/>
                            </p:stCondLst>
                            <p:childTnLst>
                              <p:par>
                                <p:cTn id="39" presetID="53" presetClass="entr" presetSubtype="16" fill="hold" grpId="0" nodeType="after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p:cTn id="41" dur="300" fill="hold"/>
                                        <p:tgtEl>
                                          <p:spTgt spid="12"/>
                                        </p:tgtEl>
                                        <p:attrNameLst>
                                          <p:attrName>ppt_w</p:attrName>
                                        </p:attrNameLst>
                                      </p:cBhvr>
                                      <p:tavLst>
                                        <p:tav tm="0">
                                          <p:val>
                                            <p:fltVal val="0"/>
                                          </p:val>
                                        </p:tav>
                                        <p:tav tm="100000">
                                          <p:val>
                                            <p:strVal val="#ppt_w"/>
                                          </p:val>
                                        </p:tav>
                                      </p:tavLst>
                                    </p:anim>
                                    <p:anim calcmode="lin" valueType="num">
                                      <p:cBhvr>
                                        <p:cTn id="42" dur="300" fill="hold"/>
                                        <p:tgtEl>
                                          <p:spTgt spid="12"/>
                                        </p:tgtEl>
                                        <p:attrNameLst>
                                          <p:attrName>ppt_h</p:attrName>
                                        </p:attrNameLst>
                                      </p:cBhvr>
                                      <p:tavLst>
                                        <p:tav tm="0">
                                          <p:val>
                                            <p:fltVal val="0"/>
                                          </p:val>
                                        </p:tav>
                                        <p:tav tm="100000">
                                          <p:val>
                                            <p:strVal val="#ppt_h"/>
                                          </p:val>
                                        </p:tav>
                                      </p:tavLst>
                                    </p:anim>
                                    <p:animEffect transition="in" filter="fade">
                                      <p:cBhvr>
                                        <p:cTn id="43" dur="300"/>
                                        <p:tgtEl>
                                          <p:spTgt spid="12"/>
                                        </p:tgtEl>
                                      </p:cBhvr>
                                    </p:animEffect>
                                  </p:childTnLst>
                                </p:cTn>
                              </p:par>
                            </p:childTnLst>
                          </p:cTn>
                        </p:par>
                        <p:par>
                          <p:cTn id="44" fill="hold">
                            <p:stCondLst>
                              <p:cond delay="2000"/>
                            </p:stCondLst>
                            <p:childTnLst>
                              <p:par>
                                <p:cTn id="45" presetID="53" presetClass="entr" presetSubtype="16" fill="hold" grpId="0" nodeType="after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p:cTn id="47" dur="300" fill="hold"/>
                                        <p:tgtEl>
                                          <p:spTgt spid="13"/>
                                        </p:tgtEl>
                                        <p:attrNameLst>
                                          <p:attrName>ppt_w</p:attrName>
                                        </p:attrNameLst>
                                      </p:cBhvr>
                                      <p:tavLst>
                                        <p:tav tm="0">
                                          <p:val>
                                            <p:fltVal val="0"/>
                                          </p:val>
                                        </p:tav>
                                        <p:tav tm="100000">
                                          <p:val>
                                            <p:strVal val="#ppt_w"/>
                                          </p:val>
                                        </p:tav>
                                      </p:tavLst>
                                    </p:anim>
                                    <p:anim calcmode="lin" valueType="num">
                                      <p:cBhvr>
                                        <p:cTn id="48" dur="300" fill="hold"/>
                                        <p:tgtEl>
                                          <p:spTgt spid="13"/>
                                        </p:tgtEl>
                                        <p:attrNameLst>
                                          <p:attrName>ppt_h</p:attrName>
                                        </p:attrNameLst>
                                      </p:cBhvr>
                                      <p:tavLst>
                                        <p:tav tm="0">
                                          <p:val>
                                            <p:fltVal val="0"/>
                                          </p:val>
                                        </p:tav>
                                        <p:tav tm="100000">
                                          <p:val>
                                            <p:strVal val="#ppt_h"/>
                                          </p:val>
                                        </p:tav>
                                      </p:tavLst>
                                    </p:anim>
                                    <p:animEffect transition="in" filter="fade">
                                      <p:cBhvr>
                                        <p:cTn id="49" dur="300"/>
                                        <p:tgtEl>
                                          <p:spTgt spid="13"/>
                                        </p:tgtEl>
                                      </p:cBhvr>
                                    </p:animEffect>
                                  </p:childTnLst>
                                </p:cTn>
                              </p:par>
                            </p:childTnLst>
                          </p:cTn>
                        </p:par>
                        <p:par>
                          <p:cTn id="50" fill="hold">
                            <p:stCondLst>
                              <p:cond delay="2500"/>
                            </p:stCondLst>
                            <p:childTnLst>
                              <p:par>
                                <p:cTn id="51" presetID="53" presetClass="entr" presetSubtype="16" fill="hold" grpId="0" nodeType="afterEffect">
                                  <p:stCondLst>
                                    <p:cond delay="0"/>
                                  </p:stCondLst>
                                  <p:childTnLst>
                                    <p:set>
                                      <p:cBhvr>
                                        <p:cTn id="52" dur="1" fill="hold">
                                          <p:stCondLst>
                                            <p:cond delay="0"/>
                                          </p:stCondLst>
                                        </p:cTn>
                                        <p:tgtEl>
                                          <p:spTgt spid="14"/>
                                        </p:tgtEl>
                                        <p:attrNameLst>
                                          <p:attrName>style.visibility</p:attrName>
                                        </p:attrNameLst>
                                      </p:cBhvr>
                                      <p:to>
                                        <p:strVal val="visible"/>
                                      </p:to>
                                    </p:set>
                                    <p:anim calcmode="lin" valueType="num">
                                      <p:cBhvr>
                                        <p:cTn id="53" dur="300" fill="hold"/>
                                        <p:tgtEl>
                                          <p:spTgt spid="14"/>
                                        </p:tgtEl>
                                        <p:attrNameLst>
                                          <p:attrName>ppt_w</p:attrName>
                                        </p:attrNameLst>
                                      </p:cBhvr>
                                      <p:tavLst>
                                        <p:tav tm="0">
                                          <p:val>
                                            <p:fltVal val="0"/>
                                          </p:val>
                                        </p:tav>
                                        <p:tav tm="100000">
                                          <p:val>
                                            <p:strVal val="#ppt_w"/>
                                          </p:val>
                                        </p:tav>
                                      </p:tavLst>
                                    </p:anim>
                                    <p:anim calcmode="lin" valueType="num">
                                      <p:cBhvr>
                                        <p:cTn id="54" dur="300" fill="hold"/>
                                        <p:tgtEl>
                                          <p:spTgt spid="14"/>
                                        </p:tgtEl>
                                        <p:attrNameLst>
                                          <p:attrName>ppt_h</p:attrName>
                                        </p:attrNameLst>
                                      </p:cBhvr>
                                      <p:tavLst>
                                        <p:tav tm="0">
                                          <p:val>
                                            <p:fltVal val="0"/>
                                          </p:val>
                                        </p:tav>
                                        <p:tav tm="100000">
                                          <p:val>
                                            <p:strVal val="#ppt_h"/>
                                          </p:val>
                                        </p:tav>
                                      </p:tavLst>
                                    </p:anim>
                                    <p:animEffect transition="in" filter="fade">
                                      <p:cBhvr>
                                        <p:cTn id="55" dur="300"/>
                                        <p:tgtEl>
                                          <p:spTgt spid="14"/>
                                        </p:tgtEl>
                                      </p:cBhvr>
                                    </p:animEffect>
                                  </p:childTnLst>
                                </p:cTn>
                              </p:par>
                            </p:childTnLst>
                          </p:cTn>
                        </p:par>
                        <p:par>
                          <p:cTn id="56" fill="hold">
                            <p:stCondLst>
                              <p:cond delay="3000"/>
                            </p:stCondLst>
                            <p:childTnLst>
                              <p:par>
                                <p:cTn id="57" presetID="53" presetClass="entr" presetSubtype="16" fill="hold" grpId="0" nodeType="afterEffect">
                                  <p:stCondLst>
                                    <p:cond delay="0"/>
                                  </p:stCondLst>
                                  <p:childTnLst>
                                    <p:set>
                                      <p:cBhvr>
                                        <p:cTn id="58" dur="1" fill="hold">
                                          <p:stCondLst>
                                            <p:cond delay="0"/>
                                          </p:stCondLst>
                                        </p:cTn>
                                        <p:tgtEl>
                                          <p:spTgt spid="15"/>
                                        </p:tgtEl>
                                        <p:attrNameLst>
                                          <p:attrName>style.visibility</p:attrName>
                                        </p:attrNameLst>
                                      </p:cBhvr>
                                      <p:to>
                                        <p:strVal val="visible"/>
                                      </p:to>
                                    </p:set>
                                    <p:anim calcmode="lin" valueType="num">
                                      <p:cBhvr>
                                        <p:cTn id="59" dur="300" fill="hold"/>
                                        <p:tgtEl>
                                          <p:spTgt spid="15"/>
                                        </p:tgtEl>
                                        <p:attrNameLst>
                                          <p:attrName>ppt_w</p:attrName>
                                        </p:attrNameLst>
                                      </p:cBhvr>
                                      <p:tavLst>
                                        <p:tav tm="0">
                                          <p:val>
                                            <p:fltVal val="0"/>
                                          </p:val>
                                        </p:tav>
                                        <p:tav tm="100000">
                                          <p:val>
                                            <p:strVal val="#ppt_w"/>
                                          </p:val>
                                        </p:tav>
                                      </p:tavLst>
                                    </p:anim>
                                    <p:anim calcmode="lin" valueType="num">
                                      <p:cBhvr>
                                        <p:cTn id="60" dur="300" fill="hold"/>
                                        <p:tgtEl>
                                          <p:spTgt spid="15"/>
                                        </p:tgtEl>
                                        <p:attrNameLst>
                                          <p:attrName>ppt_h</p:attrName>
                                        </p:attrNameLst>
                                      </p:cBhvr>
                                      <p:tavLst>
                                        <p:tav tm="0">
                                          <p:val>
                                            <p:fltVal val="0"/>
                                          </p:val>
                                        </p:tav>
                                        <p:tav tm="100000">
                                          <p:val>
                                            <p:strVal val="#ppt_h"/>
                                          </p:val>
                                        </p:tav>
                                      </p:tavLst>
                                    </p:anim>
                                    <p:animEffect transition="in" filter="fade">
                                      <p:cBhvr>
                                        <p:cTn id="61" dur="300"/>
                                        <p:tgtEl>
                                          <p:spTgt spid="15"/>
                                        </p:tgtEl>
                                      </p:cBhvr>
                                    </p:animEffect>
                                  </p:childTnLst>
                                </p:cTn>
                              </p:par>
                            </p:childTnLst>
                          </p:cTn>
                        </p:par>
                      </p:childTnLst>
                    </p:cTn>
                  </p:par>
                  <p:par>
                    <p:cTn id="62" fill="hold">
                      <p:stCondLst>
                        <p:cond delay="indefinite"/>
                      </p:stCondLst>
                      <p:childTnLst>
                        <p:par>
                          <p:cTn id="63" fill="hold">
                            <p:stCondLst>
                              <p:cond delay="0"/>
                            </p:stCondLst>
                            <p:childTnLst>
                              <p:par>
                                <p:cTn id="64" presetID="47" presetClass="entr" presetSubtype="0" fill="hold" nodeType="clickEffect">
                                  <p:stCondLst>
                                    <p:cond delay="0"/>
                                  </p:stCondLst>
                                  <p:childTnLst>
                                    <p:set>
                                      <p:cBhvr>
                                        <p:cTn id="65" dur="1" fill="hold">
                                          <p:stCondLst>
                                            <p:cond delay="0"/>
                                          </p:stCondLst>
                                        </p:cTn>
                                        <p:tgtEl>
                                          <p:spTgt spid="18"/>
                                        </p:tgtEl>
                                        <p:attrNameLst>
                                          <p:attrName>style.visibility</p:attrName>
                                        </p:attrNameLst>
                                      </p:cBhvr>
                                      <p:to>
                                        <p:strVal val="visible"/>
                                      </p:to>
                                    </p:set>
                                    <p:animEffect transition="in" filter="fade">
                                      <p:cBhvr>
                                        <p:cTn id="66" dur="1000"/>
                                        <p:tgtEl>
                                          <p:spTgt spid="18"/>
                                        </p:tgtEl>
                                      </p:cBhvr>
                                    </p:animEffect>
                                    <p:anim calcmode="lin" valueType="num">
                                      <p:cBhvr>
                                        <p:cTn id="67" dur="1000" fill="hold"/>
                                        <p:tgtEl>
                                          <p:spTgt spid="18"/>
                                        </p:tgtEl>
                                        <p:attrNameLst>
                                          <p:attrName>ppt_x</p:attrName>
                                        </p:attrNameLst>
                                      </p:cBhvr>
                                      <p:tavLst>
                                        <p:tav tm="0">
                                          <p:val>
                                            <p:strVal val="#ppt_x"/>
                                          </p:val>
                                        </p:tav>
                                        <p:tav tm="100000">
                                          <p:val>
                                            <p:strVal val="#ppt_x"/>
                                          </p:val>
                                        </p:tav>
                                      </p:tavLst>
                                    </p:anim>
                                    <p:anim calcmode="lin" valueType="num">
                                      <p:cBhvr>
                                        <p:cTn id="68" dur="1000" fill="hold"/>
                                        <p:tgtEl>
                                          <p:spTgt spid="18"/>
                                        </p:tgtEl>
                                        <p:attrNameLst>
                                          <p:attrName>ppt_y</p:attrName>
                                        </p:attrNameLst>
                                      </p:cBhvr>
                                      <p:tavLst>
                                        <p:tav tm="0">
                                          <p:val>
                                            <p:strVal val="#ppt_y-.1"/>
                                          </p:val>
                                        </p:tav>
                                        <p:tav tm="100000">
                                          <p:val>
                                            <p:strVal val="#ppt_y"/>
                                          </p:val>
                                        </p:tav>
                                      </p:tavLst>
                                    </p:anim>
                                  </p:childTnLst>
                                </p:cTn>
                              </p:par>
                            </p:childTnLst>
                          </p:cTn>
                        </p:par>
                        <p:par>
                          <p:cTn id="69" fill="hold">
                            <p:stCondLst>
                              <p:cond delay="1000"/>
                            </p:stCondLst>
                            <p:childTnLst>
                              <p:par>
                                <p:cTn id="70" presetID="10" presetClass="entr" presetSubtype="0" fill="hold" grpId="0" nodeType="afterEffect">
                                  <p:stCondLst>
                                    <p:cond delay="0"/>
                                  </p:stCondLst>
                                  <p:childTnLst>
                                    <p:set>
                                      <p:cBhvr>
                                        <p:cTn id="71" dur="1" fill="hold">
                                          <p:stCondLst>
                                            <p:cond delay="0"/>
                                          </p:stCondLst>
                                        </p:cTn>
                                        <p:tgtEl>
                                          <p:spTgt spid="16"/>
                                        </p:tgtEl>
                                        <p:attrNameLst>
                                          <p:attrName>style.visibility</p:attrName>
                                        </p:attrNameLst>
                                      </p:cBhvr>
                                      <p:to>
                                        <p:strVal val="visible"/>
                                      </p:to>
                                    </p:set>
                                    <p:animEffect transition="in" filter="fade">
                                      <p:cBhvr>
                                        <p:cTn id="72" dur="500"/>
                                        <p:tgtEl>
                                          <p:spTgt spid="16"/>
                                        </p:tgtEl>
                                      </p:cBhvr>
                                    </p:animEffect>
                                  </p:childTnLst>
                                </p:cTn>
                              </p:par>
                            </p:childTnLst>
                          </p:cTn>
                        </p:par>
                        <p:par>
                          <p:cTn id="73" fill="hold">
                            <p:stCondLst>
                              <p:cond delay="1500"/>
                            </p:stCondLst>
                            <p:childTnLst>
                              <p:par>
                                <p:cTn id="74" presetID="22" presetClass="entr" presetSubtype="8" fill="hold" grpId="0" nodeType="afterEffect">
                                  <p:stCondLst>
                                    <p:cond delay="0"/>
                                  </p:stCondLst>
                                  <p:childTnLst>
                                    <p:set>
                                      <p:cBhvr>
                                        <p:cTn id="75" dur="1" fill="hold">
                                          <p:stCondLst>
                                            <p:cond delay="0"/>
                                          </p:stCondLst>
                                        </p:cTn>
                                        <p:tgtEl>
                                          <p:spTgt spid="17"/>
                                        </p:tgtEl>
                                        <p:attrNameLst>
                                          <p:attrName>style.visibility</p:attrName>
                                        </p:attrNameLst>
                                      </p:cBhvr>
                                      <p:to>
                                        <p:strVal val="visible"/>
                                      </p:to>
                                    </p:set>
                                    <p:animEffect transition="in" filter="wipe(left)">
                                      <p:cBhvr>
                                        <p:cTn id="76" dur="750"/>
                                        <p:tgtEl>
                                          <p:spTgt spid="17"/>
                                        </p:tgtEl>
                                      </p:cBhvr>
                                    </p:animEffect>
                                  </p:childTnLst>
                                </p:cTn>
                              </p:par>
                            </p:childTnLst>
                          </p:cTn>
                        </p:par>
                      </p:childTnLst>
                    </p:cTn>
                  </p:par>
                  <p:par>
                    <p:cTn id="77" fill="hold">
                      <p:stCondLst>
                        <p:cond delay="indefinite"/>
                      </p:stCondLst>
                      <p:childTnLst>
                        <p:par>
                          <p:cTn id="78" fill="hold">
                            <p:stCondLst>
                              <p:cond delay="0"/>
                            </p:stCondLst>
                            <p:childTnLst>
                              <p:par>
                                <p:cTn id="79" presetID="47" presetClass="entr" presetSubtype="0" fill="hold" nodeType="clickEffect">
                                  <p:stCondLst>
                                    <p:cond delay="0"/>
                                  </p:stCondLst>
                                  <p:childTnLst>
                                    <p:set>
                                      <p:cBhvr>
                                        <p:cTn id="80" dur="1" fill="hold">
                                          <p:stCondLst>
                                            <p:cond delay="0"/>
                                          </p:stCondLst>
                                        </p:cTn>
                                        <p:tgtEl>
                                          <p:spTgt spid="23"/>
                                        </p:tgtEl>
                                        <p:attrNameLst>
                                          <p:attrName>style.visibility</p:attrName>
                                        </p:attrNameLst>
                                      </p:cBhvr>
                                      <p:to>
                                        <p:strVal val="visible"/>
                                      </p:to>
                                    </p:set>
                                    <p:animEffect transition="in" filter="fade">
                                      <p:cBhvr>
                                        <p:cTn id="81" dur="1000"/>
                                        <p:tgtEl>
                                          <p:spTgt spid="23"/>
                                        </p:tgtEl>
                                      </p:cBhvr>
                                    </p:animEffect>
                                    <p:anim calcmode="lin" valueType="num">
                                      <p:cBhvr>
                                        <p:cTn id="82" dur="1000" fill="hold"/>
                                        <p:tgtEl>
                                          <p:spTgt spid="23"/>
                                        </p:tgtEl>
                                        <p:attrNameLst>
                                          <p:attrName>ppt_x</p:attrName>
                                        </p:attrNameLst>
                                      </p:cBhvr>
                                      <p:tavLst>
                                        <p:tav tm="0">
                                          <p:val>
                                            <p:strVal val="#ppt_x"/>
                                          </p:val>
                                        </p:tav>
                                        <p:tav tm="100000">
                                          <p:val>
                                            <p:strVal val="#ppt_x"/>
                                          </p:val>
                                        </p:tav>
                                      </p:tavLst>
                                    </p:anim>
                                    <p:anim calcmode="lin" valueType="num">
                                      <p:cBhvr>
                                        <p:cTn id="83" dur="1000" fill="hold"/>
                                        <p:tgtEl>
                                          <p:spTgt spid="23"/>
                                        </p:tgtEl>
                                        <p:attrNameLst>
                                          <p:attrName>ppt_y</p:attrName>
                                        </p:attrNameLst>
                                      </p:cBhvr>
                                      <p:tavLst>
                                        <p:tav tm="0">
                                          <p:val>
                                            <p:strVal val="#ppt_y-.1"/>
                                          </p:val>
                                        </p:tav>
                                        <p:tav tm="100000">
                                          <p:val>
                                            <p:strVal val="#ppt_y"/>
                                          </p:val>
                                        </p:tav>
                                      </p:tavLst>
                                    </p:anim>
                                  </p:childTnLst>
                                </p:cTn>
                              </p:par>
                            </p:childTnLst>
                          </p:cTn>
                        </p:par>
                        <p:par>
                          <p:cTn id="84" fill="hold">
                            <p:stCondLst>
                              <p:cond delay="1000"/>
                            </p:stCondLst>
                            <p:childTnLst>
                              <p:par>
                                <p:cTn id="85" presetID="10" presetClass="entr" presetSubtype="0" fill="hold" grpId="0" nodeType="afterEffect">
                                  <p:stCondLst>
                                    <p:cond delay="0"/>
                                  </p:stCondLst>
                                  <p:childTnLst>
                                    <p:set>
                                      <p:cBhvr>
                                        <p:cTn id="86" dur="1" fill="hold">
                                          <p:stCondLst>
                                            <p:cond delay="0"/>
                                          </p:stCondLst>
                                        </p:cTn>
                                        <p:tgtEl>
                                          <p:spTgt spid="21"/>
                                        </p:tgtEl>
                                        <p:attrNameLst>
                                          <p:attrName>style.visibility</p:attrName>
                                        </p:attrNameLst>
                                      </p:cBhvr>
                                      <p:to>
                                        <p:strVal val="visible"/>
                                      </p:to>
                                    </p:set>
                                    <p:animEffect transition="in" filter="fade">
                                      <p:cBhvr>
                                        <p:cTn id="87" dur="500"/>
                                        <p:tgtEl>
                                          <p:spTgt spid="21"/>
                                        </p:tgtEl>
                                      </p:cBhvr>
                                    </p:animEffect>
                                  </p:childTnLst>
                                </p:cTn>
                              </p:par>
                            </p:childTnLst>
                          </p:cTn>
                        </p:par>
                        <p:par>
                          <p:cTn id="88" fill="hold">
                            <p:stCondLst>
                              <p:cond delay="1500"/>
                            </p:stCondLst>
                            <p:childTnLst>
                              <p:par>
                                <p:cTn id="89" presetID="22" presetClass="entr" presetSubtype="8" fill="hold" grpId="0" nodeType="afterEffect">
                                  <p:stCondLst>
                                    <p:cond delay="0"/>
                                  </p:stCondLst>
                                  <p:childTnLst>
                                    <p:set>
                                      <p:cBhvr>
                                        <p:cTn id="90" dur="1" fill="hold">
                                          <p:stCondLst>
                                            <p:cond delay="0"/>
                                          </p:stCondLst>
                                        </p:cTn>
                                        <p:tgtEl>
                                          <p:spTgt spid="22"/>
                                        </p:tgtEl>
                                        <p:attrNameLst>
                                          <p:attrName>style.visibility</p:attrName>
                                        </p:attrNameLst>
                                      </p:cBhvr>
                                      <p:to>
                                        <p:strVal val="visible"/>
                                      </p:to>
                                    </p:set>
                                    <p:animEffect transition="in" filter="wipe(left)">
                                      <p:cBhvr>
                                        <p:cTn id="91" dur="750"/>
                                        <p:tgtEl>
                                          <p:spTgt spid="22"/>
                                        </p:tgtEl>
                                      </p:cBhvr>
                                    </p:animEffect>
                                  </p:childTnLst>
                                </p:cTn>
                              </p:par>
                            </p:childTnLst>
                          </p:cTn>
                        </p:par>
                      </p:childTnLst>
                    </p:cTn>
                  </p:par>
                  <p:par>
                    <p:cTn id="92" fill="hold">
                      <p:stCondLst>
                        <p:cond delay="indefinite"/>
                      </p:stCondLst>
                      <p:childTnLst>
                        <p:par>
                          <p:cTn id="93" fill="hold">
                            <p:stCondLst>
                              <p:cond delay="0"/>
                            </p:stCondLst>
                            <p:childTnLst>
                              <p:par>
                                <p:cTn id="94" presetID="47" presetClass="entr" presetSubtype="0" fill="hold" nodeType="clickEffect">
                                  <p:stCondLst>
                                    <p:cond delay="0"/>
                                  </p:stCondLst>
                                  <p:childTnLst>
                                    <p:set>
                                      <p:cBhvr>
                                        <p:cTn id="95" dur="1" fill="hold">
                                          <p:stCondLst>
                                            <p:cond delay="0"/>
                                          </p:stCondLst>
                                        </p:cTn>
                                        <p:tgtEl>
                                          <p:spTgt spid="28"/>
                                        </p:tgtEl>
                                        <p:attrNameLst>
                                          <p:attrName>style.visibility</p:attrName>
                                        </p:attrNameLst>
                                      </p:cBhvr>
                                      <p:to>
                                        <p:strVal val="visible"/>
                                      </p:to>
                                    </p:set>
                                    <p:animEffect transition="in" filter="fade">
                                      <p:cBhvr>
                                        <p:cTn id="96" dur="1000"/>
                                        <p:tgtEl>
                                          <p:spTgt spid="28"/>
                                        </p:tgtEl>
                                      </p:cBhvr>
                                    </p:animEffect>
                                    <p:anim calcmode="lin" valueType="num">
                                      <p:cBhvr>
                                        <p:cTn id="97" dur="1000" fill="hold"/>
                                        <p:tgtEl>
                                          <p:spTgt spid="28"/>
                                        </p:tgtEl>
                                        <p:attrNameLst>
                                          <p:attrName>ppt_x</p:attrName>
                                        </p:attrNameLst>
                                      </p:cBhvr>
                                      <p:tavLst>
                                        <p:tav tm="0">
                                          <p:val>
                                            <p:strVal val="#ppt_x"/>
                                          </p:val>
                                        </p:tav>
                                        <p:tav tm="100000">
                                          <p:val>
                                            <p:strVal val="#ppt_x"/>
                                          </p:val>
                                        </p:tav>
                                      </p:tavLst>
                                    </p:anim>
                                    <p:anim calcmode="lin" valueType="num">
                                      <p:cBhvr>
                                        <p:cTn id="98" dur="1000" fill="hold"/>
                                        <p:tgtEl>
                                          <p:spTgt spid="28"/>
                                        </p:tgtEl>
                                        <p:attrNameLst>
                                          <p:attrName>ppt_y</p:attrName>
                                        </p:attrNameLst>
                                      </p:cBhvr>
                                      <p:tavLst>
                                        <p:tav tm="0">
                                          <p:val>
                                            <p:strVal val="#ppt_y-.1"/>
                                          </p:val>
                                        </p:tav>
                                        <p:tav tm="100000">
                                          <p:val>
                                            <p:strVal val="#ppt_y"/>
                                          </p:val>
                                        </p:tav>
                                      </p:tavLst>
                                    </p:anim>
                                  </p:childTnLst>
                                </p:cTn>
                              </p:par>
                            </p:childTnLst>
                          </p:cTn>
                        </p:par>
                        <p:par>
                          <p:cTn id="99" fill="hold">
                            <p:stCondLst>
                              <p:cond delay="1000"/>
                            </p:stCondLst>
                            <p:childTnLst>
                              <p:par>
                                <p:cTn id="100" presetID="10" presetClass="entr" presetSubtype="0" fill="hold" grpId="0" nodeType="afterEffect">
                                  <p:stCondLst>
                                    <p:cond delay="0"/>
                                  </p:stCondLst>
                                  <p:childTnLst>
                                    <p:set>
                                      <p:cBhvr>
                                        <p:cTn id="101" dur="1" fill="hold">
                                          <p:stCondLst>
                                            <p:cond delay="0"/>
                                          </p:stCondLst>
                                        </p:cTn>
                                        <p:tgtEl>
                                          <p:spTgt spid="26"/>
                                        </p:tgtEl>
                                        <p:attrNameLst>
                                          <p:attrName>style.visibility</p:attrName>
                                        </p:attrNameLst>
                                      </p:cBhvr>
                                      <p:to>
                                        <p:strVal val="visible"/>
                                      </p:to>
                                    </p:set>
                                    <p:animEffect transition="in" filter="fade">
                                      <p:cBhvr>
                                        <p:cTn id="102" dur="500"/>
                                        <p:tgtEl>
                                          <p:spTgt spid="26"/>
                                        </p:tgtEl>
                                      </p:cBhvr>
                                    </p:animEffect>
                                  </p:childTnLst>
                                </p:cTn>
                              </p:par>
                            </p:childTnLst>
                          </p:cTn>
                        </p:par>
                        <p:par>
                          <p:cTn id="103" fill="hold">
                            <p:stCondLst>
                              <p:cond delay="1500"/>
                            </p:stCondLst>
                            <p:childTnLst>
                              <p:par>
                                <p:cTn id="104" presetID="22" presetClass="entr" presetSubtype="8" fill="hold" grpId="0" nodeType="afterEffect">
                                  <p:stCondLst>
                                    <p:cond delay="0"/>
                                  </p:stCondLst>
                                  <p:childTnLst>
                                    <p:set>
                                      <p:cBhvr>
                                        <p:cTn id="105" dur="1" fill="hold">
                                          <p:stCondLst>
                                            <p:cond delay="0"/>
                                          </p:stCondLst>
                                        </p:cTn>
                                        <p:tgtEl>
                                          <p:spTgt spid="27"/>
                                        </p:tgtEl>
                                        <p:attrNameLst>
                                          <p:attrName>style.visibility</p:attrName>
                                        </p:attrNameLst>
                                      </p:cBhvr>
                                      <p:to>
                                        <p:strVal val="visible"/>
                                      </p:to>
                                    </p:set>
                                    <p:animEffect transition="in" filter="wipe(left)">
                                      <p:cBhvr>
                                        <p:cTn id="106" dur="750"/>
                                        <p:tgtEl>
                                          <p:spTgt spid="27"/>
                                        </p:tgtEl>
                                      </p:cBhvr>
                                    </p:animEffect>
                                  </p:childTnLst>
                                </p:cTn>
                              </p:par>
                            </p:childTnLst>
                          </p:cTn>
                        </p:par>
                      </p:childTnLst>
                    </p:cTn>
                  </p:par>
                  <p:par>
                    <p:cTn id="107" fill="hold">
                      <p:stCondLst>
                        <p:cond delay="indefinite"/>
                      </p:stCondLst>
                      <p:childTnLst>
                        <p:par>
                          <p:cTn id="108" fill="hold">
                            <p:stCondLst>
                              <p:cond delay="0"/>
                            </p:stCondLst>
                            <p:childTnLst>
                              <p:par>
                                <p:cTn id="109" presetID="47" presetClass="entr" presetSubtype="0" fill="hold" nodeType="clickEffect">
                                  <p:stCondLst>
                                    <p:cond delay="0"/>
                                  </p:stCondLst>
                                  <p:childTnLst>
                                    <p:set>
                                      <p:cBhvr>
                                        <p:cTn id="110" dur="1" fill="hold">
                                          <p:stCondLst>
                                            <p:cond delay="0"/>
                                          </p:stCondLst>
                                        </p:cTn>
                                        <p:tgtEl>
                                          <p:spTgt spid="33"/>
                                        </p:tgtEl>
                                        <p:attrNameLst>
                                          <p:attrName>style.visibility</p:attrName>
                                        </p:attrNameLst>
                                      </p:cBhvr>
                                      <p:to>
                                        <p:strVal val="visible"/>
                                      </p:to>
                                    </p:set>
                                    <p:animEffect transition="in" filter="fade">
                                      <p:cBhvr>
                                        <p:cTn id="111" dur="1000"/>
                                        <p:tgtEl>
                                          <p:spTgt spid="33"/>
                                        </p:tgtEl>
                                      </p:cBhvr>
                                    </p:animEffect>
                                    <p:anim calcmode="lin" valueType="num">
                                      <p:cBhvr>
                                        <p:cTn id="112" dur="1000" fill="hold"/>
                                        <p:tgtEl>
                                          <p:spTgt spid="33"/>
                                        </p:tgtEl>
                                        <p:attrNameLst>
                                          <p:attrName>ppt_x</p:attrName>
                                        </p:attrNameLst>
                                      </p:cBhvr>
                                      <p:tavLst>
                                        <p:tav tm="0">
                                          <p:val>
                                            <p:strVal val="#ppt_x"/>
                                          </p:val>
                                        </p:tav>
                                        <p:tav tm="100000">
                                          <p:val>
                                            <p:strVal val="#ppt_x"/>
                                          </p:val>
                                        </p:tav>
                                      </p:tavLst>
                                    </p:anim>
                                    <p:anim calcmode="lin" valueType="num">
                                      <p:cBhvr>
                                        <p:cTn id="113" dur="1000" fill="hold"/>
                                        <p:tgtEl>
                                          <p:spTgt spid="33"/>
                                        </p:tgtEl>
                                        <p:attrNameLst>
                                          <p:attrName>ppt_y</p:attrName>
                                        </p:attrNameLst>
                                      </p:cBhvr>
                                      <p:tavLst>
                                        <p:tav tm="0">
                                          <p:val>
                                            <p:strVal val="#ppt_y-.1"/>
                                          </p:val>
                                        </p:tav>
                                        <p:tav tm="100000">
                                          <p:val>
                                            <p:strVal val="#ppt_y"/>
                                          </p:val>
                                        </p:tav>
                                      </p:tavLst>
                                    </p:anim>
                                  </p:childTnLst>
                                </p:cTn>
                              </p:par>
                            </p:childTnLst>
                          </p:cTn>
                        </p:par>
                        <p:par>
                          <p:cTn id="114" fill="hold">
                            <p:stCondLst>
                              <p:cond delay="1000"/>
                            </p:stCondLst>
                            <p:childTnLst>
                              <p:par>
                                <p:cTn id="115" presetID="10" presetClass="entr" presetSubtype="0" fill="hold" grpId="0" nodeType="afterEffect">
                                  <p:stCondLst>
                                    <p:cond delay="0"/>
                                  </p:stCondLst>
                                  <p:childTnLst>
                                    <p:set>
                                      <p:cBhvr>
                                        <p:cTn id="116" dur="1" fill="hold">
                                          <p:stCondLst>
                                            <p:cond delay="0"/>
                                          </p:stCondLst>
                                        </p:cTn>
                                        <p:tgtEl>
                                          <p:spTgt spid="31"/>
                                        </p:tgtEl>
                                        <p:attrNameLst>
                                          <p:attrName>style.visibility</p:attrName>
                                        </p:attrNameLst>
                                      </p:cBhvr>
                                      <p:to>
                                        <p:strVal val="visible"/>
                                      </p:to>
                                    </p:set>
                                    <p:animEffect transition="in" filter="fade">
                                      <p:cBhvr>
                                        <p:cTn id="117" dur="500"/>
                                        <p:tgtEl>
                                          <p:spTgt spid="31"/>
                                        </p:tgtEl>
                                      </p:cBhvr>
                                    </p:animEffect>
                                  </p:childTnLst>
                                </p:cTn>
                              </p:par>
                            </p:childTnLst>
                          </p:cTn>
                        </p:par>
                        <p:par>
                          <p:cTn id="118" fill="hold">
                            <p:stCondLst>
                              <p:cond delay="1500"/>
                            </p:stCondLst>
                            <p:childTnLst>
                              <p:par>
                                <p:cTn id="119" presetID="22" presetClass="entr" presetSubtype="8" fill="hold" grpId="0" nodeType="afterEffect">
                                  <p:stCondLst>
                                    <p:cond delay="0"/>
                                  </p:stCondLst>
                                  <p:childTnLst>
                                    <p:set>
                                      <p:cBhvr>
                                        <p:cTn id="120" dur="1" fill="hold">
                                          <p:stCondLst>
                                            <p:cond delay="0"/>
                                          </p:stCondLst>
                                        </p:cTn>
                                        <p:tgtEl>
                                          <p:spTgt spid="32"/>
                                        </p:tgtEl>
                                        <p:attrNameLst>
                                          <p:attrName>style.visibility</p:attrName>
                                        </p:attrNameLst>
                                      </p:cBhvr>
                                      <p:to>
                                        <p:strVal val="visible"/>
                                      </p:to>
                                    </p:set>
                                    <p:animEffect transition="in" filter="wipe(left)">
                                      <p:cBhvr>
                                        <p:cTn id="121" dur="750"/>
                                        <p:tgtEl>
                                          <p:spTgt spid="32"/>
                                        </p:tgtEl>
                                      </p:cBhvr>
                                    </p:animEffect>
                                  </p:childTnLst>
                                </p:cTn>
                              </p:par>
                            </p:childTnLst>
                          </p:cTn>
                        </p:par>
                      </p:childTnLst>
                    </p:cTn>
                  </p:par>
                  <p:par>
                    <p:cTn id="122" fill="hold">
                      <p:stCondLst>
                        <p:cond delay="indefinite"/>
                      </p:stCondLst>
                      <p:childTnLst>
                        <p:par>
                          <p:cTn id="123" fill="hold">
                            <p:stCondLst>
                              <p:cond delay="0"/>
                            </p:stCondLst>
                            <p:childTnLst>
                              <p:par>
                                <p:cTn id="124" presetID="47" presetClass="entr" presetSubtype="0" fill="hold" nodeType="clickEffect">
                                  <p:stCondLst>
                                    <p:cond delay="0"/>
                                  </p:stCondLst>
                                  <p:childTnLst>
                                    <p:set>
                                      <p:cBhvr>
                                        <p:cTn id="125" dur="1" fill="hold">
                                          <p:stCondLst>
                                            <p:cond delay="0"/>
                                          </p:stCondLst>
                                        </p:cTn>
                                        <p:tgtEl>
                                          <p:spTgt spid="38"/>
                                        </p:tgtEl>
                                        <p:attrNameLst>
                                          <p:attrName>style.visibility</p:attrName>
                                        </p:attrNameLst>
                                      </p:cBhvr>
                                      <p:to>
                                        <p:strVal val="visible"/>
                                      </p:to>
                                    </p:set>
                                    <p:animEffect transition="in" filter="fade">
                                      <p:cBhvr>
                                        <p:cTn id="126" dur="1000"/>
                                        <p:tgtEl>
                                          <p:spTgt spid="38"/>
                                        </p:tgtEl>
                                      </p:cBhvr>
                                    </p:animEffect>
                                    <p:anim calcmode="lin" valueType="num">
                                      <p:cBhvr>
                                        <p:cTn id="127" dur="1000" fill="hold"/>
                                        <p:tgtEl>
                                          <p:spTgt spid="38"/>
                                        </p:tgtEl>
                                        <p:attrNameLst>
                                          <p:attrName>ppt_x</p:attrName>
                                        </p:attrNameLst>
                                      </p:cBhvr>
                                      <p:tavLst>
                                        <p:tav tm="0">
                                          <p:val>
                                            <p:strVal val="#ppt_x"/>
                                          </p:val>
                                        </p:tav>
                                        <p:tav tm="100000">
                                          <p:val>
                                            <p:strVal val="#ppt_x"/>
                                          </p:val>
                                        </p:tav>
                                      </p:tavLst>
                                    </p:anim>
                                    <p:anim calcmode="lin" valueType="num">
                                      <p:cBhvr>
                                        <p:cTn id="128" dur="1000" fill="hold"/>
                                        <p:tgtEl>
                                          <p:spTgt spid="38"/>
                                        </p:tgtEl>
                                        <p:attrNameLst>
                                          <p:attrName>ppt_y</p:attrName>
                                        </p:attrNameLst>
                                      </p:cBhvr>
                                      <p:tavLst>
                                        <p:tav tm="0">
                                          <p:val>
                                            <p:strVal val="#ppt_y-.1"/>
                                          </p:val>
                                        </p:tav>
                                        <p:tav tm="100000">
                                          <p:val>
                                            <p:strVal val="#ppt_y"/>
                                          </p:val>
                                        </p:tav>
                                      </p:tavLst>
                                    </p:anim>
                                  </p:childTnLst>
                                </p:cTn>
                              </p:par>
                            </p:childTnLst>
                          </p:cTn>
                        </p:par>
                        <p:par>
                          <p:cTn id="129" fill="hold">
                            <p:stCondLst>
                              <p:cond delay="1000"/>
                            </p:stCondLst>
                            <p:childTnLst>
                              <p:par>
                                <p:cTn id="130" presetID="10" presetClass="entr" presetSubtype="0" fill="hold" grpId="0" nodeType="afterEffect">
                                  <p:stCondLst>
                                    <p:cond delay="0"/>
                                  </p:stCondLst>
                                  <p:childTnLst>
                                    <p:set>
                                      <p:cBhvr>
                                        <p:cTn id="131" dur="1" fill="hold">
                                          <p:stCondLst>
                                            <p:cond delay="0"/>
                                          </p:stCondLst>
                                        </p:cTn>
                                        <p:tgtEl>
                                          <p:spTgt spid="36"/>
                                        </p:tgtEl>
                                        <p:attrNameLst>
                                          <p:attrName>style.visibility</p:attrName>
                                        </p:attrNameLst>
                                      </p:cBhvr>
                                      <p:to>
                                        <p:strVal val="visible"/>
                                      </p:to>
                                    </p:set>
                                    <p:animEffect transition="in" filter="fade">
                                      <p:cBhvr>
                                        <p:cTn id="132" dur="500"/>
                                        <p:tgtEl>
                                          <p:spTgt spid="36"/>
                                        </p:tgtEl>
                                      </p:cBhvr>
                                    </p:animEffect>
                                  </p:childTnLst>
                                </p:cTn>
                              </p:par>
                            </p:childTnLst>
                          </p:cTn>
                        </p:par>
                        <p:par>
                          <p:cTn id="133" fill="hold">
                            <p:stCondLst>
                              <p:cond delay="1500"/>
                            </p:stCondLst>
                            <p:childTnLst>
                              <p:par>
                                <p:cTn id="134" presetID="22" presetClass="entr" presetSubtype="8" fill="hold" grpId="0" nodeType="afterEffect">
                                  <p:stCondLst>
                                    <p:cond delay="0"/>
                                  </p:stCondLst>
                                  <p:childTnLst>
                                    <p:set>
                                      <p:cBhvr>
                                        <p:cTn id="135" dur="1" fill="hold">
                                          <p:stCondLst>
                                            <p:cond delay="0"/>
                                          </p:stCondLst>
                                        </p:cTn>
                                        <p:tgtEl>
                                          <p:spTgt spid="37"/>
                                        </p:tgtEl>
                                        <p:attrNameLst>
                                          <p:attrName>style.visibility</p:attrName>
                                        </p:attrNameLst>
                                      </p:cBhvr>
                                      <p:to>
                                        <p:strVal val="visible"/>
                                      </p:to>
                                    </p:set>
                                    <p:animEffect transition="in" filter="wipe(left)">
                                      <p:cBhvr>
                                        <p:cTn id="136" dur="75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P spid="11" grpId="0" animBg="1"/>
      <p:bldP spid="12" grpId="0" animBg="1"/>
      <p:bldP spid="13" grpId="0" animBg="1"/>
      <p:bldP spid="14" grpId="0" animBg="1"/>
      <p:bldP spid="15" grpId="0" animBg="1"/>
      <p:bldP spid="16" grpId="0" animBg="1"/>
      <p:bldP spid="17" grpId="0"/>
      <p:bldP spid="21" grpId="0" animBg="1"/>
      <p:bldP spid="22" grpId="0"/>
      <p:bldP spid="26" grpId="0" animBg="1"/>
      <p:bldP spid="27" grpId="0"/>
      <p:bldP spid="31" grpId="0" animBg="1"/>
      <p:bldP spid="32" grpId="0"/>
      <p:bldP spid="36" grpId="0" animBg="1"/>
      <p:bldP spid="3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54"/>
          <p:cNvSpPr txBox="1">
            <a:spLocks noChangeArrowheads="1"/>
          </p:cNvSpPr>
          <p:nvPr/>
        </p:nvSpPr>
        <p:spPr bwMode="auto">
          <a:xfrm>
            <a:off x="98822" y="225029"/>
            <a:ext cx="29884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dirty="0" smtClean="0">
                <a:solidFill>
                  <a:schemeClr val="bg1"/>
                </a:solidFill>
                <a:latin typeface="微软雅黑" panose="020B0503020204020204" pitchFamily="34" charset="-122"/>
                <a:ea typeface="微软雅黑" panose="020B0503020204020204" pitchFamily="34" charset="-122"/>
              </a:rPr>
              <a:t>4</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0" y="173831"/>
            <a:ext cx="3408426" cy="0"/>
          </a:xfrm>
          <a:prstGeom prst="line">
            <a:avLst/>
          </a:prstGeom>
          <a:ln w="12700" cap="rnd">
            <a:gradFill flip="none" rotWithShape="1">
              <a:gsLst>
                <a:gs pos="53312">
                  <a:srgbClr val="C6DCF0"/>
                </a:gs>
                <a:gs pos="30000">
                  <a:schemeClr val="bg1"/>
                </a:gs>
                <a:gs pos="77000">
                  <a:srgbClr val="DCEAF6"/>
                </a:gs>
                <a:gs pos="0">
                  <a:schemeClr val="accent1">
                    <a:lumMod val="45000"/>
                    <a:lumOff val="55000"/>
                    <a:alpha val="96000"/>
                  </a:schemeClr>
                </a:gs>
                <a:gs pos="100000">
                  <a:schemeClr val="bg1">
                    <a:alpha val="0"/>
                  </a:schemeClr>
                </a:gs>
              </a:gsLst>
              <a:lin ang="0" scaled="1"/>
              <a:tileRect/>
            </a:gradFill>
            <a:round/>
            <a:tailEnd type="none" w="sm" len="sm"/>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0" y="726281"/>
            <a:ext cx="2946391" cy="0"/>
          </a:xfrm>
          <a:prstGeom prst="line">
            <a:avLst/>
          </a:prstGeom>
          <a:ln w="12700" cap="rnd">
            <a:gradFill flip="none" rotWithShape="1">
              <a:gsLst>
                <a:gs pos="53312">
                  <a:srgbClr val="C6DCF0"/>
                </a:gs>
                <a:gs pos="30000">
                  <a:schemeClr val="bg1"/>
                </a:gs>
                <a:gs pos="77000">
                  <a:srgbClr val="DCEAF6"/>
                </a:gs>
                <a:gs pos="0">
                  <a:schemeClr val="accent1">
                    <a:lumMod val="45000"/>
                    <a:lumOff val="55000"/>
                    <a:alpha val="96000"/>
                  </a:schemeClr>
                </a:gs>
                <a:gs pos="100000">
                  <a:schemeClr val="bg1">
                    <a:alpha val="0"/>
                  </a:schemeClr>
                </a:gs>
              </a:gsLst>
              <a:lin ang="0" scaled="1"/>
              <a:tileRect/>
            </a:gradFill>
            <a:round/>
            <a:tailEnd type="none" w="sm" len="sm"/>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494197" y="573881"/>
            <a:ext cx="3010241" cy="0"/>
          </a:xfrm>
          <a:prstGeom prst="line">
            <a:avLst/>
          </a:prstGeom>
          <a:ln w="12700" cap="rnd">
            <a:gradFill flip="none" rotWithShape="1">
              <a:gsLst>
                <a:gs pos="53312">
                  <a:srgbClr val="C6DCF0"/>
                </a:gs>
                <a:gs pos="30000">
                  <a:schemeClr val="bg1"/>
                </a:gs>
                <a:gs pos="77000">
                  <a:srgbClr val="DCEAF6"/>
                </a:gs>
                <a:gs pos="0">
                  <a:schemeClr val="accent1">
                    <a:lumMod val="45000"/>
                    <a:lumOff val="55000"/>
                    <a:alpha val="96000"/>
                  </a:schemeClr>
                </a:gs>
                <a:gs pos="100000">
                  <a:schemeClr val="bg1">
                    <a:alpha val="0"/>
                  </a:schemeClr>
                </a:gs>
              </a:gsLst>
              <a:lin ang="0" scaled="1"/>
              <a:tileRect/>
            </a:gradFill>
            <a:round/>
            <a:tailEnd type="none" w="sm" len="sm"/>
          </a:ln>
        </p:spPr>
        <p:style>
          <a:lnRef idx="1">
            <a:schemeClr val="accent1"/>
          </a:lnRef>
          <a:fillRef idx="0">
            <a:schemeClr val="accent1"/>
          </a:fillRef>
          <a:effectRef idx="0">
            <a:schemeClr val="accent1"/>
          </a:effectRef>
          <a:fontRef idx="minor">
            <a:schemeClr val="tx1"/>
          </a:fontRef>
        </p:style>
      </p:cxnSp>
      <p:sp>
        <p:nvSpPr>
          <p:cNvPr id="8" name="文本框 64"/>
          <p:cNvSpPr txBox="1">
            <a:spLocks noChangeArrowheads="1"/>
          </p:cNvSpPr>
          <p:nvPr/>
        </p:nvSpPr>
        <p:spPr bwMode="auto">
          <a:xfrm>
            <a:off x="492919" y="153591"/>
            <a:ext cx="2031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dirty="0" smtClean="0">
                <a:solidFill>
                  <a:schemeClr val="bg1"/>
                </a:solidFill>
                <a:latin typeface="微软雅黑" panose="020B0503020204020204" pitchFamily="34" charset="-122"/>
                <a:ea typeface="微软雅黑" panose="020B0503020204020204" pitchFamily="34" charset="-122"/>
              </a:rPr>
              <a:t>单击添加标题</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9" name="文本框 65"/>
          <p:cNvSpPr txBox="1">
            <a:spLocks noChangeArrowheads="1"/>
          </p:cNvSpPr>
          <p:nvPr/>
        </p:nvSpPr>
        <p:spPr bwMode="auto">
          <a:xfrm>
            <a:off x="486966" y="542382"/>
            <a:ext cx="268214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800" dirty="0" smtClean="0">
                <a:solidFill>
                  <a:schemeClr val="bg1"/>
                </a:solidFill>
                <a:latin typeface="微软雅黑" panose="020B0503020204020204" pitchFamily="34" charset="-122"/>
                <a:ea typeface="微软雅黑" panose="020B0503020204020204" pitchFamily="34" charset="-122"/>
              </a:rPr>
              <a:t>Click here to add the contents of the title you want</a:t>
            </a:r>
            <a:endParaRPr lang="zh-CN" altLang="en-US" sz="800" dirty="0">
              <a:solidFill>
                <a:schemeClr val="bg1"/>
              </a:solidFill>
              <a:latin typeface="微软雅黑" panose="020B0503020204020204" pitchFamily="34" charset="-122"/>
              <a:ea typeface="微软雅黑" panose="020B0503020204020204" pitchFamily="34" charset="-122"/>
            </a:endParaRPr>
          </a:p>
        </p:txBody>
      </p:sp>
      <p:cxnSp>
        <p:nvCxnSpPr>
          <p:cNvPr id="10" name="直接连接符 9"/>
          <p:cNvCxnSpPr/>
          <p:nvPr/>
        </p:nvCxnSpPr>
        <p:spPr>
          <a:xfrm>
            <a:off x="486966" y="178594"/>
            <a:ext cx="0" cy="552450"/>
          </a:xfrm>
          <a:prstGeom prst="line">
            <a:avLst/>
          </a:prstGeom>
          <a:ln w="12700" cap="rnd">
            <a:solidFill>
              <a:schemeClr val="bg1">
                <a:alpha val="56000"/>
              </a:schemeClr>
            </a:solidFill>
            <a:prstDash val="solid"/>
            <a:round/>
            <a:tailEnd type="none" w="sm" len="sm"/>
          </a:ln>
        </p:spPr>
        <p:style>
          <a:lnRef idx="1">
            <a:schemeClr val="accent1"/>
          </a:lnRef>
          <a:fillRef idx="0">
            <a:schemeClr val="accent1"/>
          </a:fillRef>
          <a:effectRef idx="0">
            <a:schemeClr val="accent1"/>
          </a:effectRef>
          <a:fontRef idx="minor">
            <a:schemeClr val="tx1"/>
          </a:fontRef>
        </p:style>
      </p:cxnSp>
      <p:sp>
        <p:nvSpPr>
          <p:cNvPr id="11" name="椭圆 10"/>
          <p:cNvSpPr/>
          <p:nvPr/>
        </p:nvSpPr>
        <p:spPr>
          <a:xfrm>
            <a:off x="4222816" y="762091"/>
            <a:ext cx="99469" cy="9946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p:nvPr/>
        </p:nvSpPr>
        <p:spPr>
          <a:xfrm>
            <a:off x="4407210" y="779425"/>
            <a:ext cx="64800" cy="64800"/>
          </a:xfrm>
          <a:prstGeom prst="ellipse">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a:off x="4556935" y="779425"/>
            <a:ext cx="64800" cy="64800"/>
          </a:xfrm>
          <a:prstGeom prst="ellipse">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p:nvPr/>
        </p:nvSpPr>
        <p:spPr>
          <a:xfrm>
            <a:off x="4706660" y="779425"/>
            <a:ext cx="64800" cy="64800"/>
          </a:xfrm>
          <a:prstGeom prst="ellipse">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椭圆 14"/>
          <p:cNvSpPr/>
          <p:nvPr/>
        </p:nvSpPr>
        <p:spPr>
          <a:xfrm>
            <a:off x="4856384" y="779425"/>
            <a:ext cx="64800" cy="64800"/>
          </a:xfrm>
          <a:prstGeom prst="ellipse">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TextBox 29"/>
          <p:cNvSpPr txBox="1"/>
          <p:nvPr/>
        </p:nvSpPr>
        <p:spPr>
          <a:xfrm>
            <a:off x="533741" y="1375674"/>
            <a:ext cx="1676060" cy="769441"/>
          </a:xfrm>
          <a:prstGeom prst="rect">
            <a:avLst/>
          </a:prstGeom>
          <a:noFill/>
        </p:spPr>
        <p:txBody>
          <a:bodyPr wrap="square" lIns="0" tIns="0" rIns="0" bIns="0" rtlCol="0">
            <a:spAutoFit/>
          </a:bodyPr>
          <a:lstStyle/>
          <a:p>
            <a:pPr algn="just">
              <a:lnSpc>
                <a:spcPts val="1500"/>
              </a:lnSpc>
            </a:pPr>
            <a:r>
              <a:rPr lang="zh-CN" altLang="en-US" sz="1050" dirty="0" smtClean="0">
                <a:solidFill>
                  <a:schemeClr val="bg1"/>
                </a:solidFill>
                <a:latin typeface="微软雅黑" panose="020B0503020204020204" pitchFamily="34" charset="-122"/>
                <a:ea typeface="微软雅黑" panose="020B0503020204020204" pitchFamily="34" charset="-122"/>
              </a:rPr>
              <a:t>此处添加详细文本描述，建议与标题相关并符合整体语言风格，语言描述尽量。</a:t>
            </a:r>
            <a:r>
              <a:rPr lang="en-US" altLang="zh-CN" sz="1050" dirty="0" smtClean="0">
                <a:solidFill>
                  <a:schemeClr val="bg1"/>
                </a:solidFill>
                <a:latin typeface="微软雅黑" panose="020B0503020204020204" pitchFamily="34" charset="-122"/>
                <a:ea typeface="微软雅黑" panose="020B0503020204020204" pitchFamily="34" charset="-122"/>
              </a:rPr>
              <a:t>……</a:t>
            </a:r>
            <a:endParaRPr lang="en-US" altLang="zh-CN" sz="1050" dirty="0">
              <a:solidFill>
                <a:schemeClr val="bg1"/>
              </a:solidFill>
              <a:latin typeface="微软雅黑" panose="020B0503020204020204" pitchFamily="34" charset="-122"/>
              <a:ea typeface="微软雅黑" panose="020B0503020204020204" pitchFamily="34" charset="-122"/>
            </a:endParaRPr>
          </a:p>
        </p:txBody>
      </p:sp>
      <p:sp>
        <p:nvSpPr>
          <p:cNvPr id="17" name="TextBox 29"/>
          <p:cNvSpPr txBox="1"/>
          <p:nvPr/>
        </p:nvSpPr>
        <p:spPr>
          <a:xfrm>
            <a:off x="6975873" y="2148985"/>
            <a:ext cx="1685344" cy="577081"/>
          </a:xfrm>
          <a:prstGeom prst="rect">
            <a:avLst/>
          </a:prstGeom>
          <a:noFill/>
        </p:spPr>
        <p:txBody>
          <a:bodyPr wrap="square" lIns="0" tIns="0" rIns="0" bIns="0" rtlCol="0">
            <a:spAutoFit/>
          </a:bodyPr>
          <a:lstStyle/>
          <a:p>
            <a:pPr algn="just">
              <a:lnSpc>
                <a:spcPts val="1500"/>
              </a:lnSpc>
            </a:pPr>
            <a:r>
              <a:rPr lang="zh-CN" altLang="en-US" sz="1050" dirty="0" smtClean="0">
                <a:solidFill>
                  <a:schemeClr val="bg1"/>
                </a:solidFill>
                <a:latin typeface="微软雅黑" panose="020B0503020204020204" pitchFamily="34" charset="-122"/>
                <a:ea typeface="微软雅黑" panose="020B0503020204020204" pitchFamily="34" charset="-122"/>
              </a:rPr>
              <a:t>此处添加详细文本描述，建议与标题相关并符合整体语言风格，语言描述尽量。</a:t>
            </a:r>
            <a:r>
              <a:rPr lang="en-US" altLang="zh-CN" sz="1050" dirty="0" smtClean="0">
                <a:solidFill>
                  <a:schemeClr val="bg1"/>
                </a:solidFill>
                <a:latin typeface="微软雅黑" panose="020B0503020204020204" pitchFamily="34" charset="-122"/>
                <a:ea typeface="微软雅黑" panose="020B0503020204020204" pitchFamily="34" charset="-122"/>
              </a:rPr>
              <a:t>……</a:t>
            </a:r>
            <a:endParaRPr lang="en-US" altLang="zh-CN" sz="1050" dirty="0">
              <a:solidFill>
                <a:schemeClr val="bg1"/>
              </a:solidFill>
              <a:latin typeface="微软雅黑" panose="020B0503020204020204" pitchFamily="34" charset="-122"/>
              <a:ea typeface="微软雅黑" panose="020B0503020204020204" pitchFamily="34" charset="-122"/>
            </a:endParaRPr>
          </a:p>
        </p:txBody>
      </p:sp>
      <p:sp>
        <p:nvSpPr>
          <p:cNvPr id="18" name="TextBox 29"/>
          <p:cNvSpPr txBox="1"/>
          <p:nvPr/>
        </p:nvSpPr>
        <p:spPr>
          <a:xfrm>
            <a:off x="533741" y="2921106"/>
            <a:ext cx="1676060" cy="769441"/>
          </a:xfrm>
          <a:prstGeom prst="rect">
            <a:avLst/>
          </a:prstGeom>
          <a:noFill/>
        </p:spPr>
        <p:txBody>
          <a:bodyPr wrap="square" lIns="0" tIns="0" rIns="0" bIns="0" rtlCol="0">
            <a:spAutoFit/>
          </a:bodyPr>
          <a:lstStyle/>
          <a:p>
            <a:pPr algn="just">
              <a:lnSpc>
                <a:spcPts val="1500"/>
              </a:lnSpc>
            </a:pPr>
            <a:r>
              <a:rPr lang="zh-CN" altLang="en-US" sz="1050" dirty="0" smtClean="0">
                <a:solidFill>
                  <a:schemeClr val="bg1"/>
                </a:solidFill>
                <a:latin typeface="微软雅黑" panose="020B0503020204020204" pitchFamily="34" charset="-122"/>
                <a:ea typeface="微软雅黑" panose="020B0503020204020204" pitchFamily="34" charset="-122"/>
              </a:rPr>
              <a:t>此处添加详细文本描述，建议与标题相关并符合整体语言风格，语言描述尽量。</a:t>
            </a:r>
            <a:r>
              <a:rPr lang="en-US" altLang="zh-CN" sz="1050" dirty="0" smtClean="0">
                <a:solidFill>
                  <a:schemeClr val="bg1"/>
                </a:solidFill>
                <a:latin typeface="微软雅黑" panose="020B0503020204020204" pitchFamily="34" charset="-122"/>
                <a:ea typeface="微软雅黑" panose="020B0503020204020204" pitchFamily="34" charset="-122"/>
              </a:rPr>
              <a:t>……</a:t>
            </a:r>
            <a:endParaRPr lang="en-US" altLang="zh-CN" sz="1050" dirty="0">
              <a:solidFill>
                <a:schemeClr val="bg1"/>
              </a:solidFill>
              <a:latin typeface="微软雅黑" panose="020B0503020204020204" pitchFamily="34" charset="-122"/>
              <a:ea typeface="微软雅黑" panose="020B0503020204020204" pitchFamily="34" charset="-122"/>
            </a:endParaRPr>
          </a:p>
        </p:txBody>
      </p:sp>
      <p:sp>
        <p:nvSpPr>
          <p:cNvPr id="19" name="TextBox 29"/>
          <p:cNvSpPr txBox="1"/>
          <p:nvPr/>
        </p:nvSpPr>
        <p:spPr>
          <a:xfrm>
            <a:off x="6975873" y="3694416"/>
            <a:ext cx="1685344" cy="577081"/>
          </a:xfrm>
          <a:prstGeom prst="rect">
            <a:avLst/>
          </a:prstGeom>
          <a:noFill/>
        </p:spPr>
        <p:txBody>
          <a:bodyPr wrap="square" lIns="0" tIns="0" rIns="0" bIns="0" rtlCol="0">
            <a:spAutoFit/>
          </a:bodyPr>
          <a:lstStyle/>
          <a:p>
            <a:pPr algn="just">
              <a:lnSpc>
                <a:spcPts val="1500"/>
              </a:lnSpc>
            </a:pPr>
            <a:r>
              <a:rPr lang="zh-CN" altLang="en-US" sz="1050" dirty="0" smtClean="0">
                <a:solidFill>
                  <a:schemeClr val="bg1"/>
                </a:solidFill>
                <a:latin typeface="微软雅黑" panose="020B0503020204020204" pitchFamily="34" charset="-122"/>
                <a:ea typeface="微软雅黑" panose="020B0503020204020204" pitchFamily="34" charset="-122"/>
              </a:rPr>
              <a:t>此处添加详细文本描述，建议与标题相关并符合整体语言风格，语言描述尽量。</a:t>
            </a:r>
            <a:r>
              <a:rPr lang="en-US" altLang="zh-CN" sz="1050" dirty="0" smtClean="0">
                <a:solidFill>
                  <a:schemeClr val="bg1"/>
                </a:solidFill>
                <a:latin typeface="微软雅黑" panose="020B0503020204020204" pitchFamily="34" charset="-122"/>
                <a:ea typeface="微软雅黑" panose="020B0503020204020204" pitchFamily="34" charset="-122"/>
              </a:rPr>
              <a:t>……</a:t>
            </a:r>
            <a:endParaRPr lang="en-US" altLang="zh-CN" sz="1050" dirty="0">
              <a:solidFill>
                <a:schemeClr val="bg1"/>
              </a:solidFill>
              <a:latin typeface="微软雅黑" panose="020B0503020204020204" pitchFamily="34" charset="-122"/>
              <a:ea typeface="微软雅黑" panose="020B0503020204020204" pitchFamily="34" charset="-122"/>
            </a:endParaRPr>
          </a:p>
        </p:txBody>
      </p:sp>
      <p:sp>
        <p:nvSpPr>
          <p:cNvPr id="20" name="Freeform 40"/>
          <p:cNvSpPr/>
          <p:nvPr/>
        </p:nvSpPr>
        <p:spPr bwMode="auto">
          <a:xfrm>
            <a:off x="4364832" y="3372502"/>
            <a:ext cx="2403872" cy="1412081"/>
          </a:xfrm>
          <a:custGeom>
            <a:avLst/>
            <a:gdLst>
              <a:gd name="T0" fmla="*/ 819 w 1161"/>
              <a:gd name="T1" fmla="*/ 0 h 682"/>
              <a:gd name="T2" fmla="*/ 556 w 1161"/>
              <a:gd name="T3" fmla="*/ 124 h 682"/>
              <a:gd name="T4" fmla="*/ 556 w 1161"/>
              <a:gd name="T5" fmla="*/ 124 h 682"/>
              <a:gd name="T6" fmla="*/ 313 w 1161"/>
              <a:gd name="T7" fmla="*/ 302 h 682"/>
              <a:gd name="T8" fmla="*/ 154 w 1161"/>
              <a:gd name="T9" fmla="*/ 257 h 682"/>
              <a:gd name="T10" fmla="*/ 154 w 1161"/>
              <a:gd name="T11" fmla="*/ 257 h 682"/>
              <a:gd name="T12" fmla="*/ 100 w 1161"/>
              <a:gd name="T13" fmla="*/ 241 h 682"/>
              <a:gd name="T14" fmla="*/ 0 w 1161"/>
              <a:gd name="T15" fmla="*/ 341 h 682"/>
              <a:gd name="T16" fmla="*/ 100 w 1161"/>
              <a:gd name="T17" fmla="*/ 441 h 682"/>
              <a:gd name="T18" fmla="*/ 154 w 1161"/>
              <a:gd name="T19" fmla="*/ 425 h 682"/>
              <a:gd name="T20" fmla="*/ 154 w 1161"/>
              <a:gd name="T21" fmla="*/ 425 h 682"/>
              <a:gd name="T22" fmla="*/ 313 w 1161"/>
              <a:gd name="T23" fmla="*/ 380 h 682"/>
              <a:gd name="T24" fmla="*/ 556 w 1161"/>
              <a:gd name="T25" fmla="*/ 558 h 682"/>
              <a:gd name="T26" fmla="*/ 556 w 1161"/>
              <a:gd name="T27" fmla="*/ 558 h 682"/>
              <a:gd name="T28" fmla="*/ 819 w 1161"/>
              <a:gd name="T29" fmla="*/ 682 h 682"/>
              <a:gd name="T30" fmla="*/ 1161 w 1161"/>
              <a:gd name="T31" fmla="*/ 341 h 682"/>
              <a:gd name="T32" fmla="*/ 819 w 1161"/>
              <a:gd name="T33" fmla="*/ 0 h 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61" h="682">
                <a:moveTo>
                  <a:pt x="819" y="0"/>
                </a:moveTo>
                <a:cubicBezTo>
                  <a:pt x="714" y="0"/>
                  <a:pt x="619" y="48"/>
                  <a:pt x="556" y="124"/>
                </a:cubicBezTo>
                <a:cubicBezTo>
                  <a:pt x="556" y="124"/>
                  <a:pt x="556" y="124"/>
                  <a:pt x="556" y="124"/>
                </a:cubicBezTo>
                <a:cubicBezTo>
                  <a:pt x="462" y="235"/>
                  <a:pt x="461" y="302"/>
                  <a:pt x="313" y="302"/>
                </a:cubicBezTo>
                <a:cubicBezTo>
                  <a:pt x="187" y="302"/>
                  <a:pt x="197" y="284"/>
                  <a:pt x="154" y="257"/>
                </a:cubicBezTo>
                <a:cubicBezTo>
                  <a:pt x="154" y="257"/>
                  <a:pt x="154" y="257"/>
                  <a:pt x="154" y="257"/>
                </a:cubicBezTo>
                <a:cubicBezTo>
                  <a:pt x="138" y="247"/>
                  <a:pt x="120" y="241"/>
                  <a:pt x="100" y="241"/>
                </a:cubicBezTo>
                <a:cubicBezTo>
                  <a:pt x="45" y="241"/>
                  <a:pt x="0" y="286"/>
                  <a:pt x="0" y="341"/>
                </a:cubicBezTo>
                <a:cubicBezTo>
                  <a:pt x="0" y="396"/>
                  <a:pt x="45" y="441"/>
                  <a:pt x="100" y="441"/>
                </a:cubicBezTo>
                <a:cubicBezTo>
                  <a:pt x="120" y="441"/>
                  <a:pt x="138" y="435"/>
                  <a:pt x="154" y="425"/>
                </a:cubicBezTo>
                <a:cubicBezTo>
                  <a:pt x="154" y="425"/>
                  <a:pt x="154" y="425"/>
                  <a:pt x="154" y="425"/>
                </a:cubicBezTo>
                <a:cubicBezTo>
                  <a:pt x="197" y="398"/>
                  <a:pt x="187" y="380"/>
                  <a:pt x="313" y="380"/>
                </a:cubicBezTo>
                <a:cubicBezTo>
                  <a:pt x="461" y="380"/>
                  <a:pt x="462" y="447"/>
                  <a:pt x="556" y="558"/>
                </a:cubicBezTo>
                <a:cubicBezTo>
                  <a:pt x="556" y="558"/>
                  <a:pt x="556" y="558"/>
                  <a:pt x="556" y="558"/>
                </a:cubicBezTo>
                <a:cubicBezTo>
                  <a:pt x="619" y="634"/>
                  <a:pt x="714" y="682"/>
                  <a:pt x="819" y="682"/>
                </a:cubicBezTo>
                <a:cubicBezTo>
                  <a:pt x="1008" y="682"/>
                  <a:pt x="1161" y="529"/>
                  <a:pt x="1161" y="341"/>
                </a:cubicBezTo>
                <a:cubicBezTo>
                  <a:pt x="1161" y="153"/>
                  <a:pt x="1008" y="0"/>
                  <a:pt x="819" y="0"/>
                </a:cubicBezTo>
                <a:close/>
              </a:path>
            </a:pathLst>
          </a:custGeom>
          <a:noFill/>
          <a:ln>
            <a:solidFill>
              <a:schemeClr val="bg1"/>
            </a:solidFill>
          </a:ln>
        </p:spPr>
        <p:txBody>
          <a:bodyPr vert="horz" wrap="square" lIns="68580" tIns="34290" rIns="68580" bIns="34290" numCol="1" anchor="t" anchorCtr="0" compatLnSpc="1"/>
          <a:lstStyle/>
          <a:p>
            <a:endParaRPr lang="zh-CN" altLang="en-US">
              <a:solidFill>
                <a:schemeClr val="bg1"/>
              </a:solidFill>
            </a:endParaRPr>
          </a:p>
        </p:txBody>
      </p:sp>
      <p:sp>
        <p:nvSpPr>
          <p:cNvPr id="21" name="Freeform 41"/>
          <p:cNvSpPr/>
          <p:nvPr/>
        </p:nvSpPr>
        <p:spPr bwMode="auto">
          <a:xfrm>
            <a:off x="2375297" y="1054355"/>
            <a:ext cx="2403872" cy="1412081"/>
          </a:xfrm>
          <a:custGeom>
            <a:avLst/>
            <a:gdLst>
              <a:gd name="T0" fmla="*/ 1061 w 1161"/>
              <a:gd name="T1" fmla="*/ 241 h 682"/>
              <a:gd name="T2" fmla="*/ 1007 w 1161"/>
              <a:gd name="T3" fmla="*/ 257 h 682"/>
              <a:gd name="T4" fmla="*/ 1007 w 1161"/>
              <a:gd name="T5" fmla="*/ 257 h 682"/>
              <a:gd name="T6" fmla="*/ 848 w 1161"/>
              <a:gd name="T7" fmla="*/ 302 h 682"/>
              <a:gd name="T8" fmla="*/ 605 w 1161"/>
              <a:gd name="T9" fmla="*/ 124 h 682"/>
              <a:gd name="T10" fmla="*/ 605 w 1161"/>
              <a:gd name="T11" fmla="*/ 124 h 682"/>
              <a:gd name="T12" fmla="*/ 342 w 1161"/>
              <a:gd name="T13" fmla="*/ 0 h 682"/>
              <a:gd name="T14" fmla="*/ 0 w 1161"/>
              <a:gd name="T15" fmla="*/ 341 h 682"/>
              <a:gd name="T16" fmla="*/ 342 w 1161"/>
              <a:gd name="T17" fmla="*/ 682 h 682"/>
              <a:gd name="T18" fmla="*/ 605 w 1161"/>
              <a:gd name="T19" fmla="*/ 558 h 682"/>
              <a:gd name="T20" fmla="*/ 605 w 1161"/>
              <a:gd name="T21" fmla="*/ 558 h 682"/>
              <a:gd name="T22" fmla="*/ 605 w 1161"/>
              <a:gd name="T23" fmla="*/ 558 h 682"/>
              <a:gd name="T24" fmla="*/ 605 w 1161"/>
              <a:gd name="T25" fmla="*/ 558 h 682"/>
              <a:gd name="T26" fmla="*/ 848 w 1161"/>
              <a:gd name="T27" fmla="*/ 380 h 682"/>
              <a:gd name="T28" fmla="*/ 1007 w 1161"/>
              <a:gd name="T29" fmla="*/ 425 h 682"/>
              <a:gd name="T30" fmla="*/ 1007 w 1161"/>
              <a:gd name="T31" fmla="*/ 425 h 682"/>
              <a:gd name="T32" fmla="*/ 1061 w 1161"/>
              <a:gd name="T33" fmla="*/ 441 h 682"/>
              <a:gd name="T34" fmla="*/ 1161 w 1161"/>
              <a:gd name="T35" fmla="*/ 341 h 682"/>
              <a:gd name="T36" fmla="*/ 1061 w 1161"/>
              <a:gd name="T37" fmla="*/ 241 h 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61" h="682">
                <a:moveTo>
                  <a:pt x="1061" y="241"/>
                </a:moveTo>
                <a:cubicBezTo>
                  <a:pt x="1041" y="241"/>
                  <a:pt x="1023" y="247"/>
                  <a:pt x="1007" y="257"/>
                </a:cubicBezTo>
                <a:cubicBezTo>
                  <a:pt x="1007" y="257"/>
                  <a:pt x="1007" y="257"/>
                  <a:pt x="1007" y="257"/>
                </a:cubicBezTo>
                <a:cubicBezTo>
                  <a:pt x="964" y="284"/>
                  <a:pt x="974" y="302"/>
                  <a:pt x="848" y="302"/>
                </a:cubicBezTo>
                <a:cubicBezTo>
                  <a:pt x="700" y="302"/>
                  <a:pt x="699" y="235"/>
                  <a:pt x="605" y="124"/>
                </a:cubicBezTo>
                <a:cubicBezTo>
                  <a:pt x="605" y="124"/>
                  <a:pt x="605" y="124"/>
                  <a:pt x="605" y="124"/>
                </a:cubicBezTo>
                <a:cubicBezTo>
                  <a:pt x="542" y="48"/>
                  <a:pt x="448" y="0"/>
                  <a:pt x="342" y="0"/>
                </a:cubicBezTo>
                <a:cubicBezTo>
                  <a:pt x="153" y="0"/>
                  <a:pt x="0" y="153"/>
                  <a:pt x="0" y="341"/>
                </a:cubicBezTo>
                <a:cubicBezTo>
                  <a:pt x="0" y="529"/>
                  <a:pt x="153" y="682"/>
                  <a:pt x="342" y="682"/>
                </a:cubicBezTo>
                <a:cubicBezTo>
                  <a:pt x="448" y="682"/>
                  <a:pt x="542" y="634"/>
                  <a:pt x="605" y="558"/>
                </a:cubicBezTo>
                <a:cubicBezTo>
                  <a:pt x="605" y="558"/>
                  <a:pt x="605" y="558"/>
                  <a:pt x="605" y="558"/>
                </a:cubicBezTo>
                <a:cubicBezTo>
                  <a:pt x="605" y="558"/>
                  <a:pt x="605" y="558"/>
                  <a:pt x="605" y="558"/>
                </a:cubicBezTo>
                <a:cubicBezTo>
                  <a:pt x="605" y="558"/>
                  <a:pt x="605" y="558"/>
                  <a:pt x="605" y="558"/>
                </a:cubicBezTo>
                <a:cubicBezTo>
                  <a:pt x="699" y="447"/>
                  <a:pt x="700" y="380"/>
                  <a:pt x="848" y="380"/>
                </a:cubicBezTo>
                <a:cubicBezTo>
                  <a:pt x="974" y="380"/>
                  <a:pt x="964" y="398"/>
                  <a:pt x="1007" y="425"/>
                </a:cubicBezTo>
                <a:cubicBezTo>
                  <a:pt x="1007" y="425"/>
                  <a:pt x="1007" y="425"/>
                  <a:pt x="1007" y="425"/>
                </a:cubicBezTo>
                <a:cubicBezTo>
                  <a:pt x="1023" y="435"/>
                  <a:pt x="1041" y="441"/>
                  <a:pt x="1061" y="441"/>
                </a:cubicBezTo>
                <a:cubicBezTo>
                  <a:pt x="1116" y="441"/>
                  <a:pt x="1161" y="396"/>
                  <a:pt x="1161" y="341"/>
                </a:cubicBezTo>
                <a:cubicBezTo>
                  <a:pt x="1161" y="286"/>
                  <a:pt x="1116" y="241"/>
                  <a:pt x="1061" y="241"/>
                </a:cubicBezTo>
                <a:close/>
              </a:path>
            </a:pathLst>
          </a:custGeom>
          <a:noFill/>
          <a:ln>
            <a:solidFill>
              <a:schemeClr val="bg1"/>
            </a:solidFill>
          </a:ln>
        </p:spPr>
        <p:txBody>
          <a:bodyPr vert="horz" wrap="square" lIns="68580" tIns="34290" rIns="68580" bIns="34290" numCol="1" anchor="t" anchorCtr="0" compatLnSpc="1"/>
          <a:lstStyle/>
          <a:p>
            <a:endParaRPr lang="zh-CN" altLang="en-US">
              <a:solidFill>
                <a:schemeClr val="bg1"/>
              </a:solidFill>
            </a:endParaRPr>
          </a:p>
        </p:txBody>
      </p:sp>
      <p:grpSp>
        <p:nvGrpSpPr>
          <p:cNvPr id="22" name="组合 21"/>
          <p:cNvGrpSpPr/>
          <p:nvPr/>
        </p:nvGrpSpPr>
        <p:grpSpPr>
          <a:xfrm>
            <a:off x="4507706" y="1300814"/>
            <a:ext cx="128588" cy="3200400"/>
            <a:chOff x="6010275" y="1583258"/>
            <a:chExt cx="171450" cy="4267200"/>
          </a:xfrm>
          <a:noFill/>
        </p:grpSpPr>
        <p:cxnSp>
          <p:nvCxnSpPr>
            <p:cNvPr id="23" name="直接连接符 22"/>
            <p:cNvCxnSpPr>
              <a:stCxn id="24" idx="3"/>
              <a:endCxn id="28" idx="0"/>
            </p:cNvCxnSpPr>
            <p:nvPr/>
          </p:nvCxnSpPr>
          <p:spPr>
            <a:xfrm>
              <a:off x="6096000" y="1713433"/>
              <a:ext cx="0" cy="4076700"/>
            </a:xfrm>
            <a:prstGeom prst="line">
              <a:avLst/>
            </a:prstGeom>
            <a:grpFill/>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4" name="Freeform 42"/>
            <p:cNvSpPr/>
            <p:nvPr/>
          </p:nvSpPr>
          <p:spPr bwMode="auto">
            <a:xfrm>
              <a:off x="6010275" y="1583258"/>
              <a:ext cx="171450" cy="130175"/>
            </a:xfrm>
            <a:custGeom>
              <a:avLst/>
              <a:gdLst>
                <a:gd name="T0" fmla="*/ 54 w 108"/>
                <a:gd name="T1" fmla="*/ 45 h 82"/>
                <a:gd name="T2" fmla="*/ 0 w 108"/>
                <a:gd name="T3" fmla="*/ 0 h 82"/>
                <a:gd name="T4" fmla="*/ 0 w 108"/>
                <a:gd name="T5" fmla="*/ 38 h 82"/>
                <a:gd name="T6" fmla="*/ 54 w 108"/>
                <a:gd name="T7" fmla="*/ 82 h 82"/>
                <a:gd name="T8" fmla="*/ 108 w 108"/>
                <a:gd name="T9" fmla="*/ 38 h 82"/>
                <a:gd name="T10" fmla="*/ 108 w 108"/>
                <a:gd name="T11" fmla="*/ 0 h 82"/>
                <a:gd name="T12" fmla="*/ 54 w 108"/>
                <a:gd name="T13" fmla="*/ 45 h 82"/>
              </a:gdLst>
              <a:ahLst/>
              <a:cxnLst>
                <a:cxn ang="0">
                  <a:pos x="T0" y="T1"/>
                </a:cxn>
                <a:cxn ang="0">
                  <a:pos x="T2" y="T3"/>
                </a:cxn>
                <a:cxn ang="0">
                  <a:pos x="T4" y="T5"/>
                </a:cxn>
                <a:cxn ang="0">
                  <a:pos x="T6" y="T7"/>
                </a:cxn>
                <a:cxn ang="0">
                  <a:pos x="T8" y="T9"/>
                </a:cxn>
                <a:cxn ang="0">
                  <a:pos x="T10" y="T11"/>
                </a:cxn>
                <a:cxn ang="0">
                  <a:pos x="T12" y="T13"/>
                </a:cxn>
              </a:cxnLst>
              <a:rect l="0" t="0" r="r" b="b"/>
              <a:pathLst>
                <a:path w="108" h="82">
                  <a:moveTo>
                    <a:pt x="54" y="45"/>
                  </a:moveTo>
                  <a:lnTo>
                    <a:pt x="0" y="0"/>
                  </a:lnTo>
                  <a:lnTo>
                    <a:pt x="0" y="38"/>
                  </a:lnTo>
                  <a:lnTo>
                    <a:pt x="54" y="82"/>
                  </a:lnTo>
                  <a:lnTo>
                    <a:pt x="108" y="38"/>
                  </a:lnTo>
                  <a:lnTo>
                    <a:pt x="108" y="0"/>
                  </a:lnTo>
                  <a:lnTo>
                    <a:pt x="54" y="45"/>
                  </a:lnTo>
                  <a:close/>
                </a:path>
              </a:pathLst>
            </a:custGeom>
            <a:grpFill/>
            <a:ln>
              <a:solidFill>
                <a:schemeClr val="bg1"/>
              </a:solidFill>
            </a:ln>
          </p:spPr>
          <p:txBody>
            <a:bodyPr vert="horz" wrap="square" lIns="68580" tIns="34290" rIns="68580" bIns="34290" numCol="1" anchor="t" anchorCtr="0" compatLnSpc="1"/>
            <a:lstStyle/>
            <a:p>
              <a:endParaRPr lang="zh-CN" altLang="en-US">
                <a:solidFill>
                  <a:schemeClr val="bg1"/>
                </a:solidFill>
              </a:endParaRPr>
            </a:p>
          </p:txBody>
        </p:sp>
        <p:sp>
          <p:nvSpPr>
            <p:cNvPr id="25" name="Freeform 43"/>
            <p:cNvSpPr/>
            <p:nvPr/>
          </p:nvSpPr>
          <p:spPr bwMode="auto">
            <a:xfrm>
              <a:off x="6010275" y="2615133"/>
              <a:ext cx="171450" cy="133350"/>
            </a:xfrm>
            <a:custGeom>
              <a:avLst/>
              <a:gdLst>
                <a:gd name="T0" fmla="*/ 54 w 108"/>
                <a:gd name="T1" fmla="*/ 45 h 84"/>
                <a:gd name="T2" fmla="*/ 0 w 108"/>
                <a:gd name="T3" fmla="*/ 0 h 84"/>
                <a:gd name="T4" fmla="*/ 0 w 108"/>
                <a:gd name="T5" fmla="*/ 39 h 84"/>
                <a:gd name="T6" fmla="*/ 54 w 108"/>
                <a:gd name="T7" fmla="*/ 84 h 84"/>
                <a:gd name="T8" fmla="*/ 108 w 108"/>
                <a:gd name="T9" fmla="*/ 39 h 84"/>
                <a:gd name="T10" fmla="*/ 108 w 108"/>
                <a:gd name="T11" fmla="*/ 0 h 84"/>
                <a:gd name="T12" fmla="*/ 54 w 108"/>
                <a:gd name="T13" fmla="*/ 45 h 84"/>
              </a:gdLst>
              <a:ahLst/>
              <a:cxnLst>
                <a:cxn ang="0">
                  <a:pos x="T0" y="T1"/>
                </a:cxn>
                <a:cxn ang="0">
                  <a:pos x="T2" y="T3"/>
                </a:cxn>
                <a:cxn ang="0">
                  <a:pos x="T4" y="T5"/>
                </a:cxn>
                <a:cxn ang="0">
                  <a:pos x="T6" y="T7"/>
                </a:cxn>
                <a:cxn ang="0">
                  <a:pos x="T8" y="T9"/>
                </a:cxn>
                <a:cxn ang="0">
                  <a:pos x="T10" y="T11"/>
                </a:cxn>
                <a:cxn ang="0">
                  <a:pos x="T12" y="T13"/>
                </a:cxn>
              </a:cxnLst>
              <a:rect l="0" t="0" r="r" b="b"/>
              <a:pathLst>
                <a:path w="108" h="84">
                  <a:moveTo>
                    <a:pt x="54" y="45"/>
                  </a:moveTo>
                  <a:lnTo>
                    <a:pt x="0" y="0"/>
                  </a:lnTo>
                  <a:lnTo>
                    <a:pt x="0" y="39"/>
                  </a:lnTo>
                  <a:lnTo>
                    <a:pt x="54" y="84"/>
                  </a:lnTo>
                  <a:lnTo>
                    <a:pt x="108" y="39"/>
                  </a:lnTo>
                  <a:lnTo>
                    <a:pt x="108" y="0"/>
                  </a:lnTo>
                  <a:lnTo>
                    <a:pt x="54" y="45"/>
                  </a:lnTo>
                  <a:close/>
                </a:path>
              </a:pathLst>
            </a:custGeom>
            <a:grpFill/>
            <a:ln>
              <a:solidFill>
                <a:schemeClr val="bg1"/>
              </a:solidFill>
            </a:ln>
          </p:spPr>
          <p:txBody>
            <a:bodyPr vert="horz" wrap="square" lIns="68580" tIns="34290" rIns="68580" bIns="34290" numCol="1" anchor="t" anchorCtr="0" compatLnSpc="1"/>
            <a:lstStyle/>
            <a:p>
              <a:endParaRPr lang="zh-CN" altLang="en-US">
                <a:solidFill>
                  <a:schemeClr val="bg1"/>
                </a:solidFill>
              </a:endParaRPr>
            </a:p>
          </p:txBody>
        </p:sp>
        <p:sp>
          <p:nvSpPr>
            <p:cNvPr id="26" name="Freeform 44"/>
            <p:cNvSpPr/>
            <p:nvPr/>
          </p:nvSpPr>
          <p:spPr bwMode="auto">
            <a:xfrm>
              <a:off x="6010275" y="3650183"/>
              <a:ext cx="171450" cy="133350"/>
            </a:xfrm>
            <a:custGeom>
              <a:avLst/>
              <a:gdLst>
                <a:gd name="T0" fmla="*/ 54 w 108"/>
                <a:gd name="T1" fmla="*/ 46 h 84"/>
                <a:gd name="T2" fmla="*/ 0 w 108"/>
                <a:gd name="T3" fmla="*/ 0 h 84"/>
                <a:gd name="T4" fmla="*/ 0 w 108"/>
                <a:gd name="T5" fmla="*/ 39 h 84"/>
                <a:gd name="T6" fmla="*/ 54 w 108"/>
                <a:gd name="T7" fmla="*/ 84 h 84"/>
                <a:gd name="T8" fmla="*/ 108 w 108"/>
                <a:gd name="T9" fmla="*/ 39 h 84"/>
                <a:gd name="T10" fmla="*/ 108 w 108"/>
                <a:gd name="T11" fmla="*/ 0 h 84"/>
                <a:gd name="T12" fmla="*/ 54 w 108"/>
                <a:gd name="T13" fmla="*/ 46 h 84"/>
              </a:gdLst>
              <a:ahLst/>
              <a:cxnLst>
                <a:cxn ang="0">
                  <a:pos x="T0" y="T1"/>
                </a:cxn>
                <a:cxn ang="0">
                  <a:pos x="T2" y="T3"/>
                </a:cxn>
                <a:cxn ang="0">
                  <a:pos x="T4" y="T5"/>
                </a:cxn>
                <a:cxn ang="0">
                  <a:pos x="T6" y="T7"/>
                </a:cxn>
                <a:cxn ang="0">
                  <a:pos x="T8" y="T9"/>
                </a:cxn>
                <a:cxn ang="0">
                  <a:pos x="T10" y="T11"/>
                </a:cxn>
                <a:cxn ang="0">
                  <a:pos x="T12" y="T13"/>
                </a:cxn>
              </a:cxnLst>
              <a:rect l="0" t="0" r="r" b="b"/>
              <a:pathLst>
                <a:path w="108" h="84">
                  <a:moveTo>
                    <a:pt x="54" y="46"/>
                  </a:moveTo>
                  <a:lnTo>
                    <a:pt x="0" y="0"/>
                  </a:lnTo>
                  <a:lnTo>
                    <a:pt x="0" y="39"/>
                  </a:lnTo>
                  <a:lnTo>
                    <a:pt x="54" y="84"/>
                  </a:lnTo>
                  <a:lnTo>
                    <a:pt x="108" y="39"/>
                  </a:lnTo>
                  <a:lnTo>
                    <a:pt x="108" y="0"/>
                  </a:lnTo>
                  <a:lnTo>
                    <a:pt x="54" y="46"/>
                  </a:lnTo>
                  <a:close/>
                </a:path>
              </a:pathLst>
            </a:custGeom>
            <a:grpFill/>
            <a:ln>
              <a:solidFill>
                <a:schemeClr val="bg1"/>
              </a:solidFill>
            </a:ln>
          </p:spPr>
          <p:txBody>
            <a:bodyPr vert="horz" wrap="square" lIns="68580" tIns="34290" rIns="68580" bIns="34290" numCol="1" anchor="t" anchorCtr="0" compatLnSpc="1"/>
            <a:lstStyle/>
            <a:p>
              <a:endParaRPr lang="zh-CN" altLang="en-US">
                <a:solidFill>
                  <a:schemeClr val="bg1"/>
                </a:solidFill>
              </a:endParaRPr>
            </a:p>
          </p:txBody>
        </p:sp>
        <p:sp>
          <p:nvSpPr>
            <p:cNvPr id="27" name="Freeform 45"/>
            <p:cNvSpPr/>
            <p:nvPr/>
          </p:nvSpPr>
          <p:spPr bwMode="auto">
            <a:xfrm>
              <a:off x="6010275" y="4685233"/>
              <a:ext cx="171450" cy="130175"/>
            </a:xfrm>
            <a:custGeom>
              <a:avLst/>
              <a:gdLst>
                <a:gd name="T0" fmla="*/ 54 w 108"/>
                <a:gd name="T1" fmla="*/ 46 h 82"/>
                <a:gd name="T2" fmla="*/ 0 w 108"/>
                <a:gd name="T3" fmla="*/ 0 h 82"/>
                <a:gd name="T4" fmla="*/ 0 w 108"/>
                <a:gd name="T5" fmla="*/ 39 h 82"/>
                <a:gd name="T6" fmla="*/ 54 w 108"/>
                <a:gd name="T7" fmla="*/ 82 h 82"/>
                <a:gd name="T8" fmla="*/ 108 w 108"/>
                <a:gd name="T9" fmla="*/ 39 h 82"/>
                <a:gd name="T10" fmla="*/ 108 w 108"/>
                <a:gd name="T11" fmla="*/ 0 h 82"/>
                <a:gd name="T12" fmla="*/ 54 w 108"/>
                <a:gd name="T13" fmla="*/ 46 h 82"/>
              </a:gdLst>
              <a:ahLst/>
              <a:cxnLst>
                <a:cxn ang="0">
                  <a:pos x="T0" y="T1"/>
                </a:cxn>
                <a:cxn ang="0">
                  <a:pos x="T2" y="T3"/>
                </a:cxn>
                <a:cxn ang="0">
                  <a:pos x="T4" y="T5"/>
                </a:cxn>
                <a:cxn ang="0">
                  <a:pos x="T6" y="T7"/>
                </a:cxn>
                <a:cxn ang="0">
                  <a:pos x="T8" y="T9"/>
                </a:cxn>
                <a:cxn ang="0">
                  <a:pos x="T10" y="T11"/>
                </a:cxn>
                <a:cxn ang="0">
                  <a:pos x="T12" y="T13"/>
                </a:cxn>
              </a:cxnLst>
              <a:rect l="0" t="0" r="r" b="b"/>
              <a:pathLst>
                <a:path w="108" h="82">
                  <a:moveTo>
                    <a:pt x="54" y="46"/>
                  </a:moveTo>
                  <a:lnTo>
                    <a:pt x="0" y="0"/>
                  </a:lnTo>
                  <a:lnTo>
                    <a:pt x="0" y="39"/>
                  </a:lnTo>
                  <a:lnTo>
                    <a:pt x="54" y="82"/>
                  </a:lnTo>
                  <a:lnTo>
                    <a:pt x="108" y="39"/>
                  </a:lnTo>
                  <a:lnTo>
                    <a:pt x="108" y="0"/>
                  </a:lnTo>
                  <a:lnTo>
                    <a:pt x="54" y="46"/>
                  </a:lnTo>
                  <a:close/>
                </a:path>
              </a:pathLst>
            </a:custGeom>
            <a:grpFill/>
            <a:ln>
              <a:solidFill>
                <a:schemeClr val="bg1"/>
              </a:solidFill>
            </a:ln>
          </p:spPr>
          <p:txBody>
            <a:bodyPr vert="horz" wrap="square" lIns="68580" tIns="34290" rIns="68580" bIns="34290" numCol="1" anchor="t" anchorCtr="0" compatLnSpc="1"/>
            <a:lstStyle/>
            <a:p>
              <a:endParaRPr lang="zh-CN" altLang="en-US">
                <a:solidFill>
                  <a:schemeClr val="bg1"/>
                </a:solidFill>
              </a:endParaRPr>
            </a:p>
          </p:txBody>
        </p:sp>
        <p:sp>
          <p:nvSpPr>
            <p:cNvPr id="28" name="Freeform 46"/>
            <p:cNvSpPr/>
            <p:nvPr/>
          </p:nvSpPr>
          <p:spPr bwMode="auto">
            <a:xfrm>
              <a:off x="6010275" y="5718696"/>
              <a:ext cx="171450" cy="131762"/>
            </a:xfrm>
            <a:custGeom>
              <a:avLst/>
              <a:gdLst>
                <a:gd name="T0" fmla="*/ 54 w 108"/>
                <a:gd name="T1" fmla="*/ 45 h 83"/>
                <a:gd name="T2" fmla="*/ 0 w 108"/>
                <a:gd name="T3" fmla="*/ 0 h 83"/>
                <a:gd name="T4" fmla="*/ 0 w 108"/>
                <a:gd name="T5" fmla="*/ 38 h 83"/>
                <a:gd name="T6" fmla="*/ 54 w 108"/>
                <a:gd name="T7" fmla="*/ 83 h 83"/>
                <a:gd name="T8" fmla="*/ 108 w 108"/>
                <a:gd name="T9" fmla="*/ 38 h 83"/>
                <a:gd name="T10" fmla="*/ 108 w 108"/>
                <a:gd name="T11" fmla="*/ 0 h 83"/>
                <a:gd name="T12" fmla="*/ 54 w 108"/>
                <a:gd name="T13" fmla="*/ 45 h 83"/>
              </a:gdLst>
              <a:ahLst/>
              <a:cxnLst>
                <a:cxn ang="0">
                  <a:pos x="T0" y="T1"/>
                </a:cxn>
                <a:cxn ang="0">
                  <a:pos x="T2" y="T3"/>
                </a:cxn>
                <a:cxn ang="0">
                  <a:pos x="T4" y="T5"/>
                </a:cxn>
                <a:cxn ang="0">
                  <a:pos x="T6" y="T7"/>
                </a:cxn>
                <a:cxn ang="0">
                  <a:pos x="T8" y="T9"/>
                </a:cxn>
                <a:cxn ang="0">
                  <a:pos x="T10" y="T11"/>
                </a:cxn>
                <a:cxn ang="0">
                  <a:pos x="T12" y="T13"/>
                </a:cxn>
              </a:cxnLst>
              <a:rect l="0" t="0" r="r" b="b"/>
              <a:pathLst>
                <a:path w="108" h="83">
                  <a:moveTo>
                    <a:pt x="54" y="45"/>
                  </a:moveTo>
                  <a:lnTo>
                    <a:pt x="0" y="0"/>
                  </a:lnTo>
                  <a:lnTo>
                    <a:pt x="0" y="38"/>
                  </a:lnTo>
                  <a:lnTo>
                    <a:pt x="54" y="83"/>
                  </a:lnTo>
                  <a:lnTo>
                    <a:pt x="108" y="38"/>
                  </a:lnTo>
                  <a:lnTo>
                    <a:pt x="108" y="0"/>
                  </a:lnTo>
                  <a:lnTo>
                    <a:pt x="54" y="45"/>
                  </a:lnTo>
                  <a:close/>
                </a:path>
              </a:pathLst>
            </a:custGeom>
            <a:grpFill/>
            <a:ln>
              <a:solidFill>
                <a:schemeClr val="bg1"/>
              </a:solidFill>
            </a:ln>
          </p:spPr>
          <p:txBody>
            <a:bodyPr vert="horz" wrap="square" lIns="68580" tIns="34290" rIns="68580" bIns="34290" numCol="1" anchor="t" anchorCtr="0" compatLnSpc="1"/>
            <a:lstStyle/>
            <a:p>
              <a:endParaRPr lang="zh-CN" altLang="en-US">
                <a:solidFill>
                  <a:schemeClr val="bg1"/>
                </a:solidFill>
              </a:endParaRPr>
            </a:p>
          </p:txBody>
        </p:sp>
      </p:grpSp>
      <p:sp>
        <p:nvSpPr>
          <p:cNvPr id="29" name="Oval 47"/>
          <p:cNvSpPr>
            <a:spLocks noChangeArrowheads="1"/>
          </p:cNvSpPr>
          <p:nvPr/>
        </p:nvSpPr>
        <p:spPr bwMode="auto">
          <a:xfrm>
            <a:off x="2462213" y="1141270"/>
            <a:ext cx="1240631" cy="1238250"/>
          </a:xfrm>
          <a:prstGeom prst="ellipse">
            <a:avLst/>
          </a:prstGeom>
          <a:noFill/>
          <a:ln>
            <a:solidFill>
              <a:schemeClr val="bg1"/>
            </a:solidFill>
          </a:ln>
        </p:spPr>
        <p:txBody>
          <a:bodyPr vert="horz" wrap="square" lIns="68580" tIns="34290" rIns="68580" bIns="34290" numCol="1" anchor="t" anchorCtr="0" compatLnSpc="1"/>
          <a:lstStyle/>
          <a:p>
            <a:endParaRPr lang="zh-CN" altLang="en-US">
              <a:solidFill>
                <a:schemeClr val="bg1"/>
              </a:solidFill>
            </a:endParaRPr>
          </a:p>
        </p:txBody>
      </p:sp>
      <p:sp>
        <p:nvSpPr>
          <p:cNvPr id="30" name="Oval 48"/>
          <p:cNvSpPr>
            <a:spLocks noChangeArrowheads="1"/>
          </p:cNvSpPr>
          <p:nvPr/>
        </p:nvSpPr>
        <p:spPr bwMode="auto">
          <a:xfrm>
            <a:off x="4406503" y="1594899"/>
            <a:ext cx="330994" cy="330994"/>
          </a:xfrm>
          <a:prstGeom prst="ellipse">
            <a:avLst/>
          </a:prstGeom>
          <a:noFill/>
          <a:ln>
            <a:solidFill>
              <a:schemeClr val="bg1"/>
            </a:solidFill>
          </a:ln>
        </p:spPr>
        <p:txBody>
          <a:bodyPr vert="horz" wrap="square" lIns="0" tIns="0" rIns="0" bIns="0" numCol="1" anchor="ctr" anchorCtr="0" compatLnSpc="1"/>
          <a:lstStyle/>
          <a:p>
            <a:pPr algn="ctr"/>
            <a:r>
              <a:rPr lang="en-US" altLang="zh-CN" sz="2100" dirty="0">
                <a:solidFill>
                  <a:schemeClr val="bg1"/>
                </a:solidFill>
                <a:latin typeface="Agency FB" panose="020B0503020202020204" pitchFamily="34" charset="0"/>
              </a:rPr>
              <a:t>A</a:t>
            </a:r>
            <a:endParaRPr lang="zh-CN" altLang="en-US" sz="2100" dirty="0">
              <a:solidFill>
                <a:schemeClr val="bg1"/>
              </a:solidFill>
              <a:latin typeface="Agency FB" panose="020B0503020202020204" pitchFamily="34" charset="0"/>
            </a:endParaRPr>
          </a:p>
        </p:txBody>
      </p:sp>
      <p:sp>
        <p:nvSpPr>
          <p:cNvPr id="31" name="Freeform 49"/>
          <p:cNvSpPr/>
          <p:nvPr/>
        </p:nvSpPr>
        <p:spPr bwMode="auto">
          <a:xfrm>
            <a:off x="2375297" y="2598595"/>
            <a:ext cx="2403872" cy="1414463"/>
          </a:xfrm>
          <a:custGeom>
            <a:avLst/>
            <a:gdLst>
              <a:gd name="T0" fmla="*/ 1061 w 1161"/>
              <a:gd name="T1" fmla="*/ 242 h 683"/>
              <a:gd name="T2" fmla="*/ 1007 w 1161"/>
              <a:gd name="T3" fmla="*/ 257 h 683"/>
              <a:gd name="T4" fmla="*/ 1007 w 1161"/>
              <a:gd name="T5" fmla="*/ 257 h 683"/>
              <a:gd name="T6" fmla="*/ 848 w 1161"/>
              <a:gd name="T7" fmla="*/ 303 h 683"/>
              <a:gd name="T8" fmla="*/ 605 w 1161"/>
              <a:gd name="T9" fmla="*/ 125 h 683"/>
              <a:gd name="T10" fmla="*/ 605 w 1161"/>
              <a:gd name="T11" fmla="*/ 125 h 683"/>
              <a:gd name="T12" fmla="*/ 605 w 1161"/>
              <a:gd name="T13" fmla="*/ 124 h 683"/>
              <a:gd name="T14" fmla="*/ 605 w 1161"/>
              <a:gd name="T15" fmla="*/ 124 h 683"/>
              <a:gd name="T16" fmla="*/ 342 w 1161"/>
              <a:gd name="T17" fmla="*/ 0 h 683"/>
              <a:gd name="T18" fmla="*/ 0 w 1161"/>
              <a:gd name="T19" fmla="*/ 342 h 683"/>
              <a:gd name="T20" fmla="*/ 342 w 1161"/>
              <a:gd name="T21" fmla="*/ 683 h 683"/>
              <a:gd name="T22" fmla="*/ 605 w 1161"/>
              <a:gd name="T23" fmla="*/ 559 h 683"/>
              <a:gd name="T24" fmla="*/ 605 w 1161"/>
              <a:gd name="T25" fmla="*/ 559 h 683"/>
              <a:gd name="T26" fmla="*/ 848 w 1161"/>
              <a:gd name="T27" fmla="*/ 380 h 683"/>
              <a:gd name="T28" fmla="*/ 1007 w 1161"/>
              <a:gd name="T29" fmla="*/ 426 h 683"/>
              <a:gd name="T30" fmla="*/ 1007 w 1161"/>
              <a:gd name="T31" fmla="*/ 426 h 683"/>
              <a:gd name="T32" fmla="*/ 1061 w 1161"/>
              <a:gd name="T33" fmla="*/ 441 h 683"/>
              <a:gd name="T34" fmla="*/ 1161 w 1161"/>
              <a:gd name="T35" fmla="*/ 342 h 683"/>
              <a:gd name="T36" fmla="*/ 1061 w 1161"/>
              <a:gd name="T37" fmla="*/ 242 h 6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61" h="683">
                <a:moveTo>
                  <a:pt x="1061" y="242"/>
                </a:moveTo>
                <a:cubicBezTo>
                  <a:pt x="1041" y="242"/>
                  <a:pt x="1023" y="248"/>
                  <a:pt x="1007" y="257"/>
                </a:cubicBezTo>
                <a:cubicBezTo>
                  <a:pt x="1007" y="257"/>
                  <a:pt x="1007" y="257"/>
                  <a:pt x="1007" y="257"/>
                </a:cubicBezTo>
                <a:cubicBezTo>
                  <a:pt x="964" y="285"/>
                  <a:pt x="974" y="303"/>
                  <a:pt x="848" y="303"/>
                </a:cubicBezTo>
                <a:cubicBezTo>
                  <a:pt x="700" y="303"/>
                  <a:pt x="699" y="236"/>
                  <a:pt x="605" y="125"/>
                </a:cubicBezTo>
                <a:cubicBezTo>
                  <a:pt x="605" y="125"/>
                  <a:pt x="605" y="125"/>
                  <a:pt x="605" y="125"/>
                </a:cubicBezTo>
                <a:cubicBezTo>
                  <a:pt x="605" y="125"/>
                  <a:pt x="605" y="124"/>
                  <a:pt x="605" y="124"/>
                </a:cubicBezTo>
                <a:cubicBezTo>
                  <a:pt x="605" y="124"/>
                  <a:pt x="605" y="124"/>
                  <a:pt x="605" y="124"/>
                </a:cubicBezTo>
                <a:cubicBezTo>
                  <a:pt x="542" y="49"/>
                  <a:pt x="448" y="0"/>
                  <a:pt x="342" y="0"/>
                </a:cubicBezTo>
                <a:cubicBezTo>
                  <a:pt x="153" y="0"/>
                  <a:pt x="0" y="153"/>
                  <a:pt x="0" y="342"/>
                </a:cubicBezTo>
                <a:cubicBezTo>
                  <a:pt x="0" y="530"/>
                  <a:pt x="153" y="683"/>
                  <a:pt x="342" y="683"/>
                </a:cubicBezTo>
                <a:cubicBezTo>
                  <a:pt x="448" y="683"/>
                  <a:pt x="542" y="634"/>
                  <a:pt x="605" y="559"/>
                </a:cubicBezTo>
                <a:cubicBezTo>
                  <a:pt x="605" y="559"/>
                  <a:pt x="605" y="559"/>
                  <a:pt x="605" y="559"/>
                </a:cubicBezTo>
                <a:cubicBezTo>
                  <a:pt x="699" y="448"/>
                  <a:pt x="700" y="380"/>
                  <a:pt x="848" y="380"/>
                </a:cubicBezTo>
                <a:cubicBezTo>
                  <a:pt x="974" y="380"/>
                  <a:pt x="964" y="398"/>
                  <a:pt x="1007" y="426"/>
                </a:cubicBezTo>
                <a:cubicBezTo>
                  <a:pt x="1007" y="426"/>
                  <a:pt x="1007" y="426"/>
                  <a:pt x="1007" y="426"/>
                </a:cubicBezTo>
                <a:cubicBezTo>
                  <a:pt x="1023" y="436"/>
                  <a:pt x="1041" y="441"/>
                  <a:pt x="1061" y="441"/>
                </a:cubicBezTo>
                <a:cubicBezTo>
                  <a:pt x="1116" y="441"/>
                  <a:pt x="1161" y="397"/>
                  <a:pt x="1161" y="342"/>
                </a:cubicBezTo>
                <a:cubicBezTo>
                  <a:pt x="1161" y="286"/>
                  <a:pt x="1116" y="242"/>
                  <a:pt x="1061" y="242"/>
                </a:cubicBezTo>
                <a:close/>
              </a:path>
            </a:pathLst>
          </a:custGeom>
          <a:noFill/>
          <a:ln>
            <a:solidFill>
              <a:schemeClr val="bg1"/>
            </a:solidFill>
          </a:ln>
        </p:spPr>
        <p:txBody>
          <a:bodyPr vert="horz" wrap="square" lIns="68580" tIns="34290" rIns="68580" bIns="34290" numCol="1" anchor="t" anchorCtr="0" compatLnSpc="1"/>
          <a:lstStyle/>
          <a:p>
            <a:endParaRPr lang="zh-CN" altLang="en-US">
              <a:solidFill>
                <a:schemeClr val="bg1"/>
              </a:solidFill>
            </a:endParaRPr>
          </a:p>
        </p:txBody>
      </p:sp>
      <p:sp>
        <p:nvSpPr>
          <p:cNvPr id="32" name="Oval 50"/>
          <p:cNvSpPr>
            <a:spLocks noChangeArrowheads="1"/>
          </p:cNvSpPr>
          <p:nvPr/>
        </p:nvSpPr>
        <p:spPr bwMode="auto">
          <a:xfrm>
            <a:off x="2462213" y="2685511"/>
            <a:ext cx="1240631" cy="1240631"/>
          </a:xfrm>
          <a:prstGeom prst="ellipse">
            <a:avLst/>
          </a:prstGeom>
          <a:noFill/>
          <a:ln>
            <a:solidFill>
              <a:schemeClr val="bg1"/>
            </a:solidFill>
          </a:ln>
        </p:spPr>
        <p:txBody>
          <a:bodyPr vert="horz" wrap="square" lIns="68580" tIns="34290" rIns="68580" bIns="34290" numCol="1" anchor="t" anchorCtr="0" compatLnSpc="1"/>
          <a:lstStyle/>
          <a:p>
            <a:endParaRPr lang="zh-CN" altLang="en-US">
              <a:solidFill>
                <a:schemeClr val="bg1"/>
              </a:solidFill>
            </a:endParaRPr>
          </a:p>
        </p:txBody>
      </p:sp>
      <p:sp>
        <p:nvSpPr>
          <p:cNvPr id="33" name="Oval 51"/>
          <p:cNvSpPr>
            <a:spLocks noChangeArrowheads="1"/>
          </p:cNvSpPr>
          <p:nvPr/>
        </p:nvSpPr>
        <p:spPr bwMode="auto">
          <a:xfrm>
            <a:off x="4406503" y="3139139"/>
            <a:ext cx="330994" cy="333375"/>
          </a:xfrm>
          <a:prstGeom prst="ellipse">
            <a:avLst/>
          </a:prstGeom>
          <a:noFill/>
          <a:ln>
            <a:solidFill>
              <a:schemeClr val="bg1"/>
            </a:solidFill>
          </a:ln>
        </p:spPr>
        <p:txBody>
          <a:bodyPr vert="horz" wrap="square" lIns="0" tIns="0" rIns="0" bIns="0" numCol="1" anchor="ctr" anchorCtr="0" compatLnSpc="1"/>
          <a:lstStyle/>
          <a:p>
            <a:pPr algn="ctr"/>
            <a:r>
              <a:rPr lang="en-US" altLang="zh-CN" sz="2100" dirty="0">
                <a:solidFill>
                  <a:schemeClr val="bg1"/>
                </a:solidFill>
                <a:latin typeface="Agency FB" panose="020B0503020202020204" pitchFamily="34" charset="0"/>
              </a:rPr>
              <a:t>C</a:t>
            </a:r>
            <a:endParaRPr lang="zh-CN" altLang="en-US" sz="2100" dirty="0">
              <a:solidFill>
                <a:schemeClr val="bg1"/>
              </a:solidFill>
              <a:latin typeface="Agency FB" panose="020B0503020202020204" pitchFamily="34" charset="0"/>
            </a:endParaRPr>
          </a:p>
        </p:txBody>
      </p:sp>
      <p:sp>
        <p:nvSpPr>
          <p:cNvPr id="34" name="Freeform 54"/>
          <p:cNvSpPr/>
          <p:nvPr/>
        </p:nvSpPr>
        <p:spPr bwMode="auto">
          <a:xfrm>
            <a:off x="4364832" y="1827070"/>
            <a:ext cx="2403872" cy="1410890"/>
          </a:xfrm>
          <a:custGeom>
            <a:avLst/>
            <a:gdLst>
              <a:gd name="T0" fmla="*/ 819 w 1161"/>
              <a:gd name="T1" fmla="*/ 0 h 682"/>
              <a:gd name="T2" fmla="*/ 556 w 1161"/>
              <a:gd name="T3" fmla="*/ 124 h 682"/>
              <a:gd name="T4" fmla="*/ 556 w 1161"/>
              <a:gd name="T5" fmla="*/ 124 h 682"/>
              <a:gd name="T6" fmla="*/ 556 w 1161"/>
              <a:gd name="T7" fmla="*/ 124 h 682"/>
              <a:gd name="T8" fmla="*/ 556 w 1161"/>
              <a:gd name="T9" fmla="*/ 124 h 682"/>
              <a:gd name="T10" fmla="*/ 313 w 1161"/>
              <a:gd name="T11" fmla="*/ 303 h 682"/>
              <a:gd name="T12" fmla="*/ 154 w 1161"/>
              <a:gd name="T13" fmla="*/ 257 h 682"/>
              <a:gd name="T14" fmla="*/ 154 w 1161"/>
              <a:gd name="T15" fmla="*/ 257 h 682"/>
              <a:gd name="T16" fmla="*/ 100 w 1161"/>
              <a:gd name="T17" fmla="*/ 241 h 682"/>
              <a:gd name="T18" fmla="*/ 0 w 1161"/>
              <a:gd name="T19" fmla="*/ 341 h 682"/>
              <a:gd name="T20" fmla="*/ 100 w 1161"/>
              <a:gd name="T21" fmla="*/ 441 h 682"/>
              <a:gd name="T22" fmla="*/ 154 w 1161"/>
              <a:gd name="T23" fmla="*/ 425 h 682"/>
              <a:gd name="T24" fmla="*/ 154 w 1161"/>
              <a:gd name="T25" fmla="*/ 425 h 682"/>
              <a:gd name="T26" fmla="*/ 313 w 1161"/>
              <a:gd name="T27" fmla="*/ 380 h 682"/>
              <a:gd name="T28" fmla="*/ 556 w 1161"/>
              <a:gd name="T29" fmla="*/ 558 h 682"/>
              <a:gd name="T30" fmla="*/ 556 w 1161"/>
              <a:gd name="T31" fmla="*/ 558 h 682"/>
              <a:gd name="T32" fmla="*/ 819 w 1161"/>
              <a:gd name="T33" fmla="*/ 682 h 682"/>
              <a:gd name="T34" fmla="*/ 1161 w 1161"/>
              <a:gd name="T35" fmla="*/ 341 h 682"/>
              <a:gd name="T36" fmla="*/ 819 w 1161"/>
              <a:gd name="T37" fmla="*/ 0 h 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61" h="682">
                <a:moveTo>
                  <a:pt x="819" y="0"/>
                </a:moveTo>
                <a:cubicBezTo>
                  <a:pt x="714" y="0"/>
                  <a:pt x="619" y="48"/>
                  <a:pt x="556" y="124"/>
                </a:cubicBezTo>
                <a:cubicBezTo>
                  <a:pt x="556" y="124"/>
                  <a:pt x="556" y="124"/>
                  <a:pt x="556" y="124"/>
                </a:cubicBezTo>
                <a:cubicBezTo>
                  <a:pt x="556" y="124"/>
                  <a:pt x="556" y="124"/>
                  <a:pt x="556" y="124"/>
                </a:cubicBezTo>
                <a:cubicBezTo>
                  <a:pt x="556" y="124"/>
                  <a:pt x="556" y="124"/>
                  <a:pt x="556" y="124"/>
                </a:cubicBezTo>
                <a:cubicBezTo>
                  <a:pt x="462" y="235"/>
                  <a:pt x="461" y="303"/>
                  <a:pt x="313" y="303"/>
                </a:cubicBezTo>
                <a:cubicBezTo>
                  <a:pt x="187" y="303"/>
                  <a:pt x="197" y="284"/>
                  <a:pt x="154" y="257"/>
                </a:cubicBezTo>
                <a:cubicBezTo>
                  <a:pt x="154" y="257"/>
                  <a:pt x="154" y="257"/>
                  <a:pt x="154" y="257"/>
                </a:cubicBezTo>
                <a:cubicBezTo>
                  <a:pt x="138" y="247"/>
                  <a:pt x="120" y="241"/>
                  <a:pt x="100" y="241"/>
                </a:cubicBezTo>
                <a:cubicBezTo>
                  <a:pt x="45" y="241"/>
                  <a:pt x="0" y="286"/>
                  <a:pt x="0" y="341"/>
                </a:cubicBezTo>
                <a:cubicBezTo>
                  <a:pt x="0" y="396"/>
                  <a:pt x="45" y="441"/>
                  <a:pt x="100" y="441"/>
                </a:cubicBezTo>
                <a:cubicBezTo>
                  <a:pt x="120" y="441"/>
                  <a:pt x="138" y="435"/>
                  <a:pt x="154" y="425"/>
                </a:cubicBezTo>
                <a:cubicBezTo>
                  <a:pt x="154" y="425"/>
                  <a:pt x="154" y="425"/>
                  <a:pt x="154" y="425"/>
                </a:cubicBezTo>
                <a:cubicBezTo>
                  <a:pt x="197" y="398"/>
                  <a:pt x="187" y="380"/>
                  <a:pt x="313" y="380"/>
                </a:cubicBezTo>
                <a:cubicBezTo>
                  <a:pt x="461" y="380"/>
                  <a:pt x="462" y="447"/>
                  <a:pt x="556" y="558"/>
                </a:cubicBezTo>
                <a:cubicBezTo>
                  <a:pt x="556" y="558"/>
                  <a:pt x="556" y="558"/>
                  <a:pt x="556" y="558"/>
                </a:cubicBezTo>
                <a:cubicBezTo>
                  <a:pt x="619" y="634"/>
                  <a:pt x="714" y="682"/>
                  <a:pt x="819" y="682"/>
                </a:cubicBezTo>
                <a:cubicBezTo>
                  <a:pt x="1008" y="682"/>
                  <a:pt x="1161" y="530"/>
                  <a:pt x="1161" y="341"/>
                </a:cubicBezTo>
                <a:cubicBezTo>
                  <a:pt x="1161" y="153"/>
                  <a:pt x="1008" y="0"/>
                  <a:pt x="819" y="0"/>
                </a:cubicBezTo>
                <a:close/>
              </a:path>
            </a:pathLst>
          </a:custGeom>
          <a:noFill/>
          <a:ln>
            <a:solidFill>
              <a:schemeClr val="bg1"/>
            </a:solidFill>
          </a:ln>
        </p:spPr>
        <p:txBody>
          <a:bodyPr vert="horz" wrap="square" lIns="68580" tIns="34290" rIns="68580" bIns="34290" numCol="1" anchor="t" anchorCtr="0" compatLnSpc="1"/>
          <a:lstStyle/>
          <a:p>
            <a:endParaRPr lang="zh-CN" altLang="en-US">
              <a:solidFill>
                <a:schemeClr val="bg1"/>
              </a:solidFill>
            </a:endParaRPr>
          </a:p>
        </p:txBody>
      </p:sp>
      <p:sp>
        <p:nvSpPr>
          <p:cNvPr id="35" name="Oval 55"/>
          <p:cNvSpPr>
            <a:spLocks noChangeArrowheads="1"/>
          </p:cNvSpPr>
          <p:nvPr/>
        </p:nvSpPr>
        <p:spPr bwMode="auto">
          <a:xfrm>
            <a:off x="5441157" y="1913986"/>
            <a:ext cx="1240631" cy="1239440"/>
          </a:xfrm>
          <a:prstGeom prst="ellipse">
            <a:avLst/>
          </a:prstGeom>
          <a:noFill/>
          <a:ln>
            <a:solidFill>
              <a:schemeClr val="bg1"/>
            </a:solidFill>
          </a:ln>
        </p:spPr>
        <p:txBody>
          <a:bodyPr vert="horz" wrap="square" lIns="68580" tIns="34290" rIns="68580" bIns="34290" numCol="1" anchor="t" anchorCtr="0" compatLnSpc="1"/>
          <a:lstStyle/>
          <a:p>
            <a:endParaRPr lang="zh-CN" altLang="en-US">
              <a:solidFill>
                <a:schemeClr val="bg1"/>
              </a:solidFill>
            </a:endParaRPr>
          </a:p>
        </p:txBody>
      </p:sp>
      <p:sp>
        <p:nvSpPr>
          <p:cNvPr id="36" name="Oval 56"/>
          <p:cNvSpPr>
            <a:spLocks noChangeArrowheads="1"/>
          </p:cNvSpPr>
          <p:nvPr/>
        </p:nvSpPr>
        <p:spPr bwMode="auto">
          <a:xfrm>
            <a:off x="4406503" y="2366423"/>
            <a:ext cx="330994" cy="333375"/>
          </a:xfrm>
          <a:prstGeom prst="ellipse">
            <a:avLst/>
          </a:prstGeom>
          <a:noFill/>
          <a:ln>
            <a:solidFill>
              <a:schemeClr val="bg1"/>
            </a:solidFill>
          </a:ln>
        </p:spPr>
        <p:txBody>
          <a:bodyPr vert="horz" wrap="square" lIns="0" tIns="0" rIns="0" bIns="0" numCol="1" anchor="ctr" anchorCtr="0" compatLnSpc="1"/>
          <a:lstStyle/>
          <a:p>
            <a:pPr algn="ctr"/>
            <a:r>
              <a:rPr lang="en-US" altLang="zh-CN" sz="2100" dirty="0">
                <a:solidFill>
                  <a:schemeClr val="bg1"/>
                </a:solidFill>
                <a:latin typeface="Agency FB" panose="020B0503020202020204" pitchFamily="34" charset="0"/>
              </a:rPr>
              <a:t>B</a:t>
            </a:r>
            <a:endParaRPr lang="zh-CN" altLang="en-US" sz="2100" dirty="0">
              <a:solidFill>
                <a:schemeClr val="bg1"/>
              </a:solidFill>
              <a:latin typeface="Agency FB" panose="020B0503020202020204" pitchFamily="34" charset="0"/>
            </a:endParaRPr>
          </a:p>
        </p:txBody>
      </p:sp>
      <p:sp>
        <p:nvSpPr>
          <p:cNvPr id="37" name="Oval 57"/>
          <p:cNvSpPr>
            <a:spLocks noChangeArrowheads="1"/>
          </p:cNvSpPr>
          <p:nvPr/>
        </p:nvSpPr>
        <p:spPr bwMode="auto">
          <a:xfrm>
            <a:off x="5441157" y="3460607"/>
            <a:ext cx="1240631" cy="1237059"/>
          </a:xfrm>
          <a:prstGeom prst="ellipse">
            <a:avLst/>
          </a:prstGeom>
          <a:noFill/>
          <a:ln>
            <a:solidFill>
              <a:schemeClr val="bg1"/>
            </a:solidFill>
          </a:ln>
        </p:spPr>
        <p:txBody>
          <a:bodyPr vert="horz" wrap="square" lIns="68580" tIns="34290" rIns="68580" bIns="34290" numCol="1" anchor="t" anchorCtr="0" compatLnSpc="1"/>
          <a:lstStyle/>
          <a:p>
            <a:endParaRPr lang="zh-CN" altLang="en-US">
              <a:solidFill>
                <a:schemeClr val="bg1"/>
              </a:solidFill>
            </a:endParaRPr>
          </a:p>
        </p:txBody>
      </p:sp>
      <p:sp>
        <p:nvSpPr>
          <p:cNvPr id="38" name="Oval 59"/>
          <p:cNvSpPr>
            <a:spLocks noChangeArrowheads="1"/>
          </p:cNvSpPr>
          <p:nvPr/>
        </p:nvSpPr>
        <p:spPr bwMode="auto">
          <a:xfrm>
            <a:off x="4406503" y="3913045"/>
            <a:ext cx="330994" cy="332184"/>
          </a:xfrm>
          <a:prstGeom prst="ellipse">
            <a:avLst/>
          </a:prstGeom>
          <a:noFill/>
          <a:ln>
            <a:solidFill>
              <a:schemeClr val="bg1"/>
            </a:solidFill>
          </a:ln>
        </p:spPr>
        <p:txBody>
          <a:bodyPr vert="horz" wrap="square" lIns="0" tIns="0" rIns="0" bIns="0" numCol="1" anchor="ctr" anchorCtr="0" compatLnSpc="1"/>
          <a:lstStyle/>
          <a:p>
            <a:pPr algn="ctr"/>
            <a:r>
              <a:rPr lang="en-US" altLang="zh-CN" sz="2100" dirty="0">
                <a:solidFill>
                  <a:schemeClr val="bg1"/>
                </a:solidFill>
                <a:latin typeface="Agency FB" panose="020B0503020202020204" pitchFamily="34" charset="0"/>
              </a:rPr>
              <a:t>D</a:t>
            </a:r>
            <a:endParaRPr lang="zh-CN" altLang="en-US" sz="2100" dirty="0">
              <a:solidFill>
                <a:schemeClr val="bg1"/>
              </a:solidFill>
              <a:latin typeface="Agency FB" panose="020B0503020202020204" pitchFamily="34" charset="0"/>
            </a:endParaRPr>
          </a:p>
        </p:txBody>
      </p:sp>
      <p:sp>
        <p:nvSpPr>
          <p:cNvPr id="39" name="TextBox 30"/>
          <p:cNvSpPr txBox="1"/>
          <p:nvPr/>
        </p:nvSpPr>
        <p:spPr>
          <a:xfrm>
            <a:off x="2740700" y="1437230"/>
            <a:ext cx="683655" cy="646331"/>
          </a:xfrm>
          <a:prstGeom prst="rect">
            <a:avLst/>
          </a:prstGeom>
          <a:noFill/>
        </p:spPr>
        <p:txBody>
          <a:bodyPr wrap="square" lIns="0" tIns="0" rIns="0" bIns="0" rtlCol="0">
            <a:spAutoFit/>
          </a:bodyPr>
          <a:lstStyle/>
          <a:p>
            <a:pPr algn="ctr"/>
            <a:r>
              <a:rPr lang="zh-CN" altLang="en-US" sz="2100" b="1" dirty="0" smtClean="0">
                <a:solidFill>
                  <a:schemeClr val="bg1"/>
                </a:solidFill>
                <a:latin typeface="微软雅黑" panose="020B0503020204020204" pitchFamily="34" charset="-122"/>
                <a:ea typeface="微软雅黑" panose="020B0503020204020204" pitchFamily="34" charset="-122"/>
              </a:rPr>
              <a:t>添加标题</a:t>
            </a:r>
            <a:endParaRPr lang="zh-CN" altLang="en-US" sz="2100" b="1" dirty="0">
              <a:solidFill>
                <a:schemeClr val="bg1"/>
              </a:solidFill>
              <a:latin typeface="微软雅黑" panose="020B0503020204020204" pitchFamily="34" charset="-122"/>
              <a:ea typeface="微软雅黑" panose="020B0503020204020204" pitchFamily="34" charset="-122"/>
            </a:endParaRPr>
          </a:p>
        </p:txBody>
      </p:sp>
      <p:sp>
        <p:nvSpPr>
          <p:cNvPr id="40" name="TextBox 30"/>
          <p:cNvSpPr txBox="1"/>
          <p:nvPr/>
        </p:nvSpPr>
        <p:spPr>
          <a:xfrm>
            <a:off x="5702796" y="2210541"/>
            <a:ext cx="717353" cy="646331"/>
          </a:xfrm>
          <a:prstGeom prst="rect">
            <a:avLst/>
          </a:prstGeom>
          <a:noFill/>
        </p:spPr>
        <p:txBody>
          <a:bodyPr wrap="square" lIns="0" tIns="0" rIns="0" bIns="0" rtlCol="0">
            <a:spAutoFit/>
          </a:bodyPr>
          <a:lstStyle/>
          <a:p>
            <a:pPr algn="ctr"/>
            <a:r>
              <a:rPr lang="zh-CN" altLang="en-US" sz="2100" b="1" dirty="0" smtClean="0">
                <a:solidFill>
                  <a:schemeClr val="bg1"/>
                </a:solidFill>
                <a:latin typeface="微软雅黑" panose="020B0503020204020204" pitchFamily="34" charset="-122"/>
                <a:ea typeface="微软雅黑" panose="020B0503020204020204" pitchFamily="34" charset="-122"/>
              </a:rPr>
              <a:t>添加标题</a:t>
            </a:r>
            <a:endParaRPr lang="zh-CN" altLang="en-US" sz="2100" b="1" dirty="0">
              <a:solidFill>
                <a:schemeClr val="bg1"/>
              </a:solidFill>
              <a:latin typeface="微软雅黑" panose="020B0503020204020204" pitchFamily="34" charset="-122"/>
              <a:ea typeface="微软雅黑" panose="020B0503020204020204" pitchFamily="34" charset="-122"/>
            </a:endParaRPr>
          </a:p>
        </p:txBody>
      </p:sp>
      <p:sp>
        <p:nvSpPr>
          <p:cNvPr id="41" name="TextBox 30"/>
          <p:cNvSpPr txBox="1"/>
          <p:nvPr/>
        </p:nvSpPr>
        <p:spPr>
          <a:xfrm>
            <a:off x="2719766" y="2982661"/>
            <a:ext cx="725525" cy="646331"/>
          </a:xfrm>
          <a:prstGeom prst="rect">
            <a:avLst/>
          </a:prstGeom>
          <a:noFill/>
        </p:spPr>
        <p:txBody>
          <a:bodyPr wrap="square" lIns="0" tIns="0" rIns="0" bIns="0" rtlCol="0">
            <a:spAutoFit/>
          </a:bodyPr>
          <a:lstStyle/>
          <a:p>
            <a:pPr algn="ctr"/>
            <a:r>
              <a:rPr lang="zh-CN" altLang="en-US" sz="2100" b="1" dirty="0" smtClean="0">
                <a:solidFill>
                  <a:schemeClr val="bg1"/>
                </a:solidFill>
                <a:latin typeface="微软雅黑" panose="020B0503020204020204" pitchFamily="34" charset="-122"/>
                <a:ea typeface="微软雅黑" panose="020B0503020204020204" pitchFamily="34" charset="-122"/>
              </a:rPr>
              <a:t>添加标题</a:t>
            </a:r>
            <a:endParaRPr lang="zh-CN" altLang="en-US" sz="2100" b="1" dirty="0">
              <a:solidFill>
                <a:schemeClr val="bg1"/>
              </a:solidFill>
              <a:latin typeface="微软雅黑" panose="020B0503020204020204" pitchFamily="34" charset="-122"/>
              <a:ea typeface="微软雅黑" panose="020B0503020204020204" pitchFamily="34" charset="-122"/>
            </a:endParaRPr>
          </a:p>
        </p:txBody>
      </p:sp>
      <p:sp>
        <p:nvSpPr>
          <p:cNvPr id="42" name="TextBox 30"/>
          <p:cNvSpPr txBox="1"/>
          <p:nvPr/>
        </p:nvSpPr>
        <p:spPr>
          <a:xfrm>
            <a:off x="5729799" y="3755972"/>
            <a:ext cx="663347" cy="646331"/>
          </a:xfrm>
          <a:prstGeom prst="rect">
            <a:avLst/>
          </a:prstGeom>
          <a:noFill/>
        </p:spPr>
        <p:txBody>
          <a:bodyPr wrap="square" lIns="0" tIns="0" rIns="0" bIns="0" rtlCol="0">
            <a:spAutoFit/>
          </a:bodyPr>
          <a:lstStyle/>
          <a:p>
            <a:pPr algn="ctr"/>
            <a:r>
              <a:rPr lang="zh-CN" altLang="en-US" sz="2100" b="1" dirty="0" smtClean="0">
                <a:solidFill>
                  <a:schemeClr val="bg1"/>
                </a:solidFill>
                <a:latin typeface="微软雅黑" panose="020B0503020204020204" pitchFamily="34" charset="-122"/>
                <a:ea typeface="微软雅黑" panose="020B0503020204020204" pitchFamily="34" charset="-122"/>
              </a:rPr>
              <a:t>添加标题</a:t>
            </a:r>
            <a:endParaRPr lang="zh-CN" altLang="en-US" sz="21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Tm="0">
        <p15:prstTrans prst="origami"/>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8"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left)">
                                      <p:cBhvr>
                                        <p:cTn id="10" dur="500"/>
                                        <p:tgtEl>
                                          <p:spTgt spid="6"/>
                                        </p:tgtEl>
                                      </p:cBhvr>
                                    </p:animEffect>
                                  </p:childTnLst>
                                </p:cTn>
                              </p:par>
                              <p:par>
                                <p:cTn id="11" presetID="16" presetClass="entr" presetSubtype="42"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arn(outHorizontal)">
                                      <p:cBhvr>
                                        <p:cTn id="13" dur="500"/>
                                        <p:tgtEl>
                                          <p:spTgt spid="10"/>
                                        </p:tgtEl>
                                      </p:cBhvr>
                                    </p:animEffect>
                                  </p:childTnLst>
                                </p:cTn>
                              </p:par>
                              <p:par>
                                <p:cTn id="14" presetID="22" presetClass="entr" presetSubtype="8"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left)">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left)">
                                      <p:cBhvr>
                                        <p:cTn id="28" dur="500"/>
                                        <p:tgtEl>
                                          <p:spTgt spid="8"/>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left)">
                                      <p:cBhvr>
                                        <p:cTn id="31" dur="500"/>
                                        <p:tgtEl>
                                          <p:spTgt spid="9"/>
                                        </p:tgtEl>
                                      </p:cBhvr>
                                    </p:animEffect>
                                  </p:childTnLst>
                                </p:cTn>
                              </p:par>
                            </p:childTnLst>
                          </p:cTn>
                        </p:par>
                        <p:par>
                          <p:cTn id="32" fill="hold">
                            <p:stCondLst>
                              <p:cond delay="500"/>
                            </p:stCondLst>
                            <p:childTnLst>
                              <p:par>
                                <p:cTn id="33" presetID="53" presetClass="entr" presetSubtype="16"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p:cTn id="35" dur="901" fill="hold"/>
                                        <p:tgtEl>
                                          <p:spTgt spid="11"/>
                                        </p:tgtEl>
                                        <p:attrNameLst>
                                          <p:attrName>ppt_w</p:attrName>
                                        </p:attrNameLst>
                                      </p:cBhvr>
                                      <p:tavLst>
                                        <p:tav tm="0">
                                          <p:val>
                                            <p:fltVal val="0"/>
                                          </p:val>
                                        </p:tav>
                                        <p:tav tm="100000">
                                          <p:val>
                                            <p:strVal val="#ppt_w"/>
                                          </p:val>
                                        </p:tav>
                                      </p:tavLst>
                                    </p:anim>
                                    <p:anim calcmode="lin" valueType="num">
                                      <p:cBhvr>
                                        <p:cTn id="36" dur="901" fill="hold"/>
                                        <p:tgtEl>
                                          <p:spTgt spid="11"/>
                                        </p:tgtEl>
                                        <p:attrNameLst>
                                          <p:attrName>ppt_h</p:attrName>
                                        </p:attrNameLst>
                                      </p:cBhvr>
                                      <p:tavLst>
                                        <p:tav tm="0">
                                          <p:val>
                                            <p:fltVal val="0"/>
                                          </p:val>
                                        </p:tav>
                                        <p:tav tm="100000">
                                          <p:val>
                                            <p:strVal val="#ppt_h"/>
                                          </p:val>
                                        </p:tav>
                                      </p:tavLst>
                                    </p:anim>
                                    <p:animEffect transition="in" filter="fade">
                                      <p:cBhvr>
                                        <p:cTn id="37" dur="901"/>
                                        <p:tgtEl>
                                          <p:spTgt spid="11"/>
                                        </p:tgtEl>
                                      </p:cBhvr>
                                    </p:animEffect>
                                  </p:childTnLst>
                                </p:cTn>
                              </p:par>
                            </p:childTnLst>
                          </p:cTn>
                        </p:par>
                        <p:par>
                          <p:cTn id="38" fill="hold">
                            <p:stCondLst>
                              <p:cond delay="1500"/>
                            </p:stCondLst>
                            <p:childTnLst>
                              <p:par>
                                <p:cTn id="39" presetID="53" presetClass="entr" presetSubtype="16" fill="hold" grpId="0" nodeType="after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p:cTn id="41" dur="300" fill="hold"/>
                                        <p:tgtEl>
                                          <p:spTgt spid="12"/>
                                        </p:tgtEl>
                                        <p:attrNameLst>
                                          <p:attrName>ppt_w</p:attrName>
                                        </p:attrNameLst>
                                      </p:cBhvr>
                                      <p:tavLst>
                                        <p:tav tm="0">
                                          <p:val>
                                            <p:fltVal val="0"/>
                                          </p:val>
                                        </p:tav>
                                        <p:tav tm="100000">
                                          <p:val>
                                            <p:strVal val="#ppt_w"/>
                                          </p:val>
                                        </p:tav>
                                      </p:tavLst>
                                    </p:anim>
                                    <p:anim calcmode="lin" valueType="num">
                                      <p:cBhvr>
                                        <p:cTn id="42" dur="300" fill="hold"/>
                                        <p:tgtEl>
                                          <p:spTgt spid="12"/>
                                        </p:tgtEl>
                                        <p:attrNameLst>
                                          <p:attrName>ppt_h</p:attrName>
                                        </p:attrNameLst>
                                      </p:cBhvr>
                                      <p:tavLst>
                                        <p:tav tm="0">
                                          <p:val>
                                            <p:fltVal val="0"/>
                                          </p:val>
                                        </p:tav>
                                        <p:tav tm="100000">
                                          <p:val>
                                            <p:strVal val="#ppt_h"/>
                                          </p:val>
                                        </p:tav>
                                      </p:tavLst>
                                    </p:anim>
                                    <p:animEffect transition="in" filter="fade">
                                      <p:cBhvr>
                                        <p:cTn id="43" dur="300"/>
                                        <p:tgtEl>
                                          <p:spTgt spid="12"/>
                                        </p:tgtEl>
                                      </p:cBhvr>
                                    </p:animEffect>
                                  </p:childTnLst>
                                </p:cTn>
                              </p:par>
                            </p:childTnLst>
                          </p:cTn>
                        </p:par>
                        <p:par>
                          <p:cTn id="44" fill="hold">
                            <p:stCondLst>
                              <p:cond delay="2000"/>
                            </p:stCondLst>
                            <p:childTnLst>
                              <p:par>
                                <p:cTn id="45" presetID="53" presetClass="entr" presetSubtype="16" fill="hold" grpId="0" nodeType="after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p:cTn id="47" dur="300" fill="hold"/>
                                        <p:tgtEl>
                                          <p:spTgt spid="13"/>
                                        </p:tgtEl>
                                        <p:attrNameLst>
                                          <p:attrName>ppt_w</p:attrName>
                                        </p:attrNameLst>
                                      </p:cBhvr>
                                      <p:tavLst>
                                        <p:tav tm="0">
                                          <p:val>
                                            <p:fltVal val="0"/>
                                          </p:val>
                                        </p:tav>
                                        <p:tav tm="100000">
                                          <p:val>
                                            <p:strVal val="#ppt_w"/>
                                          </p:val>
                                        </p:tav>
                                      </p:tavLst>
                                    </p:anim>
                                    <p:anim calcmode="lin" valueType="num">
                                      <p:cBhvr>
                                        <p:cTn id="48" dur="300" fill="hold"/>
                                        <p:tgtEl>
                                          <p:spTgt spid="13"/>
                                        </p:tgtEl>
                                        <p:attrNameLst>
                                          <p:attrName>ppt_h</p:attrName>
                                        </p:attrNameLst>
                                      </p:cBhvr>
                                      <p:tavLst>
                                        <p:tav tm="0">
                                          <p:val>
                                            <p:fltVal val="0"/>
                                          </p:val>
                                        </p:tav>
                                        <p:tav tm="100000">
                                          <p:val>
                                            <p:strVal val="#ppt_h"/>
                                          </p:val>
                                        </p:tav>
                                      </p:tavLst>
                                    </p:anim>
                                    <p:animEffect transition="in" filter="fade">
                                      <p:cBhvr>
                                        <p:cTn id="49" dur="300"/>
                                        <p:tgtEl>
                                          <p:spTgt spid="13"/>
                                        </p:tgtEl>
                                      </p:cBhvr>
                                    </p:animEffect>
                                  </p:childTnLst>
                                </p:cTn>
                              </p:par>
                            </p:childTnLst>
                          </p:cTn>
                        </p:par>
                        <p:par>
                          <p:cTn id="50" fill="hold">
                            <p:stCondLst>
                              <p:cond delay="2500"/>
                            </p:stCondLst>
                            <p:childTnLst>
                              <p:par>
                                <p:cTn id="51" presetID="53" presetClass="entr" presetSubtype="16" fill="hold" grpId="0" nodeType="afterEffect">
                                  <p:stCondLst>
                                    <p:cond delay="0"/>
                                  </p:stCondLst>
                                  <p:childTnLst>
                                    <p:set>
                                      <p:cBhvr>
                                        <p:cTn id="52" dur="1" fill="hold">
                                          <p:stCondLst>
                                            <p:cond delay="0"/>
                                          </p:stCondLst>
                                        </p:cTn>
                                        <p:tgtEl>
                                          <p:spTgt spid="14"/>
                                        </p:tgtEl>
                                        <p:attrNameLst>
                                          <p:attrName>style.visibility</p:attrName>
                                        </p:attrNameLst>
                                      </p:cBhvr>
                                      <p:to>
                                        <p:strVal val="visible"/>
                                      </p:to>
                                    </p:set>
                                    <p:anim calcmode="lin" valueType="num">
                                      <p:cBhvr>
                                        <p:cTn id="53" dur="300" fill="hold"/>
                                        <p:tgtEl>
                                          <p:spTgt spid="14"/>
                                        </p:tgtEl>
                                        <p:attrNameLst>
                                          <p:attrName>ppt_w</p:attrName>
                                        </p:attrNameLst>
                                      </p:cBhvr>
                                      <p:tavLst>
                                        <p:tav tm="0">
                                          <p:val>
                                            <p:fltVal val="0"/>
                                          </p:val>
                                        </p:tav>
                                        <p:tav tm="100000">
                                          <p:val>
                                            <p:strVal val="#ppt_w"/>
                                          </p:val>
                                        </p:tav>
                                      </p:tavLst>
                                    </p:anim>
                                    <p:anim calcmode="lin" valueType="num">
                                      <p:cBhvr>
                                        <p:cTn id="54" dur="300" fill="hold"/>
                                        <p:tgtEl>
                                          <p:spTgt spid="14"/>
                                        </p:tgtEl>
                                        <p:attrNameLst>
                                          <p:attrName>ppt_h</p:attrName>
                                        </p:attrNameLst>
                                      </p:cBhvr>
                                      <p:tavLst>
                                        <p:tav tm="0">
                                          <p:val>
                                            <p:fltVal val="0"/>
                                          </p:val>
                                        </p:tav>
                                        <p:tav tm="100000">
                                          <p:val>
                                            <p:strVal val="#ppt_h"/>
                                          </p:val>
                                        </p:tav>
                                      </p:tavLst>
                                    </p:anim>
                                    <p:animEffect transition="in" filter="fade">
                                      <p:cBhvr>
                                        <p:cTn id="55" dur="300"/>
                                        <p:tgtEl>
                                          <p:spTgt spid="14"/>
                                        </p:tgtEl>
                                      </p:cBhvr>
                                    </p:animEffect>
                                  </p:childTnLst>
                                </p:cTn>
                              </p:par>
                            </p:childTnLst>
                          </p:cTn>
                        </p:par>
                        <p:par>
                          <p:cTn id="56" fill="hold">
                            <p:stCondLst>
                              <p:cond delay="3000"/>
                            </p:stCondLst>
                            <p:childTnLst>
                              <p:par>
                                <p:cTn id="57" presetID="53" presetClass="entr" presetSubtype="16" fill="hold" grpId="0" nodeType="afterEffect">
                                  <p:stCondLst>
                                    <p:cond delay="0"/>
                                  </p:stCondLst>
                                  <p:childTnLst>
                                    <p:set>
                                      <p:cBhvr>
                                        <p:cTn id="58" dur="1" fill="hold">
                                          <p:stCondLst>
                                            <p:cond delay="0"/>
                                          </p:stCondLst>
                                        </p:cTn>
                                        <p:tgtEl>
                                          <p:spTgt spid="15"/>
                                        </p:tgtEl>
                                        <p:attrNameLst>
                                          <p:attrName>style.visibility</p:attrName>
                                        </p:attrNameLst>
                                      </p:cBhvr>
                                      <p:to>
                                        <p:strVal val="visible"/>
                                      </p:to>
                                    </p:set>
                                    <p:anim calcmode="lin" valueType="num">
                                      <p:cBhvr>
                                        <p:cTn id="59" dur="300" fill="hold"/>
                                        <p:tgtEl>
                                          <p:spTgt spid="15"/>
                                        </p:tgtEl>
                                        <p:attrNameLst>
                                          <p:attrName>ppt_w</p:attrName>
                                        </p:attrNameLst>
                                      </p:cBhvr>
                                      <p:tavLst>
                                        <p:tav tm="0">
                                          <p:val>
                                            <p:fltVal val="0"/>
                                          </p:val>
                                        </p:tav>
                                        <p:tav tm="100000">
                                          <p:val>
                                            <p:strVal val="#ppt_w"/>
                                          </p:val>
                                        </p:tav>
                                      </p:tavLst>
                                    </p:anim>
                                    <p:anim calcmode="lin" valueType="num">
                                      <p:cBhvr>
                                        <p:cTn id="60" dur="300" fill="hold"/>
                                        <p:tgtEl>
                                          <p:spTgt spid="15"/>
                                        </p:tgtEl>
                                        <p:attrNameLst>
                                          <p:attrName>ppt_h</p:attrName>
                                        </p:attrNameLst>
                                      </p:cBhvr>
                                      <p:tavLst>
                                        <p:tav tm="0">
                                          <p:val>
                                            <p:fltVal val="0"/>
                                          </p:val>
                                        </p:tav>
                                        <p:tav tm="100000">
                                          <p:val>
                                            <p:strVal val="#ppt_h"/>
                                          </p:val>
                                        </p:tav>
                                      </p:tavLst>
                                    </p:anim>
                                    <p:animEffect transition="in" filter="fade">
                                      <p:cBhvr>
                                        <p:cTn id="61" dur="300"/>
                                        <p:tgtEl>
                                          <p:spTgt spid="15"/>
                                        </p:tgtEl>
                                      </p:cBhvr>
                                    </p:animEffect>
                                  </p:childTnLst>
                                </p:cTn>
                              </p:par>
                              <p:par>
                                <p:cTn id="62" presetID="22" presetClass="entr" presetSubtype="1" fill="hold" nodeType="with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wipe(up)">
                                      <p:cBhvr>
                                        <p:cTn id="64" dur="500"/>
                                        <p:tgtEl>
                                          <p:spTgt spid="22"/>
                                        </p:tgtEl>
                                      </p:cBhvr>
                                    </p:animEffect>
                                  </p:childTnLst>
                                </p:cTn>
                              </p:par>
                            </p:childTnLst>
                          </p:cTn>
                        </p:par>
                        <p:par>
                          <p:cTn id="65" fill="hold">
                            <p:stCondLst>
                              <p:cond delay="3500"/>
                            </p:stCondLst>
                            <p:childTnLst>
                              <p:par>
                                <p:cTn id="66" presetID="23" presetClass="entr" presetSubtype="32" fill="hold" grpId="0" nodeType="afterEffect">
                                  <p:stCondLst>
                                    <p:cond delay="0"/>
                                  </p:stCondLst>
                                  <p:childTnLst>
                                    <p:set>
                                      <p:cBhvr>
                                        <p:cTn id="67" dur="1" fill="hold">
                                          <p:stCondLst>
                                            <p:cond delay="0"/>
                                          </p:stCondLst>
                                        </p:cTn>
                                        <p:tgtEl>
                                          <p:spTgt spid="30"/>
                                        </p:tgtEl>
                                        <p:attrNameLst>
                                          <p:attrName>style.visibility</p:attrName>
                                        </p:attrNameLst>
                                      </p:cBhvr>
                                      <p:to>
                                        <p:strVal val="visible"/>
                                      </p:to>
                                    </p:set>
                                    <p:anim calcmode="lin" valueType="num">
                                      <p:cBhvr>
                                        <p:cTn id="68" dur="500" fill="hold"/>
                                        <p:tgtEl>
                                          <p:spTgt spid="30"/>
                                        </p:tgtEl>
                                        <p:attrNameLst>
                                          <p:attrName>ppt_w</p:attrName>
                                        </p:attrNameLst>
                                      </p:cBhvr>
                                      <p:tavLst>
                                        <p:tav tm="0">
                                          <p:val>
                                            <p:strVal val="4*#ppt_w"/>
                                          </p:val>
                                        </p:tav>
                                        <p:tav tm="100000">
                                          <p:val>
                                            <p:strVal val="#ppt_w"/>
                                          </p:val>
                                        </p:tav>
                                      </p:tavLst>
                                    </p:anim>
                                    <p:anim calcmode="lin" valueType="num">
                                      <p:cBhvr>
                                        <p:cTn id="69" dur="500" fill="hold"/>
                                        <p:tgtEl>
                                          <p:spTgt spid="30"/>
                                        </p:tgtEl>
                                        <p:attrNameLst>
                                          <p:attrName>ppt_h</p:attrName>
                                        </p:attrNameLst>
                                      </p:cBhvr>
                                      <p:tavLst>
                                        <p:tav tm="0">
                                          <p:val>
                                            <p:strVal val="4*#ppt_h"/>
                                          </p:val>
                                        </p:tav>
                                        <p:tav tm="100000">
                                          <p:val>
                                            <p:strVal val="#ppt_h"/>
                                          </p:val>
                                        </p:tav>
                                      </p:tavLst>
                                    </p:anim>
                                  </p:childTnLst>
                                </p:cTn>
                              </p:par>
                              <p:par>
                                <p:cTn id="70" presetID="23" presetClass="entr" presetSubtype="32" fill="hold" grpId="0" nodeType="withEffect">
                                  <p:stCondLst>
                                    <p:cond delay="200"/>
                                  </p:stCondLst>
                                  <p:childTnLst>
                                    <p:set>
                                      <p:cBhvr>
                                        <p:cTn id="71" dur="1" fill="hold">
                                          <p:stCondLst>
                                            <p:cond delay="0"/>
                                          </p:stCondLst>
                                        </p:cTn>
                                        <p:tgtEl>
                                          <p:spTgt spid="36"/>
                                        </p:tgtEl>
                                        <p:attrNameLst>
                                          <p:attrName>style.visibility</p:attrName>
                                        </p:attrNameLst>
                                      </p:cBhvr>
                                      <p:to>
                                        <p:strVal val="visible"/>
                                      </p:to>
                                    </p:set>
                                    <p:anim calcmode="lin" valueType="num">
                                      <p:cBhvr>
                                        <p:cTn id="72" dur="500" fill="hold"/>
                                        <p:tgtEl>
                                          <p:spTgt spid="36"/>
                                        </p:tgtEl>
                                        <p:attrNameLst>
                                          <p:attrName>ppt_w</p:attrName>
                                        </p:attrNameLst>
                                      </p:cBhvr>
                                      <p:tavLst>
                                        <p:tav tm="0">
                                          <p:val>
                                            <p:strVal val="4*#ppt_w"/>
                                          </p:val>
                                        </p:tav>
                                        <p:tav tm="100000">
                                          <p:val>
                                            <p:strVal val="#ppt_w"/>
                                          </p:val>
                                        </p:tav>
                                      </p:tavLst>
                                    </p:anim>
                                    <p:anim calcmode="lin" valueType="num">
                                      <p:cBhvr>
                                        <p:cTn id="73" dur="500" fill="hold"/>
                                        <p:tgtEl>
                                          <p:spTgt spid="36"/>
                                        </p:tgtEl>
                                        <p:attrNameLst>
                                          <p:attrName>ppt_h</p:attrName>
                                        </p:attrNameLst>
                                      </p:cBhvr>
                                      <p:tavLst>
                                        <p:tav tm="0">
                                          <p:val>
                                            <p:strVal val="4*#ppt_h"/>
                                          </p:val>
                                        </p:tav>
                                        <p:tav tm="100000">
                                          <p:val>
                                            <p:strVal val="#ppt_h"/>
                                          </p:val>
                                        </p:tav>
                                      </p:tavLst>
                                    </p:anim>
                                  </p:childTnLst>
                                </p:cTn>
                              </p:par>
                              <p:par>
                                <p:cTn id="74" presetID="23" presetClass="entr" presetSubtype="32" fill="hold" grpId="0" nodeType="withEffect">
                                  <p:stCondLst>
                                    <p:cond delay="400"/>
                                  </p:stCondLst>
                                  <p:childTnLst>
                                    <p:set>
                                      <p:cBhvr>
                                        <p:cTn id="75" dur="1" fill="hold">
                                          <p:stCondLst>
                                            <p:cond delay="0"/>
                                          </p:stCondLst>
                                        </p:cTn>
                                        <p:tgtEl>
                                          <p:spTgt spid="33"/>
                                        </p:tgtEl>
                                        <p:attrNameLst>
                                          <p:attrName>style.visibility</p:attrName>
                                        </p:attrNameLst>
                                      </p:cBhvr>
                                      <p:to>
                                        <p:strVal val="visible"/>
                                      </p:to>
                                    </p:set>
                                    <p:anim calcmode="lin" valueType="num">
                                      <p:cBhvr>
                                        <p:cTn id="76" dur="500" fill="hold"/>
                                        <p:tgtEl>
                                          <p:spTgt spid="33"/>
                                        </p:tgtEl>
                                        <p:attrNameLst>
                                          <p:attrName>ppt_w</p:attrName>
                                        </p:attrNameLst>
                                      </p:cBhvr>
                                      <p:tavLst>
                                        <p:tav tm="0">
                                          <p:val>
                                            <p:strVal val="4*#ppt_w"/>
                                          </p:val>
                                        </p:tav>
                                        <p:tav tm="100000">
                                          <p:val>
                                            <p:strVal val="#ppt_w"/>
                                          </p:val>
                                        </p:tav>
                                      </p:tavLst>
                                    </p:anim>
                                    <p:anim calcmode="lin" valueType="num">
                                      <p:cBhvr>
                                        <p:cTn id="77" dur="500" fill="hold"/>
                                        <p:tgtEl>
                                          <p:spTgt spid="33"/>
                                        </p:tgtEl>
                                        <p:attrNameLst>
                                          <p:attrName>ppt_h</p:attrName>
                                        </p:attrNameLst>
                                      </p:cBhvr>
                                      <p:tavLst>
                                        <p:tav tm="0">
                                          <p:val>
                                            <p:strVal val="4*#ppt_h"/>
                                          </p:val>
                                        </p:tav>
                                        <p:tav tm="100000">
                                          <p:val>
                                            <p:strVal val="#ppt_h"/>
                                          </p:val>
                                        </p:tav>
                                      </p:tavLst>
                                    </p:anim>
                                  </p:childTnLst>
                                </p:cTn>
                              </p:par>
                              <p:par>
                                <p:cTn id="78" presetID="23" presetClass="entr" presetSubtype="32" fill="hold" grpId="0" nodeType="withEffect">
                                  <p:stCondLst>
                                    <p:cond delay="600"/>
                                  </p:stCondLst>
                                  <p:childTnLst>
                                    <p:set>
                                      <p:cBhvr>
                                        <p:cTn id="79" dur="1" fill="hold">
                                          <p:stCondLst>
                                            <p:cond delay="0"/>
                                          </p:stCondLst>
                                        </p:cTn>
                                        <p:tgtEl>
                                          <p:spTgt spid="38"/>
                                        </p:tgtEl>
                                        <p:attrNameLst>
                                          <p:attrName>style.visibility</p:attrName>
                                        </p:attrNameLst>
                                      </p:cBhvr>
                                      <p:to>
                                        <p:strVal val="visible"/>
                                      </p:to>
                                    </p:set>
                                    <p:anim calcmode="lin" valueType="num">
                                      <p:cBhvr>
                                        <p:cTn id="80" dur="500" fill="hold"/>
                                        <p:tgtEl>
                                          <p:spTgt spid="38"/>
                                        </p:tgtEl>
                                        <p:attrNameLst>
                                          <p:attrName>ppt_w</p:attrName>
                                        </p:attrNameLst>
                                      </p:cBhvr>
                                      <p:tavLst>
                                        <p:tav tm="0">
                                          <p:val>
                                            <p:strVal val="4*#ppt_w"/>
                                          </p:val>
                                        </p:tav>
                                        <p:tav tm="100000">
                                          <p:val>
                                            <p:strVal val="#ppt_w"/>
                                          </p:val>
                                        </p:tav>
                                      </p:tavLst>
                                    </p:anim>
                                    <p:anim calcmode="lin" valueType="num">
                                      <p:cBhvr>
                                        <p:cTn id="81" dur="500" fill="hold"/>
                                        <p:tgtEl>
                                          <p:spTgt spid="38"/>
                                        </p:tgtEl>
                                        <p:attrNameLst>
                                          <p:attrName>ppt_h</p:attrName>
                                        </p:attrNameLst>
                                      </p:cBhvr>
                                      <p:tavLst>
                                        <p:tav tm="0">
                                          <p:val>
                                            <p:strVal val="4*#ppt_h"/>
                                          </p:val>
                                        </p:tav>
                                        <p:tav tm="100000">
                                          <p:val>
                                            <p:strVal val="#ppt_h"/>
                                          </p:val>
                                        </p:tav>
                                      </p:tavLst>
                                    </p:anim>
                                  </p:childTnLst>
                                </p:cTn>
                              </p:par>
                            </p:childTnLst>
                          </p:cTn>
                        </p:par>
                        <p:par>
                          <p:cTn id="82" fill="hold">
                            <p:stCondLst>
                              <p:cond delay="4000"/>
                            </p:stCondLst>
                            <p:childTnLst>
                              <p:par>
                                <p:cTn id="83" presetID="22" presetClass="entr" presetSubtype="2" fill="hold" grpId="0" nodeType="afterEffect">
                                  <p:stCondLst>
                                    <p:cond delay="0"/>
                                  </p:stCondLst>
                                  <p:childTnLst>
                                    <p:set>
                                      <p:cBhvr>
                                        <p:cTn id="84" dur="1" fill="hold">
                                          <p:stCondLst>
                                            <p:cond delay="0"/>
                                          </p:stCondLst>
                                        </p:cTn>
                                        <p:tgtEl>
                                          <p:spTgt spid="21"/>
                                        </p:tgtEl>
                                        <p:attrNameLst>
                                          <p:attrName>style.visibility</p:attrName>
                                        </p:attrNameLst>
                                      </p:cBhvr>
                                      <p:to>
                                        <p:strVal val="visible"/>
                                      </p:to>
                                    </p:set>
                                    <p:animEffect transition="in" filter="wipe(right)">
                                      <p:cBhvr>
                                        <p:cTn id="85" dur="500"/>
                                        <p:tgtEl>
                                          <p:spTgt spid="21"/>
                                        </p:tgtEl>
                                      </p:cBhvr>
                                    </p:animEffect>
                                  </p:childTnLst>
                                </p:cTn>
                              </p:par>
                            </p:childTnLst>
                          </p:cTn>
                        </p:par>
                        <p:par>
                          <p:cTn id="86" fill="hold">
                            <p:stCondLst>
                              <p:cond delay="4500"/>
                            </p:stCondLst>
                            <p:childTnLst>
                              <p:par>
                                <p:cTn id="87" presetID="53" presetClass="entr" presetSubtype="16" fill="hold" grpId="0" nodeType="afterEffect">
                                  <p:stCondLst>
                                    <p:cond delay="0"/>
                                  </p:stCondLst>
                                  <p:childTnLst>
                                    <p:set>
                                      <p:cBhvr>
                                        <p:cTn id="88" dur="1" fill="hold">
                                          <p:stCondLst>
                                            <p:cond delay="0"/>
                                          </p:stCondLst>
                                        </p:cTn>
                                        <p:tgtEl>
                                          <p:spTgt spid="39"/>
                                        </p:tgtEl>
                                        <p:attrNameLst>
                                          <p:attrName>style.visibility</p:attrName>
                                        </p:attrNameLst>
                                      </p:cBhvr>
                                      <p:to>
                                        <p:strVal val="visible"/>
                                      </p:to>
                                    </p:set>
                                    <p:anim calcmode="lin" valueType="num">
                                      <p:cBhvr>
                                        <p:cTn id="89" dur="500" fill="hold"/>
                                        <p:tgtEl>
                                          <p:spTgt spid="39"/>
                                        </p:tgtEl>
                                        <p:attrNameLst>
                                          <p:attrName>ppt_w</p:attrName>
                                        </p:attrNameLst>
                                      </p:cBhvr>
                                      <p:tavLst>
                                        <p:tav tm="0">
                                          <p:val>
                                            <p:fltVal val="0"/>
                                          </p:val>
                                        </p:tav>
                                        <p:tav tm="100000">
                                          <p:val>
                                            <p:strVal val="#ppt_w"/>
                                          </p:val>
                                        </p:tav>
                                      </p:tavLst>
                                    </p:anim>
                                    <p:anim calcmode="lin" valueType="num">
                                      <p:cBhvr>
                                        <p:cTn id="90" dur="500" fill="hold"/>
                                        <p:tgtEl>
                                          <p:spTgt spid="39"/>
                                        </p:tgtEl>
                                        <p:attrNameLst>
                                          <p:attrName>ppt_h</p:attrName>
                                        </p:attrNameLst>
                                      </p:cBhvr>
                                      <p:tavLst>
                                        <p:tav tm="0">
                                          <p:val>
                                            <p:fltVal val="0"/>
                                          </p:val>
                                        </p:tav>
                                        <p:tav tm="100000">
                                          <p:val>
                                            <p:strVal val="#ppt_h"/>
                                          </p:val>
                                        </p:tav>
                                      </p:tavLst>
                                    </p:anim>
                                    <p:animEffect transition="in" filter="fade">
                                      <p:cBhvr>
                                        <p:cTn id="91" dur="500"/>
                                        <p:tgtEl>
                                          <p:spTgt spid="39"/>
                                        </p:tgtEl>
                                      </p:cBhvr>
                                    </p:animEffect>
                                  </p:childTnLst>
                                </p:cTn>
                              </p:par>
                              <p:par>
                                <p:cTn id="92" presetID="53" presetClass="entr" presetSubtype="16" fill="hold" grpId="0" nodeType="withEffect">
                                  <p:stCondLst>
                                    <p:cond delay="0"/>
                                  </p:stCondLst>
                                  <p:childTnLst>
                                    <p:set>
                                      <p:cBhvr>
                                        <p:cTn id="93" dur="1" fill="hold">
                                          <p:stCondLst>
                                            <p:cond delay="0"/>
                                          </p:stCondLst>
                                        </p:cTn>
                                        <p:tgtEl>
                                          <p:spTgt spid="29"/>
                                        </p:tgtEl>
                                        <p:attrNameLst>
                                          <p:attrName>style.visibility</p:attrName>
                                        </p:attrNameLst>
                                      </p:cBhvr>
                                      <p:to>
                                        <p:strVal val="visible"/>
                                      </p:to>
                                    </p:set>
                                    <p:anim calcmode="lin" valueType="num">
                                      <p:cBhvr>
                                        <p:cTn id="94" dur="500" fill="hold"/>
                                        <p:tgtEl>
                                          <p:spTgt spid="29"/>
                                        </p:tgtEl>
                                        <p:attrNameLst>
                                          <p:attrName>ppt_w</p:attrName>
                                        </p:attrNameLst>
                                      </p:cBhvr>
                                      <p:tavLst>
                                        <p:tav tm="0">
                                          <p:val>
                                            <p:fltVal val="0"/>
                                          </p:val>
                                        </p:tav>
                                        <p:tav tm="100000">
                                          <p:val>
                                            <p:strVal val="#ppt_w"/>
                                          </p:val>
                                        </p:tav>
                                      </p:tavLst>
                                    </p:anim>
                                    <p:anim calcmode="lin" valueType="num">
                                      <p:cBhvr>
                                        <p:cTn id="95" dur="500" fill="hold"/>
                                        <p:tgtEl>
                                          <p:spTgt spid="29"/>
                                        </p:tgtEl>
                                        <p:attrNameLst>
                                          <p:attrName>ppt_h</p:attrName>
                                        </p:attrNameLst>
                                      </p:cBhvr>
                                      <p:tavLst>
                                        <p:tav tm="0">
                                          <p:val>
                                            <p:fltVal val="0"/>
                                          </p:val>
                                        </p:tav>
                                        <p:tav tm="100000">
                                          <p:val>
                                            <p:strVal val="#ppt_h"/>
                                          </p:val>
                                        </p:tav>
                                      </p:tavLst>
                                    </p:anim>
                                    <p:animEffect transition="in" filter="fade">
                                      <p:cBhvr>
                                        <p:cTn id="96" dur="500"/>
                                        <p:tgtEl>
                                          <p:spTgt spid="29"/>
                                        </p:tgtEl>
                                      </p:cBhvr>
                                    </p:animEffect>
                                  </p:childTnLst>
                                </p:cTn>
                              </p:par>
                            </p:childTnLst>
                          </p:cTn>
                        </p:par>
                        <p:par>
                          <p:cTn id="97" fill="hold">
                            <p:stCondLst>
                              <p:cond delay="5000"/>
                            </p:stCondLst>
                            <p:childTnLst>
                              <p:par>
                                <p:cTn id="98" presetID="22" presetClass="entr" presetSubtype="2" fill="hold" grpId="0" nodeType="afterEffect">
                                  <p:stCondLst>
                                    <p:cond delay="0"/>
                                  </p:stCondLst>
                                  <p:childTnLst>
                                    <p:set>
                                      <p:cBhvr>
                                        <p:cTn id="99" dur="1" fill="hold">
                                          <p:stCondLst>
                                            <p:cond delay="0"/>
                                          </p:stCondLst>
                                        </p:cTn>
                                        <p:tgtEl>
                                          <p:spTgt spid="16"/>
                                        </p:tgtEl>
                                        <p:attrNameLst>
                                          <p:attrName>style.visibility</p:attrName>
                                        </p:attrNameLst>
                                      </p:cBhvr>
                                      <p:to>
                                        <p:strVal val="visible"/>
                                      </p:to>
                                    </p:set>
                                    <p:animEffect transition="in" filter="wipe(right)">
                                      <p:cBhvr>
                                        <p:cTn id="100" dur="500"/>
                                        <p:tgtEl>
                                          <p:spTgt spid="16"/>
                                        </p:tgtEl>
                                      </p:cBhvr>
                                    </p:animEffect>
                                  </p:childTnLst>
                                </p:cTn>
                              </p:par>
                            </p:childTnLst>
                          </p:cTn>
                        </p:par>
                        <p:par>
                          <p:cTn id="101" fill="hold">
                            <p:stCondLst>
                              <p:cond delay="5500"/>
                            </p:stCondLst>
                            <p:childTnLst>
                              <p:par>
                                <p:cTn id="102" presetID="22" presetClass="entr" presetSubtype="8" fill="hold" grpId="0" nodeType="afterEffect">
                                  <p:stCondLst>
                                    <p:cond delay="0"/>
                                  </p:stCondLst>
                                  <p:childTnLst>
                                    <p:set>
                                      <p:cBhvr>
                                        <p:cTn id="103" dur="1" fill="hold">
                                          <p:stCondLst>
                                            <p:cond delay="0"/>
                                          </p:stCondLst>
                                        </p:cTn>
                                        <p:tgtEl>
                                          <p:spTgt spid="34"/>
                                        </p:tgtEl>
                                        <p:attrNameLst>
                                          <p:attrName>style.visibility</p:attrName>
                                        </p:attrNameLst>
                                      </p:cBhvr>
                                      <p:to>
                                        <p:strVal val="visible"/>
                                      </p:to>
                                    </p:set>
                                    <p:animEffect transition="in" filter="wipe(left)">
                                      <p:cBhvr>
                                        <p:cTn id="104" dur="500"/>
                                        <p:tgtEl>
                                          <p:spTgt spid="34"/>
                                        </p:tgtEl>
                                      </p:cBhvr>
                                    </p:animEffect>
                                  </p:childTnLst>
                                </p:cTn>
                              </p:par>
                            </p:childTnLst>
                          </p:cTn>
                        </p:par>
                        <p:par>
                          <p:cTn id="105" fill="hold">
                            <p:stCondLst>
                              <p:cond delay="6000"/>
                            </p:stCondLst>
                            <p:childTnLst>
                              <p:par>
                                <p:cTn id="106" presetID="53" presetClass="entr" presetSubtype="16" fill="hold" grpId="0" nodeType="afterEffect">
                                  <p:stCondLst>
                                    <p:cond delay="0"/>
                                  </p:stCondLst>
                                  <p:childTnLst>
                                    <p:set>
                                      <p:cBhvr>
                                        <p:cTn id="107" dur="1" fill="hold">
                                          <p:stCondLst>
                                            <p:cond delay="0"/>
                                          </p:stCondLst>
                                        </p:cTn>
                                        <p:tgtEl>
                                          <p:spTgt spid="40"/>
                                        </p:tgtEl>
                                        <p:attrNameLst>
                                          <p:attrName>style.visibility</p:attrName>
                                        </p:attrNameLst>
                                      </p:cBhvr>
                                      <p:to>
                                        <p:strVal val="visible"/>
                                      </p:to>
                                    </p:set>
                                    <p:anim calcmode="lin" valueType="num">
                                      <p:cBhvr>
                                        <p:cTn id="108" dur="500" fill="hold"/>
                                        <p:tgtEl>
                                          <p:spTgt spid="40"/>
                                        </p:tgtEl>
                                        <p:attrNameLst>
                                          <p:attrName>ppt_w</p:attrName>
                                        </p:attrNameLst>
                                      </p:cBhvr>
                                      <p:tavLst>
                                        <p:tav tm="0">
                                          <p:val>
                                            <p:fltVal val="0"/>
                                          </p:val>
                                        </p:tav>
                                        <p:tav tm="100000">
                                          <p:val>
                                            <p:strVal val="#ppt_w"/>
                                          </p:val>
                                        </p:tav>
                                      </p:tavLst>
                                    </p:anim>
                                    <p:anim calcmode="lin" valueType="num">
                                      <p:cBhvr>
                                        <p:cTn id="109" dur="500" fill="hold"/>
                                        <p:tgtEl>
                                          <p:spTgt spid="40"/>
                                        </p:tgtEl>
                                        <p:attrNameLst>
                                          <p:attrName>ppt_h</p:attrName>
                                        </p:attrNameLst>
                                      </p:cBhvr>
                                      <p:tavLst>
                                        <p:tav tm="0">
                                          <p:val>
                                            <p:fltVal val="0"/>
                                          </p:val>
                                        </p:tav>
                                        <p:tav tm="100000">
                                          <p:val>
                                            <p:strVal val="#ppt_h"/>
                                          </p:val>
                                        </p:tav>
                                      </p:tavLst>
                                    </p:anim>
                                    <p:animEffect transition="in" filter="fade">
                                      <p:cBhvr>
                                        <p:cTn id="110" dur="500"/>
                                        <p:tgtEl>
                                          <p:spTgt spid="40"/>
                                        </p:tgtEl>
                                      </p:cBhvr>
                                    </p:animEffect>
                                  </p:childTnLst>
                                </p:cTn>
                              </p:par>
                              <p:par>
                                <p:cTn id="111" presetID="53" presetClass="entr" presetSubtype="16" fill="hold" grpId="0" nodeType="withEffect">
                                  <p:stCondLst>
                                    <p:cond delay="0"/>
                                  </p:stCondLst>
                                  <p:childTnLst>
                                    <p:set>
                                      <p:cBhvr>
                                        <p:cTn id="112" dur="1" fill="hold">
                                          <p:stCondLst>
                                            <p:cond delay="0"/>
                                          </p:stCondLst>
                                        </p:cTn>
                                        <p:tgtEl>
                                          <p:spTgt spid="35"/>
                                        </p:tgtEl>
                                        <p:attrNameLst>
                                          <p:attrName>style.visibility</p:attrName>
                                        </p:attrNameLst>
                                      </p:cBhvr>
                                      <p:to>
                                        <p:strVal val="visible"/>
                                      </p:to>
                                    </p:set>
                                    <p:anim calcmode="lin" valueType="num">
                                      <p:cBhvr>
                                        <p:cTn id="113" dur="500" fill="hold"/>
                                        <p:tgtEl>
                                          <p:spTgt spid="35"/>
                                        </p:tgtEl>
                                        <p:attrNameLst>
                                          <p:attrName>ppt_w</p:attrName>
                                        </p:attrNameLst>
                                      </p:cBhvr>
                                      <p:tavLst>
                                        <p:tav tm="0">
                                          <p:val>
                                            <p:fltVal val="0"/>
                                          </p:val>
                                        </p:tav>
                                        <p:tav tm="100000">
                                          <p:val>
                                            <p:strVal val="#ppt_w"/>
                                          </p:val>
                                        </p:tav>
                                      </p:tavLst>
                                    </p:anim>
                                    <p:anim calcmode="lin" valueType="num">
                                      <p:cBhvr>
                                        <p:cTn id="114" dur="500" fill="hold"/>
                                        <p:tgtEl>
                                          <p:spTgt spid="35"/>
                                        </p:tgtEl>
                                        <p:attrNameLst>
                                          <p:attrName>ppt_h</p:attrName>
                                        </p:attrNameLst>
                                      </p:cBhvr>
                                      <p:tavLst>
                                        <p:tav tm="0">
                                          <p:val>
                                            <p:fltVal val="0"/>
                                          </p:val>
                                        </p:tav>
                                        <p:tav tm="100000">
                                          <p:val>
                                            <p:strVal val="#ppt_h"/>
                                          </p:val>
                                        </p:tav>
                                      </p:tavLst>
                                    </p:anim>
                                    <p:animEffect transition="in" filter="fade">
                                      <p:cBhvr>
                                        <p:cTn id="115" dur="500"/>
                                        <p:tgtEl>
                                          <p:spTgt spid="35"/>
                                        </p:tgtEl>
                                      </p:cBhvr>
                                    </p:animEffect>
                                  </p:childTnLst>
                                </p:cTn>
                              </p:par>
                            </p:childTnLst>
                          </p:cTn>
                        </p:par>
                        <p:par>
                          <p:cTn id="116" fill="hold">
                            <p:stCondLst>
                              <p:cond delay="6500"/>
                            </p:stCondLst>
                            <p:childTnLst>
                              <p:par>
                                <p:cTn id="117" presetID="22" presetClass="entr" presetSubtype="8" fill="hold" grpId="0" nodeType="afterEffect">
                                  <p:stCondLst>
                                    <p:cond delay="0"/>
                                  </p:stCondLst>
                                  <p:childTnLst>
                                    <p:set>
                                      <p:cBhvr>
                                        <p:cTn id="118" dur="1" fill="hold">
                                          <p:stCondLst>
                                            <p:cond delay="0"/>
                                          </p:stCondLst>
                                        </p:cTn>
                                        <p:tgtEl>
                                          <p:spTgt spid="17"/>
                                        </p:tgtEl>
                                        <p:attrNameLst>
                                          <p:attrName>style.visibility</p:attrName>
                                        </p:attrNameLst>
                                      </p:cBhvr>
                                      <p:to>
                                        <p:strVal val="visible"/>
                                      </p:to>
                                    </p:set>
                                    <p:animEffect transition="in" filter="wipe(left)">
                                      <p:cBhvr>
                                        <p:cTn id="119" dur="500"/>
                                        <p:tgtEl>
                                          <p:spTgt spid="17"/>
                                        </p:tgtEl>
                                      </p:cBhvr>
                                    </p:animEffect>
                                  </p:childTnLst>
                                </p:cTn>
                              </p:par>
                            </p:childTnLst>
                          </p:cTn>
                        </p:par>
                        <p:par>
                          <p:cTn id="120" fill="hold">
                            <p:stCondLst>
                              <p:cond delay="7000"/>
                            </p:stCondLst>
                            <p:childTnLst>
                              <p:par>
                                <p:cTn id="121" presetID="22" presetClass="entr" presetSubtype="2" fill="hold" grpId="0" nodeType="afterEffect">
                                  <p:stCondLst>
                                    <p:cond delay="0"/>
                                  </p:stCondLst>
                                  <p:childTnLst>
                                    <p:set>
                                      <p:cBhvr>
                                        <p:cTn id="122" dur="1" fill="hold">
                                          <p:stCondLst>
                                            <p:cond delay="0"/>
                                          </p:stCondLst>
                                        </p:cTn>
                                        <p:tgtEl>
                                          <p:spTgt spid="31"/>
                                        </p:tgtEl>
                                        <p:attrNameLst>
                                          <p:attrName>style.visibility</p:attrName>
                                        </p:attrNameLst>
                                      </p:cBhvr>
                                      <p:to>
                                        <p:strVal val="visible"/>
                                      </p:to>
                                    </p:set>
                                    <p:animEffect transition="in" filter="wipe(right)">
                                      <p:cBhvr>
                                        <p:cTn id="123" dur="500"/>
                                        <p:tgtEl>
                                          <p:spTgt spid="31"/>
                                        </p:tgtEl>
                                      </p:cBhvr>
                                    </p:animEffect>
                                  </p:childTnLst>
                                </p:cTn>
                              </p:par>
                            </p:childTnLst>
                          </p:cTn>
                        </p:par>
                        <p:par>
                          <p:cTn id="124" fill="hold">
                            <p:stCondLst>
                              <p:cond delay="7500"/>
                            </p:stCondLst>
                            <p:childTnLst>
                              <p:par>
                                <p:cTn id="125" presetID="53" presetClass="entr" presetSubtype="16" fill="hold" grpId="0" nodeType="afterEffect">
                                  <p:stCondLst>
                                    <p:cond delay="0"/>
                                  </p:stCondLst>
                                  <p:childTnLst>
                                    <p:set>
                                      <p:cBhvr>
                                        <p:cTn id="126" dur="1" fill="hold">
                                          <p:stCondLst>
                                            <p:cond delay="0"/>
                                          </p:stCondLst>
                                        </p:cTn>
                                        <p:tgtEl>
                                          <p:spTgt spid="41"/>
                                        </p:tgtEl>
                                        <p:attrNameLst>
                                          <p:attrName>style.visibility</p:attrName>
                                        </p:attrNameLst>
                                      </p:cBhvr>
                                      <p:to>
                                        <p:strVal val="visible"/>
                                      </p:to>
                                    </p:set>
                                    <p:anim calcmode="lin" valueType="num">
                                      <p:cBhvr>
                                        <p:cTn id="127" dur="500" fill="hold"/>
                                        <p:tgtEl>
                                          <p:spTgt spid="41"/>
                                        </p:tgtEl>
                                        <p:attrNameLst>
                                          <p:attrName>ppt_w</p:attrName>
                                        </p:attrNameLst>
                                      </p:cBhvr>
                                      <p:tavLst>
                                        <p:tav tm="0">
                                          <p:val>
                                            <p:fltVal val="0"/>
                                          </p:val>
                                        </p:tav>
                                        <p:tav tm="100000">
                                          <p:val>
                                            <p:strVal val="#ppt_w"/>
                                          </p:val>
                                        </p:tav>
                                      </p:tavLst>
                                    </p:anim>
                                    <p:anim calcmode="lin" valueType="num">
                                      <p:cBhvr>
                                        <p:cTn id="128" dur="500" fill="hold"/>
                                        <p:tgtEl>
                                          <p:spTgt spid="41"/>
                                        </p:tgtEl>
                                        <p:attrNameLst>
                                          <p:attrName>ppt_h</p:attrName>
                                        </p:attrNameLst>
                                      </p:cBhvr>
                                      <p:tavLst>
                                        <p:tav tm="0">
                                          <p:val>
                                            <p:fltVal val="0"/>
                                          </p:val>
                                        </p:tav>
                                        <p:tav tm="100000">
                                          <p:val>
                                            <p:strVal val="#ppt_h"/>
                                          </p:val>
                                        </p:tav>
                                      </p:tavLst>
                                    </p:anim>
                                    <p:animEffect transition="in" filter="fade">
                                      <p:cBhvr>
                                        <p:cTn id="129" dur="500"/>
                                        <p:tgtEl>
                                          <p:spTgt spid="41"/>
                                        </p:tgtEl>
                                      </p:cBhvr>
                                    </p:animEffect>
                                  </p:childTnLst>
                                </p:cTn>
                              </p:par>
                              <p:par>
                                <p:cTn id="130" presetID="53" presetClass="entr" presetSubtype="16" fill="hold" grpId="0" nodeType="withEffect">
                                  <p:stCondLst>
                                    <p:cond delay="0"/>
                                  </p:stCondLst>
                                  <p:childTnLst>
                                    <p:set>
                                      <p:cBhvr>
                                        <p:cTn id="131" dur="1" fill="hold">
                                          <p:stCondLst>
                                            <p:cond delay="0"/>
                                          </p:stCondLst>
                                        </p:cTn>
                                        <p:tgtEl>
                                          <p:spTgt spid="32"/>
                                        </p:tgtEl>
                                        <p:attrNameLst>
                                          <p:attrName>style.visibility</p:attrName>
                                        </p:attrNameLst>
                                      </p:cBhvr>
                                      <p:to>
                                        <p:strVal val="visible"/>
                                      </p:to>
                                    </p:set>
                                    <p:anim calcmode="lin" valueType="num">
                                      <p:cBhvr>
                                        <p:cTn id="132" dur="500" fill="hold"/>
                                        <p:tgtEl>
                                          <p:spTgt spid="32"/>
                                        </p:tgtEl>
                                        <p:attrNameLst>
                                          <p:attrName>ppt_w</p:attrName>
                                        </p:attrNameLst>
                                      </p:cBhvr>
                                      <p:tavLst>
                                        <p:tav tm="0">
                                          <p:val>
                                            <p:fltVal val="0"/>
                                          </p:val>
                                        </p:tav>
                                        <p:tav tm="100000">
                                          <p:val>
                                            <p:strVal val="#ppt_w"/>
                                          </p:val>
                                        </p:tav>
                                      </p:tavLst>
                                    </p:anim>
                                    <p:anim calcmode="lin" valueType="num">
                                      <p:cBhvr>
                                        <p:cTn id="133" dur="500" fill="hold"/>
                                        <p:tgtEl>
                                          <p:spTgt spid="32"/>
                                        </p:tgtEl>
                                        <p:attrNameLst>
                                          <p:attrName>ppt_h</p:attrName>
                                        </p:attrNameLst>
                                      </p:cBhvr>
                                      <p:tavLst>
                                        <p:tav tm="0">
                                          <p:val>
                                            <p:fltVal val="0"/>
                                          </p:val>
                                        </p:tav>
                                        <p:tav tm="100000">
                                          <p:val>
                                            <p:strVal val="#ppt_h"/>
                                          </p:val>
                                        </p:tav>
                                      </p:tavLst>
                                    </p:anim>
                                    <p:animEffect transition="in" filter="fade">
                                      <p:cBhvr>
                                        <p:cTn id="134" dur="500"/>
                                        <p:tgtEl>
                                          <p:spTgt spid="32"/>
                                        </p:tgtEl>
                                      </p:cBhvr>
                                    </p:animEffect>
                                  </p:childTnLst>
                                </p:cTn>
                              </p:par>
                            </p:childTnLst>
                          </p:cTn>
                        </p:par>
                        <p:par>
                          <p:cTn id="135" fill="hold">
                            <p:stCondLst>
                              <p:cond delay="8000"/>
                            </p:stCondLst>
                            <p:childTnLst>
                              <p:par>
                                <p:cTn id="136" presetID="22" presetClass="entr" presetSubtype="2" fill="hold" grpId="0" nodeType="afterEffect">
                                  <p:stCondLst>
                                    <p:cond delay="0"/>
                                  </p:stCondLst>
                                  <p:childTnLst>
                                    <p:set>
                                      <p:cBhvr>
                                        <p:cTn id="137" dur="1" fill="hold">
                                          <p:stCondLst>
                                            <p:cond delay="0"/>
                                          </p:stCondLst>
                                        </p:cTn>
                                        <p:tgtEl>
                                          <p:spTgt spid="18"/>
                                        </p:tgtEl>
                                        <p:attrNameLst>
                                          <p:attrName>style.visibility</p:attrName>
                                        </p:attrNameLst>
                                      </p:cBhvr>
                                      <p:to>
                                        <p:strVal val="visible"/>
                                      </p:to>
                                    </p:set>
                                    <p:animEffect transition="in" filter="wipe(right)">
                                      <p:cBhvr>
                                        <p:cTn id="138" dur="500"/>
                                        <p:tgtEl>
                                          <p:spTgt spid="18"/>
                                        </p:tgtEl>
                                      </p:cBhvr>
                                    </p:animEffect>
                                  </p:childTnLst>
                                </p:cTn>
                              </p:par>
                            </p:childTnLst>
                          </p:cTn>
                        </p:par>
                        <p:par>
                          <p:cTn id="139" fill="hold">
                            <p:stCondLst>
                              <p:cond delay="8500"/>
                            </p:stCondLst>
                            <p:childTnLst>
                              <p:par>
                                <p:cTn id="140" presetID="22" presetClass="entr" presetSubtype="8" fill="hold" grpId="0" nodeType="afterEffect">
                                  <p:stCondLst>
                                    <p:cond delay="0"/>
                                  </p:stCondLst>
                                  <p:childTnLst>
                                    <p:set>
                                      <p:cBhvr>
                                        <p:cTn id="141" dur="1" fill="hold">
                                          <p:stCondLst>
                                            <p:cond delay="0"/>
                                          </p:stCondLst>
                                        </p:cTn>
                                        <p:tgtEl>
                                          <p:spTgt spid="20"/>
                                        </p:tgtEl>
                                        <p:attrNameLst>
                                          <p:attrName>style.visibility</p:attrName>
                                        </p:attrNameLst>
                                      </p:cBhvr>
                                      <p:to>
                                        <p:strVal val="visible"/>
                                      </p:to>
                                    </p:set>
                                    <p:animEffect transition="in" filter="wipe(left)">
                                      <p:cBhvr>
                                        <p:cTn id="142" dur="500"/>
                                        <p:tgtEl>
                                          <p:spTgt spid="20"/>
                                        </p:tgtEl>
                                      </p:cBhvr>
                                    </p:animEffect>
                                  </p:childTnLst>
                                </p:cTn>
                              </p:par>
                            </p:childTnLst>
                          </p:cTn>
                        </p:par>
                        <p:par>
                          <p:cTn id="143" fill="hold">
                            <p:stCondLst>
                              <p:cond delay="9000"/>
                            </p:stCondLst>
                            <p:childTnLst>
                              <p:par>
                                <p:cTn id="144" presetID="53" presetClass="entr" presetSubtype="16" fill="hold" grpId="0" nodeType="afterEffect">
                                  <p:stCondLst>
                                    <p:cond delay="0"/>
                                  </p:stCondLst>
                                  <p:childTnLst>
                                    <p:set>
                                      <p:cBhvr>
                                        <p:cTn id="145" dur="1" fill="hold">
                                          <p:stCondLst>
                                            <p:cond delay="0"/>
                                          </p:stCondLst>
                                        </p:cTn>
                                        <p:tgtEl>
                                          <p:spTgt spid="42"/>
                                        </p:tgtEl>
                                        <p:attrNameLst>
                                          <p:attrName>style.visibility</p:attrName>
                                        </p:attrNameLst>
                                      </p:cBhvr>
                                      <p:to>
                                        <p:strVal val="visible"/>
                                      </p:to>
                                    </p:set>
                                    <p:anim calcmode="lin" valueType="num">
                                      <p:cBhvr>
                                        <p:cTn id="146" dur="500" fill="hold"/>
                                        <p:tgtEl>
                                          <p:spTgt spid="42"/>
                                        </p:tgtEl>
                                        <p:attrNameLst>
                                          <p:attrName>ppt_w</p:attrName>
                                        </p:attrNameLst>
                                      </p:cBhvr>
                                      <p:tavLst>
                                        <p:tav tm="0">
                                          <p:val>
                                            <p:fltVal val="0"/>
                                          </p:val>
                                        </p:tav>
                                        <p:tav tm="100000">
                                          <p:val>
                                            <p:strVal val="#ppt_w"/>
                                          </p:val>
                                        </p:tav>
                                      </p:tavLst>
                                    </p:anim>
                                    <p:anim calcmode="lin" valueType="num">
                                      <p:cBhvr>
                                        <p:cTn id="147" dur="500" fill="hold"/>
                                        <p:tgtEl>
                                          <p:spTgt spid="42"/>
                                        </p:tgtEl>
                                        <p:attrNameLst>
                                          <p:attrName>ppt_h</p:attrName>
                                        </p:attrNameLst>
                                      </p:cBhvr>
                                      <p:tavLst>
                                        <p:tav tm="0">
                                          <p:val>
                                            <p:fltVal val="0"/>
                                          </p:val>
                                        </p:tav>
                                        <p:tav tm="100000">
                                          <p:val>
                                            <p:strVal val="#ppt_h"/>
                                          </p:val>
                                        </p:tav>
                                      </p:tavLst>
                                    </p:anim>
                                    <p:animEffect transition="in" filter="fade">
                                      <p:cBhvr>
                                        <p:cTn id="148" dur="500"/>
                                        <p:tgtEl>
                                          <p:spTgt spid="42"/>
                                        </p:tgtEl>
                                      </p:cBhvr>
                                    </p:animEffect>
                                  </p:childTnLst>
                                </p:cTn>
                              </p:par>
                              <p:par>
                                <p:cTn id="149" presetID="53" presetClass="entr" presetSubtype="16" fill="hold" grpId="0" nodeType="withEffect">
                                  <p:stCondLst>
                                    <p:cond delay="0"/>
                                  </p:stCondLst>
                                  <p:childTnLst>
                                    <p:set>
                                      <p:cBhvr>
                                        <p:cTn id="150" dur="1" fill="hold">
                                          <p:stCondLst>
                                            <p:cond delay="0"/>
                                          </p:stCondLst>
                                        </p:cTn>
                                        <p:tgtEl>
                                          <p:spTgt spid="37"/>
                                        </p:tgtEl>
                                        <p:attrNameLst>
                                          <p:attrName>style.visibility</p:attrName>
                                        </p:attrNameLst>
                                      </p:cBhvr>
                                      <p:to>
                                        <p:strVal val="visible"/>
                                      </p:to>
                                    </p:set>
                                    <p:anim calcmode="lin" valueType="num">
                                      <p:cBhvr>
                                        <p:cTn id="151" dur="500" fill="hold"/>
                                        <p:tgtEl>
                                          <p:spTgt spid="37"/>
                                        </p:tgtEl>
                                        <p:attrNameLst>
                                          <p:attrName>ppt_w</p:attrName>
                                        </p:attrNameLst>
                                      </p:cBhvr>
                                      <p:tavLst>
                                        <p:tav tm="0">
                                          <p:val>
                                            <p:fltVal val="0"/>
                                          </p:val>
                                        </p:tav>
                                        <p:tav tm="100000">
                                          <p:val>
                                            <p:strVal val="#ppt_w"/>
                                          </p:val>
                                        </p:tav>
                                      </p:tavLst>
                                    </p:anim>
                                    <p:anim calcmode="lin" valueType="num">
                                      <p:cBhvr>
                                        <p:cTn id="152" dur="500" fill="hold"/>
                                        <p:tgtEl>
                                          <p:spTgt spid="37"/>
                                        </p:tgtEl>
                                        <p:attrNameLst>
                                          <p:attrName>ppt_h</p:attrName>
                                        </p:attrNameLst>
                                      </p:cBhvr>
                                      <p:tavLst>
                                        <p:tav tm="0">
                                          <p:val>
                                            <p:fltVal val="0"/>
                                          </p:val>
                                        </p:tav>
                                        <p:tav tm="100000">
                                          <p:val>
                                            <p:strVal val="#ppt_h"/>
                                          </p:val>
                                        </p:tav>
                                      </p:tavLst>
                                    </p:anim>
                                    <p:animEffect transition="in" filter="fade">
                                      <p:cBhvr>
                                        <p:cTn id="153" dur="500"/>
                                        <p:tgtEl>
                                          <p:spTgt spid="37"/>
                                        </p:tgtEl>
                                      </p:cBhvr>
                                    </p:animEffect>
                                  </p:childTnLst>
                                </p:cTn>
                              </p:par>
                            </p:childTnLst>
                          </p:cTn>
                        </p:par>
                        <p:par>
                          <p:cTn id="154" fill="hold">
                            <p:stCondLst>
                              <p:cond delay="9500"/>
                            </p:stCondLst>
                            <p:childTnLst>
                              <p:par>
                                <p:cTn id="155" presetID="22" presetClass="entr" presetSubtype="8" fill="hold" grpId="0" nodeType="afterEffect">
                                  <p:stCondLst>
                                    <p:cond delay="0"/>
                                  </p:stCondLst>
                                  <p:childTnLst>
                                    <p:set>
                                      <p:cBhvr>
                                        <p:cTn id="156" dur="1" fill="hold">
                                          <p:stCondLst>
                                            <p:cond delay="0"/>
                                          </p:stCondLst>
                                        </p:cTn>
                                        <p:tgtEl>
                                          <p:spTgt spid="19"/>
                                        </p:tgtEl>
                                        <p:attrNameLst>
                                          <p:attrName>style.visibility</p:attrName>
                                        </p:attrNameLst>
                                      </p:cBhvr>
                                      <p:to>
                                        <p:strVal val="visible"/>
                                      </p:to>
                                    </p:set>
                                    <p:animEffect transition="in" filter="wipe(left)">
                                      <p:cBhvr>
                                        <p:cTn id="15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P spid="11" grpId="0" animBg="1"/>
      <p:bldP spid="12" grpId="0" animBg="1"/>
      <p:bldP spid="13" grpId="0" animBg="1"/>
      <p:bldP spid="14" grpId="0" animBg="1"/>
      <p:bldP spid="15" grpId="0" animBg="1"/>
      <p:bldP spid="16" grpId="0"/>
      <p:bldP spid="17" grpId="0"/>
      <p:bldP spid="18" grpId="0"/>
      <p:bldP spid="19" grpId="0"/>
      <p:bldP spid="20" grpId="0" animBg="1"/>
      <p:bldP spid="21"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p:bldP spid="40" grpId="0"/>
      <p:bldP spid="41" grpId="0"/>
      <p:bldP spid="4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54"/>
          <p:cNvSpPr txBox="1">
            <a:spLocks noChangeArrowheads="1"/>
          </p:cNvSpPr>
          <p:nvPr/>
        </p:nvSpPr>
        <p:spPr bwMode="auto">
          <a:xfrm>
            <a:off x="98822" y="225029"/>
            <a:ext cx="29884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dirty="0" smtClean="0">
                <a:solidFill>
                  <a:schemeClr val="bg1"/>
                </a:solidFill>
                <a:latin typeface="微软雅黑" panose="020B0503020204020204" pitchFamily="34" charset="-122"/>
                <a:ea typeface="微软雅黑" panose="020B0503020204020204" pitchFamily="34" charset="-122"/>
              </a:rPr>
              <a:t>4</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0" y="173831"/>
            <a:ext cx="3408426" cy="0"/>
          </a:xfrm>
          <a:prstGeom prst="line">
            <a:avLst/>
          </a:prstGeom>
          <a:ln w="12700" cap="rnd">
            <a:gradFill flip="none" rotWithShape="1">
              <a:gsLst>
                <a:gs pos="53312">
                  <a:srgbClr val="C6DCF0"/>
                </a:gs>
                <a:gs pos="30000">
                  <a:schemeClr val="bg1"/>
                </a:gs>
                <a:gs pos="77000">
                  <a:srgbClr val="DCEAF6"/>
                </a:gs>
                <a:gs pos="0">
                  <a:schemeClr val="accent1">
                    <a:lumMod val="45000"/>
                    <a:lumOff val="55000"/>
                    <a:alpha val="96000"/>
                  </a:schemeClr>
                </a:gs>
                <a:gs pos="100000">
                  <a:schemeClr val="bg1">
                    <a:alpha val="0"/>
                  </a:schemeClr>
                </a:gs>
              </a:gsLst>
              <a:lin ang="0" scaled="1"/>
              <a:tileRect/>
            </a:gradFill>
            <a:round/>
            <a:tailEnd type="none" w="sm" len="sm"/>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0" y="726281"/>
            <a:ext cx="2946391" cy="0"/>
          </a:xfrm>
          <a:prstGeom prst="line">
            <a:avLst/>
          </a:prstGeom>
          <a:ln w="12700" cap="rnd">
            <a:gradFill flip="none" rotWithShape="1">
              <a:gsLst>
                <a:gs pos="53312">
                  <a:srgbClr val="C6DCF0"/>
                </a:gs>
                <a:gs pos="30000">
                  <a:schemeClr val="bg1"/>
                </a:gs>
                <a:gs pos="77000">
                  <a:srgbClr val="DCEAF6"/>
                </a:gs>
                <a:gs pos="0">
                  <a:schemeClr val="accent1">
                    <a:lumMod val="45000"/>
                    <a:lumOff val="55000"/>
                    <a:alpha val="96000"/>
                  </a:schemeClr>
                </a:gs>
                <a:gs pos="100000">
                  <a:schemeClr val="bg1">
                    <a:alpha val="0"/>
                  </a:schemeClr>
                </a:gs>
              </a:gsLst>
              <a:lin ang="0" scaled="1"/>
              <a:tileRect/>
            </a:gradFill>
            <a:round/>
            <a:tailEnd type="none" w="sm" len="sm"/>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494197" y="573881"/>
            <a:ext cx="3010241" cy="0"/>
          </a:xfrm>
          <a:prstGeom prst="line">
            <a:avLst/>
          </a:prstGeom>
          <a:ln w="12700" cap="rnd">
            <a:gradFill flip="none" rotWithShape="1">
              <a:gsLst>
                <a:gs pos="53312">
                  <a:srgbClr val="C6DCF0"/>
                </a:gs>
                <a:gs pos="30000">
                  <a:schemeClr val="bg1"/>
                </a:gs>
                <a:gs pos="77000">
                  <a:srgbClr val="DCEAF6"/>
                </a:gs>
                <a:gs pos="0">
                  <a:schemeClr val="accent1">
                    <a:lumMod val="45000"/>
                    <a:lumOff val="55000"/>
                    <a:alpha val="96000"/>
                  </a:schemeClr>
                </a:gs>
                <a:gs pos="100000">
                  <a:schemeClr val="bg1">
                    <a:alpha val="0"/>
                  </a:schemeClr>
                </a:gs>
              </a:gsLst>
              <a:lin ang="0" scaled="1"/>
              <a:tileRect/>
            </a:gradFill>
            <a:round/>
            <a:tailEnd type="none" w="sm" len="sm"/>
          </a:ln>
        </p:spPr>
        <p:style>
          <a:lnRef idx="1">
            <a:schemeClr val="accent1"/>
          </a:lnRef>
          <a:fillRef idx="0">
            <a:schemeClr val="accent1"/>
          </a:fillRef>
          <a:effectRef idx="0">
            <a:schemeClr val="accent1"/>
          </a:effectRef>
          <a:fontRef idx="minor">
            <a:schemeClr val="tx1"/>
          </a:fontRef>
        </p:style>
      </p:cxnSp>
      <p:sp>
        <p:nvSpPr>
          <p:cNvPr id="8" name="文本框 64"/>
          <p:cNvSpPr txBox="1">
            <a:spLocks noChangeArrowheads="1"/>
          </p:cNvSpPr>
          <p:nvPr/>
        </p:nvSpPr>
        <p:spPr bwMode="auto">
          <a:xfrm>
            <a:off x="492919" y="153591"/>
            <a:ext cx="2031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dirty="0" smtClean="0">
                <a:solidFill>
                  <a:schemeClr val="bg1"/>
                </a:solidFill>
                <a:latin typeface="微软雅黑" panose="020B0503020204020204" pitchFamily="34" charset="-122"/>
                <a:ea typeface="微软雅黑" panose="020B0503020204020204" pitchFamily="34" charset="-122"/>
              </a:rPr>
              <a:t>单击添加标题</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9" name="文本框 65"/>
          <p:cNvSpPr txBox="1">
            <a:spLocks noChangeArrowheads="1"/>
          </p:cNvSpPr>
          <p:nvPr/>
        </p:nvSpPr>
        <p:spPr bwMode="auto">
          <a:xfrm>
            <a:off x="486966" y="542382"/>
            <a:ext cx="268214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800" dirty="0" smtClean="0">
                <a:solidFill>
                  <a:schemeClr val="bg1"/>
                </a:solidFill>
                <a:latin typeface="微软雅黑" panose="020B0503020204020204" pitchFamily="34" charset="-122"/>
                <a:ea typeface="微软雅黑" panose="020B0503020204020204" pitchFamily="34" charset="-122"/>
              </a:rPr>
              <a:t>Click here to add the contents of the title you want</a:t>
            </a:r>
            <a:endParaRPr lang="zh-CN" altLang="en-US" sz="800" dirty="0">
              <a:solidFill>
                <a:schemeClr val="bg1"/>
              </a:solidFill>
              <a:latin typeface="微软雅黑" panose="020B0503020204020204" pitchFamily="34" charset="-122"/>
              <a:ea typeface="微软雅黑" panose="020B0503020204020204" pitchFamily="34" charset="-122"/>
            </a:endParaRPr>
          </a:p>
        </p:txBody>
      </p:sp>
      <p:cxnSp>
        <p:nvCxnSpPr>
          <p:cNvPr id="10" name="直接连接符 9"/>
          <p:cNvCxnSpPr/>
          <p:nvPr/>
        </p:nvCxnSpPr>
        <p:spPr>
          <a:xfrm>
            <a:off x="486966" y="178594"/>
            <a:ext cx="0" cy="552450"/>
          </a:xfrm>
          <a:prstGeom prst="line">
            <a:avLst/>
          </a:prstGeom>
          <a:ln w="12700" cap="rnd">
            <a:solidFill>
              <a:schemeClr val="bg1">
                <a:alpha val="56000"/>
              </a:schemeClr>
            </a:solidFill>
            <a:prstDash val="solid"/>
            <a:round/>
            <a:tailEnd type="none" w="sm" len="sm"/>
          </a:ln>
        </p:spPr>
        <p:style>
          <a:lnRef idx="1">
            <a:schemeClr val="accent1"/>
          </a:lnRef>
          <a:fillRef idx="0">
            <a:schemeClr val="accent1"/>
          </a:fillRef>
          <a:effectRef idx="0">
            <a:schemeClr val="accent1"/>
          </a:effectRef>
          <a:fontRef idx="minor">
            <a:schemeClr val="tx1"/>
          </a:fontRef>
        </p:style>
      </p:cxnSp>
      <p:sp>
        <p:nvSpPr>
          <p:cNvPr id="11" name="菱形 27"/>
          <p:cNvSpPr/>
          <p:nvPr/>
        </p:nvSpPr>
        <p:spPr>
          <a:xfrm>
            <a:off x="4895850" y="2260600"/>
            <a:ext cx="1260475" cy="1260475"/>
          </a:xfrm>
          <a:prstGeom prst="diamond">
            <a:avLst/>
          </a:prstGeom>
          <a:solidFill>
            <a:srgbClr val="FFFFFF">
              <a:alpha val="50195"/>
            </a:srgbClr>
          </a:solidFill>
          <a:ln w="25400">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endParaRPr lang="zh-CN" altLang="zh-CN" sz="5400" dirty="0">
              <a:solidFill>
                <a:schemeClr val="bg1"/>
              </a:solidFill>
              <a:latin typeface="Arial" panose="020B0604020202020204" pitchFamily="34" charset="0"/>
              <a:ea typeface="宋体" panose="02010600030101010101" pitchFamily="2" charset="-122"/>
            </a:endParaRPr>
          </a:p>
        </p:txBody>
      </p:sp>
      <p:sp>
        <p:nvSpPr>
          <p:cNvPr id="12" name="菱形 28"/>
          <p:cNvSpPr/>
          <p:nvPr/>
        </p:nvSpPr>
        <p:spPr>
          <a:xfrm>
            <a:off x="2987675" y="2260600"/>
            <a:ext cx="1260475" cy="1260475"/>
          </a:xfrm>
          <a:prstGeom prst="diamond">
            <a:avLst/>
          </a:prstGeom>
          <a:solidFill>
            <a:srgbClr val="FFFFFF">
              <a:alpha val="50195"/>
            </a:srgbClr>
          </a:solidFill>
          <a:ln w="25400">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endParaRPr lang="zh-CN" altLang="zh-CN" sz="5400" dirty="0">
              <a:solidFill>
                <a:schemeClr val="bg1"/>
              </a:solidFill>
              <a:latin typeface="Arial" panose="020B0604020202020204" pitchFamily="34" charset="0"/>
              <a:ea typeface="宋体" panose="02010600030101010101" pitchFamily="2" charset="-122"/>
            </a:endParaRPr>
          </a:p>
        </p:txBody>
      </p:sp>
      <p:sp>
        <p:nvSpPr>
          <p:cNvPr id="13" name="菱形 30"/>
          <p:cNvSpPr/>
          <p:nvPr/>
        </p:nvSpPr>
        <p:spPr>
          <a:xfrm>
            <a:off x="3762375" y="1849438"/>
            <a:ext cx="503238" cy="503237"/>
          </a:xfrm>
          <a:prstGeom prst="diamond">
            <a:avLst/>
          </a:prstGeom>
          <a:solidFill>
            <a:srgbClr val="FFFFFF">
              <a:alpha val="50195"/>
            </a:srgbClr>
          </a:solidFill>
          <a:ln w="25400">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endParaRPr lang="zh-CN" altLang="zh-CN" sz="5400" dirty="0">
              <a:solidFill>
                <a:schemeClr val="bg1"/>
              </a:solidFill>
              <a:latin typeface="Arial" panose="020B0604020202020204" pitchFamily="34" charset="0"/>
              <a:ea typeface="宋体" panose="02010600030101010101" pitchFamily="2" charset="-122"/>
            </a:endParaRPr>
          </a:p>
        </p:txBody>
      </p:sp>
      <p:sp>
        <p:nvSpPr>
          <p:cNvPr id="14" name="菱形 31"/>
          <p:cNvSpPr/>
          <p:nvPr/>
        </p:nvSpPr>
        <p:spPr>
          <a:xfrm>
            <a:off x="3762375" y="3429000"/>
            <a:ext cx="503238" cy="504825"/>
          </a:xfrm>
          <a:prstGeom prst="diamond">
            <a:avLst/>
          </a:prstGeom>
          <a:solidFill>
            <a:srgbClr val="FFFFFF">
              <a:alpha val="50195"/>
            </a:srgbClr>
          </a:solidFill>
          <a:ln w="25400">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endParaRPr lang="zh-CN" altLang="zh-CN" sz="5400" dirty="0">
              <a:solidFill>
                <a:schemeClr val="bg1"/>
              </a:solidFill>
              <a:latin typeface="Arial" panose="020B0604020202020204" pitchFamily="34" charset="0"/>
              <a:ea typeface="宋体" panose="02010600030101010101" pitchFamily="2" charset="-122"/>
            </a:endParaRPr>
          </a:p>
        </p:txBody>
      </p:sp>
      <p:sp>
        <p:nvSpPr>
          <p:cNvPr id="15" name="菱形 32"/>
          <p:cNvSpPr/>
          <p:nvPr/>
        </p:nvSpPr>
        <p:spPr>
          <a:xfrm>
            <a:off x="4878388" y="1849438"/>
            <a:ext cx="503237" cy="503237"/>
          </a:xfrm>
          <a:prstGeom prst="diamond">
            <a:avLst/>
          </a:prstGeom>
          <a:solidFill>
            <a:srgbClr val="FFFFFF">
              <a:alpha val="50195"/>
            </a:srgbClr>
          </a:solidFill>
          <a:ln w="25400">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endParaRPr lang="zh-CN" altLang="zh-CN" sz="5400" dirty="0">
              <a:solidFill>
                <a:schemeClr val="bg1"/>
              </a:solidFill>
              <a:latin typeface="Arial" panose="020B0604020202020204" pitchFamily="34" charset="0"/>
              <a:ea typeface="宋体" panose="02010600030101010101" pitchFamily="2" charset="-122"/>
            </a:endParaRPr>
          </a:p>
        </p:txBody>
      </p:sp>
      <p:sp>
        <p:nvSpPr>
          <p:cNvPr id="16" name="菱形 33"/>
          <p:cNvSpPr/>
          <p:nvPr/>
        </p:nvSpPr>
        <p:spPr>
          <a:xfrm>
            <a:off x="4878388" y="3429000"/>
            <a:ext cx="503237" cy="504825"/>
          </a:xfrm>
          <a:prstGeom prst="diamond">
            <a:avLst/>
          </a:prstGeom>
          <a:solidFill>
            <a:srgbClr val="FFFFFF">
              <a:alpha val="50195"/>
            </a:srgbClr>
          </a:solidFill>
          <a:ln w="25400">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endParaRPr lang="zh-CN" altLang="zh-CN" sz="5400" dirty="0">
              <a:solidFill>
                <a:schemeClr val="bg1"/>
              </a:solidFill>
              <a:latin typeface="Arial" panose="020B0604020202020204" pitchFamily="34" charset="0"/>
              <a:ea typeface="宋体" panose="02010600030101010101" pitchFamily="2" charset="-122"/>
            </a:endParaRPr>
          </a:p>
        </p:txBody>
      </p:sp>
      <p:sp>
        <p:nvSpPr>
          <p:cNvPr id="17" name="TextBox 42"/>
          <p:cNvSpPr/>
          <p:nvPr/>
        </p:nvSpPr>
        <p:spPr>
          <a:xfrm>
            <a:off x="539750" y="1536700"/>
            <a:ext cx="2592388" cy="78581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r" eaLnBrk="1" hangingPunct="1">
              <a:spcBef>
                <a:spcPct val="0"/>
              </a:spcBef>
              <a:buNone/>
            </a:pPr>
            <a:r>
              <a:rPr lang="zh-CN" altLang="en-US" sz="1100" dirty="0">
                <a:solidFill>
                  <a:schemeClr val="bg1"/>
                </a:solidFill>
              </a:rPr>
              <a:t>单击添加标题</a:t>
            </a:r>
            <a:endParaRPr lang="en-US" altLang="zh-CN" sz="1100" dirty="0">
              <a:solidFill>
                <a:schemeClr val="bg1"/>
              </a:solidFill>
            </a:endParaRPr>
          </a:p>
          <a:p>
            <a:pPr marL="0" lvl="0" indent="0" algn="r" eaLnBrk="1" hangingPunct="1">
              <a:spcBef>
                <a:spcPct val="0"/>
              </a:spcBef>
              <a:buNone/>
            </a:pPr>
            <a:r>
              <a:rPr lang="zh-CN" altLang="en-US" sz="700" dirty="0">
                <a:solidFill>
                  <a:schemeClr val="bg1"/>
                </a:solidFill>
              </a:rPr>
              <a:t/>
            </a:r>
            <a:br>
              <a:rPr lang="zh-CN" altLang="en-US" sz="700" dirty="0">
                <a:solidFill>
                  <a:schemeClr val="bg1"/>
                </a:solidFill>
              </a:rPr>
            </a:br>
            <a:r>
              <a:rPr lang="zh-CN" altLang="en-US" sz="900" dirty="0">
                <a:solidFill>
                  <a:schemeClr val="bg1"/>
                </a:solidFill>
              </a:rPr>
              <a:t>在此处添加详细描述文本，尽量与标题文本</a:t>
            </a:r>
            <a:endParaRPr lang="en-US" altLang="zh-CN" sz="900" dirty="0">
              <a:solidFill>
                <a:schemeClr val="bg1"/>
              </a:solidFill>
            </a:endParaRPr>
          </a:p>
          <a:p>
            <a:pPr marL="0" lvl="0" indent="0" algn="r" eaLnBrk="1" hangingPunct="1">
              <a:spcBef>
                <a:spcPct val="0"/>
              </a:spcBef>
              <a:buNone/>
            </a:pPr>
            <a:r>
              <a:rPr lang="zh-CN" altLang="en-US" sz="900" dirty="0">
                <a:solidFill>
                  <a:schemeClr val="bg1"/>
                </a:solidFill>
              </a:rPr>
              <a:t>语言风格相符合，语言描述尽</a:t>
            </a:r>
            <a:endParaRPr lang="en-US" altLang="zh-CN" sz="900" dirty="0">
              <a:solidFill>
                <a:schemeClr val="bg1"/>
              </a:solidFill>
            </a:endParaRPr>
          </a:p>
          <a:p>
            <a:pPr marL="0" lvl="0" indent="0" algn="r" eaLnBrk="1" hangingPunct="1">
              <a:spcBef>
                <a:spcPct val="0"/>
              </a:spcBef>
              <a:buNone/>
            </a:pPr>
            <a:r>
              <a:rPr lang="zh-CN" altLang="en-US" sz="900" dirty="0">
                <a:solidFill>
                  <a:schemeClr val="bg1"/>
                </a:solidFill>
              </a:rPr>
              <a:t>量简洁生动，尽可能概括出段落内容</a:t>
            </a:r>
            <a:endParaRPr lang="en-US" altLang="zh-CN" sz="900" dirty="0">
              <a:solidFill>
                <a:schemeClr val="bg1"/>
              </a:solidFill>
            </a:endParaRPr>
          </a:p>
        </p:txBody>
      </p:sp>
      <p:sp>
        <p:nvSpPr>
          <p:cNvPr id="18" name="TextBox 43"/>
          <p:cNvSpPr/>
          <p:nvPr/>
        </p:nvSpPr>
        <p:spPr>
          <a:xfrm>
            <a:off x="539750" y="3570288"/>
            <a:ext cx="2592388" cy="78422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r" eaLnBrk="1" hangingPunct="1">
              <a:spcBef>
                <a:spcPct val="0"/>
              </a:spcBef>
              <a:buNone/>
            </a:pPr>
            <a:r>
              <a:rPr lang="zh-CN" altLang="en-US" sz="1100" dirty="0">
                <a:solidFill>
                  <a:schemeClr val="bg1"/>
                </a:solidFill>
              </a:rPr>
              <a:t>单击添加标题</a:t>
            </a:r>
            <a:endParaRPr lang="en-US" altLang="zh-CN" sz="1100" dirty="0">
              <a:solidFill>
                <a:schemeClr val="bg1"/>
              </a:solidFill>
            </a:endParaRPr>
          </a:p>
          <a:p>
            <a:pPr marL="0" lvl="0" indent="0" algn="r" eaLnBrk="1" hangingPunct="1">
              <a:spcBef>
                <a:spcPct val="0"/>
              </a:spcBef>
              <a:buNone/>
            </a:pPr>
            <a:r>
              <a:rPr lang="zh-CN" altLang="en-US" sz="700" dirty="0">
                <a:solidFill>
                  <a:schemeClr val="bg1"/>
                </a:solidFill>
              </a:rPr>
              <a:t/>
            </a:r>
            <a:br>
              <a:rPr lang="zh-CN" altLang="en-US" sz="700" dirty="0">
                <a:solidFill>
                  <a:schemeClr val="bg1"/>
                </a:solidFill>
              </a:rPr>
            </a:br>
            <a:r>
              <a:rPr lang="zh-CN" altLang="en-US" sz="900" dirty="0">
                <a:solidFill>
                  <a:schemeClr val="bg1"/>
                </a:solidFill>
              </a:rPr>
              <a:t>在此处添加详细描述文本，尽量与标题文本</a:t>
            </a:r>
            <a:endParaRPr lang="en-US" altLang="zh-CN" sz="900" dirty="0">
              <a:solidFill>
                <a:schemeClr val="bg1"/>
              </a:solidFill>
            </a:endParaRPr>
          </a:p>
          <a:p>
            <a:pPr marL="0" lvl="0" indent="0" algn="r" eaLnBrk="1" hangingPunct="1">
              <a:spcBef>
                <a:spcPct val="0"/>
              </a:spcBef>
              <a:buNone/>
            </a:pPr>
            <a:r>
              <a:rPr lang="zh-CN" altLang="en-US" sz="900" dirty="0">
                <a:solidFill>
                  <a:schemeClr val="bg1"/>
                </a:solidFill>
              </a:rPr>
              <a:t>语言风格相符合，语言描述尽</a:t>
            </a:r>
            <a:endParaRPr lang="en-US" altLang="zh-CN" sz="900" dirty="0">
              <a:solidFill>
                <a:schemeClr val="bg1"/>
              </a:solidFill>
            </a:endParaRPr>
          </a:p>
          <a:p>
            <a:pPr marL="0" lvl="0" indent="0" algn="r" eaLnBrk="1" hangingPunct="1">
              <a:spcBef>
                <a:spcPct val="0"/>
              </a:spcBef>
              <a:buNone/>
            </a:pPr>
            <a:r>
              <a:rPr lang="zh-CN" altLang="en-US" sz="900" dirty="0">
                <a:solidFill>
                  <a:schemeClr val="bg1"/>
                </a:solidFill>
              </a:rPr>
              <a:t>量简洁生动，尽可能概括出段落内容</a:t>
            </a:r>
            <a:endParaRPr lang="en-US" altLang="zh-CN" sz="900" dirty="0">
              <a:solidFill>
                <a:schemeClr val="bg1"/>
              </a:solidFill>
            </a:endParaRPr>
          </a:p>
        </p:txBody>
      </p:sp>
      <p:sp>
        <p:nvSpPr>
          <p:cNvPr id="19" name="TextBox 44"/>
          <p:cNvSpPr/>
          <p:nvPr/>
        </p:nvSpPr>
        <p:spPr>
          <a:xfrm>
            <a:off x="6011863" y="1536700"/>
            <a:ext cx="2592387" cy="78581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eaLnBrk="1" hangingPunct="1">
              <a:spcBef>
                <a:spcPct val="0"/>
              </a:spcBef>
              <a:buNone/>
            </a:pPr>
            <a:r>
              <a:rPr lang="zh-CN" altLang="en-US" sz="1100" dirty="0">
                <a:solidFill>
                  <a:schemeClr val="bg1"/>
                </a:solidFill>
              </a:rPr>
              <a:t>单击添加标题</a:t>
            </a:r>
            <a:endParaRPr lang="en-US" altLang="zh-CN" sz="1100" dirty="0">
              <a:solidFill>
                <a:schemeClr val="bg1"/>
              </a:solidFill>
            </a:endParaRPr>
          </a:p>
          <a:p>
            <a:pPr marL="0" lvl="0" indent="0" eaLnBrk="1" hangingPunct="1">
              <a:spcBef>
                <a:spcPct val="0"/>
              </a:spcBef>
              <a:buNone/>
            </a:pPr>
            <a:r>
              <a:rPr lang="zh-CN" altLang="en-US" sz="700" dirty="0">
                <a:solidFill>
                  <a:schemeClr val="bg1"/>
                </a:solidFill>
              </a:rPr>
              <a:t/>
            </a:r>
            <a:br>
              <a:rPr lang="zh-CN" altLang="en-US" sz="700" dirty="0">
                <a:solidFill>
                  <a:schemeClr val="bg1"/>
                </a:solidFill>
              </a:rPr>
            </a:br>
            <a:r>
              <a:rPr lang="zh-CN" altLang="en-US" sz="900" dirty="0">
                <a:solidFill>
                  <a:schemeClr val="bg1"/>
                </a:solidFill>
              </a:rPr>
              <a:t>在此处添加详细描述文本，尽量与标题文本</a:t>
            </a:r>
            <a:endParaRPr lang="en-US" altLang="zh-CN" sz="900" dirty="0">
              <a:solidFill>
                <a:schemeClr val="bg1"/>
              </a:solidFill>
            </a:endParaRPr>
          </a:p>
          <a:p>
            <a:pPr marL="0" lvl="0" indent="0" eaLnBrk="1" hangingPunct="1">
              <a:spcBef>
                <a:spcPct val="0"/>
              </a:spcBef>
              <a:buNone/>
            </a:pPr>
            <a:r>
              <a:rPr lang="zh-CN" altLang="en-US" sz="900" dirty="0">
                <a:solidFill>
                  <a:schemeClr val="bg1"/>
                </a:solidFill>
              </a:rPr>
              <a:t>语言风格相符合，语言描述尽</a:t>
            </a:r>
            <a:endParaRPr lang="en-US" altLang="zh-CN" sz="900" dirty="0">
              <a:solidFill>
                <a:schemeClr val="bg1"/>
              </a:solidFill>
            </a:endParaRPr>
          </a:p>
          <a:p>
            <a:pPr marL="0" lvl="0" indent="0" eaLnBrk="1" hangingPunct="1">
              <a:spcBef>
                <a:spcPct val="0"/>
              </a:spcBef>
              <a:buNone/>
            </a:pPr>
            <a:r>
              <a:rPr lang="zh-CN" altLang="en-US" sz="900" dirty="0">
                <a:solidFill>
                  <a:schemeClr val="bg1"/>
                </a:solidFill>
              </a:rPr>
              <a:t>量简洁生动，尽可能概括出段落内容。</a:t>
            </a:r>
            <a:endParaRPr lang="en-US" altLang="zh-CN" sz="900" dirty="0">
              <a:solidFill>
                <a:schemeClr val="bg1"/>
              </a:solidFill>
            </a:endParaRPr>
          </a:p>
        </p:txBody>
      </p:sp>
      <p:sp>
        <p:nvSpPr>
          <p:cNvPr id="20" name="TextBox 45"/>
          <p:cNvSpPr/>
          <p:nvPr/>
        </p:nvSpPr>
        <p:spPr>
          <a:xfrm>
            <a:off x="6011863" y="3570288"/>
            <a:ext cx="2592387" cy="78422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eaLnBrk="1" hangingPunct="1">
              <a:spcBef>
                <a:spcPct val="0"/>
              </a:spcBef>
              <a:buNone/>
            </a:pPr>
            <a:r>
              <a:rPr lang="zh-CN" altLang="en-US" sz="1100" dirty="0">
                <a:solidFill>
                  <a:schemeClr val="bg1"/>
                </a:solidFill>
              </a:rPr>
              <a:t>单击添加标题</a:t>
            </a:r>
            <a:endParaRPr lang="en-US" altLang="zh-CN" sz="1100" dirty="0">
              <a:solidFill>
                <a:schemeClr val="bg1"/>
              </a:solidFill>
            </a:endParaRPr>
          </a:p>
          <a:p>
            <a:pPr marL="0" lvl="0" indent="0" eaLnBrk="1" hangingPunct="1">
              <a:spcBef>
                <a:spcPct val="0"/>
              </a:spcBef>
              <a:buNone/>
            </a:pPr>
            <a:r>
              <a:rPr lang="zh-CN" altLang="en-US" sz="700" dirty="0">
                <a:solidFill>
                  <a:schemeClr val="bg1"/>
                </a:solidFill>
              </a:rPr>
              <a:t/>
            </a:r>
            <a:br>
              <a:rPr lang="zh-CN" altLang="en-US" sz="700" dirty="0">
                <a:solidFill>
                  <a:schemeClr val="bg1"/>
                </a:solidFill>
              </a:rPr>
            </a:br>
            <a:r>
              <a:rPr lang="zh-CN" altLang="en-US" sz="900" dirty="0">
                <a:solidFill>
                  <a:schemeClr val="bg1"/>
                </a:solidFill>
              </a:rPr>
              <a:t>在此处添加详细描述文本，尽量与标题文本</a:t>
            </a:r>
            <a:endParaRPr lang="en-US" altLang="zh-CN" sz="900" dirty="0">
              <a:solidFill>
                <a:schemeClr val="bg1"/>
              </a:solidFill>
            </a:endParaRPr>
          </a:p>
          <a:p>
            <a:pPr marL="0" lvl="0" indent="0" eaLnBrk="1" hangingPunct="1">
              <a:spcBef>
                <a:spcPct val="0"/>
              </a:spcBef>
              <a:buNone/>
            </a:pPr>
            <a:r>
              <a:rPr lang="zh-CN" altLang="en-US" sz="900" dirty="0">
                <a:solidFill>
                  <a:schemeClr val="bg1"/>
                </a:solidFill>
              </a:rPr>
              <a:t>语言风格相符合，语言描述尽</a:t>
            </a:r>
            <a:endParaRPr lang="en-US" altLang="zh-CN" sz="900" dirty="0">
              <a:solidFill>
                <a:schemeClr val="bg1"/>
              </a:solidFill>
            </a:endParaRPr>
          </a:p>
          <a:p>
            <a:pPr marL="0" lvl="0" indent="0" eaLnBrk="1" hangingPunct="1">
              <a:spcBef>
                <a:spcPct val="0"/>
              </a:spcBef>
              <a:buNone/>
            </a:pPr>
            <a:r>
              <a:rPr lang="zh-CN" altLang="en-US" sz="900" dirty="0">
                <a:solidFill>
                  <a:schemeClr val="bg1"/>
                </a:solidFill>
              </a:rPr>
              <a:t>量简洁生动，尽可能概括出段落内容。</a:t>
            </a:r>
            <a:endParaRPr lang="en-US" altLang="zh-CN" sz="900" dirty="0">
              <a:solidFill>
                <a:schemeClr val="bg1"/>
              </a:solidFill>
            </a:endParaRPr>
          </a:p>
        </p:txBody>
      </p:sp>
      <p:grpSp>
        <p:nvGrpSpPr>
          <p:cNvPr id="21" name="组合 2"/>
          <p:cNvGrpSpPr/>
          <p:nvPr/>
        </p:nvGrpSpPr>
        <p:grpSpPr>
          <a:xfrm>
            <a:off x="3563938" y="1882775"/>
            <a:ext cx="2016125" cy="2016125"/>
            <a:chOff x="0" y="0"/>
            <a:chExt cx="2016224" cy="2016224"/>
          </a:xfrm>
        </p:grpSpPr>
        <p:sp>
          <p:nvSpPr>
            <p:cNvPr id="22" name="菱形 29"/>
            <p:cNvSpPr/>
            <p:nvPr/>
          </p:nvSpPr>
          <p:spPr>
            <a:xfrm>
              <a:off x="0" y="0"/>
              <a:ext cx="2016224" cy="2016224"/>
            </a:xfrm>
            <a:prstGeom prst="diamond">
              <a:avLst/>
            </a:prstGeom>
            <a:solidFill>
              <a:srgbClr val="FFFFFF">
                <a:alpha val="50195"/>
              </a:srgbClr>
            </a:solidFill>
            <a:ln w="25400">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endParaRPr lang="zh-CN" altLang="zh-CN" sz="5400" dirty="0">
                <a:solidFill>
                  <a:schemeClr val="bg1"/>
                </a:solidFill>
                <a:latin typeface="Arial" panose="020B0604020202020204" pitchFamily="34" charset="0"/>
                <a:ea typeface="宋体" panose="02010600030101010101" pitchFamily="2" charset="-122"/>
              </a:endParaRPr>
            </a:p>
          </p:txBody>
        </p:sp>
        <p:sp>
          <p:nvSpPr>
            <p:cNvPr id="23" name="矩形 19"/>
            <p:cNvSpPr/>
            <p:nvPr/>
          </p:nvSpPr>
          <p:spPr>
            <a:xfrm rot="1865145">
              <a:off x="812202" y="606203"/>
              <a:ext cx="493420" cy="803819"/>
            </a:xfrm>
            <a:custGeom>
              <a:avLst/>
              <a:gdLst>
                <a:gd name="txL" fmla="*/ 0 w 702116"/>
                <a:gd name="txT" fmla="*/ 0 h 1143806"/>
                <a:gd name="txR" fmla="*/ 702116 w 702116"/>
                <a:gd name="txB" fmla="*/ 1143806 h 1143806"/>
              </a:gdLst>
              <a:ahLst/>
              <a:cxnLst>
                <a:cxn ang="0">
                  <a:pos x="90975" y="361850"/>
                </a:cxn>
                <a:cxn ang="0">
                  <a:pos x="235494" y="274721"/>
                </a:cxn>
                <a:cxn ang="0">
                  <a:pos x="243687" y="288309"/>
                </a:cxn>
                <a:cxn ang="0">
                  <a:pos x="99167" y="375439"/>
                </a:cxn>
                <a:cxn ang="0">
                  <a:pos x="90975" y="361850"/>
                </a:cxn>
                <a:cxn ang="0">
                  <a:pos x="0" y="291248"/>
                </a:cxn>
                <a:cxn ang="0">
                  <a:pos x="122652" y="291248"/>
                </a:cxn>
                <a:cxn ang="0">
                  <a:pos x="61326" y="396981"/>
                </a:cxn>
                <a:cxn ang="0">
                  <a:pos x="0" y="291248"/>
                </a:cxn>
                <a:cxn ang="0">
                  <a:pos x="73438" y="63907"/>
                </a:cxn>
                <a:cxn ang="0">
                  <a:pos x="121883" y="63907"/>
                </a:cxn>
                <a:cxn ang="0">
                  <a:pos x="121883" y="273067"/>
                </a:cxn>
                <a:cxn ang="0">
                  <a:pos x="73438" y="273067"/>
                </a:cxn>
                <a:cxn ang="0">
                  <a:pos x="73438" y="63907"/>
                </a:cxn>
                <a:cxn ang="0">
                  <a:pos x="769" y="63907"/>
                </a:cxn>
                <a:cxn ang="0">
                  <a:pos x="49215" y="63907"/>
                </a:cxn>
                <a:cxn ang="0">
                  <a:pos x="49215" y="273067"/>
                </a:cxn>
                <a:cxn ang="0">
                  <a:pos x="769" y="273067"/>
                </a:cxn>
                <a:cxn ang="0">
                  <a:pos x="769" y="63907"/>
                </a:cxn>
                <a:cxn ang="0">
                  <a:pos x="3078" y="2309"/>
                </a:cxn>
                <a:cxn ang="0">
                  <a:pos x="8654" y="0"/>
                </a:cxn>
                <a:cxn ang="0">
                  <a:pos x="113998" y="0"/>
                </a:cxn>
                <a:cxn ang="0">
                  <a:pos x="121883" y="7885"/>
                </a:cxn>
                <a:cxn ang="0">
                  <a:pos x="121883" y="36610"/>
                </a:cxn>
                <a:cxn ang="0">
                  <a:pos x="113998" y="44496"/>
                </a:cxn>
                <a:cxn ang="0">
                  <a:pos x="8654" y="44496"/>
                </a:cxn>
                <a:cxn ang="0">
                  <a:pos x="769" y="36610"/>
                </a:cxn>
                <a:cxn ang="0">
                  <a:pos x="769" y="7885"/>
                </a:cxn>
                <a:cxn ang="0">
                  <a:pos x="3078" y="2309"/>
                </a:cxn>
              </a:cxnLst>
              <a:rect l="txL" t="txT" r="txR" b="txB"/>
              <a:pathLst>
                <a:path w="702116" h="1143806">
                  <a:moveTo>
                    <a:pt x="262117" y="1042584"/>
                  </a:moveTo>
                  <a:lnTo>
                    <a:pt x="678511" y="791541"/>
                  </a:lnTo>
                  <a:lnTo>
                    <a:pt x="702116" y="830694"/>
                  </a:lnTo>
                  <a:lnTo>
                    <a:pt x="285723" y="1081738"/>
                  </a:lnTo>
                  <a:lnTo>
                    <a:pt x="262117" y="1042584"/>
                  </a:lnTo>
                  <a:close/>
                  <a:moveTo>
                    <a:pt x="0" y="839161"/>
                  </a:moveTo>
                  <a:lnTo>
                    <a:pt x="353388" y="839161"/>
                  </a:lnTo>
                  <a:lnTo>
                    <a:pt x="176694" y="1143806"/>
                  </a:lnTo>
                  <a:lnTo>
                    <a:pt x="0" y="839161"/>
                  </a:lnTo>
                  <a:close/>
                  <a:moveTo>
                    <a:pt x="211590" y="184135"/>
                  </a:moveTo>
                  <a:lnTo>
                    <a:pt x="351173" y="184135"/>
                  </a:lnTo>
                  <a:lnTo>
                    <a:pt x="351173" y="786777"/>
                  </a:lnTo>
                  <a:lnTo>
                    <a:pt x="211590" y="786777"/>
                  </a:lnTo>
                  <a:lnTo>
                    <a:pt x="211590" y="184135"/>
                  </a:lnTo>
                  <a:close/>
                  <a:moveTo>
                    <a:pt x="2216" y="184135"/>
                  </a:moveTo>
                  <a:lnTo>
                    <a:pt x="141799" y="184135"/>
                  </a:lnTo>
                  <a:lnTo>
                    <a:pt x="141799" y="786777"/>
                  </a:lnTo>
                  <a:lnTo>
                    <a:pt x="2216" y="786777"/>
                  </a:lnTo>
                  <a:lnTo>
                    <a:pt x="2216" y="184135"/>
                  </a:lnTo>
                  <a:close/>
                  <a:moveTo>
                    <a:pt x="8869" y="6654"/>
                  </a:moveTo>
                  <a:cubicBezTo>
                    <a:pt x="12980" y="2543"/>
                    <a:pt x="18660" y="0"/>
                    <a:pt x="24933" y="0"/>
                  </a:cubicBezTo>
                  <a:lnTo>
                    <a:pt x="328454" y="0"/>
                  </a:lnTo>
                  <a:cubicBezTo>
                    <a:pt x="341002" y="0"/>
                    <a:pt x="351172" y="10171"/>
                    <a:pt x="351173" y="22718"/>
                  </a:cubicBezTo>
                  <a:lnTo>
                    <a:pt x="351172" y="105485"/>
                  </a:lnTo>
                  <a:cubicBezTo>
                    <a:pt x="351172" y="118032"/>
                    <a:pt x="341001" y="128203"/>
                    <a:pt x="328454" y="128203"/>
                  </a:cubicBezTo>
                  <a:lnTo>
                    <a:pt x="24933" y="128203"/>
                  </a:lnTo>
                  <a:cubicBezTo>
                    <a:pt x="12386" y="128203"/>
                    <a:pt x="2215" y="118032"/>
                    <a:pt x="2215" y="105485"/>
                  </a:cubicBezTo>
                  <a:lnTo>
                    <a:pt x="2215" y="22718"/>
                  </a:lnTo>
                  <a:cubicBezTo>
                    <a:pt x="2215" y="16444"/>
                    <a:pt x="4758" y="10765"/>
                    <a:pt x="8869" y="6654"/>
                  </a:cubicBezTo>
                  <a:close/>
                </a:path>
              </a:pathLst>
            </a:custGeom>
            <a:solidFill>
              <a:schemeClr val="bg1"/>
            </a:solidFill>
            <a:ln w="25400">
              <a:noFill/>
            </a:ln>
          </p:spPr>
          <p:txBody>
            <a:bodyPr/>
            <a:lstStyle/>
            <a:p>
              <a:endParaRPr lang="zh-CN" altLang="en-US">
                <a:solidFill>
                  <a:schemeClr val="bg1"/>
                </a:solidFill>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Tm="0">
        <p15:prstTrans prst="origami"/>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8"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left)">
                                      <p:cBhvr>
                                        <p:cTn id="10" dur="500"/>
                                        <p:tgtEl>
                                          <p:spTgt spid="6"/>
                                        </p:tgtEl>
                                      </p:cBhvr>
                                    </p:animEffect>
                                  </p:childTnLst>
                                </p:cTn>
                              </p:par>
                              <p:par>
                                <p:cTn id="11" presetID="16" presetClass="entr" presetSubtype="42"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arn(outHorizontal)">
                                      <p:cBhvr>
                                        <p:cTn id="13" dur="500"/>
                                        <p:tgtEl>
                                          <p:spTgt spid="10"/>
                                        </p:tgtEl>
                                      </p:cBhvr>
                                    </p:animEffect>
                                  </p:childTnLst>
                                </p:cTn>
                              </p:par>
                              <p:par>
                                <p:cTn id="14" presetID="22" presetClass="entr" presetSubtype="8"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left)">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left)">
                                      <p:cBhvr>
                                        <p:cTn id="28" dur="500"/>
                                        <p:tgtEl>
                                          <p:spTgt spid="8"/>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left)">
                                      <p:cBhvr>
                                        <p:cTn id="31" dur="500"/>
                                        <p:tgtEl>
                                          <p:spTgt spid="9"/>
                                        </p:tgtEl>
                                      </p:cBhvr>
                                    </p:animEffect>
                                  </p:childTnLst>
                                </p:cTn>
                              </p:par>
                            </p:childTnLst>
                          </p:cTn>
                        </p:par>
                        <p:par>
                          <p:cTn id="32" fill="hold">
                            <p:stCondLst>
                              <p:cond delay="500"/>
                            </p:stCondLst>
                            <p:childTnLst>
                              <p:par>
                                <p:cTn id="33" presetID="31" presetClass="entr" presetSubtype="0" fill="hold" nodeType="afterEffect">
                                  <p:stCondLst>
                                    <p:cond delay="0"/>
                                  </p:stCondLst>
                                  <p:childTnLst>
                                    <p:set>
                                      <p:cBhvr>
                                        <p:cTn id="34" dur="1" fill="hold">
                                          <p:stCondLst>
                                            <p:cond delay="0"/>
                                          </p:stCondLst>
                                        </p:cTn>
                                        <p:tgtEl>
                                          <p:spTgt spid="21"/>
                                        </p:tgtEl>
                                        <p:attrNameLst>
                                          <p:attrName>style.visibility</p:attrName>
                                        </p:attrNameLst>
                                      </p:cBhvr>
                                      <p:to>
                                        <p:strVal val="visible"/>
                                      </p:to>
                                    </p:set>
                                    <p:anim calcmode="lin" valueType="num">
                                      <p:cBhvr>
                                        <p:cTn id="35" dur="1000" fill="hold"/>
                                        <p:tgtEl>
                                          <p:spTgt spid="21"/>
                                        </p:tgtEl>
                                        <p:attrNameLst>
                                          <p:attrName>ppt_w</p:attrName>
                                        </p:attrNameLst>
                                      </p:cBhvr>
                                      <p:tavLst>
                                        <p:tav tm="0">
                                          <p:val>
                                            <p:fltVal val="0"/>
                                          </p:val>
                                        </p:tav>
                                        <p:tav tm="100000">
                                          <p:val>
                                            <p:strVal val="#ppt_w"/>
                                          </p:val>
                                        </p:tav>
                                      </p:tavLst>
                                    </p:anim>
                                    <p:anim calcmode="lin" valueType="num">
                                      <p:cBhvr>
                                        <p:cTn id="36" dur="1000" fill="hold"/>
                                        <p:tgtEl>
                                          <p:spTgt spid="21"/>
                                        </p:tgtEl>
                                        <p:attrNameLst>
                                          <p:attrName>ppt_h</p:attrName>
                                        </p:attrNameLst>
                                      </p:cBhvr>
                                      <p:tavLst>
                                        <p:tav tm="0">
                                          <p:val>
                                            <p:fltVal val="0"/>
                                          </p:val>
                                        </p:tav>
                                        <p:tav tm="100000">
                                          <p:val>
                                            <p:strVal val="#ppt_h"/>
                                          </p:val>
                                        </p:tav>
                                      </p:tavLst>
                                    </p:anim>
                                    <p:anim calcmode="lin" valueType="num">
                                      <p:cBhvr>
                                        <p:cTn id="37" dur="1000" fill="hold"/>
                                        <p:tgtEl>
                                          <p:spTgt spid="21"/>
                                        </p:tgtEl>
                                        <p:attrNameLst>
                                          <p:attrName>style.rotation</p:attrName>
                                        </p:attrNameLst>
                                      </p:cBhvr>
                                      <p:tavLst>
                                        <p:tav tm="0">
                                          <p:val>
                                            <p:fltVal val="90"/>
                                          </p:val>
                                        </p:tav>
                                        <p:tav tm="100000">
                                          <p:val>
                                            <p:fltVal val="0"/>
                                          </p:val>
                                        </p:tav>
                                      </p:tavLst>
                                    </p:anim>
                                    <p:animEffect filter="fade">
                                      <p:cBhvr>
                                        <p:cTn id="38" dur="1000"/>
                                        <p:tgtEl>
                                          <p:spTgt spid="21"/>
                                        </p:tgtEl>
                                      </p:cBhvr>
                                    </p:animEffect>
                                  </p:childTnLst>
                                </p:cTn>
                              </p:par>
                            </p:childTnLst>
                          </p:cTn>
                        </p:par>
                        <p:par>
                          <p:cTn id="39" fill="hold">
                            <p:stCondLst>
                              <p:cond delay="1500"/>
                            </p:stCondLst>
                            <p:childTnLst>
                              <p:par>
                                <p:cTn id="40" presetID="10" presetClass="entr" presetSubtype="0" fill="hold" grpId="0" nodeType="afterEffect">
                                  <p:stCondLst>
                                    <p:cond delay="0"/>
                                  </p:stCondLst>
                                  <p:childTnLst>
                                    <p:set>
                                      <p:cBhvr>
                                        <p:cTn id="41" dur="1" fill="hold">
                                          <p:stCondLst>
                                            <p:cond delay="0"/>
                                          </p:stCondLst>
                                        </p:cTn>
                                        <p:tgtEl>
                                          <p:spTgt spid="11"/>
                                        </p:tgtEl>
                                        <p:attrNameLst>
                                          <p:attrName>style.visibility</p:attrName>
                                        </p:attrNameLst>
                                      </p:cBhvr>
                                      <p:to>
                                        <p:strVal val="visible"/>
                                      </p:to>
                                    </p:set>
                                    <p:anim calcmode="lin" valueType="num">
                                      <p:cBhvr>
                                        <p:cTn id="42" dur="500" fill="hold"/>
                                        <p:tgtEl>
                                          <p:spTgt spid="11"/>
                                        </p:tgtEl>
                                        <p:attrNameLst>
                                          <p:attrName>ppt_w</p:attrName>
                                        </p:attrNameLst>
                                      </p:cBhvr>
                                      <p:tavLst>
                                        <p:tav tm="0">
                                          <p:val>
                                            <p:fltVal val="0"/>
                                          </p:val>
                                        </p:tav>
                                        <p:tav tm="100000">
                                          <p:val>
                                            <p:strVal val="#ppt_w"/>
                                          </p:val>
                                        </p:tav>
                                      </p:tavLst>
                                    </p:anim>
                                    <p:anim calcmode="lin" valueType="num">
                                      <p:cBhvr>
                                        <p:cTn id="43" dur="500" fill="hold"/>
                                        <p:tgtEl>
                                          <p:spTgt spid="11"/>
                                        </p:tgtEl>
                                        <p:attrNameLst>
                                          <p:attrName>ppt_h</p:attrName>
                                        </p:attrNameLst>
                                      </p:cBhvr>
                                      <p:tavLst>
                                        <p:tav tm="0">
                                          <p:val>
                                            <p:fltVal val="0"/>
                                          </p:val>
                                        </p:tav>
                                        <p:tav tm="100000">
                                          <p:val>
                                            <p:strVal val="#ppt_h"/>
                                          </p:val>
                                        </p:tav>
                                      </p:tavLst>
                                    </p:anim>
                                    <p:animEffect filter="fade">
                                      <p:cBhvr>
                                        <p:cTn id="44" dur="500"/>
                                        <p:tgtEl>
                                          <p:spTgt spid="11"/>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filter="fade">
                                      <p:cBhvr>
                                        <p:cTn id="49" dur="500"/>
                                        <p:tgtEl>
                                          <p:spTgt spid="12"/>
                                        </p:tgtEl>
                                      </p:cBhvr>
                                    </p:animEffect>
                                  </p:childTnLst>
                                </p:cTn>
                              </p:par>
                            </p:childTnLst>
                          </p:cTn>
                        </p:par>
                        <p:par>
                          <p:cTn id="50" fill="hold">
                            <p:stCondLst>
                              <p:cond delay="2000"/>
                            </p:stCondLst>
                            <p:childTnLst>
                              <p:par>
                                <p:cTn id="51" presetID="31" presetClass="entr" presetSubtype="0" fill="hold" grpId="0" nodeType="afterEffect">
                                  <p:stCondLst>
                                    <p:cond delay="0"/>
                                  </p:stCondLst>
                                  <p:childTnLst>
                                    <p:set>
                                      <p:cBhvr>
                                        <p:cTn id="52" dur="1" fill="hold">
                                          <p:stCondLst>
                                            <p:cond delay="0"/>
                                          </p:stCondLst>
                                        </p:cTn>
                                        <p:tgtEl>
                                          <p:spTgt spid="13"/>
                                        </p:tgtEl>
                                        <p:attrNameLst>
                                          <p:attrName>style.visibility</p:attrName>
                                        </p:attrNameLst>
                                      </p:cBhvr>
                                      <p:to>
                                        <p:strVal val="visible"/>
                                      </p:to>
                                    </p:set>
                                    <p:anim calcmode="lin" valueType="num">
                                      <p:cBhvr>
                                        <p:cTn id="53" dur="1000" fill="hold"/>
                                        <p:tgtEl>
                                          <p:spTgt spid="13"/>
                                        </p:tgtEl>
                                        <p:attrNameLst>
                                          <p:attrName>ppt_w</p:attrName>
                                        </p:attrNameLst>
                                      </p:cBhvr>
                                      <p:tavLst>
                                        <p:tav tm="0">
                                          <p:val>
                                            <p:fltVal val="0"/>
                                          </p:val>
                                        </p:tav>
                                        <p:tav tm="100000">
                                          <p:val>
                                            <p:strVal val="#ppt_w"/>
                                          </p:val>
                                        </p:tav>
                                      </p:tavLst>
                                    </p:anim>
                                    <p:anim calcmode="lin" valueType="num">
                                      <p:cBhvr>
                                        <p:cTn id="54" dur="1000" fill="hold"/>
                                        <p:tgtEl>
                                          <p:spTgt spid="13"/>
                                        </p:tgtEl>
                                        <p:attrNameLst>
                                          <p:attrName>ppt_h</p:attrName>
                                        </p:attrNameLst>
                                      </p:cBhvr>
                                      <p:tavLst>
                                        <p:tav tm="0">
                                          <p:val>
                                            <p:fltVal val="0"/>
                                          </p:val>
                                        </p:tav>
                                        <p:tav tm="100000">
                                          <p:val>
                                            <p:strVal val="#ppt_h"/>
                                          </p:val>
                                        </p:tav>
                                      </p:tavLst>
                                    </p:anim>
                                    <p:anim calcmode="lin" valueType="num">
                                      <p:cBhvr>
                                        <p:cTn id="55" dur="1000" fill="hold"/>
                                        <p:tgtEl>
                                          <p:spTgt spid="13"/>
                                        </p:tgtEl>
                                        <p:attrNameLst>
                                          <p:attrName>style.rotation</p:attrName>
                                        </p:attrNameLst>
                                      </p:cBhvr>
                                      <p:tavLst>
                                        <p:tav tm="0">
                                          <p:val>
                                            <p:fltVal val="90"/>
                                          </p:val>
                                        </p:tav>
                                        <p:tav tm="100000">
                                          <p:val>
                                            <p:fltVal val="0"/>
                                          </p:val>
                                        </p:tav>
                                      </p:tavLst>
                                    </p:anim>
                                    <p:animEffect filter="fade">
                                      <p:cBhvr>
                                        <p:cTn id="56" dur="1000"/>
                                        <p:tgtEl>
                                          <p:spTgt spid="13"/>
                                        </p:tgtEl>
                                      </p:cBhvr>
                                    </p:animEffect>
                                  </p:childTnLst>
                                </p:cTn>
                              </p:par>
                              <p:par>
                                <p:cTn id="57" presetID="31" presetClass="entr" presetSubtype="0" fill="hold" grpId="0" nodeType="withEffect">
                                  <p:stCondLst>
                                    <p:cond delay="0"/>
                                  </p:stCondLst>
                                  <p:childTnLst>
                                    <p:set>
                                      <p:cBhvr>
                                        <p:cTn id="58" dur="1" fill="hold">
                                          <p:stCondLst>
                                            <p:cond delay="0"/>
                                          </p:stCondLst>
                                        </p:cTn>
                                        <p:tgtEl>
                                          <p:spTgt spid="14"/>
                                        </p:tgtEl>
                                        <p:attrNameLst>
                                          <p:attrName>style.visibility</p:attrName>
                                        </p:attrNameLst>
                                      </p:cBhvr>
                                      <p:to>
                                        <p:strVal val="visible"/>
                                      </p:to>
                                    </p:set>
                                    <p:anim calcmode="lin" valueType="num">
                                      <p:cBhvr>
                                        <p:cTn id="59" dur="1000" fill="hold"/>
                                        <p:tgtEl>
                                          <p:spTgt spid="14"/>
                                        </p:tgtEl>
                                        <p:attrNameLst>
                                          <p:attrName>ppt_w</p:attrName>
                                        </p:attrNameLst>
                                      </p:cBhvr>
                                      <p:tavLst>
                                        <p:tav tm="0">
                                          <p:val>
                                            <p:fltVal val="0"/>
                                          </p:val>
                                        </p:tav>
                                        <p:tav tm="100000">
                                          <p:val>
                                            <p:strVal val="#ppt_w"/>
                                          </p:val>
                                        </p:tav>
                                      </p:tavLst>
                                    </p:anim>
                                    <p:anim calcmode="lin" valueType="num">
                                      <p:cBhvr>
                                        <p:cTn id="60" dur="1000" fill="hold"/>
                                        <p:tgtEl>
                                          <p:spTgt spid="14"/>
                                        </p:tgtEl>
                                        <p:attrNameLst>
                                          <p:attrName>ppt_h</p:attrName>
                                        </p:attrNameLst>
                                      </p:cBhvr>
                                      <p:tavLst>
                                        <p:tav tm="0">
                                          <p:val>
                                            <p:fltVal val="0"/>
                                          </p:val>
                                        </p:tav>
                                        <p:tav tm="100000">
                                          <p:val>
                                            <p:strVal val="#ppt_h"/>
                                          </p:val>
                                        </p:tav>
                                      </p:tavLst>
                                    </p:anim>
                                    <p:anim calcmode="lin" valueType="num">
                                      <p:cBhvr>
                                        <p:cTn id="61" dur="1000" fill="hold"/>
                                        <p:tgtEl>
                                          <p:spTgt spid="14"/>
                                        </p:tgtEl>
                                        <p:attrNameLst>
                                          <p:attrName>style.rotation</p:attrName>
                                        </p:attrNameLst>
                                      </p:cBhvr>
                                      <p:tavLst>
                                        <p:tav tm="0">
                                          <p:val>
                                            <p:fltVal val="90"/>
                                          </p:val>
                                        </p:tav>
                                        <p:tav tm="100000">
                                          <p:val>
                                            <p:fltVal val="0"/>
                                          </p:val>
                                        </p:tav>
                                      </p:tavLst>
                                    </p:anim>
                                    <p:animEffect filter="fade">
                                      <p:cBhvr>
                                        <p:cTn id="62" dur="1000"/>
                                        <p:tgtEl>
                                          <p:spTgt spid="14"/>
                                        </p:tgtEl>
                                      </p:cBhvr>
                                    </p:animEffect>
                                  </p:childTnLst>
                                </p:cTn>
                              </p:par>
                              <p:par>
                                <p:cTn id="63" presetID="31" presetClass="entr" presetSubtype="0" fill="hold" grpId="0" nodeType="withEffect">
                                  <p:stCondLst>
                                    <p:cond delay="0"/>
                                  </p:stCondLst>
                                  <p:childTnLst>
                                    <p:set>
                                      <p:cBhvr>
                                        <p:cTn id="64" dur="1" fill="hold">
                                          <p:stCondLst>
                                            <p:cond delay="0"/>
                                          </p:stCondLst>
                                        </p:cTn>
                                        <p:tgtEl>
                                          <p:spTgt spid="16"/>
                                        </p:tgtEl>
                                        <p:attrNameLst>
                                          <p:attrName>style.visibility</p:attrName>
                                        </p:attrNameLst>
                                      </p:cBhvr>
                                      <p:to>
                                        <p:strVal val="visible"/>
                                      </p:to>
                                    </p:set>
                                    <p:anim calcmode="lin" valueType="num">
                                      <p:cBhvr>
                                        <p:cTn id="65" dur="1000" fill="hold"/>
                                        <p:tgtEl>
                                          <p:spTgt spid="16"/>
                                        </p:tgtEl>
                                        <p:attrNameLst>
                                          <p:attrName>ppt_w</p:attrName>
                                        </p:attrNameLst>
                                      </p:cBhvr>
                                      <p:tavLst>
                                        <p:tav tm="0">
                                          <p:val>
                                            <p:fltVal val="0"/>
                                          </p:val>
                                        </p:tav>
                                        <p:tav tm="100000">
                                          <p:val>
                                            <p:strVal val="#ppt_w"/>
                                          </p:val>
                                        </p:tav>
                                      </p:tavLst>
                                    </p:anim>
                                    <p:anim calcmode="lin" valueType="num">
                                      <p:cBhvr>
                                        <p:cTn id="66" dur="1000" fill="hold"/>
                                        <p:tgtEl>
                                          <p:spTgt spid="16"/>
                                        </p:tgtEl>
                                        <p:attrNameLst>
                                          <p:attrName>ppt_h</p:attrName>
                                        </p:attrNameLst>
                                      </p:cBhvr>
                                      <p:tavLst>
                                        <p:tav tm="0">
                                          <p:val>
                                            <p:fltVal val="0"/>
                                          </p:val>
                                        </p:tav>
                                        <p:tav tm="100000">
                                          <p:val>
                                            <p:strVal val="#ppt_h"/>
                                          </p:val>
                                        </p:tav>
                                      </p:tavLst>
                                    </p:anim>
                                    <p:anim calcmode="lin" valueType="num">
                                      <p:cBhvr>
                                        <p:cTn id="67" dur="1000" fill="hold"/>
                                        <p:tgtEl>
                                          <p:spTgt spid="16"/>
                                        </p:tgtEl>
                                        <p:attrNameLst>
                                          <p:attrName>style.rotation</p:attrName>
                                        </p:attrNameLst>
                                      </p:cBhvr>
                                      <p:tavLst>
                                        <p:tav tm="0">
                                          <p:val>
                                            <p:fltVal val="90"/>
                                          </p:val>
                                        </p:tav>
                                        <p:tav tm="100000">
                                          <p:val>
                                            <p:fltVal val="0"/>
                                          </p:val>
                                        </p:tav>
                                      </p:tavLst>
                                    </p:anim>
                                    <p:animEffect filter="fade">
                                      <p:cBhvr>
                                        <p:cTn id="68" dur="1000"/>
                                        <p:tgtEl>
                                          <p:spTgt spid="16"/>
                                        </p:tgtEl>
                                      </p:cBhvr>
                                    </p:animEffect>
                                  </p:childTnLst>
                                </p:cTn>
                              </p:par>
                              <p:par>
                                <p:cTn id="69" presetID="31" presetClass="entr" presetSubtype="0" fill="hold" grpId="0" nodeType="withEffect">
                                  <p:stCondLst>
                                    <p:cond delay="0"/>
                                  </p:stCondLst>
                                  <p:childTnLst>
                                    <p:set>
                                      <p:cBhvr>
                                        <p:cTn id="70" dur="1" fill="hold">
                                          <p:stCondLst>
                                            <p:cond delay="0"/>
                                          </p:stCondLst>
                                        </p:cTn>
                                        <p:tgtEl>
                                          <p:spTgt spid="15"/>
                                        </p:tgtEl>
                                        <p:attrNameLst>
                                          <p:attrName>style.visibility</p:attrName>
                                        </p:attrNameLst>
                                      </p:cBhvr>
                                      <p:to>
                                        <p:strVal val="visible"/>
                                      </p:to>
                                    </p:set>
                                    <p:anim calcmode="lin" valueType="num">
                                      <p:cBhvr>
                                        <p:cTn id="71" dur="1000" fill="hold"/>
                                        <p:tgtEl>
                                          <p:spTgt spid="15"/>
                                        </p:tgtEl>
                                        <p:attrNameLst>
                                          <p:attrName>ppt_w</p:attrName>
                                        </p:attrNameLst>
                                      </p:cBhvr>
                                      <p:tavLst>
                                        <p:tav tm="0">
                                          <p:val>
                                            <p:fltVal val="0"/>
                                          </p:val>
                                        </p:tav>
                                        <p:tav tm="100000">
                                          <p:val>
                                            <p:strVal val="#ppt_w"/>
                                          </p:val>
                                        </p:tav>
                                      </p:tavLst>
                                    </p:anim>
                                    <p:anim calcmode="lin" valueType="num">
                                      <p:cBhvr>
                                        <p:cTn id="72" dur="1000" fill="hold"/>
                                        <p:tgtEl>
                                          <p:spTgt spid="15"/>
                                        </p:tgtEl>
                                        <p:attrNameLst>
                                          <p:attrName>ppt_h</p:attrName>
                                        </p:attrNameLst>
                                      </p:cBhvr>
                                      <p:tavLst>
                                        <p:tav tm="0">
                                          <p:val>
                                            <p:fltVal val="0"/>
                                          </p:val>
                                        </p:tav>
                                        <p:tav tm="100000">
                                          <p:val>
                                            <p:strVal val="#ppt_h"/>
                                          </p:val>
                                        </p:tav>
                                      </p:tavLst>
                                    </p:anim>
                                    <p:anim calcmode="lin" valueType="num">
                                      <p:cBhvr>
                                        <p:cTn id="73" dur="1000" fill="hold"/>
                                        <p:tgtEl>
                                          <p:spTgt spid="15"/>
                                        </p:tgtEl>
                                        <p:attrNameLst>
                                          <p:attrName>style.rotation</p:attrName>
                                        </p:attrNameLst>
                                      </p:cBhvr>
                                      <p:tavLst>
                                        <p:tav tm="0">
                                          <p:val>
                                            <p:fltVal val="90"/>
                                          </p:val>
                                        </p:tav>
                                        <p:tav tm="100000">
                                          <p:val>
                                            <p:fltVal val="0"/>
                                          </p:val>
                                        </p:tav>
                                      </p:tavLst>
                                    </p:anim>
                                    <p:animEffect filter="fade">
                                      <p:cBhvr>
                                        <p:cTn id="74" dur="1000"/>
                                        <p:tgtEl>
                                          <p:spTgt spid="15"/>
                                        </p:tgtEl>
                                      </p:cBhvr>
                                    </p:animEffect>
                                  </p:childTnLst>
                                </p:cTn>
                              </p:par>
                            </p:childTnLst>
                          </p:cTn>
                        </p:par>
                        <p:par>
                          <p:cTn id="75" fill="hold">
                            <p:stCondLst>
                              <p:cond delay="3000"/>
                            </p:stCondLst>
                            <p:childTnLst>
                              <p:par>
                                <p:cTn id="76" presetID="2" presetClass="entr" presetSubtype="8" fill="hold" grpId="0" nodeType="afterEffect">
                                  <p:stCondLst>
                                    <p:cond delay="0"/>
                                  </p:stCondLst>
                                  <p:childTnLst>
                                    <p:set>
                                      <p:cBhvr>
                                        <p:cTn id="77" dur="1" fill="hold">
                                          <p:stCondLst>
                                            <p:cond delay="0"/>
                                          </p:stCondLst>
                                        </p:cTn>
                                        <p:tgtEl>
                                          <p:spTgt spid="17"/>
                                        </p:tgtEl>
                                        <p:attrNameLst>
                                          <p:attrName>style.visibility</p:attrName>
                                        </p:attrNameLst>
                                      </p:cBhvr>
                                      <p:to>
                                        <p:strVal val="visible"/>
                                      </p:to>
                                    </p:set>
                                    <p:anim calcmode="lin" valueType="num">
                                      <p:cBhvr>
                                        <p:cTn id="78" dur="500" fill="hold"/>
                                        <p:tgtEl>
                                          <p:spTgt spid="17"/>
                                        </p:tgtEl>
                                        <p:attrNameLst>
                                          <p:attrName>ppt_x</p:attrName>
                                        </p:attrNameLst>
                                      </p:cBhvr>
                                      <p:tavLst>
                                        <p:tav tm="0">
                                          <p:val>
                                            <p:strVal val="0-#ppt_w/2"/>
                                          </p:val>
                                        </p:tav>
                                        <p:tav tm="100000">
                                          <p:val>
                                            <p:strVal val="#ppt_x"/>
                                          </p:val>
                                        </p:tav>
                                      </p:tavLst>
                                    </p:anim>
                                    <p:anim calcmode="lin" valueType="num">
                                      <p:cBhvr>
                                        <p:cTn id="79" dur="500" fill="hold"/>
                                        <p:tgtEl>
                                          <p:spTgt spid="17"/>
                                        </p:tgtEl>
                                        <p:attrNameLst>
                                          <p:attrName>ppt_y</p:attrName>
                                        </p:attrNameLst>
                                      </p:cBhvr>
                                      <p:tavLst>
                                        <p:tav tm="0">
                                          <p:val>
                                            <p:strVal val="#ppt_y"/>
                                          </p:val>
                                        </p:tav>
                                        <p:tav tm="100000">
                                          <p:val>
                                            <p:strVal val="#ppt_y"/>
                                          </p:val>
                                        </p:tav>
                                      </p:tavLst>
                                    </p:anim>
                                  </p:childTnLst>
                                </p:cTn>
                              </p:par>
                              <p:par>
                                <p:cTn id="80" presetID="2" presetClass="entr" presetSubtype="8" fill="hold" grpId="0" nodeType="withEffect">
                                  <p:stCondLst>
                                    <p:cond delay="0"/>
                                  </p:stCondLst>
                                  <p:childTnLst>
                                    <p:set>
                                      <p:cBhvr>
                                        <p:cTn id="81" dur="1" fill="hold">
                                          <p:stCondLst>
                                            <p:cond delay="0"/>
                                          </p:stCondLst>
                                        </p:cTn>
                                        <p:tgtEl>
                                          <p:spTgt spid="18"/>
                                        </p:tgtEl>
                                        <p:attrNameLst>
                                          <p:attrName>style.visibility</p:attrName>
                                        </p:attrNameLst>
                                      </p:cBhvr>
                                      <p:to>
                                        <p:strVal val="visible"/>
                                      </p:to>
                                    </p:set>
                                    <p:anim calcmode="lin" valueType="num">
                                      <p:cBhvr>
                                        <p:cTn id="82" dur="500" fill="hold"/>
                                        <p:tgtEl>
                                          <p:spTgt spid="18"/>
                                        </p:tgtEl>
                                        <p:attrNameLst>
                                          <p:attrName>ppt_x</p:attrName>
                                        </p:attrNameLst>
                                      </p:cBhvr>
                                      <p:tavLst>
                                        <p:tav tm="0">
                                          <p:val>
                                            <p:strVal val="0-#ppt_w/2"/>
                                          </p:val>
                                        </p:tav>
                                        <p:tav tm="100000">
                                          <p:val>
                                            <p:strVal val="#ppt_x"/>
                                          </p:val>
                                        </p:tav>
                                      </p:tavLst>
                                    </p:anim>
                                    <p:anim calcmode="lin" valueType="num">
                                      <p:cBhvr>
                                        <p:cTn id="83" dur="500" fill="hold"/>
                                        <p:tgtEl>
                                          <p:spTgt spid="18"/>
                                        </p:tgtEl>
                                        <p:attrNameLst>
                                          <p:attrName>ppt_y</p:attrName>
                                        </p:attrNameLst>
                                      </p:cBhvr>
                                      <p:tavLst>
                                        <p:tav tm="0">
                                          <p:val>
                                            <p:strVal val="#ppt_y"/>
                                          </p:val>
                                        </p:tav>
                                        <p:tav tm="100000">
                                          <p:val>
                                            <p:strVal val="#ppt_y"/>
                                          </p:val>
                                        </p:tav>
                                      </p:tavLst>
                                    </p:anim>
                                  </p:childTnLst>
                                </p:cTn>
                              </p:par>
                              <p:par>
                                <p:cTn id="84" presetID="2" presetClass="entr" presetSubtype="2" fill="hold" grpId="0" nodeType="withEffect">
                                  <p:stCondLst>
                                    <p:cond delay="0"/>
                                  </p:stCondLst>
                                  <p:childTnLst>
                                    <p:set>
                                      <p:cBhvr>
                                        <p:cTn id="85" dur="1" fill="hold">
                                          <p:stCondLst>
                                            <p:cond delay="0"/>
                                          </p:stCondLst>
                                        </p:cTn>
                                        <p:tgtEl>
                                          <p:spTgt spid="19"/>
                                        </p:tgtEl>
                                        <p:attrNameLst>
                                          <p:attrName>style.visibility</p:attrName>
                                        </p:attrNameLst>
                                      </p:cBhvr>
                                      <p:to>
                                        <p:strVal val="visible"/>
                                      </p:to>
                                    </p:set>
                                    <p:anim calcmode="lin" valueType="num">
                                      <p:cBhvr>
                                        <p:cTn id="86" dur="500" fill="hold"/>
                                        <p:tgtEl>
                                          <p:spTgt spid="19"/>
                                        </p:tgtEl>
                                        <p:attrNameLst>
                                          <p:attrName>ppt_x</p:attrName>
                                        </p:attrNameLst>
                                      </p:cBhvr>
                                      <p:tavLst>
                                        <p:tav tm="0">
                                          <p:val>
                                            <p:strVal val="1+#ppt_w/2"/>
                                          </p:val>
                                        </p:tav>
                                        <p:tav tm="100000">
                                          <p:val>
                                            <p:strVal val="#ppt_x"/>
                                          </p:val>
                                        </p:tav>
                                      </p:tavLst>
                                    </p:anim>
                                    <p:anim calcmode="lin" valueType="num">
                                      <p:cBhvr>
                                        <p:cTn id="87" dur="500" fill="hold"/>
                                        <p:tgtEl>
                                          <p:spTgt spid="19"/>
                                        </p:tgtEl>
                                        <p:attrNameLst>
                                          <p:attrName>ppt_y</p:attrName>
                                        </p:attrNameLst>
                                      </p:cBhvr>
                                      <p:tavLst>
                                        <p:tav tm="0">
                                          <p:val>
                                            <p:strVal val="#ppt_y"/>
                                          </p:val>
                                        </p:tav>
                                        <p:tav tm="100000">
                                          <p:val>
                                            <p:strVal val="#ppt_y"/>
                                          </p:val>
                                        </p:tav>
                                      </p:tavLst>
                                    </p:anim>
                                  </p:childTnLst>
                                </p:cTn>
                              </p:par>
                              <p:par>
                                <p:cTn id="88" presetID="2" presetClass="entr" presetSubtype="2" fill="hold" grpId="0" nodeType="withEffect">
                                  <p:stCondLst>
                                    <p:cond delay="0"/>
                                  </p:stCondLst>
                                  <p:childTnLst>
                                    <p:set>
                                      <p:cBhvr>
                                        <p:cTn id="89" dur="1" fill="hold">
                                          <p:stCondLst>
                                            <p:cond delay="0"/>
                                          </p:stCondLst>
                                        </p:cTn>
                                        <p:tgtEl>
                                          <p:spTgt spid="20"/>
                                        </p:tgtEl>
                                        <p:attrNameLst>
                                          <p:attrName>style.visibility</p:attrName>
                                        </p:attrNameLst>
                                      </p:cBhvr>
                                      <p:to>
                                        <p:strVal val="visible"/>
                                      </p:to>
                                    </p:set>
                                    <p:anim calcmode="lin" valueType="num">
                                      <p:cBhvr>
                                        <p:cTn id="90" dur="500" fill="hold"/>
                                        <p:tgtEl>
                                          <p:spTgt spid="20"/>
                                        </p:tgtEl>
                                        <p:attrNameLst>
                                          <p:attrName>ppt_x</p:attrName>
                                        </p:attrNameLst>
                                      </p:cBhvr>
                                      <p:tavLst>
                                        <p:tav tm="0">
                                          <p:val>
                                            <p:strVal val="1+#ppt_w/2"/>
                                          </p:val>
                                        </p:tav>
                                        <p:tav tm="100000">
                                          <p:val>
                                            <p:strVal val="#ppt_x"/>
                                          </p:val>
                                        </p:tav>
                                      </p:tavLst>
                                    </p:anim>
                                    <p:anim calcmode="lin" valueType="num">
                                      <p:cBhvr>
                                        <p:cTn id="91" dur="500" fill="hold"/>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P spid="11" grpId="0" bldLvl="0" animBg="1"/>
      <p:bldP spid="12" grpId="0" bldLvl="0" animBg="1"/>
      <p:bldP spid="13" grpId="0" bldLvl="0" animBg="1"/>
      <p:bldP spid="14" grpId="0" bldLvl="0" animBg="1"/>
      <p:bldP spid="15" grpId="0" bldLvl="0" animBg="1"/>
      <p:bldP spid="16" grpId="0" bldLvl="0" animBg="1"/>
      <p:bldP spid="17" grpId="0" bldLvl="0"/>
      <p:bldP spid="18" grpId="0" bldLvl="0"/>
      <p:bldP spid="19" grpId="0" bldLvl="0"/>
      <p:bldP spid="20" grpId="0" bldLvl="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8" name="组合 189"/>
          <p:cNvGrpSpPr/>
          <p:nvPr/>
        </p:nvGrpSpPr>
        <p:grpSpPr bwMode="auto">
          <a:xfrm rot="2517222">
            <a:off x="-1234678" y="2608660"/>
            <a:ext cx="3919538" cy="3031331"/>
            <a:chOff x="3204345" y="1148987"/>
            <a:chExt cx="5227003" cy="4042367"/>
          </a:xfrm>
        </p:grpSpPr>
        <p:grpSp>
          <p:nvGrpSpPr>
            <p:cNvPr id="129" name="组合 113"/>
            <p:cNvGrpSpPr/>
            <p:nvPr/>
          </p:nvGrpSpPr>
          <p:grpSpPr bwMode="auto">
            <a:xfrm>
              <a:off x="3941860" y="1686047"/>
              <a:ext cx="3240000" cy="3240000"/>
              <a:chOff x="4458000" y="1715032"/>
              <a:chExt cx="3240000" cy="3240000"/>
            </a:xfrm>
          </p:grpSpPr>
          <p:sp>
            <p:nvSpPr>
              <p:cNvPr id="196" name="椭圆 195"/>
              <p:cNvSpPr/>
              <p:nvPr/>
            </p:nvSpPr>
            <p:spPr>
              <a:xfrm>
                <a:off x="4528470" y="1786715"/>
                <a:ext cx="3096189" cy="3097666"/>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97" name="椭圆 196"/>
              <p:cNvSpPr/>
              <p:nvPr/>
            </p:nvSpPr>
            <p:spPr>
              <a:xfrm>
                <a:off x="4493539" y="1751785"/>
                <a:ext cx="3166052" cy="3167526"/>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98" name="椭圆 197"/>
              <p:cNvSpPr/>
              <p:nvPr/>
            </p:nvSpPr>
            <p:spPr>
              <a:xfrm>
                <a:off x="4457019" y="1715268"/>
                <a:ext cx="3239091" cy="3240561"/>
              </a:xfrm>
              <a:prstGeom prst="ellipse">
                <a:avLst/>
              </a:prstGeom>
              <a:noFill/>
              <a:ln w="1905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130" name="组合 117"/>
            <p:cNvGrpSpPr/>
            <p:nvPr/>
          </p:nvGrpSpPr>
          <p:grpSpPr bwMode="auto">
            <a:xfrm>
              <a:off x="5422292" y="2072905"/>
              <a:ext cx="279136" cy="279136"/>
              <a:chOff x="6915602" y="1431728"/>
              <a:chExt cx="301944" cy="301944"/>
            </a:xfrm>
          </p:grpSpPr>
          <p:sp>
            <p:nvSpPr>
              <p:cNvPr id="194" name="椭圆 193"/>
              <p:cNvSpPr/>
              <p:nvPr/>
            </p:nvSpPr>
            <p:spPr>
              <a:xfrm>
                <a:off x="6915401" y="1432426"/>
                <a:ext cx="302285" cy="302274"/>
              </a:xfrm>
              <a:prstGeom prst="ellipse">
                <a:avLst/>
              </a:prstGeom>
              <a:noFill/>
              <a:ln w="635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95" name="椭圆 194"/>
              <p:cNvSpPr/>
              <p:nvPr/>
            </p:nvSpPr>
            <p:spPr>
              <a:xfrm rot="1905853">
                <a:off x="6966927" y="1483950"/>
                <a:ext cx="199233" cy="199226"/>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cxnSp>
          <p:nvCxnSpPr>
            <p:cNvPr id="131" name="直接连接符 130"/>
            <p:cNvCxnSpPr/>
            <p:nvPr/>
          </p:nvCxnSpPr>
          <p:spPr>
            <a:xfrm flipV="1">
              <a:off x="3204345" y="3489380"/>
              <a:ext cx="4767309" cy="17755"/>
            </a:xfrm>
            <a:prstGeom prst="line">
              <a:avLst/>
            </a:prstGeom>
            <a:ln w="9525" cap="rnd">
              <a:gradFill>
                <a:gsLst>
                  <a:gs pos="16000">
                    <a:schemeClr val="accent1">
                      <a:lumMod val="5000"/>
                      <a:lumOff val="95000"/>
                      <a:alpha val="33000"/>
                    </a:schemeClr>
                  </a:gs>
                  <a:gs pos="54000">
                    <a:schemeClr val="bg1"/>
                  </a:gs>
                  <a:gs pos="88000">
                    <a:schemeClr val="bg1">
                      <a:alpha val="38000"/>
                    </a:schemeClr>
                  </a:gs>
                </a:gsLst>
                <a:lin ang="5400000" scaled="1"/>
              </a:gradFill>
              <a:round/>
              <a:tailEnd type="none" w="sm" len="sm"/>
            </a:ln>
          </p:spPr>
          <p:style>
            <a:lnRef idx="1">
              <a:schemeClr val="accent1"/>
            </a:lnRef>
            <a:fillRef idx="0">
              <a:schemeClr val="accent1"/>
            </a:fillRef>
            <a:effectRef idx="0">
              <a:schemeClr val="accent1"/>
            </a:effectRef>
            <a:fontRef idx="minor">
              <a:schemeClr val="tx1"/>
            </a:fontRef>
          </p:style>
        </p:cxnSp>
        <p:grpSp>
          <p:nvGrpSpPr>
            <p:cNvPr id="132" name="组合 121"/>
            <p:cNvGrpSpPr/>
            <p:nvPr/>
          </p:nvGrpSpPr>
          <p:grpSpPr bwMode="auto">
            <a:xfrm>
              <a:off x="5422292" y="4260054"/>
              <a:ext cx="279136" cy="279136"/>
              <a:chOff x="6915602" y="1431728"/>
              <a:chExt cx="301944" cy="301944"/>
            </a:xfrm>
          </p:grpSpPr>
          <p:sp>
            <p:nvSpPr>
              <p:cNvPr id="192" name="椭圆 191"/>
              <p:cNvSpPr/>
              <p:nvPr/>
            </p:nvSpPr>
            <p:spPr>
              <a:xfrm>
                <a:off x="6914782" y="1431945"/>
                <a:ext cx="302286" cy="302274"/>
              </a:xfrm>
              <a:prstGeom prst="ellipse">
                <a:avLst/>
              </a:prstGeom>
              <a:noFill/>
              <a:ln w="635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93" name="椭圆 192"/>
              <p:cNvSpPr/>
              <p:nvPr/>
            </p:nvSpPr>
            <p:spPr>
              <a:xfrm rot="1905853">
                <a:off x="6966309" y="1483468"/>
                <a:ext cx="199233" cy="199227"/>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133" name="组合 124"/>
            <p:cNvGrpSpPr/>
            <p:nvPr/>
          </p:nvGrpSpPr>
          <p:grpSpPr bwMode="auto">
            <a:xfrm>
              <a:off x="4612292" y="2545470"/>
              <a:ext cx="279136" cy="279136"/>
              <a:chOff x="6915602" y="1431728"/>
              <a:chExt cx="301944" cy="301944"/>
            </a:xfrm>
          </p:grpSpPr>
          <p:sp>
            <p:nvSpPr>
              <p:cNvPr id="190" name="椭圆 189"/>
              <p:cNvSpPr/>
              <p:nvPr/>
            </p:nvSpPr>
            <p:spPr>
              <a:xfrm>
                <a:off x="6915520" y="1431624"/>
                <a:ext cx="302285" cy="302274"/>
              </a:xfrm>
              <a:prstGeom prst="ellipse">
                <a:avLst/>
              </a:prstGeom>
              <a:noFill/>
              <a:ln w="635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91" name="椭圆 190"/>
              <p:cNvSpPr/>
              <p:nvPr/>
            </p:nvSpPr>
            <p:spPr>
              <a:xfrm rot="1905853">
                <a:off x="6967046" y="1483148"/>
                <a:ext cx="199233" cy="199226"/>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134" name="组合 127"/>
            <p:cNvGrpSpPr/>
            <p:nvPr/>
          </p:nvGrpSpPr>
          <p:grpSpPr bwMode="auto">
            <a:xfrm>
              <a:off x="4612292" y="3787489"/>
              <a:ext cx="279136" cy="279136"/>
              <a:chOff x="6915602" y="1431728"/>
              <a:chExt cx="301944" cy="301944"/>
            </a:xfrm>
          </p:grpSpPr>
          <p:sp>
            <p:nvSpPr>
              <p:cNvPr id="188" name="椭圆 187"/>
              <p:cNvSpPr/>
              <p:nvPr/>
            </p:nvSpPr>
            <p:spPr>
              <a:xfrm>
                <a:off x="6915052" y="1434624"/>
                <a:ext cx="302285" cy="300556"/>
              </a:xfrm>
              <a:prstGeom prst="ellipse">
                <a:avLst/>
              </a:prstGeom>
              <a:noFill/>
              <a:ln w="635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89" name="椭圆 188"/>
              <p:cNvSpPr/>
              <p:nvPr/>
            </p:nvSpPr>
            <p:spPr>
              <a:xfrm rot="1905853">
                <a:off x="6965365" y="1486084"/>
                <a:ext cx="199233" cy="197508"/>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135" name="组合 130"/>
            <p:cNvGrpSpPr/>
            <p:nvPr/>
          </p:nvGrpSpPr>
          <p:grpSpPr bwMode="auto">
            <a:xfrm>
              <a:off x="6236828" y="2545470"/>
              <a:ext cx="279136" cy="279136"/>
              <a:chOff x="6915602" y="1431728"/>
              <a:chExt cx="301944" cy="301944"/>
            </a:xfrm>
          </p:grpSpPr>
          <p:sp>
            <p:nvSpPr>
              <p:cNvPr id="186" name="椭圆 185"/>
              <p:cNvSpPr/>
              <p:nvPr/>
            </p:nvSpPr>
            <p:spPr>
              <a:xfrm>
                <a:off x="6915651" y="1431502"/>
                <a:ext cx="302285" cy="302274"/>
              </a:xfrm>
              <a:prstGeom prst="ellipse">
                <a:avLst/>
              </a:prstGeom>
              <a:noFill/>
              <a:ln w="635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87" name="椭圆 186"/>
              <p:cNvSpPr/>
              <p:nvPr/>
            </p:nvSpPr>
            <p:spPr>
              <a:xfrm rot="1905853">
                <a:off x="6967177" y="1483026"/>
                <a:ext cx="199233" cy="199226"/>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136" name="组合 133"/>
            <p:cNvGrpSpPr/>
            <p:nvPr/>
          </p:nvGrpSpPr>
          <p:grpSpPr bwMode="auto">
            <a:xfrm>
              <a:off x="6236828" y="3787489"/>
              <a:ext cx="279136" cy="279136"/>
              <a:chOff x="6915602" y="1431728"/>
              <a:chExt cx="301944" cy="301944"/>
            </a:xfrm>
          </p:grpSpPr>
          <p:sp>
            <p:nvSpPr>
              <p:cNvPr id="184" name="椭圆 183"/>
              <p:cNvSpPr/>
              <p:nvPr/>
            </p:nvSpPr>
            <p:spPr>
              <a:xfrm>
                <a:off x="6914035" y="1433225"/>
                <a:ext cx="302285" cy="300557"/>
              </a:xfrm>
              <a:prstGeom prst="ellipse">
                <a:avLst/>
              </a:prstGeom>
              <a:noFill/>
              <a:ln w="635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85" name="椭圆 184"/>
              <p:cNvSpPr/>
              <p:nvPr/>
            </p:nvSpPr>
            <p:spPr>
              <a:xfrm rot="1905853">
                <a:off x="6965496" y="1485962"/>
                <a:ext cx="199233" cy="197508"/>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137" name="组合 142"/>
            <p:cNvGrpSpPr/>
            <p:nvPr/>
          </p:nvGrpSpPr>
          <p:grpSpPr bwMode="auto">
            <a:xfrm>
              <a:off x="6397877" y="1380037"/>
              <a:ext cx="2033471" cy="2033471"/>
              <a:chOff x="8272465" y="1479335"/>
              <a:chExt cx="1613197" cy="1613197"/>
            </a:xfrm>
          </p:grpSpPr>
          <p:grpSp>
            <p:nvGrpSpPr>
              <p:cNvPr id="161" name="组合 143"/>
              <p:cNvGrpSpPr/>
              <p:nvPr/>
            </p:nvGrpSpPr>
            <p:grpSpPr bwMode="auto">
              <a:xfrm>
                <a:off x="8272465" y="1479335"/>
                <a:ext cx="1613197" cy="1613197"/>
                <a:chOff x="4458000" y="1715032"/>
                <a:chExt cx="3240000" cy="3240000"/>
              </a:xfrm>
            </p:grpSpPr>
            <p:sp>
              <p:nvSpPr>
                <p:cNvPr id="181" name="椭圆 180"/>
                <p:cNvSpPr/>
                <p:nvPr/>
              </p:nvSpPr>
              <p:spPr>
                <a:xfrm>
                  <a:off x="4525562" y="1786246"/>
                  <a:ext cx="3099101" cy="3098992"/>
                </a:xfrm>
                <a:prstGeom prst="ellipse">
                  <a:avLst/>
                </a:prstGeom>
                <a:noFill/>
                <a:ln w="9525">
                  <a:solidFill>
                    <a:schemeClr val="bg1">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82" name="椭圆 181"/>
                <p:cNvSpPr/>
                <p:nvPr/>
              </p:nvSpPr>
              <p:spPr>
                <a:xfrm>
                  <a:off x="4490144" y="1750829"/>
                  <a:ext cx="3169938" cy="3169826"/>
                </a:xfrm>
                <a:prstGeom prst="ellipse">
                  <a:avLst/>
                </a:prstGeom>
                <a:noFill/>
                <a:ln w="9525">
                  <a:solidFill>
                    <a:schemeClr val="bg1">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83" name="椭圆 182"/>
                <p:cNvSpPr/>
                <p:nvPr/>
              </p:nvSpPr>
              <p:spPr>
                <a:xfrm>
                  <a:off x="4454726" y="1715412"/>
                  <a:ext cx="3240775" cy="3240660"/>
                </a:xfrm>
                <a:prstGeom prst="ellipse">
                  <a:avLst/>
                </a:prstGeom>
                <a:noFill/>
                <a:ln w="9525">
                  <a:solidFill>
                    <a:schemeClr val="bg1">
                      <a:alpha val="58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162" name="组合 144"/>
              <p:cNvGrpSpPr/>
              <p:nvPr/>
            </p:nvGrpSpPr>
            <p:grpSpPr bwMode="auto">
              <a:xfrm>
                <a:off x="8586067" y="1720236"/>
                <a:ext cx="985998" cy="1093816"/>
                <a:chOff x="8582069" y="1755978"/>
                <a:chExt cx="985998" cy="1093816"/>
              </a:xfrm>
            </p:grpSpPr>
            <p:grpSp>
              <p:nvGrpSpPr>
                <p:cNvPr id="163" name="组合 145"/>
                <p:cNvGrpSpPr/>
                <p:nvPr/>
              </p:nvGrpSpPr>
              <p:grpSpPr bwMode="auto">
                <a:xfrm>
                  <a:off x="8998754" y="1755978"/>
                  <a:ext cx="192184" cy="192184"/>
                  <a:chOff x="8860143" y="2545060"/>
                  <a:chExt cx="139804" cy="139804"/>
                </a:xfrm>
              </p:grpSpPr>
              <p:sp>
                <p:nvSpPr>
                  <p:cNvPr id="179" name="椭圆 178"/>
                  <p:cNvSpPr/>
                  <p:nvPr/>
                </p:nvSpPr>
                <p:spPr>
                  <a:xfrm>
                    <a:off x="8858197" y="2544237"/>
                    <a:ext cx="140197" cy="140191"/>
                  </a:xfrm>
                  <a:prstGeom prst="ellipse">
                    <a:avLst/>
                  </a:prstGeom>
                  <a:noFill/>
                  <a:ln w="6350">
                    <a:solidFill>
                      <a:schemeClr val="bg1">
                        <a:alpha val="58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80" name="椭圆 179"/>
                  <p:cNvSpPr/>
                  <p:nvPr/>
                </p:nvSpPr>
                <p:spPr>
                  <a:xfrm rot="1905853">
                    <a:off x="8870110" y="2556149"/>
                    <a:ext cx="116372" cy="116367"/>
                  </a:xfrm>
                  <a:prstGeom prst="ellipse">
                    <a:avLst/>
                  </a:prstGeom>
                  <a:noFill/>
                  <a:ln w="6350">
                    <a:solidFill>
                      <a:schemeClr val="bg1">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164" name="组合 146"/>
                <p:cNvGrpSpPr/>
                <p:nvPr/>
              </p:nvGrpSpPr>
              <p:grpSpPr bwMode="auto">
                <a:xfrm>
                  <a:off x="8582069" y="2049911"/>
                  <a:ext cx="192184" cy="192184"/>
                  <a:chOff x="8860143" y="2545060"/>
                  <a:chExt cx="139804" cy="139804"/>
                </a:xfrm>
              </p:grpSpPr>
              <p:sp>
                <p:nvSpPr>
                  <p:cNvPr id="177" name="椭圆 176"/>
                  <p:cNvSpPr/>
                  <p:nvPr/>
                </p:nvSpPr>
                <p:spPr>
                  <a:xfrm>
                    <a:off x="8858274" y="2544755"/>
                    <a:ext cx="140197" cy="139275"/>
                  </a:xfrm>
                  <a:prstGeom prst="ellipse">
                    <a:avLst/>
                  </a:prstGeom>
                  <a:noFill/>
                  <a:ln w="6350">
                    <a:solidFill>
                      <a:schemeClr val="bg1">
                        <a:alpha val="58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78" name="椭圆 177"/>
                  <p:cNvSpPr/>
                  <p:nvPr/>
                </p:nvSpPr>
                <p:spPr>
                  <a:xfrm rot="1905853">
                    <a:off x="8870220" y="2556020"/>
                    <a:ext cx="116372" cy="115451"/>
                  </a:xfrm>
                  <a:prstGeom prst="ellipse">
                    <a:avLst/>
                  </a:prstGeom>
                  <a:noFill/>
                  <a:ln w="6350">
                    <a:solidFill>
                      <a:schemeClr val="bg1">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165" name="组合 147"/>
                <p:cNvGrpSpPr/>
                <p:nvPr/>
              </p:nvGrpSpPr>
              <p:grpSpPr bwMode="auto">
                <a:xfrm>
                  <a:off x="8582069" y="2441991"/>
                  <a:ext cx="192184" cy="192184"/>
                  <a:chOff x="8860143" y="2545060"/>
                  <a:chExt cx="139804" cy="139804"/>
                </a:xfrm>
              </p:grpSpPr>
              <p:sp>
                <p:nvSpPr>
                  <p:cNvPr id="175" name="椭圆 174"/>
                  <p:cNvSpPr/>
                  <p:nvPr/>
                </p:nvSpPr>
                <p:spPr>
                  <a:xfrm>
                    <a:off x="8857664" y="2544855"/>
                    <a:ext cx="140196" cy="140191"/>
                  </a:xfrm>
                  <a:prstGeom prst="ellipse">
                    <a:avLst/>
                  </a:prstGeom>
                  <a:noFill/>
                  <a:ln w="6350">
                    <a:solidFill>
                      <a:schemeClr val="bg1">
                        <a:alpha val="58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76" name="椭圆 175"/>
                  <p:cNvSpPr/>
                  <p:nvPr/>
                </p:nvSpPr>
                <p:spPr>
                  <a:xfrm rot="1905853">
                    <a:off x="8869576" y="2556766"/>
                    <a:ext cx="116372" cy="116368"/>
                  </a:xfrm>
                  <a:prstGeom prst="ellipse">
                    <a:avLst/>
                  </a:prstGeom>
                  <a:noFill/>
                  <a:ln w="6350">
                    <a:solidFill>
                      <a:schemeClr val="bg1">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166" name="组合 148"/>
                <p:cNvGrpSpPr/>
                <p:nvPr/>
              </p:nvGrpSpPr>
              <p:grpSpPr bwMode="auto">
                <a:xfrm>
                  <a:off x="9021276" y="2652765"/>
                  <a:ext cx="197029" cy="197029"/>
                  <a:chOff x="8858380" y="2543297"/>
                  <a:chExt cx="143329" cy="143329"/>
                </a:xfrm>
              </p:grpSpPr>
              <p:sp>
                <p:nvSpPr>
                  <p:cNvPr id="173" name="椭圆 172"/>
                  <p:cNvSpPr/>
                  <p:nvPr/>
                </p:nvSpPr>
                <p:spPr>
                  <a:xfrm>
                    <a:off x="8856752" y="2542280"/>
                    <a:ext cx="142946" cy="143857"/>
                  </a:xfrm>
                  <a:prstGeom prst="ellipse">
                    <a:avLst/>
                  </a:prstGeom>
                  <a:noFill/>
                  <a:ln w="6350">
                    <a:solidFill>
                      <a:schemeClr val="bg1">
                        <a:alpha val="58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74" name="椭圆 173"/>
                  <p:cNvSpPr/>
                  <p:nvPr/>
                </p:nvSpPr>
                <p:spPr>
                  <a:xfrm rot="1905853">
                    <a:off x="8870462" y="2556671"/>
                    <a:ext cx="115456" cy="116369"/>
                  </a:xfrm>
                  <a:prstGeom prst="ellipse">
                    <a:avLst/>
                  </a:prstGeom>
                  <a:noFill/>
                  <a:ln w="6350">
                    <a:solidFill>
                      <a:schemeClr val="bg1">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167" name="组合 149"/>
                <p:cNvGrpSpPr/>
                <p:nvPr/>
              </p:nvGrpSpPr>
              <p:grpSpPr bwMode="auto">
                <a:xfrm>
                  <a:off x="9375883" y="2049911"/>
                  <a:ext cx="192184" cy="192184"/>
                  <a:chOff x="8860143" y="2545060"/>
                  <a:chExt cx="139804" cy="139804"/>
                </a:xfrm>
              </p:grpSpPr>
              <p:sp>
                <p:nvSpPr>
                  <p:cNvPr id="171" name="椭圆 170"/>
                  <p:cNvSpPr/>
                  <p:nvPr/>
                </p:nvSpPr>
                <p:spPr>
                  <a:xfrm>
                    <a:off x="8857631" y="2544957"/>
                    <a:ext cx="140197" cy="139275"/>
                  </a:xfrm>
                  <a:prstGeom prst="ellipse">
                    <a:avLst/>
                  </a:prstGeom>
                  <a:noFill/>
                  <a:ln w="6350">
                    <a:solidFill>
                      <a:schemeClr val="bg1">
                        <a:alpha val="58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72" name="椭圆 171"/>
                  <p:cNvSpPr/>
                  <p:nvPr/>
                </p:nvSpPr>
                <p:spPr>
                  <a:xfrm rot="1905853">
                    <a:off x="8869578" y="2556221"/>
                    <a:ext cx="116372" cy="115451"/>
                  </a:xfrm>
                  <a:prstGeom prst="ellipse">
                    <a:avLst/>
                  </a:prstGeom>
                  <a:noFill/>
                  <a:ln w="6350">
                    <a:solidFill>
                      <a:schemeClr val="bg1">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168" name="组合 150"/>
                <p:cNvGrpSpPr/>
                <p:nvPr/>
              </p:nvGrpSpPr>
              <p:grpSpPr bwMode="auto">
                <a:xfrm>
                  <a:off x="9375883" y="2414592"/>
                  <a:ext cx="192184" cy="192184"/>
                  <a:chOff x="8860143" y="2545060"/>
                  <a:chExt cx="139804" cy="139804"/>
                </a:xfrm>
              </p:grpSpPr>
              <p:sp>
                <p:nvSpPr>
                  <p:cNvPr id="169" name="椭圆 168"/>
                  <p:cNvSpPr/>
                  <p:nvPr/>
                </p:nvSpPr>
                <p:spPr>
                  <a:xfrm>
                    <a:off x="8857442" y="2544896"/>
                    <a:ext cx="140197" cy="140191"/>
                  </a:xfrm>
                  <a:prstGeom prst="ellipse">
                    <a:avLst/>
                  </a:prstGeom>
                  <a:noFill/>
                  <a:ln w="6350">
                    <a:solidFill>
                      <a:schemeClr val="bg1">
                        <a:alpha val="58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70" name="椭圆 169"/>
                  <p:cNvSpPr/>
                  <p:nvPr/>
                </p:nvSpPr>
                <p:spPr>
                  <a:xfrm rot="1905853">
                    <a:off x="8869354" y="2556807"/>
                    <a:ext cx="116372" cy="116367"/>
                  </a:xfrm>
                  <a:prstGeom prst="ellipse">
                    <a:avLst/>
                  </a:prstGeom>
                  <a:noFill/>
                  <a:ln w="6350">
                    <a:solidFill>
                      <a:schemeClr val="bg1">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grpSp>
        <p:grpSp>
          <p:nvGrpSpPr>
            <p:cNvPr id="138" name="组合 166"/>
            <p:cNvGrpSpPr/>
            <p:nvPr/>
          </p:nvGrpSpPr>
          <p:grpSpPr bwMode="auto">
            <a:xfrm>
              <a:off x="3290189" y="1148987"/>
              <a:ext cx="1209969" cy="1209969"/>
              <a:chOff x="3290189" y="1148987"/>
              <a:chExt cx="1209969" cy="1209969"/>
            </a:xfrm>
          </p:grpSpPr>
          <p:grpSp>
            <p:nvGrpSpPr>
              <p:cNvPr id="139" name="组合 167"/>
              <p:cNvGrpSpPr/>
              <p:nvPr/>
            </p:nvGrpSpPr>
            <p:grpSpPr bwMode="auto">
              <a:xfrm>
                <a:off x="3290189" y="1148987"/>
                <a:ext cx="1209969" cy="1209969"/>
                <a:chOff x="4458000" y="1715032"/>
                <a:chExt cx="3240000" cy="3240000"/>
              </a:xfrm>
            </p:grpSpPr>
            <p:sp>
              <p:nvSpPr>
                <p:cNvPr id="158" name="椭圆 157"/>
                <p:cNvSpPr/>
                <p:nvPr/>
              </p:nvSpPr>
              <p:spPr>
                <a:xfrm>
                  <a:off x="4530428" y="1792398"/>
                  <a:ext cx="3095244" cy="3095134"/>
                </a:xfrm>
                <a:prstGeom prst="ellipse">
                  <a:avLst/>
                </a:prstGeom>
                <a:noFill/>
                <a:ln w="3175">
                  <a:solidFill>
                    <a:schemeClr val="bg1">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59" name="椭圆 158"/>
                <p:cNvSpPr/>
                <p:nvPr/>
              </p:nvSpPr>
              <p:spPr>
                <a:xfrm>
                  <a:off x="4492162" y="1754134"/>
                  <a:ext cx="3171777" cy="3171662"/>
                </a:xfrm>
                <a:prstGeom prst="ellipse">
                  <a:avLst/>
                </a:prstGeom>
                <a:noFill/>
                <a:ln w="3175">
                  <a:solidFill>
                    <a:schemeClr val="bg1">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60" name="椭圆 159"/>
                <p:cNvSpPr/>
                <p:nvPr/>
              </p:nvSpPr>
              <p:spPr>
                <a:xfrm>
                  <a:off x="4458148" y="1720122"/>
                  <a:ext cx="3239804" cy="3239687"/>
                </a:xfrm>
                <a:prstGeom prst="ellipse">
                  <a:avLst/>
                </a:prstGeom>
                <a:noFill/>
                <a:ln w="3175">
                  <a:solidFill>
                    <a:schemeClr val="bg1">
                      <a:alpha val="58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140" name="组合 168"/>
              <p:cNvGrpSpPr/>
              <p:nvPr/>
            </p:nvGrpSpPr>
            <p:grpSpPr bwMode="auto">
              <a:xfrm>
                <a:off x="3838358" y="1330096"/>
                <a:ext cx="143299" cy="143299"/>
                <a:chOff x="8860553" y="2545471"/>
                <a:chExt cx="138982" cy="138982"/>
              </a:xfrm>
            </p:grpSpPr>
            <p:sp>
              <p:nvSpPr>
                <p:cNvPr id="156" name="椭圆 155"/>
                <p:cNvSpPr/>
                <p:nvPr/>
              </p:nvSpPr>
              <p:spPr>
                <a:xfrm>
                  <a:off x="8859169" y="2546268"/>
                  <a:ext cx="138596" cy="138591"/>
                </a:xfrm>
                <a:prstGeom prst="ellipse">
                  <a:avLst/>
                </a:prstGeom>
                <a:noFill/>
                <a:ln w="3175">
                  <a:solidFill>
                    <a:schemeClr val="bg1">
                      <a:alpha val="58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57" name="椭圆 156"/>
                <p:cNvSpPr/>
                <p:nvPr/>
              </p:nvSpPr>
              <p:spPr>
                <a:xfrm rot="1905853">
                  <a:off x="8893048" y="2580146"/>
                  <a:ext cx="70838" cy="70835"/>
                </a:xfrm>
                <a:prstGeom prst="ellipse">
                  <a:avLst/>
                </a:prstGeom>
                <a:noFill/>
                <a:ln w="3175">
                  <a:solidFill>
                    <a:schemeClr val="bg1">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141" name="组合 169"/>
              <p:cNvGrpSpPr/>
              <p:nvPr/>
            </p:nvGrpSpPr>
            <p:grpSpPr bwMode="auto">
              <a:xfrm>
                <a:off x="3525826" y="1550558"/>
                <a:ext cx="143299" cy="143299"/>
                <a:chOff x="8860553" y="2545470"/>
                <a:chExt cx="138982" cy="138982"/>
              </a:xfrm>
            </p:grpSpPr>
            <p:sp>
              <p:nvSpPr>
                <p:cNvPr id="154" name="椭圆 153"/>
                <p:cNvSpPr/>
                <p:nvPr/>
              </p:nvSpPr>
              <p:spPr>
                <a:xfrm>
                  <a:off x="8859433" y="2548084"/>
                  <a:ext cx="140136" cy="138591"/>
                </a:xfrm>
                <a:prstGeom prst="ellipse">
                  <a:avLst/>
                </a:prstGeom>
                <a:noFill/>
                <a:ln w="3175">
                  <a:solidFill>
                    <a:schemeClr val="bg1">
                      <a:alpha val="58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55" name="椭圆 154"/>
                <p:cNvSpPr/>
                <p:nvPr/>
              </p:nvSpPr>
              <p:spPr>
                <a:xfrm rot="1905853">
                  <a:off x="8893370" y="2580873"/>
                  <a:ext cx="72377" cy="70835"/>
                </a:xfrm>
                <a:prstGeom prst="ellipse">
                  <a:avLst/>
                </a:prstGeom>
                <a:noFill/>
                <a:ln w="3175">
                  <a:solidFill>
                    <a:schemeClr val="bg1">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142" name="组合 170"/>
              <p:cNvGrpSpPr/>
              <p:nvPr/>
            </p:nvGrpSpPr>
            <p:grpSpPr bwMode="auto">
              <a:xfrm>
                <a:off x="3525826" y="1844636"/>
                <a:ext cx="143299" cy="143299"/>
                <a:chOff x="8860553" y="2545470"/>
                <a:chExt cx="138982" cy="138982"/>
              </a:xfrm>
            </p:grpSpPr>
            <p:sp>
              <p:nvSpPr>
                <p:cNvPr id="152" name="椭圆 151"/>
                <p:cNvSpPr/>
                <p:nvPr/>
              </p:nvSpPr>
              <p:spPr>
                <a:xfrm>
                  <a:off x="8858465" y="2547413"/>
                  <a:ext cx="140136" cy="138591"/>
                </a:xfrm>
                <a:prstGeom prst="ellipse">
                  <a:avLst/>
                </a:prstGeom>
                <a:noFill/>
                <a:ln w="3175">
                  <a:solidFill>
                    <a:schemeClr val="bg1">
                      <a:alpha val="58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53" name="椭圆 152"/>
                <p:cNvSpPr/>
                <p:nvPr/>
              </p:nvSpPr>
              <p:spPr>
                <a:xfrm rot="1905853">
                  <a:off x="8892402" y="2580203"/>
                  <a:ext cx="72378" cy="70835"/>
                </a:xfrm>
                <a:prstGeom prst="ellipse">
                  <a:avLst/>
                </a:prstGeom>
                <a:noFill/>
                <a:ln w="3175">
                  <a:solidFill>
                    <a:schemeClr val="bg1">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143" name="组合 171"/>
              <p:cNvGrpSpPr/>
              <p:nvPr/>
            </p:nvGrpSpPr>
            <p:grpSpPr bwMode="auto">
              <a:xfrm>
                <a:off x="3846365" y="2008020"/>
                <a:ext cx="143299" cy="143299"/>
                <a:chOff x="8850141" y="2548833"/>
                <a:chExt cx="138982" cy="138982"/>
              </a:xfrm>
            </p:grpSpPr>
            <p:sp>
              <p:nvSpPr>
                <p:cNvPr id="150" name="椭圆 149"/>
                <p:cNvSpPr/>
                <p:nvPr/>
              </p:nvSpPr>
              <p:spPr>
                <a:xfrm>
                  <a:off x="8849337" y="2550680"/>
                  <a:ext cx="140136" cy="138591"/>
                </a:xfrm>
                <a:prstGeom prst="ellipse">
                  <a:avLst/>
                </a:prstGeom>
                <a:noFill/>
                <a:ln w="3175">
                  <a:solidFill>
                    <a:schemeClr val="bg1">
                      <a:alpha val="58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51" name="椭圆 150"/>
                <p:cNvSpPr/>
                <p:nvPr/>
              </p:nvSpPr>
              <p:spPr>
                <a:xfrm rot="1905853">
                  <a:off x="8883274" y="2583470"/>
                  <a:ext cx="72378" cy="70835"/>
                </a:xfrm>
                <a:prstGeom prst="ellipse">
                  <a:avLst/>
                </a:prstGeom>
                <a:noFill/>
                <a:ln w="3175">
                  <a:solidFill>
                    <a:schemeClr val="bg1">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144" name="组合 172"/>
              <p:cNvGrpSpPr/>
              <p:nvPr/>
            </p:nvGrpSpPr>
            <p:grpSpPr bwMode="auto">
              <a:xfrm>
                <a:off x="4121221" y="1550558"/>
                <a:ext cx="143299" cy="143299"/>
                <a:chOff x="8860553" y="2545470"/>
                <a:chExt cx="138982" cy="138982"/>
              </a:xfrm>
            </p:grpSpPr>
            <p:sp>
              <p:nvSpPr>
                <p:cNvPr id="148" name="椭圆 147"/>
                <p:cNvSpPr/>
                <p:nvPr/>
              </p:nvSpPr>
              <p:spPr>
                <a:xfrm>
                  <a:off x="8858874" y="2547162"/>
                  <a:ext cx="140135" cy="138591"/>
                </a:xfrm>
                <a:prstGeom prst="ellipse">
                  <a:avLst/>
                </a:prstGeom>
                <a:noFill/>
                <a:ln w="3175">
                  <a:solidFill>
                    <a:schemeClr val="bg1">
                      <a:alpha val="58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49" name="椭圆 148"/>
                <p:cNvSpPr/>
                <p:nvPr/>
              </p:nvSpPr>
              <p:spPr>
                <a:xfrm rot="1905853">
                  <a:off x="8892811" y="2579952"/>
                  <a:ext cx="72377" cy="70835"/>
                </a:xfrm>
                <a:prstGeom prst="ellipse">
                  <a:avLst/>
                </a:prstGeom>
                <a:noFill/>
                <a:ln w="3175">
                  <a:solidFill>
                    <a:schemeClr val="bg1">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145" name="组合 173"/>
              <p:cNvGrpSpPr/>
              <p:nvPr/>
            </p:nvGrpSpPr>
            <p:grpSpPr bwMode="auto">
              <a:xfrm>
                <a:off x="4121221" y="1824085"/>
                <a:ext cx="143299" cy="143299"/>
                <a:chOff x="8860553" y="2545470"/>
                <a:chExt cx="138982" cy="138982"/>
              </a:xfrm>
            </p:grpSpPr>
            <p:sp>
              <p:nvSpPr>
                <p:cNvPr id="146" name="椭圆 145"/>
                <p:cNvSpPr/>
                <p:nvPr/>
              </p:nvSpPr>
              <p:spPr>
                <a:xfrm>
                  <a:off x="8858947" y="2546850"/>
                  <a:ext cx="140136" cy="138591"/>
                </a:xfrm>
                <a:prstGeom prst="ellipse">
                  <a:avLst/>
                </a:prstGeom>
                <a:noFill/>
                <a:ln w="3175">
                  <a:solidFill>
                    <a:schemeClr val="bg1">
                      <a:alpha val="58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47" name="椭圆 146"/>
                <p:cNvSpPr/>
                <p:nvPr/>
              </p:nvSpPr>
              <p:spPr>
                <a:xfrm rot="1905853">
                  <a:off x="8892885" y="2579640"/>
                  <a:ext cx="72377" cy="70835"/>
                </a:xfrm>
                <a:prstGeom prst="ellipse">
                  <a:avLst/>
                </a:prstGeom>
                <a:noFill/>
                <a:ln w="3175">
                  <a:solidFill>
                    <a:schemeClr val="bg1">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grpSp>
      <p:grpSp>
        <p:nvGrpSpPr>
          <p:cNvPr id="199" name="组合 241"/>
          <p:cNvGrpSpPr/>
          <p:nvPr/>
        </p:nvGrpSpPr>
        <p:grpSpPr bwMode="auto">
          <a:xfrm>
            <a:off x="2107406" y="823912"/>
            <a:ext cx="4968479" cy="3273029"/>
            <a:chOff x="2588714" y="1239815"/>
            <a:chExt cx="6955389" cy="4582034"/>
          </a:xfrm>
        </p:grpSpPr>
        <p:sp>
          <p:nvSpPr>
            <p:cNvPr id="200" name="任意多边形 199"/>
            <p:cNvSpPr/>
            <p:nvPr/>
          </p:nvSpPr>
          <p:spPr>
            <a:xfrm>
              <a:off x="3742112" y="1239815"/>
              <a:ext cx="4345243" cy="4582034"/>
            </a:xfrm>
            <a:custGeom>
              <a:avLst/>
              <a:gdLst>
                <a:gd name="connsiteX0" fmla="*/ 1179439 w 4327556"/>
                <a:gd name="connsiteY0" fmla="*/ 0 h 4562942"/>
                <a:gd name="connsiteX1" fmla="*/ 1511486 w 4327556"/>
                <a:gd name="connsiteY1" fmla="*/ 176548 h 4562942"/>
                <a:gd name="connsiteX2" fmla="*/ 1530872 w 4327556"/>
                <a:gd name="connsiteY2" fmla="*/ 212264 h 4562942"/>
                <a:gd name="connsiteX3" fmla="*/ 1727701 w 4327556"/>
                <a:gd name="connsiteY3" fmla="*/ 161654 h 4562942"/>
                <a:gd name="connsiteX4" fmla="*/ 2163778 w 4327556"/>
                <a:gd name="connsiteY4" fmla="*/ 117693 h 4562942"/>
                <a:gd name="connsiteX5" fmla="*/ 2807220 w 4327556"/>
                <a:gd name="connsiteY5" fmla="*/ 214972 h 4562942"/>
                <a:gd name="connsiteX6" fmla="*/ 2913127 w 4327556"/>
                <a:gd name="connsiteY6" fmla="*/ 253735 h 4562942"/>
                <a:gd name="connsiteX7" fmla="*/ 2937140 w 4327556"/>
                <a:gd name="connsiteY7" fmla="*/ 209493 h 4562942"/>
                <a:gd name="connsiteX8" fmla="*/ 3269187 w 4327556"/>
                <a:gd name="connsiteY8" fmla="*/ 32945 h 4562942"/>
                <a:gd name="connsiteX9" fmla="*/ 3669622 w 4327556"/>
                <a:gd name="connsiteY9" fmla="*/ 433380 h 4562942"/>
                <a:gd name="connsiteX10" fmla="*/ 3601234 w 4327556"/>
                <a:gd name="connsiteY10" fmla="*/ 657267 h 4562942"/>
                <a:gd name="connsiteX11" fmla="*/ 3596495 w 4327556"/>
                <a:gd name="connsiteY11" fmla="*/ 663011 h 4562942"/>
                <a:gd name="connsiteX12" fmla="*/ 3693801 w 4327556"/>
                <a:gd name="connsiteY12" fmla="*/ 751449 h 4562942"/>
                <a:gd name="connsiteX13" fmla="*/ 4327556 w 4327556"/>
                <a:gd name="connsiteY13" fmla="*/ 2281471 h 4562942"/>
                <a:gd name="connsiteX14" fmla="*/ 3693801 w 4327556"/>
                <a:gd name="connsiteY14" fmla="*/ 3811494 h 4562942"/>
                <a:gd name="connsiteX15" fmla="*/ 3580961 w 4327556"/>
                <a:gd name="connsiteY15" fmla="*/ 3914049 h 4562942"/>
                <a:gd name="connsiteX16" fmla="*/ 3601234 w 4327556"/>
                <a:gd name="connsiteY16" fmla="*/ 3938620 h 4562942"/>
                <a:gd name="connsiteX17" fmla="*/ 3669622 w 4327556"/>
                <a:gd name="connsiteY17" fmla="*/ 4162507 h 4562942"/>
                <a:gd name="connsiteX18" fmla="*/ 3269187 w 4327556"/>
                <a:gd name="connsiteY18" fmla="*/ 4562942 h 4562942"/>
                <a:gd name="connsiteX19" fmla="*/ 2900220 w 4327556"/>
                <a:gd name="connsiteY19" fmla="*/ 4318375 h 4562942"/>
                <a:gd name="connsiteX20" fmla="*/ 2898982 w 4327556"/>
                <a:gd name="connsiteY20" fmla="*/ 4314385 h 4562942"/>
                <a:gd name="connsiteX21" fmla="*/ 2807220 w 4327556"/>
                <a:gd name="connsiteY21" fmla="*/ 4347970 h 4562942"/>
                <a:gd name="connsiteX22" fmla="*/ 2163778 w 4327556"/>
                <a:gd name="connsiteY22" fmla="*/ 4445249 h 4562942"/>
                <a:gd name="connsiteX23" fmla="*/ 1520337 w 4327556"/>
                <a:gd name="connsiteY23" fmla="*/ 4347970 h 4562942"/>
                <a:gd name="connsiteX24" fmla="*/ 1515434 w 4327556"/>
                <a:gd name="connsiteY24" fmla="*/ 4346176 h 4562942"/>
                <a:gd name="connsiteX25" fmla="*/ 1511486 w 4327556"/>
                <a:gd name="connsiteY25" fmla="*/ 4353449 h 4562942"/>
                <a:gd name="connsiteX26" fmla="*/ 1179439 w 4327556"/>
                <a:gd name="connsiteY26" fmla="*/ 4529997 h 4562942"/>
                <a:gd name="connsiteX27" fmla="*/ 779004 w 4327556"/>
                <a:gd name="connsiteY27" fmla="*/ 4129562 h 4562942"/>
                <a:gd name="connsiteX28" fmla="*/ 810472 w 4327556"/>
                <a:gd name="connsiteY28" fmla="*/ 3973695 h 4562942"/>
                <a:gd name="connsiteX29" fmla="*/ 812520 w 4327556"/>
                <a:gd name="connsiteY29" fmla="*/ 3969922 h 4562942"/>
                <a:gd name="connsiteX30" fmla="*/ 787414 w 4327556"/>
                <a:gd name="connsiteY30" fmla="*/ 3951148 h 4562942"/>
                <a:gd name="connsiteX31" fmla="*/ 0 w 4327556"/>
                <a:gd name="connsiteY31" fmla="*/ 2281471 h 4562942"/>
                <a:gd name="connsiteX32" fmla="*/ 787415 w 4327556"/>
                <a:gd name="connsiteY32" fmla="*/ 611795 h 4562942"/>
                <a:gd name="connsiteX33" fmla="*/ 825240 w 4327556"/>
                <a:gd name="connsiteY33" fmla="*/ 583510 h 4562942"/>
                <a:gd name="connsiteX34" fmla="*/ 810472 w 4327556"/>
                <a:gd name="connsiteY34" fmla="*/ 556303 h 4562942"/>
                <a:gd name="connsiteX35" fmla="*/ 779004 w 4327556"/>
                <a:gd name="connsiteY35" fmla="*/ 400435 h 4562942"/>
                <a:gd name="connsiteX36" fmla="*/ 1179439 w 4327556"/>
                <a:gd name="connsiteY36" fmla="*/ 0 h 456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327556" h="4562942">
                  <a:moveTo>
                    <a:pt x="1179439" y="0"/>
                  </a:moveTo>
                  <a:cubicBezTo>
                    <a:pt x="1317660" y="0"/>
                    <a:pt x="1439525" y="70032"/>
                    <a:pt x="1511486" y="176548"/>
                  </a:cubicBezTo>
                  <a:lnTo>
                    <a:pt x="1530872" y="212264"/>
                  </a:lnTo>
                  <a:lnTo>
                    <a:pt x="1727701" y="161654"/>
                  </a:lnTo>
                  <a:cubicBezTo>
                    <a:pt x="1868558" y="132830"/>
                    <a:pt x="2014400" y="117693"/>
                    <a:pt x="2163778" y="117693"/>
                  </a:cubicBezTo>
                  <a:cubicBezTo>
                    <a:pt x="2387845" y="117693"/>
                    <a:pt x="2603957" y="151751"/>
                    <a:pt x="2807220" y="214972"/>
                  </a:cubicBezTo>
                  <a:lnTo>
                    <a:pt x="2913127" y="253735"/>
                  </a:lnTo>
                  <a:lnTo>
                    <a:pt x="2937140" y="209493"/>
                  </a:lnTo>
                  <a:cubicBezTo>
                    <a:pt x="3009101" y="102977"/>
                    <a:pt x="3130966" y="32945"/>
                    <a:pt x="3269187" y="32945"/>
                  </a:cubicBezTo>
                  <a:cubicBezTo>
                    <a:pt x="3490341" y="32945"/>
                    <a:pt x="3669622" y="212226"/>
                    <a:pt x="3669622" y="433380"/>
                  </a:cubicBezTo>
                  <a:cubicBezTo>
                    <a:pt x="3669622" y="516313"/>
                    <a:pt x="3644411" y="593357"/>
                    <a:pt x="3601234" y="657267"/>
                  </a:cubicBezTo>
                  <a:lnTo>
                    <a:pt x="3596495" y="663011"/>
                  </a:lnTo>
                  <a:lnTo>
                    <a:pt x="3693801" y="751449"/>
                  </a:lnTo>
                  <a:cubicBezTo>
                    <a:pt x="4085367" y="1143016"/>
                    <a:pt x="4327556" y="1683960"/>
                    <a:pt x="4327556" y="2281471"/>
                  </a:cubicBezTo>
                  <a:cubicBezTo>
                    <a:pt x="4327556" y="2878982"/>
                    <a:pt x="4085367" y="3419927"/>
                    <a:pt x="3693801" y="3811494"/>
                  </a:cubicBezTo>
                  <a:lnTo>
                    <a:pt x="3580961" y="3914049"/>
                  </a:lnTo>
                  <a:lnTo>
                    <a:pt x="3601234" y="3938620"/>
                  </a:lnTo>
                  <a:cubicBezTo>
                    <a:pt x="3644411" y="4002530"/>
                    <a:pt x="3669622" y="4079574"/>
                    <a:pt x="3669622" y="4162507"/>
                  </a:cubicBezTo>
                  <a:cubicBezTo>
                    <a:pt x="3669622" y="4383661"/>
                    <a:pt x="3490341" y="4562942"/>
                    <a:pt x="3269187" y="4562942"/>
                  </a:cubicBezTo>
                  <a:cubicBezTo>
                    <a:pt x="3103322" y="4562942"/>
                    <a:pt x="2961010" y="4462097"/>
                    <a:pt x="2900220" y="4318375"/>
                  </a:cubicBezTo>
                  <a:lnTo>
                    <a:pt x="2898982" y="4314385"/>
                  </a:lnTo>
                  <a:lnTo>
                    <a:pt x="2807220" y="4347970"/>
                  </a:lnTo>
                  <a:cubicBezTo>
                    <a:pt x="2603957" y="4411191"/>
                    <a:pt x="2387845" y="4445249"/>
                    <a:pt x="2163778" y="4445249"/>
                  </a:cubicBezTo>
                  <a:cubicBezTo>
                    <a:pt x="1939712" y="4445249"/>
                    <a:pt x="1723600" y="4411191"/>
                    <a:pt x="1520337" y="4347970"/>
                  </a:cubicBezTo>
                  <a:lnTo>
                    <a:pt x="1515434" y="4346176"/>
                  </a:lnTo>
                  <a:lnTo>
                    <a:pt x="1511486" y="4353449"/>
                  </a:lnTo>
                  <a:cubicBezTo>
                    <a:pt x="1439525" y="4459966"/>
                    <a:pt x="1317660" y="4529997"/>
                    <a:pt x="1179439" y="4529997"/>
                  </a:cubicBezTo>
                  <a:cubicBezTo>
                    <a:pt x="958285" y="4529997"/>
                    <a:pt x="779004" y="4350716"/>
                    <a:pt x="779004" y="4129562"/>
                  </a:cubicBezTo>
                  <a:cubicBezTo>
                    <a:pt x="779004" y="4074274"/>
                    <a:pt x="790209" y="4021602"/>
                    <a:pt x="810472" y="3973695"/>
                  </a:cubicBezTo>
                  <a:lnTo>
                    <a:pt x="812520" y="3969922"/>
                  </a:lnTo>
                  <a:lnTo>
                    <a:pt x="787414" y="3951148"/>
                  </a:lnTo>
                  <a:cubicBezTo>
                    <a:pt x="306521" y="3554279"/>
                    <a:pt x="0" y="2953671"/>
                    <a:pt x="0" y="2281471"/>
                  </a:cubicBezTo>
                  <a:cubicBezTo>
                    <a:pt x="0" y="1609271"/>
                    <a:pt x="306521" y="1008663"/>
                    <a:pt x="787415" y="611795"/>
                  </a:cubicBezTo>
                  <a:lnTo>
                    <a:pt x="825240" y="583510"/>
                  </a:lnTo>
                  <a:lnTo>
                    <a:pt x="810472" y="556303"/>
                  </a:lnTo>
                  <a:cubicBezTo>
                    <a:pt x="790209" y="508395"/>
                    <a:pt x="779004" y="455724"/>
                    <a:pt x="779004" y="400435"/>
                  </a:cubicBezTo>
                  <a:cubicBezTo>
                    <a:pt x="779004" y="179281"/>
                    <a:pt x="958285" y="0"/>
                    <a:pt x="1179439" y="0"/>
                  </a:cubicBezTo>
                  <a:close/>
                </a:path>
              </a:pathLst>
            </a:cu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nvGrpSpPr>
            <p:cNvPr id="201" name="组合 192"/>
            <p:cNvGrpSpPr/>
            <p:nvPr/>
          </p:nvGrpSpPr>
          <p:grpSpPr bwMode="auto">
            <a:xfrm>
              <a:off x="4276778" y="1892832"/>
              <a:ext cx="3276000" cy="3276000"/>
              <a:chOff x="4376259" y="1910832"/>
              <a:chExt cx="3276000" cy="3276000"/>
            </a:xfrm>
          </p:grpSpPr>
          <p:sp>
            <p:nvSpPr>
              <p:cNvPr id="247" name="椭圆 246"/>
              <p:cNvSpPr/>
              <p:nvPr/>
            </p:nvSpPr>
            <p:spPr>
              <a:xfrm>
                <a:off x="4493296" y="2027877"/>
                <a:ext cx="3041836" cy="3041911"/>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48" name="椭圆 247"/>
              <p:cNvSpPr/>
              <p:nvPr/>
            </p:nvSpPr>
            <p:spPr>
              <a:xfrm>
                <a:off x="4429960" y="1964538"/>
                <a:ext cx="3168509" cy="3168588"/>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49" name="椭圆 248"/>
              <p:cNvSpPr/>
              <p:nvPr/>
            </p:nvSpPr>
            <p:spPr>
              <a:xfrm>
                <a:off x="4376623" y="1911201"/>
                <a:ext cx="3275182" cy="3275263"/>
              </a:xfrm>
              <a:prstGeom prst="ellipse">
                <a:avLst/>
              </a:prstGeom>
              <a:noFill/>
              <a:ln w="19050">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202" name="组合 196"/>
            <p:cNvGrpSpPr/>
            <p:nvPr/>
          </p:nvGrpSpPr>
          <p:grpSpPr bwMode="auto">
            <a:xfrm>
              <a:off x="6849006" y="1364320"/>
              <a:ext cx="435136" cy="435136"/>
              <a:chOff x="4413724" y="1611587"/>
              <a:chExt cx="435136" cy="435136"/>
            </a:xfrm>
          </p:grpSpPr>
          <p:sp>
            <p:nvSpPr>
              <p:cNvPr id="245" name="椭圆 244"/>
              <p:cNvSpPr/>
              <p:nvPr/>
            </p:nvSpPr>
            <p:spPr>
              <a:xfrm>
                <a:off x="4413670" y="1612092"/>
                <a:ext cx="435025" cy="435034"/>
              </a:xfrm>
              <a:prstGeom prst="ellipse">
                <a:avLst/>
              </a:prstGeom>
              <a:noFill/>
              <a:ln w="9525">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46" name="椭圆 245"/>
              <p:cNvSpPr/>
              <p:nvPr/>
            </p:nvSpPr>
            <p:spPr>
              <a:xfrm rot="1905853">
                <a:off x="4552012" y="1750436"/>
                <a:ext cx="158342" cy="160013"/>
              </a:xfrm>
              <a:prstGeom prst="ellipse">
                <a:avLst/>
              </a:prstGeom>
              <a:no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203" name="组合 199"/>
            <p:cNvGrpSpPr/>
            <p:nvPr/>
          </p:nvGrpSpPr>
          <p:grpSpPr bwMode="auto">
            <a:xfrm>
              <a:off x="4673942" y="1318161"/>
              <a:ext cx="435136" cy="435136"/>
              <a:chOff x="4413724" y="1611587"/>
              <a:chExt cx="435136" cy="435136"/>
            </a:xfrm>
          </p:grpSpPr>
          <p:sp>
            <p:nvSpPr>
              <p:cNvPr id="243" name="椭圆 242"/>
              <p:cNvSpPr/>
              <p:nvPr/>
            </p:nvSpPr>
            <p:spPr>
              <a:xfrm>
                <a:off x="4413613" y="1611581"/>
                <a:ext cx="435024" cy="435034"/>
              </a:xfrm>
              <a:prstGeom prst="ellipse">
                <a:avLst/>
              </a:prstGeom>
              <a:noFill/>
              <a:ln w="9525">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44" name="椭圆 243"/>
              <p:cNvSpPr/>
              <p:nvPr/>
            </p:nvSpPr>
            <p:spPr>
              <a:xfrm rot="17500860">
                <a:off x="4551119" y="1750759"/>
                <a:ext cx="160013" cy="158343"/>
              </a:xfrm>
              <a:prstGeom prst="ellipse">
                <a:avLst/>
              </a:prstGeom>
              <a:no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204" name="组合 202"/>
            <p:cNvGrpSpPr/>
            <p:nvPr/>
          </p:nvGrpSpPr>
          <p:grpSpPr bwMode="auto">
            <a:xfrm>
              <a:off x="6840678" y="5269868"/>
              <a:ext cx="435136" cy="435136"/>
              <a:chOff x="4413724" y="1611587"/>
              <a:chExt cx="435136" cy="435136"/>
            </a:xfrm>
          </p:grpSpPr>
          <p:sp>
            <p:nvSpPr>
              <p:cNvPr id="241" name="椭圆 240"/>
              <p:cNvSpPr/>
              <p:nvPr/>
            </p:nvSpPr>
            <p:spPr>
              <a:xfrm>
                <a:off x="4413664" y="1611857"/>
                <a:ext cx="435024" cy="435035"/>
              </a:xfrm>
              <a:prstGeom prst="ellipse">
                <a:avLst/>
              </a:prstGeom>
              <a:noFill/>
              <a:ln w="9525">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42" name="椭圆 241"/>
              <p:cNvSpPr/>
              <p:nvPr/>
            </p:nvSpPr>
            <p:spPr>
              <a:xfrm rot="1088909">
                <a:off x="4552005" y="1750202"/>
                <a:ext cx="158343" cy="160013"/>
              </a:xfrm>
              <a:prstGeom prst="ellipse">
                <a:avLst/>
              </a:prstGeom>
              <a:no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205" name="组合 205"/>
            <p:cNvGrpSpPr/>
            <p:nvPr/>
          </p:nvGrpSpPr>
          <p:grpSpPr bwMode="auto">
            <a:xfrm>
              <a:off x="4667336" y="5240188"/>
              <a:ext cx="435136" cy="435136"/>
              <a:chOff x="4413724" y="1611587"/>
              <a:chExt cx="435136" cy="435136"/>
            </a:xfrm>
          </p:grpSpPr>
          <p:sp>
            <p:nvSpPr>
              <p:cNvPr id="239" name="椭圆 238"/>
              <p:cNvSpPr/>
              <p:nvPr/>
            </p:nvSpPr>
            <p:spPr>
              <a:xfrm>
                <a:off x="4413552" y="1611535"/>
                <a:ext cx="435024" cy="435035"/>
              </a:xfrm>
              <a:prstGeom prst="ellipse">
                <a:avLst/>
              </a:prstGeom>
              <a:noFill/>
              <a:ln w="9525">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40" name="椭圆 239"/>
              <p:cNvSpPr/>
              <p:nvPr/>
            </p:nvSpPr>
            <p:spPr>
              <a:xfrm rot="16014599">
                <a:off x="4551058" y="1750714"/>
                <a:ext cx="160013" cy="158343"/>
              </a:xfrm>
              <a:prstGeom prst="ellipse">
                <a:avLst/>
              </a:prstGeom>
              <a:no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206" name="组合 208"/>
            <p:cNvGrpSpPr/>
            <p:nvPr/>
          </p:nvGrpSpPr>
          <p:grpSpPr bwMode="auto">
            <a:xfrm>
              <a:off x="5014778" y="2630832"/>
              <a:ext cx="1800000" cy="1800000"/>
              <a:chOff x="2613724" y="2961945"/>
              <a:chExt cx="1800000" cy="1800000"/>
            </a:xfrm>
          </p:grpSpPr>
          <p:sp>
            <p:nvSpPr>
              <p:cNvPr id="237" name="椭圆 236"/>
              <p:cNvSpPr/>
              <p:nvPr/>
            </p:nvSpPr>
            <p:spPr>
              <a:xfrm>
                <a:off x="2666132" y="3014376"/>
                <a:ext cx="1695094" cy="169513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38" name="椭圆 237"/>
              <p:cNvSpPr/>
              <p:nvPr/>
            </p:nvSpPr>
            <p:spPr>
              <a:xfrm>
                <a:off x="2614462" y="2962706"/>
                <a:ext cx="1798435" cy="1798477"/>
              </a:xfrm>
              <a:prstGeom prst="ellipse">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cxnSp>
          <p:nvCxnSpPr>
            <p:cNvPr id="207" name="直接连接符 206"/>
            <p:cNvCxnSpPr>
              <a:stCxn id="244" idx="3"/>
              <a:endCxn id="242" idx="1"/>
            </p:cNvCxnSpPr>
            <p:nvPr/>
          </p:nvCxnSpPr>
          <p:spPr>
            <a:xfrm>
              <a:off x="4923845" y="1609845"/>
              <a:ext cx="2098450" cy="3806971"/>
            </a:xfrm>
            <a:prstGeom prst="line">
              <a:avLst/>
            </a:prstGeom>
            <a:ln w="6350" cap="rnd">
              <a:solidFill>
                <a:schemeClr val="bg1">
                  <a:alpha val="50000"/>
                </a:schemeClr>
              </a:solidFill>
              <a:round/>
              <a:tailEnd type="none" w="sm" len="sm"/>
            </a:ln>
          </p:spPr>
          <p:style>
            <a:lnRef idx="1">
              <a:schemeClr val="accent1"/>
            </a:lnRef>
            <a:fillRef idx="0">
              <a:schemeClr val="accent1"/>
            </a:fillRef>
            <a:effectRef idx="0">
              <a:schemeClr val="accent1"/>
            </a:effectRef>
            <a:fontRef idx="minor">
              <a:schemeClr val="tx1"/>
            </a:fontRef>
          </p:style>
        </p:cxnSp>
        <p:cxnSp>
          <p:nvCxnSpPr>
            <p:cNvPr id="208" name="直接连接符 207"/>
            <p:cNvCxnSpPr>
              <a:stCxn id="246" idx="4"/>
              <a:endCxn id="240" idx="5"/>
            </p:cNvCxnSpPr>
            <p:nvPr/>
          </p:nvCxnSpPr>
          <p:spPr>
            <a:xfrm flipH="1">
              <a:off x="4938845" y="1651515"/>
              <a:ext cx="2085117" cy="3746967"/>
            </a:xfrm>
            <a:prstGeom prst="line">
              <a:avLst/>
            </a:prstGeom>
            <a:ln w="6350" cap="rnd">
              <a:solidFill>
                <a:schemeClr val="bg1">
                  <a:alpha val="50000"/>
                </a:schemeClr>
              </a:solidFill>
              <a:round/>
              <a:tailEnd type="none" w="sm" len="sm"/>
            </a:ln>
          </p:spPr>
          <p:style>
            <a:lnRef idx="1">
              <a:schemeClr val="accent1"/>
            </a:lnRef>
            <a:fillRef idx="0">
              <a:schemeClr val="accent1"/>
            </a:fillRef>
            <a:effectRef idx="0">
              <a:schemeClr val="accent1"/>
            </a:effectRef>
            <a:fontRef idx="minor">
              <a:schemeClr val="tx1"/>
            </a:fontRef>
          </p:style>
        </p:cxnSp>
        <p:cxnSp>
          <p:nvCxnSpPr>
            <p:cNvPr id="209" name="直接连接符 208"/>
            <p:cNvCxnSpPr>
              <a:stCxn id="246" idx="4"/>
              <a:endCxn id="240" idx="5"/>
            </p:cNvCxnSpPr>
            <p:nvPr/>
          </p:nvCxnSpPr>
          <p:spPr>
            <a:xfrm flipH="1">
              <a:off x="3983443" y="2546731"/>
              <a:ext cx="3822021" cy="2056585"/>
            </a:xfrm>
            <a:prstGeom prst="line">
              <a:avLst/>
            </a:prstGeom>
            <a:ln w="9525" cap="rnd">
              <a:gradFill>
                <a:gsLst>
                  <a:gs pos="16000">
                    <a:schemeClr val="accent1">
                      <a:lumMod val="5000"/>
                      <a:lumOff val="95000"/>
                      <a:alpha val="33000"/>
                    </a:schemeClr>
                  </a:gs>
                  <a:gs pos="54000">
                    <a:schemeClr val="bg1"/>
                  </a:gs>
                  <a:gs pos="88000">
                    <a:schemeClr val="bg1">
                      <a:alpha val="38000"/>
                    </a:schemeClr>
                  </a:gs>
                </a:gsLst>
                <a:lin ang="5400000" scaled="1"/>
              </a:gradFill>
              <a:round/>
              <a:tailEnd type="none" w="sm" len="sm"/>
            </a:ln>
          </p:spPr>
          <p:style>
            <a:lnRef idx="1">
              <a:schemeClr val="accent1"/>
            </a:lnRef>
            <a:fillRef idx="0">
              <a:schemeClr val="accent1"/>
            </a:fillRef>
            <a:effectRef idx="0">
              <a:schemeClr val="accent1"/>
            </a:effectRef>
            <a:fontRef idx="minor">
              <a:schemeClr val="tx1"/>
            </a:fontRef>
          </p:style>
        </p:cxnSp>
        <p:cxnSp>
          <p:nvCxnSpPr>
            <p:cNvPr id="210" name="直接连接符 209"/>
            <p:cNvCxnSpPr>
              <a:stCxn id="246" idx="4"/>
              <a:endCxn id="240" idx="5"/>
            </p:cNvCxnSpPr>
            <p:nvPr/>
          </p:nvCxnSpPr>
          <p:spPr>
            <a:xfrm>
              <a:off x="4087220" y="2421656"/>
              <a:ext cx="3718244" cy="2170515"/>
            </a:xfrm>
            <a:prstGeom prst="line">
              <a:avLst/>
            </a:prstGeom>
            <a:ln w="9525" cap="rnd">
              <a:gradFill>
                <a:gsLst>
                  <a:gs pos="16000">
                    <a:schemeClr val="accent1">
                      <a:lumMod val="5000"/>
                      <a:lumOff val="95000"/>
                      <a:alpha val="33000"/>
                    </a:schemeClr>
                  </a:gs>
                  <a:gs pos="54000">
                    <a:schemeClr val="bg1"/>
                  </a:gs>
                  <a:gs pos="88000">
                    <a:schemeClr val="bg1">
                      <a:alpha val="38000"/>
                    </a:schemeClr>
                  </a:gs>
                </a:gsLst>
                <a:lin ang="5400000" scaled="1"/>
              </a:gradFill>
              <a:round/>
              <a:tailEnd type="none" w="sm" len="sm"/>
            </a:ln>
          </p:spPr>
          <p:style>
            <a:lnRef idx="1">
              <a:schemeClr val="accent1"/>
            </a:lnRef>
            <a:fillRef idx="0">
              <a:schemeClr val="accent1"/>
            </a:fillRef>
            <a:effectRef idx="0">
              <a:schemeClr val="accent1"/>
            </a:effectRef>
            <a:fontRef idx="minor">
              <a:schemeClr val="tx1"/>
            </a:fontRef>
          </p:style>
        </p:cxnSp>
        <p:cxnSp>
          <p:nvCxnSpPr>
            <p:cNvPr id="211" name="直接连接符 210"/>
            <p:cNvCxnSpPr>
              <a:stCxn id="246" idx="4"/>
              <a:endCxn id="240" idx="5"/>
            </p:cNvCxnSpPr>
            <p:nvPr/>
          </p:nvCxnSpPr>
          <p:spPr>
            <a:xfrm flipH="1" flipV="1">
              <a:off x="2588714" y="3947241"/>
              <a:ext cx="6955389" cy="9862"/>
            </a:xfrm>
            <a:prstGeom prst="line">
              <a:avLst/>
            </a:prstGeom>
            <a:ln w="12700" cap="rnd">
              <a:gradFill>
                <a:gsLst>
                  <a:gs pos="16000">
                    <a:schemeClr val="accent1">
                      <a:lumMod val="5000"/>
                      <a:lumOff val="95000"/>
                      <a:alpha val="33000"/>
                    </a:schemeClr>
                  </a:gs>
                  <a:gs pos="54000">
                    <a:schemeClr val="bg1"/>
                  </a:gs>
                  <a:gs pos="88000">
                    <a:schemeClr val="bg1">
                      <a:alpha val="38000"/>
                    </a:schemeClr>
                  </a:gs>
                </a:gsLst>
                <a:lin ang="2400000" scaled="0"/>
              </a:gradFill>
              <a:round/>
              <a:headEnd type="oval" w="sm" len="sm"/>
              <a:tailEnd type="oval" w="sm" len="sm"/>
            </a:ln>
          </p:spPr>
          <p:style>
            <a:lnRef idx="1">
              <a:schemeClr val="accent1"/>
            </a:lnRef>
            <a:fillRef idx="0">
              <a:schemeClr val="accent1"/>
            </a:fillRef>
            <a:effectRef idx="0">
              <a:schemeClr val="accent1"/>
            </a:effectRef>
            <a:fontRef idx="minor">
              <a:schemeClr val="tx1"/>
            </a:fontRef>
          </p:style>
        </p:cxnSp>
        <p:grpSp>
          <p:nvGrpSpPr>
            <p:cNvPr id="212" name="组合 216"/>
            <p:cNvGrpSpPr/>
            <p:nvPr/>
          </p:nvGrpSpPr>
          <p:grpSpPr bwMode="auto">
            <a:xfrm>
              <a:off x="4589439" y="2133663"/>
              <a:ext cx="2650678" cy="2794339"/>
              <a:chOff x="4610933" y="2142440"/>
              <a:chExt cx="2650678" cy="2794339"/>
            </a:xfrm>
          </p:grpSpPr>
          <p:grpSp>
            <p:nvGrpSpPr>
              <p:cNvPr id="213" name="组合 217"/>
              <p:cNvGrpSpPr/>
              <p:nvPr/>
            </p:nvGrpSpPr>
            <p:grpSpPr bwMode="auto">
              <a:xfrm>
                <a:off x="5913303" y="2142440"/>
                <a:ext cx="349200" cy="349200"/>
                <a:chOff x="3510331" y="2476458"/>
                <a:chExt cx="349200" cy="349200"/>
              </a:xfrm>
            </p:grpSpPr>
            <p:sp>
              <p:nvSpPr>
                <p:cNvPr id="235" name="椭圆 234"/>
                <p:cNvSpPr/>
                <p:nvPr/>
              </p:nvSpPr>
              <p:spPr>
                <a:xfrm>
                  <a:off x="3510754" y="2476015"/>
                  <a:ext cx="348354" cy="350028"/>
                </a:xfrm>
                <a:prstGeom prst="ellipse">
                  <a:avLst/>
                </a:prstGeom>
                <a:noFill/>
                <a:ln w="6350">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36" name="椭圆 235"/>
                <p:cNvSpPr/>
                <p:nvPr/>
              </p:nvSpPr>
              <p:spPr>
                <a:xfrm>
                  <a:off x="3605760" y="2571023"/>
                  <a:ext cx="158342" cy="16001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sp>
            <p:nvSpPr>
              <p:cNvPr id="214" name="空心弧 47"/>
              <p:cNvSpPr/>
              <p:nvPr/>
            </p:nvSpPr>
            <p:spPr>
              <a:xfrm rot="14241491">
                <a:off x="5326189" y="2086169"/>
                <a:ext cx="276689" cy="745041"/>
              </a:xfrm>
              <a:custGeom>
                <a:avLst/>
                <a:gdLst>
                  <a:gd name="connsiteX0" fmla="*/ 2495502 w 2506733"/>
                  <a:gd name="connsiteY0" fmla="*/ 1085953 h 2506733"/>
                  <a:gd name="connsiteX1" fmla="*/ 2435265 w 2506733"/>
                  <a:gd name="connsiteY1" fmla="*/ 1670553 h 2506733"/>
                  <a:gd name="connsiteX2" fmla="*/ 2240370 w 2506733"/>
                  <a:gd name="connsiteY2" fmla="*/ 1601758 h 2506733"/>
                  <a:gd name="connsiteX3" fmla="*/ 2290674 w 2506733"/>
                  <a:gd name="connsiteY3" fmla="*/ 1113559 h 2506733"/>
                  <a:gd name="connsiteX4" fmla="*/ 2495502 w 2506733"/>
                  <a:gd name="connsiteY4" fmla="*/ 1085953 h 2506733"/>
                  <a:gd name="connsiteX0-1" fmla="*/ 263172 w 274403"/>
                  <a:gd name="connsiteY0-2" fmla="*/ 0 h 590337"/>
                  <a:gd name="connsiteX1-3" fmla="*/ 202935 w 274403"/>
                  <a:gd name="connsiteY1-4" fmla="*/ 584600 h 590337"/>
                  <a:gd name="connsiteX2-5" fmla="*/ 8040 w 274403"/>
                  <a:gd name="connsiteY2-6" fmla="*/ 515805 h 590337"/>
                  <a:gd name="connsiteX3-7" fmla="*/ 58344 w 274403"/>
                  <a:gd name="connsiteY3-8" fmla="*/ 27606 h 590337"/>
                  <a:gd name="connsiteX4-9" fmla="*/ 263172 w 274403"/>
                  <a:gd name="connsiteY4-10" fmla="*/ 0 h 590337"/>
                  <a:gd name="connsiteX0-11" fmla="*/ 261986 w 273217"/>
                  <a:gd name="connsiteY0-12" fmla="*/ 0 h 640020"/>
                  <a:gd name="connsiteX1-13" fmla="*/ 201749 w 273217"/>
                  <a:gd name="connsiteY1-14" fmla="*/ 584600 h 640020"/>
                  <a:gd name="connsiteX2-15" fmla="*/ 6854 w 273217"/>
                  <a:gd name="connsiteY2-16" fmla="*/ 515805 h 640020"/>
                  <a:gd name="connsiteX3-17" fmla="*/ 57158 w 273217"/>
                  <a:gd name="connsiteY3-18" fmla="*/ 27606 h 640020"/>
                  <a:gd name="connsiteX4-19" fmla="*/ 261986 w 273217"/>
                  <a:gd name="connsiteY4-20" fmla="*/ 0 h 640020"/>
                  <a:gd name="connsiteX0-21" fmla="*/ 257627 w 268858"/>
                  <a:gd name="connsiteY0-22" fmla="*/ 0 h 648612"/>
                  <a:gd name="connsiteX1-23" fmla="*/ 197390 w 268858"/>
                  <a:gd name="connsiteY1-24" fmla="*/ 584600 h 648612"/>
                  <a:gd name="connsiteX2-25" fmla="*/ 2495 w 268858"/>
                  <a:gd name="connsiteY2-26" fmla="*/ 515805 h 648612"/>
                  <a:gd name="connsiteX3-27" fmla="*/ 52799 w 268858"/>
                  <a:gd name="connsiteY3-28" fmla="*/ 27606 h 648612"/>
                  <a:gd name="connsiteX4-29" fmla="*/ 257627 w 268858"/>
                  <a:gd name="connsiteY4-30" fmla="*/ 0 h 648612"/>
                  <a:gd name="connsiteX0-31" fmla="*/ 257627 w 268858"/>
                  <a:gd name="connsiteY0-32" fmla="*/ 81629 h 730241"/>
                  <a:gd name="connsiteX1-33" fmla="*/ 197390 w 268858"/>
                  <a:gd name="connsiteY1-34" fmla="*/ 666229 h 730241"/>
                  <a:gd name="connsiteX2-35" fmla="*/ 2495 w 268858"/>
                  <a:gd name="connsiteY2-36" fmla="*/ 597434 h 730241"/>
                  <a:gd name="connsiteX3-37" fmla="*/ 52799 w 268858"/>
                  <a:gd name="connsiteY3-38" fmla="*/ 109235 h 730241"/>
                  <a:gd name="connsiteX4-39" fmla="*/ 257627 w 268858"/>
                  <a:gd name="connsiteY4-40" fmla="*/ 81629 h 730241"/>
                  <a:gd name="connsiteX0-41" fmla="*/ 257627 w 268858"/>
                  <a:gd name="connsiteY0-42" fmla="*/ 106343 h 754955"/>
                  <a:gd name="connsiteX1-43" fmla="*/ 197390 w 268858"/>
                  <a:gd name="connsiteY1-44" fmla="*/ 690943 h 754955"/>
                  <a:gd name="connsiteX2-45" fmla="*/ 2495 w 268858"/>
                  <a:gd name="connsiteY2-46" fmla="*/ 622148 h 754955"/>
                  <a:gd name="connsiteX3-47" fmla="*/ 52799 w 268858"/>
                  <a:gd name="connsiteY3-48" fmla="*/ 133949 h 754955"/>
                  <a:gd name="connsiteX4-49" fmla="*/ 257627 w 268858"/>
                  <a:gd name="connsiteY4-50" fmla="*/ 106343 h 754955"/>
                  <a:gd name="connsiteX0-51" fmla="*/ 257627 w 268858"/>
                  <a:gd name="connsiteY0-52" fmla="*/ 96083 h 744695"/>
                  <a:gd name="connsiteX1-53" fmla="*/ 197390 w 268858"/>
                  <a:gd name="connsiteY1-54" fmla="*/ 680683 h 744695"/>
                  <a:gd name="connsiteX2-55" fmla="*/ 2495 w 268858"/>
                  <a:gd name="connsiteY2-56" fmla="*/ 611888 h 744695"/>
                  <a:gd name="connsiteX3-57" fmla="*/ 52799 w 268858"/>
                  <a:gd name="connsiteY3-58" fmla="*/ 123689 h 744695"/>
                  <a:gd name="connsiteX4-59" fmla="*/ 257627 w 268858"/>
                  <a:gd name="connsiteY4-60" fmla="*/ 96083 h 744695"/>
                  <a:gd name="connsiteX0-61" fmla="*/ 257627 w 268858"/>
                  <a:gd name="connsiteY0-62" fmla="*/ 91035 h 739647"/>
                  <a:gd name="connsiteX1-63" fmla="*/ 197390 w 268858"/>
                  <a:gd name="connsiteY1-64" fmla="*/ 675635 h 739647"/>
                  <a:gd name="connsiteX2-65" fmla="*/ 2495 w 268858"/>
                  <a:gd name="connsiteY2-66" fmla="*/ 606840 h 739647"/>
                  <a:gd name="connsiteX3-67" fmla="*/ 52799 w 268858"/>
                  <a:gd name="connsiteY3-68" fmla="*/ 118641 h 739647"/>
                  <a:gd name="connsiteX4-69" fmla="*/ 257627 w 268858"/>
                  <a:gd name="connsiteY4-70" fmla="*/ 91035 h 739647"/>
                  <a:gd name="connsiteX0-71" fmla="*/ 257627 w 268858"/>
                  <a:gd name="connsiteY0-72" fmla="*/ 97969 h 746581"/>
                  <a:gd name="connsiteX1-73" fmla="*/ 197390 w 268858"/>
                  <a:gd name="connsiteY1-74" fmla="*/ 682569 h 746581"/>
                  <a:gd name="connsiteX2-75" fmla="*/ 2495 w 268858"/>
                  <a:gd name="connsiteY2-76" fmla="*/ 613774 h 746581"/>
                  <a:gd name="connsiteX3-77" fmla="*/ 52799 w 268858"/>
                  <a:gd name="connsiteY3-78" fmla="*/ 125575 h 746581"/>
                  <a:gd name="connsiteX4-79" fmla="*/ 257627 w 268858"/>
                  <a:gd name="connsiteY4-80" fmla="*/ 97969 h 746581"/>
                  <a:gd name="connsiteX0-81" fmla="*/ 257627 w 268858"/>
                  <a:gd name="connsiteY0-82" fmla="*/ 103163 h 751775"/>
                  <a:gd name="connsiteX1-83" fmla="*/ 197390 w 268858"/>
                  <a:gd name="connsiteY1-84" fmla="*/ 687763 h 751775"/>
                  <a:gd name="connsiteX2-85" fmla="*/ 2495 w 268858"/>
                  <a:gd name="connsiteY2-86" fmla="*/ 618968 h 751775"/>
                  <a:gd name="connsiteX3-87" fmla="*/ 52799 w 268858"/>
                  <a:gd name="connsiteY3-88" fmla="*/ 130769 h 751775"/>
                  <a:gd name="connsiteX4-89" fmla="*/ 257627 w 268858"/>
                  <a:gd name="connsiteY4-90" fmla="*/ 103163 h 751775"/>
                  <a:gd name="connsiteX0-91" fmla="*/ 257627 w 268858"/>
                  <a:gd name="connsiteY0-92" fmla="*/ 97387 h 745999"/>
                  <a:gd name="connsiteX1-93" fmla="*/ 197390 w 268858"/>
                  <a:gd name="connsiteY1-94" fmla="*/ 681987 h 745999"/>
                  <a:gd name="connsiteX2-95" fmla="*/ 2495 w 268858"/>
                  <a:gd name="connsiteY2-96" fmla="*/ 613192 h 745999"/>
                  <a:gd name="connsiteX3-97" fmla="*/ 52799 w 268858"/>
                  <a:gd name="connsiteY3-98" fmla="*/ 124993 h 745999"/>
                  <a:gd name="connsiteX4-99" fmla="*/ 257627 w 268858"/>
                  <a:gd name="connsiteY4-100" fmla="*/ 97387 h 745999"/>
                  <a:gd name="connsiteX0-101" fmla="*/ 257627 w 268858"/>
                  <a:gd name="connsiteY0-102" fmla="*/ 100879 h 749491"/>
                  <a:gd name="connsiteX1-103" fmla="*/ 197390 w 268858"/>
                  <a:gd name="connsiteY1-104" fmla="*/ 685479 h 749491"/>
                  <a:gd name="connsiteX2-105" fmla="*/ 2495 w 268858"/>
                  <a:gd name="connsiteY2-106" fmla="*/ 616684 h 749491"/>
                  <a:gd name="connsiteX3-107" fmla="*/ 52799 w 268858"/>
                  <a:gd name="connsiteY3-108" fmla="*/ 128485 h 749491"/>
                  <a:gd name="connsiteX4-109" fmla="*/ 257627 w 268858"/>
                  <a:gd name="connsiteY4-110" fmla="*/ 100879 h 749491"/>
                  <a:gd name="connsiteX0-111" fmla="*/ 257627 w 268858"/>
                  <a:gd name="connsiteY0-112" fmla="*/ 92567 h 741179"/>
                  <a:gd name="connsiteX1-113" fmla="*/ 197390 w 268858"/>
                  <a:gd name="connsiteY1-114" fmla="*/ 677167 h 741179"/>
                  <a:gd name="connsiteX2-115" fmla="*/ 2495 w 268858"/>
                  <a:gd name="connsiteY2-116" fmla="*/ 608372 h 741179"/>
                  <a:gd name="connsiteX3-117" fmla="*/ 52799 w 268858"/>
                  <a:gd name="connsiteY3-118" fmla="*/ 120173 h 741179"/>
                  <a:gd name="connsiteX4-119" fmla="*/ 257627 w 268858"/>
                  <a:gd name="connsiteY4-120" fmla="*/ 92567 h 741179"/>
                  <a:gd name="connsiteX0-121" fmla="*/ 257627 w 268858"/>
                  <a:gd name="connsiteY0-122" fmla="*/ 99493 h 748105"/>
                  <a:gd name="connsiteX1-123" fmla="*/ 197390 w 268858"/>
                  <a:gd name="connsiteY1-124" fmla="*/ 684093 h 748105"/>
                  <a:gd name="connsiteX2-125" fmla="*/ 2495 w 268858"/>
                  <a:gd name="connsiteY2-126" fmla="*/ 615298 h 748105"/>
                  <a:gd name="connsiteX3-127" fmla="*/ 52799 w 268858"/>
                  <a:gd name="connsiteY3-128" fmla="*/ 127099 h 748105"/>
                  <a:gd name="connsiteX4-129" fmla="*/ 257627 w 268858"/>
                  <a:gd name="connsiteY4-130" fmla="*/ 99493 h 748105"/>
                  <a:gd name="connsiteX0-131" fmla="*/ 257627 w 268858"/>
                  <a:gd name="connsiteY0-132" fmla="*/ 93853 h 742465"/>
                  <a:gd name="connsiteX1-133" fmla="*/ 197390 w 268858"/>
                  <a:gd name="connsiteY1-134" fmla="*/ 678453 h 742465"/>
                  <a:gd name="connsiteX2-135" fmla="*/ 2495 w 268858"/>
                  <a:gd name="connsiteY2-136" fmla="*/ 609658 h 742465"/>
                  <a:gd name="connsiteX3-137" fmla="*/ 52799 w 268858"/>
                  <a:gd name="connsiteY3-138" fmla="*/ 121459 h 742465"/>
                  <a:gd name="connsiteX4-139" fmla="*/ 257627 w 268858"/>
                  <a:gd name="connsiteY4-140" fmla="*/ 93853 h 742465"/>
                  <a:gd name="connsiteX0-141" fmla="*/ 257679 w 268910"/>
                  <a:gd name="connsiteY0-142" fmla="*/ 93853 h 740293"/>
                  <a:gd name="connsiteX1-143" fmla="*/ 197442 w 268910"/>
                  <a:gd name="connsiteY1-144" fmla="*/ 678453 h 740293"/>
                  <a:gd name="connsiteX2-145" fmla="*/ 2547 w 268910"/>
                  <a:gd name="connsiteY2-146" fmla="*/ 609658 h 740293"/>
                  <a:gd name="connsiteX3-147" fmla="*/ 52851 w 268910"/>
                  <a:gd name="connsiteY3-148" fmla="*/ 121459 h 740293"/>
                  <a:gd name="connsiteX4-149" fmla="*/ 257679 w 268910"/>
                  <a:gd name="connsiteY4-150" fmla="*/ 93853 h 740293"/>
                  <a:gd name="connsiteX0-151" fmla="*/ 257679 w 268910"/>
                  <a:gd name="connsiteY0-152" fmla="*/ 93853 h 740293"/>
                  <a:gd name="connsiteX1-153" fmla="*/ 197442 w 268910"/>
                  <a:gd name="connsiteY1-154" fmla="*/ 678453 h 740293"/>
                  <a:gd name="connsiteX2-155" fmla="*/ 2547 w 268910"/>
                  <a:gd name="connsiteY2-156" fmla="*/ 609658 h 740293"/>
                  <a:gd name="connsiteX3-157" fmla="*/ 52851 w 268910"/>
                  <a:gd name="connsiteY3-158" fmla="*/ 121459 h 740293"/>
                  <a:gd name="connsiteX4-159" fmla="*/ 257679 w 268910"/>
                  <a:gd name="connsiteY4-160" fmla="*/ 93853 h 740293"/>
                  <a:gd name="connsiteX0-161" fmla="*/ 266391 w 277622"/>
                  <a:gd name="connsiteY0-162" fmla="*/ 93853 h 737812"/>
                  <a:gd name="connsiteX1-163" fmla="*/ 206154 w 277622"/>
                  <a:gd name="connsiteY1-164" fmla="*/ 678453 h 737812"/>
                  <a:gd name="connsiteX2-165" fmla="*/ 11259 w 277622"/>
                  <a:gd name="connsiteY2-166" fmla="*/ 609658 h 737812"/>
                  <a:gd name="connsiteX3-167" fmla="*/ 61563 w 277622"/>
                  <a:gd name="connsiteY3-168" fmla="*/ 121459 h 737812"/>
                  <a:gd name="connsiteX4-169" fmla="*/ 266391 w 277622"/>
                  <a:gd name="connsiteY4-170" fmla="*/ 93853 h 737812"/>
                  <a:gd name="connsiteX0-171" fmla="*/ 266724 w 277955"/>
                  <a:gd name="connsiteY0-172" fmla="*/ 93853 h 747835"/>
                  <a:gd name="connsiteX1-173" fmla="*/ 206487 w 277955"/>
                  <a:gd name="connsiteY1-174" fmla="*/ 678453 h 747835"/>
                  <a:gd name="connsiteX2-175" fmla="*/ 11592 w 277955"/>
                  <a:gd name="connsiteY2-176" fmla="*/ 609658 h 747835"/>
                  <a:gd name="connsiteX3-177" fmla="*/ 61896 w 277955"/>
                  <a:gd name="connsiteY3-178" fmla="*/ 121459 h 747835"/>
                  <a:gd name="connsiteX4-179" fmla="*/ 266724 w 277955"/>
                  <a:gd name="connsiteY4-180" fmla="*/ 93853 h 747835"/>
                  <a:gd name="connsiteX0-181" fmla="*/ 266025 w 277256"/>
                  <a:gd name="connsiteY0-182" fmla="*/ 93853 h 750752"/>
                  <a:gd name="connsiteX1-183" fmla="*/ 205788 w 277256"/>
                  <a:gd name="connsiteY1-184" fmla="*/ 678453 h 750752"/>
                  <a:gd name="connsiteX2-185" fmla="*/ 10893 w 277256"/>
                  <a:gd name="connsiteY2-186" fmla="*/ 609658 h 750752"/>
                  <a:gd name="connsiteX3-187" fmla="*/ 61197 w 277256"/>
                  <a:gd name="connsiteY3-188" fmla="*/ 121459 h 750752"/>
                  <a:gd name="connsiteX4-189" fmla="*/ 266025 w 277256"/>
                  <a:gd name="connsiteY4-190" fmla="*/ 93853 h 750752"/>
                  <a:gd name="connsiteX0-191" fmla="*/ 266283 w 277514"/>
                  <a:gd name="connsiteY0-192" fmla="*/ 93853 h 749109"/>
                  <a:gd name="connsiteX1-193" fmla="*/ 206046 w 277514"/>
                  <a:gd name="connsiteY1-194" fmla="*/ 678453 h 749109"/>
                  <a:gd name="connsiteX2-195" fmla="*/ 11151 w 277514"/>
                  <a:gd name="connsiteY2-196" fmla="*/ 609658 h 749109"/>
                  <a:gd name="connsiteX3-197" fmla="*/ 61455 w 277514"/>
                  <a:gd name="connsiteY3-198" fmla="*/ 121459 h 749109"/>
                  <a:gd name="connsiteX4-199" fmla="*/ 266283 w 277514"/>
                  <a:gd name="connsiteY4-200" fmla="*/ 93853 h 749109"/>
                  <a:gd name="connsiteX0-201" fmla="*/ 266283 w 277514"/>
                  <a:gd name="connsiteY0-202" fmla="*/ 91155 h 746411"/>
                  <a:gd name="connsiteX1-203" fmla="*/ 206046 w 277514"/>
                  <a:gd name="connsiteY1-204" fmla="*/ 675755 h 746411"/>
                  <a:gd name="connsiteX2-205" fmla="*/ 11151 w 277514"/>
                  <a:gd name="connsiteY2-206" fmla="*/ 606960 h 746411"/>
                  <a:gd name="connsiteX3-207" fmla="*/ 61455 w 277514"/>
                  <a:gd name="connsiteY3-208" fmla="*/ 118761 h 746411"/>
                  <a:gd name="connsiteX4-209" fmla="*/ 266283 w 277514"/>
                  <a:gd name="connsiteY4-210" fmla="*/ 91155 h 746411"/>
                  <a:gd name="connsiteX0-211" fmla="*/ 267399 w 278630"/>
                  <a:gd name="connsiteY0-212" fmla="*/ 91155 h 751005"/>
                  <a:gd name="connsiteX1-213" fmla="*/ 207162 w 278630"/>
                  <a:gd name="connsiteY1-214" fmla="*/ 675755 h 751005"/>
                  <a:gd name="connsiteX2-215" fmla="*/ 12267 w 278630"/>
                  <a:gd name="connsiteY2-216" fmla="*/ 606960 h 751005"/>
                  <a:gd name="connsiteX3-217" fmla="*/ 62571 w 278630"/>
                  <a:gd name="connsiteY3-218" fmla="*/ 118761 h 751005"/>
                  <a:gd name="connsiteX4-219" fmla="*/ 267399 w 278630"/>
                  <a:gd name="connsiteY4-220" fmla="*/ 91155 h 751005"/>
                  <a:gd name="connsiteX0-221" fmla="*/ 264616 w 275847"/>
                  <a:gd name="connsiteY0-222" fmla="*/ 91155 h 745190"/>
                  <a:gd name="connsiteX1-223" fmla="*/ 204379 w 275847"/>
                  <a:gd name="connsiteY1-224" fmla="*/ 675755 h 745190"/>
                  <a:gd name="connsiteX2-225" fmla="*/ 9484 w 275847"/>
                  <a:gd name="connsiteY2-226" fmla="*/ 606960 h 745190"/>
                  <a:gd name="connsiteX3-227" fmla="*/ 59788 w 275847"/>
                  <a:gd name="connsiteY3-228" fmla="*/ 118761 h 745190"/>
                  <a:gd name="connsiteX4-229" fmla="*/ 264616 w 275847"/>
                  <a:gd name="connsiteY4-230" fmla="*/ 91155 h 74519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75847" h="745190">
                    <a:moveTo>
                      <a:pt x="264616" y="91155"/>
                    </a:moveTo>
                    <a:cubicBezTo>
                      <a:pt x="291152" y="288042"/>
                      <a:pt x="270506" y="488416"/>
                      <a:pt x="204379" y="675755"/>
                    </a:cubicBezTo>
                    <a:cubicBezTo>
                      <a:pt x="149785" y="805489"/>
                      <a:pt x="-44874" y="736631"/>
                      <a:pt x="9484" y="606960"/>
                    </a:cubicBezTo>
                    <a:cubicBezTo>
                      <a:pt x="64706" y="450514"/>
                      <a:pt x="81948" y="283181"/>
                      <a:pt x="59788" y="118761"/>
                    </a:cubicBezTo>
                    <a:cubicBezTo>
                      <a:pt x="34786" y="-13388"/>
                      <a:pt x="224175" y="-52590"/>
                      <a:pt x="264616" y="91155"/>
                    </a:cubicBez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solidFill>
                    <a:schemeClr val="tx1"/>
                  </a:solidFill>
                </a:endParaRPr>
              </a:p>
            </p:txBody>
          </p:sp>
          <p:sp>
            <p:nvSpPr>
              <p:cNvPr id="215" name="空心弧 47"/>
              <p:cNvSpPr/>
              <p:nvPr/>
            </p:nvSpPr>
            <p:spPr>
              <a:xfrm rot="10800000">
                <a:off x="4610320" y="3038735"/>
                <a:ext cx="276682" cy="745060"/>
              </a:xfrm>
              <a:custGeom>
                <a:avLst/>
                <a:gdLst>
                  <a:gd name="connsiteX0" fmla="*/ 2495502 w 2506733"/>
                  <a:gd name="connsiteY0" fmla="*/ 1085953 h 2506733"/>
                  <a:gd name="connsiteX1" fmla="*/ 2435265 w 2506733"/>
                  <a:gd name="connsiteY1" fmla="*/ 1670553 h 2506733"/>
                  <a:gd name="connsiteX2" fmla="*/ 2240370 w 2506733"/>
                  <a:gd name="connsiteY2" fmla="*/ 1601758 h 2506733"/>
                  <a:gd name="connsiteX3" fmla="*/ 2290674 w 2506733"/>
                  <a:gd name="connsiteY3" fmla="*/ 1113559 h 2506733"/>
                  <a:gd name="connsiteX4" fmla="*/ 2495502 w 2506733"/>
                  <a:gd name="connsiteY4" fmla="*/ 1085953 h 2506733"/>
                  <a:gd name="connsiteX0-1" fmla="*/ 263172 w 274403"/>
                  <a:gd name="connsiteY0-2" fmla="*/ 0 h 590337"/>
                  <a:gd name="connsiteX1-3" fmla="*/ 202935 w 274403"/>
                  <a:gd name="connsiteY1-4" fmla="*/ 584600 h 590337"/>
                  <a:gd name="connsiteX2-5" fmla="*/ 8040 w 274403"/>
                  <a:gd name="connsiteY2-6" fmla="*/ 515805 h 590337"/>
                  <a:gd name="connsiteX3-7" fmla="*/ 58344 w 274403"/>
                  <a:gd name="connsiteY3-8" fmla="*/ 27606 h 590337"/>
                  <a:gd name="connsiteX4-9" fmla="*/ 263172 w 274403"/>
                  <a:gd name="connsiteY4-10" fmla="*/ 0 h 590337"/>
                  <a:gd name="connsiteX0-11" fmla="*/ 261986 w 273217"/>
                  <a:gd name="connsiteY0-12" fmla="*/ 0 h 640020"/>
                  <a:gd name="connsiteX1-13" fmla="*/ 201749 w 273217"/>
                  <a:gd name="connsiteY1-14" fmla="*/ 584600 h 640020"/>
                  <a:gd name="connsiteX2-15" fmla="*/ 6854 w 273217"/>
                  <a:gd name="connsiteY2-16" fmla="*/ 515805 h 640020"/>
                  <a:gd name="connsiteX3-17" fmla="*/ 57158 w 273217"/>
                  <a:gd name="connsiteY3-18" fmla="*/ 27606 h 640020"/>
                  <a:gd name="connsiteX4-19" fmla="*/ 261986 w 273217"/>
                  <a:gd name="connsiteY4-20" fmla="*/ 0 h 640020"/>
                  <a:gd name="connsiteX0-21" fmla="*/ 257627 w 268858"/>
                  <a:gd name="connsiteY0-22" fmla="*/ 0 h 648612"/>
                  <a:gd name="connsiteX1-23" fmla="*/ 197390 w 268858"/>
                  <a:gd name="connsiteY1-24" fmla="*/ 584600 h 648612"/>
                  <a:gd name="connsiteX2-25" fmla="*/ 2495 w 268858"/>
                  <a:gd name="connsiteY2-26" fmla="*/ 515805 h 648612"/>
                  <a:gd name="connsiteX3-27" fmla="*/ 52799 w 268858"/>
                  <a:gd name="connsiteY3-28" fmla="*/ 27606 h 648612"/>
                  <a:gd name="connsiteX4-29" fmla="*/ 257627 w 268858"/>
                  <a:gd name="connsiteY4-30" fmla="*/ 0 h 648612"/>
                  <a:gd name="connsiteX0-31" fmla="*/ 257627 w 268858"/>
                  <a:gd name="connsiteY0-32" fmla="*/ 81629 h 730241"/>
                  <a:gd name="connsiteX1-33" fmla="*/ 197390 w 268858"/>
                  <a:gd name="connsiteY1-34" fmla="*/ 666229 h 730241"/>
                  <a:gd name="connsiteX2-35" fmla="*/ 2495 w 268858"/>
                  <a:gd name="connsiteY2-36" fmla="*/ 597434 h 730241"/>
                  <a:gd name="connsiteX3-37" fmla="*/ 52799 w 268858"/>
                  <a:gd name="connsiteY3-38" fmla="*/ 109235 h 730241"/>
                  <a:gd name="connsiteX4-39" fmla="*/ 257627 w 268858"/>
                  <a:gd name="connsiteY4-40" fmla="*/ 81629 h 730241"/>
                  <a:gd name="connsiteX0-41" fmla="*/ 257627 w 268858"/>
                  <a:gd name="connsiteY0-42" fmla="*/ 106343 h 754955"/>
                  <a:gd name="connsiteX1-43" fmla="*/ 197390 w 268858"/>
                  <a:gd name="connsiteY1-44" fmla="*/ 690943 h 754955"/>
                  <a:gd name="connsiteX2-45" fmla="*/ 2495 w 268858"/>
                  <a:gd name="connsiteY2-46" fmla="*/ 622148 h 754955"/>
                  <a:gd name="connsiteX3-47" fmla="*/ 52799 w 268858"/>
                  <a:gd name="connsiteY3-48" fmla="*/ 133949 h 754955"/>
                  <a:gd name="connsiteX4-49" fmla="*/ 257627 w 268858"/>
                  <a:gd name="connsiteY4-50" fmla="*/ 106343 h 754955"/>
                  <a:gd name="connsiteX0-51" fmla="*/ 257627 w 268858"/>
                  <a:gd name="connsiteY0-52" fmla="*/ 96083 h 744695"/>
                  <a:gd name="connsiteX1-53" fmla="*/ 197390 w 268858"/>
                  <a:gd name="connsiteY1-54" fmla="*/ 680683 h 744695"/>
                  <a:gd name="connsiteX2-55" fmla="*/ 2495 w 268858"/>
                  <a:gd name="connsiteY2-56" fmla="*/ 611888 h 744695"/>
                  <a:gd name="connsiteX3-57" fmla="*/ 52799 w 268858"/>
                  <a:gd name="connsiteY3-58" fmla="*/ 123689 h 744695"/>
                  <a:gd name="connsiteX4-59" fmla="*/ 257627 w 268858"/>
                  <a:gd name="connsiteY4-60" fmla="*/ 96083 h 744695"/>
                  <a:gd name="connsiteX0-61" fmla="*/ 257627 w 268858"/>
                  <a:gd name="connsiteY0-62" fmla="*/ 91035 h 739647"/>
                  <a:gd name="connsiteX1-63" fmla="*/ 197390 w 268858"/>
                  <a:gd name="connsiteY1-64" fmla="*/ 675635 h 739647"/>
                  <a:gd name="connsiteX2-65" fmla="*/ 2495 w 268858"/>
                  <a:gd name="connsiteY2-66" fmla="*/ 606840 h 739647"/>
                  <a:gd name="connsiteX3-67" fmla="*/ 52799 w 268858"/>
                  <a:gd name="connsiteY3-68" fmla="*/ 118641 h 739647"/>
                  <a:gd name="connsiteX4-69" fmla="*/ 257627 w 268858"/>
                  <a:gd name="connsiteY4-70" fmla="*/ 91035 h 739647"/>
                  <a:gd name="connsiteX0-71" fmla="*/ 257627 w 268858"/>
                  <a:gd name="connsiteY0-72" fmla="*/ 97969 h 746581"/>
                  <a:gd name="connsiteX1-73" fmla="*/ 197390 w 268858"/>
                  <a:gd name="connsiteY1-74" fmla="*/ 682569 h 746581"/>
                  <a:gd name="connsiteX2-75" fmla="*/ 2495 w 268858"/>
                  <a:gd name="connsiteY2-76" fmla="*/ 613774 h 746581"/>
                  <a:gd name="connsiteX3-77" fmla="*/ 52799 w 268858"/>
                  <a:gd name="connsiteY3-78" fmla="*/ 125575 h 746581"/>
                  <a:gd name="connsiteX4-79" fmla="*/ 257627 w 268858"/>
                  <a:gd name="connsiteY4-80" fmla="*/ 97969 h 746581"/>
                  <a:gd name="connsiteX0-81" fmla="*/ 257627 w 268858"/>
                  <a:gd name="connsiteY0-82" fmla="*/ 103163 h 751775"/>
                  <a:gd name="connsiteX1-83" fmla="*/ 197390 w 268858"/>
                  <a:gd name="connsiteY1-84" fmla="*/ 687763 h 751775"/>
                  <a:gd name="connsiteX2-85" fmla="*/ 2495 w 268858"/>
                  <a:gd name="connsiteY2-86" fmla="*/ 618968 h 751775"/>
                  <a:gd name="connsiteX3-87" fmla="*/ 52799 w 268858"/>
                  <a:gd name="connsiteY3-88" fmla="*/ 130769 h 751775"/>
                  <a:gd name="connsiteX4-89" fmla="*/ 257627 w 268858"/>
                  <a:gd name="connsiteY4-90" fmla="*/ 103163 h 751775"/>
                  <a:gd name="connsiteX0-91" fmla="*/ 257627 w 268858"/>
                  <a:gd name="connsiteY0-92" fmla="*/ 97387 h 745999"/>
                  <a:gd name="connsiteX1-93" fmla="*/ 197390 w 268858"/>
                  <a:gd name="connsiteY1-94" fmla="*/ 681987 h 745999"/>
                  <a:gd name="connsiteX2-95" fmla="*/ 2495 w 268858"/>
                  <a:gd name="connsiteY2-96" fmla="*/ 613192 h 745999"/>
                  <a:gd name="connsiteX3-97" fmla="*/ 52799 w 268858"/>
                  <a:gd name="connsiteY3-98" fmla="*/ 124993 h 745999"/>
                  <a:gd name="connsiteX4-99" fmla="*/ 257627 w 268858"/>
                  <a:gd name="connsiteY4-100" fmla="*/ 97387 h 745999"/>
                  <a:gd name="connsiteX0-101" fmla="*/ 257627 w 268858"/>
                  <a:gd name="connsiteY0-102" fmla="*/ 100879 h 749491"/>
                  <a:gd name="connsiteX1-103" fmla="*/ 197390 w 268858"/>
                  <a:gd name="connsiteY1-104" fmla="*/ 685479 h 749491"/>
                  <a:gd name="connsiteX2-105" fmla="*/ 2495 w 268858"/>
                  <a:gd name="connsiteY2-106" fmla="*/ 616684 h 749491"/>
                  <a:gd name="connsiteX3-107" fmla="*/ 52799 w 268858"/>
                  <a:gd name="connsiteY3-108" fmla="*/ 128485 h 749491"/>
                  <a:gd name="connsiteX4-109" fmla="*/ 257627 w 268858"/>
                  <a:gd name="connsiteY4-110" fmla="*/ 100879 h 749491"/>
                  <a:gd name="connsiteX0-111" fmla="*/ 257627 w 268858"/>
                  <a:gd name="connsiteY0-112" fmla="*/ 92567 h 741179"/>
                  <a:gd name="connsiteX1-113" fmla="*/ 197390 w 268858"/>
                  <a:gd name="connsiteY1-114" fmla="*/ 677167 h 741179"/>
                  <a:gd name="connsiteX2-115" fmla="*/ 2495 w 268858"/>
                  <a:gd name="connsiteY2-116" fmla="*/ 608372 h 741179"/>
                  <a:gd name="connsiteX3-117" fmla="*/ 52799 w 268858"/>
                  <a:gd name="connsiteY3-118" fmla="*/ 120173 h 741179"/>
                  <a:gd name="connsiteX4-119" fmla="*/ 257627 w 268858"/>
                  <a:gd name="connsiteY4-120" fmla="*/ 92567 h 741179"/>
                  <a:gd name="connsiteX0-121" fmla="*/ 257627 w 268858"/>
                  <a:gd name="connsiteY0-122" fmla="*/ 99493 h 748105"/>
                  <a:gd name="connsiteX1-123" fmla="*/ 197390 w 268858"/>
                  <a:gd name="connsiteY1-124" fmla="*/ 684093 h 748105"/>
                  <a:gd name="connsiteX2-125" fmla="*/ 2495 w 268858"/>
                  <a:gd name="connsiteY2-126" fmla="*/ 615298 h 748105"/>
                  <a:gd name="connsiteX3-127" fmla="*/ 52799 w 268858"/>
                  <a:gd name="connsiteY3-128" fmla="*/ 127099 h 748105"/>
                  <a:gd name="connsiteX4-129" fmla="*/ 257627 w 268858"/>
                  <a:gd name="connsiteY4-130" fmla="*/ 99493 h 748105"/>
                  <a:gd name="connsiteX0-131" fmla="*/ 257627 w 268858"/>
                  <a:gd name="connsiteY0-132" fmla="*/ 93853 h 742465"/>
                  <a:gd name="connsiteX1-133" fmla="*/ 197390 w 268858"/>
                  <a:gd name="connsiteY1-134" fmla="*/ 678453 h 742465"/>
                  <a:gd name="connsiteX2-135" fmla="*/ 2495 w 268858"/>
                  <a:gd name="connsiteY2-136" fmla="*/ 609658 h 742465"/>
                  <a:gd name="connsiteX3-137" fmla="*/ 52799 w 268858"/>
                  <a:gd name="connsiteY3-138" fmla="*/ 121459 h 742465"/>
                  <a:gd name="connsiteX4-139" fmla="*/ 257627 w 268858"/>
                  <a:gd name="connsiteY4-140" fmla="*/ 93853 h 742465"/>
                  <a:gd name="connsiteX0-141" fmla="*/ 257679 w 268910"/>
                  <a:gd name="connsiteY0-142" fmla="*/ 93853 h 740293"/>
                  <a:gd name="connsiteX1-143" fmla="*/ 197442 w 268910"/>
                  <a:gd name="connsiteY1-144" fmla="*/ 678453 h 740293"/>
                  <a:gd name="connsiteX2-145" fmla="*/ 2547 w 268910"/>
                  <a:gd name="connsiteY2-146" fmla="*/ 609658 h 740293"/>
                  <a:gd name="connsiteX3-147" fmla="*/ 52851 w 268910"/>
                  <a:gd name="connsiteY3-148" fmla="*/ 121459 h 740293"/>
                  <a:gd name="connsiteX4-149" fmla="*/ 257679 w 268910"/>
                  <a:gd name="connsiteY4-150" fmla="*/ 93853 h 740293"/>
                  <a:gd name="connsiteX0-151" fmla="*/ 257679 w 268910"/>
                  <a:gd name="connsiteY0-152" fmla="*/ 93853 h 740293"/>
                  <a:gd name="connsiteX1-153" fmla="*/ 197442 w 268910"/>
                  <a:gd name="connsiteY1-154" fmla="*/ 678453 h 740293"/>
                  <a:gd name="connsiteX2-155" fmla="*/ 2547 w 268910"/>
                  <a:gd name="connsiteY2-156" fmla="*/ 609658 h 740293"/>
                  <a:gd name="connsiteX3-157" fmla="*/ 52851 w 268910"/>
                  <a:gd name="connsiteY3-158" fmla="*/ 121459 h 740293"/>
                  <a:gd name="connsiteX4-159" fmla="*/ 257679 w 268910"/>
                  <a:gd name="connsiteY4-160" fmla="*/ 93853 h 740293"/>
                  <a:gd name="connsiteX0-161" fmla="*/ 266391 w 277622"/>
                  <a:gd name="connsiteY0-162" fmla="*/ 93853 h 737812"/>
                  <a:gd name="connsiteX1-163" fmla="*/ 206154 w 277622"/>
                  <a:gd name="connsiteY1-164" fmla="*/ 678453 h 737812"/>
                  <a:gd name="connsiteX2-165" fmla="*/ 11259 w 277622"/>
                  <a:gd name="connsiteY2-166" fmla="*/ 609658 h 737812"/>
                  <a:gd name="connsiteX3-167" fmla="*/ 61563 w 277622"/>
                  <a:gd name="connsiteY3-168" fmla="*/ 121459 h 737812"/>
                  <a:gd name="connsiteX4-169" fmla="*/ 266391 w 277622"/>
                  <a:gd name="connsiteY4-170" fmla="*/ 93853 h 737812"/>
                  <a:gd name="connsiteX0-171" fmla="*/ 266724 w 277955"/>
                  <a:gd name="connsiteY0-172" fmla="*/ 93853 h 747835"/>
                  <a:gd name="connsiteX1-173" fmla="*/ 206487 w 277955"/>
                  <a:gd name="connsiteY1-174" fmla="*/ 678453 h 747835"/>
                  <a:gd name="connsiteX2-175" fmla="*/ 11592 w 277955"/>
                  <a:gd name="connsiteY2-176" fmla="*/ 609658 h 747835"/>
                  <a:gd name="connsiteX3-177" fmla="*/ 61896 w 277955"/>
                  <a:gd name="connsiteY3-178" fmla="*/ 121459 h 747835"/>
                  <a:gd name="connsiteX4-179" fmla="*/ 266724 w 277955"/>
                  <a:gd name="connsiteY4-180" fmla="*/ 93853 h 747835"/>
                  <a:gd name="connsiteX0-181" fmla="*/ 266025 w 277256"/>
                  <a:gd name="connsiteY0-182" fmla="*/ 93853 h 750752"/>
                  <a:gd name="connsiteX1-183" fmla="*/ 205788 w 277256"/>
                  <a:gd name="connsiteY1-184" fmla="*/ 678453 h 750752"/>
                  <a:gd name="connsiteX2-185" fmla="*/ 10893 w 277256"/>
                  <a:gd name="connsiteY2-186" fmla="*/ 609658 h 750752"/>
                  <a:gd name="connsiteX3-187" fmla="*/ 61197 w 277256"/>
                  <a:gd name="connsiteY3-188" fmla="*/ 121459 h 750752"/>
                  <a:gd name="connsiteX4-189" fmla="*/ 266025 w 277256"/>
                  <a:gd name="connsiteY4-190" fmla="*/ 93853 h 750752"/>
                  <a:gd name="connsiteX0-191" fmla="*/ 266283 w 277514"/>
                  <a:gd name="connsiteY0-192" fmla="*/ 93853 h 749109"/>
                  <a:gd name="connsiteX1-193" fmla="*/ 206046 w 277514"/>
                  <a:gd name="connsiteY1-194" fmla="*/ 678453 h 749109"/>
                  <a:gd name="connsiteX2-195" fmla="*/ 11151 w 277514"/>
                  <a:gd name="connsiteY2-196" fmla="*/ 609658 h 749109"/>
                  <a:gd name="connsiteX3-197" fmla="*/ 61455 w 277514"/>
                  <a:gd name="connsiteY3-198" fmla="*/ 121459 h 749109"/>
                  <a:gd name="connsiteX4-199" fmla="*/ 266283 w 277514"/>
                  <a:gd name="connsiteY4-200" fmla="*/ 93853 h 749109"/>
                  <a:gd name="connsiteX0-201" fmla="*/ 266283 w 277514"/>
                  <a:gd name="connsiteY0-202" fmla="*/ 91155 h 746411"/>
                  <a:gd name="connsiteX1-203" fmla="*/ 206046 w 277514"/>
                  <a:gd name="connsiteY1-204" fmla="*/ 675755 h 746411"/>
                  <a:gd name="connsiteX2-205" fmla="*/ 11151 w 277514"/>
                  <a:gd name="connsiteY2-206" fmla="*/ 606960 h 746411"/>
                  <a:gd name="connsiteX3-207" fmla="*/ 61455 w 277514"/>
                  <a:gd name="connsiteY3-208" fmla="*/ 118761 h 746411"/>
                  <a:gd name="connsiteX4-209" fmla="*/ 266283 w 277514"/>
                  <a:gd name="connsiteY4-210" fmla="*/ 91155 h 746411"/>
                  <a:gd name="connsiteX0-211" fmla="*/ 267399 w 278630"/>
                  <a:gd name="connsiteY0-212" fmla="*/ 91155 h 751005"/>
                  <a:gd name="connsiteX1-213" fmla="*/ 207162 w 278630"/>
                  <a:gd name="connsiteY1-214" fmla="*/ 675755 h 751005"/>
                  <a:gd name="connsiteX2-215" fmla="*/ 12267 w 278630"/>
                  <a:gd name="connsiteY2-216" fmla="*/ 606960 h 751005"/>
                  <a:gd name="connsiteX3-217" fmla="*/ 62571 w 278630"/>
                  <a:gd name="connsiteY3-218" fmla="*/ 118761 h 751005"/>
                  <a:gd name="connsiteX4-219" fmla="*/ 267399 w 278630"/>
                  <a:gd name="connsiteY4-220" fmla="*/ 91155 h 751005"/>
                  <a:gd name="connsiteX0-221" fmla="*/ 264616 w 275847"/>
                  <a:gd name="connsiteY0-222" fmla="*/ 91155 h 745190"/>
                  <a:gd name="connsiteX1-223" fmla="*/ 204379 w 275847"/>
                  <a:gd name="connsiteY1-224" fmla="*/ 675755 h 745190"/>
                  <a:gd name="connsiteX2-225" fmla="*/ 9484 w 275847"/>
                  <a:gd name="connsiteY2-226" fmla="*/ 606960 h 745190"/>
                  <a:gd name="connsiteX3-227" fmla="*/ 59788 w 275847"/>
                  <a:gd name="connsiteY3-228" fmla="*/ 118761 h 745190"/>
                  <a:gd name="connsiteX4-229" fmla="*/ 264616 w 275847"/>
                  <a:gd name="connsiteY4-230" fmla="*/ 91155 h 74519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75847" h="745190">
                    <a:moveTo>
                      <a:pt x="264616" y="91155"/>
                    </a:moveTo>
                    <a:cubicBezTo>
                      <a:pt x="291152" y="288042"/>
                      <a:pt x="270506" y="488416"/>
                      <a:pt x="204379" y="675755"/>
                    </a:cubicBezTo>
                    <a:cubicBezTo>
                      <a:pt x="149785" y="805489"/>
                      <a:pt x="-44874" y="736631"/>
                      <a:pt x="9484" y="606960"/>
                    </a:cubicBezTo>
                    <a:cubicBezTo>
                      <a:pt x="64706" y="450514"/>
                      <a:pt x="81948" y="283181"/>
                      <a:pt x="59788" y="118761"/>
                    </a:cubicBezTo>
                    <a:cubicBezTo>
                      <a:pt x="34786" y="-13388"/>
                      <a:pt x="224175" y="-52590"/>
                      <a:pt x="264616" y="91155"/>
                    </a:cubicBez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solidFill>
                    <a:schemeClr val="tx1"/>
                  </a:solidFill>
                </a:endParaRPr>
              </a:p>
            </p:txBody>
          </p:sp>
          <p:sp>
            <p:nvSpPr>
              <p:cNvPr id="216" name="空心弧 47"/>
              <p:cNvSpPr/>
              <p:nvPr/>
            </p:nvSpPr>
            <p:spPr>
              <a:xfrm rot="7142557">
                <a:off x="5042840" y="4122999"/>
                <a:ext cx="276689" cy="745041"/>
              </a:xfrm>
              <a:custGeom>
                <a:avLst/>
                <a:gdLst>
                  <a:gd name="connsiteX0" fmla="*/ 2495502 w 2506733"/>
                  <a:gd name="connsiteY0" fmla="*/ 1085953 h 2506733"/>
                  <a:gd name="connsiteX1" fmla="*/ 2435265 w 2506733"/>
                  <a:gd name="connsiteY1" fmla="*/ 1670553 h 2506733"/>
                  <a:gd name="connsiteX2" fmla="*/ 2240370 w 2506733"/>
                  <a:gd name="connsiteY2" fmla="*/ 1601758 h 2506733"/>
                  <a:gd name="connsiteX3" fmla="*/ 2290674 w 2506733"/>
                  <a:gd name="connsiteY3" fmla="*/ 1113559 h 2506733"/>
                  <a:gd name="connsiteX4" fmla="*/ 2495502 w 2506733"/>
                  <a:gd name="connsiteY4" fmla="*/ 1085953 h 2506733"/>
                  <a:gd name="connsiteX0-1" fmla="*/ 263172 w 274403"/>
                  <a:gd name="connsiteY0-2" fmla="*/ 0 h 590337"/>
                  <a:gd name="connsiteX1-3" fmla="*/ 202935 w 274403"/>
                  <a:gd name="connsiteY1-4" fmla="*/ 584600 h 590337"/>
                  <a:gd name="connsiteX2-5" fmla="*/ 8040 w 274403"/>
                  <a:gd name="connsiteY2-6" fmla="*/ 515805 h 590337"/>
                  <a:gd name="connsiteX3-7" fmla="*/ 58344 w 274403"/>
                  <a:gd name="connsiteY3-8" fmla="*/ 27606 h 590337"/>
                  <a:gd name="connsiteX4-9" fmla="*/ 263172 w 274403"/>
                  <a:gd name="connsiteY4-10" fmla="*/ 0 h 590337"/>
                  <a:gd name="connsiteX0-11" fmla="*/ 261986 w 273217"/>
                  <a:gd name="connsiteY0-12" fmla="*/ 0 h 640020"/>
                  <a:gd name="connsiteX1-13" fmla="*/ 201749 w 273217"/>
                  <a:gd name="connsiteY1-14" fmla="*/ 584600 h 640020"/>
                  <a:gd name="connsiteX2-15" fmla="*/ 6854 w 273217"/>
                  <a:gd name="connsiteY2-16" fmla="*/ 515805 h 640020"/>
                  <a:gd name="connsiteX3-17" fmla="*/ 57158 w 273217"/>
                  <a:gd name="connsiteY3-18" fmla="*/ 27606 h 640020"/>
                  <a:gd name="connsiteX4-19" fmla="*/ 261986 w 273217"/>
                  <a:gd name="connsiteY4-20" fmla="*/ 0 h 640020"/>
                  <a:gd name="connsiteX0-21" fmla="*/ 257627 w 268858"/>
                  <a:gd name="connsiteY0-22" fmla="*/ 0 h 648612"/>
                  <a:gd name="connsiteX1-23" fmla="*/ 197390 w 268858"/>
                  <a:gd name="connsiteY1-24" fmla="*/ 584600 h 648612"/>
                  <a:gd name="connsiteX2-25" fmla="*/ 2495 w 268858"/>
                  <a:gd name="connsiteY2-26" fmla="*/ 515805 h 648612"/>
                  <a:gd name="connsiteX3-27" fmla="*/ 52799 w 268858"/>
                  <a:gd name="connsiteY3-28" fmla="*/ 27606 h 648612"/>
                  <a:gd name="connsiteX4-29" fmla="*/ 257627 w 268858"/>
                  <a:gd name="connsiteY4-30" fmla="*/ 0 h 648612"/>
                  <a:gd name="connsiteX0-31" fmla="*/ 257627 w 268858"/>
                  <a:gd name="connsiteY0-32" fmla="*/ 81629 h 730241"/>
                  <a:gd name="connsiteX1-33" fmla="*/ 197390 w 268858"/>
                  <a:gd name="connsiteY1-34" fmla="*/ 666229 h 730241"/>
                  <a:gd name="connsiteX2-35" fmla="*/ 2495 w 268858"/>
                  <a:gd name="connsiteY2-36" fmla="*/ 597434 h 730241"/>
                  <a:gd name="connsiteX3-37" fmla="*/ 52799 w 268858"/>
                  <a:gd name="connsiteY3-38" fmla="*/ 109235 h 730241"/>
                  <a:gd name="connsiteX4-39" fmla="*/ 257627 w 268858"/>
                  <a:gd name="connsiteY4-40" fmla="*/ 81629 h 730241"/>
                  <a:gd name="connsiteX0-41" fmla="*/ 257627 w 268858"/>
                  <a:gd name="connsiteY0-42" fmla="*/ 106343 h 754955"/>
                  <a:gd name="connsiteX1-43" fmla="*/ 197390 w 268858"/>
                  <a:gd name="connsiteY1-44" fmla="*/ 690943 h 754955"/>
                  <a:gd name="connsiteX2-45" fmla="*/ 2495 w 268858"/>
                  <a:gd name="connsiteY2-46" fmla="*/ 622148 h 754955"/>
                  <a:gd name="connsiteX3-47" fmla="*/ 52799 w 268858"/>
                  <a:gd name="connsiteY3-48" fmla="*/ 133949 h 754955"/>
                  <a:gd name="connsiteX4-49" fmla="*/ 257627 w 268858"/>
                  <a:gd name="connsiteY4-50" fmla="*/ 106343 h 754955"/>
                  <a:gd name="connsiteX0-51" fmla="*/ 257627 w 268858"/>
                  <a:gd name="connsiteY0-52" fmla="*/ 96083 h 744695"/>
                  <a:gd name="connsiteX1-53" fmla="*/ 197390 w 268858"/>
                  <a:gd name="connsiteY1-54" fmla="*/ 680683 h 744695"/>
                  <a:gd name="connsiteX2-55" fmla="*/ 2495 w 268858"/>
                  <a:gd name="connsiteY2-56" fmla="*/ 611888 h 744695"/>
                  <a:gd name="connsiteX3-57" fmla="*/ 52799 w 268858"/>
                  <a:gd name="connsiteY3-58" fmla="*/ 123689 h 744695"/>
                  <a:gd name="connsiteX4-59" fmla="*/ 257627 w 268858"/>
                  <a:gd name="connsiteY4-60" fmla="*/ 96083 h 744695"/>
                  <a:gd name="connsiteX0-61" fmla="*/ 257627 w 268858"/>
                  <a:gd name="connsiteY0-62" fmla="*/ 91035 h 739647"/>
                  <a:gd name="connsiteX1-63" fmla="*/ 197390 w 268858"/>
                  <a:gd name="connsiteY1-64" fmla="*/ 675635 h 739647"/>
                  <a:gd name="connsiteX2-65" fmla="*/ 2495 w 268858"/>
                  <a:gd name="connsiteY2-66" fmla="*/ 606840 h 739647"/>
                  <a:gd name="connsiteX3-67" fmla="*/ 52799 w 268858"/>
                  <a:gd name="connsiteY3-68" fmla="*/ 118641 h 739647"/>
                  <a:gd name="connsiteX4-69" fmla="*/ 257627 w 268858"/>
                  <a:gd name="connsiteY4-70" fmla="*/ 91035 h 739647"/>
                  <a:gd name="connsiteX0-71" fmla="*/ 257627 w 268858"/>
                  <a:gd name="connsiteY0-72" fmla="*/ 97969 h 746581"/>
                  <a:gd name="connsiteX1-73" fmla="*/ 197390 w 268858"/>
                  <a:gd name="connsiteY1-74" fmla="*/ 682569 h 746581"/>
                  <a:gd name="connsiteX2-75" fmla="*/ 2495 w 268858"/>
                  <a:gd name="connsiteY2-76" fmla="*/ 613774 h 746581"/>
                  <a:gd name="connsiteX3-77" fmla="*/ 52799 w 268858"/>
                  <a:gd name="connsiteY3-78" fmla="*/ 125575 h 746581"/>
                  <a:gd name="connsiteX4-79" fmla="*/ 257627 w 268858"/>
                  <a:gd name="connsiteY4-80" fmla="*/ 97969 h 746581"/>
                  <a:gd name="connsiteX0-81" fmla="*/ 257627 w 268858"/>
                  <a:gd name="connsiteY0-82" fmla="*/ 103163 h 751775"/>
                  <a:gd name="connsiteX1-83" fmla="*/ 197390 w 268858"/>
                  <a:gd name="connsiteY1-84" fmla="*/ 687763 h 751775"/>
                  <a:gd name="connsiteX2-85" fmla="*/ 2495 w 268858"/>
                  <a:gd name="connsiteY2-86" fmla="*/ 618968 h 751775"/>
                  <a:gd name="connsiteX3-87" fmla="*/ 52799 w 268858"/>
                  <a:gd name="connsiteY3-88" fmla="*/ 130769 h 751775"/>
                  <a:gd name="connsiteX4-89" fmla="*/ 257627 w 268858"/>
                  <a:gd name="connsiteY4-90" fmla="*/ 103163 h 751775"/>
                  <a:gd name="connsiteX0-91" fmla="*/ 257627 w 268858"/>
                  <a:gd name="connsiteY0-92" fmla="*/ 97387 h 745999"/>
                  <a:gd name="connsiteX1-93" fmla="*/ 197390 w 268858"/>
                  <a:gd name="connsiteY1-94" fmla="*/ 681987 h 745999"/>
                  <a:gd name="connsiteX2-95" fmla="*/ 2495 w 268858"/>
                  <a:gd name="connsiteY2-96" fmla="*/ 613192 h 745999"/>
                  <a:gd name="connsiteX3-97" fmla="*/ 52799 w 268858"/>
                  <a:gd name="connsiteY3-98" fmla="*/ 124993 h 745999"/>
                  <a:gd name="connsiteX4-99" fmla="*/ 257627 w 268858"/>
                  <a:gd name="connsiteY4-100" fmla="*/ 97387 h 745999"/>
                  <a:gd name="connsiteX0-101" fmla="*/ 257627 w 268858"/>
                  <a:gd name="connsiteY0-102" fmla="*/ 100879 h 749491"/>
                  <a:gd name="connsiteX1-103" fmla="*/ 197390 w 268858"/>
                  <a:gd name="connsiteY1-104" fmla="*/ 685479 h 749491"/>
                  <a:gd name="connsiteX2-105" fmla="*/ 2495 w 268858"/>
                  <a:gd name="connsiteY2-106" fmla="*/ 616684 h 749491"/>
                  <a:gd name="connsiteX3-107" fmla="*/ 52799 w 268858"/>
                  <a:gd name="connsiteY3-108" fmla="*/ 128485 h 749491"/>
                  <a:gd name="connsiteX4-109" fmla="*/ 257627 w 268858"/>
                  <a:gd name="connsiteY4-110" fmla="*/ 100879 h 749491"/>
                  <a:gd name="connsiteX0-111" fmla="*/ 257627 w 268858"/>
                  <a:gd name="connsiteY0-112" fmla="*/ 92567 h 741179"/>
                  <a:gd name="connsiteX1-113" fmla="*/ 197390 w 268858"/>
                  <a:gd name="connsiteY1-114" fmla="*/ 677167 h 741179"/>
                  <a:gd name="connsiteX2-115" fmla="*/ 2495 w 268858"/>
                  <a:gd name="connsiteY2-116" fmla="*/ 608372 h 741179"/>
                  <a:gd name="connsiteX3-117" fmla="*/ 52799 w 268858"/>
                  <a:gd name="connsiteY3-118" fmla="*/ 120173 h 741179"/>
                  <a:gd name="connsiteX4-119" fmla="*/ 257627 w 268858"/>
                  <a:gd name="connsiteY4-120" fmla="*/ 92567 h 741179"/>
                  <a:gd name="connsiteX0-121" fmla="*/ 257627 w 268858"/>
                  <a:gd name="connsiteY0-122" fmla="*/ 99493 h 748105"/>
                  <a:gd name="connsiteX1-123" fmla="*/ 197390 w 268858"/>
                  <a:gd name="connsiteY1-124" fmla="*/ 684093 h 748105"/>
                  <a:gd name="connsiteX2-125" fmla="*/ 2495 w 268858"/>
                  <a:gd name="connsiteY2-126" fmla="*/ 615298 h 748105"/>
                  <a:gd name="connsiteX3-127" fmla="*/ 52799 w 268858"/>
                  <a:gd name="connsiteY3-128" fmla="*/ 127099 h 748105"/>
                  <a:gd name="connsiteX4-129" fmla="*/ 257627 w 268858"/>
                  <a:gd name="connsiteY4-130" fmla="*/ 99493 h 748105"/>
                  <a:gd name="connsiteX0-131" fmla="*/ 257627 w 268858"/>
                  <a:gd name="connsiteY0-132" fmla="*/ 93853 h 742465"/>
                  <a:gd name="connsiteX1-133" fmla="*/ 197390 w 268858"/>
                  <a:gd name="connsiteY1-134" fmla="*/ 678453 h 742465"/>
                  <a:gd name="connsiteX2-135" fmla="*/ 2495 w 268858"/>
                  <a:gd name="connsiteY2-136" fmla="*/ 609658 h 742465"/>
                  <a:gd name="connsiteX3-137" fmla="*/ 52799 w 268858"/>
                  <a:gd name="connsiteY3-138" fmla="*/ 121459 h 742465"/>
                  <a:gd name="connsiteX4-139" fmla="*/ 257627 w 268858"/>
                  <a:gd name="connsiteY4-140" fmla="*/ 93853 h 742465"/>
                  <a:gd name="connsiteX0-141" fmla="*/ 257679 w 268910"/>
                  <a:gd name="connsiteY0-142" fmla="*/ 93853 h 740293"/>
                  <a:gd name="connsiteX1-143" fmla="*/ 197442 w 268910"/>
                  <a:gd name="connsiteY1-144" fmla="*/ 678453 h 740293"/>
                  <a:gd name="connsiteX2-145" fmla="*/ 2547 w 268910"/>
                  <a:gd name="connsiteY2-146" fmla="*/ 609658 h 740293"/>
                  <a:gd name="connsiteX3-147" fmla="*/ 52851 w 268910"/>
                  <a:gd name="connsiteY3-148" fmla="*/ 121459 h 740293"/>
                  <a:gd name="connsiteX4-149" fmla="*/ 257679 w 268910"/>
                  <a:gd name="connsiteY4-150" fmla="*/ 93853 h 740293"/>
                  <a:gd name="connsiteX0-151" fmla="*/ 257679 w 268910"/>
                  <a:gd name="connsiteY0-152" fmla="*/ 93853 h 740293"/>
                  <a:gd name="connsiteX1-153" fmla="*/ 197442 w 268910"/>
                  <a:gd name="connsiteY1-154" fmla="*/ 678453 h 740293"/>
                  <a:gd name="connsiteX2-155" fmla="*/ 2547 w 268910"/>
                  <a:gd name="connsiteY2-156" fmla="*/ 609658 h 740293"/>
                  <a:gd name="connsiteX3-157" fmla="*/ 52851 w 268910"/>
                  <a:gd name="connsiteY3-158" fmla="*/ 121459 h 740293"/>
                  <a:gd name="connsiteX4-159" fmla="*/ 257679 w 268910"/>
                  <a:gd name="connsiteY4-160" fmla="*/ 93853 h 740293"/>
                  <a:gd name="connsiteX0-161" fmla="*/ 266391 w 277622"/>
                  <a:gd name="connsiteY0-162" fmla="*/ 93853 h 737812"/>
                  <a:gd name="connsiteX1-163" fmla="*/ 206154 w 277622"/>
                  <a:gd name="connsiteY1-164" fmla="*/ 678453 h 737812"/>
                  <a:gd name="connsiteX2-165" fmla="*/ 11259 w 277622"/>
                  <a:gd name="connsiteY2-166" fmla="*/ 609658 h 737812"/>
                  <a:gd name="connsiteX3-167" fmla="*/ 61563 w 277622"/>
                  <a:gd name="connsiteY3-168" fmla="*/ 121459 h 737812"/>
                  <a:gd name="connsiteX4-169" fmla="*/ 266391 w 277622"/>
                  <a:gd name="connsiteY4-170" fmla="*/ 93853 h 737812"/>
                  <a:gd name="connsiteX0-171" fmla="*/ 266724 w 277955"/>
                  <a:gd name="connsiteY0-172" fmla="*/ 93853 h 747835"/>
                  <a:gd name="connsiteX1-173" fmla="*/ 206487 w 277955"/>
                  <a:gd name="connsiteY1-174" fmla="*/ 678453 h 747835"/>
                  <a:gd name="connsiteX2-175" fmla="*/ 11592 w 277955"/>
                  <a:gd name="connsiteY2-176" fmla="*/ 609658 h 747835"/>
                  <a:gd name="connsiteX3-177" fmla="*/ 61896 w 277955"/>
                  <a:gd name="connsiteY3-178" fmla="*/ 121459 h 747835"/>
                  <a:gd name="connsiteX4-179" fmla="*/ 266724 w 277955"/>
                  <a:gd name="connsiteY4-180" fmla="*/ 93853 h 747835"/>
                  <a:gd name="connsiteX0-181" fmla="*/ 266025 w 277256"/>
                  <a:gd name="connsiteY0-182" fmla="*/ 93853 h 750752"/>
                  <a:gd name="connsiteX1-183" fmla="*/ 205788 w 277256"/>
                  <a:gd name="connsiteY1-184" fmla="*/ 678453 h 750752"/>
                  <a:gd name="connsiteX2-185" fmla="*/ 10893 w 277256"/>
                  <a:gd name="connsiteY2-186" fmla="*/ 609658 h 750752"/>
                  <a:gd name="connsiteX3-187" fmla="*/ 61197 w 277256"/>
                  <a:gd name="connsiteY3-188" fmla="*/ 121459 h 750752"/>
                  <a:gd name="connsiteX4-189" fmla="*/ 266025 w 277256"/>
                  <a:gd name="connsiteY4-190" fmla="*/ 93853 h 750752"/>
                  <a:gd name="connsiteX0-191" fmla="*/ 266283 w 277514"/>
                  <a:gd name="connsiteY0-192" fmla="*/ 93853 h 749109"/>
                  <a:gd name="connsiteX1-193" fmla="*/ 206046 w 277514"/>
                  <a:gd name="connsiteY1-194" fmla="*/ 678453 h 749109"/>
                  <a:gd name="connsiteX2-195" fmla="*/ 11151 w 277514"/>
                  <a:gd name="connsiteY2-196" fmla="*/ 609658 h 749109"/>
                  <a:gd name="connsiteX3-197" fmla="*/ 61455 w 277514"/>
                  <a:gd name="connsiteY3-198" fmla="*/ 121459 h 749109"/>
                  <a:gd name="connsiteX4-199" fmla="*/ 266283 w 277514"/>
                  <a:gd name="connsiteY4-200" fmla="*/ 93853 h 749109"/>
                  <a:gd name="connsiteX0-201" fmla="*/ 266283 w 277514"/>
                  <a:gd name="connsiteY0-202" fmla="*/ 91155 h 746411"/>
                  <a:gd name="connsiteX1-203" fmla="*/ 206046 w 277514"/>
                  <a:gd name="connsiteY1-204" fmla="*/ 675755 h 746411"/>
                  <a:gd name="connsiteX2-205" fmla="*/ 11151 w 277514"/>
                  <a:gd name="connsiteY2-206" fmla="*/ 606960 h 746411"/>
                  <a:gd name="connsiteX3-207" fmla="*/ 61455 w 277514"/>
                  <a:gd name="connsiteY3-208" fmla="*/ 118761 h 746411"/>
                  <a:gd name="connsiteX4-209" fmla="*/ 266283 w 277514"/>
                  <a:gd name="connsiteY4-210" fmla="*/ 91155 h 746411"/>
                  <a:gd name="connsiteX0-211" fmla="*/ 267399 w 278630"/>
                  <a:gd name="connsiteY0-212" fmla="*/ 91155 h 751005"/>
                  <a:gd name="connsiteX1-213" fmla="*/ 207162 w 278630"/>
                  <a:gd name="connsiteY1-214" fmla="*/ 675755 h 751005"/>
                  <a:gd name="connsiteX2-215" fmla="*/ 12267 w 278630"/>
                  <a:gd name="connsiteY2-216" fmla="*/ 606960 h 751005"/>
                  <a:gd name="connsiteX3-217" fmla="*/ 62571 w 278630"/>
                  <a:gd name="connsiteY3-218" fmla="*/ 118761 h 751005"/>
                  <a:gd name="connsiteX4-219" fmla="*/ 267399 w 278630"/>
                  <a:gd name="connsiteY4-220" fmla="*/ 91155 h 751005"/>
                  <a:gd name="connsiteX0-221" fmla="*/ 264616 w 275847"/>
                  <a:gd name="connsiteY0-222" fmla="*/ 91155 h 745190"/>
                  <a:gd name="connsiteX1-223" fmla="*/ 204379 w 275847"/>
                  <a:gd name="connsiteY1-224" fmla="*/ 675755 h 745190"/>
                  <a:gd name="connsiteX2-225" fmla="*/ 9484 w 275847"/>
                  <a:gd name="connsiteY2-226" fmla="*/ 606960 h 745190"/>
                  <a:gd name="connsiteX3-227" fmla="*/ 59788 w 275847"/>
                  <a:gd name="connsiteY3-228" fmla="*/ 118761 h 745190"/>
                  <a:gd name="connsiteX4-229" fmla="*/ 264616 w 275847"/>
                  <a:gd name="connsiteY4-230" fmla="*/ 91155 h 74519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75847" h="745190">
                    <a:moveTo>
                      <a:pt x="264616" y="91155"/>
                    </a:moveTo>
                    <a:cubicBezTo>
                      <a:pt x="291152" y="288042"/>
                      <a:pt x="270506" y="488416"/>
                      <a:pt x="204379" y="675755"/>
                    </a:cubicBezTo>
                    <a:cubicBezTo>
                      <a:pt x="149785" y="805489"/>
                      <a:pt x="-44874" y="736631"/>
                      <a:pt x="9484" y="606960"/>
                    </a:cubicBezTo>
                    <a:cubicBezTo>
                      <a:pt x="64706" y="450514"/>
                      <a:pt x="81948" y="283181"/>
                      <a:pt x="59788" y="118761"/>
                    </a:cubicBezTo>
                    <a:cubicBezTo>
                      <a:pt x="34786" y="-13388"/>
                      <a:pt x="224175" y="-52590"/>
                      <a:pt x="264616" y="91155"/>
                    </a:cubicBez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solidFill>
                    <a:schemeClr val="tx1"/>
                  </a:solidFill>
                </a:endParaRPr>
              </a:p>
            </p:txBody>
          </p:sp>
          <p:sp>
            <p:nvSpPr>
              <p:cNvPr id="217" name="空心弧 47"/>
              <p:cNvSpPr/>
              <p:nvPr/>
            </p:nvSpPr>
            <p:spPr>
              <a:xfrm rot="194171">
                <a:off x="6983786" y="3333759"/>
                <a:ext cx="276682" cy="745059"/>
              </a:xfrm>
              <a:custGeom>
                <a:avLst/>
                <a:gdLst>
                  <a:gd name="connsiteX0" fmla="*/ 2495502 w 2506733"/>
                  <a:gd name="connsiteY0" fmla="*/ 1085953 h 2506733"/>
                  <a:gd name="connsiteX1" fmla="*/ 2435265 w 2506733"/>
                  <a:gd name="connsiteY1" fmla="*/ 1670553 h 2506733"/>
                  <a:gd name="connsiteX2" fmla="*/ 2240370 w 2506733"/>
                  <a:gd name="connsiteY2" fmla="*/ 1601758 h 2506733"/>
                  <a:gd name="connsiteX3" fmla="*/ 2290674 w 2506733"/>
                  <a:gd name="connsiteY3" fmla="*/ 1113559 h 2506733"/>
                  <a:gd name="connsiteX4" fmla="*/ 2495502 w 2506733"/>
                  <a:gd name="connsiteY4" fmla="*/ 1085953 h 2506733"/>
                  <a:gd name="connsiteX0-1" fmla="*/ 263172 w 274403"/>
                  <a:gd name="connsiteY0-2" fmla="*/ 0 h 590337"/>
                  <a:gd name="connsiteX1-3" fmla="*/ 202935 w 274403"/>
                  <a:gd name="connsiteY1-4" fmla="*/ 584600 h 590337"/>
                  <a:gd name="connsiteX2-5" fmla="*/ 8040 w 274403"/>
                  <a:gd name="connsiteY2-6" fmla="*/ 515805 h 590337"/>
                  <a:gd name="connsiteX3-7" fmla="*/ 58344 w 274403"/>
                  <a:gd name="connsiteY3-8" fmla="*/ 27606 h 590337"/>
                  <a:gd name="connsiteX4-9" fmla="*/ 263172 w 274403"/>
                  <a:gd name="connsiteY4-10" fmla="*/ 0 h 590337"/>
                  <a:gd name="connsiteX0-11" fmla="*/ 261986 w 273217"/>
                  <a:gd name="connsiteY0-12" fmla="*/ 0 h 640020"/>
                  <a:gd name="connsiteX1-13" fmla="*/ 201749 w 273217"/>
                  <a:gd name="connsiteY1-14" fmla="*/ 584600 h 640020"/>
                  <a:gd name="connsiteX2-15" fmla="*/ 6854 w 273217"/>
                  <a:gd name="connsiteY2-16" fmla="*/ 515805 h 640020"/>
                  <a:gd name="connsiteX3-17" fmla="*/ 57158 w 273217"/>
                  <a:gd name="connsiteY3-18" fmla="*/ 27606 h 640020"/>
                  <a:gd name="connsiteX4-19" fmla="*/ 261986 w 273217"/>
                  <a:gd name="connsiteY4-20" fmla="*/ 0 h 640020"/>
                  <a:gd name="connsiteX0-21" fmla="*/ 257627 w 268858"/>
                  <a:gd name="connsiteY0-22" fmla="*/ 0 h 648612"/>
                  <a:gd name="connsiteX1-23" fmla="*/ 197390 w 268858"/>
                  <a:gd name="connsiteY1-24" fmla="*/ 584600 h 648612"/>
                  <a:gd name="connsiteX2-25" fmla="*/ 2495 w 268858"/>
                  <a:gd name="connsiteY2-26" fmla="*/ 515805 h 648612"/>
                  <a:gd name="connsiteX3-27" fmla="*/ 52799 w 268858"/>
                  <a:gd name="connsiteY3-28" fmla="*/ 27606 h 648612"/>
                  <a:gd name="connsiteX4-29" fmla="*/ 257627 w 268858"/>
                  <a:gd name="connsiteY4-30" fmla="*/ 0 h 648612"/>
                  <a:gd name="connsiteX0-31" fmla="*/ 257627 w 268858"/>
                  <a:gd name="connsiteY0-32" fmla="*/ 81629 h 730241"/>
                  <a:gd name="connsiteX1-33" fmla="*/ 197390 w 268858"/>
                  <a:gd name="connsiteY1-34" fmla="*/ 666229 h 730241"/>
                  <a:gd name="connsiteX2-35" fmla="*/ 2495 w 268858"/>
                  <a:gd name="connsiteY2-36" fmla="*/ 597434 h 730241"/>
                  <a:gd name="connsiteX3-37" fmla="*/ 52799 w 268858"/>
                  <a:gd name="connsiteY3-38" fmla="*/ 109235 h 730241"/>
                  <a:gd name="connsiteX4-39" fmla="*/ 257627 w 268858"/>
                  <a:gd name="connsiteY4-40" fmla="*/ 81629 h 730241"/>
                  <a:gd name="connsiteX0-41" fmla="*/ 257627 w 268858"/>
                  <a:gd name="connsiteY0-42" fmla="*/ 106343 h 754955"/>
                  <a:gd name="connsiteX1-43" fmla="*/ 197390 w 268858"/>
                  <a:gd name="connsiteY1-44" fmla="*/ 690943 h 754955"/>
                  <a:gd name="connsiteX2-45" fmla="*/ 2495 w 268858"/>
                  <a:gd name="connsiteY2-46" fmla="*/ 622148 h 754955"/>
                  <a:gd name="connsiteX3-47" fmla="*/ 52799 w 268858"/>
                  <a:gd name="connsiteY3-48" fmla="*/ 133949 h 754955"/>
                  <a:gd name="connsiteX4-49" fmla="*/ 257627 w 268858"/>
                  <a:gd name="connsiteY4-50" fmla="*/ 106343 h 754955"/>
                  <a:gd name="connsiteX0-51" fmla="*/ 257627 w 268858"/>
                  <a:gd name="connsiteY0-52" fmla="*/ 96083 h 744695"/>
                  <a:gd name="connsiteX1-53" fmla="*/ 197390 w 268858"/>
                  <a:gd name="connsiteY1-54" fmla="*/ 680683 h 744695"/>
                  <a:gd name="connsiteX2-55" fmla="*/ 2495 w 268858"/>
                  <a:gd name="connsiteY2-56" fmla="*/ 611888 h 744695"/>
                  <a:gd name="connsiteX3-57" fmla="*/ 52799 w 268858"/>
                  <a:gd name="connsiteY3-58" fmla="*/ 123689 h 744695"/>
                  <a:gd name="connsiteX4-59" fmla="*/ 257627 w 268858"/>
                  <a:gd name="connsiteY4-60" fmla="*/ 96083 h 744695"/>
                  <a:gd name="connsiteX0-61" fmla="*/ 257627 w 268858"/>
                  <a:gd name="connsiteY0-62" fmla="*/ 91035 h 739647"/>
                  <a:gd name="connsiteX1-63" fmla="*/ 197390 w 268858"/>
                  <a:gd name="connsiteY1-64" fmla="*/ 675635 h 739647"/>
                  <a:gd name="connsiteX2-65" fmla="*/ 2495 w 268858"/>
                  <a:gd name="connsiteY2-66" fmla="*/ 606840 h 739647"/>
                  <a:gd name="connsiteX3-67" fmla="*/ 52799 w 268858"/>
                  <a:gd name="connsiteY3-68" fmla="*/ 118641 h 739647"/>
                  <a:gd name="connsiteX4-69" fmla="*/ 257627 w 268858"/>
                  <a:gd name="connsiteY4-70" fmla="*/ 91035 h 739647"/>
                  <a:gd name="connsiteX0-71" fmla="*/ 257627 w 268858"/>
                  <a:gd name="connsiteY0-72" fmla="*/ 97969 h 746581"/>
                  <a:gd name="connsiteX1-73" fmla="*/ 197390 w 268858"/>
                  <a:gd name="connsiteY1-74" fmla="*/ 682569 h 746581"/>
                  <a:gd name="connsiteX2-75" fmla="*/ 2495 w 268858"/>
                  <a:gd name="connsiteY2-76" fmla="*/ 613774 h 746581"/>
                  <a:gd name="connsiteX3-77" fmla="*/ 52799 w 268858"/>
                  <a:gd name="connsiteY3-78" fmla="*/ 125575 h 746581"/>
                  <a:gd name="connsiteX4-79" fmla="*/ 257627 w 268858"/>
                  <a:gd name="connsiteY4-80" fmla="*/ 97969 h 746581"/>
                  <a:gd name="connsiteX0-81" fmla="*/ 257627 w 268858"/>
                  <a:gd name="connsiteY0-82" fmla="*/ 103163 h 751775"/>
                  <a:gd name="connsiteX1-83" fmla="*/ 197390 w 268858"/>
                  <a:gd name="connsiteY1-84" fmla="*/ 687763 h 751775"/>
                  <a:gd name="connsiteX2-85" fmla="*/ 2495 w 268858"/>
                  <a:gd name="connsiteY2-86" fmla="*/ 618968 h 751775"/>
                  <a:gd name="connsiteX3-87" fmla="*/ 52799 w 268858"/>
                  <a:gd name="connsiteY3-88" fmla="*/ 130769 h 751775"/>
                  <a:gd name="connsiteX4-89" fmla="*/ 257627 w 268858"/>
                  <a:gd name="connsiteY4-90" fmla="*/ 103163 h 751775"/>
                  <a:gd name="connsiteX0-91" fmla="*/ 257627 w 268858"/>
                  <a:gd name="connsiteY0-92" fmla="*/ 97387 h 745999"/>
                  <a:gd name="connsiteX1-93" fmla="*/ 197390 w 268858"/>
                  <a:gd name="connsiteY1-94" fmla="*/ 681987 h 745999"/>
                  <a:gd name="connsiteX2-95" fmla="*/ 2495 w 268858"/>
                  <a:gd name="connsiteY2-96" fmla="*/ 613192 h 745999"/>
                  <a:gd name="connsiteX3-97" fmla="*/ 52799 w 268858"/>
                  <a:gd name="connsiteY3-98" fmla="*/ 124993 h 745999"/>
                  <a:gd name="connsiteX4-99" fmla="*/ 257627 w 268858"/>
                  <a:gd name="connsiteY4-100" fmla="*/ 97387 h 745999"/>
                  <a:gd name="connsiteX0-101" fmla="*/ 257627 w 268858"/>
                  <a:gd name="connsiteY0-102" fmla="*/ 100879 h 749491"/>
                  <a:gd name="connsiteX1-103" fmla="*/ 197390 w 268858"/>
                  <a:gd name="connsiteY1-104" fmla="*/ 685479 h 749491"/>
                  <a:gd name="connsiteX2-105" fmla="*/ 2495 w 268858"/>
                  <a:gd name="connsiteY2-106" fmla="*/ 616684 h 749491"/>
                  <a:gd name="connsiteX3-107" fmla="*/ 52799 w 268858"/>
                  <a:gd name="connsiteY3-108" fmla="*/ 128485 h 749491"/>
                  <a:gd name="connsiteX4-109" fmla="*/ 257627 w 268858"/>
                  <a:gd name="connsiteY4-110" fmla="*/ 100879 h 749491"/>
                  <a:gd name="connsiteX0-111" fmla="*/ 257627 w 268858"/>
                  <a:gd name="connsiteY0-112" fmla="*/ 92567 h 741179"/>
                  <a:gd name="connsiteX1-113" fmla="*/ 197390 w 268858"/>
                  <a:gd name="connsiteY1-114" fmla="*/ 677167 h 741179"/>
                  <a:gd name="connsiteX2-115" fmla="*/ 2495 w 268858"/>
                  <a:gd name="connsiteY2-116" fmla="*/ 608372 h 741179"/>
                  <a:gd name="connsiteX3-117" fmla="*/ 52799 w 268858"/>
                  <a:gd name="connsiteY3-118" fmla="*/ 120173 h 741179"/>
                  <a:gd name="connsiteX4-119" fmla="*/ 257627 w 268858"/>
                  <a:gd name="connsiteY4-120" fmla="*/ 92567 h 741179"/>
                  <a:gd name="connsiteX0-121" fmla="*/ 257627 w 268858"/>
                  <a:gd name="connsiteY0-122" fmla="*/ 99493 h 748105"/>
                  <a:gd name="connsiteX1-123" fmla="*/ 197390 w 268858"/>
                  <a:gd name="connsiteY1-124" fmla="*/ 684093 h 748105"/>
                  <a:gd name="connsiteX2-125" fmla="*/ 2495 w 268858"/>
                  <a:gd name="connsiteY2-126" fmla="*/ 615298 h 748105"/>
                  <a:gd name="connsiteX3-127" fmla="*/ 52799 w 268858"/>
                  <a:gd name="connsiteY3-128" fmla="*/ 127099 h 748105"/>
                  <a:gd name="connsiteX4-129" fmla="*/ 257627 w 268858"/>
                  <a:gd name="connsiteY4-130" fmla="*/ 99493 h 748105"/>
                  <a:gd name="connsiteX0-131" fmla="*/ 257627 w 268858"/>
                  <a:gd name="connsiteY0-132" fmla="*/ 93853 h 742465"/>
                  <a:gd name="connsiteX1-133" fmla="*/ 197390 w 268858"/>
                  <a:gd name="connsiteY1-134" fmla="*/ 678453 h 742465"/>
                  <a:gd name="connsiteX2-135" fmla="*/ 2495 w 268858"/>
                  <a:gd name="connsiteY2-136" fmla="*/ 609658 h 742465"/>
                  <a:gd name="connsiteX3-137" fmla="*/ 52799 w 268858"/>
                  <a:gd name="connsiteY3-138" fmla="*/ 121459 h 742465"/>
                  <a:gd name="connsiteX4-139" fmla="*/ 257627 w 268858"/>
                  <a:gd name="connsiteY4-140" fmla="*/ 93853 h 742465"/>
                  <a:gd name="connsiteX0-141" fmla="*/ 257679 w 268910"/>
                  <a:gd name="connsiteY0-142" fmla="*/ 93853 h 740293"/>
                  <a:gd name="connsiteX1-143" fmla="*/ 197442 w 268910"/>
                  <a:gd name="connsiteY1-144" fmla="*/ 678453 h 740293"/>
                  <a:gd name="connsiteX2-145" fmla="*/ 2547 w 268910"/>
                  <a:gd name="connsiteY2-146" fmla="*/ 609658 h 740293"/>
                  <a:gd name="connsiteX3-147" fmla="*/ 52851 w 268910"/>
                  <a:gd name="connsiteY3-148" fmla="*/ 121459 h 740293"/>
                  <a:gd name="connsiteX4-149" fmla="*/ 257679 w 268910"/>
                  <a:gd name="connsiteY4-150" fmla="*/ 93853 h 740293"/>
                  <a:gd name="connsiteX0-151" fmla="*/ 257679 w 268910"/>
                  <a:gd name="connsiteY0-152" fmla="*/ 93853 h 740293"/>
                  <a:gd name="connsiteX1-153" fmla="*/ 197442 w 268910"/>
                  <a:gd name="connsiteY1-154" fmla="*/ 678453 h 740293"/>
                  <a:gd name="connsiteX2-155" fmla="*/ 2547 w 268910"/>
                  <a:gd name="connsiteY2-156" fmla="*/ 609658 h 740293"/>
                  <a:gd name="connsiteX3-157" fmla="*/ 52851 w 268910"/>
                  <a:gd name="connsiteY3-158" fmla="*/ 121459 h 740293"/>
                  <a:gd name="connsiteX4-159" fmla="*/ 257679 w 268910"/>
                  <a:gd name="connsiteY4-160" fmla="*/ 93853 h 740293"/>
                  <a:gd name="connsiteX0-161" fmla="*/ 266391 w 277622"/>
                  <a:gd name="connsiteY0-162" fmla="*/ 93853 h 737812"/>
                  <a:gd name="connsiteX1-163" fmla="*/ 206154 w 277622"/>
                  <a:gd name="connsiteY1-164" fmla="*/ 678453 h 737812"/>
                  <a:gd name="connsiteX2-165" fmla="*/ 11259 w 277622"/>
                  <a:gd name="connsiteY2-166" fmla="*/ 609658 h 737812"/>
                  <a:gd name="connsiteX3-167" fmla="*/ 61563 w 277622"/>
                  <a:gd name="connsiteY3-168" fmla="*/ 121459 h 737812"/>
                  <a:gd name="connsiteX4-169" fmla="*/ 266391 w 277622"/>
                  <a:gd name="connsiteY4-170" fmla="*/ 93853 h 737812"/>
                  <a:gd name="connsiteX0-171" fmla="*/ 266724 w 277955"/>
                  <a:gd name="connsiteY0-172" fmla="*/ 93853 h 747835"/>
                  <a:gd name="connsiteX1-173" fmla="*/ 206487 w 277955"/>
                  <a:gd name="connsiteY1-174" fmla="*/ 678453 h 747835"/>
                  <a:gd name="connsiteX2-175" fmla="*/ 11592 w 277955"/>
                  <a:gd name="connsiteY2-176" fmla="*/ 609658 h 747835"/>
                  <a:gd name="connsiteX3-177" fmla="*/ 61896 w 277955"/>
                  <a:gd name="connsiteY3-178" fmla="*/ 121459 h 747835"/>
                  <a:gd name="connsiteX4-179" fmla="*/ 266724 w 277955"/>
                  <a:gd name="connsiteY4-180" fmla="*/ 93853 h 747835"/>
                  <a:gd name="connsiteX0-181" fmla="*/ 266025 w 277256"/>
                  <a:gd name="connsiteY0-182" fmla="*/ 93853 h 750752"/>
                  <a:gd name="connsiteX1-183" fmla="*/ 205788 w 277256"/>
                  <a:gd name="connsiteY1-184" fmla="*/ 678453 h 750752"/>
                  <a:gd name="connsiteX2-185" fmla="*/ 10893 w 277256"/>
                  <a:gd name="connsiteY2-186" fmla="*/ 609658 h 750752"/>
                  <a:gd name="connsiteX3-187" fmla="*/ 61197 w 277256"/>
                  <a:gd name="connsiteY3-188" fmla="*/ 121459 h 750752"/>
                  <a:gd name="connsiteX4-189" fmla="*/ 266025 w 277256"/>
                  <a:gd name="connsiteY4-190" fmla="*/ 93853 h 750752"/>
                  <a:gd name="connsiteX0-191" fmla="*/ 266283 w 277514"/>
                  <a:gd name="connsiteY0-192" fmla="*/ 93853 h 749109"/>
                  <a:gd name="connsiteX1-193" fmla="*/ 206046 w 277514"/>
                  <a:gd name="connsiteY1-194" fmla="*/ 678453 h 749109"/>
                  <a:gd name="connsiteX2-195" fmla="*/ 11151 w 277514"/>
                  <a:gd name="connsiteY2-196" fmla="*/ 609658 h 749109"/>
                  <a:gd name="connsiteX3-197" fmla="*/ 61455 w 277514"/>
                  <a:gd name="connsiteY3-198" fmla="*/ 121459 h 749109"/>
                  <a:gd name="connsiteX4-199" fmla="*/ 266283 w 277514"/>
                  <a:gd name="connsiteY4-200" fmla="*/ 93853 h 749109"/>
                  <a:gd name="connsiteX0-201" fmla="*/ 266283 w 277514"/>
                  <a:gd name="connsiteY0-202" fmla="*/ 91155 h 746411"/>
                  <a:gd name="connsiteX1-203" fmla="*/ 206046 w 277514"/>
                  <a:gd name="connsiteY1-204" fmla="*/ 675755 h 746411"/>
                  <a:gd name="connsiteX2-205" fmla="*/ 11151 w 277514"/>
                  <a:gd name="connsiteY2-206" fmla="*/ 606960 h 746411"/>
                  <a:gd name="connsiteX3-207" fmla="*/ 61455 w 277514"/>
                  <a:gd name="connsiteY3-208" fmla="*/ 118761 h 746411"/>
                  <a:gd name="connsiteX4-209" fmla="*/ 266283 w 277514"/>
                  <a:gd name="connsiteY4-210" fmla="*/ 91155 h 746411"/>
                  <a:gd name="connsiteX0-211" fmla="*/ 267399 w 278630"/>
                  <a:gd name="connsiteY0-212" fmla="*/ 91155 h 751005"/>
                  <a:gd name="connsiteX1-213" fmla="*/ 207162 w 278630"/>
                  <a:gd name="connsiteY1-214" fmla="*/ 675755 h 751005"/>
                  <a:gd name="connsiteX2-215" fmla="*/ 12267 w 278630"/>
                  <a:gd name="connsiteY2-216" fmla="*/ 606960 h 751005"/>
                  <a:gd name="connsiteX3-217" fmla="*/ 62571 w 278630"/>
                  <a:gd name="connsiteY3-218" fmla="*/ 118761 h 751005"/>
                  <a:gd name="connsiteX4-219" fmla="*/ 267399 w 278630"/>
                  <a:gd name="connsiteY4-220" fmla="*/ 91155 h 751005"/>
                  <a:gd name="connsiteX0-221" fmla="*/ 264616 w 275847"/>
                  <a:gd name="connsiteY0-222" fmla="*/ 91155 h 745190"/>
                  <a:gd name="connsiteX1-223" fmla="*/ 204379 w 275847"/>
                  <a:gd name="connsiteY1-224" fmla="*/ 675755 h 745190"/>
                  <a:gd name="connsiteX2-225" fmla="*/ 9484 w 275847"/>
                  <a:gd name="connsiteY2-226" fmla="*/ 606960 h 745190"/>
                  <a:gd name="connsiteX3-227" fmla="*/ 59788 w 275847"/>
                  <a:gd name="connsiteY3-228" fmla="*/ 118761 h 745190"/>
                  <a:gd name="connsiteX4-229" fmla="*/ 264616 w 275847"/>
                  <a:gd name="connsiteY4-230" fmla="*/ 91155 h 74519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75847" h="745190">
                    <a:moveTo>
                      <a:pt x="264616" y="91155"/>
                    </a:moveTo>
                    <a:cubicBezTo>
                      <a:pt x="291152" y="288042"/>
                      <a:pt x="270506" y="488416"/>
                      <a:pt x="204379" y="675755"/>
                    </a:cubicBezTo>
                    <a:cubicBezTo>
                      <a:pt x="149785" y="805489"/>
                      <a:pt x="-44874" y="736631"/>
                      <a:pt x="9484" y="606960"/>
                    </a:cubicBezTo>
                    <a:cubicBezTo>
                      <a:pt x="64706" y="450514"/>
                      <a:pt x="81948" y="283181"/>
                      <a:pt x="59788" y="118761"/>
                    </a:cubicBezTo>
                    <a:cubicBezTo>
                      <a:pt x="34786" y="-13388"/>
                      <a:pt x="224175" y="-52590"/>
                      <a:pt x="264616" y="91155"/>
                    </a:cubicBez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solidFill>
                    <a:schemeClr val="tx1"/>
                  </a:solidFill>
                </a:endParaRPr>
              </a:p>
            </p:txBody>
          </p:sp>
          <p:sp>
            <p:nvSpPr>
              <p:cNvPr id="218" name="空心弧 47"/>
              <p:cNvSpPr/>
              <p:nvPr/>
            </p:nvSpPr>
            <p:spPr>
              <a:xfrm rot="3644645">
                <a:off x="6278743" y="4253841"/>
                <a:ext cx="275023" cy="745042"/>
              </a:xfrm>
              <a:custGeom>
                <a:avLst/>
                <a:gdLst>
                  <a:gd name="connsiteX0" fmla="*/ 2495502 w 2506733"/>
                  <a:gd name="connsiteY0" fmla="*/ 1085953 h 2506733"/>
                  <a:gd name="connsiteX1" fmla="*/ 2435265 w 2506733"/>
                  <a:gd name="connsiteY1" fmla="*/ 1670553 h 2506733"/>
                  <a:gd name="connsiteX2" fmla="*/ 2240370 w 2506733"/>
                  <a:gd name="connsiteY2" fmla="*/ 1601758 h 2506733"/>
                  <a:gd name="connsiteX3" fmla="*/ 2290674 w 2506733"/>
                  <a:gd name="connsiteY3" fmla="*/ 1113559 h 2506733"/>
                  <a:gd name="connsiteX4" fmla="*/ 2495502 w 2506733"/>
                  <a:gd name="connsiteY4" fmla="*/ 1085953 h 2506733"/>
                  <a:gd name="connsiteX0-1" fmla="*/ 263172 w 274403"/>
                  <a:gd name="connsiteY0-2" fmla="*/ 0 h 590337"/>
                  <a:gd name="connsiteX1-3" fmla="*/ 202935 w 274403"/>
                  <a:gd name="connsiteY1-4" fmla="*/ 584600 h 590337"/>
                  <a:gd name="connsiteX2-5" fmla="*/ 8040 w 274403"/>
                  <a:gd name="connsiteY2-6" fmla="*/ 515805 h 590337"/>
                  <a:gd name="connsiteX3-7" fmla="*/ 58344 w 274403"/>
                  <a:gd name="connsiteY3-8" fmla="*/ 27606 h 590337"/>
                  <a:gd name="connsiteX4-9" fmla="*/ 263172 w 274403"/>
                  <a:gd name="connsiteY4-10" fmla="*/ 0 h 590337"/>
                  <a:gd name="connsiteX0-11" fmla="*/ 261986 w 273217"/>
                  <a:gd name="connsiteY0-12" fmla="*/ 0 h 640020"/>
                  <a:gd name="connsiteX1-13" fmla="*/ 201749 w 273217"/>
                  <a:gd name="connsiteY1-14" fmla="*/ 584600 h 640020"/>
                  <a:gd name="connsiteX2-15" fmla="*/ 6854 w 273217"/>
                  <a:gd name="connsiteY2-16" fmla="*/ 515805 h 640020"/>
                  <a:gd name="connsiteX3-17" fmla="*/ 57158 w 273217"/>
                  <a:gd name="connsiteY3-18" fmla="*/ 27606 h 640020"/>
                  <a:gd name="connsiteX4-19" fmla="*/ 261986 w 273217"/>
                  <a:gd name="connsiteY4-20" fmla="*/ 0 h 640020"/>
                  <a:gd name="connsiteX0-21" fmla="*/ 257627 w 268858"/>
                  <a:gd name="connsiteY0-22" fmla="*/ 0 h 648612"/>
                  <a:gd name="connsiteX1-23" fmla="*/ 197390 w 268858"/>
                  <a:gd name="connsiteY1-24" fmla="*/ 584600 h 648612"/>
                  <a:gd name="connsiteX2-25" fmla="*/ 2495 w 268858"/>
                  <a:gd name="connsiteY2-26" fmla="*/ 515805 h 648612"/>
                  <a:gd name="connsiteX3-27" fmla="*/ 52799 w 268858"/>
                  <a:gd name="connsiteY3-28" fmla="*/ 27606 h 648612"/>
                  <a:gd name="connsiteX4-29" fmla="*/ 257627 w 268858"/>
                  <a:gd name="connsiteY4-30" fmla="*/ 0 h 648612"/>
                  <a:gd name="connsiteX0-31" fmla="*/ 257627 w 268858"/>
                  <a:gd name="connsiteY0-32" fmla="*/ 81629 h 730241"/>
                  <a:gd name="connsiteX1-33" fmla="*/ 197390 w 268858"/>
                  <a:gd name="connsiteY1-34" fmla="*/ 666229 h 730241"/>
                  <a:gd name="connsiteX2-35" fmla="*/ 2495 w 268858"/>
                  <a:gd name="connsiteY2-36" fmla="*/ 597434 h 730241"/>
                  <a:gd name="connsiteX3-37" fmla="*/ 52799 w 268858"/>
                  <a:gd name="connsiteY3-38" fmla="*/ 109235 h 730241"/>
                  <a:gd name="connsiteX4-39" fmla="*/ 257627 w 268858"/>
                  <a:gd name="connsiteY4-40" fmla="*/ 81629 h 730241"/>
                  <a:gd name="connsiteX0-41" fmla="*/ 257627 w 268858"/>
                  <a:gd name="connsiteY0-42" fmla="*/ 106343 h 754955"/>
                  <a:gd name="connsiteX1-43" fmla="*/ 197390 w 268858"/>
                  <a:gd name="connsiteY1-44" fmla="*/ 690943 h 754955"/>
                  <a:gd name="connsiteX2-45" fmla="*/ 2495 w 268858"/>
                  <a:gd name="connsiteY2-46" fmla="*/ 622148 h 754955"/>
                  <a:gd name="connsiteX3-47" fmla="*/ 52799 w 268858"/>
                  <a:gd name="connsiteY3-48" fmla="*/ 133949 h 754955"/>
                  <a:gd name="connsiteX4-49" fmla="*/ 257627 w 268858"/>
                  <a:gd name="connsiteY4-50" fmla="*/ 106343 h 754955"/>
                  <a:gd name="connsiteX0-51" fmla="*/ 257627 w 268858"/>
                  <a:gd name="connsiteY0-52" fmla="*/ 96083 h 744695"/>
                  <a:gd name="connsiteX1-53" fmla="*/ 197390 w 268858"/>
                  <a:gd name="connsiteY1-54" fmla="*/ 680683 h 744695"/>
                  <a:gd name="connsiteX2-55" fmla="*/ 2495 w 268858"/>
                  <a:gd name="connsiteY2-56" fmla="*/ 611888 h 744695"/>
                  <a:gd name="connsiteX3-57" fmla="*/ 52799 w 268858"/>
                  <a:gd name="connsiteY3-58" fmla="*/ 123689 h 744695"/>
                  <a:gd name="connsiteX4-59" fmla="*/ 257627 w 268858"/>
                  <a:gd name="connsiteY4-60" fmla="*/ 96083 h 744695"/>
                  <a:gd name="connsiteX0-61" fmla="*/ 257627 w 268858"/>
                  <a:gd name="connsiteY0-62" fmla="*/ 91035 h 739647"/>
                  <a:gd name="connsiteX1-63" fmla="*/ 197390 w 268858"/>
                  <a:gd name="connsiteY1-64" fmla="*/ 675635 h 739647"/>
                  <a:gd name="connsiteX2-65" fmla="*/ 2495 w 268858"/>
                  <a:gd name="connsiteY2-66" fmla="*/ 606840 h 739647"/>
                  <a:gd name="connsiteX3-67" fmla="*/ 52799 w 268858"/>
                  <a:gd name="connsiteY3-68" fmla="*/ 118641 h 739647"/>
                  <a:gd name="connsiteX4-69" fmla="*/ 257627 w 268858"/>
                  <a:gd name="connsiteY4-70" fmla="*/ 91035 h 739647"/>
                  <a:gd name="connsiteX0-71" fmla="*/ 257627 w 268858"/>
                  <a:gd name="connsiteY0-72" fmla="*/ 97969 h 746581"/>
                  <a:gd name="connsiteX1-73" fmla="*/ 197390 w 268858"/>
                  <a:gd name="connsiteY1-74" fmla="*/ 682569 h 746581"/>
                  <a:gd name="connsiteX2-75" fmla="*/ 2495 w 268858"/>
                  <a:gd name="connsiteY2-76" fmla="*/ 613774 h 746581"/>
                  <a:gd name="connsiteX3-77" fmla="*/ 52799 w 268858"/>
                  <a:gd name="connsiteY3-78" fmla="*/ 125575 h 746581"/>
                  <a:gd name="connsiteX4-79" fmla="*/ 257627 w 268858"/>
                  <a:gd name="connsiteY4-80" fmla="*/ 97969 h 746581"/>
                  <a:gd name="connsiteX0-81" fmla="*/ 257627 w 268858"/>
                  <a:gd name="connsiteY0-82" fmla="*/ 103163 h 751775"/>
                  <a:gd name="connsiteX1-83" fmla="*/ 197390 w 268858"/>
                  <a:gd name="connsiteY1-84" fmla="*/ 687763 h 751775"/>
                  <a:gd name="connsiteX2-85" fmla="*/ 2495 w 268858"/>
                  <a:gd name="connsiteY2-86" fmla="*/ 618968 h 751775"/>
                  <a:gd name="connsiteX3-87" fmla="*/ 52799 w 268858"/>
                  <a:gd name="connsiteY3-88" fmla="*/ 130769 h 751775"/>
                  <a:gd name="connsiteX4-89" fmla="*/ 257627 w 268858"/>
                  <a:gd name="connsiteY4-90" fmla="*/ 103163 h 751775"/>
                  <a:gd name="connsiteX0-91" fmla="*/ 257627 w 268858"/>
                  <a:gd name="connsiteY0-92" fmla="*/ 97387 h 745999"/>
                  <a:gd name="connsiteX1-93" fmla="*/ 197390 w 268858"/>
                  <a:gd name="connsiteY1-94" fmla="*/ 681987 h 745999"/>
                  <a:gd name="connsiteX2-95" fmla="*/ 2495 w 268858"/>
                  <a:gd name="connsiteY2-96" fmla="*/ 613192 h 745999"/>
                  <a:gd name="connsiteX3-97" fmla="*/ 52799 w 268858"/>
                  <a:gd name="connsiteY3-98" fmla="*/ 124993 h 745999"/>
                  <a:gd name="connsiteX4-99" fmla="*/ 257627 w 268858"/>
                  <a:gd name="connsiteY4-100" fmla="*/ 97387 h 745999"/>
                  <a:gd name="connsiteX0-101" fmla="*/ 257627 w 268858"/>
                  <a:gd name="connsiteY0-102" fmla="*/ 100879 h 749491"/>
                  <a:gd name="connsiteX1-103" fmla="*/ 197390 w 268858"/>
                  <a:gd name="connsiteY1-104" fmla="*/ 685479 h 749491"/>
                  <a:gd name="connsiteX2-105" fmla="*/ 2495 w 268858"/>
                  <a:gd name="connsiteY2-106" fmla="*/ 616684 h 749491"/>
                  <a:gd name="connsiteX3-107" fmla="*/ 52799 w 268858"/>
                  <a:gd name="connsiteY3-108" fmla="*/ 128485 h 749491"/>
                  <a:gd name="connsiteX4-109" fmla="*/ 257627 w 268858"/>
                  <a:gd name="connsiteY4-110" fmla="*/ 100879 h 749491"/>
                  <a:gd name="connsiteX0-111" fmla="*/ 257627 w 268858"/>
                  <a:gd name="connsiteY0-112" fmla="*/ 92567 h 741179"/>
                  <a:gd name="connsiteX1-113" fmla="*/ 197390 w 268858"/>
                  <a:gd name="connsiteY1-114" fmla="*/ 677167 h 741179"/>
                  <a:gd name="connsiteX2-115" fmla="*/ 2495 w 268858"/>
                  <a:gd name="connsiteY2-116" fmla="*/ 608372 h 741179"/>
                  <a:gd name="connsiteX3-117" fmla="*/ 52799 w 268858"/>
                  <a:gd name="connsiteY3-118" fmla="*/ 120173 h 741179"/>
                  <a:gd name="connsiteX4-119" fmla="*/ 257627 w 268858"/>
                  <a:gd name="connsiteY4-120" fmla="*/ 92567 h 741179"/>
                  <a:gd name="connsiteX0-121" fmla="*/ 257627 w 268858"/>
                  <a:gd name="connsiteY0-122" fmla="*/ 99493 h 748105"/>
                  <a:gd name="connsiteX1-123" fmla="*/ 197390 w 268858"/>
                  <a:gd name="connsiteY1-124" fmla="*/ 684093 h 748105"/>
                  <a:gd name="connsiteX2-125" fmla="*/ 2495 w 268858"/>
                  <a:gd name="connsiteY2-126" fmla="*/ 615298 h 748105"/>
                  <a:gd name="connsiteX3-127" fmla="*/ 52799 w 268858"/>
                  <a:gd name="connsiteY3-128" fmla="*/ 127099 h 748105"/>
                  <a:gd name="connsiteX4-129" fmla="*/ 257627 w 268858"/>
                  <a:gd name="connsiteY4-130" fmla="*/ 99493 h 748105"/>
                  <a:gd name="connsiteX0-131" fmla="*/ 257627 w 268858"/>
                  <a:gd name="connsiteY0-132" fmla="*/ 93853 h 742465"/>
                  <a:gd name="connsiteX1-133" fmla="*/ 197390 w 268858"/>
                  <a:gd name="connsiteY1-134" fmla="*/ 678453 h 742465"/>
                  <a:gd name="connsiteX2-135" fmla="*/ 2495 w 268858"/>
                  <a:gd name="connsiteY2-136" fmla="*/ 609658 h 742465"/>
                  <a:gd name="connsiteX3-137" fmla="*/ 52799 w 268858"/>
                  <a:gd name="connsiteY3-138" fmla="*/ 121459 h 742465"/>
                  <a:gd name="connsiteX4-139" fmla="*/ 257627 w 268858"/>
                  <a:gd name="connsiteY4-140" fmla="*/ 93853 h 742465"/>
                  <a:gd name="connsiteX0-141" fmla="*/ 257679 w 268910"/>
                  <a:gd name="connsiteY0-142" fmla="*/ 93853 h 740293"/>
                  <a:gd name="connsiteX1-143" fmla="*/ 197442 w 268910"/>
                  <a:gd name="connsiteY1-144" fmla="*/ 678453 h 740293"/>
                  <a:gd name="connsiteX2-145" fmla="*/ 2547 w 268910"/>
                  <a:gd name="connsiteY2-146" fmla="*/ 609658 h 740293"/>
                  <a:gd name="connsiteX3-147" fmla="*/ 52851 w 268910"/>
                  <a:gd name="connsiteY3-148" fmla="*/ 121459 h 740293"/>
                  <a:gd name="connsiteX4-149" fmla="*/ 257679 w 268910"/>
                  <a:gd name="connsiteY4-150" fmla="*/ 93853 h 740293"/>
                  <a:gd name="connsiteX0-151" fmla="*/ 257679 w 268910"/>
                  <a:gd name="connsiteY0-152" fmla="*/ 93853 h 740293"/>
                  <a:gd name="connsiteX1-153" fmla="*/ 197442 w 268910"/>
                  <a:gd name="connsiteY1-154" fmla="*/ 678453 h 740293"/>
                  <a:gd name="connsiteX2-155" fmla="*/ 2547 w 268910"/>
                  <a:gd name="connsiteY2-156" fmla="*/ 609658 h 740293"/>
                  <a:gd name="connsiteX3-157" fmla="*/ 52851 w 268910"/>
                  <a:gd name="connsiteY3-158" fmla="*/ 121459 h 740293"/>
                  <a:gd name="connsiteX4-159" fmla="*/ 257679 w 268910"/>
                  <a:gd name="connsiteY4-160" fmla="*/ 93853 h 740293"/>
                  <a:gd name="connsiteX0-161" fmla="*/ 266391 w 277622"/>
                  <a:gd name="connsiteY0-162" fmla="*/ 93853 h 737812"/>
                  <a:gd name="connsiteX1-163" fmla="*/ 206154 w 277622"/>
                  <a:gd name="connsiteY1-164" fmla="*/ 678453 h 737812"/>
                  <a:gd name="connsiteX2-165" fmla="*/ 11259 w 277622"/>
                  <a:gd name="connsiteY2-166" fmla="*/ 609658 h 737812"/>
                  <a:gd name="connsiteX3-167" fmla="*/ 61563 w 277622"/>
                  <a:gd name="connsiteY3-168" fmla="*/ 121459 h 737812"/>
                  <a:gd name="connsiteX4-169" fmla="*/ 266391 w 277622"/>
                  <a:gd name="connsiteY4-170" fmla="*/ 93853 h 737812"/>
                  <a:gd name="connsiteX0-171" fmla="*/ 266724 w 277955"/>
                  <a:gd name="connsiteY0-172" fmla="*/ 93853 h 747835"/>
                  <a:gd name="connsiteX1-173" fmla="*/ 206487 w 277955"/>
                  <a:gd name="connsiteY1-174" fmla="*/ 678453 h 747835"/>
                  <a:gd name="connsiteX2-175" fmla="*/ 11592 w 277955"/>
                  <a:gd name="connsiteY2-176" fmla="*/ 609658 h 747835"/>
                  <a:gd name="connsiteX3-177" fmla="*/ 61896 w 277955"/>
                  <a:gd name="connsiteY3-178" fmla="*/ 121459 h 747835"/>
                  <a:gd name="connsiteX4-179" fmla="*/ 266724 w 277955"/>
                  <a:gd name="connsiteY4-180" fmla="*/ 93853 h 747835"/>
                  <a:gd name="connsiteX0-181" fmla="*/ 266025 w 277256"/>
                  <a:gd name="connsiteY0-182" fmla="*/ 93853 h 750752"/>
                  <a:gd name="connsiteX1-183" fmla="*/ 205788 w 277256"/>
                  <a:gd name="connsiteY1-184" fmla="*/ 678453 h 750752"/>
                  <a:gd name="connsiteX2-185" fmla="*/ 10893 w 277256"/>
                  <a:gd name="connsiteY2-186" fmla="*/ 609658 h 750752"/>
                  <a:gd name="connsiteX3-187" fmla="*/ 61197 w 277256"/>
                  <a:gd name="connsiteY3-188" fmla="*/ 121459 h 750752"/>
                  <a:gd name="connsiteX4-189" fmla="*/ 266025 w 277256"/>
                  <a:gd name="connsiteY4-190" fmla="*/ 93853 h 750752"/>
                  <a:gd name="connsiteX0-191" fmla="*/ 266283 w 277514"/>
                  <a:gd name="connsiteY0-192" fmla="*/ 93853 h 749109"/>
                  <a:gd name="connsiteX1-193" fmla="*/ 206046 w 277514"/>
                  <a:gd name="connsiteY1-194" fmla="*/ 678453 h 749109"/>
                  <a:gd name="connsiteX2-195" fmla="*/ 11151 w 277514"/>
                  <a:gd name="connsiteY2-196" fmla="*/ 609658 h 749109"/>
                  <a:gd name="connsiteX3-197" fmla="*/ 61455 w 277514"/>
                  <a:gd name="connsiteY3-198" fmla="*/ 121459 h 749109"/>
                  <a:gd name="connsiteX4-199" fmla="*/ 266283 w 277514"/>
                  <a:gd name="connsiteY4-200" fmla="*/ 93853 h 749109"/>
                  <a:gd name="connsiteX0-201" fmla="*/ 266283 w 277514"/>
                  <a:gd name="connsiteY0-202" fmla="*/ 91155 h 746411"/>
                  <a:gd name="connsiteX1-203" fmla="*/ 206046 w 277514"/>
                  <a:gd name="connsiteY1-204" fmla="*/ 675755 h 746411"/>
                  <a:gd name="connsiteX2-205" fmla="*/ 11151 w 277514"/>
                  <a:gd name="connsiteY2-206" fmla="*/ 606960 h 746411"/>
                  <a:gd name="connsiteX3-207" fmla="*/ 61455 w 277514"/>
                  <a:gd name="connsiteY3-208" fmla="*/ 118761 h 746411"/>
                  <a:gd name="connsiteX4-209" fmla="*/ 266283 w 277514"/>
                  <a:gd name="connsiteY4-210" fmla="*/ 91155 h 746411"/>
                  <a:gd name="connsiteX0-211" fmla="*/ 267399 w 278630"/>
                  <a:gd name="connsiteY0-212" fmla="*/ 91155 h 751005"/>
                  <a:gd name="connsiteX1-213" fmla="*/ 207162 w 278630"/>
                  <a:gd name="connsiteY1-214" fmla="*/ 675755 h 751005"/>
                  <a:gd name="connsiteX2-215" fmla="*/ 12267 w 278630"/>
                  <a:gd name="connsiteY2-216" fmla="*/ 606960 h 751005"/>
                  <a:gd name="connsiteX3-217" fmla="*/ 62571 w 278630"/>
                  <a:gd name="connsiteY3-218" fmla="*/ 118761 h 751005"/>
                  <a:gd name="connsiteX4-219" fmla="*/ 267399 w 278630"/>
                  <a:gd name="connsiteY4-220" fmla="*/ 91155 h 751005"/>
                  <a:gd name="connsiteX0-221" fmla="*/ 264616 w 275847"/>
                  <a:gd name="connsiteY0-222" fmla="*/ 91155 h 745190"/>
                  <a:gd name="connsiteX1-223" fmla="*/ 204379 w 275847"/>
                  <a:gd name="connsiteY1-224" fmla="*/ 675755 h 745190"/>
                  <a:gd name="connsiteX2-225" fmla="*/ 9484 w 275847"/>
                  <a:gd name="connsiteY2-226" fmla="*/ 606960 h 745190"/>
                  <a:gd name="connsiteX3-227" fmla="*/ 59788 w 275847"/>
                  <a:gd name="connsiteY3-228" fmla="*/ 118761 h 745190"/>
                  <a:gd name="connsiteX4-229" fmla="*/ 264616 w 275847"/>
                  <a:gd name="connsiteY4-230" fmla="*/ 91155 h 74519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75847" h="745190">
                    <a:moveTo>
                      <a:pt x="264616" y="91155"/>
                    </a:moveTo>
                    <a:cubicBezTo>
                      <a:pt x="291152" y="288042"/>
                      <a:pt x="270506" y="488416"/>
                      <a:pt x="204379" y="675755"/>
                    </a:cubicBezTo>
                    <a:cubicBezTo>
                      <a:pt x="149785" y="805489"/>
                      <a:pt x="-44874" y="736631"/>
                      <a:pt x="9484" y="606960"/>
                    </a:cubicBezTo>
                    <a:cubicBezTo>
                      <a:pt x="64706" y="450514"/>
                      <a:pt x="81948" y="283181"/>
                      <a:pt x="59788" y="118761"/>
                    </a:cubicBezTo>
                    <a:cubicBezTo>
                      <a:pt x="34786" y="-13388"/>
                      <a:pt x="224175" y="-52590"/>
                      <a:pt x="264616" y="91155"/>
                    </a:cubicBez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solidFill>
                    <a:schemeClr val="tx1"/>
                  </a:solidFill>
                </a:endParaRPr>
              </a:p>
            </p:txBody>
          </p:sp>
          <p:sp>
            <p:nvSpPr>
              <p:cNvPr id="219" name="空心弧 47"/>
              <p:cNvSpPr/>
              <p:nvPr/>
            </p:nvSpPr>
            <p:spPr>
              <a:xfrm rot="18104051">
                <a:off x="6519589" y="2224513"/>
                <a:ext cx="276689" cy="745041"/>
              </a:xfrm>
              <a:custGeom>
                <a:avLst/>
                <a:gdLst>
                  <a:gd name="connsiteX0" fmla="*/ 2495502 w 2506733"/>
                  <a:gd name="connsiteY0" fmla="*/ 1085953 h 2506733"/>
                  <a:gd name="connsiteX1" fmla="*/ 2435265 w 2506733"/>
                  <a:gd name="connsiteY1" fmla="*/ 1670553 h 2506733"/>
                  <a:gd name="connsiteX2" fmla="*/ 2240370 w 2506733"/>
                  <a:gd name="connsiteY2" fmla="*/ 1601758 h 2506733"/>
                  <a:gd name="connsiteX3" fmla="*/ 2290674 w 2506733"/>
                  <a:gd name="connsiteY3" fmla="*/ 1113559 h 2506733"/>
                  <a:gd name="connsiteX4" fmla="*/ 2495502 w 2506733"/>
                  <a:gd name="connsiteY4" fmla="*/ 1085953 h 2506733"/>
                  <a:gd name="connsiteX0-1" fmla="*/ 263172 w 274403"/>
                  <a:gd name="connsiteY0-2" fmla="*/ 0 h 590337"/>
                  <a:gd name="connsiteX1-3" fmla="*/ 202935 w 274403"/>
                  <a:gd name="connsiteY1-4" fmla="*/ 584600 h 590337"/>
                  <a:gd name="connsiteX2-5" fmla="*/ 8040 w 274403"/>
                  <a:gd name="connsiteY2-6" fmla="*/ 515805 h 590337"/>
                  <a:gd name="connsiteX3-7" fmla="*/ 58344 w 274403"/>
                  <a:gd name="connsiteY3-8" fmla="*/ 27606 h 590337"/>
                  <a:gd name="connsiteX4-9" fmla="*/ 263172 w 274403"/>
                  <a:gd name="connsiteY4-10" fmla="*/ 0 h 590337"/>
                  <a:gd name="connsiteX0-11" fmla="*/ 261986 w 273217"/>
                  <a:gd name="connsiteY0-12" fmla="*/ 0 h 640020"/>
                  <a:gd name="connsiteX1-13" fmla="*/ 201749 w 273217"/>
                  <a:gd name="connsiteY1-14" fmla="*/ 584600 h 640020"/>
                  <a:gd name="connsiteX2-15" fmla="*/ 6854 w 273217"/>
                  <a:gd name="connsiteY2-16" fmla="*/ 515805 h 640020"/>
                  <a:gd name="connsiteX3-17" fmla="*/ 57158 w 273217"/>
                  <a:gd name="connsiteY3-18" fmla="*/ 27606 h 640020"/>
                  <a:gd name="connsiteX4-19" fmla="*/ 261986 w 273217"/>
                  <a:gd name="connsiteY4-20" fmla="*/ 0 h 640020"/>
                  <a:gd name="connsiteX0-21" fmla="*/ 257627 w 268858"/>
                  <a:gd name="connsiteY0-22" fmla="*/ 0 h 648612"/>
                  <a:gd name="connsiteX1-23" fmla="*/ 197390 w 268858"/>
                  <a:gd name="connsiteY1-24" fmla="*/ 584600 h 648612"/>
                  <a:gd name="connsiteX2-25" fmla="*/ 2495 w 268858"/>
                  <a:gd name="connsiteY2-26" fmla="*/ 515805 h 648612"/>
                  <a:gd name="connsiteX3-27" fmla="*/ 52799 w 268858"/>
                  <a:gd name="connsiteY3-28" fmla="*/ 27606 h 648612"/>
                  <a:gd name="connsiteX4-29" fmla="*/ 257627 w 268858"/>
                  <a:gd name="connsiteY4-30" fmla="*/ 0 h 648612"/>
                  <a:gd name="connsiteX0-31" fmla="*/ 257627 w 268858"/>
                  <a:gd name="connsiteY0-32" fmla="*/ 81629 h 730241"/>
                  <a:gd name="connsiteX1-33" fmla="*/ 197390 w 268858"/>
                  <a:gd name="connsiteY1-34" fmla="*/ 666229 h 730241"/>
                  <a:gd name="connsiteX2-35" fmla="*/ 2495 w 268858"/>
                  <a:gd name="connsiteY2-36" fmla="*/ 597434 h 730241"/>
                  <a:gd name="connsiteX3-37" fmla="*/ 52799 w 268858"/>
                  <a:gd name="connsiteY3-38" fmla="*/ 109235 h 730241"/>
                  <a:gd name="connsiteX4-39" fmla="*/ 257627 w 268858"/>
                  <a:gd name="connsiteY4-40" fmla="*/ 81629 h 730241"/>
                  <a:gd name="connsiteX0-41" fmla="*/ 257627 w 268858"/>
                  <a:gd name="connsiteY0-42" fmla="*/ 106343 h 754955"/>
                  <a:gd name="connsiteX1-43" fmla="*/ 197390 w 268858"/>
                  <a:gd name="connsiteY1-44" fmla="*/ 690943 h 754955"/>
                  <a:gd name="connsiteX2-45" fmla="*/ 2495 w 268858"/>
                  <a:gd name="connsiteY2-46" fmla="*/ 622148 h 754955"/>
                  <a:gd name="connsiteX3-47" fmla="*/ 52799 w 268858"/>
                  <a:gd name="connsiteY3-48" fmla="*/ 133949 h 754955"/>
                  <a:gd name="connsiteX4-49" fmla="*/ 257627 w 268858"/>
                  <a:gd name="connsiteY4-50" fmla="*/ 106343 h 754955"/>
                  <a:gd name="connsiteX0-51" fmla="*/ 257627 w 268858"/>
                  <a:gd name="connsiteY0-52" fmla="*/ 96083 h 744695"/>
                  <a:gd name="connsiteX1-53" fmla="*/ 197390 w 268858"/>
                  <a:gd name="connsiteY1-54" fmla="*/ 680683 h 744695"/>
                  <a:gd name="connsiteX2-55" fmla="*/ 2495 w 268858"/>
                  <a:gd name="connsiteY2-56" fmla="*/ 611888 h 744695"/>
                  <a:gd name="connsiteX3-57" fmla="*/ 52799 w 268858"/>
                  <a:gd name="connsiteY3-58" fmla="*/ 123689 h 744695"/>
                  <a:gd name="connsiteX4-59" fmla="*/ 257627 w 268858"/>
                  <a:gd name="connsiteY4-60" fmla="*/ 96083 h 744695"/>
                  <a:gd name="connsiteX0-61" fmla="*/ 257627 w 268858"/>
                  <a:gd name="connsiteY0-62" fmla="*/ 91035 h 739647"/>
                  <a:gd name="connsiteX1-63" fmla="*/ 197390 w 268858"/>
                  <a:gd name="connsiteY1-64" fmla="*/ 675635 h 739647"/>
                  <a:gd name="connsiteX2-65" fmla="*/ 2495 w 268858"/>
                  <a:gd name="connsiteY2-66" fmla="*/ 606840 h 739647"/>
                  <a:gd name="connsiteX3-67" fmla="*/ 52799 w 268858"/>
                  <a:gd name="connsiteY3-68" fmla="*/ 118641 h 739647"/>
                  <a:gd name="connsiteX4-69" fmla="*/ 257627 w 268858"/>
                  <a:gd name="connsiteY4-70" fmla="*/ 91035 h 739647"/>
                  <a:gd name="connsiteX0-71" fmla="*/ 257627 w 268858"/>
                  <a:gd name="connsiteY0-72" fmla="*/ 97969 h 746581"/>
                  <a:gd name="connsiteX1-73" fmla="*/ 197390 w 268858"/>
                  <a:gd name="connsiteY1-74" fmla="*/ 682569 h 746581"/>
                  <a:gd name="connsiteX2-75" fmla="*/ 2495 w 268858"/>
                  <a:gd name="connsiteY2-76" fmla="*/ 613774 h 746581"/>
                  <a:gd name="connsiteX3-77" fmla="*/ 52799 w 268858"/>
                  <a:gd name="connsiteY3-78" fmla="*/ 125575 h 746581"/>
                  <a:gd name="connsiteX4-79" fmla="*/ 257627 w 268858"/>
                  <a:gd name="connsiteY4-80" fmla="*/ 97969 h 746581"/>
                  <a:gd name="connsiteX0-81" fmla="*/ 257627 w 268858"/>
                  <a:gd name="connsiteY0-82" fmla="*/ 103163 h 751775"/>
                  <a:gd name="connsiteX1-83" fmla="*/ 197390 w 268858"/>
                  <a:gd name="connsiteY1-84" fmla="*/ 687763 h 751775"/>
                  <a:gd name="connsiteX2-85" fmla="*/ 2495 w 268858"/>
                  <a:gd name="connsiteY2-86" fmla="*/ 618968 h 751775"/>
                  <a:gd name="connsiteX3-87" fmla="*/ 52799 w 268858"/>
                  <a:gd name="connsiteY3-88" fmla="*/ 130769 h 751775"/>
                  <a:gd name="connsiteX4-89" fmla="*/ 257627 w 268858"/>
                  <a:gd name="connsiteY4-90" fmla="*/ 103163 h 751775"/>
                  <a:gd name="connsiteX0-91" fmla="*/ 257627 w 268858"/>
                  <a:gd name="connsiteY0-92" fmla="*/ 97387 h 745999"/>
                  <a:gd name="connsiteX1-93" fmla="*/ 197390 w 268858"/>
                  <a:gd name="connsiteY1-94" fmla="*/ 681987 h 745999"/>
                  <a:gd name="connsiteX2-95" fmla="*/ 2495 w 268858"/>
                  <a:gd name="connsiteY2-96" fmla="*/ 613192 h 745999"/>
                  <a:gd name="connsiteX3-97" fmla="*/ 52799 w 268858"/>
                  <a:gd name="connsiteY3-98" fmla="*/ 124993 h 745999"/>
                  <a:gd name="connsiteX4-99" fmla="*/ 257627 w 268858"/>
                  <a:gd name="connsiteY4-100" fmla="*/ 97387 h 745999"/>
                  <a:gd name="connsiteX0-101" fmla="*/ 257627 w 268858"/>
                  <a:gd name="connsiteY0-102" fmla="*/ 100879 h 749491"/>
                  <a:gd name="connsiteX1-103" fmla="*/ 197390 w 268858"/>
                  <a:gd name="connsiteY1-104" fmla="*/ 685479 h 749491"/>
                  <a:gd name="connsiteX2-105" fmla="*/ 2495 w 268858"/>
                  <a:gd name="connsiteY2-106" fmla="*/ 616684 h 749491"/>
                  <a:gd name="connsiteX3-107" fmla="*/ 52799 w 268858"/>
                  <a:gd name="connsiteY3-108" fmla="*/ 128485 h 749491"/>
                  <a:gd name="connsiteX4-109" fmla="*/ 257627 w 268858"/>
                  <a:gd name="connsiteY4-110" fmla="*/ 100879 h 749491"/>
                  <a:gd name="connsiteX0-111" fmla="*/ 257627 w 268858"/>
                  <a:gd name="connsiteY0-112" fmla="*/ 92567 h 741179"/>
                  <a:gd name="connsiteX1-113" fmla="*/ 197390 w 268858"/>
                  <a:gd name="connsiteY1-114" fmla="*/ 677167 h 741179"/>
                  <a:gd name="connsiteX2-115" fmla="*/ 2495 w 268858"/>
                  <a:gd name="connsiteY2-116" fmla="*/ 608372 h 741179"/>
                  <a:gd name="connsiteX3-117" fmla="*/ 52799 w 268858"/>
                  <a:gd name="connsiteY3-118" fmla="*/ 120173 h 741179"/>
                  <a:gd name="connsiteX4-119" fmla="*/ 257627 w 268858"/>
                  <a:gd name="connsiteY4-120" fmla="*/ 92567 h 741179"/>
                  <a:gd name="connsiteX0-121" fmla="*/ 257627 w 268858"/>
                  <a:gd name="connsiteY0-122" fmla="*/ 99493 h 748105"/>
                  <a:gd name="connsiteX1-123" fmla="*/ 197390 w 268858"/>
                  <a:gd name="connsiteY1-124" fmla="*/ 684093 h 748105"/>
                  <a:gd name="connsiteX2-125" fmla="*/ 2495 w 268858"/>
                  <a:gd name="connsiteY2-126" fmla="*/ 615298 h 748105"/>
                  <a:gd name="connsiteX3-127" fmla="*/ 52799 w 268858"/>
                  <a:gd name="connsiteY3-128" fmla="*/ 127099 h 748105"/>
                  <a:gd name="connsiteX4-129" fmla="*/ 257627 w 268858"/>
                  <a:gd name="connsiteY4-130" fmla="*/ 99493 h 748105"/>
                  <a:gd name="connsiteX0-131" fmla="*/ 257627 w 268858"/>
                  <a:gd name="connsiteY0-132" fmla="*/ 93853 h 742465"/>
                  <a:gd name="connsiteX1-133" fmla="*/ 197390 w 268858"/>
                  <a:gd name="connsiteY1-134" fmla="*/ 678453 h 742465"/>
                  <a:gd name="connsiteX2-135" fmla="*/ 2495 w 268858"/>
                  <a:gd name="connsiteY2-136" fmla="*/ 609658 h 742465"/>
                  <a:gd name="connsiteX3-137" fmla="*/ 52799 w 268858"/>
                  <a:gd name="connsiteY3-138" fmla="*/ 121459 h 742465"/>
                  <a:gd name="connsiteX4-139" fmla="*/ 257627 w 268858"/>
                  <a:gd name="connsiteY4-140" fmla="*/ 93853 h 742465"/>
                  <a:gd name="connsiteX0-141" fmla="*/ 257679 w 268910"/>
                  <a:gd name="connsiteY0-142" fmla="*/ 93853 h 740293"/>
                  <a:gd name="connsiteX1-143" fmla="*/ 197442 w 268910"/>
                  <a:gd name="connsiteY1-144" fmla="*/ 678453 h 740293"/>
                  <a:gd name="connsiteX2-145" fmla="*/ 2547 w 268910"/>
                  <a:gd name="connsiteY2-146" fmla="*/ 609658 h 740293"/>
                  <a:gd name="connsiteX3-147" fmla="*/ 52851 w 268910"/>
                  <a:gd name="connsiteY3-148" fmla="*/ 121459 h 740293"/>
                  <a:gd name="connsiteX4-149" fmla="*/ 257679 w 268910"/>
                  <a:gd name="connsiteY4-150" fmla="*/ 93853 h 740293"/>
                  <a:gd name="connsiteX0-151" fmla="*/ 257679 w 268910"/>
                  <a:gd name="connsiteY0-152" fmla="*/ 93853 h 740293"/>
                  <a:gd name="connsiteX1-153" fmla="*/ 197442 w 268910"/>
                  <a:gd name="connsiteY1-154" fmla="*/ 678453 h 740293"/>
                  <a:gd name="connsiteX2-155" fmla="*/ 2547 w 268910"/>
                  <a:gd name="connsiteY2-156" fmla="*/ 609658 h 740293"/>
                  <a:gd name="connsiteX3-157" fmla="*/ 52851 w 268910"/>
                  <a:gd name="connsiteY3-158" fmla="*/ 121459 h 740293"/>
                  <a:gd name="connsiteX4-159" fmla="*/ 257679 w 268910"/>
                  <a:gd name="connsiteY4-160" fmla="*/ 93853 h 740293"/>
                  <a:gd name="connsiteX0-161" fmla="*/ 266391 w 277622"/>
                  <a:gd name="connsiteY0-162" fmla="*/ 93853 h 737812"/>
                  <a:gd name="connsiteX1-163" fmla="*/ 206154 w 277622"/>
                  <a:gd name="connsiteY1-164" fmla="*/ 678453 h 737812"/>
                  <a:gd name="connsiteX2-165" fmla="*/ 11259 w 277622"/>
                  <a:gd name="connsiteY2-166" fmla="*/ 609658 h 737812"/>
                  <a:gd name="connsiteX3-167" fmla="*/ 61563 w 277622"/>
                  <a:gd name="connsiteY3-168" fmla="*/ 121459 h 737812"/>
                  <a:gd name="connsiteX4-169" fmla="*/ 266391 w 277622"/>
                  <a:gd name="connsiteY4-170" fmla="*/ 93853 h 737812"/>
                  <a:gd name="connsiteX0-171" fmla="*/ 266724 w 277955"/>
                  <a:gd name="connsiteY0-172" fmla="*/ 93853 h 747835"/>
                  <a:gd name="connsiteX1-173" fmla="*/ 206487 w 277955"/>
                  <a:gd name="connsiteY1-174" fmla="*/ 678453 h 747835"/>
                  <a:gd name="connsiteX2-175" fmla="*/ 11592 w 277955"/>
                  <a:gd name="connsiteY2-176" fmla="*/ 609658 h 747835"/>
                  <a:gd name="connsiteX3-177" fmla="*/ 61896 w 277955"/>
                  <a:gd name="connsiteY3-178" fmla="*/ 121459 h 747835"/>
                  <a:gd name="connsiteX4-179" fmla="*/ 266724 w 277955"/>
                  <a:gd name="connsiteY4-180" fmla="*/ 93853 h 747835"/>
                  <a:gd name="connsiteX0-181" fmla="*/ 266025 w 277256"/>
                  <a:gd name="connsiteY0-182" fmla="*/ 93853 h 750752"/>
                  <a:gd name="connsiteX1-183" fmla="*/ 205788 w 277256"/>
                  <a:gd name="connsiteY1-184" fmla="*/ 678453 h 750752"/>
                  <a:gd name="connsiteX2-185" fmla="*/ 10893 w 277256"/>
                  <a:gd name="connsiteY2-186" fmla="*/ 609658 h 750752"/>
                  <a:gd name="connsiteX3-187" fmla="*/ 61197 w 277256"/>
                  <a:gd name="connsiteY3-188" fmla="*/ 121459 h 750752"/>
                  <a:gd name="connsiteX4-189" fmla="*/ 266025 w 277256"/>
                  <a:gd name="connsiteY4-190" fmla="*/ 93853 h 750752"/>
                  <a:gd name="connsiteX0-191" fmla="*/ 266283 w 277514"/>
                  <a:gd name="connsiteY0-192" fmla="*/ 93853 h 749109"/>
                  <a:gd name="connsiteX1-193" fmla="*/ 206046 w 277514"/>
                  <a:gd name="connsiteY1-194" fmla="*/ 678453 h 749109"/>
                  <a:gd name="connsiteX2-195" fmla="*/ 11151 w 277514"/>
                  <a:gd name="connsiteY2-196" fmla="*/ 609658 h 749109"/>
                  <a:gd name="connsiteX3-197" fmla="*/ 61455 w 277514"/>
                  <a:gd name="connsiteY3-198" fmla="*/ 121459 h 749109"/>
                  <a:gd name="connsiteX4-199" fmla="*/ 266283 w 277514"/>
                  <a:gd name="connsiteY4-200" fmla="*/ 93853 h 749109"/>
                  <a:gd name="connsiteX0-201" fmla="*/ 266283 w 277514"/>
                  <a:gd name="connsiteY0-202" fmla="*/ 91155 h 746411"/>
                  <a:gd name="connsiteX1-203" fmla="*/ 206046 w 277514"/>
                  <a:gd name="connsiteY1-204" fmla="*/ 675755 h 746411"/>
                  <a:gd name="connsiteX2-205" fmla="*/ 11151 w 277514"/>
                  <a:gd name="connsiteY2-206" fmla="*/ 606960 h 746411"/>
                  <a:gd name="connsiteX3-207" fmla="*/ 61455 w 277514"/>
                  <a:gd name="connsiteY3-208" fmla="*/ 118761 h 746411"/>
                  <a:gd name="connsiteX4-209" fmla="*/ 266283 w 277514"/>
                  <a:gd name="connsiteY4-210" fmla="*/ 91155 h 746411"/>
                  <a:gd name="connsiteX0-211" fmla="*/ 267399 w 278630"/>
                  <a:gd name="connsiteY0-212" fmla="*/ 91155 h 751005"/>
                  <a:gd name="connsiteX1-213" fmla="*/ 207162 w 278630"/>
                  <a:gd name="connsiteY1-214" fmla="*/ 675755 h 751005"/>
                  <a:gd name="connsiteX2-215" fmla="*/ 12267 w 278630"/>
                  <a:gd name="connsiteY2-216" fmla="*/ 606960 h 751005"/>
                  <a:gd name="connsiteX3-217" fmla="*/ 62571 w 278630"/>
                  <a:gd name="connsiteY3-218" fmla="*/ 118761 h 751005"/>
                  <a:gd name="connsiteX4-219" fmla="*/ 267399 w 278630"/>
                  <a:gd name="connsiteY4-220" fmla="*/ 91155 h 751005"/>
                  <a:gd name="connsiteX0-221" fmla="*/ 264616 w 275847"/>
                  <a:gd name="connsiteY0-222" fmla="*/ 91155 h 745190"/>
                  <a:gd name="connsiteX1-223" fmla="*/ 204379 w 275847"/>
                  <a:gd name="connsiteY1-224" fmla="*/ 675755 h 745190"/>
                  <a:gd name="connsiteX2-225" fmla="*/ 9484 w 275847"/>
                  <a:gd name="connsiteY2-226" fmla="*/ 606960 h 745190"/>
                  <a:gd name="connsiteX3-227" fmla="*/ 59788 w 275847"/>
                  <a:gd name="connsiteY3-228" fmla="*/ 118761 h 745190"/>
                  <a:gd name="connsiteX4-229" fmla="*/ 264616 w 275847"/>
                  <a:gd name="connsiteY4-230" fmla="*/ 91155 h 74519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75847" h="745190">
                    <a:moveTo>
                      <a:pt x="264616" y="91155"/>
                    </a:moveTo>
                    <a:cubicBezTo>
                      <a:pt x="291152" y="288042"/>
                      <a:pt x="270506" y="488416"/>
                      <a:pt x="204379" y="675755"/>
                    </a:cubicBezTo>
                    <a:cubicBezTo>
                      <a:pt x="149785" y="805489"/>
                      <a:pt x="-44874" y="736631"/>
                      <a:pt x="9484" y="606960"/>
                    </a:cubicBezTo>
                    <a:cubicBezTo>
                      <a:pt x="64706" y="450514"/>
                      <a:pt x="81948" y="283181"/>
                      <a:pt x="59788" y="118761"/>
                    </a:cubicBezTo>
                    <a:cubicBezTo>
                      <a:pt x="34786" y="-13388"/>
                      <a:pt x="224175" y="-52590"/>
                      <a:pt x="264616" y="91155"/>
                    </a:cubicBez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solidFill>
                    <a:schemeClr val="tx1"/>
                  </a:solidFill>
                </a:endParaRPr>
              </a:p>
            </p:txBody>
          </p:sp>
          <p:grpSp>
            <p:nvGrpSpPr>
              <p:cNvPr id="220" name="组合 224"/>
              <p:cNvGrpSpPr/>
              <p:nvPr/>
            </p:nvGrpSpPr>
            <p:grpSpPr bwMode="auto">
              <a:xfrm>
                <a:off x="6912411" y="2886893"/>
                <a:ext cx="349200" cy="349200"/>
                <a:chOff x="3510331" y="2476458"/>
                <a:chExt cx="349200" cy="349200"/>
              </a:xfrm>
            </p:grpSpPr>
            <p:sp>
              <p:nvSpPr>
                <p:cNvPr id="233" name="椭圆 232"/>
                <p:cNvSpPr/>
                <p:nvPr/>
              </p:nvSpPr>
              <p:spPr>
                <a:xfrm>
                  <a:off x="3510035" y="2476622"/>
                  <a:ext cx="350020" cy="348361"/>
                </a:xfrm>
                <a:prstGeom prst="ellipse">
                  <a:avLst/>
                </a:prstGeom>
                <a:noFill/>
                <a:ln w="6350">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34" name="椭圆 233"/>
                <p:cNvSpPr/>
                <p:nvPr/>
              </p:nvSpPr>
              <p:spPr>
                <a:xfrm>
                  <a:off x="3605040" y="2571629"/>
                  <a:ext cx="160009" cy="158347"/>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221" name="组合 225"/>
              <p:cNvGrpSpPr/>
              <p:nvPr/>
            </p:nvGrpSpPr>
            <p:grpSpPr bwMode="auto">
              <a:xfrm>
                <a:off x="6738287" y="4110918"/>
                <a:ext cx="349200" cy="349200"/>
                <a:chOff x="3510331" y="2476458"/>
                <a:chExt cx="349200" cy="349200"/>
              </a:xfrm>
            </p:grpSpPr>
            <p:sp>
              <p:nvSpPr>
                <p:cNvPr id="231" name="椭圆 230"/>
                <p:cNvSpPr/>
                <p:nvPr/>
              </p:nvSpPr>
              <p:spPr>
                <a:xfrm>
                  <a:off x="3510816" y="2476029"/>
                  <a:ext cx="348353" cy="350028"/>
                </a:xfrm>
                <a:prstGeom prst="ellipse">
                  <a:avLst/>
                </a:prstGeom>
                <a:noFill/>
                <a:ln w="6350">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32" name="椭圆 231"/>
                <p:cNvSpPr/>
                <p:nvPr/>
              </p:nvSpPr>
              <p:spPr>
                <a:xfrm>
                  <a:off x="3605821" y="2571036"/>
                  <a:ext cx="158343" cy="16001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222" name="组合 226"/>
              <p:cNvGrpSpPr/>
              <p:nvPr/>
            </p:nvGrpSpPr>
            <p:grpSpPr bwMode="auto">
              <a:xfrm>
                <a:off x="4611046" y="3859232"/>
                <a:ext cx="349200" cy="349200"/>
                <a:chOff x="3510331" y="2476458"/>
                <a:chExt cx="349200" cy="349200"/>
              </a:xfrm>
            </p:grpSpPr>
            <p:sp>
              <p:nvSpPr>
                <p:cNvPr id="229" name="椭圆 228"/>
                <p:cNvSpPr/>
                <p:nvPr/>
              </p:nvSpPr>
              <p:spPr>
                <a:xfrm>
                  <a:off x="3509604" y="2476026"/>
                  <a:ext cx="350020" cy="350028"/>
                </a:xfrm>
                <a:prstGeom prst="ellipse">
                  <a:avLst/>
                </a:prstGeom>
                <a:noFill/>
                <a:ln w="6350">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30" name="椭圆 229"/>
                <p:cNvSpPr/>
                <p:nvPr/>
              </p:nvSpPr>
              <p:spPr>
                <a:xfrm>
                  <a:off x="3604610" y="2571035"/>
                  <a:ext cx="160009" cy="16001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223" name="组合 227"/>
              <p:cNvGrpSpPr/>
              <p:nvPr/>
            </p:nvGrpSpPr>
            <p:grpSpPr bwMode="auto">
              <a:xfrm>
                <a:off x="4767400" y="2644934"/>
                <a:ext cx="349200" cy="349200"/>
                <a:chOff x="3510331" y="2476458"/>
                <a:chExt cx="349200" cy="349200"/>
              </a:xfrm>
            </p:grpSpPr>
            <p:sp>
              <p:nvSpPr>
                <p:cNvPr id="227" name="椭圆 226"/>
                <p:cNvSpPr/>
                <p:nvPr/>
              </p:nvSpPr>
              <p:spPr>
                <a:xfrm>
                  <a:off x="3509926" y="2476895"/>
                  <a:ext cx="350020" cy="348362"/>
                </a:xfrm>
                <a:prstGeom prst="ellipse">
                  <a:avLst/>
                </a:prstGeom>
                <a:noFill/>
                <a:ln w="6350">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28" name="椭圆 227"/>
                <p:cNvSpPr/>
                <p:nvPr/>
              </p:nvSpPr>
              <p:spPr>
                <a:xfrm>
                  <a:off x="3604932" y="2571903"/>
                  <a:ext cx="160009" cy="15834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224" name="组合 228"/>
              <p:cNvGrpSpPr/>
              <p:nvPr/>
            </p:nvGrpSpPr>
            <p:grpSpPr bwMode="auto">
              <a:xfrm>
                <a:off x="5610804" y="4587579"/>
                <a:ext cx="349200" cy="349200"/>
                <a:chOff x="3510331" y="2476458"/>
                <a:chExt cx="349200" cy="349200"/>
              </a:xfrm>
            </p:grpSpPr>
            <p:sp>
              <p:nvSpPr>
                <p:cNvPr id="225" name="椭圆 224"/>
                <p:cNvSpPr/>
                <p:nvPr/>
              </p:nvSpPr>
              <p:spPr>
                <a:xfrm>
                  <a:off x="3509903" y="2476072"/>
                  <a:ext cx="350020" cy="350028"/>
                </a:xfrm>
                <a:prstGeom prst="ellipse">
                  <a:avLst/>
                </a:prstGeom>
                <a:noFill/>
                <a:ln w="6350">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26" name="椭圆 225"/>
                <p:cNvSpPr/>
                <p:nvPr/>
              </p:nvSpPr>
              <p:spPr>
                <a:xfrm>
                  <a:off x="3604909" y="2571079"/>
                  <a:ext cx="160009" cy="16001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grpSp>
      <p:sp>
        <p:nvSpPr>
          <p:cNvPr id="250" name="任意多边形 249"/>
          <p:cNvSpPr/>
          <p:nvPr/>
        </p:nvSpPr>
        <p:spPr>
          <a:xfrm>
            <a:off x="1439389" y="734582"/>
            <a:ext cx="5918597" cy="4023122"/>
          </a:xfrm>
          <a:custGeom>
            <a:avLst/>
            <a:gdLst>
              <a:gd name="connsiteX0" fmla="*/ 2225040 w 7518400"/>
              <a:gd name="connsiteY0" fmla="*/ 60960 h 5110480"/>
              <a:gd name="connsiteX1" fmla="*/ 0 w 7518400"/>
              <a:gd name="connsiteY1" fmla="*/ 2590800 h 5110480"/>
              <a:gd name="connsiteX2" fmla="*/ 2479040 w 7518400"/>
              <a:gd name="connsiteY2" fmla="*/ 5110480 h 5110480"/>
              <a:gd name="connsiteX3" fmla="*/ 5140960 w 7518400"/>
              <a:gd name="connsiteY3" fmla="*/ 5080000 h 5110480"/>
              <a:gd name="connsiteX4" fmla="*/ 7518400 w 7518400"/>
              <a:gd name="connsiteY4" fmla="*/ 2651760 h 5110480"/>
              <a:gd name="connsiteX5" fmla="*/ 4937760 w 7518400"/>
              <a:gd name="connsiteY5" fmla="*/ 0 h 5110480"/>
              <a:gd name="connsiteX6" fmla="*/ 2225040 w 7518400"/>
              <a:gd name="connsiteY6" fmla="*/ 60960 h 5110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518400" h="5110480">
                <a:moveTo>
                  <a:pt x="2225040" y="60960"/>
                </a:moveTo>
                <a:lnTo>
                  <a:pt x="0" y="2590800"/>
                </a:lnTo>
                <a:lnTo>
                  <a:pt x="2479040" y="5110480"/>
                </a:lnTo>
                <a:lnTo>
                  <a:pt x="5140960" y="5080000"/>
                </a:lnTo>
                <a:lnTo>
                  <a:pt x="7518400" y="2651760"/>
                </a:lnTo>
                <a:lnTo>
                  <a:pt x="4937760" y="0"/>
                </a:lnTo>
                <a:lnTo>
                  <a:pt x="2225040" y="60960"/>
                </a:lnTo>
                <a:close/>
              </a:path>
            </a:pathLst>
          </a:custGeom>
          <a:solidFill>
            <a:srgbClr val="28549C">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51" name="文本框 260"/>
          <p:cNvSpPr txBox="1">
            <a:spLocks noChangeArrowheads="1"/>
          </p:cNvSpPr>
          <p:nvPr/>
        </p:nvSpPr>
        <p:spPr bwMode="auto">
          <a:xfrm>
            <a:off x="3077767" y="2792017"/>
            <a:ext cx="230704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3600" b="1" dirty="0" smtClean="0">
                <a:solidFill>
                  <a:schemeClr val="bg1"/>
                </a:solidFill>
                <a:latin typeface="微软雅黑" panose="020B0503020204020204" pitchFamily="34" charset="-122"/>
                <a:ea typeface="微软雅黑" panose="020B0503020204020204" pitchFamily="34" charset="-122"/>
              </a:rPr>
              <a:t>  谢谢观看</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sp>
        <p:nvSpPr>
          <p:cNvPr id="252" name="文本框 259"/>
          <p:cNvSpPr txBox="1">
            <a:spLocks noChangeArrowheads="1"/>
          </p:cNvSpPr>
          <p:nvPr/>
        </p:nvSpPr>
        <p:spPr bwMode="auto">
          <a:xfrm>
            <a:off x="3084910" y="1545432"/>
            <a:ext cx="3007555" cy="141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8625" b="1" dirty="0" smtClean="0">
                <a:solidFill>
                  <a:schemeClr val="bg1"/>
                </a:solidFill>
                <a:latin typeface="微软雅黑" panose="020B0503020204020204" pitchFamily="34" charset="-122"/>
                <a:ea typeface="微软雅黑" panose="020B0503020204020204" pitchFamily="34" charset="-122"/>
              </a:rPr>
              <a:t>202X</a:t>
            </a:r>
            <a:endParaRPr lang="zh-CN" altLang="en-US" sz="8625" b="1" dirty="0">
              <a:solidFill>
                <a:schemeClr val="bg1"/>
              </a:solidFill>
              <a:latin typeface="微软雅黑" panose="020B0503020204020204" pitchFamily="34" charset="-122"/>
              <a:ea typeface="微软雅黑" panose="020B0503020204020204" pitchFamily="34" charset="-122"/>
            </a:endParaRPr>
          </a:p>
        </p:txBody>
      </p:sp>
      <p:grpSp>
        <p:nvGrpSpPr>
          <p:cNvPr id="253" name="组合 252"/>
          <p:cNvGrpSpPr/>
          <p:nvPr/>
        </p:nvGrpSpPr>
        <p:grpSpPr>
          <a:xfrm>
            <a:off x="8099823" y="4174332"/>
            <a:ext cx="1216819" cy="1216819"/>
            <a:chOff x="10799763" y="5565775"/>
            <a:chExt cx="1622425" cy="1622425"/>
          </a:xfrm>
        </p:grpSpPr>
        <p:grpSp>
          <p:nvGrpSpPr>
            <p:cNvPr id="254" name="组合 253"/>
            <p:cNvGrpSpPr/>
            <p:nvPr/>
          </p:nvGrpSpPr>
          <p:grpSpPr bwMode="auto">
            <a:xfrm>
              <a:off x="10799763" y="5565775"/>
              <a:ext cx="1622425" cy="1622425"/>
              <a:chOff x="9919874" y="407800"/>
              <a:chExt cx="2268404" cy="2268404"/>
            </a:xfrm>
          </p:grpSpPr>
          <p:sp>
            <p:nvSpPr>
              <p:cNvPr id="261" name="椭圆 260"/>
              <p:cNvSpPr/>
              <p:nvPr/>
            </p:nvSpPr>
            <p:spPr>
              <a:xfrm>
                <a:off x="10250590" y="738517"/>
                <a:ext cx="1606971" cy="1606971"/>
              </a:xfrm>
              <a:prstGeom prst="ellipse">
                <a:avLst/>
              </a:prstGeom>
              <a:noFill/>
              <a:ln w="3175">
                <a:solidFill>
                  <a:schemeClr val="bg1">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62" name="椭圆 261"/>
              <p:cNvSpPr/>
              <p:nvPr/>
            </p:nvSpPr>
            <p:spPr>
              <a:xfrm>
                <a:off x="9919874" y="407800"/>
                <a:ext cx="2268404" cy="2268404"/>
              </a:xfrm>
              <a:prstGeom prst="ellipse">
                <a:avLst/>
              </a:prstGeom>
              <a:noFill/>
              <a:ln w="3175">
                <a:solidFill>
                  <a:schemeClr val="bg1">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63" name="椭圆 262"/>
              <p:cNvSpPr/>
              <p:nvPr/>
            </p:nvSpPr>
            <p:spPr>
              <a:xfrm>
                <a:off x="10288323" y="776249"/>
                <a:ext cx="1531506" cy="1531506"/>
              </a:xfrm>
              <a:prstGeom prst="ellipse">
                <a:avLst/>
              </a:prstGeom>
              <a:blipFill dpi="0" rotWithShape="1">
                <a:blip r:embed="rId3" cstate="screen">
                  <a:alphaModFix amt="55000"/>
                </a:blip>
                <a:srcRect/>
                <a:stretch>
                  <a:fillRect/>
                </a:stretch>
              </a:blipFill>
              <a:ln w="3175">
                <a:solidFill>
                  <a:schemeClr val="bg1">
                    <a:alpha val="54000"/>
                  </a:schemeClr>
                </a:solidFill>
                <a:prstDash val="sysDot"/>
                <a:roun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64" name="椭圆 263"/>
              <p:cNvSpPr/>
              <p:nvPr/>
            </p:nvSpPr>
            <p:spPr>
              <a:xfrm>
                <a:off x="10057488" y="545414"/>
                <a:ext cx="1993177" cy="1993177"/>
              </a:xfrm>
              <a:prstGeom prst="ellipse">
                <a:avLst/>
              </a:prstGeom>
              <a:noFill/>
              <a:ln w="3175" cmpd="sng">
                <a:solidFill>
                  <a:schemeClr val="bg1">
                    <a:alpha val="54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255" name="组合 1"/>
            <p:cNvGrpSpPr/>
            <p:nvPr/>
          </p:nvGrpSpPr>
          <p:grpSpPr bwMode="auto">
            <a:xfrm>
              <a:off x="11202988" y="6084888"/>
              <a:ext cx="922337" cy="765175"/>
              <a:chOff x="8658759" y="5376728"/>
              <a:chExt cx="922220" cy="763785"/>
            </a:xfrm>
          </p:grpSpPr>
          <p:grpSp>
            <p:nvGrpSpPr>
              <p:cNvPr id="256" name="组合 190"/>
              <p:cNvGrpSpPr/>
              <p:nvPr/>
            </p:nvGrpSpPr>
            <p:grpSpPr bwMode="auto">
              <a:xfrm>
                <a:off x="8658759" y="5376728"/>
                <a:ext cx="478777" cy="478777"/>
                <a:chOff x="9919874" y="407800"/>
                <a:chExt cx="2268404" cy="2268404"/>
              </a:xfrm>
            </p:grpSpPr>
            <p:sp>
              <p:nvSpPr>
                <p:cNvPr id="259" name="椭圆 258"/>
                <p:cNvSpPr/>
                <p:nvPr/>
              </p:nvSpPr>
              <p:spPr>
                <a:xfrm>
                  <a:off x="9919874" y="407800"/>
                  <a:ext cx="2271185" cy="2267349"/>
                </a:xfrm>
                <a:prstGeom prst="ellipse">
                  <a:avLst/>
                </a:prstGeom>
                <a:noFill/>
                <a:ln w="6350">
                  <a:solidFill>
                    <a:schemeClr val="bg1">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60" name="椭圆 259"/>
                <p:cNvSpPr/>
                <p:nvPr/>
              </p:nvSpPr>
              <p:spPr>
                <a:xfrm>
                  <a:off x="10055243" y="542940"/>
                  <a:ext cx="2000448" cy="1997069"/>
                </a:xfrm>
                <a:prstGeom prst="ellipse">
                  <a:avLst/>
                </a:prstGeom>
                <a:noFill/>
                <a:ln w="6350" cmpd="sng">
                  <a:solidFill>
                    <a:schemeClr val="bg1">
                      <a:alpha val="54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sp>
            <p:nvSpPr>
              <p:cNvPr id="257" name="椭圆 256"/>
              <p:cNvSpPr/>
              <p:nvPr/>
            </p:nvSpPr>
            <p:spPr>
              <a:xfrm>
                <a:off x="8744473" y="5661959"/>
                <a:ext cx="479364" cy="478554"/>
              </a:xfrm>
              <a:prstGeom prst="ellipse">
                <a:avLst/>
              </a:prstGeom>
              <a:noFill/>
              <a:ln w="6350">
                <a:solidFill>
                  <a:schemeClr val="bg1">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58" name="椭圆 257"/>
              <p:cNvSpPr/>
              <p:nvPr/>
            </p:nvSpPr>
            <p:spPr>
              <a:xfrm>
                <a:off x="8942885" y="5384651"/>
                <a:ext cx="638094" cy="638601"/>
              </a:xfrm>
              <a:prstGeom prst="ellipse">
                <a:avLst/>
              </a:prstGeom>
              <a:noFill/>
              <a:ln w="6350">
                <a:solidFill>
                  <a:schemeClr val="bg1">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pic>
        <p:nvPicPr>
          <p:cNvPr id="265" name="图片 2"/>
          <p:cNvPicPr>
            <a:picLocks noChangeAspect="1" noChangeArrowheads="1"/>
          </p:cNvPicPr>
          <p:nvPr/>
        </p:nvPicPr>
        <p:blipFill>
          <a:blip r:embed="rId4" cstate="screen"/>
          <a:srcRect/>
          <a:stretch>
            <a:fillRect/>
          </a:stretch>
        </p:blipFill>
        <p:spPr bwMode="auto">
          <a:xfrm>
            <a:off x="7525942" y="117872"/>
            <a:ext cx="1640681" cy="1346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66" name="组合 15"/>
          <p:cNvGrpSpPr/>
          <p:nvPr/>
        </p:nvGrpSpPr>
        <p:grpSpPr bwMode="auto">
          <a:xfrm>
            <a:off x="214313" y="164306"/>
            <a:ext cx="736868" cy="561975"/>
            <a:chOff x="301911" y="148438"/>
            <a:chExt cx="981567" cy="749431"/>
          </a:xfrm>
        </p:grpSpPr>
        <p:sp>
          <p:nvSpPr>
            <p:cNvPr id="267" name="文本框 242"/>
            <p:cNvSpPr txBox="1">
              <a:spLocks noChangeArrowheads="1"/>
            </p:cNvSpPr>
            <p:nvPr/>
          </p:nvSpPr>
          <p:spPr bwMode="auto">
            <a:xfrm>
              <a:off x="301911" y="294632"/>
              <a:ext cx="981567" cy="492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b="1" dirty="0">
                  <a:solidFill>
                    <a:schemeClr val="bg1"/>
                  </a:solidFill>
                </a:rPr>
                <a:t>LOGO</a:t>
              </a:r>
              <a:endParaRPr lang="zh-CN" altLang="en-US" b="1" dirty="0">
                <a:solidFill>
                  <a:schemeClr val="bg1"/>
                </a:solidFill>
              </a:endParaRPr>
            </a:p>
          </p:txBody>
        </p:sp>
        <p:grpSp>
          <p:nvGrpSpPr>
            <p:cNvPr id="268" name="组合 14"/>
            <p:cNvGrpSpPr/>
            <p:nvPr/>
          </p:nvGrpSpPr>
          <p:grpSpPr bwMode="auto">
            <a:xfrm>
              <a:off x="387931" y="148438"/>
              <a:ext cx="749431" cy="749431"/>
              <a:chOff x="2062702" y="2028697"/>
              <a:chExt cx="531150" cy="531150"/>
            </a:xfrm>
          </p:grpSpPr>
          <p:sp>
            <p:nvSpPr>
              <p:cNvPr id="269" name="七角星 268"/>
              <p:cNvSpPr/>
              <p:nvPr/>
            </p:nvSpPr>
            <p:spPr>
              <a:xfrm rot="20584476">
                <a:off x="2206316" y="2182866"/>
                <a:ext cx="251790" cy="252071"/>
              </a:xfrm>
              <a:prstGeom prst="star7">
                <a:avLst/>
              </a:prstGeom>
              <a:noFill/>
              <a:ln w="9525">
                <a:solidFill>
                  <a:schemeClr val="bg1">
                    <a:alpha val="53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70" name="七角星 269"/>
              <p:cNvSpPr/>
              <p:nvPr/>
            </p:nvSpPr>
            <p:spPr>
              <a:xfrm>
                <a:off x="2062436" y="2028697"/>
                <a:ext cx="531682" cy="531150"/>
              </a:xfrm>
              <a:prstGeom prst="star7">
                <a:avLst/>
              </a:prstGeom>
              <a:noFill/>
              <a:ln>
                <a:solidFill>
                  <a:schemeClr val="bg1">
                    <a:alpha val="53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71" name="椭圆 270"/>
              <p:cNvSpPr/>
              <p:nvPr/>
            </p:nvSpPr>
            <p:spPr>
              <a:xfrm>
                <a:off x="2177090" y="2164861"/>
                <a:ext cx="314738" cy="313963"/>
              </a:xfrm>
              <a:prstGeom prst="ellipse">
                <a:avLst/>
              </a:prstGeom>
              <a:noFill/>
              <a:ln w="9525">
                <a:solidFill>
                  <a:schemeClr val="bg1">
                    <a:alpha val="53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sp>
        <p:nvSpPr>
          <p:cNvPr id="272" name="矩形 3"/>
          <p:cNvSpPr>
            <a:spLocks noChangeArrowheads="1"/>
          </p:cNvSpPr>
          <p:nvPr/>
        </p:nvSpPr>
        <p:spPr bwMode="auto">
          <a:xfrm>
            <a:off x="3235980" y="3420666"/>
            <a:ext cx="325614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dirty="0" smtClean="0">
                <a:solidFill>
                  <a:schemeClr val="bg1"/>
                </a:solidFill>
              </a:rPr>
              <a:t>Summary of the year plan report</a:t>
            </a:r>
            <a:endParaRPr lang="zh-CN" altLang="en-US"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4000" advTm="0">
        <p14:vortex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128"/>
                                        </p:tgtEl>
                                        <p:attrNameLst>
                                          <p:attrName>style.visibility</p:attrName>
                                        </p:attrNameLst>
                                      </p:cBhvr>
                                      <p:to>
                                        <p:strVal val="visible"/>
                                      </p:to>
                                    </p:set>
                                    <p:anim calcmode="lin" valueType="num">
                                      <p:cBhvr additive="base">
                                        <p:cTn id="7" dur="500" fill="hold"/>
                                        <p:tgtEl>
                                          <p:spTgt spid="128"/>
                                        </p:tgtEl>
                                        <p:attrNameLst>
                                          <p:attrName>ppt_x</p:attrName>
                                        </p:attrNameLst>
                                      </p:cBhvr>
                                      <p:tavLst>
                                        <p:tav tm="0">
                                          <p:val>
                                            <p:strVal val="0-#ppt_w/2"/>
                                          </p:val>
                                        </p:tav>
                                        <p:tav tm="100000">
                                          <p:val>
                                            <p:strVal val="#ppt_x"/>
                                          </p:val>
                                        </p:tav>
                                      </p:tavLst>
                                    </p:anim>
                                    <p:anim calcmode="lin" valueType="num">
                                      <p:cBhvr additive="base">
                                        <p:cTn id="8" dur="500" fill="hold"/>
                                        <p:tgtEl>
                                          <p:spTgt spid="128"/>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53"/>
                                        </p:tgtEl>
                                        <p:attrNameLst>
                                          <p:attrName>style.visibility</p:attrName>
                                        </p:attrNameLst>
                                      </p:cBhvr>
                                      <p:to>
                                        <p:strVal val="visible"/>
                                      </p:to>
                                    </p:set>
                                    <p:anim calcmode="lin" valueType="num">
                                      <p:cBhvr additive="base">
                                        <p:cTn id="11" dur="500" fill="hold"/>
                                        <p:tgtEl>
                                          <p:spTgt spid="253"/>
                                        </p:tgtEl>
                                        <p:attrNameLst>
                                          <p:attrName>ppt_x</p:attrName>
                                        </p:attrNameLst>
                                      </p:cBhvr>
                                      <p:tavLst>
                                        <p:tav tm="0">
                                          <p:val>
                                            <p:strVal val="#ppt_x"/>
                                          </p:val>
                                        </p:tav>
                                        <p:tav tm="100000">
                                          <p:val>
                                            <p:strVal val="#ppt_x"/>
                                          </p:val>
                                        </p:tav>
                                      </p:tavLst>
                                    </p:anim>
                                    <p:anim calcmode="lin" valueType="num">
                                      <p:cBhvr additive="base">
                                        <p:cTn id="12" dur="500" fill="hold"/>
                                        <p:tgtEl>
                                          <p:spTgt spid="25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265"/>
                                        </p:tgtEl>
                                        <p:attrNameLst>
                                          <p:attrName>style.visibility</p:attrName>
                                        </p:attrNameLst>
                                      </p:cBhvr>
                                      <p:to>
                                        <p:strVal val="visible"/>
                                      </p:to>
                                    </p:set>
                                    <p:anim calcmode="lin" valueType="num">
                                      <p:cBhvr>
                                        <p:cTn id="17" dur="500" fill="hold"/>
                                        <p:tgtEl>
                                          <p:spTgt spid="265"/>
                                        </p:tgtEl>
                                        <p:attrNameLst>
                                          <p:attrName>ppt_w</p:attrName>
                                        </p:attrNameLst>
                                      </p:cBhvr>
                                      <p:tavLst>
                                        <p:tav tm="0">
                                          <p:val>
                                            <p:fltVal val="0"/>
                                          </p:val>
                                        </p:tav>
                                        <p:tav tm="100000">
                                          <p:val>
                                            <p:strVal val="#ppt_w"/>
                                          </p:val>
                                        </p:tav>
                                      </p:tavLst>
                                    </p:anim>
                                    <p:anim calcmode="lin" valueType="num">
                                      <p:cBhvr>
                                        <p:cTn id="18" dur="500" fill="hold"/>
                                        <p:tgtEl>
                                          <p:spTgt spid="265"/>
                                        </p:tgtEl>
                                        <p:attrNameLst>
                                          <p:attrName>ppt_h</p:attrName>
                                        </p:attrNameLst>
                                      </p:cBhvr>
                                      <p:tavLst>
                                        <p:tav tm="0">
                                          <p:val>
                                            <p:fltVal val="0"/>
                                          </p:val>
                                        </p:tav>
                                        <p:tav tm="100000">
                                          <p:val>
                                            <p:strVal val="#ppt_h"/>
                                          </p:val>
                                        </p:tav>
                                      </p:tavLst>
                                    </p:anim>
                                    <p:animEffect transition="in" filter="fade">
                                      <p:cBhvr>
                                        <p:cTn id="19" dur="500"/>
                                        <p:tgtEl>
                                          <p:spTgt spid="265"/>
                                        </p:tgtEl>
                                      </p:cBhvr>
                                    </p:animEffect>
                                  </p:childTnLst>
                                </p:cTn>
                              </p:par>
                              <p:par>
                                <p:cTn id="20" presetID="53" presetClass="entr" presetSubtype="16" fill="hold" nodeType="withEffect">
                                  <p:stCondLst>
                                    <p:cond delay="0"/>
                                  </p:stCondLst>
                                  <p:childTnLst>
                                    <p:set>
                                      <p:cBhvr>
                                        <p:cTn id="21" dur="1" fill="hold">
                                          <p:stCondLst>
                                            <p:cond delay="0"/>
                                          </p:stCondLst>
                                        </p:cTn>
                                        <p:tgtEl>
                                          <p:spTgt spid="266"/>
                                        </p:tgtEl>
                                        <p:attrNameLst>
                                          <p:attrName>style.visibility</p:attrName>
                                        </p:attrNameLst>
                                      </p:cBhvr>
                                      <p:to>
                                        <p:strVal val="visible"/>
                                      </p:to>
                                    </p:set>
                                    <p:anim calcmode="lin" valueType="num">
                                      <p:cBhvr>
                                        <p:cTn id="22" dur="500" fill="hold"/>
                                        <p:tgtEl>
                                          <p:spTgt spid="266"/>
                                        </p:tgtEl>
                                        <p:attrNameLst>
                                          <p:attrName>ppt_w</p:attrName>
                                        </p:attrNameLst>
                                      </p:cBhvr>
                                      <p:tavLst>
                                        <p:tav tm="0">
                                          <p:val>
                                            <p:fltVal val="0"/>
                                          </p:val>
                                        </p:tav>
                                        <p:tav tm="100000">
                                          <p:val>
                                            <p:strVal val="#ppt_w"/>
                                          </p:val>
                                        </p:tav>
                                      </p:tavLst>
                                    </p:anim>
                                    <p:anim calcmode="lin" valueType="num">
                                      <p:cBhvr>
                                        <p:cTn id="23" dur="500" fill="hold"/>
                                        <p:tgtEl>
                                          <p:spTgt spid="266"/>
                                        </p:tgtEl>
                                        <p:attrNameLst>
                                          <p:attrName>ppt_h</p:attrName>
                                        </p:attrNameLst>
                                      </p:cBhvr>
                                      <p:tavLst>
                                        <p:tav tm="0">
                                          <p:val>
                                            <p:fltVal val="0"/>
                                          </p:val>
                                        </p:tav>
                                        <p:tav tm="100000">
                                          <p:val>
                                            <p:strVal val="#ppt_h"/>
                                          </p:val>
                                        </p:tav>
                                      </p:tavLst>
                                    </p:anim>
                                    <p:animEffect transition="in" filter="fade">
                                      <p:cBhvr>
                                        <p:cTn id="24" dur="500"/>
                                        <p:tgtEl>
                                          <p:spTgt spid="266"/>
                                        </p:tgtEl>
                                      </p:cBhvr>
                                    </p:animEffect>
                                  </p:childTnLst>
                                </p:cTn>
                              </p:par>
                            </p:childTnLst>
                          </p:cTn>
                        </p:par>
                        <p:par>
                          <p:cTn id="25" fill="hold">
                            <p:stCondLst>
                              <p:cond delay="500"/>
                            </p:stCondLst>
                            <p:childTnLst>
                              <p:par>
                                <p:cTn id="26" presetID="8" presetClass="emph" presetSubtype="0" fill="hold" nodeType="afterEffect">
                                  <p:stCondLst>
                                    <p:cond delay="0"/>
                                  </p:stCondLst>
                                  <p:childTnLst>
                                    <p:animRot by="21600000">
                                      <p:cBhvr>
                                        <p:cTn id="27" dur="3500" fill="hold"/>
                                        <p:tgtEl>
                                          <p:spTgt spid="265"/>
                                        </p:tgtEl>
                                        <p:attrNameLst>
                                          <p:attrName>r</p:attrName>
                                        </p:attrNameLst>
                                      </p:cBhvr>
                                    </p:animRot>
                                  </p:childTnLst>
                                </p:cTn>
                              </p:par>
                              <p:par>
                                <p:cTn id="28" presetID="22" presetClass="entr" presetSubtype="4" fill="hold" nodeType="withEffect">
                                  <p:stCondLst>
                                    <p:cond delay="0"/>
                                  </p:stCondLst>
                                  <p:childTnLst>
                                    <p:set>
                                      <p:cBhvr>
                                        <p:cTn id="29" dur="1" fill="hold">
                                          <p:stCondLst>
                                            <p:cond delay="0"/>
                                          </p:stCondLst>
                                        </p:cTn>
                                        <p:tgtEl>
                                          <p:spTgt spid="199"/>
                                        </p:tgtEl>
                                        <p:attrNameLst>
                                          <p:attrName>style.visibility</p:attrName>
                                        </p:attrNameLst>
                                      </p:cBhvr>
                                      <p:to>
                                        <p:strVal val="visible"/>
                                      </p:to>
                                    </p:set>
                                    <p:animEffect transition="in" filter="wipe(down)">
                                      <p:cBhvr>
                                        <p:cTn id="30" dur="500"/>
                                        <p:tgtEl>
                                          <p:spTgt spid="199"/>
                                        </p:tgtEl>
                                      </p:cBhvr>
                                    </p:animEffect>
                                  </p:childTnLst>
                                </p:cTn>
                              </p:par>
                              <p:par>
                                <p:cTn id="31" presetID="38" presetClass="entr" presetSubtype="0" accel="50000" fill="hold" grpId="0" nodeType="withEffect">
                                  <p:stCondLst>
                                    <p:cond delay="1000"/>
                                  </p:stCondLst>
                                  <p:iterate type="lt">
                                    <p:tmPct val="50000"/>
                                  </p:iterate>
                                  <p:childTnLst>
                                    <p:set>
                                      <p:cBhvr>
                                        <p:cTn id="32" dur="1" fill="hold">
                                          <p:stCondLst>
                                            <p:cond delay="0"/>
                                          </p:stCondLst>
                                        </p:cTn>
                                        <p:tgtEl>
                                          <p:spTgt spid="252"/>
                                        </p:tgtEl>
                                        <p:attrNameLst>
                                          <p:attrName>style.visibility</p:attrName>
                                        </p:attrNameLst>
                                      </p:cBhvr>
                                      <p:to>
                                        <p:strVal val="visible"/>
                                      </p:to>
                                    </p:set>
                                    <p:set>
                                      <p:cBhvr>
                                        <p:cTn id="33" dur="455" fill="hold">
                                          <p:stCondLst>
                                            <p:cond delay="0"/>
                                          </p:stCondLst>
                                        </p:cTn>
                                        <p:tgtEl>
                                          <p:spTgt spid="252"/>
                                        </p:tgtEl>
                                        <p:attrNameLst>
                                          <p:attrName>style.rotation</p:attrName>
                                        </p:attrNameLst>
                                      </p:cBhvr>
                                      <p:to>
                                        <p:strVal val="-45.0"/>
                                      </p:to>
                                    </p:set>
                                    <p:anim calcmode="lin" valueType="num">
                                      <p:cBhvr>
                                        <p:cTn id="34" dur="455" fill="hold">
                                          <p:stCondLst>
                                            <p:cond delay="455"/>
                                          </p:stCondLst>
                                        </p:cTn>
                                        <p:tgtEl>
                                          <p:spTgt spid="252"/>
                                        </p:tgtEl>
                                        <p:attrNameLst>
                                          <p:attrName>style.rotation</p:attrName>
                                        </p:attrNameLst>
                                      </p:cBhvr>
                                      <p:tavLst>
                                        <p:tav tm="0">
                                          <p:val>
                                            <p:fltVal val="-45"/>
                                          </p:val>
                                        </p:tav>
                                        <p:tav tm="69900">
                                          <p:val>
                                            <p:fltVal val="45"/>
                                          </p:val>
                                        </p:tav>
                                        <p:tav tm="100000">
                                          <p:val>
                                            <p:fltVal val="0"/>
                                          </p:val>
                                        </p:tav>
                                      </p:tavLst>
                                    </p:anim>
                                    <p:anim calcmode="lin" valueType="num">
                                      <p:cBhvr>
                                        <p:cTn id="35" dur="455" fill="hold">
                                          <p:stCondLst>
                                            <p:cond delay="0"/>
                                          </p:stCondLst>
                                        </p:cTn>
                                        <p:tgtEl>
                                          <p:spTgt spid="252"/>
                                        </p:tgtEl>
                                        <p:attrNameLst>
                                          <p:attrName>ppt_y</p:attrName>
                                        </p:attrNameLst>
                                      </p:cBhvr>
                                      <p:tavLst>
                                        <p:tav tm="0">
                                          <p:val>
                                            <p:strVal val="#ppt_y-1"/>
                                          </p:val>
                                        </p:tav>
                                        <p:tav tm="100000">
                                          <p:val>
                                            <p:strVal val="#ppt_y-(0.354*#ppt_w-0.172*#ppt_h)"/>
                                          </p:val>
                                        </p:tav>
                                      </p:tavLst>
                                    </p:anim>
                                    <p:anim calcmode="lin" valueType="num">
                                      <p:cBhvr>
                                        <p:cTn id="36" dur="156" decel="50000" autoRev="1" fill="hold">
                                          <p:stCondLst>
                                            <p:cond delay="455"/>
                                          </p:stCondLst>
                                        </p:cTn>
                                        <p:tgtEl>
                                          <p:spTgt spid="252"/>
                                        </p:tgtEl>
                                        <p:attrNameLst>
                                          <p:attrName>ppt_y</p:attrName>
                                        </p:attrNameLst>
                                      </p:cBhvr>
                                      <p:tavLst>
                                        <p:tav tm="0">
                                          <p:val>
                                            <p:strVal val="#ppt_y-(0.354*#ppt_w-0.172*#ppt_h)"/>
                                          </p:val>
                                        </p:tav>
                                        <p:tav tm="100000">
                                          <p:val>
                                            <p:strVal val="#ppt_y-(0.354*#ppt_w-0.172*#ppt_h)-#ppt_h/2"/>
                                          </p:val>
                                        </p:tav>
                                      </p:tavLst>
                                    </p:anim>
                                    <p:anim calcmode="lin" valueType="num">
                                      <p:cBhvr>
                                        <p:cTn id="37" dur="136" fill="hold">
                                          <p:stCondLst>
                                            <p:cond delay="864"/>
                                          </p:stCondLst>
                                        </p:cTn>
                                        <p:tgtEl>
                                          <p:spTgt spid="252"/>
                                        </p:tgtEl>
                                        <p:attrNameLst>
                                          <p:attrName>ppt_y</p:attrName>
                                        </p:attrNameLst>
                                      </p:cBhvr>
                                      <p:tavLst>
                                        <p:tav tm="0">
                                          <p:val>
                                            <p:strVal val="#ppt_y-(0.354*#ppt_w-0.172*#ppt_h)"/>
                                          </p:val>
                                        </p:tav>
                                        <p:tav tm="100000">
                                          <p:val>
                                            <p:strVal val="#ppt_y"/>
                                          </p:val>
                                        </p:tav>
                                      </p:tavLst>
                                    </p:anim>
                                  </p:childTnLst>
                                </p:cTn>
                              </p:par>
                              <p:par>
                                <p:cTn id="38" presetID="41" presetClass="entr" presetSubtype="0" fill="hold" grpId="0" nodeType="withEffect">
                                  <p:stCondLst>
                                    <p:cond delay="1900"/>
                                  </p:stCondLst>
                                  <p:iterate type="lt">
                                    <p:tmPct val="10000"/>
                                  </p:iterate>
                                  <p:childTnLst>
                                    <p:set>
                                      <p:cBhvr>
                                        <p:cTn id="39" dur="1" fill="hold">
                                          <p:stCondLst>
                                            <p:cond delay="0"/>
                                          </p:stCondLst>
                                        </p:cTn>
                                        <p:tgtEl>
                                          <p:spTgt spid="251"/>
                                        </p:tgtEl>
                                        <p:attrNameLst>
                                          <p:attrName>style.visibility</p:attrName>
                                        </p:attrNameLst>
                                      </p:cBhvr>
                                      <p:to>
                                        <p:strVal val="visible"/>
                                      </p:to>
                                    </p:set>
                                    <p:anim calcmode="lin" valueType="num">
                                      <p:cBhvr>
                                        <p:cTn id="40" dur="500" fill="hold"/>
                                        <p:tgtEl>
                                          <p:spTgt spid="251"/>
                                        </p:tgtEl>
                                        <p:attrNameLst>
                                          <p:attrName>ppt_x</p:attrName>
                                        </p:attrNameLst>
                                      </p:cBhvr>
                                      <p:tavLst>
                                        <p:tav tm="0">
                                          <p:val>
                                            <p:strVal val="#ppt_x"/>
                                          </p:val>
                                        </p:tav>
                                        <p:tav tm="50000">
                                          <p:val>
                                            <p:strVal val="#ppt_x+.1"/>
                                          </p:val>
                                        </p:tav>
                                        <p:tav tm="100000">
                                          <p:val>
                                            <p:strVal val="#ppt_x"/>
                                          </p:val>
                                        </p:tav>
                                      </p:tavLst>
                                    </p:anim>
                                    <p:anim calcmode="lin" valueType="num">
                                      <p:cBhvr>
                                        <p:cTn id="41" dur="500" fill="hold"/>
                                        <p:tgtEl>
                                          <p:spTgt spid="251"/>
                                        </p:tgtEl>
                                        <p:attrNameLst>
                                          <p:attrName>ppt_y</p:attrName>
                                        </p:attrNameLst>
                                      </p:cBhvr>
                                      <p:tavLst>
                                        <p:tav tm="0">
                                          <p:val>
                                            <p:strVal val="#ppt_y"/>
                                          </p:val>
                                        </p:tav>
                                        <p:tav tm="100000">
                                          <p:val>
                                            <p:strVal val="#ppt_y"/>
                                          </p:val>
                                        </p:tav>
                                      </p:tavLst>
                                    </p:anim>
                                    <p:anim calcmode="lin" valueType="num">
                                      <p:cBhvr>
                                        <p:cTn id="42" dur="500" fill="hold"/>
                                        <p:tgtEl>
                                          <p:spTgt spid="251"/>
                                        </p:tgtEl>
                                        <p:attrNameLst>
                                          <p:attrName>ppt_h</p:attrName>
                                        </p:attrNameLst>
                                      </p:cBhvr>
                                      <p:tavLst>
                                        <p:tav tm="0">
                                          <p:val>
                                            <p:strVal val="#ppt_h/10"/>
                                          </p:val>
                                        </p:tav>
                                        <p:tav tm="50000">
                                          <p:val>
                                            <p:strVal val="#ppt_h+.01"/>
                                          </p:val>
                                        </p:tav>
                                        <p:tav tm="100000">
                                          <p:val>
                                            <p:strVal val="#ppt_h"/>
                                          </p:val>
                                        </p:tav>
                                      </p:tavLst>
                                    </p:anim>
                                    <p:anim calcmode="lin" valueType="num">
                                      <p:cBhvr>
                                        <p:cTn id="43" dur="500" fill="hold"/>
                                        <p:tgtEl>
                                          <p:spTgt spid="251"/>
                                        </p:tgtEl>
                                        <p:attrNameLst>
                                          <p:attrName>ppt_w</p:attrName>
                                        </p:attrNameLst>
                                      </p:cBhvr>
                                      <p:tavLst>
                                        <p:tav tm="0">
                                          <p:val>
                                            <p:strVal val="#ppt_w/10"/>
                                          </p:val>
                                        </p:tav>
                                        <p:tav tm="50000">
                                          <p:val>
                                            <p:strVal val="#ppt_w+.01"/>
                                          </p:val>
                                        </p:tav>
                                        <p:tav tm="100000">
                                          <p:val>
                                            <p:strVal val="#ppt_w"/>
                                          </p:val>
                                        </p:tav>
                                      </p:tavLst>
                                    </p:anim>
                                    <p:animEffect transition="in" filter="fade">
                                      <p:cBhvr>
                                        <p:cTn id="44" dur="500" tmFilter="0,0; .5, 1; 1, 1"/>
                                        <p:tgtEl>
                                          <p:spTgt spid="251"/>
                                        </p:tgtEl>
                                      </p:cBhvr>
                                    </p:animEffect>
                                  </p:childTnLst>
                                </p:cTn>
                              </p:par>
                              <p:par>
                                <p:cTn id="45" presetID="16" presetClass="entr" presetSubtype="21" fill="hold" grpId="0" nodeType="withEffect">
                                  <p:stCondLst>
                                    <p:cond delay="1800"/>
                                  </p:stCondLst>
                                  <p:iterate type="lt">
                                    <p:tmPct val="10000"/>
                                  </p:iterate>
                                  <p:childTnLst>
                                    <p:set>
                                      <p:cBhvr>
                                        <p:cTn id="46" dur="1" fill="hold">
                                          <p:stCondLst>
                                            <p:cond delay="0"/>
                                          </p:stCondLst>
                                        </p:cTn>
                                        <p:tgtEl>
                                          <p:spTgt spid="272"/>
                                        </p:tgtEl>
                                        <p:attrNameLst>
                                          <p:attrName>style.visibility</p:attrName>
                                        </p:attrNameLst>
                                      </p:cBhvr>
                                      <p:to>
                                        <p:strVal val="visible"/>
                                      </p:to>
                                    </p:set>
                                    <p:animEffect transition="in" filter="barn(inVertical)">
                                      <p:cBhvr>
                                        <p:cTn id="47" dur="500"/>
                                        <p:tgtEl>
                                          <p:spTgt spid="2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 grpId="0"/>
      <p:bldP spid="252" grpId="0"/>
      <p:bldP spid="27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2304343" y="2962115"/>
            <a:ext cx="2432978" cy="7707"/>
          </a:xfrm>
          <a:prstGeom prst="line">
            <a:avLst/>
          </a:prstGeom>
          <a:ln w="12700" cap="rnd">
            <a:gradFill>
              <a:gsLst>
                <a:gs pos="16000">
                  <a:schemeClr val="accent1">
                    <a:lumMod val="5000"/>
                    <a:lumOff val="95000"/>
                    <a:alpha val="33000"/>
                  </a:schemeClr>
                </a:gs>
                <a:gs pos="54000">
                  <a:schemeClr val="bg1"/>
                </a:gs>
                <a:gs pos="88000">
                  <a:schemeClr val="bg1">
                    <a:alpha val="38000"/>
                  </a:schemeClr>
                </a:gs>
              </a:gsLst>
              <a:lin ang="2400000" scaled="0"/>
            </a:gradFill>
            <a:round/>
            <a:headEnd type="oval" w="sm" len="sm"/>
            <a:tailEnd type="oval" w="sm" len="sm"/>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3664897" y="2094216"/>
            <a:ext cx="2954655" cy="646331"/>
          </a:xfrm>
          <a:prstGeom prst="rect">
            <a:avLst/>
          </a:prstGeom>
          <a:noFill/>
        </p:spPr>
        <p:txBody>
          <a:bodyPr wrap="none">
            <a:spAutoFit/>
          </a:bodyPr>
          <a:lstStyle/>
          <a:p>
            <a:pPr fontAlgn="auto"/>
            <a:r>
              <a:rPr lang="zh-CN" altLang="en-US" sz="3600" b="1" noProof="1">
                <a:pattFill prst="ltUpDiag">
                  <a:fgClr>
                    <a:schemeClr val="bg1">
                      <a:lumMod val="75000"/>
                    </a:schemeClr>
                  </a:fgClr>
                  <a:bgClr>
                    <a:schemeClr val="bg1"/>
                  </a:bgClr>
                </a:pattFill>
                <a:latin typeface="微软雅黑" panose="020B0503020204020204" pitchFamily="34" charset="-122"/>
                <a:ea typeface="微软雅黑" panose="020B0503020204020204" pitchFamily="34" charset="-122"/>
              </a:rPr>
              <a:t>单击添加标题</a:t>
            </a:r>
          </a:p>
        </p:txBody>
      </p:sp>
      <p:sp>
        <p:nvSpPr>
          <p:cNvPr id="6" name="文本框 5"/>
          <p:cNvSpPr txBox="1"/>
          <p:nvPr/>
        </p:nvSpPr>
        <p:spPr>
          <a:xfrm>
            <a:off x="5455635" y="1904777"/>
            <a:ext cx="1237839" cy="213585"/>
          </a:xfrm>
          <a:prstGeom prst="rect">
            <a:avLst/>
          </a:prstGeom>
          <a:noFill/>
        </p:spPr>
        <p:txBody>
          <a:bodyPr wrap="none">
            <a:spAutoFit/>
          </a:bodyPr>
          <a:lstStyle/>
          <a:p>
            <a:pPr fontAlgn="auto"/>
            <a:r>
              <a:rPr lang="en-US" altLang="zh-CN" sz="790" noProof="1">
                <a:solidFill>
                  <a:schemeClr val="bg1"/>
                </a:solidFill>
                <a:latin typeface="微软雅黑" panose="020B0503020204020204" pitchFamily="34" charset="-122"/>
                <a:ea typeface="微软雅黑" panose="020B0503020204020204" pitchFamily="34" charset="-122"/>
              </a:rPr>
              <a:t>Click to add a caption</a:t>
            </a:r>
            <a:endParaRPr lang="zh-CN" altLang="en-US" sz="790" noProof="1">
              <a:solidFill>
                <a:schemeClr val="bg1"/>
              </a:solidFill>
              <a:latin typeface="微软雅黑" panose="020B0503020204020204" pitchFamily="34" charset="-122"/>
              <a:ea typeface="微软雅黑" panose="020B0503020204020204" pitchFamily="34" charset="-122"/>
            </a:endParaRPr>
          </a:p>
        </p:txBody>
      </p:sp>
      <p:sp>
        <p:nvSpPr>
          <p:cNvPr id="7" name="文本框 12"/>
          <p:cNvSpPr txBox="1">
            <a:spLocks noChangeArrowheads="1"/>
          </p:cNvSpPr>
          <p:nvPr/>
        </p:nvSpPr>
        <p:spPr bwMode="auto">
          <a:xfrm>
            <a:off x="3681413" y="2645569"/>
            <a:ext cx="3012061"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900" dirty="0">
                <a:solidFill>
                  <a:schemeClr val="bg1"/>
                </a:solidFill>
                <a:latin typeface="微软雅黑" panose="020B0503020204020204" pitchFamily="34" charset="-122"/>
                <a:ea typeface="微软雅黑" panose="020B0503020204020204" pitchFamily="34" charset="-122"/>
              </a:rPr>
              <a:t>Click here to add the contents of the title you want</a:t>
            </a:r>
            <a:endParaRPr lang="zh-CN" altLang="en-US" sz="900" dirty="0">
              <a:solidFill>
                <a:schemeClr val="bg1"/>
              </a:solidFill>
              <a:latin typeface="微软雅黑" panose="020B0503020204020204" pitchFamily="34" charset="-122"/>
              <a:ea typeface="微软雅黑" panose="020B0503020204020204" pitchFamily="34" charset="-122"/>
            </a:endParaRPr>
          </a:p>
        </p:txBody>
      </p:sp>
      <p:cxnSp>
        <p:nvCxnSpPr>
          <p:cNvPr id="8" name="直接连接符 7"/>
          <p:cNvCxnSpPr/>
          <p:nvPr/>
        </p:nvCxnSpPr>
        <p:spPr>
          <a:xfrm>
            <a:off x="5450681" y="1837135"/>
            <a:ext cx="1409700" cy="4763"/>
          </a:xfrm>
          <a:prstGeom prst="line">
            <a:avLst/>
          </a:prstGeom>
          <a:ln w="3175" cap="rnd">
            <a:solidFill>
              <a:schemeClr val="bg1">
                <a:alpha val="46000"/>
              </a:schemeClr>
            </a:solidFill>
            <a:round/>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flipV="1">
            <a:off x="6642497" y="1693069"/>
            <a:ext cx="0" cy="865585"/>
          </a:xfrm>
          <a:prstGeom prst="line">
            <a:avLst/>
          </a:prstGeom>
          <a:ln w="3175" cap="rnd">
            <a:solidFill>
              <a:schemeClr val="bg1">
                <a:alpha val="46000"/>
              </a:schemeClr>
            </a:solidFill>
            <a:round/>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bwMode="auto">
          <a:xfrm flipH="1">
            <a:off x="2503885" y="1497807"/>
            <a:ext cx="14915" cy="1989535"/>
          </a:xfrm>
          <a:prstGeom prst="line">
            <a:avLst/>
          </a:prstGeom>
          <a:ln w="12700" cap="rnd">
            <a:gradFill>
              <a:gsLst>
                <a:gs pos="16000">
                  <a:schemeClr val="accent1">
                    <a:lumMod val="5000"/>
                    <a:lumOff val="95000"/>
                    <a:alpha val="33000"/>
                  </a:schemeClr>
                </a:gs>
                <a:gs pos="54000">
                  <a:schemeClr val="bg1"/>
                </a:gs>
                <a:gs pos="88000">
                  <a:schemeClr val="bg1">
                    <a:alpha val="38000"/>
                  </a:schemeClr>
                </a:gs>
              </a:gsLst>
              <a:lin ang="2400000" scaled="0"/>
            </a:gradFill>
            <a:round/>
            <a:headEnd type="oval" w="sm" len="sm"/>
            <a:tailEnd type="oval" w="sm" len="sm"/>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2541987" y="1972866"/>
            <a:ext cx="978694" cy="979884"/>
            <a:chOff x="3389315" y="2630488"/>
            <a:chExt cx="1304925" cy="1306512"/>
          </a:xfrm>
        </p:grpSpPr>
        <p:grpSp>
          <p:nvGrpSpPr>
            <p:cNvPr id="12" name="组合 1"/>
            <p:cNvGrpSpPr/>
            <p:nvPr/>
          </p:nvGrpSpPr>
          <p:grpSpPr bwMode="auto">
            <a:xfrm>
              <a:off x="3389315" y="2630488"/>
              <a:ext cx="1304925" cy="1306512"/>
              <a:chOff x="9920302" y="406899"/>
              <a:chExt cx="2267976" cy="2269330"/>
            </a:xfrm>
          </p:grpSpPr>
          <p:sp>
            <p:nvSpPr>
              <p:cNvPr id="14" name="椭圆 13"/>
              <p:cNvSpPr/>
              <p:nvPr/>
            </p:nvSpPr>
            <p:spPr>
              <a:xfrm>
                <a:off x="10251393" y="737785"/>
                <a:ext cx="1605794" cy="1607557"/>
              </a:xfrm>
              <a:prstGeom prst="ellipse">
                <a:avLst/>
              </a:prstGeom>
              <a:noFill/>
              <a:ln w="19050">
                <a:solidFill>
                  <a:schemeClr val="bg1">
                    <a:alpha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5" name="椭圆 14"/>
              <p:cNvSpPr/>
              <p:nvPr/>
            </p:nvSpPr>
            <p:spPr>
              <a:xfrm>
                <a:off x="9920302" y="406899"/>
                <a:ext cx="2267976" cy="2269330"/>
              </a:xfrm>
              <a:prstGeom prst="ellipse">
                <a:avLst/>
              </a:prstGeom>
              <a:noFill/>
              <a:ln w="19050">
                <a:solidFill>
                  <a:schemeClr val="bg1">
                    <a:alpha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6" name="椭圆 15"/>
              <p:cNvSpPr/>
              <p:nvPr/>
            </p:nvSpPr>
            <p:spPr>
              <a:xfrm>
                <a:off x="10229234" y="746962"/>
                <a:ext cx="1607815" cy="1609711"/>
              </a:xfrm>
              <a:prstGeom prst="ellipse">
                <a:avLst/>
              </a:prstGeom>
              <a:blipFill dpi="0" rotWithShape="1">
                <a:blip r:embed="rId2" cstate="screen">
                  <a:alphaModFix amt="55000"/>
                </a:blip>
                <a:srcRect/>
                <a:stretch>
                  <a:fillRect/>
                </a:stretch>
              </a:blipFill>
              <a:ln w="3175">
                <a:solidFill>
                  <a:schemeClr val="bg1">
                    <a:alpha val="65000"/>
                  </a:schemeClr>
                </a:solidFill>
                <a:prstDash val="sysDot"/>
                <a:roun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7" name="椭圆 16"/>
              <p:cNvSpPr/>
              <p:nvPr/>
            </p:nvSpPr>
            <p:spPr>
              <a:xfrm>
                <a:off x="10055496" y="544768"/>
                <a:ext cx="1997585" cy="1993591"/>
              </a:xfrm>
              <a:prstGeom prst="ellipse">
                <a:avLst/>
              </a:prstGeom>
              <a:noFill/>
              <a:ln w="19050" cmpd="sng">
                <a:solidFill>
                  <a:schemeClr val="bg1">
                    <a:alpha val="6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sp>
          <p:nvSpPr>
            <p:cNvPr id="13" name="文本框 18"/>
            <p:cNvSpPr txBox="1">
              <a:spLocks noChangeArrowheads="1"/>
            </p:cNvSpPr>
            <p:nvPr/>
          </p:nvSpPr>
          <p:spPr bwMode="auto">
            <a:xfrm>
              <a:off x="3814506" y="2969476"/>
              <a:ext cx="39836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3000" b="1">
                  <a:solidFill>
                    <a:schemeClr val="bg1"/>
                  </a:solidFill>
                  <a:latin typeface="微软雅黑" panose="020B0503020204020204" pitchFamily="34" charset="-122"/>
                  <a:ea typeface="微软雅黑" panose="020B0503020204020204" pitchFamily="34" charset="-122"/>
                </a:rPr>
                <a:t>1</a:t>
              </a:r>
              <a:endParaRPr lang="zh-CN" altLang="en-US" sz="3000" b="1">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2500" advTm="0">
        <p:checker/>
      </p:transition>
    </mc:Choice>
    <mc:Fallback xmlns="">
      <p:transition spd="slow" advTm="0">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par>
                                <p:cTn id="8" presetID="22" presetClass="entr" presetSubtype="8"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left)">
                                      <p:cBhvr>
                                        <p:cTn id="10" dur="500"/>
                                        <p:tgtEl>
                                          <p:spTgt spid="4"/>
                                        </p:tgtEl>
                                      </p:cBhvr>
                                    </p:animEffect>
                                  </p:childTnLst>
                                </p:cTn>
                              </p:par>
                              <p:par>
                                <p:cTn id="11" presetID="22" presetClass="entr" presetSubtype="2"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right)">
                                      <p:cBhvr>
                                        <p:cTn id="13" dur="500"/>
                                        <p:tgtEl>
                                          <p:spTgt spid="8"/>
                                        </p:tgtEl>
                                      </p:cBhvr>
                                    </p:animEffect>
                                  </p:childTnLst>
                                </p:cTn>
                              </p:par>
                              <p:par>
                                <p:cTn id="14" presetID="22" presetClass="entr" presetSubtype="1" fill="hold"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up)">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41" presetClass="entr" presetSubtype="0" fill="hold" grpId="0" nodeType="clickEffect">
                                  <p:stCondLst>
                                    <p:cond delay="0"/>
                                  </p:stCondLst>
                                  <p:iterate type="lt">
                                    <p:tmPct val="10000"/>
                                  </p:iterate>
                                  <p:childTnLst>
                                    <p:set>
                                      <p:cBhvr>
                                        <p:cTn id="27" dur="1" fill="hold">
                                          <p:stCondLst>
                                            <p:cond delay="0"/>
                                          </p:stCondLst>
                                        </p:cTn>
                                        <p:tgtEl>
                                          <p:spTgt spid="5"/>
                                        </p:tgtEl>
                                        <p:attrNameLst>
                                          <p:attrName>style.visibility</p:attrName>
                                        </p:attrNameLst>
                                      </p:cBhvr>
                                      <p:to>
                                        <p:strVal val="visible"/>
                                      </p:to>
                                    </p:set>
                                    <p:anim calcmode="lin" valueType="num">
                                      <p:cBhvr>
                                        <p:cTn id="28"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5"/>
                                        </p:tgtEl>
                                        <p:attrNameLst>
                                          <p:attrName>ppt_y</p:attrName>
                                        </p:attrNameLst>
                                      </p:cBhvr>
                                      <p:tavLst>
                                        <p:tav tm="0">
                                          <p:val>
                                            <p:strVal val="#ppt_y"/>
                                          </p:val>
                                        </p:tav>
                                        <p:tav tm="100000">
                                          <p:val>
                                            <p:strVal val="#ppt_y"/>
                                          </p:val>
                                        </p:tav>
                                      </p:tavLst>
                                    </p:anim>
                                    <p:anim calcmode="lin" valueType="num">
                                      <p:cBhvr>
                                        <p:cTn id="30"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iterate type="lt">
                                    <p:tmPct val="10000"/>
                                  </p:iterate>
                                  <p:childTnLst>
                                    <p:set>
                                      <p:cBhvr>
                                        <p:cTn id="36" dur="1" fill="hold">
                                          <p:stCondLst>
                                            <p:cond delay="0"/>
                                          </p:stCondLst>
                                        </p:cTn>
                                        <p:tgtEl>
                                          <p:spTgt spid="7"/>
                                        </p:tgtEl>
                                        <p:attrNameLst>
                                          <p:attrName>style.visibility</p:attrName>
                                        </p:attrNameLst>
                                      </p:cBhvr>
                                      <p:to>
                                        <p:strVal val="visible"/>
                                      </p:to>
                                    </p:set>
                                    <p:animEffect transition="in" filter="barn(inVertical)">
                                      <p:cBhvr>
                                        <p:cTn id="37" dur="500"/>
                                        <p:tgtEl>
                                          <p:spTgt spid="7"/>
                                        </p:tgtEl>
                                      </p:cBhvr>
                                    </p:animEffect>
                                  </p:childTnLst>
                                </p:cTn>
                              </p:par>
                              <p:par>
                                <p:cTn id="38" presetID="16" presetClass="entr" presetSubtype="21" fill="hold" grpId="0" nodeType="withEffect">
                                  <p:stCondLst>
                                    <p:cond delay="0"/>
                                  </p:stCondLst>
                                  <p:iterate type="lt">
                                    <p:tmPct val="10000"/>
                                  </p:iterate>
                                  <p:childTnLst>
                                    <p:set>
                                      <p:cBhvr>
                                        <p:cTn id="39" dur="1" fill="hold">
                                          <p:stCondLst>
                                            <p:cond delay="0"/>
                                          </p:stCondLst>
                                        </p:cTn>
                                        <p:tgtEl>
                                          <p:spTgt spid="6"/>
                                        </p:tgtEl>
                                        <p:attrNameLst>
                                          <p:attrName>style.visibility</p:attrName>
                                        </p:attrNameLst>
                                      </p:cBhvr>
                                      <p:to>
                                        <p:strVal val="visible"/>
                                      </p:to>
                                    </p:set>
                                    <p:animEffect transition="in" filter="barn(inVertical)">
                                      <p:cBhvr>
                                        <p:cTn id="4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54"/>
          <p:cNvSpPr txBox="1">
            <a:spLocks noChangeArrowheads="1"/>
          </p:cNvSpPr>
          <p:nvPr/>
        </p:nvSpPr>
        <p:spPr bwMode="auto">
          <a:xfrm>
            <a:off x="98822" y="225029"/>
            <a:ext cx="29884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dirty="0">
                <a:solidFill>
                  <a:schemeClr val="bg1"/>
                </a:solidFill>
                <a:latin typeface="微软雅黑" panose="020B0503020204020204" pitchFamily="34" charset="-122"/>
                <a:ea typeface="微软雅黑" panose="020B0503020204020204" pitchFamily="34" charset="-122"/>
              </a:rPr>
              <a:t>1</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0" y="173831"/>
            <a:ext cx="3408426" cy="0"/>
          </a:xfrm>
          <a:prstGeom prst="line">
            <a:avLst/>
          </a:prstGeom>
          <a:ln w="12700" cap="rnd">
            <a:gradFill flip="none" rotWithShape="1">
              <a:gsLst>
                <a:gs pos="53312">
                  <a:srgbClr val="C6DCF0"/>
                </a:gs>
                <a:gs pos="30000">
                  <a:schemeClr val="bg1"/>
                </a:gs>
                <a:gs pos="77000">
                  <a:srgbClr val="DCEAF6"/>
                </a:gs>
                <a:gs pos="0">
                  <a:schemeClr val="accent1">
                    <a:lumMod val="45000"/>
                    <a:lumOff val="55000"/>
                    <a:alpha val="96000"/>
                  </a:schemeClr>
                </a:gs>
                <a:gs pos="100000">
                  <a:schemeClr val="bg1">
                    <a:alpha val="0"/>
                  </a:schemeClr>
                </a:gs>
              </a:gsLst>
              <a:lin ang="0" scaled="1"/>
              <a:tileRect/>
            </a:gradFill>
            <a:round/>
            <a:tailEnd type="none" w="sm" len="sm"/>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0" y="726281"/>
            <a:ext cx="2946391" cy="0"/>
          </a:xfrm>
          <a:prstGeom prst="line">
            <a:avLst/>
          </a:prstGeom>
          <a:ln w="12700" cap="rnd">
            <a:gradFill flip="none" rotWithShape="1">
              <a:gsLst>
                <a:gs pos="53312">
                  <a:srgbClr val="C6DCF0"/>
                </a:gs>
                <a:gs pos="30000">
                  <a:schemeClr val="bg1"/>
                </a:gs>
                <a:gs pos="77000">
                  <a:srgbClr val="DCEAF6"/>
                </a:gs>
                <a:gs pos="0">
                  <a:schemeClr val="accent1">
                    <a:lumMod val="45000"/>
                    <a:lumOff val="55000"/>
                    <a:alpha val="96000"/>
                  </a:schemeClr>
                </a:gs>
                <a:gs pos="100000">
                  <a:schemeClr val="bg1">
                    <a:alpha val="0"/>
                  </a:schemeClr>
                </a:gs>
              </a:gsLst>
              <a:lin ang="0" scaled="1"/>
              <a:tileRect/>
            </a:gradFill>
            <a:round/>
            <a:tailEnd type="none" w="sm" len="sm"/>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494197" y="573881"/>
            <a:ext cx="3010241" cy="0"/>
          </a:xfrm>
          <a:prstGeom prst="line">
            <a:avLst/>
          </a:prstGeom>
          <a:ln w="12700" cap="rnd">
            <a:gradFill flip="none" rotWithShape="1">
              <a:gsLst>
                <a:gs pos="53312">
                  <a:srgbClr val="C6DCF0"/>
                </a:gs>
                <a:gs pos="30000">
                  <a:schemeClr val="bg1"/>
                </a:gs>
                <a:gs pos="77000">
                  <a:srgbClr val="DCEAF6"/>
                </a:gs>
                <a:gs pos="0">
                  <a:schemeClr val="accent1">
                    <a:lumMod val="45000"/>
                    <a:lumOff val="55000"/>
                    <a:alpha val="96000"/>
                  </a:schemeClr>
                </a:gs>
                <a:gs pos="100000">
                  <a:schemeClr val="bg1">
                    <a:alpha val="0"/>
                  </a:schemeClr>
                </a:gs>
              </a:gsLst>
              <a:lin ang="0" scaled="1"/>
              <a:tileRect/>
            </a:gradFill>
            <a:round/>
            <a:tailEnd type="none" w="sm" len="sm"/>
          </a:ln>
        </p:spPr>
        <p:style>
          <a:lnRef idx="1">
            <a:schemeClr val="accent1"/>
          </a:lnRef>
          <a:fillRef idx="0">
            <a:schemeClr val="accent1"/>
          </a:fillRef>
          <a:effectRef idx="0">
            <a:schemeClr val="accent1"/>
          </a:effectRef>
          <a:fontRef idx="minor">
            <a:schemeClr val="tx1"/>
          </a:fontRef>
        </p:style>
      </p:cxnSp>
      <p:sp>
        <p:nvSpPr>
          <p:cNvPr id="8" name="文本框 64"/>
          <p:cNvSpPr txBox="1">
            <a:spLocks noChangeArrowheads="1"/>
          </p:cNvSpPr>
          <p:nvPr/>
        </p:nvSpPr>
        <p:spPr bwMode="auto">
          <a:xfrm>
            <a:off x="492919" y="153591"/>
            <a:ext cx="2031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dirty="0" smtClean="0">
                <a:solidFill>
                  <a:schemeClr val="bg1"/>
                </a:solidFill>
                <a:latin typeface="微软雅黑" panose="020B0503020204020204" pitchFamily="34" charset="-122"/>
                <a:ea typeface="微软雅黑" panose="020B0503020204020204" pitchFamily="34" charset="-122"/>
              </a:rPr>
              <a:t>单击添加标题</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9" name="文本框 65"/>
          <p:cNvSpPr txBox="1">
            <a:spLocks noChangeArrowheads="1"/>
          </p:cNvSpPr>
          <p:nvPr/>
        </p:nvSpPr>
        <p:spPr bwMode="auto">
          <a:xfrm>
            <a:off x="486966" y="542382"/>
            <a:ext cx="268214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800" dirty="0" smtClean="0">
                <a:solidFill>
                  <a:schemeClr val="bg1"/>
                </a:solidFill>
                <a:latin typeface="微软雅黑" panose="020B0503020204020204" pitchFamily="34" charset="-122"/>
                <a:ea typeface="微软雅黑" panose="020B0503020204020204" pitchFamily="34" charset="-122"/>
              </a:rPr>
              <a:t>Click here to add the contents of the title you want</a:t>
            </a:r>
            <a:endParaRPr lang="zh-CN" altLang="en-US" sz="800" dirty="0">
              <a:solidFill>
                <a:schemeClr val="bg1"/>
              </a:solidFill>
              <a:latin typeface="微软雅黑" panose="020B0503020204020204" pitchFamily="34" charset="-122"/>
              <a:ea typeface="微软雅黑" panose="020B0503020204020204" pitchFamily="34" charset="-122"/>
            </a:endParaRPr>
          </a:p>
        </p:txBody>
      </p:sp>
      <p:cxnSp>
        <p:nvCxnSpPr>
          <p:cNvPr id="10" name="直接连接符 9"/>
          <p:cNvCxnSpPr/>
          <p:nvPr/>
        </p:nvCxnSpPr>
        <p:spPr>
          <a:xfrm>
            <a:off x="486966" y="178594"/>
            <a:ext cx="0" cy="552450"/>
          </a:xfrm>
          <a:prstGeom prst="line">
            <a:avLst/>
          </a:prstGeom>
          <a:ln w="12700" cap="rnd">
            <a:solidFill>
              <a:schemeClr val="bg1">
                <a:alpha val="56000"/>
              </a:schemeClr>
            </a:solidFill>
            <a:prstDash val="solid"/>
            <a:round/>
            <a:tailEnd type="none" w="sm" len="sm"/>
          </a:ln>
        </p:spPr>
        <p:style>
          <a:lnRef idx="1">
            <a:schemeClr val="accent1"/>
          </a:lnRef>
          <a:fillRef idx="0">
            <a:schemeClr val="accent1"/>
          </a:fillRef>
          <a:effectRef idx="0">
            <a:schemeClr val="accent1"/>
          </a:effectRef>
          <a:fontRef idx="minor">
            <a:schemeClr val="tx1"/>
          </a:fontRef>
        </p:style>
      </p:cxnSp>
      <p:pic>
        <p:nvPicPr>
          <p:cNvPr id="11" name="Picture 2" descr="D:\360data\重要数据\桌面\168831138.jpg"/>
          <p:cNvPicPr>
            <a:picLocks noChangeAspect="1" noChangeArrowheads="1"/>
          </p:cNvPicPr>
          <p:nvPr/>
        </p:nvPicPr>
        <p:blipFill>
          <a:blip r:embed="rId2" cstate="screen"/>
          <a:srcRect/>
          <a:stretch>
            <a:fillRect/>
          </a:stretch>
        </p:blipFill>
        <p:spPr bwMode="auto">
          <a:xfrm>
            <a:off x="791580" y="1383618"/>
            <a:ext cx="3797877" cy="2532850"/>
          </a:xfrm>
          <a:prstGeom prst="rect">
            <a:avLst/>
          </a:prstGeom>
          <a:noFill/>
          <a:effectLst>
            <a:reflection blurRad="6350" stA="30000" endPos="35000" dir="5400000" sy="-100000" algn="bl" rotWithShape="0"/>
          </a:effectLst>
          <a:extLst>
            <a:ext uri="{909E8E84-426E-40DD-AFC4-6F175D3DCCD1}">
              <a14:hiddenFill xmlns:a14="http://schemas.microsoft.com/office/drawing/2010/main">
                <a:solidFill>
                  <a:srgbClr val="FFFFFF"/>
                </a:solidFill>
              </a14:hiddenFill>
            </a:ext>
          </a:extLst>
        </p:spPr>
      </p:pic>
      <p:sp>
        <p:nvSpPr>
          <p:cNvPr id="12" name="TextBox 20"/>
          <p:cNvSpPr txBox="1"/>
          <p:nvPr/>
        </p:nvSpPr>
        <p:spPr>
          <a:xfrm>
            <a:off x="5112060" y="1599642"/>
            <a:ext cx="3240360" cy="952377"/>
          </a:xfrm>
          <a:prstGeom prst="rect">
            <a:avLst/>
          </a:prstGeom>
          <a:noFill/>
        </p:spPr>
        <p:txBody>
          <a:bodyPr wrap="square" rtlCol="0">
            <a:spAutoFit/>
          </a:bodyPr>
          <a:lstStyle/>
          <a:p>
            <a:r>
              <a:rPr lang="zh-CN" altLang="en-US" sz="1800">
                <a:solidFill>
                  <a:schemeClr val="bg1"/>
                </a:solidFill>
                <a:latin typeface="华文黑体" pitchFamily="2" charset="-122"/>
                <a:ea typeface="华文黑体" pitchFamily="2" charset="-122"/>
                <a:cs typeface="华文黑体" pitchFamily="2" charset="-122"/>
              </a:rPr>
              <a:t>单击添加标题</a:t>
            </a:r>
            <a:endParaRPr lang="en-US" altLang="zh-CN" sz="1800">
              <a:solidFill>
                <a:schemeClr val="bg1"/>
              </a:solidFill>
              <a:latin typeface="华文黑体" pitchFamily="2" charset="-122"/>
              <a:ea typeface="华文黑体" pitchFamily="2" charset="-122"/>
              <a:cs typeface="华文黑体" pitchFamily="2" charset="-122"/>
            </a:endParaRPr>
          </a:p>
          <a:p>
            <a:endParaRPr lang="en-US" altLang="zh-CN" sz="750">
              <a:solidFill>
                <a:schemeClr val="bg1"/>
              </a:solidFill>
              <a:latin typeface="华文黑体" pitchFamily="2" charset="-122"/>
              <a:ea typeface="华文黑体" pitchFamily="2" charset="-122"/>
              <a:cs typeface="华文黑体" pitchFamily="2" charset="-122"/>
            </a:endParaRPr>
          </a:p>
          <a:p>
            <a:r>
              <a:rPr lang="zh-CN" altLang="en-US" sz="1015">
                <a:solidFill>
                  <a:schemeClr val="bg1"/>
                </a:solidFill>
                <a:latin typeface="华文细黑" panose="02010600040101010101" pitchFamily="2" charset="-122"/>
                <a:ea typeface="华文细黑" panose="02010600040101010101" pitchFamily="2" charset="-122"/>
                <a:cs typeface="华文黑体" pitchFamily="2" charset="-122"/>
              </a:rPr>
              <a:t>单击添加文本单击添加文本单击添加文本单击添加文本单击添加文本单击</a:t>
            </a:r>
            <a:endParaRPr lang="en-US" altLang="zh-CN" sz="1015">
              <a:solidFill>
                <a:schemeClr val="bg1"/>
              </a:solidFill>
              <a:latin typeface="华文细黑" panose="02010600040101010101" pitchFamily="2" charset="-122"/>
              <a:ea typeface="华文细黑" panose="02010600040101010101" pitchFamily="2" charset="-122"/>
              <a:cs typeface="华文黑体" pitchFamily="2" charset="-122"/>
            </a:endParaRPr>
          </a:p>
          <a:p>
            <a:r>
              <a:rPr lang="zh-CN" altLang="en-US" sz="1015">
                <a:solidFill>
                  <a:schemeClr val="bg1"/>
                </a:solidFill>
                <a:latin typeface="华文细黑" panose="02010600040101010101" pitchFamily="2" charset="-122"/>
                <a:ea typeface="华文细黑" panose="02010600040101010101" pitchFamily="2" charset="-122"/>
                <a:cs typeface="华文黑体" pitchFamily="2" charset="-122"/>
              </a:rPr>
              <a:t>添加文本单击添加文本单击添加文本</a:t>
            </a:r>
          </a:p>
        </p:txBody>
      </p:sp>
      <p:grpSp>
        <p:nvGrpSpPr>
          <p:cNvPr id="13" name="组合 12"/>
          <p:cNvGrpSpPr/>
          <p:nvPr/>
        </p:nvGrpSpPr>
        <p:grpSpPr>
          <a:xfrm>
            <a:off x="5220073" y="3121603"/>
            <a:ext cx="1505417" cy="276999"/>
            <a:chOff x="6959302" y="4680827"/>
            <a:chExt cx="2007223" cy="369332"/>
          </a:xfrm>
        </p:grpSpPr>
        <p:grpSp>
          <p:nvGrpSpPr>
            <p:cNvPr id="14" name="组合 13"/>
            <p:cNvGrpSpPr/>
            <p:nvPr/>
          </p:nvGrpSpPr>
          <p:grpSpPr>
            <a:xfrm>
              <a:off x="6959302" y="4709580"/>
              <a:ext cx="497646" cy="340579"/>
              <a:chOff x="8183438" y="4293096"/>
              <a:chExt cx="720080" cy="492809"/>
            </a:xfrm>
          </p:grpSpPr>
          <p:sp>
            <p:nvSpPr>
              <p:cNvPr id="16" name="Freeform 83"/>
              <p:cNvSpPr>
                <a:spLocks noEditPoints="1"/>
              </p:cNvSpPr>
              <p:nvPr/>
            </p:nvSpPr>
            <p:spPr bwMode="auto">
              <a:xfrm>
                <a:off x="8299924" y="4350201"/>
                <a:ext cx="487109" cy="378598"/>
              </a:xfrm>
              <a:custGeom>
                <a:avLst/>
                <a:gdLst>
                  <a:gd name="T0" fmla="*/ 339 w 413"/>
                  <a:gd name="T1" fmla="*/ 41 h 321"/>
                  <a:gd name="T2" fmla="*/ 280 w 413"/>
                  <a:gd name="T3" fmla="*/ 41 h 321"/>
                  <a:gd name="T4" fmla="*/ 280 w 413"/>
                  <a:gd name="T5" fmla="*/ 8 h 321"/>
                  <a:gd name="T6" fmla="*/ 273 w 413"/>
                  <a:gd name="T7" fmla="*/ 0 h 321"/>
                  <a:gd name="T8" fmla="*/ 140 w 413"/>
                  <a:gd name="T9" fmla="*/ 0 h 321"/>
                  <a:gd name="T10" fmla="*/ 132 w 413"/>
                  <a:gd name="T11" fmla="*/ 8 h 321"/>
                  <a:gd name="T12" fmla="*/ 132 w 413"/>
                  <a:gd name="T13" fmla="*/ 41 h 321"/>
                  <a:gd name="T14" fmla="*/ 73 w 413"/>
                  <a:gd name="T15" fmla="*/ 41 h 321"/>
                  <a:gd name="T16" fmla="*/ 0 w 413"/>
                  <a:gd name="T17" fmla="*/ 115 h 321"/>
                  <a:gd name="T18" fmla="*/ 0 w 413"/>
                  <a:gd name="T19" fmla="*/ 247 h 321"/>
                  <a:gd name="T20" fmla="*/ 73 w 413"/>
                  <a:gd name="T21" fmla="*/ 321 h 321"/>
                  <a:gd name="T22" fmla="*/ 339 w 413"/>
                  <a:gd name="T23" fmla="*/ 321 h 321"/>
                  <a:gd name="T24" fmla="*/ 413 w 413"/>
                  <a:gd name="T25" fmla="*/ 247 h 321"/>
                  <a:gd name="T26" fmla="*/ 413 w 413"/>
                  <a:gd name="T27" fmla="*/ 115 h 321"/>
                  <a:gd name="T28" fmla="*/ 339 w 413"/>
                  <a:gd name="T29" fmla="*/ 41 h 321"/>
                  <a:gd name="T30" fmla="*/ 81 w 413"/>
                  <a:gd name="T31" fmla="*/ 56 h 321"/>
                  <a:gd name="T32" fmla="*/ 332 w 413"/>
                  <a:gd name="T33" fmla="*/ 56 h 321"/>
                  <a:gd name="T34" fmla="*/ 332 w 413"/>
                  <a:gd name="T35" fmla="*/ 306 h 321"/>
                  <a:gd name="T36" fmla="*/ 81 w 413"/>
                  <a:gd name="T37" fmla="*/ 306 h 321"/>
                  <a:gd name="T38" fmla="*/ 81 w 413"/>
                  <a:gd name="T39" fmla="*/ 56 h 321"/>
                  <a:gd name="T40" fmla="*/ 147 w 413"/>
                  <a:gd name="T41" fmla="*/ 15 h 321"/>
                  <a:gd name="T42" fmla="*/ 265 w 413"/>
                  <a:gd name="T43" fmla="*/ 15 h 321"/>
                  <a:gd name="T44" fmla="*/ 265 w 413"/>
                  <a:gd name="T45" fmla="*/ 41 h 321"/>
                  <a:gd name="T46" fmla="*/ 147 w 413"/>
                  <a:gd name="T47" fmla="*/ 41 h 321"/>
                  <a:gd name="T48" fmla="*/ 147 w 413"/>
                  <a:gd name="T49" fmla="*/ 15 h 321"/>
                  <a:gd name="T50" fmla="*/ 14 w 413"/>
                  <a:gd name="T51" fmla="*/ 247 h 321"/>
                  <a:gd name="T52" fmla="*/ 14 w 413"/>
                  <a:gd name="T53" fmla="*/ 115 h 321"/>
                  <a:gd name="T54" fmla="*/ 66 w 413"/>
                  <a:gd name="T55" fmla="*/ 56 h 321"/>
                  <a:gd name="T56" fmla="*/ 66 w 413"/>
                  <a:gd name="T57" fmla="*/ 305 h 321"/>
                  <a:gd name="T58" fmla="*/ 14 w 413"/>
                  <a:gd name="T59" fmla="*/ 247 h 321"/>
                  <a:gd name="T60" fmla="*/ 398 w 413"/>
                  <a:gd name="T61" fmla="*/ 247 h 321"/>
                  <a:gd name="T62" fmla="*/ 347 w 413"/>
                  <a:gd name="T63" fmla="*/ 305 h 321"/>
                  <a:gd name="T64" fmla="*/ 347 w 413"/>
                  <a:gd name="T65" fmla="*/ 56 h 321"/>
                  <a:gd name="T66" fmla="*/ 398 w 413"/>
                  <a:gd name="T67" fmla="*/ 115 h 321"/>
                  <a:gd name="T68" fmla="*/ 398 w 413"/>
                  <a:gd name="T69" fmla="*/ 247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13" h="321">
                    <a:moveTo>
                      <a:pt x="339" y="41"/>
                    </a:moveTo>
                    <a:cubicBezTo>
                      <a:pt x="280" y="41"/>
                      <a:pt x="280" y="41"/>
                      <a:pt x="280" y="41"/>
                    </a:cubicBezTo>
                    <a:cubicBezTo>
                      <a:pt x="280" y="8"/>
                      <a:pt x="280" y="8"/>
                      <a:pt x="280" y="8"/>
                    </a:cubicBezTo>
                    <a:cubicBezTo>
                      <a:pt x="280" y="4"/>
                      <a:pt x="277" y="0"/>
                      <a:pt x="273" y="0"/>
                    </a:cubicBezTo>
                    <a:cubicBezTo>
                      <a:pt x="140" y="0"/>
                      <a:pt x="140" y="0"/>
                      <a:pt x="140" y="0"/>
                    </a:cubicBezTo>
                    <a:cubicBezTo>
                      <a:pt x="136" y="0"/>
                      <a:pt x="132" y="4"/>
                      <a:pt x="132" y="8"/>
                    </a:cubicBezTo>
                    <a:cubicBezTo>
                      <a:pt x="132" y="41"/>
                      <a:pt x="132" y="41"/>
                      <a:pt x="132" y="41"/>
                    </a:cubicBezTo>
                    <a:cubicBezTo>
                      <a:pt x="73" y="41"/>
                      <a:pt x="73" y="41"/>
                      <a:pt x="73" y="41"/>
                    </a:cubicBezTo>
                    <a:cubicBezTo>
                      <a:pt x="33" y="41"/>
                      <a:pt x="0" y="74"/>
                      <a:pt x="0" y="115"/>
                    </a:cubicBezTo>
                    <a:cubicBezTo>
                      <a:pt x="0" y="247"/>
                      <a:pt x="0" y="247"/>
                      <a:pt x="0" y="247"/>
                    </a:cubicBezTo>
                    <a:cubicBezTo>
                      <a:pt x="0" y="288"/>
                      <a:pt x="33" y="321"/>
                      <a:pt x="73" y="321"/>
                    </a:cubicBezTo>
                    <a:cubicBezTo>
                      <a:pt x="339" y="321"/>
                      <a:pt x="339" y="321"/>
                      <a:pt x="339" y="321"/>
                    </a:cubicBezTo>
                    <a:cubicBezTo>
                      <a:pt x="380" y="321"/>
                      <a:pt x="413" y="288"/>
                      <a:pt x="413" y="247"/>
                    </a:cubicBezTo>
                    <a:cubicBezTo>
                      <a:pt x="413" y="115"/>
                      <a:pt x="413" y="115"/>
                      <a:pt x="413" y="115"/>
                    </a:cubicBezTo>
                    <a:cubicBezTo>
                      <a:pt x="413" y="74"/>
                      <a:pt x="380" y="41"/>
                      <a:pt x="339" y="41"/>
                    </a:cubicBezTo>
                    <a:close/>
                    <a:moveTo>
                      <a:pt x="81" y="56"/>
                    </a:moveTo>
                    <a:cubicBezTo>
                      <a:pt x="332" y="56"/>
                      <a:pt x="332" y="56"/>
                      <a:pt x="332" y="56"/>
                    </a:cubicBezTo>
                    <a:cubicBezTo>
                      <a:pt x="332" y="306"/>
                      <a:pt x="332" y="306"/>
                      <a:pt x="332" y="306"/>
                    </a:cubicBezTo>
                    <a:cubicBezTo>
                      <a:pt x="81" y="306"/>
                      <a:pt x="81" y="306"/>
                      <a:pt x="81" y="306"/>
                    </a:cubicBezTo>
                    <a:lnTo>
                      <a:pt x="81" y="56"/>
                    </a:lnTo>
                    <a:close/>
                    <a:moveTo>
                      <a:pt x="147" y="15"/>
                    </a:moveTo>
                    <a:cubicBezTo>
                      <a:pt x="265" y="15"/>
                      <a:pt x="265" y="15"/>
                      <a:pt x="265" y="15"/>
                    </a:cubicBezTo>
                    <a:cubicBezTo>
                      <a:pt x="265" y="41"/>
                      <a:pt x="265" y="41"/>
                      <a:pt x="265" y="41"/>
                    </a:cubicBezTo>
                    <a:cubicBezTo>
                      <a:pt x="147" y="41"/>
                      <a:pt x="147" y="41"/>
                      <a:pt x="147" y="41"/>
                    </a:cubicBezTo>
                    <a:lnTo>
                      <a:pt x="147" y="15"/>
                    </a:lnTo>
                    <a:close/>
                    <a:moveTo>
                      <a:pt x="14" y="247"/>
                    </a:moveTo>
                    <a:cubicBezTo>
                      <a:pt x="14" y="115"/>
                      <a:pt x="14" y="115"/>
                      <a:pt x="14" y="115"/>
                    </a:cubicBezTo>
                    <a:cubicBezTo>
                      <a:pt x="14" y="85"/>
                      <a:pt x="37" y="60"/>
                      <a:pt x="66" y="56"/>
                    </a:cubicBezTo>
                    <a:cubicBezTo>
                      <a:pt x="66" y="305"/>
                      <a:pt x="66" y="305"/>
                      <a:pt x="66" y="305"/>
                    </a:cubicBezTo>
                    <a:cubicBezTo>
                      <a:pt x="37" y="302"/>
                      <a:pt x="14" y="277"/>
                      <a:pt x="14" y="247"/>
                    </a:cubicBezTo>
                    <a:close/>
                    <a:moveTo>
                      <a:pt x="398" y="247"/>
                    </a:moveTo>
                    <a:cubicBezTo>
                      <a:pt x="398" y="277"/>
                      <a:pt x="376" y="302"/>
                      <a:pt x="347" y="305"/>
                    </a:cubicBezTo>
                    <a:cubicBezTo>
                      <a:pt x="347" y="56"/>
                      <a:pt x="347" y="56"/>
                      <a:pt x="347" y="56"/>
                    </a:cubicBezTo>
                    <a:cubicBezTo>
                      <a:pt x="376" y="60"/>
                      <a:pt x="398" y="85"/>
                      <a:pt x="398" y="115"/>
                    </a:cubicBezTo>
                    <a:lnTo>
                      <a:pt x="398" y="247"/>
                    </a:lnTo>
                    <a:close/>
                  </a:path>
                </a:pathLst>
              </a:custGeom>
              <a:solidFill>
                <a:schemeClr val="bg1"/>
              </a:solidFill>
              <a:ln>
                <a:noFill/>
              </a:ln>
            </p:spPr>
            <p:txBody>
              <a:bodyPr vert="horz" wrap="square" lIns="51428" tIns="25715" rIns="51428" bIns="25715" numCol="1" anchor="t" anchorCtr="0" compatLnSpc="1"/>
              <a:lstStyle/>
              <a:p>
                <a:endParaRPr lang="en-US" sz="1015"/>
              </a:p>
            </p:txBody>
          </p:sp>
          <p:sp>
            <p:nvSpPr>
              <p:cNvPr id="17" name="圆角矩形 16"/>
              <p:cNvSpPr/>
              <p:nvPr/>
            </p:nvSpPr>
            <p:spPr>
              <a:xfrm>
                <a:off x="8183438" y="4293096"/>
                <a:ext cx="720080" cy="492809"/>
              </a:xfrm>
              <a:prstGeom prst="roundRect">
                <a:avLst/>
              </a:prstGeom>
              <a:no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grpSp>
        <p:sp>
          <p:nvSpPr>
            <p:cNvPr id="15" name="TextBox 9"/>
            <p:cNvSpPr txBox="1"/>
            <p:nvPr/>
          </p:nvSpPr>
          <p:spPr>
            <a:xfrm>
              <a:off x="7489197" y="4680827"/>
              <a:ext cx="1477328" cy="369332"/>
            </a:xfrm>
            <a:prstGeom prst="rect">
              <a:avLst/>
            </a:prstGeom>
            <a:noFill/>
          </p:spPr>
          <p:txBody>
            <a:bodyPr wrap="none" rtlCol="0">
              <a:spAutoFit/>
            </a:bodyPr>
            <a:lstStyle/>
            <a:p>
              <a:r>
                <a:rPr lang="zh-CN" altLang="en-US" sz="1200">
                  <a:solidFill>
                    <a:schemeClr val="bg1"/>
                  </a:solidFill>
                  <a:latin typeface="华文细黑" panose="02010600040101010101" pitchFamily="2" charset="-122"/>
                  <a:ea typeface="华文细黑" panose="02010600040101010101" pitchFamily="2" charset="-122"/>
                </a:rPr>
                <a:t>点击添加标题</a:t>
              </a:r>
            </a:p>
          </p:txBody>
        </p:sp>
      </p:grpSp>
      <p:grpSp>
        <p:nvGrpSpPr>
          <p:cNvPr id="18" name="组合 17"/>
          <p:cNvGrpSpPr/>
          <p:nvPr/>
        </p:nvGrpSpPr>
        <p:grpSpPr>
          <a:xfrm>
            <a:off x="6948262" y="3121603"/>
            <a:ext cx="1481230" cy="276999"/>
            <a:chOff x="9263558" y="4680827"/>
            <a:chExt cx="1974973" cy="369332"/>
          </a:xfrm>
        </p:grpSpPr>
        <p:grpSp>
          <p:nvGrpSpPr>
            <p:cNvPr id="19" name="组合 18"/>
            <p:cNvGrpSpPr/>
            <p:nvPr/>
          </p:nvGrpSpPr>
          <p:grpSpPr>
            <a:xfrm>
              <a:off x="9263558" y="4709580"/>
              <a:ext cx="497646" cy="340579"/>
              <a:chOff x="9278713" y="5445224"/>
              <a:chExt cx="720080" cy="492809"/>
            </a:xfrm>
          </p:grpSpPr>
          <p:sp>
            <p:nvSpPr>
              <p:cNvPr id="21" name="Freeform 78"/>
              <p:cNvSpPr>
                <a:spLocks noEditPoints="1"/>
              </p:cNvSpPr>
              <p:nvPr/>
            </p:nvSpPr>
            <p:spPr bwMode="auto">
              <a:xfrm>
                <a:off x="9433918" y="5486846"/>
                <a:ext cx="409671" cy="409565"/>
              </a:xfrm>
              <a:custGeom>
                <a:avLst/>
                <a:gdLst>
                  <a:gd name="T0" fmla="*/ 174 w 347"/>
                  <a:gd name="T1" fmla="*/ 0 h 347"/>
                  <a:gd name="T2" fmla="*/ 0 w 347"/>
                  <a:gd name="T3" fmla="*/ 174 h 347"/>
                  <a:gd name="T4" fmla="*/ 174 w 347"/>
                  <a:gd name="T5" fmla="*/ 347 h 347"/>
                  <a:gd name="T6" fmla="*/ 347 w 347"/>
                  <a:gd name="T7" fmla="*/ 174 h 347"/>
                  <a:gd name="T8" fmla="*/ 174 w 347"/>
                  <a:gd name="T9" fmla="*/ 0 h 347"/>
                  <a:gd name="T10" fmla="*/ 332 w 347"/>
                  <a:gd name="T11" fmla="*/ 166 h 347"/>
                  <a:gd name="T12" fmla="*/ 283 w 347"/>
                  <a:gd name="T13" fmla="*/ 166 h 347"/>
                  <a:gd name="T14" fmla="*/ 231 w 347"/>
                  <a:gd name="T15" fmla="*/ 26 h 347"/>
                  <a:gd name="T16" fmla="*/ 332 w 347"/>
                  <a:gd name="T17" fmla="*/ 166 h 347"/>
                  <a:gd name="T18" fmla="*/ 174 w 347"/>
                  <a:gd name="T19" fmla="*/ 332 h 347"/>
                  <a:gd name="T20" fmla="*/ 147 w 347"/>
                  <a:gd name="T21" fmla="*/ 181 h 347"/>
                  <a:gd name="T22" fmla="*/ 200 w 347"/>
                  <a:gd name="T23" fmla="*/ 181 h 347"/>
                  <a:gd name="T24" fmla="*/ 174 w 347"/>
                  <a:gd name="T25" fmla="*/ 332 h 347"/>
                  <a:gd name="T26" fmla="*/ 147 w 347"/>
                  <a:gd name="T27" fmla="*/ 166 h 347"/>
                  <a:gd name="T28" fmla="*/ 174 w 347"/>
                  <a:gd name="T29" fmla="*/ 15 h 347"/>
                  <a:gd name="T30" fmla="*/ 174 w 347"/>
                  <a:gd name="T31" fmla="*/ 15 h 347"/>
                  <a:gd name="T32" fmla="*/ 200 w 347"/>
                  <a:gd name="T33" fmla="*/ 166 h 347"/>
                  <a:gd name="T34" fmla="*/ 147 w 347"/>
                  <a:gd name="T35" fmla="*/ 166 h 347"/>
                  <a:gd name="T36" fmla="*/ 153 w 347"/>
                  <a:gd name="T37" fmla="*/ 19 h 347"/>
                  <a:gd name="T38" fmla="*/ 133 w 347"/>
                  <a:gd name="T39" fmla="*/ 166 h 347"/>
                  <a:gd name="T40" fmla="*/ 79 w 347"/>
                  <a:gd name="T41" fmla="*/ 166 h 347"/>
                  <a:gd name="T42" fmla="*/ 153 w 347"/>
                  <a:gd name="T43" fmla="*/ 19 h 347"/>
                  <a:gd name="T44" fmla="*/ 133 w 347"/>
                  <a:gd name="T45" fmla="*/ 181 h 347"/>
                  <a:gd name="T46" fmla="*/ 153 w 347"/>
                  <a:gd name="T47" fmla="*/ 329 h 347"/>
                  <a:gd name="T48" fmla="*/ 79 w 347"/>
                  <a:gd name="T49" fmla="*/ 181 h 347"/>
                  <a:gd name="T50" fmla="*/ 133 w 347"/>
                  <a:gd name="T51" fmla="*/ 181 h 347"/>
                  <a:gd name="T52" fmla="*/ 194 w 347"/>
                  <a:gd name="T53" fmla="*/ 329 h 347"/>
                  <a:gd name="T54" fmla="*/ 215 w 347"/>
                  <a:gd name="T55" fmla="*/ 181 h 347"/>
                  <a:gd name="T56" fmla="*/ 268 w 347"/>
                  <a:gd name="T57" fmla="*/ 181 h 347"/>
                  <a:gd name="T58" fmla="*/ 194 w 347"/>
                  <a:gd name="T59" fmla="*/ 329 h 347"/>
                  <a:gd name="T60" fmla="*/ 215 w 347"/>
                  <a:gd name="T61" fmla="*/ 166 h 347"/>
                  <a:gd name="T62" fmla="*/ 194 w 347"/>
                  <a:gd name="T63" fmla="*/ 19 h 347"/>
                  <a:gd name="T64" fmla="*/ 268 w 347"/>
                  <a:gd name="T65" fmla="*/ 166 h 347"/>
                  <a:gd name="T66" fmla="*/ 215 w 347"/>
                  <a:gd name="T67" fmla="*/ 166 h 347"/>
                  <a:gd name="T68" fmla="*/ 117 w 347"/>
                  <a:gd name="T69" fmla="*/ 26 h 347"/>
                  <a:gd name="T70" fmla="*/ 64 w 347"/>
                  <a:gd name="T71" fmla="*/ 166 h 347"/>
                  <a:gd name="T72" fmla="*/ 15 w 347"/>
                  <a:gd name="T73" fmla="*/ 166 h 347"/>
                  <a:gd name="T74" fmla="*/ 117 w 347"/>
                  <a:gd name="T75" fmla="*/ 26 h 347"/>
                  <a:gd name="T76" fmla="*/ 15 w 347"/>
                  <a:gd name="T77" fmla="*/ 181 h 347"/>
                  <a:gd name="T78" fmla="*/ 64 w 347"/>
                  <a:gd name="T79" fmla="*/ 181 h 347"/>
                  <a:gd name="T80" fmla="*/ 117 w 347"/>
                  <a:gd name="T81" fmla="*/ 322 h 347"/>
                  <a:gd name="T82" fmla="*/ 15 w 347"/>
                  <a:gd name="T83" fmla="*/ 181 h 347"/>
                  <a:gd name="T84" fmla="*/ 231 w 347"/>
                  <a:gd name="T85" fmla="*/ 322 h 347"/>
                  <a:gd name="T86" fmla="*/ 283 w 347"/>
                  <a:gd name="T87" fmla="*/ 181 h 347"/>
                  <a:gd name="T88" fmla="*/ 332 w 347"/>
                  <a:gd name="T89" fmla="*/ 181 h 347"/>
                  <a:gd name="T90" fmla="*/ 231 w 347"/>
                  <a:gd name="T91" fmla="*/ 322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47" h="347">
                    <a:moveTo>
                      <a:pt x="174" y="0"/>
                    </a:moveTo>
                    <a:cubicBezTo>
                      <a:pt x="78" y="0"/>
                      <a:pt x="0" y="78"/>
                      <a:pt x="0" y="174"/>
                    </a:cubicBezTo>
                    <a:cubicBezTo>
                      <a:pt x="0" y="269"/>
                      <a:pt x="78" y="347"/>
                      <a:pt x="174" y="347"/>
                    </a:cubicBezTo>
                    <a:cubicBezTo>
                      <a:pt x="269" y="347"/>
                      <a:pt x="347" y="269"/>
                      <a:pt x="347" y="174"/>
                    </a:cubicBezTo>
                    <a:cubicBezTo>
                      <a:pt x="347" y="78"/>
                      <a:pt x="269" y="0"/>
                      <a:pt x="174" y="0"/>
                    </a:cubicBezTo>
                    <a:close/>
                    <a:moveTo>
                      <a:pt x="332" y="166"/>
                    </a:moveTo>
                    <a:cubicBezTo>
                      <a:pt x="283" y="166"/>
                      <a:pt x="283" y="166"/>
                      <a:pt x="283" y="166"/>
                    </a:cubicBezTo>
                    <a:cubicBezTo>
                      <a:pt x="281" y="107"/>
                      <a:pt x="261" y="55"/>
                      <a:pt x="231" y="26"/>
                    </a:cubicBezTo>
                    <a:cubicBezTo>
                      <a:pt x="288" y="48"/>
                      <a:pt x="329" y="102"/>
                      <a:pt x="332" y="166"/>
                    </a:cubicBezTo>
                    <a:close/>
                    <a:moveTo>
                      <a:pt x="174" y="332"/>
                    </a:moveTo>
                    <a:cubicBezTo>
                      <a:pt x="165" y="330"/>
                      <a:pt x="148" y="277"/>
                      <a:pt x="147" y="181"/>
                    </a:cubicBezTo>
                    <a:cubicBezTo>
                      <a:pt x="200" y="181"/>
                      <a:pt x="200" y="181"/>
                      <a:pt x="200" y="181"/>
                    </a:cubicBezTo>
                    <a:cubicBezTo>
                      <a:pt x="199" y="277"/>
                      <a:pt x="183" y="330"/>
                      <a:pt x="174" y="332"/>
                    </a:cubicBezTo>
                    <a:close/>
                    <a:moveTo>
                      <a:pt x="147" y="166"/>
                    </a:moveTo>
                    <a:cubicBezTo>
                      <a:pt x="148" y="70"/>
                      <a:pt x="165" y="17"/>
                      <a:pt x="174" y="15"/>
                    </a:cubicBezTo>
                    <a:cubicBezTo>
                      <a:pt x="174" y="15"/>
                      <a:pt x="174" y="15"/>
                      <a:pt x="174" y="15"/>
                    </a:cubicBezTo>
                    <a:cubicBezTo>
                      <a:pt x="183" y="17"/>
                      <a:pt x="199" y="70"/>
                      <a:pt x="200" y="166"/>
                    </a:cubicBezTo>
                    <a:lnTo>
                      <a:pt x="147" y="166"/>
                    </a:lnTo>
                    <a:close/>
                    <a:moveTo>
                      <a:pt x="153" y="19"/>
                    </a:moveTo>
                    <a:cubicBezTo>
                      <a:pt x="138" y="51"/>
                      <a:pt x="133" y="118"/>
                      <a:pt x="133" y="166"/>
                    </a:cubicBezTo>
                    <a:cubicBezTo>
                      <a:pt x="79" y="166"/>
                      <a:pt x="79" y="166"/>
                      <a:pt x="79" y="166"/>
                    </a:cubicBezTo>
                    <a:cubicBezTo>
                      <a:pt x="81" y="94"/>
                      <a:pt x="112" y="34"/>
                      <a:pt x="153" y="19"/>
                    </a:cubicBezTo>
                    <a:close/>
                    <a:moveTo>
                      <a:pt x="133" y="181"/>
                    </a:moveTo>
                    <a:cubicBezTo>
                      <a:pt x="133" y="229"/>
                      <a:pt x="138" y="296"/>
                      <a:pt x="153" y="329"/>
                    </a:cubicBezTo>
                    <a:cubicBezTo>
                      <a:pt x="112" y="313"/>
                      <a:pt x="81" y="254"/>
                      <a:pt x="79" y="181"/>
                    </a:cubicBezTo>
                    <a:lnTo>
                      <a:pt x="133" y="181"/>
                    </a:lnTo>
                    <a:close/>
                    <a:moveTo>
                      <a:pt x="194" y="329"/>
                    </a:moveTo>
                    <a:cubicBezTo>
                      <a:pt x="209" y="296"/>
                      <a:pt x="214" y="229"/>
                      <a:pt x="215" y="181"/>
                    </a:cubicBezTo>
                    <a:cubicBezTo>
                      <a:pt x="268" y="181"/>
                      <a:pt x="268" y="181"/>
                      <a:pt x="268" y="181"/>
                    </a:cubicBezTo>
                    <a:cubicBezTo>
                      <a:pt x="266" y="254"/>
                      <a:pt x="235" y="313"/>
                      <a:pt x="194" y="329"/>
                    </a:cubicBezTo>
                    <a:close/>
                    <a:moveTo>
                      <a:pt x="215" y="166"/>
                    </a:moveTo>
                    <a:cubicBezTo>
                      <a:pt x="214" y="118"/>
                      <a:pt x="209" y="51"/>
                      <a:pt x="194" y="19"/>
                    </a:cubicBezTo>
                    <a:cubicBezTo>
                      <a:pt x="235" y="34"/>
                      <a:pt x="266" y="94"/>
                      <a:pt x="268" y="166"/>
                    </a:cubicBezTo>
                    <a:lnTo>
                      <a:pt x="215" y="166"/>
                    </a:lnTo>
                    <a:close/>
                    <a:moveTo>
                      <a:pt x="117" y="26"/>
                    </a:moveTo>
                    <a:cubicBezTo>
                      <a:pt x="87" y="55"/>
                      <a:pt x="66" y="107"/>
                      <a:pt x="64" y="166"/>
                    </a:cubicBezTo>
                    <a:cubicBezTo>
                      <a:pt x="15" y="166"/>
                      <a:pt x="15" y="166"/>
                      <a:pt x="15" y="166"/>
                    </a:cubicBezTo>
                    <a:cubicBezTo>
                      <a:pt x="18" y="102"/>
                      <a:pt x="59" y="48"/>
                      <a:pt x="117" y="26"/>
                    </a:cubicBezTo>
                    <a:close/>
                    <a:moveTo>
                      <a:pt x="15" y="181"/>
                    </a:moveTo>
                    <a:cubicBezTo>
                      <a:pt x="64" y="181"/>
                      <a:pt x="64" y="181"/>
                      <a:pt x="64" y="181"/>
                    </a:cubicBezTo>
                    <a:cubicBezTo>
                      <a:pt x="66" y="241"/>
                      <a:pt x="87" y="292"/>
                      <a:pt x="117" y="322"/>
                    </a:cubicBezTo>
                    <a:cubicBezTo>
                      <a:pt x="59" y="300"/>
                      <a:pt x="18" y="245"/>
                      <a:pt x="15" y="181"/>
                    </a:cubicBezTo>
                    <a:close/>
                    <a:moveTo>
                      <a:pt x="231" y="322"/>
                    </a:moveTo>
                    <a:cubicBezTo>
                      <a:pt x="261" y="292"/>
                      <a:pt x="281" y="241"/>
                      <a:pt x="283" y="181"/>
                    </a:cubicBezTo>
                    <a:cubicBezTo>
                      <a:pt x="332" y="181"/>
                      <a:pt x="332" y="181"/>
                      <a:pt x="332" y="181"/>
                    </a:cubicBezTo>
                    <a:cubicBezTo>
                      <a:pt x="329" y="245"/>
                      <a:pt x="288" y="300"/>
                      <a:pt x="231" y="322"/>
                    </a:cubicBezTo>
                    <a:close/>
                  </a:path>
                </a:pathLst>
              </a:custGeom>
              <a:solidFill>
                <a:schemeClr val="bg1"/>
              </a:solidFill>
              <a:ln>
                <a:noFill/>
              </a:ln>
            </p:spPr>
            <p:txBody>
              <a:bodyPr vert="horz" wrap="square" lIns="51428" tIns="25715" rIns="51428" bIns="25715" numCol="1" anchor="t" anchorCtr="0" compatLnSpc="1"/>
              <a:lstStyle/>
              <a:p>
                <a:endParaRPr lang="en-US" sz="1015"/>
              </a:p>
            </p:txBody>
          </p:sp>
          <p:sp>
            <p:nvSpPr>
              <p:cNvPr id="22" name="圆角矩形 21"/>
              <p:cNvSpPr/>
              <p:nvPr/>
            </p:nvSpPr>
            <p:spPr>
              <a:xfrm>
                <a:off x="9278713" y="5445224"/>
                <a:ext cx="720080" cy="492809"/>
              </a:xfrm>
              <a:prstGeom prst="roundRect">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grpSp>
        <p:sp>
          <p:nvSpPr>
            <p:cNvPr id="20" name="TextBox 36"/>
            <p:cNvSpPr txBox="1"/>
            <p:nvPr/>
          </p:nvSpPr>
          <p:spPr>
            <a:xfrm>
              <a:off x="9761204" y="4680827"/>
              <a:ext cx="1477327" cy="369332"/>
            </a:xfrm>
            <a:prstGeom prst="rect">
              <a:avLst/>
            </a:prstGeom>
            <a:noFill/>
          </p:spPr>
          <p:txBody>
            <a:bodyPr wrap="none" rtlCol="0">
              <a:spAutoFit/>
            </a:bodyPr>
            <a:lstStyle/>
            <a:p>
              <a:r>
                <a:rPr lang="zh-CN" altLang="en-US" sz="1200">
                  <a:solidFill>
                    <a:schemeClr val="bg1"/>
                  </a:solidFill>
                  <a:latin typeface="华文细黑" panose="02010600040101010101" pitchFamily="2" charset="-122"/>
                  <a:ea typeface="华文细黑" panose="02010600040101010101" pitchFamily="2" charset="-122"/>
                </a:rPr>
                <a:t>点击添加标题</a:t>
              </a:r>
            </a:p>
          </p:txBody>
        </p:sp>
      </p:grpSp>
      <p:grpSp>
        <p:nvGrpSpPr>
          <p:cNvPr id="23" name="组合 22"/>
          <p:cNvGrpSpPr/>
          <p:nvPr/>
        </p:nvGrpSpPr>
        <p:grpSpPr>
          <a:xfrm>
            <a:off x="5220073" y="3601677"/>
            <a:ext cx="1505417" cy="276999"/>
            <a:chOff x="6959302" y="5320926"/>
            <a:chExt cx="2007223" cy="369332"/>
          </a:xfrm>
        </p:grpSpPr>
        <p:grpSp>
          <p:nvGrpSpPr>
            <p:cNvPr id="24" name="组合 23"/>
            <p:cNvGrpSpPr/>
            <p:nvPr/>
          </p:nvGrpSpPr>
          <p:grpSpPr>
            <a:xfrm>
              <a:off x="6959302" y="5335303"/>
              <a:ext cx="497646" cy="340579"/>
              <a:chOff x="7103318" y="5085184"/>
              <a:chExt cx="720080" cy="492809"/>
            </a:xfrm>
          </p:grpSpPr>
          <p:sp>
            <p:nvSpPr>
              <p:cNvPr id="26" name="Freeform 79"/>
              <p:cNvSpPr>
                <a:spLocks noEditPoints="1"/>
              </p:cNvSpPr>
              <p:nvPr/>
            </p:nvSpPr>
            <p:spPr bwMode="auto">
              <a:xfrm>
                <a:off x="7219554" y="5129969"/>
                <a:ext cx="487608" cy="448024"/>
              </a:xfrm>
              <a:custGeom>
                <a:avLst/>
                <a:gdLst>
                  <a:gd name="T0" fmla="*/ 406 w 413"/>
                  <a:gd name="T1" fmla="*/ 0 h 380"/>
                  <a:gd name="T2" fmla="*/ 7 w 413"/>
                  <a:gd name="T3" fmla="*/ 0 h 380"/>
                  <a:gd name="T4" fmla="*/ 0 w 413"/>
                  <a:gd name="T5" fmla="*/ 7 h 380"/>
                  <a:gd name="T6" fmla="*/ 0 w 413"/>
                  <a:gd name="T7" fmla="*/ 273 h 380"/>
                  <a:gd name="T8" fmla="*/ 7 w 413"/>
                  <a:gd name="T9" fmla="*/ 281 h 380"/>
                  <a:gd name="T10" fmla="*/ 133 w 413"/>
                  <a:gd name="T11" fmla="*/ 281 h 380"/>
                  <a:gd name="T12" fmla="*/ 133 w 413"/>
                  <a:gd name="T13" fmla="*/ 332 h 380"/>
                  <a:gd name="T14" fmla="*/ 73 w 413"/>
                  <a:gd name="T15" fmla="*/ 332 h 380"/>
                  <a:gd name="T16" fmla="*/ 65 w 413"/>
                  <a:gd name="T17" fmla="*/ 340 h 380"/>
                  <a:gd name="T18" fmla="*/ 65 w 413"/>
                  <a:gd name="T19" fmla="*/ 373 h 380"/>
                  <a:gd name="T20" fmla="*/ 73 w 413"/>
                  <a:gd name="T21" fmla="*/ 380 h 380"/>
                  <a:gd name="T22" fmla="*/ 339 w 413"/>
                  <a:gd name="T23" fmla="*/ 380 h 380"/>
                  <a:gd name="T24" fmla="*/ 346 w 413"/>
                  <a:gd name="T25" fmla="*/ 373 h 380"/>
                  <a:gd name="T26" fmla="*/ 346 w 413"/>
                  <a:gd name="T27" fmla="*/ 340 h 380"/>
                  <a:gd name="T28" fmla="*/ 339 w 413"/>
                  <a:gd name="T29" fmla="*/ 332 h 380"/>
                  <a:gd name="T30" fmla="*/ 280 w 413"/>
                  <a:gd name="T31" fmla="*/ 332 h 380"/>
                  <a:gd name="T32" fmla="*/ 280 w 413"/>
                  <a:gd name="T33" fmla="*/ 281 h 380"/>
                  <a:gd name="T34" fmla="*/ 406 w 413"/>
                  <a:gd name="T35" fmla="*/ 281 h 380"/>
                  <a:gd name="T36" fmla="*/ 413 w 413"/>
                  <a:gd name="T37" fmla="*/ 273 h 380"/>
                  <a:gd name="T38" fmla="*/ 413 w 413"/>
                  <a:gd name="T39" fmla="*/ 7 h 380"/>
                  <a:gd name="T40" fmla="*/ 406 w 413"/>
                  <a:gd name="T41" fmla="*/ 0 h 380"/>
                  <a:gd name="T42" fmla="*/ 331 w 413"/>
                  <a:gd name="T43" fmla="*/ 366 h 380"/>
                  <a:gd name="T44" fmla="*/ 80 w 413"/>
                  <a:gd name="T45" fmla="*/ 366 h 380"/>
                  <a:gd name="T46" fmla="*/ 80 w 413"/>
                  <a:gd name="T47" fmla="*/ 347 h 380"/>
                  <a:gd name="T48" fmla="*/ 331 w 413"/>
                  <a:gd name="T49" fmla="*/ 347 h 380"/>
                  <a:gd name="T50" fmla="*/ 331 w 413"/>
                  <a:gd name="T51" fmla="*/ 366 h 380"/>
                  <a:gd name="T52" fmla="*/ 266 w 413"/>
                  <a:gd name="T53" fmla="*/ 332 h 380"/>
                  <a:gd name="T54" fmla="*/ 148 w 413"/>
                  <a:gd name="T55" fmla="*/ 332 h 380"/>
                  <a:gd name="T56" fmla="*/ 148 w 413"/>
                  <a:gd name="T57" fmla="*/ 281 h 380"/>
                  <a:gd name="T58" fmla="*/ 266 w 413"/>
                  <a:gd name="T59" fmla="*/ 281 h 380"/>
                  <a:gd name="T60" fmla="*/ 266 w 413"/>
                  <a:gd name="T61" fmla="*/ 332 h 380"/>
                  <a:gd name="T62" fmla="*/ 399 w 413"/>
                  <a:gd name="T63" fmla="*/ 266 h 380"/>
                  <a:gd name="T64" fmla="*/ 15 w 413"/>
                  <a:gd name="T65" fmla="*/ 266 h 380"/>
                  <a:gd name="T66" fmla="*/ 15 w 413"/>
                  <a:gd name="T67" fmla="*/ 15 h 380"/>
                  <a:gd name="T68" fmla="*/ 399 w 413"/>
                  <a:gd name="T69" fmla="*/ 15 h 380"/>
                  <a:gd name="T70" fmla="*/ 399 w 413"/>
                  <a:gd name="T71" fmla="*/ 266 h 380"/>
                  <a:gd name="T72" fmla="*/ 40 w 413"/>
                  <a:gd name="T73" fmla="*/ 247 h 380"/>
                  <a:gd name="T74" fmla="*/ 373 w 413"/>
                  <a:gd name="T75" fmla="*/ 247 h 380"/>
                  <a:gd name="T76" fmla="*/ 381 w 413"/>
                  <a:gd name="T77" fmla="*/ 240 h 380"/>
                  <a:gd name="T78" fmla="*/ 381 w 413"/>
                  <a:gd name="T79" fmla="*/ 41 h 380"/>
                  <a:gd name="T80" fmla="*/ 373 w 413"/>
                  <a:gd name="T81" fmla="*/ 33 h 380"/>
                  <a:gd name="T82" fmla="*/ 40 w 413"/>
                  <a:gd name="T83" fmla="*/ 33 h 380"/>
                  <a:gd name="T84" fmla="*/ 33 w 413"/>
                  <a:gd name="T85" fmla="*/ 41 h 380"/>
                  <a:gd name="T86" fmla="*/ 33 w 413"/>
                  <a:gd name="T87" fmla="*/ 240 h 380"/>
                  <a:gd name="T88" fmla="*/ 40 w 413"/>
                  <a:gd name="T89" fmla="*/ 247 h 380"/>
                  <a:gd name="T90" fmla="*/ 47 w 413"/>
                  <a:gd name="T91" fmla="*/ 48 h 380"/>
                  <a:gd name="T92" fmla="*/ 366 w 413"/>
                  <a:gd name="T93" fmla="*/ 48 h 380"/>
                  <a:gd name="T94" fmla="*/ 366 w 413"/>
                  <a:gd name="T95" fmla="*/ 233 h 380"/>
                  <a:gd name="T96" fmla="*/ 47 w 413"/>
                  <a:gd name="T97" fmla="*/ 233 h 380"/>
                  <a:gd name="T98" fmla="*/ 47 w 413"/>
                  <a:gd name="T99" fmla="*/ 48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13" h="380">
                    <a:moveTo>
                      <a:pt x="406" y="0"/>
                    </a:moveTo>
                    <a:cubicBezTo>
                      <a:pt x="7" y="0"/>
                      <a:pt x="7" y="0"/>
                      <a:pt x="7" y="0"/>
                    </a:cubicBezTo>
                    <a:cubicBezTo>
                      <a:pt x="3" y="0"/>
                      <a:pt x="0" y="3"/>
                      <a:pt x="0" y="7"/>
                    </a:cubicBezTo>
                    <a:cubicBezTo>
                      <a:pt x="0" y="273"/>
                      <a:pt x="0" y="273"/>
                      <a:pt x="0" y="273"/>
                    </a:cubicBezTo>
                    <a:cubicBezTo>
                      <a:pt x="0" y="277"/>
                      <a:pt x="3" y="281"/>
                      <a:pt x="7" y="281"/>
                    </a:cubicBezTo>
                    <a:cubicBezTo>
                      <a:pt x="133" y="281"/>
                      <a:pt x="133" y="281"/>
                      <a:pt x="133" y="281"/>
                    </a:cubicBezTo>
                    <a:cubicBezTo>
                      <a:pt x="133" y="332"/>
                      <a:pt x="133" y="332"/>
                      <a:pt x="133" y="332"/>
                    </a:cubicBezTo>
                    <a:cubicBezTo>
                      <a:pt x="73" y="332"/>
                      <a:pt x="73" y="332"/>
                      <a:pt x="73" y="332"/>
                    </a:cubicBezTo>
                    <a:cubicBezTo>
                      <a:pt x="69" y="332"/>
                      <a:pt x="65" y="336"/>
                      <a:pt x="65" y="340"/>
                    </a:cubicBezTo>
                    <a:cubicBezTo>
                      <a:pt x="65" y="373"/>
                      <a:pt x="65" y="373"/>
                      <a:pt x="65" y="373"/>
                    </a:cubicBezTo>
                    <a:cubicBezTo>
                      <a:pt x="65" y="377"/>
                      <a:pt x="69" y="380"/>
                      <a:pt x="73" y="380"/>
                    </a:cubicBezTo>
                    <a:cubicBezTo>
                      <a:pt x="339" y="380"/>
                      <a:pt x="339" y="380"/>
                      <a:pt x="339" y="380"/>
                    </a:cubicBezTo>
                    <a:cubicBezTo>
                      <a:pt x="343" y="380"/>
                      <a:pt x="346" y="377"/>
                      <a:pt x="346" y="373"/>
                    </a:cubicBezTo>
                    <a:cubicBezTo>
                      <a:pt x="346" y="340"/>
                      <a:pt x="346" y="340"/>
                      <a:pt x="346" y="340"/>
                    </a:cubicBezTo>
                    <a:cubicBezTo>
                      <a:pt x="346" y="336"/>
                      <a:pt x="343" y="332"/>
                      <a:pt x="339" y="332"/>
                    </a:cubicBezTo>
                    <a:cubicBezTo>
                      <a:pt x="280" y="332"/>
                      <a:pt x="280" y="332"/>
                      <a:pt x="280" y="332"/>
                    </a:cubicBezTo>
                    <a:cubicBezTo>
                      <a:pt x="280" y="281"/>
                      <a:pt x="280" y="281"/>
                      <a:pt x="280" y="281"/>
                    </a:cubicBezTo>
                    <a:cubicBezTo>
                      <a:pt x="406" y="281"/>
                      <a:pt x="406" y="281"/>
                      <a:pt x="406" y="281"/>
                    </a:cubicBezTo>
                    <a:cubicBezTo>
                      <a:pt x="410" y="281"/>
                      <a:pt x="413" y="277"/>
                      <a:pt x="413" y="273"/>
                    </a:cubicBezTo>
                    <a:cubicBezTo>
                      <a:pt x="413" y="7"/>
                      <a:pt x="413" y="7"/>
                      <a:pt x="413" y="7"/>
                    </a:cubicBezTo>
                    <a:cubicBezTo>
                      <a:pt x="413" y="3"/>
                      <a:pt x="410" y="0"/>
                      <a:pt x="406" y="0"/>
                    </a:cubicBezTo>
                    <a:close/>
                    <a:moveTo>
                      <a:pt x="331" y="366"/>
                    </a:moveTo>
                    <a:cubicBezTo>
                      <a:pt x="80" y="366"/>
                      <a:pt x="80" y="366"/>
                      <a:pt x="80" y="366"/>
                    </a:cubicBezTo>
                    <a:cubicBezTo>
                      <a:pt x="80" y="347"/>
                      <a:pt x="80" y="347"/>
                      <a:pt x="80" y="347"/>
                    </a:cubicBezTo>
                    <a:cubicBezTo>
                      <a:pt x="331" y="347"/>
                      <a:pt x="331" y="347"/>
                      <a:pt x="331" y="347"/>
                    </a:cubicBezTo>
                    <a:lnTo>
                      <a:pt x="331" y="366"/>
                    </a:lnTo>
                    <a:close/>
                    <a:moveTo>
                      <a:pt x="266" y="332"/>
                    </a:moveTo>
                    <a:cubicBezTo>
                      <a:pt x="148" y="332"/>
                      <a:pt x="148" y="332"/>
                      <a:pt x="148" y="332"/>
                    </a:cubicBezTo>
                    <a:cubicBezTo>
                      <a:pt x="148" y="281"/>
                      <a:pt x="148" y="281"/>
                      <a:pt x="148" y="281"/>
                    </a:cubicBezTo>
                    <a:cubicBezTo>
                      <a:pt x="266" y="281"/>
                      <a:pt x="266" y="281"/>
                      <a:pt x="266" y="281"/>
                    </a:cubicBezTo>
                    <a:lnTo>
                      <a:pt x="266" y="332"/>
                    </a:lnTo>
                    <a:close/>
                    <a:moveTo>
                      <a:pt x="399" y="266"/>
                    </a:moveTo>
                    <a:cubicBezTo>
                      <a:pt x="15" y="266"/>
                      <a:pt x="15" y="266"/>
                      <a:pt x="15" y="266"/>
                    </a:cubicBezTo>
                    <a:cubicBezTo>
                      <a:pt x="15" y="15"/>
                      <a:pt x="15" y="15"/>
                      <a:pt x="15" y="15"/>
                    </a:cubicBezTo>
                    <a:cubicBezTo>
                      <a:pt x="399" y="15"/>
                      <a:pt x="399" y="15"/>
                      <a:pt x="399" y="15"/>
                    </a:cubicBezTo>
                    <a:lnTo>
                      <a:pt x="399" y="266"/>
                    </a:lnTo>
                    <a:close/>
                    <a:moveTo>
                      <a:pt x="40" y="247"/>
                    </a:moveTo>
                    <a:cubicBezTo>
                      <a:pt x="373" y="247"/>
                      <a:pt x="373" y="247"/>
                      <a:pt x="373" y="247"/>
                    </a:cubicBezTo>
                    <a:cubicBezTo>
                      <a:pt x="377" y="247"/>
                      <a:pt x="381" y="244"/>
                      <a:pt x="381" y="240"/>
                    </a:cubicBezTo>
                    <a:cubicBezTo>
                      <a:pt x="381" y="41"/>
                      <a:pt x="381" y="41"/>
                      <a:pt x="381" y="41"/>
                    </a:cubicBezTo>
                    <a:cubicBezTo>
                      <a:pt x="381" y="37"/>
                      <a:pt x="377" y="33"/>
                      <a:pt x="373" y="33"/>
                    </a:cubicBezTo>
                    <a:cubicBezTo>
                      <a:pt x="40" y="33"/>
                      <a:pt x="40" y="33"/>
                      <a:pt x="40" y="33"/>
                    </a:cubicBezTo>
                    <a:cubicBezTo>
                      <a:pt x="36" y="33"/>
                      <a:pt x="33" y="37"/>
                      <a:pt x="33" y="41"/>
                    </a:cubicBezTo>
                    <a:cubicBezTo>
                      <a:pt x="33" y="240"/>
                      <a:pt x="33" y="240"/>
                      <a:pt x="33" y="240"/>
                    </a:cubicBezTo>
                    <a:cubicBezTo>
                      <a:pt x="33" y="244"/>
                      <a:pt x="36" y="247"/>
                      <a:pt x="40" y="247"/>
                    </a:cubicBezTo>
                    <a:close/>
                    <a:moveTo>
                      <a:pt x="47" y="48"/>
                    </a:moveTo>
                    <a:cubicBezTo>
                      <a:pt x="366" y="48"/>
                      <a:pt x="366" y="48"/>
                      <a:pt x="366" y="48"/>
                    </a:cubicBezTo>
                    <a:cubicBezTo>
                      <a:pt x="366" y="233"/>
                      <a:pt x="366" y="233"/>
                      <a:pt x="366" y="233"/>
                    </a:cubicBezTo>
                    <a:cubicBezTo>
                      <a:pt x="47" y="233"/>
                      <a:pt x="47" y="233"/>
                      <a:pt x="47" y="233"/>
                    </a:cubicBezTo>
                    <a:lnTo>
                      <a:pt x="47" y="48"/>
                    </a:lnTo>
                    <a:close/>
                  </a:path>
                </a:pathLst>
              </a:custGeom>
              <a:solidFill>
                <a:schemeClr val="bg1"/>
              </a:solidFill>
              <a:ln>
                <a:noFill/>
              </a:ln>
            </p:spPr>
            <p:txBody>
              <a:bodyPr vert="horz" wrap="square" lIns="51428" tIns="25715" rIns="51428" bIns="25715" numCol="1" anchor="t" anchorCtr="0" compatLnSpc="1"/>
              <a:lstStyle/>
              <a:p>
                <a:endParaRPr lang="en-US" sz="1015"/>
              </a:p>
            </p:txBody>
          </p:sp>
          <p:sp>
            <p:nvSpPr>
              <p:cNvPr id="27" name="圆角矩形 26"/>
              <p:cNvSpPr/>
              <p:nvPr/>
            </p:nvSpPr>
            <p:spPr>
              <a:xfrm>
                <a:off x="7103318" y="5085184"/>
                <a:ext cx="720080" cy="492809"/>
              </a:xfrm>
              <a:prstGeom prst="roundRect">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grpSp>
        <p:sp>
          <p:nvSpPr>
            <p:cNvPr id="25" name="TextBox 37"/>
            <p:cNvSpPr txBox="1"/>
            <p:nvPr/>
          </p:nvSpPr>
          <p:spPr>
            <a:xfrm>
              <a:off x="7489197" y="5320926"/>
              <a:ext cx="1477328" cy="369332"/>
            </a:xfrm>
            <a:prstGeom prst="rect">
              <a:avLst/>
            </a:prstGeom>
            <a:noFill/>
          </p:spPr>
          <p:txBody>
            <a:bodyPr wrap="none" rtlCol="0">
              <a:spAutoFit/>
            </a:bodyPr>
            <a:lstStyle/>
            <a:p>
              <a:r>
                <a:rPr lang="zh-CN" altLang="en-US" sz="1200">
                  <a:solidFill>
                    <a:schemeClr val="bg1"/>
                  </a:solidFill>
                  <a:latin typeface="华文细黑" panose="02010600040101010101" pitchFamily="2" charset="-122"/>
                  <a:ea typeface="华文细黑" panose="02010600040101010101" pitchFamily="2" charset="-122"/>
                </a:rPr>
                <a:t>点击添加标题</a:t>
              </a:r>
            </a:p>
          </p:txBody>
        </p:sp>
      </p:grpSp>
      <p:grpSp>
        <p:nvGrpSpPr>
          <p:cNvPr id="28" name="组合 27"/>
          <p:cNvGrpSpPr/>
          <p:nvPr/>
        </p:nvGrpSpPr>
        <p:grpSpPr>
          <a:xfrm>
            <a:off x="6948262" y="3601677"/>
            <a:ext cx="1481230" cy="276999"/>
            <a:chOff x="9263558" y="5320926"/>
            <a:chExt cx="1974973" cy="369332"/>
          </a:xfrm>
        </p:grpSpPr>
        <p:grpSp>
          <p:nvGrpSpPr>
            <p:cNvPr id="29" name="组合 28"/>
            <p:cNvGrpSpPr/>
            <p:nvPr/>
          </p:nvGrpSpPr>
          <p:grpSpPr>
            <a:xfrm>
              <a:off x="9263558" y="5335303"/>
              <a:ext cx="497646" cy="340579"/>
              <a:chOff x="8611702" y="4649964"/>
              <a:chExt cx="720080" cy="492809"/>
            </a:xfrm>
          </p:grpSpPr>
          <p:sp>
            <p:nvSpPr>
              <p:cNvPr id="31" name="Freeform 72"/>
              <p:cNvSpPr>
                <a:spLocks noEditPoints="1"/>
              </p:cNvSpPr>
              <p:nvPr/>
            </p:nvSpPr>
            <p:spPr bwMode="auto">
              <a:xfrm>
                <a:off x="8729187" y="4653376"/>
                <a:ext cx="485111" cy="485984"/>
              </a:xfrm>
              <a:custGeom>
                <a:avLst/>
                <a:gdLst>
                  <a:gd name="T0" fmla="*/ 337 w 411"/>
                  <a:gd name="T1" fmla="*/ 198 h 412"/>
                  <a:gd name="T2" fmla="*/ 284 w 411"/>
                  <a:gd name="T3" fmla="*/ 220 h 412"/>
                  <a:gd name="T4" fmla="*/ 249 w 411"/>
                  <a:gd name="T5" fmla="*/ 185 h 412"/>
                  <a:gd name="T6" fmla="*/ 283 w 411"/>
                  <a:gd name="T7" fmla="*/ 107 h 412"/>
                  <a:gd name="T8" fmla="*/ 176 w 411"/>
                  <a:gd name="T9" fmla="*/ 0 h 412"/>
                  <a:gd name="T10" fmla="*/ 68 w 411"/>
                  <a:gd name="T11" fmla="*/ 107 h 412"/>
                  <a:gd name="T12" fmla="*/ 116 w 411"/>
                  <a:gd name="T13" fmla="*/ 196 h 412"/>
                  <a:gd name="T14" fmla="*/ 96 w 411"/>
                  <a:gd name="T15" fmla="*/ 266 h 412"/>
                  <a:gd name="T16" fmla="*/ 74 w 411"/>
                  <a:gd name="T17" fmla="*/ 263 h 412"/>
                  <a:gd name="T18" fmla="*/ 0 w 411"/>
                  <a:gd name="T19" fmla="*/ 337 h 412"/>
                  <a:gd name="T20" fmla="*/ 74 w 411"/>
                  <a:gd name="T21" fmla="*/ 412 h 412"/>
                  <a:gd name="T22" fmla="*/ 149 w 411"/>
                  <a:gd name="T23" fmla="*/ 337 h 412"/>
                  <a:gd name="T24" fmla="*/ 110 w 411"/>
                  <a:gd name="T25" fmla="*/ 272 h 412"/>
                  <a:gd name="T26" fmla="*/ 130 w 411"/>
                  <a:gd name="T27" fmla="*/ 204 h 412"/>
                  <a:gd name="T28" fmla="*/ 176 w 411"/>
                  <a:gd name="T29" fmla="*/ 214 h 412"/>
                  <a:gd name="T30" fmla="*/ 238 w 411"/>
                  <a:gd name="T31" fmla="*/ 195 h 412"/>
                  <a:gd name="T32" fmla="*/ 275 w 411"/>
                  <a:gd name="T33" fmla="*/ 232 h 412"/>
                  <a:gd name="T34" fmla="*/ 262 w 411"/>
                  <a:gd name="T35" fmla="*/ 273 h 412"/>
                  <a:gd name="T36" fmla="*/ 337 w 411"/>
                  <a:gd name="T37" fmla="*/ 347 h 412"/>
                  <a:gd name="T38" fmla="*/ 411 w 411"/>
                  <a:gd name="T39" fmla="*/ 273 h 412"/>
                  <a:gd name="T40" fmla="*/ 337 w 411"/>
                  <a:gd name="T41" fmla="*/ 198 h 412"/>
                  <a:gd name="T42" fmla="*/ 134 w 411"/>
                  <a:gd name="T43" fmla="*/ 337 h 412"/>
                  <a:gd name="T44" fmla="*/ 74 w 411"/>
                  <a:gd name="T45" fmla="*/ 397 h 412"/>
                  <a:gd name="T46" fmla="*/ 14 w 411"/>
                  <a:gd name="T47" fmla="*/ 337 h 412"/>
                  <a:gd name="T48" fmla="*/ 74 w 411"/>
                  <a:gd name="T49" fmla="*/ 278 h 412"/>
                  <a:gd name="T50" fmla="*/ 134 w 411"/>
                  <a:gd name="T51" fmla="*/ 337 h 412"/>
                  <a:gd name="T52" fmla="*/ 83 w 411"/>
                  <a:gd name="T53" fmla="*/ 107 h 412"/>
                  <a:gd name="T54" fmla="*/ 176 w 411"/>
                  <a:gd name="T55" fmla="*/ 14 h 412"/>
                  <a:gd name="T56" fmla="*/ 268 w 411"/>
                  <a:gd name="T57" fmla="*/ 107 h 412"/>
                  <a:gd name="T58" fmla="*/ 176 w 411"/>
                  <a:gd name="T59" fmla="*/ 200 h 412"/>
                  <a:gd name="T60" fmla="*/ 83 w 411"/>
                  <a:gd name="T61" fmla="*/ 107 h 412"/>
                  <a:gd name="T62" fmla="*/ 337 w 411"/>
                  <a:gd name="T63" fmla="*/ 332 h 412"/>
                  <a:gd name="T64" fmla="*/ 277 w 411"/>
                  <a:gd name="T65" fmla="*/ 273 h 412"/>
                  <a:gd name="T66" fmla="*/ 337 w 411"/>
                  <a:gd name="T67" fmla="*/ 213 h 412"/>
                  <a:gd name="T68" fmla="*/ 397 w 411"/>
                  <a:gd name="T69" fmla="*/ 273 h 412"/>
                  <a:gd name="T70" fmla="*/ 337 w 411"/>
                  <a:gd name="T71" fmla="*/ 332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11" h="412">
                    <a:moveTo>
                      <a:pt x="337" y="198"/>
                    </a:moveTo>
                    <a:cubicBezTo>
                      <a:pt x="316" y="198"/>
                      <a:pt x="298" y="206"/>
                      <a:pt x="284" y="220"/>
                    </a:cubicBezTo>
                    <a:cubicBezTo>
                      <a:pt x="249" y="185"/>
                      <a:pt x="249" y="185"/>
                      <a:pt x="249" y="185"/>
                    </a:cubicBezTo>
                    <a:cubicBezTo>
                      <a:pt x="270" y="166"/>
                      <a:pt x="283" y="138"/>
                      <a:pt x="283" y="107"/>
                    </a:cubicBezTo>
                    <a:cubicBezTo>
                      <a:pt x="283" y="48"/>
                      <a:pt x="235" y="0"/>
                      <a:pt x="176" y="0"/>
                    </a:cubicBezTo>
                    <a:cubicBezTo>
                      <a:pt x="117" y="0"/>
                      <a:pt x="68" y="48"/>
                      <a:pt x="68" y="107"/>
                    </a:cubicBezTo>
                    <a:cubicBezTo>
                      <a:pt x="68" y="144"/>
                      <a:pt x="88" y="177"/>
                      <a:pt x="116" y="196"/>
                    </a:cubicBezTo>
                    <a:cubicBezTo>
                      <a:pt x="96" y="266"/>
                      <a:pt x="96" y="266"/>
                      <a:pt x="96" y="266"/>
                    </a:cubicBezTo>
                    <a:cubicBezTo>
                      <a:pt x="89" y="264"/>
                      <a:pt x="82" y="263"/>
                      <a:pt x="74" y="263"/>
                    </a:cubicBezTo>
                    <a:cubicBezTo>
                      <a:pt x="33" y="263"/>
                      <a:pt x="0" y="296"/>
                      <a:pt x="0" y="337"/>
                    </a:cubicBezTo>
                    <a:cubicBezTo>
                      <a:pt x="0" y="378"/>
                      <a:pt x="33" y="412"/>
                      <a:pt x="74" y="412"/>
                    </a:cubicBezTo>
                    <a:cubicBezTo>
                      <a:pt x="115" y="412"/>
                      <a:pt x="149" y="378"/>
                      <a:pt x="149" y="337"/>
                    </a:cubicBezTo>
                    <a:cubicBezTo>
                      <a:pt x="149" y="309"/>
                      <a:pt x="133" y="284"/>
                      <a:pt x="110" y="272"/>
                    </a:cubicBezTo>
                    <a:cubicBezTo>
                      <a:pt x="130" y="204"/>
                      <a:pt x="130" y="204"/>
                      <a:pt x="130" y="204"/>
                    </a:cubicBezTo>
                    <a:cubicBezTo>
                      <a:pt x="144" y="210"/>
                      <a:pt x="159" y="214"/>
                      <a:pt x="176" y="214"/>
                    </a:cubicBezTo>
                    <a:cubicBezTo>
                      <a:pt x="199" y="214"/>
                      <a:pt x="220" y="207"/>
                      <a:pt x="238" y="195"/>
                    </a:cubicBezTo>
                    <a:cubicBezTo>
                      <a:pt x="275" y="232"/>
                      <a:pt x="275" y="232"/>
                      <a:pt x="275" y="232"/>
                    </a:cubicBezTo>
                    <a:cubicBezTo>
                      <a:pt x="267" y="243"/>
                      <a:pt x="262" y="257"/>
                      <a:pt x="262" y="273"/>
                    </a:cubicBezTo>
                    <a:cubicBezTo>
                      <a:pt x="262" y="314"/>
                      <a:pt x="296" y="347"/>
                      <a:pt x="337" y="347"/>
                    </a:cubicBezTo>
                    <a:cubicBezTo>
                      <a:pt x="378" y="347"/>
                      <a:pt x="411" y="314"/>
                      <a:pt x="411" y="273"/>
                    </a:cubicBezTo>
                    <a:cubicBezTo>
                      <a:pt x="411" y="231"/>
                      <a:pt x="378" y="198"/>
                      <a:pt x="337" y="198"/>
                    </a:cubicBezTo>
                    <a:close/>
                    <a:moveTo>
                      <a:pt x="134" y="337"/>
                    </a:moveTo>
                    <a:cubicBezTo>
                      <a:pt x="134" y="370"/>
                      <a:pt x="107" y="397"/>
                      <a:pt x="74" y="397"/>
                    </a:cubicBezTo>
                    <a:cubicBezTo>
                      <a:pt x="41" y="397"/>
                      <a:pt x="14" y="370"/>
                      <a:pt x="14" y="337"/>
                    </a:cubicBezTo>
                    <a:cubicBezTo>
                      <a:pt x="14" y="304"/>
                      <a:pt x="41" y="278"/>
                      <a:pt x="74" y="278"/>
                    </a:cubicBezTo>
                    <a:cubicBezTo>
                      <a:pt x="107" y="278"/>
                      <a:pt x="134" y="304"/>
                      <a:pt x="134" y="337"/>
                    </a:cubicBezTo>
                    <a:close/>
                    <a:moveTo>
                      <a:pt x="83" y="107"/>
                    </a:moveTo>
                    <a:cubicBezTo>
                      <a:pt x="83" y="56"/>
                      <a:pt x="125" y="14"/>
                      <a:pt x="176" y="14"/>
                    </a:cubicBezTo>
                    <a:cubicBezTo>
                      <a:pt x="227" y="14"/>
                      <a:pt x="268" y="56"/>
                      <a:pt x="268" y="107"/>
                    </a:cubicBezTo>
                    <a:cubicBezTo>
                      <a:pt x="268" y="158"/>
                      <a:pt x="227" y="200"/>
                      <a:pt x="176" y="200"/>
                    </a:cubicBezTo>
                    <a:cubicBezTo>
                      <a:pt x="125" y="200"/>
                      <a:pt x="83" y="158"/>
                      <a:pt x="83" y="107"/>
                    </a:cubicBezTo>
                    <a:close/>
                    <a:moveTo>
                      <a:pt x="337" y="332"/>
                    </a:moveTo>
                    <a:cubicBezTo>
                      <a:pt x="304" y="332"/>
                      <a:pt x="277" y="306"/>
                      <a:pt x="277" y="273"/>
                    </a:cubicBezTo>
                    <a:cubicBezTo>
                      <a:pt x="277" y="240"/>
                      <a:pt x="304" y="213"/>
                      <a:pt x="337" y="213"/>
                    </a:cubicBezTo>
                    <a:cubicBezTo>
                      <a:pt x="370" y="213"/>
                      <a:pt x="397" y="240"/>
                      <a:pt x="397" y="273"/>
                    </a:cubicBezTo>
                    <a:cubicBezTo>
                      <a:pt x="397" y="306"/>
                      <a:pt x="370" y="332"/>
                      <a:pt x="337" y="332"/>
                    </a:cubicBezTo>
                    <a:close/>
                  </a:path>
                </a:pathLst>
              </a:custGeom>
              <a:solidFill>
                <a:schemeClr val="bg1"/>
              </a:solidFill>
              <a:ln>
                <a:noFill/>
              </a:ln>
            </p:spPr>
            <p:txBody>
              <a:bodyPr vert="horz" wrap="square" lIns="51428" tIns="25715" rIns="51428" bIns="25715" numCol="1" anchor="t" anchorCtr="0" compatLnSpc="1"/>
              <a:lstStyle/>
              <a:p>
                <a:endParaRPr lang="en-US" sz="1015"/>
              </a:p>
            </p:txBody>
          </p:sp>
          <p:sp>
            <p:nvSpPr>
              <p:cNvPr id="32" name="圆角矩形 31"/>
              <p:cNvSpPr/>
              <p:nvPr/>
            </p:nvSpPr>
            <p:spPr>
              <a:xfrm>
                <a:off x="8611702" y="4649964"/>
                <a:ext cx="720080" cy="492809"/>
              </a:xfrm>
              <a:prstGeom prst="roundRect">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grpSp>
        <p:sp>
          <p:nvSpPr>
            <p:cNvPr id="30" name="TextBox 38"/>
            <p:cNvSpPr txBox="1"/>
            <p:nvPr/>
          </p:nvSpPr>
          <p:spPr>
            <a:xfrm>
              <a:off x="9761204" y="5320926"/>
              <a:ext cx="1477327" cy="369332"/>
            </a:xfrm>
            <a:prstGeom prst="rect">
              <a:avLst/>
            </a:prstGeom>
            <a:noFill/>
          </p:spPr>
          <p:txBody>
            <a:bodyPr wrap="none" rtlCol="0">
              <a:spAutoFit/>
            </a:bodyPr>
            <a:lstStyle/>
            <a:p>
              <a:r>
                <a:rPr lang="zh-CN" altLang="en-US" sz="1200">
                  <a:solidFill>
                    <a:schemeClr val="bg1"/>
                  </a:solidFill>
                  <a:latin typeface="华文细黑" panose="02010600040101010101" pitchFamily="2" charset="-122"/>
                  <a:ea typeface="华文细黑" panose="02010600040101010101" pitchFamily="2" charset="-122"/>
                </a:rPr>
                <a:t>点击添加标题</a:t>
              </a:r>
            </a:p>
          </p:txBody>
        </p:sp>
      </p:grpSp>
    </p:spTree>
  </p:cSld>
  <p:clrMapOvr>
    <a:masterClrMapping/>
  </p:clrMapOvr>
  <mc:AlternateContent xmlns:mc="http://schemas.openxmlformats.org/markup-compatibility/2006" xmlns:p14="http://schemas.microsoft.com/office/powerpoint/2010/main">
    <mc:Choice Requires="p14">
      <p:transition spd="slow" p14:dur="1250" advTm="0">
        <p14:switch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8"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left)">
                                      <p:cBhvr>
                                        <p:cTn id="10" dur="500"/>
                                        <p:tgtEl>
                                          <p:spTgt spid="6"/>
                                        </p:tgtEl>
                                      </p:cBhvr>
                                    </p:animEffect>
                                  </p:childTnLst>
                                </p:cTn>
                              </p:par>
                              <p:par>
                                <p:cTn id="11" presetID="16" presetClass="entr" presetSubtype="42"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arn(outHorizontal)">
                                      <p:cBhvr>
                                        <p:cTn id="13" dur="500"/>
                                        <p:tgtEl>
                                          <p:spTgt spid="10"/>
                                        </p:tgtEl>
                                      </p:cBhvr>
                                    </p:animEffect>
                                  </p:childTnLst>
                                </p:cTn>
                              </p:par>
                              <p:par>
                                <p:cTn id="14" presetID="22" presetClass="entr" presetSubtype="8"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left)">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left)">
                                      <p:cBhvr>
                                        <p:cTn id="28" dur="500"/>
                                        <p:tgtEl>
                                          <p:spTgt spid="8"/>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left)">
                                      <p:cBhvr>
                                        <p:cTn id="31" dur="500"/>
                                        <p:tgtEl>
                                          <p:spTgt spid="9"/>
                                        </p:tgtEl>
                                      </p:cBhvr>
                                    </p:animEffect>
                                  </p:childTnLst>
                                </p:cTn>
                              </p:par>
                            </p:childTnLst>
                          </p:cTn>
                        </p:par>
                        <p:par>
                          <p:cTn id="32" fill="hold">
                            <p:stCondLst>
                              <p:cond delay="500"/>
                            </p:stCondLst>
                            <p:childTnLst>
                              <p:par>
                                <p:cTn id="33" presetID="2" presetClass="entr" presetSubtype="8" decel="100000" fill="hold" nodeType="after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1000" fill="hold"/>
                                        <p:tgtEl>
                                          <p:spTgt spid="11"/>
                                        </p:tgtEl>
                                        <p:attrNameLst>
                                          <p:attrName>ppt_x</p:attrName>
                                        </p:attrNameLst>
                                      </p:cBhvr>
                                      <p:tavLst>
                                        <p:tav tm="0">
                                          <p:val>
                                            <p:strVal val="0-#ppt_w/2"/>
                                          </p:val>
                                        </p:tav>
                                        <p:tav tm="100000">
                                          <p:val>
                                            <p:strVal val="#ppt_x"/>
                                          </p:val>
                                        </p:tav>
                                      </p:tavLst>
                                    </p:anim>
                                    <p:anim calcmode="lin" valueType="num">
                                      <p:cBhvr additive="base">
                                        <p:cTn id="36" dur="1000" fill="hold"/>
                                        <p:tgtEl>
                                          <p:spTgt spid="11"/>
                                        </p:tgtEl>
                                        <p:attrNameLst>
                                          <p:attrName>ppt_y</p:attrName>
                                        </p:attrNameLst>
                                      </p:cBhvr>
                                      <p:tavLst>
                                        <p:tav tm="0">
                                          <p:val>
                                            <p:strVal val="#ppt_y"/>
                                          </p:val>
                                        </p:tav>
                                        <p:tav tm="100000">
                                          <p:val>
                                            <p:strVal val="#ppt_y"/>
                                          </p:val>
                                        </p:tav>
                                      </p:tavLst>
                                    </p:anim>
                                  </p:childTnLst>
                                </p:cTn>
                              </p:par>
                              <p:par>
                                <p:cTn id="37" presetID="10" presetClass="entr" presetSubtype="0" fill="hold" grpId="0" nodeType="withEffect">
                                  <p:stCondLst>
                                    <p:cond delay="30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500"/>
                                        <p:tgtEl>
                                          <p:spTgt spid="12"/>
                                        </p:tgtEl>
                                      </p:cBhvr>
                                    </p:animEffect>
                                  </p:childTnLst>
                                </p:cTn>
                              </p:par>
                              <p:par>
                                <p:cTn id="40" presetID="23" presetClass="entr" presetSubtype="36" fill="hold" nodeType="withEffect">
                                  <p:stCondLst>
                                    <p:cond delay="600"/>
                                  </p:stCondLst>
                                  <p:childTnLst>
                                    <p:set>
                                      <p:cBhvr>
                                        <p:cTn id="41" dur="1" fill="hold">
                                          <p:stCondLst>
                                            <p:cond delay="0"/>
                                          </p:stCondLst>
                                        </p:cTn>
                                        <p:tgtEl>
                                          <p:spTgt spid="13"/>
                                        </p:tgtEl>
                                        <p:attrNameLst>
                                          <p:attrName>style.visibility</p:attrName>
                                        </p:attrNameLst>
                                      </p:cBhvr>
                                      <p:to>
                                        <p:strVal val="visible"/>
                                      </p:to>
                                    </p:set>
                                    <p:anim calcmode="lin" valueType="num">
                                      <p:cBhvr>
                                        <p:cTn id="42" dur="500" fill="hold"/>
                                        <p:tgtEl>
                                          <p:spTgt spid="13"/>
                                        </p:tgtEl>
                                        <p:attrNameLst>
                                          <p:attrName>ppt_w</p:attrName>
                                        </p:attrNameLst>
                                      </p:cBhvr>
                                      <p:tavLst>
                                        <p:tav tm="0">
                                          <p:val>
                                            <p:strVal val="(6*min(max(#ppt_w*#ppt_h,.3),1)-7.4)/-.7*#ppt_w"/>
                                          </p:val>
                                        </p:tav>
                                        <p:tav tm="100000">
                                          <p:val>
                                            <p:strVal val="#ppt_w"/>
                                          </p:val>
                                        </p:tav>
                                      </p:tavLst>
                                    </p:anim>
                                    <p:anim calcmode="lin" valueType="num">
                                      <p:cBhvr>
                                        <p:cTn id="43" dur="500" fill="hold"/>
                                        <p:tgtEl>
                                          <p:spTgt spid="13"/>
                                        </p:tgtEl>
                                        <p:attrNameLst>
                                          <p:attrName>ppt_h</p:attrName>
                                        </p:attrNameLst>
                                      </p:cBhvr>
                                      <p:tavLst>
                                        <p:tav tm="0">
                                          <p:val>
                                            <p:strVal val="(6*min(max(#ppt_w*#ppt_h,.3),1)-7.4)/-.7*#ppt_h"/>
                                          </p:val>
                                        </p:tav>
                                        <p:tav tm="100000">
                                          <p:val>
                                            <p:strVal val="#ppt_h"/>
                                          </p:val>
                                        </p:tav>
                                      </p:tavLst>
                                    </p:anim>
                                    <p:anim calcmode="lin" valueType="num">
                                      <p:cBhvr>
                                        <p:cTn id="44" dur="500" fill="hold"/>
                                        <p:tgtEl>
                                          <p:spTgt spid="13"/>
                                        </p:tgtEl>
                                        <p:attrNameLst>
                                          <p:attrName>ppt_x</p:attrName>
                                        </p:attrNameLst>
                                      </p:cBhvr>
                                      <p:tavLst>
                                        <p:tav tm="0">
                                          <p:val>
                                            <p:fltVal val="0.5"/>
                                          </p:val>
                                        </p:tav>
                                        <p:tav tm="100000">
                                          <p:val>
                                            <p:strVal val="#ppt_x"/>
                                          </p:val>
                                        </p:tav>
                                      </p:tavLst>
                                    </p:anim>
                                    <p:anim calcmode="lin" valueType="num">
                                      <p:cBhvr>
                                        <p:cTn id="45" dur="500" fill="hold"/>
                                        <p:tgtEl>
                                          <p:spTgt spid="13"/>
                                        </p:tgtEl>
                                        <p:attrNameLst>
                                          <p:attrName>ppt_y</p:attrName>
                                        </p:attrNameLst>
                                      </p:cBhvr>
                                      <p:tavLst>
                                        <p:tav tm="0">
                                          <p:val>
                                            <p:strVal val="1+(6*min(max(#ppt_w*#ppt_h,.3),1)-7.4)/-.7*#ppt_h/2"/>
                                          </p:val>
                                        </p:tav>
                                        <p:tav tm="100000">
                                          <p:val>
                                            <p:strVal val="#ppt_y"/>
                                          </p:val>
                                        </p:tav>
                                      </p:tavLst>
                                    </p:anim>
                                  </p:childTnLst>
                                </p:cTn>
                              </p:par>
                              <p:par>
                                <p:cTn id="46" presetID="23" presetClass="entr" presetSubtype="36" fill="hold" nodeType="withEffect">
                                  <p:stCondLst>
                                    <p:cond delay="1000"/>
                                  </p:stCondLst>
                                  <p:childTnLst>
                                    <p:set>
                                      <p:cBhvr>
                                        <p:cTn id="47" dur="1" fill="hold">
                                          <p:stCondLst>
                                            <p:cond delay="0"/>
                                          </p:stCondLst>
                                        </p:cTn>
                                        <p:tgtEl>
                                          <p:spTgt spid="18"/>
                                        </p:tgtEl>
                                        <p:attrNameLst>
                                          <p:attrName>style.visibility</p:attrName>
                                        </p:attrNameLst>
                                      </p:cBhvr>
                                      <p:to>
                                        <p:strVal val="visible"/>
                                      </p:to>
                                    </p:set>
                                    <p:anim calcmode="lin" valueType="num">
                                      <p:cBhvr>
                                        <p:cTn id="48" dur="500" fill="hold"/>
                                        <p:tgtEl>
                                          <p:spTgt spid="18"/>
                                        </p:tgtEl>
                                        <p:attrNameLst>
                                          <p:attrName>ppt_w</p:attrName>
                                        </p:attrNameLst>
                                      </p:cBhvr>
                                      <p:tavLst>
                                        <p:tav tm="0">
                                          <p:val>
                                            <p:strVal val="(6*min(max(#ppt_w*#ppt_h,.3),1)-7.4)/-.7*#ppt_w"/>
                                          </p:val>
                                        </p:tav>
                                        <p:tav tm="100000">
                                          <p:val>
                                            <p:strVal val="#ppt_w"/>
                                          </p:val>
                                        </p:tav>
                                      </p:tavLst>
                                    </p:anim>
                                    <p:anim calcmode="lin" valueType="num">
                                      <p:cBhvr>
                                        <p:cTn id="49" dur="500" fill="hold"/>
                                        <p:tgtEl>
                                          <p:spTgt spid="18"/>
                                        </p:tgtEl>
                                        <p:attrNameLst>
                                          <p:attrName>ppt_h</p:attrName>
                                        </p:attrNameLst>
                                      </p:cBhvr>
                                      <p:tavLst>
                                        <p:tav tm="0">
                                          <p:val>
                                            <p:strVal val="(6*min(max(#ppt_w*#ppt_h,.3),1)-7.4)/-.7*#ppt_h"/>
                                          </p:val>
                                        </p:tav>
                                        <p:tav tm="100000">
                                          <p:val>
                                            <p:strVal val="#ppt_h"/>
                                          </p:val>
                                        </p:tav>
                                      </p:tavLst>
                                    </p:anim>
                                    <p:anim calcmode="lin" valueType="num">
                                      <p:cBhvr>
                                        <p:cTn id="50" dur="500" fill="hold"/>
                                        <p:tgtEl>
                                          <p:spTgt spid="18"/>
                                        </p:tgtEl>
                                        <p:attrNameLst>
                                          <p:attrName>ppt_x</p:attrName>
                                        </p:attrNameLst>
                                      </p:cBhvr>
                                      <p:tavLst>
                                        <p:tav tm="0">
                                          <p:val>
                                            <p:fltVal val="0.5"/>
                                          </p:val>
                                        </p:tav>
                                        <p:tav tm="100000">
                                          <p:val>
                                            <p:strVal val="#ppt_x"/>
                                          </p:val>
                                        </p:tav>
                                      </p:tavLst>
                                    </p:anim>
                                    <p:anim calcmode="lin" valueType="num">
                                      <p:cBhvr>
                                        <p:cTn id="51" dur="500" fill="hold"/>
                                        <p:tgtEl>
                                          <p:spTgt spid="18"/>
                                        </p:tgtEl>
                                        <p:attrNameLst>
                                          <p:attrName>ppt_y</p:attrName>
                                        </p:attrNameLst>
                                      </p:cBhvr>
                                      <p:tavLst>
                                        <p:tav tm="0">
                                          <p:val>
                                            <p:strVal val="1+(6*min(max(#ppt_w*#ppt_h,.3),1)-7.4)/-.7*#ppt_h/2"/>
                                          </p:val>
                                        </p:tav>
                                        <p:tav tm="100000">
                                          <p:val>
                                            <p:strVal val="#ppt_y"/>
                                          </p:val>
                                        </p:tav>
                                      </p:tavLst>
                                    </p:anim>
                                  </p:childTnLst>
                                </p:cTn>
                              </p:par>
                              <p:par>
                                <p:cTn id="52" presetID="23" presetClass="entr" presetSubtype="36" fill="hold" nodeType="withEffect">
                                  <p:stCondLst>
                                    <p:cond delay="1400"/>
                                  </p:stCondLst>
                                  <p:childTnLst>
                                    <p:set>
                                      <p:cBhvr>
                                        <p:cTn id="53" dur="1" fill="hold">
                                          <p:stCondLst>
                                            <p:cond delay="0"/>
                                          </p:stCondLst>
                                        </p:cTn>
                                        <p:tgtEl>
                                          <p:spTgt spid="23"/>
                                        </p:tgtEl>
                                        <p:attrNameLst>
                                          <p:attrName>style.visibility</p:attrName>
                                        </p:attrNameLst>
                                      </p:cBhvr>
                                      <p:to>
                                        <p:strVal val="visible"/>
                                      </p:to>
                                    </p:set>
                                    <p:anim calcmode="lin" valueType="num">
                                      <p:cBhvr>
                                        <p:cTn id="54" dur="500" fill="hold"/>
                                        <p:tgtEl>
                                          <p:spTgt spid="23"/>
                                        </p:tgtEl>
                                        <p:attrNameLst>
                                          <p:attrName>ppt_w</p:attrName>
                                        </p:attrNameLst>
                                      </p:cBhvr>
                                      <p:tavLst>
                                        <p:tav tm="0">
                                          <p:val>
                                            <p:strVal val="(6*min(max(#ppt_w*#ppt_h,.3),1)-7.4)/-.7*#ppt_w"/>
                                          </p:val>
                                        </p:tav>
                                        <p:tav tm="100000">
                                          <p:val>
                                            <p:strVal val="#ppt_w"/>
                                          </p:val>
                                        </p:tav>
                                      </p:tavLst>
                                    </p:anim>
                                    <p:anim calcmode="lin" valueType="num">
                                      <p:cBhvr>
                                        <p:cTn id="55" dur="500" fill="hold"/>
                                        <p:tgtEl>
                                          <p:spTgt spid="23"/>
                                        </p:tgtEl>
                                        <p:attrNameLst>
                                          <p:attrName>ppt_h</p:attrName>
                                        </p:attrNameLst>
                                      </p:cBhvr>
                                      <p:tavLst>
                                        <p:tav tm="0">
                                          <p:val>
                                            <p:strVal val="(6*min(max(#ppt_w*#ppt_h,.3),1)-7.4)/-.7*#ppt_h"/>
                                          </p:val>
                                        </p:tav>
                                        <p:tav tm="100000">
                                          <p:val>
                                            <p:strVal val="#ppt_h"/>
                                          </p:val>
                                        </p:tav>
                                      </p:tavLst>
                                    </p:anim>
                                    <p:anim calcmode="lin" valueType="num">
                                      <p:cBhvr>
                                        <p:cTn id="56" dur="500" fill="hold"/>
                                        <p:tgtEl>
                                          <p:spTgt spid="23"/>
                                        </p:tgtEl>
                                        <p:attrNameLst>
                                          <p:attrName>ppt_x</p:attrName>
                                        </p:attrNameLst>
                                      </p:cBhvr>
                                      <p:tavLst>
                                        <p:tav tm="0">
                                          <p:val>
                                            <p:fltVal val="0.5"/>
                                          </p:val>
                                        </p:tav>
                                        <p:tav tm="100000">
                                          <p:val>
                                            <p:strVal val="#ppt_x"/>
                                          </p:val>
                                        </p:tav>
                                      </p:tavLst>
                                    </p:anim>
                                    <p:anim calcmode="lin" valueType="num">
                                      <p:cBhvr>
                                        <p:cTn id="57" dur="500" fill="hold"/>
                                        <p:tgtEl>
                                          <p:spTgt spid="23"/>
                                        </p:tgtEl>
                                        <p:attrNameLst>
                                          <p:attrName>ppt_y</p:attrName>
                                        </p:attrNameLst>
                                      </p:cBhvr>
                                      <p:tavLst>
                                        <p:tav tm="0">
                                          <p:val>
                                            <p:strVal val="1+(6*min(max(#ppt_w*#ppt_h,.3),1)-7.4)/-.7*#ppt_h/2"/>
                                          </p:val>
                                        </p:tav>
                                        <p:tav tm="100000">
                                          <p:val>
                                            <p:strVal val="#ppt_y"/>
                                          </p:val>
                                        </p:tav>
                                      </p:tavLst>
                                    </p:anim>
                                  </p:childTnLst>
                                </p:cTn>
                              </p:par>
                              <p:par>
                                <p:cTn id="58" presetID="23" presetClass="entr" presetSubtype="36" fill="hold" nodeType="withEffect">
                                  <p:stCondLst>
                                    <p:cond delay="1800"/>
                                  </p:stCondLst>
                                  <p:childTnLst>
                                    <p:set>
                                      <p:cBhvr>
                                        <p:cTn id="59" dur="1" fill="hold">
                                          <p:stCondLst>
                                            <p:cond delay="0"/>
                                          </p:stCondLst>
                                        </p:cTn>
                                        <p:tgtEl>
                                          <p:spTgt spid="28"/>
                                        </p:tgtEl>
                                        <p:attrNameLst>
                                          <p:attrName>style.visibility</p:attrName>
                                        </p:attrNameLst>
                                      </p:cBhvr>
                                      <p:to>
                                        <p:strVal val="visible"/>
                                      </p:to>
                                    </p:set>
                                    <p:anim calcmode="lin" valueType="num">
                                      <p:cBhvr>
                                        <p:cTn id="60" dur="500" fill="hold"/>
                                        <p:tgtEl>
                                          <p:spTgt spid="28"/>
                                        </p:tgtEl>
                                        <p:attrNameLst>
                                          <p:attrName>ppt_w</p:attrName>
                                        </p:attrNameLst>
                                      </p:cBhvr>
                                      <p:tavLst>
                                        <p:tav tm="0">
                                          <p:val>
                                            <p:strVal val="(6*min(max(#ppt_w*#ppt_h,.3),1)-7.4)/-.7*#ppt_w"/>
                                          </p:val>
                                        </p:tav>
                                        <p:tav tm="100000">
                                          <p:val>
                                            <p:strVal val="#ppt_w"/>
                                          </p:val>
                                        </p:tav>
                                      </p:tavLst>
                                    </p:anim>
                                    <p:anim calcmode="lin" valueType="num">
                                      <p:cBhvr>
                                        <p:cTn id="61" dur="500" fill="hold"/>
                                        <p:tgtEl>
                                          <p:spTgt spid="28"/>
                                        </p:tgtEl>
                                        <p:attrNameLst>
                                          <p:attrName>ppt_h</p:attrName>
                                        </p:attrNameLst>
                                      </p:cBhvr>
                                      <p:tavLst>
                                        <p:tav tm="0">
                                          <p:val>
                                            <p:strVal val="(6*min(max(#ppt_w*#ppt_h,.3),1)-7.4)/-.7*#ppt_h"/>
                                          </p:val>
                                        </p:tav>
                                        <p:tav tm="100000">
                                          <p:val>
                                            <p:strVal val="#ppt_h"/>
                                          </p:val>
                                        </p:tav>
                                      </p:tavLst>
                                    </p:anim>
                                    <p:anim calcmode="lin" valueType="num">
                                      <p:cBhvr>
                                        <p:cTn id="62" dur="500" fill="hold"/>
                                        <p:tgtEl>
                                          <p:spTgt spid="28"/>
                                        </p:tgtEl>
                                        <p:attrNameLst>
                                          <p:attrName>ppt_x</p:attrName>
                                        </p:attrNameLst>
                                      </p:cBhvr>
                                      <p:tavLst>
                                        <p:tav tm="0">
                                          <p:val>
                                            <p:fltVal val="0.5"/>
                                          </p:val>
                                        </p:tav>
                                        <p:tav tm="100000">
                                          <p:val>
                                            <p:strVal val="#ppt_x"/>
                                          </p:val>
                                        </p:tav>
                                      </p:tavLst>
                                    </p:anim>
                                    <p:anim calcmode="lin" valueType="num">
                                      <p:cBhvr>
                                        <p:cTn id="63" dur="500" fill="hold"/>
                                        <p:tgtEl>
                                          <p:spTgt spid="28"/>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54"/>
          <p:cNvSpPr txBox="1">
            <a:spLocks noChangeArrowheads="1"/>
          </p:cNvSpPr>
          <p:nvPr/>
        </p:nvSpPr>
        <p:spPr bwMode="auto">
          <a:xfrm>
            <a:off x="98822" y="225029"/>
            <a:ext cx="29884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dirty="0">
                <a:solidFill>
                  <a:schemeClr val="bg1"/>
                </a:solidFill>
                <a:latin typeface="微软雅黑" panose="020B0503020204020204" pitchFamily="34" charset="-122"/>
                <a:ea typeface="微软雅黑" panose="020B0503020204020204" pitchFamily="34" charset="-122"/>
              </a:rPr>
              <a:t>1</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0" y="173831"/>
            <a:ext cx="3408426" cy="0"/>
          </a:xfrm>
          <a:prstGeom prst="line">
            <a:avLst/>
          </a:prstGeom>
          <a:ln w="12700" cap="rnd">
            <a:gradFill flip="none" rotWithShape="1">
              <a:gsLst>
                <a:gs pos="53312">
                  <a:srgbClr val="C6DCF0"/>
                </a:gs>
                <a:gs pos="30000">
                  <a:schemeClr val="bg1"/>
                </a:gs>
                <a:gs pos="77000">
                  <a:srgbClr val="DCEAF6"/>
                </a:gs>
                <a:gs pos="0">
                  <a:schemeClr val="accent1">
                    <a:lumMod val="45000"/>
                    <a:lumOff val="55000"/>
                    <a:alpha val="96000"/>
                  </a:schemeClr>
                </a:gs>
                <a:gs pos="100000">
                  <a:schemeClr val="bg1">
                    <a:alpha val="0"/>
                  </a:schemeClr>
                </a:gs>
              </a:gsLst>
              <a:lin ang="0" scaled="1"/>
              <a:tileRect/>
            </a:gradFill>
            <a:round/>
            <a:tailEnd type="none" w="sm" len="sm"/>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0" y="726281"/>
            <a:ext cx="2946391" cy="0"/>
          </a:xfrm>
          <a:prstGeom prst="line">
            <a:avLst/>
          </a:prstGeom>
          <a:ln w="12700" cap="rnd">
            <a:gradFill flip="none" rotWithShape="1">
              <a:gsLst>
                <a:gs pos="53312">
                  <a:srgbClr val="C6DCF0"/>
                </a:gs>
                <a:gs pos="30000">
                  <a:schemeClr val="bg1"/>
                </a:gs>
                <a:gs pos="77000">
                  <a:srgbClr val="DCEAF6"/>
                </a:gs>
                <a:gs pos="0">
                  <a:schemeClr val="accent1">
                    <a:lumMod val="45000"/>
                    <a:lumOff val="55000"/>
                    <a:alpha val="96000"/>
                  </a:schemeClr>
                </a:gs>
                <a:gs pos="100000">
                  <a:schemeClr val="bg1">
                    <a:alpha val="0"/>
                  </a:schemeClr>
                </a:gs>
              </a:gsLst>
              <a:lin ang="0" scaled="1"/>
              <a:tileRect/>
            </a:gradFill>
            <a:round/>
            <a:tailEnd type="none" w="sm" len="sm"/>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494197" y="573881"/>
            <a:ext cx="3010241" cy="0"/>
          </a:xfrm>
          <a:prstGeom prst="line">
            <a:avLst/>
          </a:prstGeom>
          <a:ln w="12700" cap="rnd">
            <a:gradFill flip="none" rotWithShape="1">
              <a:gsLst>
                <a:gs pos="53312">
                  <a:srgbClr val="C6DCF0"/>
                </a:gs>
                <a:gs pos="30000">
                  <a:schemeClr val="bg1"/>
                </a:gs>
                <a:gs pos="77000">
                  <a:srgbClr val="DCEAF6"/>
                </a:gs>
                <a:gs pos="0">
                  <a:schemeClr val="accent1">
                    <a:lumMod val="45000"/>
                    <a:lumOff val="55000"/>
                    <a:alpha val="96000"/>
                  </a:schemeClr>
                </a:gs>
                <a:gs pos="100000">
                  <a:schemeClr val="bg1">
                    <a:alpha val="0"/>
                  </a:schemeClr>
                </a:gs>
              </a:gsLst>
              <a:lin ang="0" scaled="1"/>
              <a:tileRect/>
            </a:gradFill>
            <a:round/>
            <a:tailEnd type="none" w="sm" len="sm"/>
          </a:ln>
        </p:spPr>
        <p:style>
          <a:lnRef idx="1">
            <a:schemeClr val="accent1"/>
          </a:lnRef>
          <a:fillRef idx="0">
            <a:schemeClr val="accent1"/>
          </a:fillRef>
          <a:effectRef idx="0">
            <a:schemeClr val="accent1"/>
          </a:effectRef>
          <a:fontRef idx="minor">
            <a:schemeClr val="tx1"/>
          </a:fontRef>
        </p:style>
      </p:cxnSp>
      <p:sp>
        <p:nvSpPr>
          <p:cNvPr id="8" name="文本框 64"/>
          <p:cNvSpPr txBox="1">
            <a:spLocks noChangeArrowheads="1"/>
          </p:cNvSpPr>
          <p:nvPr/>
        </p:nvSpPr>
        <p:spPr bwMode="auto">
          <a:xfrm>
            <a:off x="492919" y="153591"/>
            <a:ext cx="2031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dirty="0" smtClean="0">
                <a:solidFill>
                  <a:schemeClr val="bg1"/>
                </a:solidFill>
                <a:latin typeface="微软雅黑" panose="020B0503020204020204" pitchFamily="34" charset="-122"/>
                <a:ea typeface="微软雅黑" panose="020B0503020204020204" pitchFamily="34" charset="-122"/>
              </a:rPr>
              <a:t>单击添加标题</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9" name="文本框 65"/>
          <p:cNvSpPr txBox="1">
            <a:spLocks noChangeArrowheads="1"/>
          </p:cNvSpPr>
          <p:nvPr/>
        </p:nvSpPr>
        <p:spPr bwMode="auto">
          <a:xfrm>
            <a:off x="486966" y="542382"/>
            <a:ext cx="268214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800" dirty="0" smtClean="0">
                <a:solidFill>
                  <a:schemeClr val="bg1"/>
                </a:solidFill>
                <a:latin typeface="微软雅黑" panose="020B0503020204020204" pitchFamily="34" charset="-122"/>
                <a:ea typeface="微软雅黑" panose="020B0503020204020204" pitchFamily="34" charset="-122"/>
              </a:rPr>
              <a:t>Click here to add the contents of the title you want</a:t>
            </a:r>
            <a:endParaRPr lang="zh-CN" altLang="en-US" sz="800" dirty="0">
              <a:solidFill>
                <a:schemeClr val="bg1"/>
              </a:solidFill>
              <a:latin typeface="微软雅黑" panose="020B0503020204020204" pitchFamily="34" charset="-122"/>
              <a:ea typeface="微软雅黑" panose="020B0503020204020204" pitchFamily="34" charset="-122"/>
            </a:endParaRPr>
          </a:p>
        </p:txBody>
      </p:sp>
      <p:cxnSp>
        <p:nvCxnSpPr>
          <p:cNvPr id="10" name="直接连接符 9"/>
          <p:cNvCxnSpPr/>
          <p:nvPr/>
        </p:nvCxnSpPr>
        <p:spPr>
          <a:xfrm>
            <a:off x="486966" y="178594"/>
            <a:ext cx="0" cy="552450"/>
          </a:xfrm>
          <a:prstGeom prst="line">
            <a:avLst/>
          </a:prstGeom>
          <a:ln w="12700" cap="rnd">
            <a:solidFill>
              <a:schemeClr val="bg1">
                <a:alpha val="56000"/>
              </a:schemeClr>
            </a:solidFill>
            <a:prstDash val="solid"/>
            <a:round/>
            <a:tailEnd type="none" w="sm" len="sm"/>
          </a:ln>
        </p:spPr>
        <p:style>
          <a:lnRef idx="1">
            <a:schemeClr val="accent1"/>
          </a:lnRef>
          <a:fillRef idx="0">
            <a:schemeClr val="accent1"/>
          </a:fillRef>
          <a:effectRef idx="0">
            <a:schemeClr val="accent1"/>
          </a:effectRef>
          <a:fontRef idx="minor">
            <a:schemeClr val="tx1"/>
          </a:fontRef>
        </p:style>
      </p:cxnSp>
      <p:grpSp>
        <p:nvGrpSpPr>
          <p:cNvPr id="11" name="Group 19"/>
          <p:cNvGrpSpPr>
            <a:grpSpLocks noChangeAspect="1"/>
          </p:cNvGrpSpPr>
          <p:nvPr/>
        </p:nvGrpSpPr>
        <p:grpSpPr bwMode="auto">
          <a:xfrm>
            <a:off x="2980356" y="1478072"/>
            <a:ext cx="2851785" cy="2851785"/>
            <a:chOff x="-90499" y="-90498"/>
            <a:chExt cx="3168999" cy="3168997"/>
          </a:xfrm>
        </p:grpSpPr>
        <p:sp>
          <p:nvSpPr>
            <p:cNvPr id="12" name="饼形 39"/>
            <p:cNvSpPr>
              <a:spLocks noChangeAspect="1"/>
            </p:cNvSpPr>
            <p:nvPr/>
          </p:nvSpPr>
          <p:spPr bwMode="auto">
            <a:xfrm>
              <a:off x="144478" y="144478"/>
              <a:ext cx="2699043" cy="2699044"/>
            </a:xfrm>
            <a:custGeom>
              <a:avLst/>
              <a:gdLst>
                <a:gd name="T0" fmla="*/ 2527782 w 2699044"/>
                <a:gd name="T1" fmla="*/ 691564 h 2699044"/>
                <a:gd name="T2" fmla="*/ 2527781 w 2699044"/>
                <a:gd name="T3" fmla="*/ 691564 h 2699044"/>
                <a:gd name="T4" fmla="*/ 2699039 w 2699044"/>
                <a:gd name="T5" fmla="*/ 1346855 h 2699044"/>
                <a:gd name="T6" fmla="*/ 1349522 w 2699044"/>
                <a:gd name="T7" fmla="*/ 1349522 h 2699044"/>
                <a:gd name="T8" fmla="*/ 0 60000 65536"/>
                <a:gd name="T9" fmla="*/ 0 60000 65536"/>
                <a:gd name="T10" fmla="*/ 0 60000 65536"/>
                <a:gd name="T11" fmla="*/ 0 60000 65536"/>
                <a:gd name="T12" fmla="*/ 395266 w 2699044"/>
                <a:gd name="T13" fmla="*/ 395266 h 2699044"/>
                <a:gd name="T14" fmla="*/ 2303778 w 2699044"/>
                <a:gd name="T15" fmla="*/ 2303778 h 2699044"/>
              </a:gdLst>
              <a:ahLst/>
              <a:cxnLst>
                <a:cxn ang="T8">
                  <a:pos x="T0" y="T1"/>
                </a:cxn>
                <a:cxn ang="T9">
                  <a:pos x="T2" y="T3"/>
                </a:cxn>
                <a:cxn ang="T10">
                  <a:pos x="T4" y="T5"/>
                </a:cxn>
                <a:cxn ang="T11">
                  <a:pos x="T6" y="T7"/>
                </a:cxn>
              </a:cxnLst>
              <a:rect l="T12" t="T13" r="T14" b="T15"/>
              <a:pathLst>
                <a:path w="2699044" h="2699044">
                  <a:moveTo>
                    <a:pt x="2527784" y="691564"/>
                  </a:moveTo>
                  <a:lnTo>
                    <a:pt x="2527783" y="691564"/>
                  </a:lnTo>
                  <a:cubicBezTo>
                    <a:pt x="2639645" y="891885"/>
                    <a:pt x="2698588" y="1117418"/>
                    <a:pt x="2699041" y="1346855"/>
                  </a:cubicBezTo>
                  <a:lnTo>
                    <a:pt x="1349522" y="1349522"/>
                  </a:lnTo>
                  <a:lnTo>
                    <a:pt x="2527784" y="691564"/>
                  </a:lnTo>
                  <a:close/>
                </a:path>
              </a:pathLst>
            </a:custGeom>
            <a:solidFill>
              <a:schemeClr val="bg1"/>
            </a:solidFill>
            <a:ln w="9525" cmpd="sng">
              <a:solidFill>
                <a:schemeClr val="bg1"/>
              </a:solidFill>
              <a:round/>
            </a:ln>
          </p:spPr>
          <p:txBody>
            <a:bodyPr wrap="none" anchor="ctr"/>
            <a:lstStyle/>
            <a:p>
              <a:endParaRPr lang="zh-CN" altLang="en-US" sz="1620"/>
            </a:p>
          </p:txBody>
        </p:sp>
        <p:sp>
          <p:nvSpPr>
            <p:cNvPr id="13" name="饼形 41"/>
            <p:cNvSpPr>
              <a:spLocks noChangeAspect="1"/>
            </p:cNvSpPr>
            <p:nvPr/>
          </p:nvSpPr>
          <p:spPr bwMode="auto">
            <a:xfrm>
              <a:off x="144478" y="144478"/>
              <a:ext cx="2699043" cy="2699040"/>
            </a:xfrm>
            <a:custGeom>
              <a:avLst/>
              <a:gdLst>
                <a:gd name="T0" fmla="*/ 2379822 w 2699044"/>
                <a:gd name="T1" fmla="*/ 2221116 h 2699044"/>
                <a:gd name="T2" fmla="*/ 2379821 w 2699044"/>
                <a:gd name="T3" fmla="*/ 2221115 h 2699044"/>
                <a:gd name="T4" fmla="*/ 1349522 w 2699044"/>
                <a:gd name="T5" fmla="*/ 2699035 h 2699044"/>
                <a:gd name="T6" fmla="*/ 1340171 w 2699044"/>
                <a:gd name="T7" fmla="*/ 2699002 h 2699044"/>
                <a:gd name="T8" fmla="*/ 1349522 w 2699044"/>
                <a:gd name="T9" fmla="*/ 1349518 h 2699044"/>
                <a:gd name="T10" fmla="*/ 0 60000 65536"/>
                <a:gd name="T11" fmla="*/ 0 60000 65536"/>
                <a:gd name="T12" fmla="*/ 0 60000 65536"/>
                <a:gd name="T13" fmla="*/ 0 60000 65536"/>
                <a:gd name="T14" fmla="*/ 0 60000 65536"/>
                <a:gd name="T15" fmla="*/ 395266 w 2699044"/>
                <a:gd name="T16" fmla="*/ 395266 h 2699044"/>
                <a:gd name="T17" fmla="*/ 2303778 w 2699044"/>
                <a:gd name="T18" fmla="*/ 2303778 h 2699044"/>
              </a:gdLst>
              <a:ahLst/>
              <a:cxnLst>
                <a:cxn ang="T10">
                  <a:pos x="T0" y="T1"/>
                </a:cxn>
                <a:cxn ang="T11">
                  <a:pos x="T2" y="T3"/>
                </a:cxn>
                <a:cxn ang="T12">
                  <a:pos x="T4" y="T5"/>
                </a:cxn>
                <a:cxn ang="T13">
                  <a:pos x="T6" y="T7"/>
                </a:cxn>
                <a:cxn ang="T14">
                  <a:pos x="T8" y="T9"/>
                </a:cxn>
              </a:cxnLst>
              <a:rect l="T15" t="T16" r="T17" b="T18"/>
              <a:pathLst>
                <a:path w="2699044" h="2699044">
                  <a:moveTo>
                    <a:pt x="2379824" y="2221123"/>
                  </a:moveTo>
                  <a:lnTo>
                    <a:pt x="2379823" y="2221122"/>
                  </a:lnTo>
                  <a:cubicBezTo>
                    <a:pt x="2123408" y="2524225"/>
                    <a:pt x="1746536" y="2699043"/>
                    <a:pt x="1349522" y="2699044"/>
                  </a:cubicBezTo>
                  <a:cubicBezTo>
                    <a:pt x="1346404" y="2699044"/>
                    <a:pt x="1343287" y="2699033"/>
                    <a:pt x="1340171" y="2699011"/>
                  </a:cubicBezTo>
                  <a:lnTo>
                    <a:pt x="1349522" y="1349522"/>
                  </a:lnTo>
                  <a:lnTo>
                    <a:pt x="2379824" y="2221123"/>
                  </a:lnTo>
                  <a:close/>
                </a:path>
              </a:pathLst>
            </a:custGeom>
            <a:solidFill>
              <a:schemeClr val="bg1">
                <a:alpha val="59999"/>
              </a:schemeClr>
            </a:solidFill>
            <a:ln w="9525" cmpd="sng">
              <a:solidFill>
                <a:schemeClr val="bg1"/>
              </a:solidFill>
              <a:round/>
            </a:ln>
          </p:spPr>
          <p:txBody>
            <a:bodyPr wrap="none" anchor="ctr"/>
            <a:lstStyle/>
            <a:p>
              <a:endParaRPr lang="zh-CN" altLang="en-US" sz="1620"/>
            </a:p>
          </p:txBody>
        </p:sp>
        <p:sp>
          <p:nvSpPr>
            <p:cNvPr id="14" name="饼形 42"/>
            <p:cNvSpPr>
              <a:spLocks noChangeAspect="1"/>
            </p:cNvSpPr>
            <p:nvPr/>
          </p:nvSpPr>
          <p:spPr bwMode="auto">
            <a:xfrm>
              <a:off x="144478" y="144478"/>
              <a:ext cx="2699044" cy="2699044"/>
            </a:xfrm>
            <a:custGeom>
              <a:avLst/>
              <a:gdLst>
                <a:gd name="T0" fmla="*/ 1343308 w 2699044"/>
                <a:gd name="T1" fmla="*/ 2699030 h 2699044"/>
                <a:gd name="T2" fmla="*/ 1343308 w 2699044"/>
                <a:gd name="T3" fmla="*/ 2699029 h 2699044"/>
                <a:gd name="T4" fmla="*/ 265268 w 2699044"/>
                <a:gd name="T5" fmla="*/ 2153017 h 2699044"/>
                <a:gd name="T6" fmla="*/ 1349522 w 2699044"/>
                <a:gd name="T7" fmla="*/ 1349522 h 2699044"/>
                <a:gd name="T8" fmla="*/ 0 60000 65536"/>
                <a:gd name="T9" fmla="*/ 0 60000 65536"/>
                <a:gd name="T10" fmla="*/ 0 60000 65536"/>
                <a:gd name="T11" fmla="*/ 0 60000 65536"/>
                <a:gd name="T12" fmla="*/ 395266 w 2699044"/>
                <a:gd name="T13" fmla="*/ 395266 h 2699044"/>
                <a:gd name="T14" fmla="*/ 2303778 w 2699044"/>
                <a:gd name="T15" fmla="*/ 2303778 h 2699044"/>
              </a:gdLst>
              <a:ahLst/>
              <a:cxnLst>
                <a:cxn ang="T8">
                  <a:pos x="T0" y="T1"/>
                </a:cxn>
                <a:cxn ang="T9">
                  <a:pos x="T2" y="T3"/>
                </a:cxn>
                <a:cxn ang="T10">
                  <a:pos x="T4" y="T5"/>
                </a:cxn>
                <a:cxn ang="T11">
                  <a:pos x="T6" y="T7"/>
                </a:cxn>
              </a:cxnLst>
              <a:rect l="T12" t="T13" r="T14" b="T15"/>
              <a:pathLst>
                <a:path w="2699044" h="2699044">
                  <a:moveTo>
                    <a:pt x="1343308" y="2699030"/>
                  </a:moveTo>
                  <a:lnTo>
                    <a:pt x="1343308" y="2699029"/>
                  </a:lnTo>
                  <a:cubicBezTo>
                    <a:pt x="917997" y="2697071"/>
                    <a:pt x="518497" y="2494729"/>
                    <a:pt x="265268" y="2153017"/>
                  </a:cubicBezTo>
                  <a:lnTo>
                    <a:pt x="1349522" y="1349522"/>
                  </a:lnTo>
                  <a:lnTo>
                    <a:pt x="1343308" y="2699030"/>
                  </a:lnTo>
                  <a:close/>
                </a:path>
              </a:pathLst>
            </a:custGeom>
            <a:solidFill>
              <a:schemeClr val="bg1">
                <a:alpha val="39999"/>
              </a:schemeClr>
            </a:solidFill>
            <a:ln w="9525" cmpd="sng">
              <a:solidFill>
                <a:schemeClr val="bg1"/>
              </a:solidFill>
              <a:round/>
            </a:ln>
          </p:spPr>
          <p:txBody>
            <a:bodyPr wrap="none" anchor="ctr"/>
            <a:lstStyle/>
            <a:p>
              <a:endParaRPr lang="zh-CN" altLang="en-US" sz="1620"/>
            </a:p>
          </p:txBody>
        </p:sp>
        <p:sp>
          <p:nvSpPr>
            <p:cNvPr id="15" name="饼形 43"/>
            <p:cNvSpPr>
              <a:spLocks noChangeAspect="1"/>
            </p:cNvSpPr>
            <p:nvPr/>
          </p:nvSpPr>
          <p:spPr bwMode="auto">
            <a:xfrm>
              <a:off x="144478" y="144478"/>
              <a:ext cx="2699043" cy="2699043"/>
            </a:xfrm>
            <a:custGeom>
              <a:avLst/>
              <a:gdLst>
                <a:gd name="T0" fmla="*/ 268984 w 2699044"/>
                <a:gd name="T1" fmla="*/ 2158005 h 2699044"/>
                <a:gd name="T2" fmla="*/ 268984 w 2699044"/>
                <a:gd name="T3" fmla="*/ 2158004 h 2699044"/>
                <a:gd name="T4" fmla="*/ 0 w 2699044"/>
                <a:gd name="T5" fmla="*/ 1349522 h 2699044"/>
                <a:gd name="T6" fmla="*/ 58395 w 2699044"/>
                <a:gd name="T7" fmla="*/ 956836 h 2699044"/>
                <a:gd name="T8" fmla="*/ 1349522 w 2699044"/>
                <a:gd name="T9" fmla="*/ 1349522 h 2699044"/>
                <a:gd name="T10" fmla="*/ 0 60000 65536"/>
                <a:gd name="T11" fmla="*/ 0 60000 65536"/>
                <a:gd name="T12" fmla="*/ 0 60000 65536"/>
                <a:gd name="T13" fmla="*/ 0 60000 65536"/>
                <a:gd name="T14" fmla="*/ 0 60000 65536"/>
                <a:gd name="T15" fmla="*/ 395266 w 2699044"/>
                <a:gd name="T16" fmla="*/ 395266 h 2699044"/>
                <a:gd name="T17" fmla="*/ 2303778 w 2699044"/>
                <a:gd name="T18" fmla="*/ 2303778 h 2699044"/>
              </a:gdLst>
              <a:ahLst/>
              <a:cxnLst>
                <a:cxn ang="T10">
                  <a:pos x="T0" y="T1"/>
                </a:cxn>
                <a:cxn ang="T11">
                  <a:pos x="T2" y="T3"/>
                </a:cxn>
                <a:cxn ang="T12">
                  <a:pos x="T4" y="T5"/>
                </a:cxn>
                <a:cxn ang="T13">
                  <a:pos x="T6" y="T7"/>
                </a:cxn>
                <a:cxn ang="T14">
                  <a:pos x="T8" y="T9"/>
                </a:cxn>
              </a:cxnLst>
              <a:rect l="T15" t="T16" r="T17" b="T18"/>
              <a:pathLst>
                <a:path w="2699044" h="2699044">
                  <a:moveTo>
                    <a:pt x="268984" y="2158007"/>
                  </a:moveTo>
                  <a:lnTo>
                    <a:pt x="268984" y="2158006"/>
                  </a:lnTo>
                  <a:cubicBezTo>
                    <a:pt x="94366" y="1924631"/>
                    <a:pt x="0" y="1640993"/>
                    <a:pt x="0" y="1349522"/>
                  </a:cubicBezTo>
                  <a:cubicBezTo>
                    <a:pt x="-1" y="1216463"/>
                    <a:pt x="19678" y="1084136"/>
                    <a:pt x="58395" y="956836"/>
                  </a:cubicBezTo>
                  <a:lnTo>
                    <a:pt x="1349522" y="1349522"/>
                  </a:lnTo>
                  <a:lnTo>
                    <a:pt x="268984" y="2158007"/>
                  </a:lnTo>
                  <a:close/>
                </a:path>
              </a:pathLst>
            </a:custGeom>
            <a:solidFill>
              <a:schemeClr val="bg1">
                <a:alpha val="20000"/>
              </a:schemeClr>
            </a:solidFill>
            <a:ln w="9525" cmpd="sng">
              <a:solidFill>
                <a:schemeClr val="bg1"/>
              </a:solidFill>
              <a:round/>
            </a:ln>
          </p:spPr>
          <p:txBody>
            <a:bodyPr wrap="none" anchor="ctr"/>
            <a:lstStyle/>
            <a:p>
              <a:endParaRPr lang="zh-CN" altLang="en-US" sz="1620"/>
            </a:p>
          </p:txBody>
        </p:sp>
        <p:sp>
          <p:nvSpPr>
            <p:cNvPr id="16" name="饼形 44"/>
            <p:cNvSpPr>
              <a:spLocks noChangeAspect="1"/>
            </p:cNvSpPr>
            <p:nvPr/>
          </p:nvSpPr>
          <p:spPr bwMode="auto">
            <a:xfrm>
              <a:off x="144478" y="144477"/>
              <a:ext cx="2699043" cy="2699044"/>
            </a:xfrm>
            <a:custGeom>
              <a:avLst/>
              <a:gdLst>
                <a:gd name="T0" fmla="*/ 60010 w 2699044"/>
                <a:gd name="T1" fmla="*/ 951566 h 2699044"/>
                <a:gd name="T2" fmla="*/ 60010 w 2699044"/>
                <a:gd name="T3" fmla="*/ 951566 h 2699044"/>
                <a:gd name="T4" fmla="*/ 1349522 w 2699044"/>
                <a:gd name="T5" fmla="*/ 0 h 2699044"/>
                <a:gd name="T6" fmla="*/ 1349522 w 2699044"/>
                <a:gd name="T7" fmla="*/ 0 h 2699044"/>
                <a:gd name="T8" fmla="*/ 1349522 w 2699044"/>
                <a:gd name="T9" fmla="*/ 1349522 h 2699044"/>
                <a:gd name="T10" fmla="*/ 0 60000 65536"/>
                <a:gd name="T11" fmla="*/ 0 60000 65536"/>
                <a:gd name="T12" fmla="*/ 0 60000 65536"/>
                <a:gd name="T13" fmla="*/ 0 60000 65536"/>
                <a:gd name="T14" fmla="*/ 0 60000 65536"/>
                <a:gd name="T15" fmla="*/ 395266 w 2699044"/>
                <a:gd name="T16" fmla="*/ 395266 h 2699044"/>
                <a:gd name="T17" fmla="*/ 2303778 w 2699044"/>
                <a:gd name="T18" fmla="*/ 2303778 h 2699044"/>
              </a:gdLst>
              <a:ahLst/>
              <a:cxnLst>
                <a:cxn ang="T10">
                  <a:pos x="T0" y="T1"/>
                </a:cxn>
                <a:cxn ang="T11">
                  <a:pos x="T2" y="T3"/>
                </a:cxn>
                <a:cxn ang="T12">
                  <a:pos x="T4" y="T5"/>
                </a:cxn>
                <a:cxn ang="T13">
                  <a:pos x="T6" y="T7"/>
                </a:cxn>
                <a:cxn ang="T14">
                  <a:pos x="T8" y="T9"/>
                </a:cxn>
              </a:cxnLst>
              <a:rect l="T15" t="T16" r="T17" b="T18"/>
              <a:pathLst>
                <a:path w="2699044" h="2699044">
                  <a:moveTo>
                    <a:pt x="60010" y="951566"/>
                  </a:moveTo>
                  <a:lnTo>
                    <a:pt x="60010" y="951566"/>
                  </a:lnTo>
                  <a:cubicBezTo>
                    <a:pt x="234591" y="385863"/>
                    <a:pt x="757493" y="-1"/>
                    <a:pt x="1349522" y="0"/>
                  </a:cubicBezTo>
                  <a:cubicBezTo>
                    <a:pt x="1349522" y="0"/>
                    <a:pt x="1349522" y="0"/>
                    <a:pt x="1349522" y="0"/>
                  </a:cubicBezTo>
                  <a:lnTo>
                    <a:pt x="1349522" y="1349522"/>
                  </a:lnTo>
                  <a:lnTo>
                    <a:pt x="60010" y="951566"/>
                  </a:lnTo>
                  <a:close/>
                </a:path>
              </a:pathLst>
            </a:custGeom>
            <a:solidFill>
              <a:schemeClr val="bg1">
                <a:alpha val="50195"/>
              </a:schemeClr>
            </a:solidFill>
            <a:ln w="9525" cmpd="sng">
              <a:solidFill>
                <a:schemeClr val="bg1"/>
              </a:solidFill>
              <a:round/>
            </a:ln>
          </p:spPr>
          <p:txBody>
            <a:bodyPr anchor="ctr"/>
            <a:lstStyle/>
            <a:p>
              <a:endParaRPr lang="zh-CN" altLang="en-US" sz="1620"/>
            </a:p>
          </p:txBody>
        </p:sp>
        <p:sp>
          <p:nvSpPr>
            <p:cNvPr id="17" name="饼形 45"/>
            <p:cNvSpPr>
              <a:spLocks noChangeAspect="1"/>
            </p:cNvSpPr>
            <p:nvPr/>
          </p:nvSpPr>
          <p:spPr bwMode="auto">
            <a:xfrm>
              <a:off x="144478" y="144473"/>
              <a:ext cx="2699044" cy="2699044"/>
            </a:xfrm>
            <a:custGeom>
              <a:avLst/>
              <a:gdLst>
                <a:gd name="T0" fmla="*/ 1348283 w 2699044"/>
                <a:gd name="T1" fmla="*/ 1 h 2699044"/>
                <a:gd name="T2" fmla="*/ 1348282 w 2699044"/>
                <a:gd name="T3" fmla="*/ 0 h 2699044"/>
                <a:gd name="T4" fmla="*/ 1349522 w 2699044"/>
                <a:gd name="T5" fmla="*/ 0 h 2699044"/>
                <a:gd name="T6" fmla="*/ 2529699 w 2699044"/>
                <a:gd name="T7" fmla="*/ 695005 h 2699044"/>
                <a:gd name="T8" fmla="*/ 1349522 w 2699044"/>
                <a:gd name="T9" fmla="*/ 1349522 h 2699044"/>
                <a:gd name="T10" fmla="*/ 0 60000 65536"/>
                <a:gd name="T11" fmla="*/ 0 60000 65536"/>
                <a:gd name="T12" fmla="*/ 0 60000 65536"/>
                <a:gd name="T13" fmla="*/ 0 60000 65536"/>
                <a:gd name="T14" fmla="*/ 0 60000 65536"/>
                <a:gd name="T15" fmla="*/ 395266 w 2699044"/>
                <a:gd name="T16" fmla="*/ 395266 h 2699044"/>
                <a:gd name="T17" fmla="*/ 2303778 w 2699044"/>
                <a:gd name="T18" fmla="*/ 2303778 h 2699044"/>
              </a:gdLst>
              <a:ahLst/>
              <a:cxnLst>
                <a:cxn ang="T10">
                  <a:pos x="T0" y="T1"/>
                </a:cxn>
                <a:cxn ang="T11">
                  <a:pos x="T2" y="T3"/>
                </a:cxn>
                <a:cxn ang="T12">
                  <a:pos x="T4" y="T5"/>
                </a:cxn>
                <a:cxn ang="T13">
                  <a:pos x="T6" y="T7"/>
                </a:cxn>
                <a:cxn ang="T14">
                  <a:pos x="T8" y="T9"/>
                </a:cxn>
              </a:cxnLst>
              <a:rect l="T15" t="T16" r="T17" b="T18"/>
              <a:pathLst>
                <a:path w="2699044" h="2699044">
                  <a:moveTo>
                    <a:pt x="1348283" y="1"/>
                  </a:moveTo>
                  <a:lnTo>
                    <a:pt x="1348282" y="0"/>
                  </a:lnTo>
                  <a:cubicBezTo>
                    <a:pt x="1348695" y="0"/>
                    <a:pt x="1349108" y="-1"/>
                    <a:pt x="1349522" y="0"/>
                  </a:cubicBezTo>
                  <a:cubicBezTo>
                    <a:pt x="1839980" y="0"/>
                    <a:pt x="2291827" y="266092"/>
                    <a:pt x="2529699" y="695005"/>
                  </a:cubicBezTo>
                  <a:lnTo>
                    <a:pt x="1349522" y="1349522"/>
                  </a:lnTo>
                  <a:lnTo>
                    <a:pt x="1348283" y="1"/>
                  </a:lnTo>
                  <a:close/>
                </a:path>
              </a:pathLst>
            </a:custGeom>
            <a:solidFill>
              <a:schemeClr val="bg1">
                <a:alpha val="79999"/>
              </a:schemeClr>
            </a:solidFill>
            <a:ln w="9525" cmpd="sng">
              <a:solidFill>
                <a:schemeClr val="bg1"/>
              </a:solidFill>
              <a:round/>
            </a:ln>
          </p:spPr>
          <p:txBody>
            <a:bodyPr wrap="none" anchor="ctr"/>
            <a:lstStyle/>
            <a:p>
              <a:endParaRPr lang="zh-CN" altLang="en-US" sz="1620"/>
            </a:p>
          </p:txBody>
        </p:sp>
        <p:grpSp>
          <p:nvGrpSpPr>
            <p:cNvPr id="18" name="Group 26"/>
            <p:cNvGrpSpPr>
              <a:grpSpLocks noChangeAspect="1"/>
            </p:cNvGrpSpPr>
            <p:nvPr/>
          </p:nvGrpSpPr>
          <p:grpSpPr bwMode="auto">
            <a:xfrm>
              <a:off x="-90499" y="-90498"/>
              <a:ext cx="3168999" cy="3168997"/>
              <a:chOff x="-90499" y="-90498"/>
              <a:chExt cx="3168999" cy="3168997"/>
            </a:xfrm>
          </p:grpSpPr>
          <p:sp>
            <p:nvSpPr>
              <p:cNvPr id="19" name="饼形 40"/>
              <p:cNvSpPr>
                <a:spLocks noChangeAspect="1"/>
              </p:cNvSpPr>
              <p:nvPr/>
            </p:nvSpPr>
            <p:spPr bwMode="auto">
              <a:xfrm>
                <a:off x="144478" y="144478"/>
                <a:ext cx="2699043" cy="2699043"/>
              </a:xfrm>
              <a:custGeom>
                <a:avLst/>
                <a:gdLst>
                  <a:gd name="T0" fmla="*/ 2699040 w 2699044"/>
                  <a:gd name="T1" fmla="*/ 1347120 h 2699044"/>
                  <a:gd name="T2" fmla="*/ 2699039 w 2699044"/>
                  <a:gd name="T3" fmla="*/ 1347120 h 2699044"/>
                  <a:gd name="T4" fmla="*/ 2699042 w 2699044"/>
                  <a:gd name="T5" fmla="*/ 1349522 h 2699044"/>
                  <a:gd name="T6" fmla="*/ 2379769 w 2699044"/>
                  <a:gd name="T7" fmla="*/ 2221183 h 2699044"/>
                  <a:gd name="T8" fmla="*/ 1349522 w 2699044"/>
                  <a:gd name="T9" fmla="*/ 1349522 h 2699044"/>
                  <a:gd name="T10" fmla="*/ 0 60000 65536"/>
                  <a:gd name="T11" fmla="*/ 0 60000 65536"/>
                  <a:gd name="T12" fmla="*/ 0 60000 65536"/>
                  <a:gd name="T13" fmla="*/ 0 60000 65536"/>
                  <a:gd name="T14" fmla="*/ 0 60000 65536"/>
                  <a:gd name="T15" fmla="*/ 395266 w 2699044"/>
                  <a:gd name="T16" fmla="*/ 395266 h 2699044"/>
                  <a:gd name="T17" fmla="*/ 2303778 w 2699044"/>
                  <a:gd name="T18" fmla="*/ 2303778 h 2699044"/>
                </a:gdLst>
                <a:ahLst/>
                <a:cxnLst>
                  <a:cxn ang="T10">
                    <a:pos x="T0" y="T1"/>
                  </a:cxn>
                  <a:cxn ang="T11">
                    <a:pos x="T2" y="T3"/>
                  </a:cxn>
                  <a:cxn ang="T12">
                    <a:pos x="T4" y="T5"/>
                  </a:cxn>
                  <a:cxn ang="T13">
                    <a:pos x="T6" y="T7"/>
                  </a:cxn>
                  <a:cxn ang="T14">
                    <a:pos x="T8" y="T9"/>
                  </a:cxn>
                </a:cxnLst>
                <a:rect l="T15" t="T16" r="T17" b="T18"/>
                <a:pathLst>
                  <a:path w="2699044" h="2699044">
                    <a:moveTo>
                      <a:pt x="2699042" y="1347120"/>
                    </a:moveTo>
                    <a:lnTo>
                      <a:pt x="2699041" y="1347120"/>
                    </a:lnTo>
                    <a:cubicBezTo>
                      <a:pt x="2699043" y="1347920"/>
                      <a:pt x="2699044" y="1348721"/>
                      <a:pt x="2699044" y="1349522"/>
                    </a:cubicBezTo>
                    <a:cubicBezTo>
                      <a:pt x="2699044" y="1668689"/>
                      <a:pt x="2585922" y="1977527"/>
                      <a:pt x="2379771" y="2221185"/>
                    </a:cubicBezTo>
                    <a:lnTo>
                      <a:pt x="1349522" y="1349522"/>
                    </a:lnTo>
                    <a:lnTo>
                      <a:pt x="2699042" y="1347120"/>
                    </a:lnTo>
                    <a:close/>
                  </a:path>
                </a:pathLst>
              </a:custGeom>
              <a:solidFill>
                <a:schemeClr val="bg1">
                  <a:alpha val="79999"/>
                </a:schemeClr>
              </a:solidFill>
              <a:ln w="9525" cmpd="sng">
                <a:solidFill>
                  <a:schemeClr val="bg1"/>
                </a:solidFill>
                <a:round/>
              </a:ln>
            </p:spPr>
            <p:txBody>
              <a:bodyPr wrap="none" anchor="ctr"/>
              <a:lstStyle/>
              <a:p>
                <a:endParaRPr lang="zh-CN" altLang="en-US" sz="1620"/>
              </a:p>
            </p:txBody>
          </p:sp>
          <p:sp>
            <p:nvSpPr>
              <p:cNvPr id="20" name="椭圆 46"/>
              <p:cNvSpPr>
                <a:spLocks noChangeAspect="1"/>
              </p:cNvSpPr>
              <p:nvPr/>
            </p:nvSpPr>
            <p:spPr bwMode="auto">
              <a:xfrm>
                <a:off x="-90499" y="-90498"/>
                <a:ext cx="3168999" cy="3168997"/>
              </a:xfrm>
              <a:prstGeom prst="ellipse">
                <a:avLst/>
              </a:prstGeom>
              <a:noFill/>
              <a:ln w="38100">
                <a:solidFill>
                  <a:schemeClr val="bg1"/>
                </a:solidFill>
                <a:prstDash val="sysDash"/>
                <a:round/>
              </a:ln>
              <a:effectLst>
                <a:glow rad="88900">
                  <a:schemeClr val="accent1">
                    <a:satMod val="175000"/>
                    <a:alpha val="30000"/>
                  </a:schemeClr>
                </a:glow>
              </a:effectLst>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fontAlgn="ctr" hangingPunct="1">
                  <a:spcBef>
                    <a:spcPct val="0"/>
                  </a:spcBef>
                  <a:buClr>
                    <a:srgbClr val="FF0000"/>
                  </a:buClr>
                  <a:buSzPct val="70000"/>
                  <a:buFontTx/>
                  <a:buNone/>
                  <a:defRPr/>
                </a:pPr>
                <a:endParaRPr lang="zh-CN" altLang="en-US" sz="1620"/>
              </a:p>
            </p:txBody>
          </p:sp>
        </p:grpSp>
      </p:grpSp>
      <p:grpSp>
        <p:nvGrpSpPr>
          <p:cNvPr id="21" name="Group 12"/>
          <p:cNvGrpSpPr/>
          <p:nvPr/>
        </p:nvGrpSpPr>
        <p:grpSpPr bwMode="auto">
          <a:xfrm>
            <a:off x="612918" y="1955275"/>
            <a:ext cx="3206115" cy="1985963"/>
            <a:chOff x="0" y="0"/>
            <a:chExt cx="3561792" cy="2207606"/>
          </a:xfrm>
        </p:grpSpPr>
        <p:sp>
          <p:nvSpPr>
            <p:cNvPr id="22" name="任意多边形 25"/>
            <p:cNvSpPr/>
            <p:nvPr/>
          </p:nvSpPr>
          <p:spPr bwMode="auto">
            <a:xfrm>
              <a:off x="2374528" y="0"/>
              <a:ext cx="1187264" cy="252525"/>
            </a:xfrm>
            <a:custGeom>
              <a:avLst/>
              <a:gdLst>
                <a:gd name="T0" fmla="*/ 924304 w 1248228"/>
                <a:gd name="T1" fmla="*/ 0 h 290286"/>
                <a:gd name="T2" fmla="*/ 343927 w 1248228"/>
                <a:gd name="T3" fmla="*/ 0 h 290286"/>
                <a:gd name="T4" fmla="*/ 0 w 1248228"/>
                <a:gd name="T5" fmla="*/ 125804 h 290286"/>
                <a:gd name="T6" fmla="*/ 0 60000 65536"/>
                <a:gd name="T7" fmla="*/ 0 60000 65536"/>
                <a:gd name="T8" fmla="*/ 0 60000 65536"/>
              </a:gdLst>
              <a:ahLst/>
              <a:cxnLst>
                <a:cxn ang="T6">
                  <a:pos x="T0" y="T1"/>
                </a:cxn>
                <a:cxn ang="T7">
                  <a:pos x="T2" y="T3"/>
                </a:cxn>
                <a:cxn ang="T8">
                  <a:pos x="T4" y="T5"/>
                </a:cxn>
              </a:cxnLst>
              <a:rect l="0" t="0" r="r" b="b"/>
              <a:pathLst>
                <a:path w="1248228" h="290286">
                  <a:moveTo>
                    <a:pt x="1248228" y="0"/>
                  </a:moveTo>
                  <a:lnTo>
                    <a:pt x="464457" y="0"/>
                  </a:lnTo>
                  <a:lnTo>
                    <a:pt x="0" y="290286"/>
                  </a:lnTo>
                </a:path>
              </a:pathLst>
            </a:custGeom>
            <a:noFill/>
            <a:ln w="12700" cap="flat" cmpd="sng">
              <a:solidFill>
                <a:schemeClr val="bg1"/>
              </a:solidFill>
              <a:round/>
            </a:ln>
            <a:extLst>
              <a:ext uri="{909E8E84-426E-40DD-AFC4-6F175D3DCCD1}">
                <a14:hiddenFill xmlns:a14="http://schemas.microsoft.com/office/drawing/2010/main">
                  <a:solidFill>
                    <a:srgbClr val="FFFFFF"/>
                  </a:solidFill>
                </a14:hiddenFill>
              </a:ext>
            </a:extLst>
          </p:spPr>
          <p:txBody>
            <a:bodyPr anchor="ctr"/>
            <a:lstStyle/>
            <a:p>
              <a:endParaRPr lang="zh-CN" altLang="en-US" sz="1620">
                <a:solidFill>
                  <a:schemeClr val="bg1"/>
                </a:solidFill>
              </a:endParaRPr>
            </a:p>
          </p:txBody>
        </p:sp>
        <p:sp>
          <p:nvSpPr>
            <p:cNvPr id="23" name="任意多边形 26"/>
            <p:cNvSpPr/>
            <p:nvPr/>
          </p:nvSpPr>
          <p:spPr bwMode="auto">
            <a:xfrm flipV="1">
              <a:off x="2374528" y="1955082"/>
              <a:ext cx="1187264" cy="252524"/>
            </a:xfrm>
            <a:custGeom>
              <a:avLst/>
              <a:gdLst>
                <a:gd name="T0" fmla="*/ 924304 w 1248228"/>
                <a:gd name="T1" fmla="*/ 0 h 290286"/>
                <a:gd name="T2" fmla="*/ 343927 w 1248228"/>
                <a:gd name="T3" fmla="*/ 0 h 290286"/>
                <a:gd name="T4" fmla="*/ 0 w 1248228"/>
                <a:gd name="T5" fmla="*/ 125802 h 290286"/>
                <a:gd name="T6" fmla="*/ 0 60000 65536"/>
                <a:gd name="T7" fmla="*/ 0 60000 65536"/>
                <a:gd name="T8" fmla="*/ 0 60000 65536"/>
              </a:gdLst>
              <a:ahLst/>
              <a:cxnLst>
                <a:cxn ang="T6">
                  <a:pos x="T0" y="T1"/>
                </a:cxn>
                <a:cxn ang="T7">
                  <a:pos x="T2" y="T3"/>
                </a:cxn>
                <a:cxn ang="T8">
                  <a:pos x="T4" y="T5"/>
                </a:cxn>
              </a:cxnLst>
              <a:rect l="0" t="0" r="r" b="b"/>
              <a:pathLst>
                <a:path w="1248228" h="290286">
                  <a:moveTo>
                    <a:pt x="1248228" y="0"/>
                  </a:moveTo>
                  <a:lnTo>
                    <a:pt x="464457" y="0"/>
                  </a:lnTo>
                  <a:lnTo>
                    <a:pt x="0" y="290286"/>
                  </a:lnTo>
                </a:path>
              </a:pathLst>
            </a:custGeom>
            <a:noFill/>
            <a:ln w="12700" cap="flat" cmpd="sng">
              <a:solidFill>
                <a:schemeClr val="bg1"/>
              </a:solidFill>
              <a:round/>
            </a:ln>
            <a:extLst>
              <a:ext uri="{909E8E84-426E-40DD-AFC4-6F175D3DCCD1}">
                <a14:hiddenFill xmlns:a14="http://schemas.microsoft.com/office/drawing/2010/main">
                  <a:solidFill>
                    <a:srgbClr val="FFFFFF"/>
                  </a:solidFill>
                </a14:hiddenFill>
              </a:ext>
            </a:extLst>
          </p:spPr>
          <p:txBody>
            <a:bodyPr anchor="ctr"/>
            <a:lstStyle/>
            <a:p>
              <a:endParaRPr lang="zh-CN" altLang="en-US" sz="1620">
                <a:solidFill>
                  <a:schemeClr val="bg1"/>
                </a:solidFill>
              </a:endParaRPr>
            </a:p>
          </p:txBody>
        </p:sp>
        <p:cxnSp>
          <p:nvCxnSpPr>
            <p:cNvPr id="24" name="直接连接符 31"/>
            <p:cNvCxnSpPr>
              <a:cxnSpLocks noChangeShapeType="1"/>
            </p:cNvCxnSpPr>
            <p:nvPr/>
          </p:nvCxnSpPr>
          <p:spPr bwMode="auto">
            <a:xfrm>
              <a:off x="2374528" y="1256271"/>
              <a:ext cx="647599" cy="0"/>
            </a:xfrm>
            <a:prstGeom prst="line">
              <a:avLst/>
            </a:prstGeom>
            <a:noFill/>
            <a:ln w="12700">
              <a:solidFill>
                <a:schemeClr val="bg1"/>
              </a:solidFill>
              <a:round/>
            </a:ln>
            <a:extLst>
              <a:ext uri="{909E8E84-426E-40DD-AFC4-6F175D3DCCD1}">
                <a14:hiddenFill xmlns:a14="http://schemas.microsoft.com/office/drawing/2010/main">
                  <a:noFill/>
                </a14:hiddenFill>
              </a:ext>
            </a:extLst>
          </p:spPr>
        </p:cxnSp>
        <p:sp>
          <p:nvSpPr>
            <p:cNvPr id="25" name="TextBox 146"/>
            <p:cNvSpPr txBox="1">
              <a:spLocks noChangeArrowheads="1"/>
            </p:cNvSpPr>
            <p:nvPr/>
          </p:nvSpPr>
          <p:spPr bwMode="auto">
            <a:xfrm>
              <a:off x="0" y="1797848"/>
              <a:ext cx="2363418" cy="318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gn="r"/>
              <a:r>
                <a:rPr lang="zh-CN" altLang="en-US" sz="1260">
                  <a:solidFill>
                    <a:schemeClr val="bg1"/>
                  </a:solidFill>
                  <a:latin typeface="方正兰亭黑_GBK" pitchFamily="2" charset="-122"/>
                  <a:ea typeface="方正兰亭黑_GBK" pitchFamily="2" charset="-122"/>
                </a:rPr>
                <a:t>单击添加文本 </a:t>
              </a:r>
              <a:r>
                <a:rPr lang="en-US" altLang="zh-CN" sz="1260">
                  <a:solidFill>
                    <a:schemeClr val="bg1"/>
                  </a:solidFill>
                  <a:latin typeface="方正兰亭黑_GBK" pitchFamily="2" charset="-122"/>
                  <a:ea typeface="方正兰亭黑_GBK" pitchFamily="2" charset="-122"/>
                </a:rPr>
                <a:t>14%</a:t>
              </a:r>
            </a:p>
          </p:txBody>
        </p:sp>
        <p:sp>
          <p:nvSpPr>
            <p:cNvPr id="26" name="TextBox 146"/>
            <p:cNvSpPr txBox="1">
              <a:spLocks noChangeArrowheads="1"/>
            </p:cNvSpPr>
            <p:nvPr/>
          </p:nvSpPr>
          <p:spPr bwMode="auto">
            <a:xfrm>
              <a:off x="0" y="1102215"/>
              <a:ext cx="2363418" cy="318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gn="r"/>
              <a:r>
                <a:rPr lang="zh-CN" altLang="en-US" sz="1260">
                  <a:solidFill>
                    <a:schemeClr val="bg1"/>
                  </a:solidFill>
                  <a:latin typeface="方正兰亭黑_GBK" pitchFamily="2" charset="-122"/>
                  <a:ea typeface="方正兰亭黑_GBK" pitchFamily="2" charset="-122"/>
                </a:rPr>
                <a:t>单击添加文本 </a:t>
              </a:r>
              <a:r>
                <a:rPr lang="en-US" altLang="zh-CN" sz="1260">
                  <a:solidFill>
                    <a:schemeClr val="bg1"/>
                  </a:solidFill>
                  <a:latin typeface="方正兰亭黑_GBK" pitchFamily="2" charset="-122"/>
                  <a:ea typeface="方正兰亭黑_GBK" pitchFamily="2" charset="-122"/>
                </a:rPr>
                <a:t>14%</a:t>
              </a:r>
            </a:p>
          </p:txBody>
        </p:sp>
        <p:sp>
          <p:nvSpPr>
            <p:cNvPr id="27" name="TextBox 146"/>
            <p:cNvSpPr txBox="1">
              <a:spLocks noChangeArrowheads="1"/>
            </p:cNvSpPr>
            <p:nvPr/>
          </p:nvSpPr>
          <p:spPr bwMode="auto">
            <a:xfrm>
              <a:off x="0" y="84175"/>
              <a:ext cx="2363418" cy="318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gn="r"/>
              <a:r>
                <a:rPr lang="zh-CN" altLang="en-US" sz="1260">
                  <a:solidFill>
                    <a:schemeClr val="bg1"/>
                  </a:solidFill>
                  <a:latin typeface="方正兰亭黑_GBK" pitchFamily="2" charset="-122"/>
                  <a:ea typeface="方正兰亭黑_GBK" pitchFamily="2" charset="-122"/>
                </a:rPr>
                <a:t>单击添加文本 </a:t>
              </a:r>
              <a:r>
                <a:rPr lang="en-US" altLang="zh-CN" sz="1260">
                  <a:solidFill>
                    <a:schemeClr val="bg1"/>
                  </a:solidFill>
                  <a:latin typeface="方正兰亭黑_GBK" pitchFamily="2" charset="-122"/>
                  <a:ea typeface="方正兰亭黑_GBK" pitchFamily="2" charset="-122"/>
                </a:rPr>
                <a:t>23%</a:t>
              </a:r>
            </a:p>
          </p:txBody>
        </p:sp>
      </p:grpSp>
      <p:grpSp>
        <p:nvGrpSpPr>
          <p:cNvPr id="28" name="Group 3"/>
          <p:cNvGrpSpPr/>
          <p:nvPr/>
        </p:nvGrpSpPr>
        <p:grpSpPr bwMode="auto">
          <a:xfrm>
            <a:off x="4937753" y="1850975"/>
            <a:ext cx="3197543" cy="2130266"/>
            <a:chOff x="0" y="0"/>
            <a:chExt cx="3553141" cy="2367260"/>
          </a:xfrm>
        </p:grpSpPr>
        <p:sp>
          <p:nvSpPr>
            <p:cNvPr id="29" name="任意多边形 27"/>
            <p:cNvSpPr/>
            <p:nvPr/>
          </p:nvSpPr>
          <p:spPr bwMode="auto">
            <a:xfrm flipH="1">
              <a:off x="0" y="0"/>
              <a:ext cx="1187556" cy="252444"/>
            </a:xfrm>
            <a:custGeom>
              <a:avLst/>
              <a:gdLst>
                <a:gd name="T0" fmla="*/ 925668 w 1248228"/>
                <a:gd name="T1" fmla="*/ 0 h 290286"/>
                <a:gd name="T2" fmla="*/ 344435 w 1248228"/>
                <a:gd name="T3" fmla="*/ 0 h 290286"/>
                <a:gd name="T4" fmla="*/ 0 w 1248228"/>
                <a:gd name="T5" fmla="*/ 125562 h 290286"/>
                <a:gd name="T6" fmla="*/ 0 60000 65536"/>
                <a:gd name="T7" fmla="*/ 0 60000 65536"/>
                <a:gd name="T8" fmla="*/ 0 60000 65536"/>
              </a:gdLst>
              <a:ahLst/>
              <a:cxnLst>
                <a:cxn ang="T6">
                  <a:pos x="T0" y="T1"/>
                </a:cxn>
                <a:cxn ang="T7">
                  <a:pos x="T2" y="T3"/>
                </a:cxn>
                <a:cxn ang="T8">
                  <a:pos x="T4" y="T5"/>
                </a:cxn>
              </a:cxnLst>
              <a:rect l="0" t="0" r="r" b="b"/>
              <a:pathLst>
                <a:path w="1248228" h="290286">
                  <a:moveTo>
                    <a:pt x="1248228" y="0"/>
                  </a:moveTo>
                  <a:lnTo>
                    <a:pt x="464457" y="0"/>
                  </a:lnTo>
                  <a:lnTo>
                    <a:pt x="0" y="290286"/>
                  </a:lnTo>
                </a:path>
              </a:pathLst>
            </a:custGeom>
            <a:noFill/>
            <a:ln w="12700" cap="flat" cmpd="sng">
              <a:solidFill>
                <a:schemeClr val="bg1"/>
              </a:solidFill>
              <a:round/>
            </a:ln>
            <a:extLst>
              <a:ext uri="{909E8E84-426E-40DD-AFC4-6F175D3DCCD1}">
                <a14:hiddenFill xmlns:a14="http://schemas.microsoft.com/office/drawing/2010/main">
                  <a:solidFill>
                    <a:srgbClr val="FFFFFF"/>
                  </a:solidFill>
                </a14:hiddenFill>
              </a:ext>
            </a:extLst>
          </p:spPr>
          <p:txBody>
            <a:bodyPr anchor="ctr"/>
            <a:lstStyle/>
            <a:p>
              <a:endParaRPr lang="zh-CN" altLang="en-US" sz="1620">
                <a:solidFill>
                  <a:schemeClr val="bg1"/>
                </a:solidFill>
              </a:endParaRPr>
            </a:p>
          </p:txBody>
        </p:sp>
        <p:sp>
          <p:nvSpPr>
            <p:cNvPr id="30" name="任意多边形 28"/>
            <p:cNvSpPr/>
            <p:nvPr/>
          </p:nvSpPr>
          <p:spPr bwMode="auto">
            <a:xfrm flipH="1" flipV="1">
              <a:off x="0" y="2114816"/>
              <a:ext cx="1187556" cy="252444"/>
            </a:xfrm>
            <a:custGeom>
              <a:avLst/>
              <a:gdLst>
                <a:gd name="T0" fmla="*/ 925668 w 1248228"/>
                <a:gd name="T1" fmla="*/ 0 h 290286"/>
                <a:gd name="T2" fmla="*/ 344435 w 1248228"/>
                <a:gd name="T3" fmla="*/ 0 h 290286"/>
                <a:gd name="T4" fmla="*/ 0 w 1248228"/>
                <a:gd name="T5" fmla="*/ 125562 h 290286"/>
                <a:gd name="T6" fmla="*/ 0 60000 65536"/>
                <a:gd name="T7" fmla="*/ 0 60000 65536"/>
                <a:gd name="T8" fmla="*/ 0 60000 65536"/>
              </a:gdLst>
              <a:ahLst/>
              <a:cxnLst>
                <a:cxn ang="T6">
                  <a:pos x="T0" y="T1"/>
                </a:cxn>
                <a:cxn ang="T7">
                  <a:pos x="T2" y="T3"/>
                </a:cxn>
                <a:cxn ang="T8">
                  <a:pos x="T4" y="T5"/>
                </a:cxn>
              </a:cxnLst>
              <a:rect l="0" t="0" r="r" b="b"/>
              <a:pathLst>
                <a:path w="1248228" h="290286">
                  <a:moveTo>
                    <a:pt x="1248228" y="0"/>
                  </a:moveTo>
                  <a:lnTo>
                    <a:pt x="464457" y="0"/>
                  </a:lnTo>
                  <a:lnTo>
                    <a:pt x="0" y="290286"/>
                  </a:lnTo>
                </a:path>
              </a:pathLst>
            </a:custGeom>
            <a:noFill/>
            <a:ln w="12700" cap="flat" cmpd="sng">
              <a:solidFill>
                <a:schemeClr val="bg1"/>
              </a:solidFill>
              <a:round/>
            </a:ln>
            <a:extLst>
              <a:ext uri="{909E8E84-426E-40DD-AFC4-6F175D3DCCD1}">
                <a14:hiddenFill xmlns:a14="http://schemas.microsoft.com/office/drawing/2010/main">
                  <a:solidFill>
                    <a:srgbClr val="FFFFFF"/>
                  </a:solidFill>
                </a14:hiddenFill>
              </a:ext>
            </a:extLst>
          </p:spPr>
          <p:txBody>
            <a:bodyPr anchor="ctr"/>
            <a:lstStyle/>
            <a:p>
              <a:endParaRPr lang="zh-CN" altLang="en-US" sz="1620">
                <a:solidFill>
                  <a:schemeClr val="bg1"/>
                </a:solidFill>
              </a:endParaRPr>
            </a:p>
          </p:txBody>
        </p:sp>
        <p:cxnSp>
          <p:nvCxnSpPr>
            <p:cNvPr id="31" name="直接连接符 29"/>
            <p:cNvCxnSpPr>
              <a:cxnSpLocks noChangeShapeType="1"/>
            </p:cNvCxnSpPr>
            <p:nvPr/>
          </p:nvCxnSpPr>
          <p:spPr bwMode="auto">
            <a:xfrm rot="300000">
              <a:off x="541386" y="831955"/>
              <a:ext cx="647758" cy="0"/>
            </a:xfrm>
            <a:prstGeom prst="line">
              <a:avLst/>
            </a:prstGeom>
            <a:noFill/>
            <a:ln w="12700">
              <a:solidFill>
                <a:schemeClr val="bg1"/>
              </a:solidFill>
              <a:round/>
            </a:ln>
            <a:extLst>
              <a:ext uri="{909E8E84-426E-40DD-AFC4-6F175D3DCCD1}">
                <a14:hiddenFill xmlns:a14="http://schemas.microsoft.com/office/drawing/2010/main">
                  <a:noFill/>
                </a14:hiddenFill>
              </a:ext>
            </a:extLst>
          </p:spPr>
        </p:cxnSp>
        <p:cxnSp>
          <p:nvCxnSpPr>
            <p:cNvPr id="32" name="直接连接符 30"/>
            <p:cNvCxnSpPr>
              <a:cxnSpLocks noChangeShapeType="1"/>
            </p:cNvCxnSpPr>
            <p:nvPr/>
          </p:nvCxnSpPr>
          <p:spPr bwMode="auto">
            <a:xfrm rot="-300000">
              <a:off x="541386" y="1621041"/>
              <a:ext cx="647758" cy="0"/>
            </a:xfrm>
            <a:prstGeom prst="line">
              <a:avLst/>
            </a:prstGeom>
            <a:noFill/>
            <a:ln w="12700">
              <a:solidFill>
                <a:schemeClr val="bg1"/>
              </a:solidFill>
              <a:round/>
            </a:ln>
            <a:extLst>
              <a:ext uri="{909E8E84-426E-40DD-AFC4-6F175D3DCCD1}">
                <a14:hiddenFill xmlns:a14="http://schemas.microsoft.com/office/drawing/2010/main">
                  <a:noFill/>
                </a14:hiddenFill>
              </a:ext>
            </a:extLst>
          </p:spPr>
        </p:cxnSp>
        <p:sp>
          <p:nvSpPr>
            <p:cNvPr id="33" name="TextBox 146"/>
            <p:cNvSpPr txBox="1">
              <a:spLocks noChangeArrowheads="1"/>
            </p:cNvSpPr>
            <p:nvPr/>
          </p:nvSpPr>
          <p:spPr bwMode="auto">
            <a:xfrm>
              <a:off x="1171875" y="82321"/>
              <a:ext cx="2381266" cy="318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r>
                <a:rPr lang="en-US" altLang="zh-CN" sz="1260" dirty="0">
                  <a:solidFill>
                    <a:schemeClr val="bg1"/>
                  </a:solidFill>
                  <a:latin typeface="方正兰亭黑_GBK" pitchFamily="2" charset="-122"/>
                  <a:ea typeface="方正兰亭黑_GBK" pitchFamily="2" charset="-122"/>
                </a:rPr>
                <a:t>20% </a:t>
              </a:r>
              <a:r>
                <a:rPr lang="zh-CN" altLang="en-US" sz="1260" dirty="0">
                  <a:solidFill>
                    <a:schemeClr val="bg1"/>
                  </a:solidFill>
                  <a:latin typeface="方正兰亭黑_GBK" pitchFamily="2" charset="-122"/>
                  <a:ea typeface="方正兰亭黑_GBK" pitchFamily="2" charset="-122"/>
                </a:rPr>
                <a:t>单击添加文本</a:t>
              </a:r>
              <a:endParaRPr lang="en-US" altLang="zh-CN" sz="1260" dirty="0">
                <a:solidFill>
                  <a:schemeClr val="bg1"/>
                </a:solidFill>
                <a:latin typeface="方正兰亭黑_GBK" pitchFamily="2" charset="-122"/>
                <a:ea typeface="方正兰亭黑_GBK" pitchFamily="2" charset="-122"/>
              </a:endParaRPr>
            </a:p>
          </p:txBody>
        </p:sp>
        <p:sp>
          <p:nvSpPr>
            <p:cNvPr id="34" name="TextBox 146"/>
            <p:cNvSpPr txBox="1">
              <a:spLocks noChangeArrowheads="1"/>
            </p:cNvSpPr>
            <p:nvPr/>
          </p:nvSpPr>
          <p:spPr bwMode="auto">
            <a:xfrm>
              <a:off x="1171678" y="706526"/>
              <a:ext cx="2381463" cy="318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r>
                <a:rPr lang="en-US" altLang="zh-CN" sz="1260">
                  <a:solidFill>
                    <a:schemeClr val="bg1"/>
                  </a:solidFill>
                  <a:latin typeface="方正兰亭黑_GBK" pitchFamily="2" charset="-122"/>
                  <a:ea typeface="方正兰亭黑_GBK" pitchFamily="2" charset="-122"/>
                </a:rPr>
                <a:t>6% </a:t>
              </a:r>
              <a:r>
                <a:rPr lang="zh-CN" altLang="en-US" sz="1260">
                  <a:solidFill>
                    <a:schemeClr val="bg1"/>
                  </a:solidFill>
                  <a:latin typeface="方正兰亭黑_GBK" pitchFamily="2" charset="-122"/>
                  <a:ea typeface="方正兰亭黑_GBK" pitchFamily="2" charset="-122"/>
                </a:rPr>
                <a:t>单击添加文本</a:t>
              </a:r>
              <a:endParaRPr lang="en-US" altLang="zh-CN" sz="1260">
                <a:solidFill>
                  <a:schemeClr val="bg1"/>
                </a:solidFill>
                <a:latin typeface="方正兰亭黑_GBK" pitchFamily="2" charset="-122"/>
                <a:ea typeface="方正兰亭黑_GBK" pitchFamily="2" charset="-122"/>
              </a:endParaRPr>
            </a:p>
          </p:txBody>
        </p:sp>
        <p:sp>
          <p:nvSpPr>
            <p:cNvPr id="35" name="TextBox 146"/>
            <p:cNvSpPr txBox="1">
              <a:spLocks noChangeArrowheads="1"/>
            </p:cNvSpPr>
            <p:nvPr/>
          </p:nvSpPr>
          <p:spPr bwMode="auto">
            <a:xfrm>
              <a:off x="1171678" y="1438456"/>
              <a:ext cx="2381463" cy="318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r>
                <a:rPr lang="en-US" altLang="zh-CN" sz="1260">
                  <a:solidFill>
                    <a:schemeClr val="bg1"/>
                  </a:solidFill>
                  <a:latin typeface="方正兰亭黑_GBK" pitchFamily="2" charset="-122"/>
                  <a:ea typeface="方正兰亭黑_GBK" pitchFamily="2" charset="-122"/>
                </a:rPr>
                <a:t>11% </a:t>
              </a:r>
              <a:r>
                <a:rPr lang="zh-CN" altLang="en-US" sz="1260">
                  <a:solidFill>
                    <a:schemeClr val="bg1"/>
                  </a:solidFill>
                  <a:latin typeface="方正兰亭黑_GBK" pitchFamily="2" charset="-122"/>
                  <a:ea typeface="方正兰亭黑_GBK" pitchFamily="2" charset="-122"/>
                </a:rPr>
                <a:t>单击添加文本</a:t>
              </a:r>
              <a:endParaRPr lang="en-US" altLang="zh-CN" sz="1260">
                <a:solidFill>
                  <a:schemeClr val="bg1"/>
                </a:solidFill>
                <a:latin typeface="方正兰亭黑_GBK" pitchFamily="2" charset="-122"/>
                <a:ea typeface="方正兰亭黑_GBK" pitchFamily="2" charset="-122"/>
              </a:endParaRPr>
            </a:p>
          </p:txBody>
        </p:sp>
        <p:sp>
          <p:nvSpPr>
            <p:cNvPr id="36" name="TextBox 146"/>
            <p:cNvSpPr txBox="1">
              <a:spLocks noChangeArrowheads="1"/>
            </p:cNvSpPr>
            <p:nvPr/>
          </p:nvSpPr>
          <p:spPr bwMode="auto">
            <a:xfrm>
              <a:off x="1171678" y="1971922"/>
              <a:ext cx="2381463" cy="318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r>
                <a:rPr lang="en-US" altLang="zh-CN" sz="1260">
                  <a:solidFill>
                    <a:schemeClr val="bg1"/>
                  </a:solidFill>
                  <a:latin typeface="方正兰亭黑_GBK" pitchFamily="2" charset="-122"/>
                  <a:ea typeface="方正兰亭黑_GBK" pitchFamily="2" charset="-122"/>
                </a:rPr>
                <a:t>12% </a:t>
              </a:r>
              <a:r>
                <a:rPr lang="zh-CN" altLang="en-US" sz="1260">
                  <a:solidFill>
                    <a:schemeClr val="bg1"/>
                  </a:solidFill>
                  <a:latin typeface="方正兰亭黑_GBK" pitchFamily="2" charset="-122"/>
                  <a:ea typeface="方正兰亭黑_GBK" pitchFamily="2" charset="-122"/>
                </a:rPr>
                <a:t>单击添加文本</a:t>
              </a:r>
              <a:endParaRPr lang="en-US" altLang="zh-CN" sz="1260">
                <a:solidFill>
                  <a:schemeClr val="bg1"/>
                </a:solidFill>
                <a:latin typeface="方正兰亭黑_GBK" pitchFamily="2" charset="-122"/>
                <a:ea typeface="方正兰亭黑_GBK"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advTm="0">
        <p14:switch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8"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left)">
                                      <p:cBhvr>
                                        <p:cTn id="10" dur="500"/>
                                        <p:tgtEl>
                                          <p:spTgt spid="6"/>
                                        </p:tgtEl>
                                      </p:cBhvr>
                                    </p:animEffect>
                                  </p:childTnLst>
                                </p:cTn>
                              </p:par>
                              <p:par>
                                <p:cTn id="11" presetID="16" presetClass="entr" presetSubtype="42"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arn(outHorizontal)">
                                      <p:cBhvr>
                                        <p:cTn id="13" dur="500"/>
                                        <p:tgtEl>
                                          <p:spTgt spid="10"/>
                                        </p:tgtEl>
                                      </p:cBhvr>
                                    </p:animEffect>
                                  </p:childTnLst>
                                </p:cTn>
                              </p:par>
                              <p:par>
                                <p:cTn id="14" presetID="22" presetClass="entr" presetSubtype="8"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left)">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left)">
                                      <p:cBhvr>
                                        <p:cTn id="28" dur="500"/>
                                        <p:tgtEl>
                                          <p:spTgt spid="8"/>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left)">
                                      <p:cBhvr>
                                        <p:cTn id="31" dur="500"/>
                                        <p:tgtEl>
                                          <p:spTgt spid="9"/>
                                        </p:tgtEl>
                                      </p:cBhvr>
                                    </p:animEffect>
                                  </p:childTnLst>
                                </p:cTn>
                              </p:par>
                            </p:childTnLst>
                          </p:cTn>
                        </p:par>
                        <p:par>
                          <p:cTn id="32" fill="hold">
                            <p:stCondLst>
                              <p:cond delay="500"/>
                            </p:stCondLst>
                            <p:childTnLst>
                              <p:par>
                                <p:cTn id="33" presetID="35" presetClass="entr" presetSubtype="0" fill="hold"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1000"/>
                                        <p:tgtEl>
                                          <p:spTgt spid="11"/>
                                        </p:tgtEl>
                                      </p:cBhvr>
                                    </p:animEffect>
                                    <p:anim calcmode="lin" valueType="num">
                                      <p:cBhvr>
                                        <p:cTn id="36" dur="1000" fill="hold"/>
                                        <p:tgtEl>
                                          <p:spTgt spid="11"/>
                                        </p:tgtEl>
                                        <p:attrNameLst>
                                          <p:attrName>style.rotation</p:attrName>
                                        </p:attrNameLst>
                                      </p:cBhvr>
                                      <p:tavLst>
                                        <p:tav tm="0">
                                          <p:val>
                                            <p:fltVal val="720"/>
                                          </p:val>
                                        </p:tav>
                                        <p:tav tm="100000">
                                          <p:val>
                                            <p:fltVal val="0"/>
                                          </p:val>
                                        </p:tav>
                                      </p:tavLst>
                                    </p:anim>
                                    <p:anim calcmode="lin" valueType="num">
                                      <p:cBhvr>
                                        <p:cTn id="37" dur="1000" fill="hold"/>
                                        <p:tgtEl>
                                          <p:spTgt spid="11"/>
                                        </p:tgtEl>
                                        <p:attrNameLst>
                                          <p:attrName>ppt_h</p:attrName>
                                        </p:attrNameLst>
                                      </p:cBhvr>
                                      <p:tavLst>
                                        <p:tav tm="0">
                                          <p:val>
                                            <p:fltVal val="0"/>
                                          </p:val>
                                        </p:tav>
                                        <p:tav tm="100000">
                                          <p:val>
                                            <p:strVal val="#ppt_h"/>
                                          </p:val>
                                        </p:tav>
                                      </p:tavLst>
                                    </p:anim>
                                    <p:anim calcmode="lin" valueType="num">
                                      <p:cBhvr>
                                        <p:cTn id="38" dur="1000" fill="hold"/>
                                        <p:tgtEl>
                                          <p:spTgt spid="11"/>
                                        </p:tgtEl>
                                        <p:attrNameLst>
                                          <p:attrName>ppt_w</p:attrName>
                                        </p:attrNameLst>
                                      </p:cBhvr>
                                      <p:tavLst>
                                        <p:tav tm="0">
                                          <p:val>
                                            <p:fltVal val="0"/>
                                          </p:val>
                                        </p:tav>
                                        <p:tav tm="100000">
                                          <p:val>
                                            <p:strVal val="#ppt_w"/>
                                          </p:val>
                                        </p:tav>
                                      </p:tavLst>
                                    </p:anim>
                                  </p:childTnLst>
                                </p:cTn>
                              </p:par>
                            </p:childTnLst>
                          </p:cTn>
                        </p:par>
                        <p:par>
                          <p:cTn id="39" fill="hold">
                            <p:stCondLst>
                              <p:cond delay="1500"/>
                            </p:stCondLst>
                            <p:childTnLst>
                              <p:par>
                                <p:cTn id="40" presetID="12" presetClass="entr" presetSubtype="8" fill="hold" nodeType="afterEffect">
                                  <p:stCondLst>
                                    <p:cond delay="0"/>
                                  </p:stCondLst>
                                  <p:childTnLst>
                                    <p:set>
                                      <p:cBhvr>
                                        <p:cTn id="41" dur="1" fill="hold">
                                          <p:stCondLst>
                                            <p:cond delay="0"/>
                                          </p:stCondLst>
                                        </p:cTn>
                                        <p:tgtEl>
                                          <p:spTgt spid="28"/>
                                        </p:tgtEl>
                                        <p:attrNameLst>
                                          <p:attrName>style.visibility</p:attrName>
                                        </p:attrNameLst>
                                      </p:cBhvr>
                                      <p:to>
                                        <p:strVal val="visible"/>
                                      </p:to>
                                    </p:set>
                                    <p:animEffect transition="in" filter="slide(fromLeft)">
                                      <p:cBhvr>
                                        <p:cTn id="42" dur="1000"/>
                                        <p:tgtEl>
                                          <p:spTgt spid="28"/>
                                        </p:tgtEl>
                                      </p:cBhvr>
                                    </p:animEffect>
                                  </p:childTnLst>
                                </p:cTn>
                              </p:par>
                              <p:par>
                                <p:cTn id="43" presetID="12" presetClass="entr" presetSubtype="2" fill="hold" nodeType="withEffect">
                                  <p:stCondLst>
                                    <p:cond delay="0"/>
                                  </p:stCondLst>
                                  <p:childTnLst>
                                    <p:set>
                                      <p:cBhvr>
                                        <p:cTn id="44" dur="1" fill="hold">
                                          <p:stCondLst>
                                            <p:cond delay="0"/>
                                          </p:stCondLst>
                                        </p:cTn>
                                        <p:tgtEl>
                                          <p:spTgt spid="21"/>
                                        </p:tgtEl>
                                        <p:attrNameLst>
                                          <p:attrName>style.visibility</p:attrName>
                                        </p:attrNameLst>
                                      </p:cBhvr>
                                      <p:to>
                                        <p:strVal val="visible"/>
                                      </p:to>
                                    </p:set>
                                    <p:animEffect transition="in" filter="slide(fromRight)">
                                      <p:cBhvr>
                                        <p:cTn id="45"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54"/>
          <p:cNvSpPr txBox="1">
            <a:spLocks noChangeArrowheads="1"/>
          </p:cNvSpPr>
          <p:nvPr/>
        </p:nvSpPr>
        <p:spPr bwMode="auto">
          <a:xfrm>
            <a:off x="98822" y="225029"/>
            <a:ext cx="29884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dirty="0">
                <a:solidFill>
                  <a:schemeClr val="bg1"/>
                </a:solidFill>
                <a:latin typeface="微软雅黑" panose="020B0503020204020204" pitchFamily="34" charset="-122"/>
                <a:ea typeface="微软雅黑" panose="020B0503020204020204" pitchFamily="34" charset="-122"/>
              </a:rPr>
              <a:t>1</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0" y="173831"/>
            <a:ext cx="3408426" cy="0"/>
          </a:xfrm>
          <a:prstGeom prst="line">
            <a:avLst/>
          </a:prstGeom>
          <a:ln w="12700" cap="rnd">
            <a:gradFill flip="none" rotWithShape="1">
              <a:gsLst>
                <a:gs pos="53312">
                  <a:srgbClr val="C6DCF0"/>
                </a:gs>
                <a:gs pos="30000">
                  <a:schemeClr val="bg1"/>
                </a:gs>
                <a:gs pos="77000">
                  <a:srgbClr val="DCEAF6"/>
                </a:gs>
                <a:gs pos="0">
                  <a:schemeClr val="accent1">
                    <a:lumMod val="45000"/>
                    <a:lumOff val="55000"/>
                    <a:alpha val="96000"/>
                  </a:schemeClr>
                </a:gs>
                <a:gs pos="100000">
                  <a:schemeClr val="bg1">
                    <a:alpha val="0"/>
                  </a:schemeClr>
                </a:gs>
              </a:gsLst>
              <a:lin ang="0" scaled="1"/>
              <a:tileRect/>
            </a:gradFill>
            <a:round/>
            <a:tailEnd type="none" w="sm" len="sm"/>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0" y="726281"/>
            <a:ext cx="2946391" cy="0"/>
          </a:xfrm>
          <a:prstGeom prst="line">
            <a:avLst/>
          </a:prstGeom>
          <a:ln w="12700" cap="rnd">
            <a:gradFill flip="none" rotWithShape="1">
              <a:gsLst>
                <a:gs pos="53312">
                  <a:srgbClr val="C6DCF0"/>
                </a:gs>
                <a:gs pos="30000">
                  <a:schemeClr val="bg1"/>
                </a:gs>
                <a:gs pos="77000">
                  <a:srgbClr val="DCEAF6"/>
                </a:gs>
                <a:gs pos="0">
                  <a:schemeClr val="accent1">
                    <a:lumMod val="45000"/>
                    <a:lumOff val="55000"/>
                    <a:alpha val="96000"/>
                  </a:schemeClr>
                </a:gs>
                <a:gs pos="100000">
                  <a:schemeClr val="bg1">
                    <a:alpha val="0"/>
                  </a:schemeClr>
                </a:gs>
              </a:gsLst>
              <a:lin ang="0" scaled="1"/>
              <a:tileRect/>
            </a:gradFill>
            <a:round/>
            <a:tailEnd type="none" w="sm" len="sm"/>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494197" y="573881"/>
            <a:ext cx="3010241" cy="0"/>
          </a:xfrm>
          <a:prstGeom prst="line">
            <a:avLst/>
          </a:prstGeom>
          <a:ln w="12700" cap="rnd">
            <a:gradFill flip="none" rotWithShape="1">
              <a:gsLst>
                <a:gs pos="53312">
                  <a:srgbClr val="C6DCF0"/>
                </a:gs>
                <a:gs pos="30000">
                  <a:schemeClr val="bg1"/>
                </a:gs>
                <a:gs pos="77000">
                  <a:srgbClr val="DCEAF6"/>
                </a:gs>
                <a:gs pos="0">
                  <a:schemeClr val="accent1">
                    <a:lumMod val="45000"/>
                    <a:lumOff val="55000"/>
                    <a:alpha val="96000"/>
                  </a:schemeClr>
                </a:gs>
                <a:gs pos="100000">
                  <a:schemeClr val="bg1">
                    <a:alpha val="0"/>
                  </a:schemeClr>
                </a:gs>
              </a:gsLst>
              <a:lin ang="0" scaled="1"/>
              <a:tileRect/>
            </a:gradFill>
            <a:round/>
            <a:tailEnd type="none" w="sm" len="sm"/>
          </a:ln>
        </p:spPr>
        <p:style>
          <a:lnRef idx="1">
            <a:schemeClr val="accent1"/>
          </a:lnRef>
          <a:fillRef idx="0">
            <a:schemeClr val="accent1"/>
          </a:fillRef>
          <a:effectRef idx="0">
            <a:schemeClr val="accent1"/>
          </a:effectRef>
          <a:fontRef idx="minor">
            <a:schemeClr val="tx1"/>
          </a:fontRef>
        </p:style>
      </p:cxnSp>
      <p:sp>
        <p:nvSpPr>
          <p:cNvPr id="8" name="文本框 64"/>
          <p:cNvSpPr txBox="1">
            <a:spLocks noChangeArrowheads="1"/>
          </p:cNvSpPr>
          <p:nvPr/>
        </p:nvSpPr>
        <p:spPr bwMode="auto">
          <a:xfrm>
            <a:off x="492919" y="153591"/>
            <a:ext cx="2031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dirty="0" smtClean="0">
                <a:solidFill>
                  <a:schemeClr val="bg1"/>
                </a:solidFill>
                <a:latin typeface="微软雅黑" panose="020B0503020204020204" pitchFamily="34" charset="-122"/>
                <a:ea typeface="微软雅黑" panose="020B0503020204020204" pitchFamily="34" charset="-122"/>
              </a:rPr>
              <a:t>单击添加标题</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9" name="文本框 65"/>
          <p:cNvSpPr txBox="1">
            <a:spLocks noChangeArrowheads="1"/>
          </p:cNvSpPr>
          <p:nvPr/>
        </p:nvSpPr>
        <p:spPr bwMode="auto">
          <a:xfrm>
            <a:off x="486966" y="542382"/>
            <a:ext cx="268214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800" dirty="0" smtClean="0">
                <a:solidFill>
                  <a:schemeClr val="bg1"/>
                </a:solidFill>
                <a:latin typeface="微软雅黑" panose="020B0503020204020204" pitchFamily="34" charset="-122"/>
                <a:ea typeface="微软雅黑" panose="020B0503020204020204" pitchFamily="34" charset="-122"/>
              </a:rPr>
              <a:t>Click here to add the contents of the title you want</a:t>
            </a:r>
            <a:endParaRPr lang="zh-CN" altLang="en-US" sz="800" dirty="0">
              <a:solidFill>
                <a:schemeClr val="bg1"/>
              </a:solidFill>
              <a:latin typeface="微软雅黑" panose="020B0503020204020204" pitchFamily="34" charset="-122"/>
              <a:ea typeface="微软雅黑" panose="020B0503020204020204" pitchFamily="34" charset="-122"/>
            </a:endParaRPr>
          </a:p>
        </p:txBody>
      </p:sp>
      <p:cxnSp>
        <p:nvCxnSpPr>
          <p:cNvPr id="10" name="直接连接符 9"/>
          <p:cNvCxnSpPr/>
          <p:nvPr/>
        </p:nvCxnSpPr>
        <p:spPr>
          <a:xfrm>
            <a:off x="486966" y="178594"/>
            <a:ext cx="0" cy="552450"/>
          </a:xfrm>
          <a:prstGeom prst="line">
            <a:avLst/>
          </a:prstGeom>
          <a:ln w="12700" cap="rnd">
            <a:solidFill>
              <a:schemeClr val="bg1">
                <a:alpha val="56000"/>
              </a:schemeClr>
            </a:solidFill>
            <a:prstDash val="solid"/>
            <a:round/>
            <a:tailEnd type="none" w="sm" len="sm"/>
          </a:ln>
        </p:spPr>
        <p:style>
          <a:lnRef idx="1">
            <a:schemeClr val="accent1"/>
          </a:lnRef>
          <a:fillRef idx="0">
            <a:schemeClr val="accent1"/>
          </a:fillRef>
          <a:effectRef idx="0">
            <a:schemeClr val="accent1"/>
          </a:effectRef>
          <a:fontRef idx="minor">
            <a:schemeClr val="tx1"/>
          </a:fontRef>
        </p:style>
      </p:cxnSp>
      <p:grpSp>
        <p:nvGrpSpPr>
          <p:cNvPr id="11" name="组合 1"/>
          <p:cNvGrpSpPr/>
          <p:nvPr/>
        </p:nvGrpSpPr>
        <p:grpSpPr>
          <a:xfrm>
            <a:off x="6227763" y="2143125"/>
            <a:ext cx="1439862" cy="2160588"/>
            <a:chOff x="0" y="0"/>
            <a:chExt cx="1440160" cy="2160240"/>
          </a:xfrm>
        </p:grpSpPr>
        <p:grpSp>
          <p:nvGrpSpPr>
            <p:cNvPr id="12" name="组合 40"/>
            <p:cNvGrpSpPr/>
            <p:nvPr/>
          </p:nvGrpSpPr>
          <p:grpSpPr>
            <a:xfrm>
              <a:off x="0" y="0"/>
              <a:ext cx="1440160" cy="2160240"/>
              <a:chOff x="0" y="0"/>
              <a:chExt cx="1440160" cy="2160240"/>
            </a:xfrm>
          </p:grpSpPr>
          <p:sp>
            <p:nvSpPr>
              <p:cNvPr id="14" name="矩形 41"/>
              <p:cNvSpPr/>
              <p:nvPr/>
            </p:nvSpPr>
            <p:spPr>
              <a:xfrm>
                <a:off x="0" y="0"/>
                <a:ext cx="1440160" cy="2160240"/>
              </a:xfrm>
              <a:prstGeom prst="rect">
                <a:avLst/>
              </a:prstGeom>
              <a:solidFill>
                <a:srgbClr val="FFFFFF">
                  <a:alpha val="29803"/>
                </a:srgbClr>
              </a:solidFill>
              <a:ln w="9525">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eaLnBrk="1" hangingPunct="1">
                  <a:spcBef>
                    <a:spcPct val="0"/>
                  </a:spcBef>
                  <a:buNone/>
                </a:pPr>
                <a:endParaRPr lang="zh-CN" altLang="zh-CN" sz="1800" dirty="0">
                  <a:solidFill>
                    <a:schemeClr val="bg1"/>
                  </a:solidFill>
                  <a:latin typeface="Arial" panose="020B0604020202020204" pitchFamily="34" charset="0"/>
                  <a:ea typeface="宋体" panose="02010600030101010101" pitchFamily="2" charset="-122"/>
                </a:endParaRPr>
              </a:p>
            </p:txBody>
          </p:sp>
          <p:sp>
            <p:nvSpPr>
              <p:cNvPr id="15" name="TextBox 42"/>
              <p:cNvSpPr/>
              <p:nvPr/>
            </p:nvSpPr>
            <p:spPr>
              <a:xfrm>
                <a:off x="144016" y="173736"/>
                <a:ext cx="1152128" cy="276999"/>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r>
                  <a:rPr lang="zh-CN" altLang="en-US" sz="1200" dirty="0">
                    <a:solidFill>
                      <a:schemeClr val="bg1"/>
                    </a:solidFill>
                  </a:rPr>
                  <a:t>服务名称</a:t>
                </a:r>
              </a:p>
            </p:txBody>
          </p:sp>
          <p:sp>
            <p:nvSpPr>
              <p:cNvPr id="16" name="TextBox 43"/>
              <p:cNvSpPr/>
              <p:nvPr/>
            </p:nvSpPr>
            <p:spPr>
              <a:xfrm>
                <a:off x="0" y="1076345"/>
                <a:ext cx="1440160" cy="507831"/>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r>
                  <a:rPr lang="zh-CN" altLang="en-US" sz="900" dirty="0">
                    <a:solidFill>
                      <a:schemeClr val="bg1"/>
                    </a:solidFill>
                  </a:rPr>
                  <a:t>在此处添加详细描述</a:t>
                </a:r>
                <a:endParaRPr lang="en-US" altLang="zh-CN" sz="900" dirty="0">
                  <a:solidFill>
                    <a:schemeClr val="bg1"/>
                  </a:solidFill>
                </a:endParaRPr>
              </a:p>
              <a:p>
                <a:pPr marL="0" lvl="0" indent="0" algn="ctr" eaLnBrk="1" hangingPunct="1">
                  <a:spcBef>
                    <a:spcPct val="0"/>
                  </a:spcBef>
                  <a:buNone/>
                </a:pPr>
                <a:r>
                  <a:rPr lang="zh-CN" altLang="en-US" sz="900" dirty="0">
                    <a:solidFill>
                      <a:schemeClr val="bg1"/>
                    </a:solidFill>
                  </a:rPr>
                  <a:t>文本</a:t>
                </a:r>
                <a:r>
                  <a:rPr lang="en-US" altLang="zh-CN" sz="900" dirty="0">
                    <a:solidFill>
                      <a:schemeClr val="bg1"/>
                    </a:solidFill>
                  </a:rPr>
                  <a:t>,</a:t>
                </a:r>
                <a:r>
                  <a:rPr lang="zh-CN" altLang="en-US" sz="900" dirty="0">
                    <a:solidFill>
                      <a:schemeClr val="bg1"/>
                    </a:solidFill>
                  </a:rPr>
                  <a:t>尽量与标题文本语</a:t>
                </a:r>
                <a:endParaRPr lang="en-US" altLang="zh-CN" sz="900" dirty="0">
                  <a:solidFill>
                    <a:schemeClr val="bg1"/>
                  </a:solidFill>
                </a:endParaRPr>
              </a:p>
              <a:p>
                <a:pPr marL="0" lvl="0" indent="0" algn="ctr" eaLnBrk="1" hangingPunct="1">
                  <a:spcBef>
                    <a:spcPct val="0"/>
                  </a:spcBef>
                  <a:buNone/>
                </a:pPr>
                <a:r>
                  <a:rPr lang="zh-CN" altLang="en-US" sz="900" dirty="0">
                    <a:solidFill>
                      <a:schemeClr val="bg1"/>
                    </a:solidFill>
                  </a:rPr>
                  <a:t>言风格相符合</a:t>
                </a:r>
                <a:endParaRPr lang="en-US" altLang="zh-CN" sz="900" dirty="0">
                  <a:solidFill>
                    <a:schemeClr val="bg1"/>
                  </a:solidFill>
                </a:endParaRPr>
              </a:p>
            </p:txBody>
          </p:sp>
          <p:sp>
            <p:nvSpPr>
              <p:cNvPr id="17" name="TextBox 44"/>
              <p:cNvSpPr/>
              <p:nvPr/>
            </p:nvSpPr>
            <p:spPr>
              <a:xfrm>
                <a:off x="288032" y="1728192"/>
                <a:ext cx="864096" cy="246181"/>
              </a:xfrm>
              <a:prstGeom prst="rect">
                <a:avLst/>
              </a:prstGeom>
              <a:solidFill>
                <a:srgbClr val="FFFFFF">
                  <a:alpha val="29803"/>
                </a:srgbClr>
              </a:solid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r>
                  <a:rPr lang="zh-CN" altLang="en-US" sz="1000" dirty="0">
                    <a:solidFill>
                      <a:schemeClr val="bg1"/>
                    </a:solidFill>
                  </a:rPr>
                  <a:t>产品名 </a:t>
                </a:r>
                <a:r>
                  <a:rPr lang="en-US" altLang="zh-CN" sz="1000" dirty="0">
                    <a:solidFill>
                      <a:schemeClr val="bg1"/>
                    </a:solidFill>
                    <a:ea typeface="宋体" panose="02010600030101010101" pitchFamily="2" charset="-122"/>
                  </a:rPr>
                  <a:t>4</a:t>
                </a:r>
                <a:endParaRPr lang="zh-CN" altLang="en-US" sz="1000" dirty="0">
                  <a:solidFill>
                    <a:schemeClr val="bg1"/>
                  </a:solidFill>
                </a:endParaRPr>
              </a:p>
            </p:txBody>
          </p:sp>
        </p:grpSp>
        <p:sp>
          <p:nvSpPr>
            <p:cNvPr id="13" name="圆角矩形 68"/>
            <p:cNvSpPr/>
            <p:nvPr/>
          </p:nvSpPr>
          <p:spPr>
            <a:xfrm flipH="1">
              <a:off x="504876" y="608096"/>
              <a:ext cx="430408" cy="267784"/>
            </a:xfrm>
            <a:custGeom>
              <a:avLst/>
              <a:gdLst>
                <a:gd name="txL" fmla="*/ 0 w 2534777"/>
                <a:gd name="txT" fmla="*/ 0 h 1577043"/>
                <a:gd name="txR" fmla="*/ 2534777 w 2534777"/>
                <a:gd name="txB" fmla="*/ 1577043 h 1577043"/>
              </a:gdLst>
              <a:ahLst/>
              <a:cxnLst>
                <a:cxn ang="0">
                  <a:pos x="7664" y="2929"/>
                </a:cxn>
                <a:cxn ang="0">
                  <a:pos x="9290" y="3930"/>
                </a:cxn>
                <a:cxn ang="0">
                  <a:pos x="9990" y="3650"/>
                </a:cxn>
                <a:cxn ang="0">
                  <a:pos x="11039" y="4699"/>
                </a:cxn>
                <a:cxn ang="0">
                  <a:pos x="11020" y="4790"/>
                </a:cxn>
                <a:cxn ang="0">
                  <a:pos x="11859" y="6010"/>
                </a:cxn>
                <a:cxn ang="0">
                  <a:pos x="10548" y="7321"/>
                </a:cxn>
                <a:cxn ang="0">
                  <a:pos x="6353" y="7321"/>
                </a:cxn>
                <a:cxn ang="0">
                  <a:pos x="5042" y="6010"/>
                </a:cxn>
                <a:cxn ang="0">
                  <a:pos x="5833" y="4808"/>
                </a:cxn>
                <a:cxn ang="0">
                  <a:pos x="5829" y="4764"/>
                </a:cxn>
                <a:cxn ang="0">
                  <a:pos x="7664" y="2929"/>
                </a:cxn>
                <a:cxn ang="0">
                  <a:pos x="7171" y="2236"/>
                </a:cxn>
                <a:cxn ang="0">
                  <a:pos x="4880" y="4528"/>
                </a:cxn>
                <a:cxn ang="0">
                  <a:pos x="4885" y="4584"/>
                </a:cxn>
                <a:cxn ang="0">
                  <a:pos x="3897" y="6084"/>
                </a:cxn>
                <a:cxn ang="0">
                  <a:pos x="5534" y="7721"/>
                </a:cxn>
                <a:cxn ang="0">
                  <a:pos x="10773" y="7721"/>
                </a:cxn>
                <a:cxn ang="0">
                  <a:pos x="12410" y="6084"/>
                </a:cxn>
                <a:cxn ang="0">
                  <a:pos x="11363" y="4561"/>
                </a:cxn>
                <a:cxn ang="0">
                  <a:pos x="11386" y="4447"/>
                </a:cxn>
                <a:cxn ang="0">
                  <a:pos x="10076" y="3137"/>
                </a:cxn>
                <a:cxn ang="0">
                  <a:pos x="9202" y="3486"/>
                </a:cxn>
                <a:cxn ang="0">
                  <a:pos x="7171" y="2236"/>
                </a:cxn>
                <a:cxn ang="0">
                  <a:pos x="4291" y="0"/>
                </a:cxn>
                <a:cxn ang="0">
                  <a:pos x="1287" y="3003"/>
                </a:cxn>
                <a:cxn ang="0">
                  <a:pos x="1295" y="3076"/>
                </a:cxn>
                <a:cxn ang="0">
                  <a:pos x="0" y="5042"/>
                </a:cxn>
                <a:cxn ang="0">
                  <a:pos x="2145" y="7187"/>
                </a:cxn>
                <a:cxn ang="0">
                  <a:pos x="3899" y="7187"/>
                </a:cxn>
                <a:cxn ang="0">
                  <a:pos x="3504" y="6079"/>
                </a:cxn>
                <a:cxn ang="0">
                  <a:pos x="4584" y="4439"/>
                </a:cxn>
                <a:cxn ang="0">
                  <a:pos x="4578" y="4379"/>
                </a:cxn>
                <a:cxn ang="0">
                  <a:pos x="7082" y="1875"/>
                </a:cxn>
                <a:cxn ang="0">
                  <a:pos x="9301" y="3240"/>
                </a:cxn>
                <a:cxn ang="0">
                  <a:pos x="9806" y="2938"/>
                </a:cxn>
                <a:cxn ang="0">
                  <a:pos x="9814" y="2897"/>
                </a:cxn>
                <a:cxn ang="0">
                  <a:pos x="8098" y="1180"/>
                </a:cxn>
                <a:cxn ang="0">
                  <a:pos x="6951" y="1638"/>
                </a:cxn>
                <a:cxn ang="0">
                  <a:pos x="4291" y="0"/>
                </a:cxn>
              </a:cxnLst>
              <a:rect l="txL" t="txT" r="txR" b="txB"/>
              <a:pathLst>
                <a:path w="2534777" h="1577043">
                  <a:moveTo>
                    <a:pt x="1565419" y="598265"/>
                  </a:moveTo>
                  <a:cubicBezTo>
                    <a:pt x="1710821" y="598265"/>
                    <a:pt x="1836889" y="681056"/>
                    <a:pt x="1897490" y="802668"/>
                  </a:cubicBezTo>
                  <a:cubicBezTo>
                    <a:pt x="1934401" y="766735"/>
                    <a:pt x="1985008" y="745593"/>
                    <a:pt x="2040550" y="745593"/>
                  </a:cubicBezTo>
                  <a:cubicBezTo>
                    <a:pt x="2158847" y="745593"/>
                    <a:pt x="2254745" y="841491"/>
                    <a:pt x="2254745" y="959788"/>
                  </a:cubicBezTo>
                  <a:lnTo>
                    <a:pt x="2250981" y="978441"/>
                  </a:lnTo>
                  <a:cubicBezTo>
                    <a:pt x="2351267" y="1016605"/>
                    <a:pt x="2422198" y="1113787"/>
                    <a:pt x="2422198" y="1227532"/>
                  </a:cubicBezTo>
                  <a:cubicBezTo>
                    <a:pt x="2422198" y="1375402"/>
                    <a:pt x="2302324" y="1495276"/>
                    <a:pt x="2154454" y="1495276"/>
                  </a:cubicBezTo>
                  <a:lnTo>
                    <a:pt x="1297674" y="1495276"/>
                  </a:lnTo>
                  <a:cubicBezTo>
                    <a:pt x="1149804" y="1495276"/>
                    <a:pt x="1029930" y="1375402"/>
                    <a:pt x="1029930" y="1227532"/>
                  </a:cubicBezTo>
                  <a:cubicBezTo>
                    <a:pt x="1029930" y="1117455"/>
                    <a:pt x="1096357" y="1022896"/>
                    <a:pt x="1191489" y="982156"/>
                  </a:cubicBezTo>
                  <a:cubicBezTo>
                    <a:pt x="1190611" y="979162"/>
                    <a:pt x="1190576" y="976138"/>
                    <a:pt x="1190576" y="973108"/>
                  </a:cubicBezTo>
                  <a:cubicBezTo>
                    <a:pt x="1190576" y="766088"/>
                    <a:pt x="1358400" y="598265"/>
                    <a:pt x="1565419" y="598265"/>
                  </a:cubicBezTo>
                  <a:close/>
                  <a:moveTo>
                    <a:pt x="1464799" y="456822"/>
                  </a:moveTo>
                  <a:cubicBezTo>
                    <a:pt x="1206266" y="456822"/>
                    <a:pt x="996682" y="666406"/>
                    <a:pt x="996682" y="924939"/>
                  </a:cubicBezTo>
                  <a:cubicBezTo>
                    <a:pt x="996682" y="928724"/>
                    <a:pt x="996726" y="932500"/>
                    <a:pt x="997821" y="936240"/>
                  </a:cubicBezTo>
                  <a:cubicBezTo>
                    <a:pt x="879018" y="987117"/>
                    <a:pt x="796061" y="1105208"/>
                    <a:pt x="796061" y="1242675"/>
                  </a:cubicBezTo>
                  <a:cubicBezTo>
                    <a:pt x="796061" y="1427341"/>
                    <a:pt x="945764" y="1577043"/>
                    <a:pt x="1130429" y="1577043"/>
                  </a:cubicBezTo>
                  <a:lnTo>
                    <a:pt x="2200409" y="1577043"/>
                  </a:lnTo>
                  <a:cubicBezTo>
                    <a:pt x="2385075" y="1577043"/>
                    <a:pt x="2534777" y="1427341"/>
                    <a:pt x="2534777" y="1242675"/>
                  </a:cubicBezTo>
                  <a:cubicBezTo>
                    <a:pt x="2534777" y="1100625"/>
                    <a:pt x="2446196" y="979262"/>
                    <a:pt x="2320955" y="931600"/>
                  </a:cubicBezTo>
                  <a:lnTo>
                    <a:pt x="2325656" y="908305"/>
                  </a:lnTo>
                  <a:cubicBezTo>
                    <a:pt x="2325656" y="760573"/>
                    <a:pt x="2205895" y="640810"/>
                    <a:pt x="2058161" y="640810"/>
                  </a:cubicBezTo>
                  <a:cubicBezTo>
                    <a:pt x="1988798" y="640810"/>
                    <a:pt x="1925599" y="667213"/>
                    <a:pt x="1879503" y="712089"/>
                  </a:cubicBezTo>
                  <a:cubicBezTo>
                    <a:pt x="1803820" y="560214"/>
                    <a:pt x="1646384" y="456822"/>
                    <a:pt x="1464799" y="456822"/>
                  </a:cubicBezTo>
                  <a:close/>
                  <a:moveTo>
                    <a:pt x="876386" y="0"/>
                  </a:moveTo>
                  <a:cubicBezTo>
                    <a:pt x="537576" y="0"/>
                    <a:pt x="262915" y="274661"/>
                    <a:pt x="262915" y="613471"/>
                  </a:cubicBezTo>
                  <a:cubicBezTo>
                    <a:pt x="262915" y="618431"/>
                    <a:pt x="262973" y="623380"/>
                    <a:pt x="264408" y="628280"/>
                  </a:cubicBezTo>
                  <a:cubicBezTo>
                    <a:pt x="108715" y="694956"/>
                    <a:pt x="0" y="849713"/>
                    <a:pt x="0" y="1029866"/>
                  </a:cubicBezTo>
                  <a:cubicBezTo>
                    <a:pt x="0" y="1271872"/>
                    <a:pt x="196187" y="1468058"/>
                    <a:pt x="438192" y="1468058"/>
                  </a:cubicBezTo>
                  <a:lnTo>
                    <a:pt x="796429" y="1468058"/>
                  </a:lnTo>
                  <a:cubicBezTo>
                    <a:pt x="745471" y="1406661"/>
                    <a:pt x="715778" y="1327623"/>
                    <a:pt x="715778" y="1241651"/>
                  </a:cubicBezTo>
                  <a:cubicBezTo>
                    <a:pt x="715778" y="1091431"/>
                    <a:pt x="806429" y="962387"/>
                    <a:pt x="936254" y="906790"/>
                  </a:cubicBezTo>
                  <a:cubicBezTo>
                    <a:pt x="935057" y="902704"/>
                    <a:pt x="935009" y="898577"/>
                    <a:pt x="935009" y="894441"/>
                  </a:cubicBezTo>
                  <a:cubicBezTo>
                    <a:pt x="935009" y="611925"/>
                    <a:pt x="1164034" y="382900"/>
                    <a:pt x="1446550" y="382900"/>
                  </a:cubicBezTo>
                  <a:cubicBezTo>
                    <a:pt x="1644979" y="382900"/>
                    <a:pt x="1817019" y="495883"/>
                    <a:pt x="1899722" y="661846"/>
                  </a:cubicBezTo>
                  <a:cubicBezTo>
                    <a:pt x="1928593" y="633739"/>
                    <a:pt x="1963605" y="612264"/>
                    <a:pt x="2002850" y="600068"/>
                  </a:cubicBezTo>
                  <a:lnTo>
                    <a:pt x="2004545" y="591672"/>
                  </a:lnTo>
                  <a:cubicBezTo>
                    <a:pt x="2004545" y="398067"/>
                    <a:pt x="1847598" y="241118"/>
                    <a:pt x="1653991" y="241118"/>
                  </a:cubicBezTo>
                  <a:cubicBezTo>
                    <a:pt x="1563090" y="241118"/>
                    <a:pt x="1480267" y="275719"/>
                    <a:pt x="1419858" y="334529"/>
                  </a:cubicBezTo>
                  <a:cubicBezTo>
                    <a:pt x="1320676" y="135496"/>
                    <a:pt x="1114354" y="0"/>
                    <a:pt x="876386" y="0"/>
                  </a:cubicBezTo>
                  <a:close/>
                </a:path>
              </a:pathLst>
            </a:custGeom>
            <a:solidFill>
              <a:schemeClr val="bg1"/>
            </a:solidFill>
            <a:ln w="25400">
              <a:noFill/>
            </a:ln>
          </p:spPr>
          <p:txBody>
            <a:bodyPr/>
            <a:lstStyle/>
            <a:p>
              <a:endParaRPr lang="zh-CN" altLang="en-US">
                <a:solidFill>
                  <a:schemeClr val="bg1"/>
                </a:solidFill>
              </a:endParaRPr>
            </a:p>
          </p:txBody>
        </p:sp>
      </p:grpSp>
      <p:grpSp>
        <p:nvGrpSpPr>
          <p:cNvPr id="18" name="组合 5"/>
          <p:cNvGrpSpPr/>
          <p:nvPr/>
        </p:nvGrpSpPr>
        <p:grpSpPr>
          <a:xfrm>
            <a:off x="4643438" y="2143125"/>
            <a:ext cx="1439862" cy="2160588"/>
            <a:chOff x="0" y="0"/>
            <a:chExt cx="1440160" cy="2160240"/>
          </a:xfrm>
        </p:grpSpPr>
        <p:grpSp>
          <p:nvGrpSpPr>
            <p:cNvPr id="19" name="组合 35"/>
            <p:cNvGrpSpPr/>
            <p:nvPr/>
          </p:nvGrpSpPr>
          <p:grpSpPr>
            <a:xfrm>
              <a:off x="0" y="0"/>
              <a:ext cx="1440160" cy="2160240"/>
              <a:chOff x="0" y="0"/>
              <a:chExt cx="1440160" cy="2160240"/>
            </a:xfrm>
          </p:grpSpPr>
          <p:sp>
            <p:nvSpPr>
              <p:cNvPr id="21" name="矩形 36"/>
              <p:cNvSpPr/>
              <p:nvPr/>
            </p:nvSpPr>
            <p:spPr>
              <a:xfrm>
                <a:off x="0" y="0"/>
                <a:ext cx="1440160" cy="2160240"/>
              </a:xfrm>
              <a:prstGeom prst="rect">
                <a:avLst/>
              </a:prstGeom>
              <a:solidFill>
                <a:srgbClr val="FFFFFF">
                  <a:alpha val="29803"/>
                </a:srgbClr>
              </a:solidFill>
              <a:ln w="9525">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eaLnBrk="1" hangingPunct="1">
                  <a:spcBef>
                    <a:spcPct val="0"/>
                  </a:spcBef>
                  <a:buNone/>
                </a:pPr>
                <a:endParaRPr lang="zh-CN" altLang="zh-CN" sz="1800" dirty="0">
                  <a:solidFill>
                    <a:schemeClr val="bg1"/>
                  </a:solidFill>
                  <a:latin typeface="Arial" panose="020B0604020202020204" pitchFamily="34" charset="0"/>
                  <a:ea typeface="宋体" panose="02010600030101010101" pitchFamily="2" charset="-122"/>
                </a:endParaRPr>
              </a:p>
            </p:txBody>
          </p:sp>
          <p:sp>
            <p:nvSpPr>
              <p:cNvPr id="22" name="TextBox 37"/>
              <p:cNvSpPr/>
              <p:nvPr/>
            </p:nvSpPr>
            <p:spPr>
              <a:xfrm>
                <a:off x="144016" y="173736"/>
                <a:ext cx="1152128" cy="276999"/>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r>
                  <a:rPr lang="zh-CN" altLang="en-US" sz="1200" dirty="0">
                    <a:solidFill>
                      <a:schemeClr val="bg1"/>
                    </a:solidFill>
                  </a:rPr>
                  <a:t>服务名称</a:t>
                </a:r>
              </a:p>
            </p:txBody>
          </p:sp>
          <p:sp>
            <p:nvSpPr>
              <p:cNvPr id="23" name="TextBox 38"/>
              <p:cNvSpPr/>
              <p:nvPr/>
            </p:nvSpPr>
            <p:spPr>
              <a:xfrm>
                <a:off x="0" y="1076345"/>
                <a:ext cx="1440160" cy="507831"/>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r>
                  <a:rPr lang="zh-CN" altLang="en-US" sz="900" dirty="0">
                    <a:solidFill>
                      <a:schemeClr val="bg1"/>
                    </a:solidFill>
                  </a:rPr>
                  <a:t>在此处添加详细描述</a:t>
                </a:r>
                <a:endParaRPr lang="en-US" altLang="zh-CN" sz="900" dirty="0">
                  <a:solidFill>
                    <a:schemeClr val="bg1"/>
                  </a:solidFill>
                </a:endParaRPr>
              </a:p>
              <a:p>
                <a:pPr marL="0" lvl="0" indent="0" algn="ctr" eaLnBrk="1" hangingPunct="1">
                  <a:spcBef>
                    <a:spcPct val="0"/>
                  </a:spcBef>
                  <a:buNone/>
                </a:pPr>
                <a:r>
                  <a:rPr lang="zh-CN" altLang="en-US" sz="900" dirty="0">
                    <a:solidFill>
                      <a:schemeClr val="bg1"/>
                    </a:solidFill>
                  </a:rPr>
                  <a:t>文本</a:t>
                </a:r>
                <a:r>
                  <a:rPr lang="en-US" altLang="zh-CN" sz="900" dirty="0">
                    <a:solidFill>
                      <a:schemeClr val="bg1"/>
                    </a:solidFill>
                  </a:rPr>
                  <a:t>,</a:t>
                </a:r>
                <a:r>
                  <a:rPr lang="zh-CN" altLang="en-US" sz="900" dirty="0">
                    <a:solidFill>
                      <a:schemeClr val="bg1"/>
                    </a:solidFill>
                  </a:rPr>
                  <a:t>尽量与标题文本语</a:t>
                </a:r>
                <a:endParaRPr lang="en-US" altLang="zh-CN" sz="900" dirty="0">
                  <a:solidFill>
                    <a:schemeClr val="bg1"/>
                  </a:solidFill>
                </a:endParaRPr>
              </a:p>
              <a:p>
                <a:pPr marL="0" lvl="0" indent="0" algn="ctr" eaLnBrk="1" hangingPunct="1">
                  <a:spcBef>
                    <a:spcPct val="0"/>
                  </a:spcBef>
                  <a:buNone/>
                </a:pPr>
                <a:r>
                  <a:rPr lang="zh-CN" altLang="en-US" sz="900" dirty="0">
                    <a:solidFill>
                      <a:schemeClr val="bg1"/>
                    </a:solidFill>
                  </a:rPr>
                  <a:t>言风格相符合</a:t>
                </a:r>
                <a:endParaRPr lang="en-US" altLang="zh-CN" sz="900" dirty="0">
                  <a:solidFill>
                    <a:schemeClr val="bg1"/>
                  </a:solidFill>
                </a:endParaRPr>
              </a:p>
            </p:txBody>
          </p:sp>
          <p:sp>
            <p:nvSpPr>
              <p:cNvPr id="24" name="TextBox 39"/>
              <p:cNvSpPr/>
              <p:nvPr/>
            </p:nvSpPr>
            <p:spPr>
              <a:xfrm>
                <a:off x="288032" y="1728192"/>
                <a:ext cx="864096" cy="246181"/>
              </a:xfrm>
              <a:prstGeom prst="rect">
                <a:avLst/>
              </a:prstGeom>
              <a:solidFill>
                <a:srgbClr val="FFFFFF">
                  <a:alpha val="29803"/>
                </a:srgbClr>
              </a:solid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r>
                  <a:rPr lang="zh-CN" altLang="en-US" sz="1000" dirty="0">
                    <a:solidFill>
                      <a:schemeClr val="bg1"/>
                    </a:solidFill>
                  </a:rPr>
                  <a:t>产品名 </a:t>
                </a:r>
                <a:r>
                  <a:rPr lang="en-US" altLang="zh-CN" sz="1000" dirty="0">
                    <a:solidFill>
                      <a:schemeClr val="bg1"/>
                    </a:solidFill>
                    <a:ea typeface="宋体" panose="02010600030101010101" pitchFamily="2" charset="-122"/>
                  </a:rPr>
                  <a:t>3</a:t>
                </a:r>
                <a:endParaRPr lang="zh-CN" altLang="en-US" sz="1000" dirty="0">
                  <a:solidFill>
                    <a:schemeClr val="bg1"/>
                  </a:solidFill>
                </a:endParaRPr>
              </a:p>
            </p:txBody>
          </p:sp>
        </p:grpSp>
        <p:sp>
          <p:nvSpPr>
            <p:cNvPr id="20" name="图文框 35"/>
            <p:cNvSpPr/>
            <p:nvPr/>
          </p:nvSpPr>
          <p:spPr>
            <a:xfrm>
              <a:off x="545398" y="579853"/>
              <a:ext cx="349364" cy="324270"/>
            </a:xfrm>
            <a:custGeom>
              <a:avLst/>
              <a:gdLst>
                <a:gd name="txL" fmla="*/ 0 w 790121"/>
                <a:gd name="txT" fmla="*/ 0 h 733367"/>
                <a:gd name="txR" fmla="*/ 790121 w 790121"/>
                <a:gd name="txB" fmla="*/ 733367 h 733367"/>
              </a:gdLst>
              <a:ahLst/>
              <a:cxnLst>
                <a:cxn ang="0">
                  <a:pos x="14229" y="44426"/>
                </a:cxn>
                <a:cxn ang="0">
                  <a:pos x="18972" y="49169"/>
                </a:cxn>
                <a:cxn ang="0">
                  <a:pos x="14229" y="53912"/>
                </a:cxn>
                <a:cxn ang="0">
                  <a:pos x="9486" y="49169"/>
                </a:cxn>
                <a:cxn ang="0">
                  <a:pos x="14229" y="44426"/>
                </a:cxn>
                <a:cxn ang="0">
                  <a:pos x="5628" y="40567"/>
                </a:cxn>
                <a:cxn ang="0">
                  <a:pos x="5628" y="57770"/>
                </a:cxn>
                <a:cxn ang="0">
                  <a:pos x="22831" y="57770"/>
                </a:cxn>
                <a:cxn ang="0">
                  <a:pos x="22831" y="40567"/>
                </a:cxn>
                <a:cxn ang="0">
                  <a:pos x="5628" y="40567"/>
                </a:cxn>
                <a:cxn ang="0">
                  <a:pos x="34783" y="34940"/>
                </a:cxn>
                <a:cxn ang="0">
                  <a:pos x="63242" y="34940"/>
                </a:cxn>
                <a:cxn ang="0">
                  <a:pos x="63242" y="63398"/>
                </a:cxn>
                <a:cxn ang="0">
                  <a:pos x="34783" y="63398"/>
                </a:cxn>
                <a:cxn ang="0">
                  <a:pos x="34783" y="34940"/>
                </a:cxn>
                <a:cxn ang="0">
                  <a:pos x="0" y="34940"/>
                </a:cxn>
                <a:cxn ang="0">
                  <a:pos x="28459" y="34940"/>
                </a:cxn>
                <a:cxn ang="0">
                  <a:pos x="28459" y="63398"/>
                </a:cxn>
                <a:cxn ang="0">
                  <a:pos x="0" y="63398"/>
                </a:cxn>
                <a:cxn ang="0">
                  <a:pos x="0" y="34940"/>
                </a:cxn>
                <a:cxn ang="0">
                  <a:pos x="5628" y="5784"/>
                </a:cxn>
                <a:cxn ang="0">
                  <a:pos x="5628" y="22987"/>
                </a:cxn>
                <a:cxn ang="0">
                  <a:pos x="22831" y="22987"/>
                </a:cxn>
                <a:cxn ang="0">
                  <a:pos x="22831" y="5784"/>
                </a:cxn>
                <a:cxn ang="0">
                  <a:pos x="5628" y="5784"/>
                </a:cxn>
                <a:cxn ang="0">
                  <a:pos x="34783" y="156"/>
                </a:cxn>
                <a:cxn ang="0">
                  <a:pos x="62820" y="156"/>
                </a:cxn>
                <a:cxn ang="0">
                  <a:pos x="57514" y="5784"/>
                </a:cxn>
                <a:cxn ang="0">
                  <a:pos x="40411" y="5784"/>
                </a:cxn>
                <a:cxn ang="0">
                  <a:pos x="40411" y="22987"/>
                </a:cxn>
                <a:cxn ang="0">
                  <a:pos x="57614" y="22987"/>
                </a:cxn>
                <a:cxn ang="0">
                  <a:pos x="57614" y="16283"/>
                </a:cxn>
                <a:cxn ang="0">
                  <a:pos x="63242" y="10314"/>
                </a:cxn>
                <a:cxn ang="0">
                  <a:pos x="63242" y="28615"/>
                </a:cxn>
                <a:cxn ang="0">
                  <a:pos x="34783" y="28615"/>
                </a:cxn>
                <a:cxn ang="0">
                  <a:pos x="34783" y="156"/>
                </a:cxn>
                <a:cxn ang="0">
                  <a:pos x="0" y="156"/>
                </a:cxn>
                <a:cxn ang="0">
                  <a:pos x="28459" y="156"/>
                </a:cxn>
                <a:cxn ang="0">
                  <a:pos x="28459" y="28615"/>
                </a:cxn>
                <a:cxn ang="0">
                  <a:pos x="0" y="28615"/>
                </a:cxn>
                <a:cxn ang="0">
                  <a:pos x="0" y="156"/>
                </a:cxn>
                <a:cxn ang="0">
                  <a:pos x="66082" y="0"/>
                </a:cxn>
                <a:cxn ang="0">
                  <a:pos x="68304" y="2222"/>
                </a:cxn>
                <a:cxn ang="0">
                  <a:pos x="51873" y="18653"/>
                </a:cxn>
                <a:cxn ang="0">
                  <a:pos x="51899" y="18678"/>
                </a:cxn>
                <a:cxn ang="0">
                  <a:pos x="49821" y="20756"/>
                </a:cxn>
                <a:cxn ang="0">
                  <a:pos x="41597" y="12531"/>
                </a:cxn>
                <a:cxn ang="0">
                  <a:pos x="43674" y="10453"/>
                </a:cxn>
                <a:cxn ang="0">
                  <a:pos x="49652" y="16431"/>
                </a:cxn>
                <a:cxn ang="0">
                  <a:pos x="66082" y="0"/>
                </a:cxn>
              </a:cxnLst>
              <a:rect l="txL" t="txT" r="txR" b="txB"/>
              <a:pathLst>
                <a:path w="790121" h="733367">
                  <a:moveTo>
                    <a:pt x="164601" y="513898"/>
                  </a:moveTo>
                  <a:cubicBezTo>
                    <a:pt x="194903" y="513898"/>
                    <a:pt x="219468" y="538463"/>
                    <a:pt x="219468" y="568765"/>
                  </a:cubicBezTo>
                  <a:cubicBezTo>
                    <a:pt x="219468" y="599067"/>
                    <a:pt x="194903" y="623632"/>
                    <a:pt x="164601" y="623632"/>
                  </a:cubicBezTo>
                  <a:cubicBezTo>
                    <a:pt x="134299" y="623632"/>
                    <a:pt x="109734" y="599067"/>
                    <a:pt x="109734" y="568765"/>
                  </a:cubicBezTo>
                  <a:cubicBezTo>
                    <a:pt x="109734" y="538463"/>
                    <a:pt x="134299" y="513898"/>
                    <a:pt x="164601" y="513898"/>
                  </a:cubicBezTo>
                  <a:close/>
                  <a:moveTo>
                    <a:pt x="65100" y="469264"/>
                  </a:moveTo>
                  <a:lnTo>
                    <a:pt x="65100" y="668267"/>
                  </a:lnTo>
                  <a:lnTo>
                    <a:pt x="264103" y="668267"/>
                  </a:lnTo>
                  <a:lnTo>
                    <a:pt x="264103" y="469264"/>
                  </a:lnTo>
                  <a:lnTo>
                    <a:pt x="65100" y="469264"/>
                  </a:lnTo>
                  <a:close/>
                  <a:moveTo>
                    <a:pt x="402359" y="404164"/>
                  </a:moveTo>
                  <a:lnTo>
                    <a:pt x="731562" y="404164"/>
                  </a:lnTo>
                  <a:lnTo>
                    <a:pt x="731562" y="733367"/>
                  </a:lnTo>
                  <a:lnTo>
                    <a:pt x="402359" y="733367"/>
                  </a:lnTo>
                  <a:lnTo>
                    <a:pt x="402359" y="404164"/>
                  </a:lnTo>
                  <a:close/>
                  <a:moveTo>
                    <a:pt x="0" y="404164"/>
                  </a:moveTo>
                  <a:lnTo>
                    <a:pt x="329203" y="404164"/>
                  </a:lnTo>
                  <a:lnTo>
                    <a:pt x="329203" y="733367"/>
                  </a:lnTo>
                  <a:lnTo>
                    <a:pt x="0" y="733367"/>
                  </a:lnTo>
                  <a:lnTo>
                    <a:pt x="0" y="404164"/>
                  </a:lnTo>
                  <a:close/>
                  <a:moveTo>
                    <a:pt x="65100" y="66905"/>
                  </a:moveTo>
                  <a:lnTo>
                    <a:pt x="65100" y="265908"/>
                  </a:lnTo>
                  <a:lnTo>
                    <a:pt x="264103" y="265908"/>
                  </a:lnTo>
                  <a:lnTo>
                    <a:pt x="264103" y="66905"/>
                  </a:lnTo>
                  <a:lnTo>
                    <a:pt x="65100" y="66905"/>
                  </a:lnTo>
                  <a:close/>
                  <a:moveTo>
                    <a:pt x="402359" y="1806"/>
                  </a:moveTo>
                  <a:lnTo>
                    <a:pt x="726682" y="1806"/>
                  </a:lnTo>
                  <a:lnTo>
                    <a:pt x="665305" y="66906"/>
                  </a:lnTo>
                  <a:lnTo>
                    <a:pt x="467459" y="66906"/>
                  </a:lnTo>
                  <a:lnTo>
                    <a:pt x="467459" y="265909"/>
                  </a:lnTo>
                  <a:lnTo>
                    <a:pt x="666462" y="265909"/>
                  </a:lnTo>
                  <a:lnTo>
                    <a:pt x="666462" y="188355"/>
                  </a:lnTo>
                  <a:lnTo>
                    <a:pt x="731562" y="119306"/>
                  </a:lnTo>
                  <a:lnTo>
                    <a:pt x="731562" y="331009"/>
                  </a:lnTo>
                  <a:lnTo>
                    <a:pt x="402359" y="331009"/>
                  </a:lnTo>
                  <a:lnTo>
                    <a:pt x="402359" y="1806"/>
                  </a:lnTo>
                  <a:close/>
                  <a:moveTo>
                    <a:pt x="0" y="1805"/>
                  </a:moveTo>
                  <a:lnTo>
                    <a:pt x="329203" y="1805"/>
                  </a:lnTo>
                  <a:lnTo>
                    <a:pt x="329203" y="331008"/>
                  </a:lnTo>
                  <a:lnTo>
                    <a:pt x="0" y="331008"/>
                  </a:lnTo>
                  <a:lnTo>
                    <a:pt x="0" y="1805"/>
                  </a:lnTo>
                  <a:close/>
                  <a:moveTo>
                    <a:pt x="764419" y="0"/>
                  </a:moveTo>
                  <a:lnTo>
                    <a:pt x="790121" y="25703"/>
                  </a:lnTo>
                  <a:lnTo>
                    <a:pt x="600057" y="215767"/>
                  </a:lnTo>
                  <a:lnTo>
                    <a:pt x="600352" y="216061"/>
                  </a:lnTo>
                  <a:lnTo>
                    <a:pt x="576318" y="240095"/>
                  </a:lnTo>
                  <a:lnTo>
                    <a:pt x="481177" y="144952"/>
                  </a:lnTo>
                  <a:lnTo>
                    <a:pt x="505210" y="120919"/>
                  </a:lnTo>
                  <a:lnTo>
                    <a:pt x="574355" y="190064"/>
                  </a:lnTo>
                  <a:lnTo>
                    <a:pt x="764419" y="0"/>
                  </a:lnTo>
                  <a:close/>
                </a:path>
              </a:pathLst>
            </a:custGeom>
            <a:solidFill>
              <a:schemeClr val="bg1"/>
            </a:solidFill>
            <a:ln w="25400">
              <a:noFill/>
            </a:ln>
          </p:spPr>
          <p:txBody>
            <a:bodyPr/>
            <a:lstStyle/>
            <a:p>
              <a:endParaRPr lang="zh-CN" altLang="en-US">
                <a:solidFill>
                  <a:schemeClr val="bg1"/>
                </a:solidFill>
              </a:endParaRPr>
            </a:p>
          </p:txBody>
        </p:sp>
      </p:grpSp>
      <p:grpSp>
        <p:nvGrpSpPr>
          <p:cNvPr id="25" name="组合 8"/>
          <p:cNvGrpSpPr/>
          <p:nvPr/>
        </p:nvGrpSpPr>
        <p:grpSpPr>
          <a:xfrm>
            <a:off x="1274763" y="2143125"/>
            <a:ext cx="1641475" cy="2160588"/>
            <a:chOff x="0" y="0"/>
            <a:chExt cx="1641244" cy="2160240"/>
          </a:xfrm>
        </p:grpSpPr>
        <p:grpSp>
          <p:nvGrpSpPr>
            <p:cNvPr id="26" name="组合 11"/>
            <p:cNvGrpSpPr/>
            <p:nvPr/>
          </p:nvGrpSpPr>
          <p:grpSpPr>
            <a:xfrm>
              <a:off x="0" y="0"/>
              <a:ext cx="1641244" cy="2160240"/>
              <a:chOff x="0" y="0"/>
              <a:chExt cx="1641244" cy="2160240"/>
            </a:xfrm>
          </p:grpSpPr>
          <p:grpSp>
            <p:nvGrpSpPr>
              <p:cNvPr id="28" name="组合 4"/>
              <p:cNvGrpSpPr/>
              <p:nvPr/>
            </p:nvGrpSpPr>
            <p:grpSpPr>
              <a:xfrm>
                <a:off x="201084" y="0"/>
                <a:ext cx="1440160" cy="2160240"/>
                <a:chOff x="0" y="0"/>
                <a:chExt cx="1440160" cy="2160240"/>
              </a:xfrm>
            </p:grpSpPr>
            <p:sp>
              <p:nvSpPr>
                <p:cNvPr id="30" name="矩形 2"/>
                <p:cNvSpPr/>
                <p:nvPr/>
              </p:nvSpPr>
              <p:spPr>
                <a:xfrm>
                  <a:off x="0" y="0"/>
                  <a:ext cx="1440160" cy="2160240"/>
                </a:xfrm>
                <a:prstGeom prst="rect">
                  <a:avLst/>
                </a:prstGeom>
                <a:solidFill>
                  <a:srgbClr val="FFFFFF">
                    <a:alpha val="50195"/>
                  </a:srgbClr>
                </a:solidFill>
                <a:ln w="9525">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eaLnBrk="1" hangingPunct="1">
                    <a:spcBef>
                      <a:spcPct val="0"/>
                    </a:spcBef>
                    <a:buNone/>
                  </a:pPr>
                  <a:endParaRPr lang="zh-CN" altLang="zh-CN" sz="1800" dirty="0">
                    <a:solidFill>
                      <a:schemeClr val="bg1"/>
                    </a:solidFill>
                    <a:latin typeface="Arial" panose="020B0604020202020204" pitchFamily="34" charset="0"/>
                    <a:ea typeface="宋体" panose="02010600030101010101" pitchFamily="2" charset="-122"/>
                  </a:endParaRPr>
                </a:p>
              </p:txBody>
            </p:sp>
            <p:sp>
              <p:nvSpPr>
                <p:cNvPr id="31" name="TextBox 3"/>
                <p:cNvSpPr/>
                <p:nvPr/>
              </p:nvSpPr>
              <p:spPr>
                <a:xfrm>
                  <a:off x="144016" y="173736"/>
                  <a:ext cx="1152128" cy="276999"/>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r>
                    <a:rPr lang="zh-CN" altLang="en-US" sz="1200" dirty="0">
                      <a:solidFill>
                        <a:schemeClr val="bg1"/>
                      </a:solidFill>
                    </a:rPr>
                    <a:t>服务名称</a:t>
                  </a:r>
                </a:p>
              </p:txBody>
            </p:sp>
            <p:sp>
              <p:nvSpPr>
                <p:cNvPr id="32" name="TextBox 27"/>
                <p:cNvSpPr/>
                <p:nvPr/>
              </p:nvSpPr>
              <p:spPr>
                <a:xfrm>
                  <a:off x="0" y="1076345"/>
                  <a:ext cx="1440160" cy="507831"/>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r>
                    <a:rPr lang="zh-CN" altLang="en-US" sz="900" dirty="0">
                      <a:solidFill>
                        <a:schemeClr val="bg1"/>
                      </a:solidFill>
                    </a:rPr>
                    <a:t>在此处添加详细描述</a:t>
                  </a:r>
                  <a:endParaRPr lang="en-US" altLang="zh-CN" sz="900" dirty="0">
                    <a:solidFill>
                      <a:schemeClr val="bg1"/>
                    </a:solidFill>
                  </a:endParaRPr>
                </a:p>
                <a:p>
                  <a:pPr marL="0" lvl="0" indent="0" algn="ctr" eaLnBrk="1" hangingPunct="1">
                    <a:spcBef>
                      <a:spcPct val="0"/>
                    </a:spcBef>
                    <a:buNone/>
                  </a:pPr>
                  <a:r>
                    <a:rPr lang="zh-CN" altLang="en-US" sz="900" dirty="0">
                      <a:solidFill>
                        <a:schemeClr val="bg1"/>
                      </a:solidFill>
                    </a:rPr>
                    <a:t>文本</a:t>
                  </a:r>
                  <a:r>
                    <a:rPr lang="en-US" altLang="zh-CN" sz="900" dirty="0">
                      <a:solidFill>
                        <a:schemeClr val="bg1"/>
                      </a:solidFill>
                    </a:rPr>
                    <a:t>,</a:t>
                  </a:r>
                  <a:r>
                    <a:rPr lang="zh-CN" altLang="en-US" sz="900" dirty="0">
                      <a:solidFill>
                        <a:schemeClr val="bg1"/>
                      </a:solidFill>
                    </a:rPr>
                    <a:t>尽量与标题文本语</a:t>
                  </a:r>
                  <a:endParaRPr lang="en-US" altLang="zh-CN" sz="900" dirty="0">
                    <a:solidFill>
                      <a:schemeClr val="bg1"/>
                    </a:solidFill>
                  </a:endParaRPr>
                </a:p>
                <a:p>
                  <a:pPr marL="0" lvl="0" indent="0" algn="ctr" eaLnBrk="1" hangingPunct="1">
                    <a:spcBef>
                      <a:spcPct val="0"/>
                    </a:spcBef>
                    <a:buNone/>
                  </a:pPr>
                  <a:r>
                    <a:rPr lang="zh-CN" altLang="en-US" sz="900" dirty="0">
                      <a:solidFill>
                        <a:schemeClr val="bg1"/>
                      </a:solidFill>
                    </a:rPr>
                    <a:t>言风格相符合</a:t>
                  </a:r>
                  <a:endParaRPr lang="en-US" altLang="zh-CN" sz="900" dirty="0">
                    <a:solidFill>
                      <a:schemeClr val="bg1"/>
                    </a:solidFill>
                  </a:endParaRPr>
                </a:p>
              </p:txBody>
            </p:sp>
            <p:sp>
              <p:nvSpPr>
                <p:cNvPr id="33" name="TextBox 28"/>
                <p:cNvSpPr/>
                <p:nvPr/>
              </p:nvSpPr>
              <p:spPr>
                <a:xfrm>
                  <a:off x="288032" y="1728192"/>
                  <a:ext cx="864096" cy="246181"/>
                </a:xfrm>
                <a:prstGeom prst="rect">
                  <a:avLst/>
                </a:prstGeom>
                <a:solidFill>
                  <a:srgbClr val="FFFFFF">
                    <a:alpha val="50195"/>
                  </a:srgbClr>
                </a:solid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r>
                    <a:rPr lang="zh-CN" altLang="en-US" sz="1000" dirty="0">
                      <a:solidFill>
                        <a:schemeClr val="bg1"/>
                      </a:solidFill>
                    </a:rPr>
                    <a:t>产品名 </a:t>
                  </a:r>
                  <a:r>
                    <a:rPr lang="en-US" altLang="zh-CN" sz="1000" dirty="0">
                      <a:solidFill>
                        <a:schemeClr val="bg1"/>
                      </a:solidFill>
                      <a:ea typeface="宋体" panose="02010600030101010101" pitchFamily="2" charset="-122"/>
                    </a:rPr>
                    <a:t>1</a:t>
                  </a:r>
                  <a:endParaRPr lang="zh-CN" altLang="en-US" sz="1000" dirty="0">
                    <a:solidFill>
                      <a:schemeClr val="bg1"/>
                    </a:solidFill>
                  </a:endParaRPr>
                </a:p>
              </p:txBody>
            </p:sp>
          </p:grpSp>
          <p:sp>
            <p:nvSpPr>
              <p:cNvPr id="29" name="矩形 6"/>
              <p:cNvSpPr/>
              <p:nvPr/>
            </p:nvSpPr>
            <p:spPr>
              <a:xfrm rot="2714147">
                <a:off x="323119" y="-204222"/>
                <a:ext cx="216024" cy="862262"/>
              </a:xfrm>
              <a:custGeom>
                <a:avLst/>
                <a:gdLst>
                  <a:gd name="txL" fmla="*/ 0 w 216024"/>
                  <a:gd name="txT" fmla="*/ 0 h 862262"/>
                  <a:gd name="txR" fmla="*/ 216024 w 216024"/>
                  <a:gd name="txB" fmla="*/ 862262 h 862262"/>
                </a:gdLst>
                <a:ahLst/>
                <a:cxnLst/>
                <a:rect l="txL" t="txT" r="txR" b="txB"/>
                <a:pathLst>
                  <a:path w="216024" h="862262">
                    <a:moveTo>
                      <a:pt x="0" y="217809"/>
                    </a:moveTo>
                    <a:lnTo>
                      <a:pt x="216024" y="0"/>
                    </a:lnTo>
                    <a:lnTo>
                      <a:pt x="216024" y="862262"/>
                    </a:lnTo>
                    <a:lnTo>
                      <a:pt x="0" y="648009"/>
                    </a:lnTo>
                    <a:lnTo>
                      <a:pt x="0" y="217809"/>
                    </a:lnTo>
                    <a:close/>
                  </a:path>
                </a:pathLst>
              </a:custGeom>
              <a:solidFill>
                <a:srgbClr val="FFFFFF">
                  <a:alpha val="50195"/>
                </a:srgbClr>
              </a:solidFill>
              <a:ln w="25400">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r>
                  <a:rPr lang="zh-CN" altLang="en-US" sz="1100" dirty="0">
                    <a:solidFill>
                      <a:schemeClr val="bg1"/>
                    </a:solidFill>
                    <a:latin typeface="Arial" panose="020B0604020202020204" pitchFamily="34" charset="0"/>
                    <a:ea typeface="宋体" panose="02010600030101010101" pitchFamily="2" charset="-122"/>
                  </a:rPr>
                  <a:t>新品</a:t>
                </a:r>
              </a:p>
            </p:txBody>
          </p:sp>
        </p:grpSp>
        <p:sp>
          <p:nvSpPr>
            <p:cNvPr id="27" name="矩形 60"/>
            <p:cNvSpPr/>
            <p:nvPr/>
          </p:nvSpPr>
          <p:spPr>
            <a:xfrm>
              <a:off x="756951" y="597342"/>
              <a:ext cx="324141" cy="289293"/>
            </a:xfrm>
            <a:custGeom>
              <a:avLst/>
              <a:gdLst>
                <a:gd name="txL" fmla="*/ 0 w 816827"/>
                <a:gd name="txT" fmla="*/ 0 h 729011"/>
                <a:gd name="txR" fmla="*/ 816827 w 816827"/>
                <a:gd name="txB" fmla="*/ 729011 h 729011"/>
              </a:gdLst>
              <a:ahLst/>
              <a:cxnLst>
                <a:cxn ang="0">
                  <a:pos x="25522" y="36759"/>
                </a:cxn>
                <a:cxn ang="0">
                  <a:pos x="25522" y="41928"/>
                </a:cxn>
                <a:cxn ang="0">
                  <a:pos x="47074" y="41928"/>
                </a:cxn>
                <a:cxn ang="0">
                  <a:pos x="47074" y="36759"/>
                </a:cxn>
                <a:cxn ang="0">
                  <a:pos x="25522" y="36759"/>
                </a:cxn>
                <a:cxn ang="0">
                  <a:pos x="0" y="33132"/>
                </a:cxn>
                <a:cxn ang="0">
                  <a:pos x="51044" y="33132"/>
                </a:cxn>
                <a:cxn ang="0">
                  <a:pos x="51044" y="45556"/>
                </a:cxn>
                <a:cxn ang="0">
                  <a:pos x="0" y="45556"/>
                </a:cxn>
                <a:cxn ang="0">
                  <a:pos x="0" y="33132"/>
                </a:cxn>
                <a:cxn ang="0">
                  <a:pos x="10491" y="20193"/>
                </a:cxn>
                <a:cxn ang="0">
                  <a:pos x="10491" y="25363"/>
                </a:cxn>
                <a:cxn ang="0">
                  <a:pos x="47074" y="25363"/>
                </a:cxn>
                <a:cxn ang="0">
                  <a:pos x="47074" y="20193"/>
                </a:cxn>
                <a:cxn ang="0">
                  <a:pos x="10491" y="20193"/>
                </a:cxn>
                <a:cxn ang="0">
                  <a:pos x="0" y="16566"/>
                </a:cxn>
                <a:cxn ang="0">
                  <a:pos x="51044" y="16566"/>
                </a:cxn>
                <a:cxn ang="0">
                  <a:pos x="51044" y="28990"/>
                </a:cxn>
                <a:cxn ang="0">
                  <a:pos x="0" y="28990"/>
                </a:cxn>
                <a:cxn ang="0">
                  <a:pos x="0" y="16566"/>
                </a:cxn>
                <a:cxn ang="0">
                  <a:pos x="31193" y="3628"/>
                </a:cxn>
                <a:cxn ang="0">
                  <a:pos x="31193" y="8797"/>
                </a:cxn>
                <a:cxn ang="0">
                  <a:pos x="47074" y="8797"/>
                </a:cxn>
                <a:cxn ang="0">
                  <a:pos x="47074" y="3628"/>
                </a:cxn>
                <a:cxn ang="0">
                  <a:pos x="31193" y="3628"/>
                </a:cxn>
                <a:cxn ang="0">
                  <a:pos x="0" y="0"/>
                </a:cxn>
                <a:cxn ang="0">
                  <a:pos x="51044" y="0"/>
                </a:cxn>
                <a:cxn ang="0">
                  <a:pos x="51044" y="12424"/>
                </a:cxn>
                <a:cxn ang="0">
                  <a:pos x="0" y="12424"/>
                </a:cxn>
                <a:cxn ang="0">
                  <a:pos x="0" y="0"/>
                </a:cxn>
              </a:cxnLst>
              <a:rect l="txL" t="txT" r="txR" b="txB"/>
              <a:pathLst>
                <a:path w="816827" h="729011">
                  <a:moveTo>
                    <a:pt x="408414" y="588244"/>
                  </a:moveTo>
                  <a:lnTo>
                    <a:pt x="408414" y="670957"/>
                  </a:lnTo>
                  <a:lnTo>
                    <a:pt x="753307" y="670957"/>
                  </a:lnTo>
                  <a:lnTo>
                    <a:pt x="753307" y="588244"/>
                  </a:lnTo>
                  <a:lnTo>
                    <a:pt x="408414" y="588244"/>
                  </a:lnTo>
                  <a:close/>
                  <a:moveTo>
                    <a:pt x="0" y="530190"/>
                  </a:moveTo>
                  <a:lnTo>
                    <a:pt x="816827" y="530190"/>
                  </a:lnTo>
                  <a:lnTo>
                    <a:pt x="816827" y="729011"/>
                  </a:lnTo>
                  <a:lnTo>
                    <a:pt x="0" y="729011"/>
                  </a:lnTo>
                  <a:lnTo>
                    <a:pt x="0" y="530190"/>
                  </a:lnTo>
                  <a:close/>
                  <a:moveTo>
                    <a:pt x="167873" y="323149"/>
                  </a:moveTo>
                  <a:lnTo>
                    <a:pt x="167873" y="405862"/>
                  </a:lnTo>
                  <a:lnTo>
                    <a:pt x="753306" y="405862"/>
                  </a:lnTo>
                  <a:lnTo>
                    <a:pt x="753306" y="323149"/>
                  </a:lnTo>
                  <a:lnTo>
                    <a:pt x="167873" y="323149"/>
                  </a:lnTo>
                  <a:close/>
                  <a:moveTo>
                    <a:pt x="0" y="265095"/>
                  </a:moveTo>
                  <a:lnTo>
                    <a:pt x="816827" y="265095"/>
                  </a:lnTo>
                  <a:lnTo>
                    <a:pt x="816827" y="463916"/>
                  </a:lnTo>
                  <a:lnTo>
                    <a:pt x="0" y="463916"/>
                  </a:lnTo>
                  <a:lnTo>
                    <a:pt x="0" y="265095"/>
                  </a:lnTo>
                  <a:close/>
                  <a:moveTo>
                    <a:pt x="499162" y="58054"/>
                  </a:moveTo>
                  <a:lnTo>
                    <a:pt x="499162" y="140767"/>
                  </a:lnTo>
                  <a:lnTo>
                    <a:pt x="753306" y="140767"/>
                  </a:lnTo>
                  <a:lnTo>
                    <a:pt x="753306" y="58054"/>
                  </a:lnTo>
                  <a:lnTo>
                    <a:pt x="499162" y="58054"/>
                  </a:lnTo>
                  <a:close/>
                  <a:moveTo>
                    <a:pt x="0" y="0"/>
                  </a:moveTo>
                  <a:lnTo>
                    <a:pt x="816827" y="0"/>
                  </a:lnTo>
                  <a:lnTo>
                    <a:pt x="816827" y="198821"/>
                  </a:lnTo>
                  <a:lnTo>
                    <a:pt x="0" y="198821"/>
                  </a:lnTo>
                  <a:lnTo>
                    <a:pt x="0" y="0"/>
                  </a:lnTo>
                  <a:close/>
                </a:path>
              </a:pathLst>
            </a:custGeom>
            <a:solidFill>
              <a:schemeClr val="bg1"/>
            </a:solidFill>
            <a:ln w="25400">
              <a:noFill/>
            </a:ln>
          </p:spPr>
          <p:txBody>
            <a:bodyPr/>
            <a:lstStyle/>
            <a:p>
              <a:endParaRPr lang="zh-CN" altLang="en-US">
                <a:solidFill>
                  <a:schemeClr val="bg1"/>
                </a:solidFill>
              </a:endParaRPr>
            </a:p>
          </p:txBody>
        </p:sp>
      </p:grpSp>
      <p:grpSp>
        <p:nvGrpSpPr>
          <p:cNvPr id="34" name="组合 7"/>
          <p:cNvGrpSpPr/>
          <p:nvPr/>
        </p:nvGrpSpPr>
        <p:grpSpPr>
          <a:xfrm>
            <a:off x="3060700" y="2143125"/>
            <a:ext cx="1439863" cy="2160588"/>
            <a:chOff x="0" y="0"/>
            <a:chExt cx="1440160" cy="2160240"/>
          </a:xfrm>
        </p:grpSpPr>
        <p:grpSp>
          <p:nvGrpSpPr>
            <p:cNvPr id="35" name="组合 30"/>
            <p:cNvGrpSpPr/>
            <p:nvPr/>
          </p:nvGrpSpPr>
          <p:grpSpPr>
            <a:xfrm>
              <a:off x="0" y="0"/>
              <a:ext cx="1440160" cy="2160240"/>
              <a:chOff x="0" y="0"/>
              <a:chExt cx="1440160" cy="2160240"/>
            </a:xfrm>
          </p:grpSpPr>
          <p:sp>
            <p:nvSpPr>
              <p:cNvPr id="37" name="矩形 31"/>
              <p:cNvSpPr/>
              <p:nvPr/>
            </p:nvSpPr>
            <p:spPr>
              <a:xfrm>
                <a:off x="0" y="0"/>
                <a:ext cx="1440160" cy="2160240"/>
              </a:xfrm>
              <a:prstGeom prst="rect">
                <a:avLst/>
              </a:prstGeom>
              <a:solidFill>
                <a:srgbClr val="FFFFFF">
                  <a:alpha val="39999"/>
                </a:srgbClr>
              </a:solidFill>
              <a:ln w="9525">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eaLnBrk="1" hangingPunct="1">
                  <a:spcBef>
                    <a:spcPct val="0"/>
                  </a:spcBef>
                  <a:buNone/>
                </a:pPr>
                <a:endParaRPr lang="zh-CN" altLang="zh-CN" sz="1800" dirty="0">
                  <a:solidFill>
                    <a:schemeClr val="bg1"/>
                  </a:solidFill>
                  <a:latin typeface="Arial" panose="020B0604020202020204" pitchFamily="34" charset="0"/>
                  <a:ea typeface="宋体" panose="02010600030101010101" pitchFamily="2" charset="-122"/>
                </a:endParaRPr>
              </a:p>
            </p:txBody>
          </p:sp>
          <p:sp>
            <p:nvSpPr>
              <p:cNvPr id="38" name="TextBox 32"/>
              <p:cNvSpPr/>
              <p:nvPr/>
            </p:nvSpPr>
            <p:spPr>
              <a:xfrm>
                <a:off x="144016" y="173736"/>
                <a:ext cx="1152128" cy="276999"/>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r>
                  <a:rPr lang="zh-CN" altLang="en-US" sz="1200" dirty="0">
                    <a:solidFill>
                      <a:schemeClr val="bg1"/>
                    </a:solidFill>
                  </a:rPr>
                  <a:t>服务名称</a:t>
                </a:r>
              </a:p>
            </p:txBody>
          </p:sp>
          <p:sp>
            <p:nvSpPr>
              <p:cNvPr id="39" name="TextBox 33"/>
              <p:cNvSpPr/>
              <p:nvPr/>
            </p:nvSpPr>
            <p:spPr>
              <a:xfrm>
                <a:off x="0" y="1076345"/>
                <a:ext cx="1440160" cy="507831"/>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r>
                  <a:rPr lang="zh-CN" altLang="en-US" sz="900" dirty="0">
                    <a:solidFill>
                      <a:schemeClr val="bg1"/>
                    </a:solidFill>
                  </a:rPr>
                  <a:t>在此处添加详细描述</a:t>
                </a:r>
                <a:endParaRPr lang="en-US" altLang="zh-CN" sz="900" dirty="0">
                  <a:solidFill>
                    <a:schemeClr val="bg1"/>
                  </a:solidFill>
                </a:endParaRPr>
              </a:p>
              <a:p>
                <a:pPr marL="0" lvl="0" indent="0" algn="ctr" eaLnBrk="1" hangingPunct="1">
                  <a:spcBef>
                    <a:spcPct val="0"/>
                  </a:spcBef>
                  <a:buNone/>
                </a:pPr>
                <a:r>
                  <a:rPr lang="zh-CN" altLang="en-US" sz="900" dirty="0">
                    <a:solidFill>
                      <a:schemeClr val="bg1"/>
                    </a:solidFill>
                  </a:rPr>
                  <a:t>文本</a:t>
                </a:r>
                <a:r>
                  <a:rPr lang="en-US" altLang="zh-CN" sz="900" dirty="0">
                    <a:solidFill>
                      <a:schemeClr val="bg1"/>
                    </a:solidFill>
                  </a:rPr>
                  <a:t>,</a:t>
                </a:r>
                <a:r>
                  <a:rPr lang="zh-CN" altLang="en-US" sz="900" dirty="0">
                    <a:solidFill>
                      <a:schemeClr val="bg1"/>
                    </a:solidFill>
                  </a:rPr>
                  <a:t>尽量与标题文本语</a:t>
                </a:r>
                <a:endParaRPr lang="en-US" altLang="zh-CN" sz="900" dirty="0">
                  <a:solidFill>
                    <a:schemeClr val="bg1"/>
                  </a:solidFill>
                </a:endParaRPr>
              </a:p>
              <a:p>
                <a:pPr marL="0" lvl="0" indent="0" algn="ctr" eaLnBrk="1" hangingPunct="1">
                  <a:spcBef>
                    <a:spcPct val="0"/>
                  </a:spcBef>
                  <a:buNone/>
                </a:pPr>
                <a:r>
                  <a:rPr lang="zh-CN" altLang="en-US" sz="900" dirty="0">
                    <a:solidFill>
                      <a:schemeClr val="bg1"/>
                    </a:solidFill>
                  </a:rPr>
                  <a:t>言风格相符合</a:t>
                </a:r>
                <a:endParaRPr lang="en-US" altLang="zh-CN" sz="900" dirty="0">
                  <a:solidFill>
                    <a:schemeClr val="bg1"/>
                  </a:solidFill>
                </a:endParaRPr>
              </a:p>
            </p:txBody>
          </p:sp>
          <p:sp>
            <p:nvSpPr>
              <p:cNvPr id="40" name="TextBox 34"/>
              <p:cNvSpPr/>
              <p:nvPr/>
            </p:nvSpPr>
            <p:spPr>
              <a:xfrm>
                <a:off x="288032" y="1728192"/>
                <a:ext cx="864096" cy="246181"/>
              </a:xfrm>
              <a:prstGeom prst="rect">
                <a:avLst/>
              </a:prstGeom>
              <a:solidFill>
                <a:srgbClr val="FFFFFF">
                  <a:alpha val="29803"/>
                </a:srgbClr>
              </a:solid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r>
                  <a:rPr lang="zh-CN" altLang="en-US" sz="1000" dirty="0">
                    <a:solidFill>
                      <a:schemeClr val="bg1"/>
                    </a:solidFill>
                  </a:rPr>
                  <a:t>产品名 </a:t>
                </a:r>
                <a:r>
                  <a:rPr lang="en-US" altLang="zh-CN" sz="1000" dirty="0">
                    <a:solidFill>
                      <a:schemeClr val="bg1"/>
                    </a:solidFill>
                    <a:ea typeface="宋体" panose="02010600030101010101" pitchFamily="2" charset="-122"/>
                  </a:rPr>
                  <a:t>2</a:t>
                </a:r>
                <a:endParaRPr lang="zh-CN" altLang="en-US" sz="1000" dirty="0">
                  <a:solidFill>
                    <a:schemeClr val="bg1"/>
                  </a:solidFill>
                </a:endParaRPr>
              </a:p>
            </p:txBody>
          </p:sp>
        </p:grpSp>
        <p:sp>
          <p:nvSpPr>
            <p:cNvPr id="36" name="矩形 9"/>
            <p:cNvSpPr/>
            <p:nvPr/>
          </p:nvSpPr>
          <p:spPr>
            <a:xfrm>
              <a:off x="556672" y="582077"/>
              <a:ext cx="326816" cy="319822"/>
            </a:xfrm>
            <a:custGeom>
              <a:avLst/>
              <a:gdLst>
                <a:gd name="txL" fmla="*/ 0 w 2765956"/>
                <a:gd name="txT" fmla="*/ 0 h 2766288"/>
                <a:gd name="txR" fmla="*/ 2765956 w 2765956"/>
                <a:gd name="txB" fmla="*/ 2766288 h 2766288"/>
              </a:gdLst>
              <a:ahLst/>
              <a:cxnLst>
                <a:cxn ang="0">
                  <a:pos x="412" y="3116"/>
                </a:cxn>
                <a:cxn ang="0">
                  <a:pos x="412" y="3450"/>
                </a:cxn>
                <a:cxn ang="0">
                  <a:pos x="1719" y="3450"/>
                </a:cxn>
                <a:cxn ang="0">
                  <a:pos x="1719" y="3116"/>
                </a:cxn>
                <a:cxn ang="0">
                  <a:pos x="412" y="3116"/>
                </a:cxn>
                <a:cxn ang="0">
                  <a:pos x="2851" y="2316"/>
                </a:cxn>
                <a:cxn ang="0">
                  <a:pos x="2851" y="2650"/>
                </a:cxn>
                <a:cxn ang="0">
                  <a:pos x="4158" y="2650"/>
                </a:cxn>
                <a:cxn ang="0">
                  <a:pos x="4158" y="2316"/>
                </a:cxn>
                <a:cxn ang="0">
                  <a:pos x="2851" y="2316"/>
                </a:cxn>
                <a:cxn ang="0">
                  <a:pos x="0" y="2275"/>
                </a:cxn>
                <a:cxn ang="0">
                  <a:pos x="2135" y="2275"/>
                </a:cxn>
                <a:cxn ang="0">
                  <a:pos x="2135" y="4275"/>
                </a:cxn>
                <a:cxn ang="0">
                  <a:pos x="0" y="4275"/>
                </a:cxn>
                <a:cxn ang="0">
                  <a:pos x="0" y="2275"/>
                </a:cxn>
                <a:cxn ang="0">
                  <a:pos x="2851" y="1625"/>
                </a:cxn>
                <a:cxn ang="0">
                  <a:pos x="2851" y="1959"/>
                </a:cxn>
                <a:cxn ang="0">
                  <a:pos x="4158" y="1959"/>
                </a:cxn>
                <a:cxn ang="0">
                  <a:pos x="4158" y="1625"/>
                </a:cxn>
                <a:cxn ang="0">
                  <a:pos x="2851" y="1625"/>
                </a:cxn>
                <a:cxn ang="0">
                  <a:pos x="888" y="393"/>
                </a:cxn>
                <a:cxn ang="0">
                  <a:pos x="888" y="838"/>
                </a:cxn>
                <a:cxn ang="0">
                  <a:pos x="412" y="838"/>
                </a:cxn>
                <a:cxn ang="0">
                  <a:pos x="412" y="1172"/>
                </a:cxn>
                <a:cxn ang="0">
                  <a:pos x="888" y="1172"/>
                </a:cxn>
                <a:cxn ang="0">
                  <a:pos x="888" y="1617"/>
                </a:cxn>
                <a:cxn ang="0">
                  <a:pos x="1244" y="1617"/>
                </a:cxn>
                <a:cxn ang="0">
                  <a:pos x="1244" y="1172"/>
                </a:cxn>
                <a:cxn ang="0">
                  <a:pos x="1719" y="1172"/>
                </a:cxn>
                <a:cxn ang="0">
                  <a:pos x="1719" y="838"/>
                </a:cxn>
                <a:cxn ang="0">
                  <a:pos x="1244" y="838"/>
                </a:cxn>
                <a:cxn ang="0">
                  <a:pos x="1244" y="393"/>
                </a:cxn>
                <a:cxn ang="0">
                  <a:pos x="888" y="393"/>
                </a:cxn>
                <a:cxn ang="0">
                  <a:pos x="2427" y="0"/>
                </a:cxn>
                <a:cxn ang="0">
                  <a:pos x="4563" y="0"/>
                </a:cxn>
                <a:cxn ang="0">
                  <a:pos x="4563" y="0"/>
                </a:cxn>
                <a:cxn ang="0">
                  <a:pos x="4563" y="2000"/>
                </a:cxn>
                <a:cxn ang="0">
                  <a:pos x="4563" y="2275"/>
                </a:cxn>
                <a:cxn ang="0">
                  <a:pos x="4563" y="2652"/>
                </a:cxn>
                <a:cxn ang="0">
                  <a:pos x="4563" y="3406"/>
                </a:cxn>
                <a:cxn ang="0">
                  <a:pos x="4563" y="3406"/>
                </a:cxn>
                <a:cxn ang="0">
                  <a:pos x="4563" y="3716"/>
                </a:cxn>
                <a:cxn ang="0">
                  <a:pos x="4563" y="4208"/>
                </a:cxn>
                <a:cxn ang="0">
                  <a:pos x="4563" y="4275"/>
                </a:cxn>
                <a:cxn ang="0">
                  <a:pos x="2411" y="4275"/>
                </a:cxn>
                <a:cxn ang="0">
                  <a:pos x="2411" y="0"/>
                </a:cxn>
                <a:cxn ang="0">
                  <a:pos x="2427" y="0"/>
                </a:cxn>
                <a:cxn ang="0">
                  <a:pos x="2427" y="0"/>
                </a:cxn>
                <a:cxn ang="0">
                  <a:pos x="0" y="0"/>
                </a:cxn>
                <a:cxn ang="0">
                  <a:pos x="2135" y="0"/>
                </a:cxn>
                <a:cxn ang="0">
                  <a:pos x="2135" y="2000"/>
                </a:cxn>
                <a:cxn ang="0">
                  <a:pos x="0" y="2000"/>
                </a:cxn>
                <a:cxn ang="0">
                  <a:pos x="0" y="0"/>
                </a:cxn>
              </a:cxnLst>
              <a:rect l="txL" t="txT" r="txR" b="txB"/>
              <a:pathLst>
                <a:path w="2765956" h="2766288">
                  <a:moveTo>
                    <a:pt x="250031" y="2016492"/>
                  </a:moveTo>
                  <a:lnTo>
                    <a:pt x="250031" y="2232516"/>
                  </a:lnTo>
                  <a:lnTo>
                    <a:pt x="1042119" y="2232516"/>
                  </a:lnTo>
                  <a:lnTo>
                    <a:pt x="1042119" y="2016492"/>
                  </a:lnTo>
                  <a:lnTo>
                    <a:pt x="250031" y="2016492"/>
                  </a:lnTo>
                  <a:close/>
                  <a:moveTo>
                    <a:pt x="1728291" y="1498706"/>
                  </a:moveTo>
                  <a:lnTo>
                    <a:pt x="1728291" y="1714730"/>
                  </a:lnTo>
                  <a:lnTo>
                    <a:pt x="2520379" y="1714730"/>
                  </a:lnTo>
                  <a:lnTo>
                    <a:pt x="2520379" y="1498706"/>
                  </a:lnTo>
                  <a:lnTo>
                    <a:pt x="1728291" y="1498706"/>
                  </a:lnTo>
                  <a:close/>
                  <a:moveTo>
                    <a:pt x="0" y="1471866"/>
                  </a:moveTo>
                  <a:lnTo>
                    <a:pt x="1294427" y="1471866"/>
                  </a:lnTo>
                  <a:lnTo>
                    <a:pt x="1294427" y="2766288"/>
                  </a:lnTo>
                  <a:lnTo>
                    <a:pt x="0" y="2766288"/>
                  </a:lnTo>
                  <a:lnTo>
                    <a:pt x="0" y="1471866"/>
                  </a:lnTo>
                  <a:close/>
                  <a:moveTo>
                    <a:pt x="1728291" y="1051558"/>
                  </a:moveTo>
                  <a:lnTo>
                    <a:pt x="1728291" y="1267582"/>
                  </a:lnTo>
                  <a:lnTo>
                    <a:pt x="2520379" y="1267582"/>
                  </a:lnTo>
                  <a:lnTo>
                    <a:pt x="2520379" y="1051558"/>
                  </a:lnTo>
                  <a:lnTo>
                    <a:pt x="1728291" y="1051558"/>
                  </a:lnTo>
                  <a:close/>
                  <a:moveTo>
                    <a:pt x="538063" y="254392"/>
                  </a:moveTo>
                  <a:lnTo>
                    <a:pt x="538063" y="542424"/>
                  </a:lnTo>
                  <a:lnTo>
                    <a:pt x="250031" y="542424"/>
                  </a:lnTo>
                  <a:lnTo>
                    <a:pt x="250031" y="758448"/>
                  </a:lnTo>
                  <a:lnTo>
                    <a:pt x="538063" y="758448"/>
                  </a:lnTo>
                  <a:lnTo>
                    <a:pt x="538063" y="1046480"/>
                  </a:lnTo>
                  <a:lnTo>
                    <a:pt x="754087" y="1046480"/>
                  </a:lnTo>
                  <a:lnTo>
                    <a:pt x="754087" y="758448"/>
                  </a:lnTo>
                  <a:lnTo>
                    <a:pt x="1042119" y="758448"/>
                  </a:lnTo>
                  <a:lnTo>
                    <a:pt x="1042119" y="542424"/>
                  </a:lnTo>
                  <a:lnTo>
                    <a:pt x="754087" y="542424"/>
                  </a:lnTo>
                  <a:lnTo>
                    <a:pt x="754087" y="254392"/>
                  </a:lnTo>
                  <a:lnTo>
                    <a:pt x="538063" y="254392"/>
                  </a:lnTo>
                  <a:close/>
                  <a:moveTo>
                    <a:pt x="1471529" y="0"/>
                  </a:moveTo>
                  <a:lnTo>
                    <a:pt x="2765956" y="0"/>
                  </a:lnTo>
                  <a:lnTo>
                    <a:pt x="2765956" y="4"/>
                  </a:lnTo>
                  <a:lnTo>
                    <a:pt x="2765956" y="1294422"/>
                  </a:lnTo>
                  <a:lnTo>
                    <a:pt x="2765956" y="1471870"/>
                  </a:lnTo>
                  <a:lnTo>
                    <a:pt x="2765956" y="1715898"/>
                  </a:lnTo>
                  <a:lnTo>
                    <a:pt x="2765956" y="2203960"/>
                  </a:lnTo>
                  <a:lnTo>
                    <a:pt x="2765956" y="2203965"/>
                  </a:lnTo>
                  <a:lnTo>
                    <a:pt x="2765956" y="2404395"/>
                  </a:lnTo>
                  <a:lnTo>
                    <a:pt x="2765956" y="2722691"/>
                  </a:lnTo>
                  <a:lnTo>
                    <a:pt x="2765956" y="2766288"/>
                  </a:lnTo>
                  <a:lnTo>
                    <a:pt x="1461466" y="2766288"/>
                  </a:lnTo>
                  <a:lnTo>
                    <a:pt x="1461466" y="4"/>
                  </a:lnTo>
                  <a:lnTo>
                    <a:pt x="1471529" y="4"/>
                  </a:lnTo>
                  <a:lnTo>
                    <a:pt x="1471529" y="0"/>
                  </a:lnTo>
                  <a:close/>
                  <a:moveTo>
                    <a:pt x="0" y="0"/>
                  </a:moveTo>
                  <a:lnTo>
                    <a:pt x="1294427" y="0"/>
                  </a:lnTo>
                  <a:lnTo>
                    <a:pt x="1294427" y="1294422"/>
                  </a:lnTo>
                  <a:lnTo>
                    <a:pt x="0" y="1294422"/>
                  </a:lnTo>
                  <a:lnTo>
                    <a:pt x="0" y="0"/>
                  </a:lnTo>
                  <a:close/>
                </a:path>
              </a:pathLst>
            </a:custGeom>
            <a:solidFill>
              <a:schemeClr val="bg1"/>
            </a:solidFill>
            <a:ln w="25400">
              <a:noFill/>
            </a:ln>
          </p:spPr>
          <p:txBody>
            <a:bodyPr/>
            <a:lstStyle/>
            <a:p>
              <a:endParaRPr lang="zh-CN" altLang="en-US">
                <a:solidFill>
                  <a:schemeClr val="bg1"/>
                </a:solidFill>
              </a:endParaRPr>
            </a:p>
          </p:txBody>
        </p:sp>
      </p:grpSp>
      <p:sp>
        <p:nvSpPr>
          <p:cNvPr id="41" name="TextBox 46"/>
          <p:cNvSpPr/>
          <p:nvPr/>
        </p:nvSpPr>
        <p:spPr>
          <a:xfrm>
            <a:off x="1116013" y="1463675"/>
            <a:ext cx="6911975" cy="36830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r>
              <a:rPr lang="zh-CN" altLang="en-US" sz="900" dirty="0">
                <a:solidFill>
                  <a:srgbClr val="FEFEFE"/>
                </a:solidFill>
              </a:rPr>
              <a:t>在此处添加详细描述文本</a:t>
            </a:r>
            <a:r>
              <a:rPr lang="en-US" altLang="zh-CN" sz="900" dirty="0">
                <a:solidFill>
                  <a:srgbClr val="FEFEFE"/>
                </a:solidFill>
              </a:rPr>
              <a:t>,</a:t>
            </a:r>
            <a:r>
              <a:rPr lang="zh-CN" altLang="en-US" sz="900" dirty="0">
                <a:solidFill>
                  <a:srgbClr val="FEFEFE"/>
                </a:solidFill>
              </a:rPr>
              <a:t>尽量与标题文本语言风格相符合，语言描述尽量简洁生动，尽可能概括出段落内容，尽量将每页幻灯片文字内容控制在</a:t>
            </a:r>
            <a:r>
              <a:rPr lang="en-US" altLang="zh-CN" sz="900" dirty="0">
                <a:solidFill>
                  <a:srgbClr val="FEFEFE"/>
                </a:solidFill>
              </a:rPr>
              <a:t>200</a:t>
            </a:r>
            <a:r>
              <a:rPr lang="zh-CN" altLang="en-US" sz="900" dirty="0">
                <a:solidFill>
                  <a:srgbClr val="FEFEFE"/>
                </a:solidFill>
              </a:rPr>
              <a:t>字以内，将每页幻灯片动态演示时间长度尽量控制在</a:t>
            </a:r>
            <a:r>
              <a:rPr lang="en-US" altLang="zh-CN" sz="900" dirty="0">
                <a:solidFill>
                  <a:srgbClr val="FEFEFE"/>
                </a:solidFill>
              </a:rPr>
              <a:t>5</a:t>
            </a:r>
            <a:r>
              <a:rPr lang="zh-CN" altLang="en-US" sz="900" dirty="0">
                <a:solidFill>
                  <a:srgbClr val="FEFEFE"/>
                </a:solidFill>
              </a:rPr>
              <a:t>分钟以内。</a:t>
            </a:r>
            <a:endParaRPr lang="en-US" altLang="zh-CN" sz="900" dirty="0">
              <a:solidFill>
                <a:srgbClr val="FEFEFE"/>
              </a:solidFill>
            </a:endParaRPr>
          </a:p>
        </p:txBody>
      </p:sp>
    </p:spTree>
  </p:cSld>
  <p:clrMapOvr>
    <a:masterClrMapping/>
  </p:clrMapOvr>
  <mc:AlternateContent xmlns:mc="http://schemas.openxmlformats.org/markup-compatibility/2006" xmlns:p14="http://schemas.microsoft.com/office/powerpoint/2010/main">
    <mc:Choice Requires="p14">
      <p:transition spd="slow" p14:dur="1250" advTm="0">
        <p14:switch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8"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left)">
                                      <p:cBhvr>
                                        <p:cTn id="10" dur="500"/>
                                        <p:tgtEl>
                                          <p:spTgt spid="6"/>
                                        </p:tgtEl>
                                      </p:cBhvr>
                                    </p:animEffect>
                                  </p:childTnLst>
                                </p:cTn>
                              </p:par>
                              <p:par>
                                <p:cTn id="11" presetID="16" presetClass="entr" presetSubtype="42"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arn(outHorizontal)">
                                      <p:cBhvr>
                                        <p:cTn id="13" dur="500"/>
                                        <p:tgtEl>
                                          <p:spTgt spid="10"/>
                                        </p:tgtEl>
                                      </p:cBhvr>
                                    </p:animEffect>
                                  </p:childTnLst>
                                </p:cTn>
                              </p:par>
                              <p:par>
                                <p:cTn id="14" presetID="22" presetClass="entr" presetSubtype="8"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left)">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left)">
                                      <p:cBhvr>
                                        <p:cTn id="28" dur="500"/>
                                        <p:tgtEl>
                                          <p:spTgt spid="8"/>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left)">
                                      <p:cBhvr>
                                        <p:cTn id="31" dur="500"/>
                                        <p:tgtEl>
                                          <p:spTgt spid="9"/>
                                        </p:tgtEl>
                                      </p:cBhvr>
                                    </p:animEffect>
                                  </p:childTnLst>
                                </p:cTn>
                              </p:par>
                            </p:childTnLst>
                          </p:cTn>
                        </p:par>
                        <p:par>
                          <p:cTn id="32" fill="hold">
                            <p:stCondLst>
                              <p:cond delay="500"/>
                            </p:stCondLst>
                            <p:childTnLst>
                              <p:par>
                                <p:cTn id="33" presetID="2" presetClass="entr" presetSubtype="4" fill="hold" grpId="0" nodeType="afterEffect">
                                  <p:stCondLst>
                                    <p:cond delay="0"/>
                                  </p:stCondLst>
                                  <p:childTnLst>
                                    <p:set>
                                      <p:cBhvr>
                                        <p:cTn id="34" dur="1" fill="hold">
                                          <p:stCondLst>
                                            <p:cond delay="0"/>
                                          </p:stCondLst>
                                        </p:cTn>
                                        <p:tgtEl>
                                          <p:spTgt spid="41"/>
                                        </p:tgtEl>
                                        <p:attrNameLst>
                                          <p:attrName>style.visibility</p:attrName>
                                        </p:attrNameLst>
                                      </p:cBhvr>
                                      <p:to>
                                        <p:strVal val="visible"/>
                                      </p:to>
                                    </p:set>
                                    <p:anim calcmode="lin" valueType="num">
                                      <p:cBhvr>
                                        <p:cTn id="35" dur="500" fill="hold"/>
                                        <p:tgtEl>
                                          <p:spTgt spid="41"/>
                                        </p:tgtEl>
                                        <p:attrNameLst>
                                          <p:attrName>ppt_x</p:attrName>
                                        </p:attrNameLst>
                                      </p:cBhvr>
                                      <p:tavLst>
                                        <p:tav tm="0">
                                          <p:val>
                                            <p:strVal val="#ppt_x"/>
                                          </p:val>
                                        </p:tav>
                                        <p:tav tm="100000">
                                          <p:val>
                                            <p:strVal val="#ppt_x"/>
                                          </p:val>
                                        </p:tav>
                                      </p:tavLst>
                                    </p:anim>
                                    <p:anim calcmode="lin" valueType="num">
                                      <p:cBhvr>
                                        <p:cTn id="36" dur="500" fill="hold"/>
                                        <p:tgtEl>
                                          <p:spTgt spid="41"/>
                                        </p:tgtEl>
                                        <p:attrNameLst>
                                          <p:attrName>ppt_y</p:attrName>
                                        </p:attrNameLst>
                                      </p:cBhvr>
                                      <p:tavLst>
                                        <p:tav tm="0">
                                          <p:val>
                                            <p:strVal val="1+#ppt_h/2"/>
                                          </p:val>
                                        </p:tav>
                                        <p:tav tm="100000">
                                          <p:val>
                                            <p:strVal val="#ppt_y"/>
                                          </p:val>
                                        </p:tav>
                                      </p:tavLst>
                                    </p:anim>
                                  </p:childTnLst>
                                </p:cTn>
                              </p:par>
                            </p:childTnLst>
                          </p:cTn>
                        </p:par>
                        <p:par>
                          <p:cTn id="37" fill="hold">
                            <p:stCondLst>
                              <p:cond delay="1000"/>
                            </p:stCondLst>
                            <p:childTnLst>
                              <p:par>
                                <p:cTn id="38" presetID="2" presetClass="entr" presetSubtype="4" fill="hold" nodeType="afterEffect">
                                  <p:stCondLst>
                                    <p:cond delay="0"/>
                                  </p:stCondLst>
                                  <p:childTnLst>
                                    <p:set>
                                      <p:cBhvr>
                                        <p:cTn id="39" dur="1" fill="hold">
                                          <p:stCondLst>
                                            <p:cond delay="0"/>
                                          </p:stCondLst>
                                        </p:cTn>
                                        <p:tgtEl>
                                          <p:spTgt spid="25"/>
                                        </p:tgtEl>
                                        <p:attrNameLst>
                                          <p:attrName>style.visibility</p:attrName>
                                        </p:attrNameLst>
                                      </p:cBhvr>
                                      <p:to>
                                        <p:strVal val="visible"/>
                                      </p:to>
                                    </p:set>
                                    <p:anim calcmode="lin" valueType="num">
                                      <p:cBhvr>
                                        <p:cTn id="40" dur="500" fill="hold"/>
                                        <p:tgtEl>
                                          <p:spTgt spid="25"/>
                                        </p:tgtEl>
                                        <p:attrNameLst>
                                          <p:attrName>ppt_x</p:attrName>
                                        </p:attrNameLst>
                                      </p:cBhvr>
                                      <p:tavLst>
                                        <p:tav tm="0">
                                          <p:val>
                                            <p:strVal val="#ppt_x"/>
                                          </p:val>
                                        </p:tav>
                                        <p:tav tm="100000">
                                          <p:val>
                                            <p:strVal val="#ppt_x"/>
                                          </p:val>
                                        </p:tav>
                                      </p:tavLst>
                                    </p:anim>
                                    <p:anim calcmode="lin" valueType="num">
                                      <p:cBhvr>
                                        <p:cTn id="41" dur="500" fill="hold"/>
                                        <p:tgtEl>
                                          <p:spTgt spid="25"/>
                                        </p:tgtEl>
                                        <p:attrNameLst>
                                          <p:attrName>ppt_y</p:attrName>
                                        </p:attrNameLst>
                                      </p:cBhvr>
                                      <p:tavLst>
                                        <p:tav tm="0">
                                          <p:val>
                                            <p:strVal val="1+#ppt_h/2"/>
                                          </p:val>
                                        </p:tav>
                                        <p:tav tm="100000">
                                          <p:val>
                                            <p:strVal val="#ppt_y"/>
                                          </p:val>
                                        </p:tav>
                                      </p:tavLst>
                                    </p:anim>
                                  </p:childTnLst>
                                </p:cTn>
                              </p:par>
                              <p:par>
                                <p:cTn id="42" presetID="2" presetClass="entr" presetSubtype="1" fill="hold" nodeType="withEffect">
                                  <p:stCondLst>
                                    <p:cond delay="0"/>
                                  </p:stCondLst>
                                  <p:childTnLst>
                                    <p:set>
                                      <p:cBhvr>
                                        <p:cTn id="43" dur="1" fill="hold">
                                          <p:stCondLst>
                                            <p:cond delay="0"/>
                                          </p:stCondLst>
                                        </p:cTn>
                                        <p:tgtEl>
                                          <p:spTgt spid="34"/>
                                        </p:tgtEl>
                                        <p:attrNameLst>
                                          <p:attrName>style.visibility</p:attrName>
                                        </p:attrNameLst>
                                      </p:cBhvr>
                                      <p:to>
                                        <p:strVal val="visible"/>
                                      </p:to>
                                    </p:set>
                                    <p:anim calcmode="lin" valueType="num">
                                      <p:cBhvr>
                                        <p:cTn id="44" dur="500" fill="hold"/>
                                        <p:tgtEl>
                                          <p:spTgt spid="34"/>
                                        </p:tgtEl>
                                        <p:attrNameLst>
                                          <p:attrName>ppt_x</p:attrName>
                                        </p:attrNameLst>
                                      </p:cBhvr>
                                      <p:tavLst>
                                        <p:tav tm="0">
                                          <p:val>
                                            <p:strVal val="#ppt_x"/>
                                          </p:val>
                                        </p:tav>
                                        <p:tav tm="100000">
                                          <p:val>
                                            <p:strVal val="#ppt_x"/>
                                          </p:val>
                                        </p:tav>
                                      </p:tavLst>
                                    </p:anim>
                                    <p:anim calcmode="lin" valueType="num">
                                      <p:cBhvr>
                                        <p:cTn id="45" dur="500" fill="hold"/>
                                        <p:tgtEl>
                                          <p:spTgt spid="34"/>
                                        </p:tgtEl>
                                        <p:attrNameLst>
                                          <p:attrName>ppt_y</p:attrName>
                                        </p:attrNameLst>
                                      </p:cBhvr>
                                      <p:tavLst>
                                        <p:tav tm="0">
                                          <p:val>
                                            <p:strVal val="0-#ppt_h/2"/>
                                          </p:val>
                                        </p:tav>
                                        <p:tav tm="100000">
                                          <p:val>
                                            <p:strVal val="#ppt_y"/>
                                          </p:val>
                                        </p:tav>
                                      </p:tavLst>
                                    </p:anim>
                                  </p:childTnLst>
                                </p:cTn>
                              </p:par>
                              <p:par>
                                <p:cTn id="46" presetID="2" presetClass="entr" presetSubtype="4" fill="hold" nodeType="withEffect">
                                  <p:stCondLst>
                                    <p:cond delay="0"/>
                                  </p:stCondLst>
                                  <p:childTnLst>
                                    <p:set>
                                      <p:cBhvr>
                                        <p:cTn id="47" dur="1" fill="hold">
                                          <p:stCondLst>
                                            <p:cond delay="0"/>
                                          </p:stCondLst>
                                        </p:cTn>
                                        <p:tgtEl>
                                          <p:spTgt spid="18"/>
                                        </p:tgtEl>
                                        <p:attrNameLst>
                                          <p:attrName>style.visibility</p:attrName>
                                        </p:attrNameLst>
                                      </p:cBhvr>
                                      <p:to>
                                        <p:strVal val="visible"/>
                                      </p:to>
                                    </p:set>
                                    <p:anim calcmode="lin" valueType="num">
                                      <p:cBhvr>
                                        <p:cTn id="48" dur="500" fill="hold"/>
                                        <p:tgtEl>
                                          <p:spTgt spid="18"/>
                                        </p:tgtEl>
                                        <p:attrNameLst>
                                          <p:attrName>ppt_x</p:attrName>
                                        </p:attrNameLst>
                                      </p:cBhvr>
                                      <p:tavLst>
                                        <p:tav tm="0">
                                          <p:val>
                                            <p:strVal val="#ppt_x"/>
                                          </p:val>
                                        </p:tav>
                                        <p:tav tm="100000">
                                          <p:val>
                                            <p:strVal val="#ppt_x"/>
                                          </p:val>
                                        </p:tav>
                                      </p:tavLst>
                                    </p:anim>
                                    <p:anim calcmode="lin" valueType="num">
                                      <p:cBhvr>
                                        <p:cTn id="49" dur="500" fill="hold"/>
                                        <p:tgtEl>
                                          <p:spTgt spid="18"/>
                                        </p:tgtEl>
                                        <p:attrNameLst>
                                          <p:attrName>ppt_y</p:attrName>
                                        </p:attrNameLst>
                                      </p:cBhvr>
                                      <p:tavLst>
                                        <p:tav tm="0">
                                          <p:val>
                                            <p:strVal val="1+#ppt_h/2"/>
                                          </p:val>
                                        </p:tav>
                                        <p:tav tm="100000">
                                          <p:val>
                                            <p:strVal val="#ppt_y"/>
                                          </p:val>
                                        </p:tav>
                                      </p:tavLst>
                                    </p:anim>
                                  </p:childTnLst>
                                </p:cTn>
                              </p:par>
                              <p:par>
                                <p:cTn id="50" presetID="2" presetClass="entr" presetSubtype="1" fill="hold" nodeType="withEffect">
                                  <p:stCondLst>
                                    <p:cond delay="0"/>
                                  </p:stCondLst>
                                  <p:childTnLst>
                                    <p:set>
                                      <p:cBhvr>
                                        <p:cTn id="51" dur="1" fill="hold">
                                          <p:stCondLst>
                                            <p:cond delay="0"/>
                                          </p:stCondLst>
                                        </p:cTn>
                                        <p:tgtEl>
                                          <p:spTgt spid="11"/>
                                        </p:tgtEl>
                                        <p:attrNameLst>
                                          <p:attrName>style.visibility</p:attrName>
                                        </p:attrNameLst>
                                      </p:cBhvr>
                                      <p:to>
                                        <p:strVal val="visible"/>
                                      </p:to>
                                    </p:set>
                                    <p:anim calcmode="lin" valueType="num">
                                      <p:cBhvr>
                                        <p:cTn id="52" dur="500" fill="hold"/>
                                        <p:tgtEl>
                                          <p:spTgt spid="11"/>
                                        </p:tgtEl>
                                        <p:attrNameLst>
                                          <p:attrName>ppt_x</p:attrName>
                                        </p:attrNameLst>
                                      </p:cBhvr>
                                      <p:tavLst>
                                        <p:tav tm="0">
                                          <p:val>
                                            <p:strVal val="#ppt_x"/>
                                          </p:val>
                                        </p:tav>
                                        <p:tav tm="100000">
                                          <p:val>
                                            <p:strVal val="#ppt_x"/>
                                          </p:val>
                                        </p:tav>
                                      </p:tavLst>
                                    </p:anim>
                                    <p:anim calcmode="lin" valueType="num">
                                      <p:cBhvr>
                                        <p:cTn id="53" dur="500" fill="hold"/>
                                        <p:tgtEl>
                                          <p:spTgt spid="11"/>
                                        </p:tgtEl>
                                        <p:attrNameLst>
                                          <p:attrName>ppt_y</p:attrName>
                                        </p:attrNameLst>
                                      </p:cBhvr>
                                      <p:tavLst>
                                        <p:tav tm="0">
                                          <p:val>
                                            <p:strVal val="0-#ppt_h/2"/>
                                          </p:val>
                                        </p:tav>
                                        <p:tav tm="100000">
                                          <p:val>
                                            <p:strVal val="#ppt_y"/>
                                          </p:val>
                                        </p:tav>
                                      </p:tavLst>
                                    </p:anim>
                                  </p:childTnLst>
                                </p:cTn>
                              </p:par>
                            </p:childTnLst>
                          </p:cTn>
                        </p:par>
                        <p:par>
                          <p:cTn id="54" fill="hold">
                            <p:stCondLst>
                              <p:cond delay="1500"/>
                            </p:stCondLst>
                            <p:childTnLst>
                              <p:par>
                                <p:cTn id="55" presetID="26" presetClass="emph" presetSubtype="0" fill="hold" nodeType="afterEffect">
                                  <p:stCondLst>
                                    <p:cond delay="0"/>
                                  </p:stCondLst>
                                  <p:childTnLst>
                                    <p:animEffect filter="fade">
                                      <p:cBhvr>
                                        <p:cTn id="56" dur="500" tmFilter="0, 0; .2, .5; .8, .5; 1, 0"/>
                                        <p:tgtEl>
                                          <p:spTgt spid="25"/>
                                        </p:tgtEl>
                                      </p:cBhvr>
                                    </p:animEffect>
                                    <p:animScale>
                                      <p:cBhvr>
                                        <p:cTn id="57" dur="250" autoRev="1" fill="hold"/>
                                        <p:tgtEl>
                                          <p:spTgt spid="25"/>
                                        </p:tgtEl>
                                      </p:cBhvr>
                                      <p:by x="105000" y="105000"/>
                                    </p:animScale>
                                  </p:childTnLst>
                                </p:cTn>
                              </p:par>
                            </p:childTnLst>
                          </p:cTn>
                        </p:par>
                        <p:par>
                          <p:cTn id="58" fill="hold">
                            <p:stCondLst>
                              <p:cond delay="2000"/>
                            </p:stCondLst>
                            <p:childTnLst>
                              <p:par>
                                <p:cTn id="59" presetID="26" presetClass="emph" presetSubtype="0" fill="hold" nodeType="afterEffect">
                                  <p:stCondLst>
                                    <p:cond delay="0"/>
                                  </p:stCondLst>
                                  <p:childTnLst>
                                    <p:animEffect filter="fade">
                                      <p:cBhvr>
                                        <p:cTn id="60" dur="500" tmFilter="0, 0; .2, .5; .8, .5; 1, 0"/>
                                        <p:tgtEl>
                                          <p:spTgt spid="34"/>
                                        </p:tgtEl>
                                      </p:cBhvr>
                                    </p:animEffect>
                                    <p:animScale>
                                      <p:cBhvr>
                                        <p:cTn id="61" dur="250" autoRev="1" fill="hold"/>
                                        <p:tgtEl>
                                          <p:spTgt spid="34"/>
                                        </p:tgtEl>
                                      </p:cBhvr>
                                      <p:by x="105000" y="105000"/>
                                    </p:animScale>
                                  </p:childTnLst>
                                </p:cTn>
                              </p:par>
                            </p:childTnLst>
                          </p:cTn>
                        </p:par>
                        <p:par>
                          <p:cTn id="62" fill="hold">
                            <p:stCondLst>
                              <p:cond delay="2500"/>
                            </p:stCondLst>
                            <p:childTnLst>
                              <p:par>
                                <p:cTn id="63" presetID="26" presetClass="emph" presetSubtype="0" fill="hold" nodeType="afterEffect">
                                  <p:stCondLst>
                                    <p:cond delay="0"/>
                                  </p:stCondLst>
                                  <p:childTnLst>
                                    <p:animEffect filter="fade">
                                      <p:cBhvr>
                                        <p:cTn id="64" dur="500" tmFilter="0, 0; .2, .5; .8, .5; 1, 0"/>
                                        <p:tgtEl>
                                          <p:spTgt spid="18"/>
                                        </p:tgtEl>
                                      </p:cBhvr>
                                    </p:animEffect>
                                    <p:animScale>
                                      <p:cBhvr>
                                        <p:cTn id="65" dur="250" autoRev="1" fill="hold"/>
                                        <p:tgtEl>
                                          <p:spTgt spid="18"/>
                                        </p:tgtEl>
                                      </p:cBhvr>
                                      <p:by x="105000" y="105000"/>
                                    </p:animScale>
                                  </p:childTnLst>
                                </p:cTn>
                              </p:par>
                            </p:childTnLst>
                          </p:cTn>
                        </p:par>
                        <p:par>
                          <p:cTn id="66" fill="hold">
                            <p:stCondLst>
                              <p:cond delay="3000"/>
                            </p:stCondLst>
                            <p:childTnLst>
                              <p:par>
                                <p:cTn id="67" presetID="26" presetClass="emph" presetSubtype="0" fill="hold" nodeType="afterEffect">
                                  <p:stCondLst>
                                    <p:cond delay="0"/>
                                  </p:stCondLst>
                                  <p:childTnLst>
                                    <p:animEffect filter="fade">
                                      <p:cBhvr>
                                        <p:cTn id="68" dur="500" tmFilter="0, 0; .2, .5; .8, .5; 1, 0"/>
                                        <p:tgtEl>
                                          <p:spTgt spid="11"/>
                                        </p:tgtEl>
                                      </p:cBhvr>
                                    </p:animEffect>
                                    <p:animScale>
                                      <p:cBhvr>
                                        <p:cTn id="69" dur="250" autoRev="1" fill="hold"/>
                                        <p:tgtEl>
                                          <p:spTgt spid="11"/>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P spid="41" grpId="0" bldLvl="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54"/>
          <p:cNvSpPr txBox="1">
            <a:spLocks noChangeArrowheads="1"/>
          </p:cNvSpPr>
          <p:nvPr/>
        </p:nvSpPr>
        <p:spPr bwMode="auto">
          <a:xfrm>
            <a:off x="98822" y="225029"/>
            <a:ext cx="29884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dirty="0">
                <a:solidFill>
                  <a:schemeClr val="bg1"/>
                </a:solidFill>
                <a:latin typeface="微软雅黑" panose="020B0503020204020204" pitchFamily="34" charset="-122"/>
                <a:ea typeface="微软雅黑" panose="020B0503020204020204" pitchFamily="34" charset="-122"/>
              </a:rPr>
              <a:t>1</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0" y="173831"/>
            <a:ext cx="3408426" cy="0"/>
          </a:xfrm>
          <a:prstGeom prst="line">
            <a:avLst/>
          </a:prstGeom>
          <a:ln w="12700" cap="rnd">
            <a:gradFill flip="none" rotWithShape="1">
              <a:gsLst>
                <a:gs pos="53312">
                  <a:srgbClr val="C6DCF0"/>
                </a:gs>
                <a:gs pos="30000">
                  <a:schemeClr val="bg1"/>
                </a:gs>
                <a:gs pos="77000">
                  <a:srgbClr val="DCEAF6"/>
                </a:gs>
                <a:gs pos="0">
                  <a:schemeClr val="accent1">
                    <a:lumMod val="45000"/>
                    <a:lumOff val="55000"/>
                    <a:alpha val="96000"/>
                  </a:schemeClr>
                </a:gs>
                <a:gs pos="100000">
                  <a:schemeClr val="bg1">
                    <a:alpha val="0"/>
                  </a:schemeClr>
                </a:gs>
              </a:gsLst>
              <a:lin ang="0" scaled="1"/>
              <a:tileRect/>
            </a:gradFill>
            <a:round/>
            <a:tailEnd type="none" w="sm" len="sm"/>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0" y="726281"/>
            <a:ext cx="2946391" cy="0"/>
          </a:xfrm>
          <a:prstGeom prst="line">
            <a:avLst/>
          </a:prstGeom>
          <a:ln w="12700" cap="rnd">
            <a:gradFill flip="none" rotWithShape="1">
              <a:gsLst>
                <a:gs pos="53312">
                  <a:srgbClr val="C6DCF0"/>
                </a:gs>
                <a:gs pos="30000">
                  <a:schemeClr val="bg1"/>
                </a:gs>
                <a:gs pos="77000">
                  <a:srgbClr val="DCEAF6"/>
                </a:gs>
                <a:gs pos="0">
                  <a:schemeClr val="accent1">
                    <a:lumMod val="45000"/>
                    <a:lumOff val="55000"/>
                    <a:alpha val="96000"/>
                  </a:schemeClr>
                </a:gs>
                <a:gs pos="100000">
                  <a:schemeClr val="bg1">
                    <a:alpha val="0"/>
                  </a:schemeClr>
                </a:gs>
              </a:gsLst>
              <a:lin ang="0" scaled="1"/>
              <a:tileRect/>
            </a:gradFill>
            <a:round/>
            <a:tailEnd type="none" w="sm" len="sm"/>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494197" y="573881"/>
            <a:ext cx="3010241" cy="0"/>
          </a:xfrm>
          <a:prstGeom prst="line">
            <a:avLst/>
          </a:prstGeom>
          <a:ln w="12700" cap="rnd">
            <a:gradFill flip="none" rotWithShape="1">
              <a:gsLst>
                <a:gs pos="53312">
                  <a:srgbClr val="C6DCF0"/>
                </a:gs>
                <a:gs pos="30000">
                  <a:schemeClr val="bg1"/>
                </a:gs>
                <a:gs pos="77000">
                  <a:srgbClr val="DCEAF6"/>
                </a:gs>
                <a:gs pos="0">
                  <a:schemeClr val="accent1">
                    <a:lumMod val="45000"/>
                    <a:lumOff val="55000"/>
                    <a:alpha val="96000"/>
                  </a:schemeClr>
                </a:gs>
                <a:gs pos="100000">
                  <a:schemeClr val="bg1">
                    <a:alpha val="0"/>
                  </a:schemeClr>
                </a:gs>
              </a:gsLst>
              <a:lin ang="0" scaled="1"/>
              <a:tileRect/>
            </a:gradFill>
            <a:round/>
            <a:tailEnd type="none" w="sm" len="sm"/>
          </a:ln>
        </p:spPr>
        <p:style>
          <a:lnRef idx="1">
            <a:schemeClr val="accent1"/>
          </a:lnRef>
          <a:fillRef idx="0">
            <a:schemeClr val="accent1"/>
          </a:fillRef>
          <a:effectRef idx="0">
            <a:schemeClr val="accent1"/>
          </a:effectRef>
          <a:fontRef idx="minor">
            <a:schemeClr val="tx1"/>
          </a:fontRef>
        </p:style>
      </p:cxnSp>
      <p:sp>
        <p:nvSpPr>
          <p:cNvPr id="8" name="文本框 64"/>
          <p:cNvSpPr txBox="1">
            <a:spLocks noChangeArrowheads="1"/>
          </p:cNvSpPr>
          <p:nvPr/>
        </p:nvSpPr>
        <p:spPr bwMode="auto">
          <a:xfrm>
            <a:off x="492919" y="153591"/>
            <a:ext cx="2031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dirty="0" smtClean="0">
                <a:solidFill>
                  <a:schemeClr val="bg1"/>
                </a:solidFill>
                <a:latin typeface="微软雅黑" panose="020B0503020204020204" pitchFamily="34" charset="-122"/>
                <a:ea typeface="微软雅黑" panose="020B0503020204020204" pitchFamily="34" charset="-122"/>
              </a:rPr>
              <a:t>单击添加标题</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9" name="文本框 65"/>
          <p:cNvSpPr txBox="1">
            <a:spLocks noChangeArrowheads="1"/>
          </p:cNvSpPr>
          <p:nvPr/>
        </p:nvSpPr>
        <p:spPr bwMode="auto">
          <a:xfrm>
            <a:off x="486966" y="542382"/>
            <a:ext cx="268214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800" dirty="0" smtClean="0">
                <a:solidFill>
                  <a:schemeClr val="bg1"/>
                </a:solidFill>
                <a:latin typeface="微软雅黑" panose="020B0503020204020204" pitchFamily="34" charset="-122"/>
                <a:ea typeface="微软雅黑" panose="020B0503020204020204" pitchFamily="34" charset="-122"/>
              </a:rPr>
              <a:t>Click here to add the contents of the title you want</a:t>
            </a:r>
            <a:endParaRPr lang="zh-CN" altLang="en-US" sz="800" dirty="0">
              <a:solidFill>
                <a:schemeClr val="bg1"/>
              </a:solidFill>
              <a:latin typeface="微软雅黑" panose="020B0503020204020204" pitchFamily="34" charset="-122"/>
              <a:ea typeface="微软雅黑" panose="020B0503020204020204" pitchFamily="34" charset="-122"/>
            </a:endParaRPr>
          </a:p>
        </p:txBody>
      </p:sp>
      <p:cxnSp>
        <p:nvCxnSpPr>
          <p:cNvPr id="10" name="直接连接符 9"/>
          <p:cNvCxnSpPr/>
          <p:nvPr/>
        </p:nvCxnSpPr>
        <p:spPr>
          <a:xfrm>
            <a:off x="486966" y="178594"/>
            <a:ext cx="0" cy="552450"/>
          </a:xfrm>
          <a:prstGeom prst="line">
            <a:avLst/>
          </a:prstGeom>
          <a:ln w="12700" cap="rnd">
            <a:solidFill>
              <a:schemeClr val="bg1">
                <a:alpha val="56000"/>
              </a:schemeClr>
            </a:solidFill>
            <a:prstDash val="solid"/>
            <a:round/>
            <a:tailEnd type="none" w="sm" len="sm"/>
          </a:ln>
        </p:spPr>
        <p:style>
          <a:lnRef idx="1">
            <a:schemeClr val="accent1"/>
          </a:lnRef>
          <a:fillRef idx="0">
            <a:schemeClr val="accent1"/>
          </a:fillRef>
          <a:effectRef idx="0">
            <a:schemeClr val="accent1"/>
          </a:effectRef>
          <a:fontRef idx="minor">
            <a:schemeClr val="tx1"/>
          </a:fontRef>
        </p:style>
      </p:cxnSp>
      <p:sp>
        <p:nvSpPr>
          <p:cNvPr id="11" name="文本框 10"/>
          <p:cNvSpPr txBox="1"/>
          <p:nvPr/>
        </p:nvSpPr>
        <p:spPr>
          <a:xfrm>
            <a:off x="1423889" y="2424907"/>
            <a:ext cx="1249687" cy="300083"/>
          </a:xfrm>
          <a:prstGeom prst="rect">
            <a:avLst/>
          </a:prstGeom>
          <a:noFill/>
        </p:spPr>
        <p:txBody>
          <a:bodyPr wrap="square" lIns="68580" tIns="34290" rIns="68580" bIns="34290" rtlCol="0">
            <a:spAutoFit/>
          </a:bodyPr>
          <a:lstStyle/>
          <a:p>
            <a:r>
              <a:rPr lang="zh-CN" altLang="en-US" sz="1500" b="1" dirty="0">
                <a:solidFill>
                  <a:schemeClr val="bg1"/>
                </a:solidFill>
                <a:latin typeface="微软雅黑" panose="020B0503020204020204" pitchFamily="34" charset="-122"/>
                <a:ea typeface="微软雅黑" panose="020B0503020204020204" pitchFamily="34" charset="-122"/>
              </a:rPr>
              <a:t>请输入标题</a:t>
            </a:r>
          </a:p>
        </p:txBody>
      </p:sp>
      <p:sp>
        <p:nvSpPr>
          <p:cNvPr id="12" name="文本框 11"/>
          <p:cNvSpPr txBox="1"/>
          <p:nvPr/>
        </p:nvSpPr>
        <p:spPr>
          <a:xfrm>
            <a:off x="3109486" y="3066648"/>
            <a:ext cx="1249687" cy="300083"/>
          </a:xfrm>
          <a:prstGeom prst="rect">
            <a:avLst/>
          </a:prstGeom>
          <a:noFill/>
        </p:spPr>
        <p:txBody>
          <a:bodyPr wrap="square" lIns="68580" tIns="34290" rIns="68580" bIns="34290" rtlCol="0">
            <a:spAutoFit/>
          </a:bodyPr>
          <a:lstStyle/>
          <a:p>
            <a:r>
              <a:rPr lang="zh-CN" altLang="en-US" sz="1500" b="1" dirty="0">
                <a:solidFill>
                  <a:schemeClr val="bg1"/>
                </a:solidFill>
                <a:latin typeface="微软雅黑" panose="020B0503020204020204" pitchFamily="34" charset="-122"/>
                <a:ea typeface="微软雅黑" panose="020B0503020204020204" pitchFamily="34" charset="-122"/>
              </a:rPr>
              <a:t>请输入标题</a:t>
            </a:r>
          </a:p>
        </p:txBody>
      </p:sp>
      <p:sp>
        <p:nvSpPr>
          <p:cNvPr id="13" name="文本框 12"/>
          <p:cNvSpPr txBox="1"/>
          <p:nvPr/>
        </p:nvSpPr>
        <p:spPr>
          <a:xfrm>
            <a:off x="4763112" y="2424907"/>
            <a:ext cx="1249687" cy="300083"/>
          </a:xfrm>
          <a:prstGeom prst="rect">
            <a:avLst/>
          </a:prstGeom>
          <a:noFill/>
        </p:spPr>
        <p:txBody>
          <a:bodyPr wrap="square" lIns="68580" tIns="34290" rIns="68580" bIns="34290" rtlCol="0">
            <a:spAutoFit/>
          </a:bodyPr>
          <a:lstStyle/>
          <a:p>
            <a:r>
              <a:rPr lang="zh-CN" altLang="en-US" sz="1500" b="1" dirty="0">
                <a:solidFill>
                  <a:schemeClr val="bg1"/>
                </a:solidFill>
                <a:latin typeface="微软雅黑" panose="020B0503020204020204" pitchFamily="34" charset="-122"/>
                <a:ea typeface="微软雅黑" panose="020B0503020204020204" pitchFamily="34" charset="-122"/>
              </a:rPr>
              <a:t>请输入标题</a:t>
            </a:r>
          </a:p>
        </p:txBody>
      </p:sp>
      <p:sp>
        <p:nvSpPr>
          <p:cNvPr id="14" name="文本框 13"/>
          <p:cNvSpPr txBox="1"/>
          <p:nvPr/>
        </p:nvSpPr>
        <p:spPr>
          <a:xfrm>
            <a:off x="6333419" y="3066648"/>
            <a:ext cx="1249687" cy="300083"/>
          </a:xfrm>
          <a:prstGeom prst="rect">
            <a:avLst/>
          </a:prstGeom>
          <a:noFill/>
        </p:spPr>
        <p:txBody>
          <a:bodyPr wrap="square" lIns="68580" tIns="34290" rIns="68580" bIns="34290" rtlCol="0">
            <a:spAutoFit/>
          </a:bodyPr>
          <a:lstStyle/>
          <a:p>
            <a:r>
              <a:rPr lang="zh-CN" altLang="en-US" sz="1500" b="1" dirty="0">
                <a:solidFill>
                  <a:schemeClr val="bg1"/>
                </a:solidFill>
                <a:latin typeface="微软雅黑" panose="020B0503020204020204" pitchFamily="34" charset="-122"/>
                <a:ea typeface="微软雅黑" panose="020B0503020204020204" pitchFamily="34" charset="-122"/>
              </a:rPr>
              <a:t>请输入标题</a:t>
            </a:r>
          </a:p>
        </p:txBody>
      </p:sp>
      <p:grpSp>
        <p:nvGrpSpPr>
          <p:cNvPr id="15" name="组合 14"/>
          <p:cNvGrpSpPr/>
          <p:nvPr/>
        </p:nvGrpSpPr>
        <p:grpSpPr>
          <a:xfrm>
            <a:off x="3236639" y="2042749"/>
            <a:ext cx="897207" cy="897206"/>
            <a:chOff x="4315518" y="2723665"/>
            <a:chExt cx="1196276" cy="1196274"/>
          </a:xfrm>
        </p:grpSpPr>
        <p:sp>
          <p:nvSpPr>
            <p:cNvPr id="16" name="Teardrop 40"/>
            <p:cNvSpPr/>
            <p:nvPr/>
          </p:nvSpPr>
          <p:spPr>
            <a:xfrm>
              <a:off x="4315518" y="2723665"/>
              <a:ext cx="1196276" cy="1196274"/>
            </a:xfrm>
            <a:prstGeom prst="teardrop">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7" name="Group 80"/>
            <p:cNvGrpSpPr>
              <a:grpSpLocks noChangeAspect="1"/>
            </p:cNvGrpSpPr>
            <p:nvPr/>
          </p:nvGrpSpPr>
          <p:grpSpPr bwMode="auto">
            <a:xfrm>
              <a:off x="4674224" y="2892590"/>
              <a:ext cx="610129" cy="647440"/>
              <a:chOff x="4738" y="3130"/>
              <a:chExt cx="551" cy="590"/>
            </a:xfrm>
            <a:solidFill>
              <a:schemeClr val="bg1"/>
            </a:solidFill>
          </p:grpSpPr>
          <p:sp>
            <p:nvSpPr>
              <p:cNvPr id="18" name="Freeform 81"/>
              <p:cNvSpPr/>
              <p:nvPr/>
            </p:nvSpPr>
            <p:spPr bwMode="auto">
              <a:xfrm>
                <a:off x="4738" y="3376"/>
                <a:ext cx="307" cy="344"/>
              </a:xfrm>
              <a:custGeom>
                <a:avLst/>
                <a:gdLst>
                  <a:gd name="T0" fmla="*/ 106 w 128"/>
                  <a:gd name="T1" fmla="*/ 144 h 144"/>
                  <a:gd name="T2" fmla="*/ 12 w 128"/>
                  <a:gd name="T3" fmla="*/ 144 h 144"/>
                  <a:gd name="T4" fmla="*/ 12 w 128"/>
                  <a:gd name="T5" fmla="*/ 14 h 144"/>
                  <a:gd name="T6" fmla="*/ 0 w 128"/>
                  <a:gd name="T7" fmla="*/ 14 h 144"/>
                  <a:gd name="T8" fmla="*/ 0 w 128"/>
                  <a:gd name="T9" fmla="*/ 0 h 144"/>
                  <a:gd name="T10" fmla="*/ 128 w 128"/>
                  <a:gd name="T11" fmla="*/ 0 h 144"/>
                  <a:gd name="T12" fmla="*/ 128 w 128"/>
                  <a:gd name="T13" fmla="*/ 14 h 144"/>
                  <a:gd name="T14" fmla="*/ 106 w 128"/>
                  <a:gd name="T15" fmla="*/ 14 h 144"/>
                  <a:gd name="T16" fmla="*/ 106 w 128"/>
                  <a:gd name="T1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144">
                    <a:moveTo>
                      <a:pt x="106" y="144"/>
                    </a:moveTo>
                    <a:cubicBezTo>
                      <a:pt x="74" y="144"/>
                      <a:pt x="43" y="144"/>
                      <a:pt x="12" y="144"/>
                    </a:cubicBezTo>
                    <a:cubicBezTo>
                      <a:pt x="12" y="100"/>
                      <a:pt x="12" y="57"/>
                      <a:pt x="12" y="14"/>
                    </a:cubicBezTo>
                    <a:cubicBezTo>
                      <a:pt x="8" y="14"/>
                      <a:pt x="4" y="14"/>
                      <a:pt x="0" y="14"/>
                    </a:cubicBezTo>
                    <a:cubicBezTo>
                      <a:pt x="0" y="9"/>
                      <a:pt x="0" y="4"/>
                      <a:pt x="0" y="0"/>
                    </a:cubicBezTo>
                    <a:cubicBezTo>
                      <a:pt x="43" y="0"/>
                      <a:pt x="85" y="0"/>
                      <a:pt x="128" y="0"/>
                    </a:cubicBezTo>
                    <a:cubicBezTo>
                      <a:pt x="128" y="4"/>
                      <a:pt x="128" y="9"/>
                      <a:pt x="128" y="14"/>
                    </a:cubicBezTo>
                    <a:cubicBezTo>
                      <a:pt x="121" y="14"/>
                      <a:pt x="114" y="14"/>
                      <a:pt x="106" y="14"/>
                    </a:cubicBezTo>
                    <a:cubicBezTo>
                      <a:pt x="106" y="57"/>
                      <a:pt x="106" y="100"/>
                      <a:pt x="106" y="144"/>
                    </a:cubicBezTo>
                    <a:close/>
                  </a:path>
                </a:pathLst>
              </a:custGeom>
              <a:grpFill/>
              <a:ln w="9525">
                <a:noFill/>
                <a:round/>
              </a:ln>
            </p:spPr>
            <p:txBody>
              <a:bodyPr vert="horz" wrap="square" lIns="91440" tIns="45720" rIns="91440" bIns="45720" numCol="1" anchor="t" anchorCtr="0" compatLnSpc="1"/>
              <a:lstStyle/>
              <a:p>
                <a:endParaRPr lang="zh-CN" altLang="en-US"/>
              </a:p>
            </p:txBody>
          </p:sp>
          <p:sp>
            <p:nvSpPr>
              <p:cNvPr id="19" name="Freeform 82"/>
              <p:cNvSpPr/>
              <p:nvPr/>
            </p:nvSpPr>
            <p:spPr bwMode="auto">
              <a:xfrm>
                <a:off x="4940" y="3216"/>
                <a:ext cx="313" cy="504"/>
              </a:xfrm>
              <a:custGeom>
                <a:avLst/>
                <a:gdLst>
                  <a:gd name="T0" fmla="*/ 0 w 131"/>
                  <a:gd name="T1" fmla="*/ 19 h 211"/>
                  <a:gd name="T2" fmla="*/ 18 w 131"/>
                  <a:gd name="T3" fmla="*/ 0 h 211"/>
                  <a:gd name="T4" fmla="*/ 51 w 131"/>
                  <a:gd name="T5" fmla="*/ 30 h 211"/>
                  <a:gd name="T6" fmla="*/ 48 w 131"/>
                  <a:gd name="T7" fmla="*/ 33 h 211"/>
                  <a:gd name="T8" fmla="*/ 50 w 131"/>
                  <a:gd name="T9" fmla="*/ 36 h 211"/>
                  <a:gd name="T10" fmla="*/ 46 w 131"/>
                  <a:gd name="T11" fmla="*/ 39 h 211"/>
                  <a:gd name="T12" fmla="*/ 60 w 131"/>
                  <a:gd name="T13" fmla="*/ 41 h 211"/>
                  <a:gd name="T14" fmla="*/ 89 w 131"/>
                  <a:gd name="T15" fmla="*/ 35 h 211"/>
                  <a:gd name="T16" fmla="*/ 96 w 131"/>
                  <a:gd name="T17" fmla="*/ 26 h 211"/>
                  <a:gd name="T18" fmla="*/ 115 w 131"/>
                  <a:gd name="T19" fmla="*/ 15 h 211"/>
                  <a:gd name="T20" fmla="*/ 131 w 131"/>
                  <a:gd name="T21" fmla="*/ 30 h 211"/>
                  <a:gd name="T22" fmla="*/ 131 w 131"/>
                  <a:gd name="T23" fmla="*/ 33 h 211"/>
                  <a:gd name="T24" fmla="*/ 122 w 131"/>
                  <a:gd name="T25" fmla="*/ 109 h 211"/>
                  <a:gd name="T26" fmla="*/ 119 w 131"/>
                  <a:gd name="T27" fmla="*/ 122 h 211"/>
                  <a:gd name="T28" fmla="*/ 110 w 131"/>
                  <a:gd name="T29" fmla="*/ 132 h 211"/>
                  <a:gd name="T30" fmla="*/ 57 w 131"/>
                  <a:gd name="T31" fmla="*/ 140 h 211"/>
                  <a:gd name="T32" fmla="*/ 56 w 131"/>
                  <a:gd name="T33" fmla="*/ 140 h 211"/>
                  <a:gd name="T34" fmla="*/ 55 w 131"/>
                  <a:gd name="T35" fmla="*/ 140 h 211"/>
                  <a:gd name="T36" fmla="*/ 55 w 131"/>
                  <a:gd name="T37" fmla="*/ 145 h 211"/>
                  <a:gd name="T38" fmla="*/ 55 w 131"/>
                  <a:gd name="T39" fmla="*/ 195 h 211"/>
                  <a:gd name="T40" fmla="*/ 46 w 131"/>
                  <a:gd name="T41" fmla="*/ 209 h 211"/>
                  <a:gd name="T42" fmla="*/ 31 w 131"/>
                  <a:gd name="T43" fmla="*/ 200 h 211"/>
                  <a:gd name="T44" fmla="*/ 29 w 131"/>
                  <a:gd name="T45" fmla="*/ 170 h 211"/>
                  <a:gd name="T46" fmla="*/ 31 w 131"/>
                  <a:gd name="T47" fmla="*/ 138 h 211"/>
                  <a:gd name="T48" fmla="*/ 34 w 131"/>
                  <a:gd name="T49" fmla="*/ 130 h 211"/>
                  <a:gd name="T50" fmla="*/ 52 w 131"/>
                  <a:gd name="T51" fmla="*/ 116 h 211"/>
                  <a:gd name="T52" fmla="*/ 80 w 131"/>
                  <a:gd name="T53" fmla="*/ 111 h 211"/>
                  <a:gd name="T54" fmla="*/ 85 w 131"/>
                  <a:gd name="T55" fmla="*/ 107 h 211"/>
                  <a:gd name="T56" fmla="*/ 92 w 131"/>
                  <a:gd name="T57" fmla="*/ 62 h 211"/>
                  <a:gd name="T58" fmla="*/ 92 w 131"/>
                  <a:gd name="T59" fmla="*/ 60 h 211"/>
                  <a:gd name="T60" fmla="*/ 82 w 131"/>
                  <a:gd name="T61" fmla="*/ 63 h 211"/>
                  <a:gd name="T62" fmla="*/ 53 w 131"/>
                  <a:gd name="T63" fmla="*/ 63 h 211"/>
                  <a:gd name="T64" fmla="*/ 36 w 131"/>
                  <a:gd name="T65" fmla="*/ 60 h 211"/>
                  <a:gd name="T66" fmla="*/ 27 w 131"/>
                  <a:gd name="T67" fmla="*/ 46 h 211"/>
                  <a:gd name="T68" fmla="*/ 26 w 131"/>
                  <a:gd name="T69" fmla="*/ 43 h 211"/>
                  <a:gd name="T70" fmla="*/ 2 w 131"/>
                  <a:gd name="T71" fmla="*/ 21 h 211"/>
                  <a:gd name="T72" fmla="*/ 0 w 131"/>
                  <a:gd name="T73" fmla="*/ 19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1" h="211">
                    <a:moveTo>
                      <a:pt x="0" y="19"/>
                    </a:moveTo>
                    <a:cubicBezTo>
                      <a:pt x="6" y="12"/>
                      <a:pt x="12" y="6"/>
                      <a:pt x="18" y="0"/>
                    </a:cubicBezTo>
                    <a:cubicBezTo>
                      <a:pt x="29" y="10"/>
                      <a:pt x="40" y="20"/>
                      <a:pt x="51" y="30"/>
                    </a:cubicBezTo>
                    <a:cubicBezTo>
                      <a:pt x="50" y="31"/>
                      <a:pt x="49" y="32"/>
                      <a:pt x="48" y="33"/>
                    </a:cubicBezTo>
                    <a:cubicBezTo>
                      <a:pt x="49" y="34"/>
                      <a:pt x="49" y="35"/>
                      <a:pt x="50" y="36"/>
                    </a:cubicBezTo>
                    <a:cubicBezTo>
                      <a:pt x="49" y="37"/>
                      <a:pt x="48" y="37"/>
                      <a:pt x="46" y="39"/>
                    </a:cubicBezTo>
                    <a:cubicBezTo>
                      <a:pt x="51" y="39"/>
                      <a:pt x="55" y="40"/>
                      <a:pt x="60" y="41"/>
                    </a:cubicBezTo>
                    <a:cubicBezTo>
                      <a:pt x="70" y="42"/>
                      <a:pt x="80" y="41"/>
                      <a:pt x="89" y="35"/>
                    </a:cubicBezTo>
                    <a:cubicBezTo>
                      <a:pt x="92" y="32"/>
                      <a:pt x="95" y="30"/>
                      <a:pt x="96" y="26"/>
                    </a:cubicBezTo>
                    <a:cubicBezTo>
                      <a:pt x="100" y="18"/>
                      <a:pt x="107" y="15"/>
                      <a:pt x="115" y="15"/>
                    </a:cubicBezTo>
                    <a:cubicBezTo>
                      <a:pt x="122" y="16"/>
                      <a:pt x="129" y="23"/>
                      <a:pt x="131" y="30"/>
                    </a:cubicBezTo>
                    <a:cubicBezTo>
                      <a:pt x="131" y="31"/>
                      <a:pt x="131" y="32"/>
                      <a:pt x="131" y="33"/>
                    </a:cubicBezTo>
                    <a:cubicBezTo>
                      <a:pt x="129" y="59"/>
                      <a:pt x="128" y="84"/>
                      <a:pt x="122" y="109"/>
                    </a:cubicBezTo>
                    <a:cubicBezTo>
                      <a:pt x="121" y="114"/>
                      <a:pt x="120" y="118"/>
                      <a:pt x="119" y="122"/>
                    </a:cubicBezTo>
                    <a:cubicBezTo>
                      <a:pt x="118" y="127"/>
                      <a:pt x="114" y="130"/>
                      <a:pt x="110" y="132"/>
                    </a:cubicBezTo>
                    <a:cubicBezTo>
                      <a:pt x="93" y="140"/>
                      <a:pt x="75" y="142"/>
                      <a:pt x="57" y="140"/>
                    </a:cubicBezTo>
                    <a:cubicBezTo>
                      <a:pt x="57" y="140"/>
                      <a:pt x="56" y="140"/>
                      <a:pt x="56" y="140"/>
                    </a:cubicBezTo>
                    <a:cubicBezTo>
                      <a:pt x="56" y="140"/>
                      <a:pt x="56" y="140"/>
                      <a:pt x="55" y="140"/>
                    </a:cubicBezTo>
                    <a:cubicBezTo>
                      <a:pt x="55" y="142"/>
                      <a:pt x="55" y="144"/>
                      <a:pt x="55" y="145"/>
                    </a:cubicBezTo>
                    <a:cubicBezTo>
                      <a:pt x="53" y="162"/>
                      <a:pt x="53" y="178"/>
                      <a:pt x="55" y="195"/>
                    </a:cubicBezTo>
                    <a:cubicBezTo>
                      <a:pt x="56" y="202"/>
                      <a:pt x="52" y="208"/>
                      <a:pt x="46" y="209"/>
                    </a:cubicBezTo>
                    <a:cubicBezTo>
                      <a:pt x="39" y="211"/>
                      <a:pt x="32" y="207"/>
                      <a:pt x="31" y="200"/>
                    </a:cubicBezTo>
                    <a:cubicBezTo>
                      <a:pt x="30" y="190"/>
                      <a:pt x="29" y="180"/>
                      <a:pt x="29" y="170"/>
                    </a:cubicBezTo>
                    <a:cubicBezTo>
                      <a:pt x="28" y="159"/>
                      <a:pt x="29" y="148"/>
                      <a:pt x="31" y="138"/>
                    </a:cubicBezTo>
                    <a:cubicBezTo>
                      <a:pt x="32" y="135"/>
                      <a:pt x="33" y="133"/>
                      <a:pt x="34" y="130"/>
                    </a:cubicBezTo>
                    <a:cubicBezTo>
                      <a:pt x="37" y="122"/>
                      <a:pt x="44" y="118"/>
                      <a:pt x="52" y="116"/>
                    </a:cubicBezTo>
                    <a:cubicBezTo>
                      <a:pt x="61" y="113"/>
                      <a:pt x="71" y="112"/>
                      <a:pt x="80" y="111"/>
                    </a:cubicBezTo>
                    <a:cubicBezTo>
                      <a:pt x="84" y="111"/>
                      <a:pt x="84" y="111"/>
                      <a:pt x="85" y="107"/>
                    </a:cubicBezTo>
                    <a:cubicBezTo>
                      <a:pt x="88" y="92"/>
                      <a:pt x="90" y="77"/>
                      <a:pt x="92" y="62"/>
                    </a:cubicBezTo>
                    <a:cubicBezTo>
                      <a:pt x="92" y="61"/>
                      <a:pt x="92" y="61"/>
                      <a:pt x="92" y="60"/>
                    </a:cubicBezTo>
                    <a:cubicBezTo>
                      <a:pt x="88" y="61"/>
                      <a:pt x="85" y="62"/>
                      <a:pt x="82" y="63"/>
                    </a:cubicBezTo>
                    <a:cubicBezTo>
                      <a:pt x="72" y="65"/>
                      <a:pt x="63" y="65"/>
                      <a:pt x="53" y="63"/>
                    </a:cubicBezTo>
                    <a:cubicBezTo>
                      <a:pt x="47" y="63"/>
                      <a:pt x="42" y="62"/>
                      <a:pt x="36" y="60"/>
                    </a:cubicBezTo>
                    <a:cubicBezTo>
                      <a:pt x="28" y="59"/>
                      <a:pt x="25" y="54"/>
                      <a:pt x="27" y="46"/>
                    </a:cubicBezTo>
                    <a:cubicBezTo>
                      <a:pt x="27" y="45"/>
                      <a:pt x="27" y="44"/>
                      <a:pt x="26" y="43"/>
                    </a:cubicBezTo>
                    <a:cubicBezTo>
                      <a:pt x="18" y="36"/>
                      <a:pt x="10" y="28"/>
                      <a:pt x="2" y="21"/>
                    </a:cubicBezTo>
                    <a:cubicBezTo>
                      <a:pt x="1" y="20"/>
                      <a:pt x="1" y="20"/>
                      <a:pt x="0" y="19"/>
                    </a:cubicBezTo>
                    <a:close/>
                  </a:path>
                </a:pathLst>
              </a:custGeom>
              <a:grpFill/>
              <a:ln w="9525">
                <a:noFill/>
                <a:round/>
              </a:ln>
            </p:spPr>
            <p:txBody>
              <a:bodyPr vert="horz" wrap="square" lIns="91440" tIns="45720" rIns="91440" bIns="45720" numCol="1" anchor="t" anchorCtr="0" compatLnSpc="1"/>
              <a:lstStyle/>
              <a:p>
                <a:endParaRPr lang="zh-CN" altLang="en-US"/>
              </a:p>
            </p:txBody>
          </p:sp>
          <p:sp>
            <p:nvSpPr>
              <p:cNvPr id="20" name="Freeform 83"/>
              <p:cNvSpPr/>
              <p:nvPr/>
            </p:nvSpPr>
            <p:spPr bwMode="auto">
              <a:xfrm>
                <a:off x="5081" y="3412"/>
                <a:ext cx="208" cy="298"/>
              </a:xfrm>
              <a:custGeom>
                <a:avLst/>
                <a:gdLst>
                  <a:gd name="T0" fmla="*/ 39 w 87"/>
                  <a:gd name="T1" fmla="*/ 108 h 125"/>
                  <a:gd name="T2" fmla="*/ 48 w 87"/>
                  <a:gd name="T3" fmla="*/ 111 h 125"/>
                  <a:gd name="T4" fmla="*/ 52 w 87"/>
                  <a:gd name="T5" fmla="*/ 118 h 125"/>
                  <a:gd name="T6" fmla="*/ 50 w 87"/>
                  <a:gd name="T7" fmla="*/ 119 h 125"/>
                  <a:gd name="T8" fmla="*/ 46 w 87"/>
                  <a:gd name="T9" fmla="*/ 118 h 125"/>
                  <a:gd name="T10" fmla="*/ 45 w 87"/>
                  <a:gd name="T11" fmla="*/ 118 h 125"/>
                  <a:gd name="T12" fmla="*/ 44 w 87"/>
                  <a:gd name="T13" fmla="*/ 125 h 125"/>
                  <a:gd name="T14" fmla="*/ 34 w 87"/>
                  <a:gd name="T15" fmla="*/ 114 h 125"/>
                  <a:gd name="T16" fmla="*/ 20 w 87"/>
                  <a:gd name="T17" fmla="*/ 125 h 125"/>
                  <a:gd name="T18" fmla="*/ 22 w 87"/>
                  <a:gd name="T19" fmla="*/ 115 h 125"/>
                  <a:gd name="T20" fmla="*/ 31 w 87"/>
                  <a:gd name="T21" fmla="*/ 109 h 125"/>
                  <a:gd name="T22" fmla="*/ 33 w 87"/>
                  <a:gd name="T23" fmla="*/ 107 h 125"/>
                  <a:gd name="T24" fmla="*/ 33 w 87"/>
                  <a:gd name="T25" fmla="*/ 81 h 125"/>
                  <a:gd name="T26" fmla="*/ 33 w 87"/>
                  <a:gd name="T27" fmla="*/ 80 h 125"/>
                  <a:gd name="T28" fmla="*/ 27 w 87"/>
                  <a:gd name="T29" fmla="*/ 81 h 125"/>
                  <a:gd name="T30" fmla="*/ 7 w 87"/>
                  <a:gd name="T31" fmla="*/ 81 h 125"/>
                  <a:gd name="T32" fmla="*/ 1 w 87"/>
                  <a:gd name="T33" fmla="*/ 73 h 125"/>
                  <a:gd name="T34" fmla="*/ 12 w 87"/>
                  <a:gd name="T35" fmla="*/ 65 h 125"/>
                  <a:gd name="T36" fmla="*/ 43 w 87"/>
                  <a:gd name="T37" fmla="*/ 62 h 125"/>
                  <a:gd name="T38" fmla="*/ 70 w 87"/>
                  <a:gd name="T39" fmla="*/ 31 h 125"/>
                  <a:gd name="T40" fmla="*/ 73 w 87"/>
                  <a:gd name="T41" fmla="*/ 11 h 125"/>
                  <a:gd name="T42" fmla="*/ 81 w 87"/>
                  <a:gd name="T43" fmla="*/ 1 h 125"/>
                  <a:gd name="T44" fmla="*/ 87 w 87"/>
                  <a:gd name="T45" fmla="*/ 5 h 125"/>
                  <a:gd name="T46" fmla="*/ 86 w 87"/>
                  <a:gd name="T47" fmla="*/ 23 h 125"/>
                  <a:gd name="T48" fmla="*/ 72 w 87"/>
                  <a:gd name="T49" fmla="*/ 58 h 125"/>
                  <a:gd name="T50" fmla="*/ 52 w 87"/>
                  <a:gd name="T51" fmla="*/ 73 h 125"/>
                  <a:gd name="T52" fmla="*/ 41 w 87"/>
                  <a:gd name="T53" fmla="*/ 77 h 125"/>
                  <a:gd name="T54" fmla="*/ 39 w 87"/>
                  <a:gd name="T55" fmla="*/ 79 h 125"/>
                  <a:gd name="T56" fmla="*/ 39 w 87"/>
                  <a:gd name="T57" fmla="*/ 108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7" h="125">
                    <a:moveTo>
                      <a:pt x="39" y="108"/>
                    </a:moveTo>
                    <a:cubicBezTo>
                      <a:pt x="43" y="109"/>
                      <a:pt x="46" y="110"/>
                      <a:pt x="48" y="111"/>
                    </a:cubicBezTo>
                    <a:cubicBezTo>
                      <a:pt x="52" y="112"/>
                      <a:pt x="53" y="115"/>
                      <a:pt x="52" y="118"/>
                    </a:cubicBezTo>
                    <a:cubicBezTo>
                      <a:pt x="52" y="120"/>
                      <a:pt x="51" y="120"/>
                      <a:pt x="50" y="119"/>
                    </a:cubicBezTo>
                    <a:cubicBezTo>
                      <a:pt x="48" y="119"/>
                      <a:pt x="47" y="119"/>
                      <a:pt x="46" y="118"/>
                    </a:cubicBezTo>
                    <a:cubicBezTo>
                      <a:pt x="46" y="118"/>
                      <a:pt x="45" y="118"/>
                      <a:pt x="45" y="118"/>
                    </a:cubicBezTo>
                    <a:cubicBezTo>
                      <a:pt x="45" y="120"/>
                      <a:pt x="44" y="123"/>
                      <a:pt x="44" y="125"/>
                    </a:cubicBezTo>
                    <a:cubicBezTo>
                      <a:pt x="38" y="122"/>
                      <a:pt x="36" y="120"/>
                      <a:pt x="34" y="114"/>
                    </a:cubicBezTo>
                    <a:cubicBezTo>
                      <a:pt x="30" y="119"/>
                      <a:pt x="26" y="123"/>
                      <a:pt x="20" y="125"/>
                    </a:cubicBezTo>
                    <a:cubicBezTo>
                      <a:pt x="18" y="122"/>
                      <a:pt x="19" y="117"/>
                      <a:pt x="22" y="115"/>
                    </a:cubicBezTo>
                    <a:cubicBezTo>
                      <a:pt x="25" y="113"/>
                      <a:pt x="28" y="111"/>
                      <a:pt x="31" y="109"/>
                    </a:cubicBezTo>
                    <a:cubicBezTo>
                      <a:pt x="32" y="109"/>
                      <a:pt x="33" y="108"/>
                      <a:pt x="33" y="107"/>
                    </a:cubicBezTo>
                    <a:cubicBezTo>
                      <a:pt x="33" y="99"/>
                      <a:pt x="33" y="90"/>
                      <a:pt x="33" y="81"/>
                    </a:cubicBezTo>
                    <a:cubicBezTo>
                      <a:pt x="33" y="81"/>
                      <a:pt x="33" y="81"/>
                      <a:pt x="33" y="80"/>
                    </a:cubicBezTo>
                    <a:cubicBezTo>
                      <a:pt x="31" y="81"/>
                      <a:pt x="29" y="81"/>
                      <a:pt x="27" y="81"/>
                    </a:cubicBezTo>
                    <a:cubicBezTo>
                      <a:pt x="20" y="81"/>
                      <a:pt x="13" y="81"/>
                      <a:pt x="7" y="81"/>
                    </a:cubicBezTo>
                    <a:cubicBezTo>
                      <a:pt x="2" y="81"/>
                      <a:pt x="0" y="78"/>
                      <a:pt x="1" y="73"/>
                    </a:cubicBezTo>
                    <a:cubicBezTo>
                      <a:pt x="3" y="68"/>
                      <a:pt x="7" y="65"/>
                      <a:pt x="12" y="65"/>
                    </a:cubicBezTo>
                    <a:cubicBezTo>
                      <a:pt x="23" y="66"/>
                      <a:pt x="33" y="65"/>
                      <a:pt x="43" y="62"/>
                    </a:cubicBezTo>
                    <a:cubicBezTo>
                      <a:pt x="58" y="57"/>
                      <a:pt x="67" y="46"/>
                      <a:pt x="70" y="31"/>
                    </a:cubicBezTo>
                    <a:cubicBezTo>
                      <a:pt x="72" y="24"/>
                      <a:pt x="72" y="18"/>
                      <a:pt x="73" y="11"/>
                    </a:cubicBezTo>
                    <a:cubicBezTo>
                      <a:pt x="73" y="6"/>
                      <a:pt x="76" y="2"/>
                      <a:pt x="81" y="1"/>
                    </a:cubicBezTo>
                    <a:cubicBezTo>
                      <a:pt x="84" y="0"/>
                      <a:pt x="87" y="2"/>
                      <a:pt x="87" y="5"/>
                    </a:cubicBezTo>
                    <a:cubicBezTo>
                      <a:pt x="87" y="11"/>
                      <a:pt x="87" y="17"/>
                      <a:pt x="86" y="23"/>
                    </a:cubicBezTo>
                    <a:cubicBezTo>
                      <a:pt x="84" y="36"/>
                      <a:pt x="80" y="48"/>
                      <a:pt x="72" y="58"/>
                    </a:cubicBezTo>
                    <a:cubicBezTo>
                      <a:pt x="66" y="64"/>
                      <a:pt x="59" y="69"/>
                      <a:pt x="52" y="73"/>
                    </a:cubicBezTo>
                    <a:cubicBezTo>
                      <a:pt x="48" y="74"/>
                      <a:pt x="45" y="76"/>
                      <a:pt x="41" y="77"/>
                    </a:cubicBezTo>
                    <a:cubicBezTo>
                      <a:pt x="40" y="78"/>
                      <a:pt x="39" y="79"/>
                      <a:pt x="39" y="79"/>
                    </a:cubicBezTo>
                    <a:cubicBezTo>
                      <a:pt x="39" y="89"/>
                      <a:pt x="39" y="99"/>
                      <a:pt x="39" y="108"/>
                    </a:cubicBezTo>
                    <a:close/>
                  </a:path>
                </a:pathLst>
              </a:custGeom>
              <a:grpFill/>
              <a:ln w="9525">
                <a:noFill/>
                <a:round/>
              </a:ln>
            </p:spPr>
            <p:txBody>
              <a:bodyPr vert="horz" wrap="square" lIns="91440" tIns="45720" rIns="91440" bIns="45720" numCol="1" anchor="t" anchorCtr="0" compatLnSpc="1"/>
              <a:lstStyle/>
              <a:p>
                <a:endParaRPr lang="zh-CN" altLang="en-US"/>
              </a:p>
            </p:txBody>
          </p:sp>
          <p:sp>
            <p:nvSpPr>
              <p:cNvPr id="21" name="Freeform 84"/>
              <p:cNvSpPr/>
              <p:nvPr/>
            </p:nvSpPr>
            <p:spPr bwMode="auto">
              <a:xfrm>
                <a:off x="5129" y="3130"/>
                <a:ext cx="102" cy="102"/>
              </a:xfrm>
              <a:custGeom>
                <a:avLst/>
                <a:gdLst>
                  <a:gd name="T0" fmla="*/ 22 w 43"/>
                  <a:gd name="T1" fmla="*/ 1 h 43"/>
                  <a:gd name="T2" fmla="*/ 43 w 43"/>
                  <a:gd name="T3" fmla="*/ 22 h 43"/>
                  <a:gd name="T4" fmla="*/ 22 w 43"/>
                  <a:gd name="T5" fmla="*/ 43 h 43"/>
                  <a:gd name="T6" fmla="*/ 1 w 43"/>
                  <a:gd name="T7" fmla="*/ 21 h 43"/>
                  <a:gd name="T8" fmla="*/ 22 w 43"/>
                  <a:gd name="T9" fmla="*/ 1 h 43"/>
                </a:gdLst>
                <a:ahLst/>
                <a:cxnLst>
                  <a:cxn ang="0">
                    <a:pos x="T0" y="T1"/>
                  </a:cxn>
                  <a:cxn ang="0">
                    <a:pos x="T2" y="T3"/>
                  </a:cxn>
                  <a:cxn ang="0">
                    <a:pos x="T4" y="T5"/>
                  </a:cxn>
                  <a:cxn ang="0">
                    <a:pos x="T6" y="T7"/>
                  </a:cxn>
                  <a:cxn ang="0">
                    <a:pos x="T8" y="T9"/>
                  </a:cxn>
                </a:cxnLst>
                <a:rect l="0" t="0" r="r" b="b"/>
                <a:pathLst>
                  <a:path w="43" h="43">
                    <a:moveTo>
                      <a:pt x="22" y="1"/>
                    </a:moveTo>
                    <a:cubicBezTo>
                      <a:pt x="34" y="1"/>
                      <a:pt x="43" y="10"/>
                      <a:pt x="43" y="22"/>
                    </a:cubicBezTo>
                    <a:cubicBezTo>
                      <a:pt x="42" y="34"/>
                      <a:pt x="33" y="43"/>
                      <a:pt x="22" y="43"/>
                    </a:cubicBezTo>
                    <a:cubicBezTo>
                      <a:pt x="10" y="42"/>
                      <a:pt x="0" y="33"/>
                      <a:pt x="1" y="21"/>
                    </a:cubicBezTo>
                    <a:cubicBezTo>
                      <a:pt x="1" y="10"/>
                      <a:pt x="11" y="0"/>
                      <a:pt x="22" y="1"/>
                    </a:cubicBezTo>
                    <a:close/>
                  </a:path>
                </a:pathLst>
              </a:custGeom>
              <a:grpFill/>
              <a:ln w="9525">
                <a:noFill/>
                <a:round/>
              </a:ln>
            </p:spPr>
            <p:txBody>
              <a:bodyPr vert="horz" wrap="square" lIns="91440" tIns="45720" rIns="91440" bIns="45720" numCol="1" anchor="t" anchorCtr="0" compatLnSpc="1"/>
              <a:lstStyle/>
              <a:p>
                <a:endParaRPr lang="zh-CN" altLang="en-US"/>
              </a:p>
            </p:txBody>
          </p:sp>
        </p:grpSp>
      </p:grpSp>
      <p:grpSp>
        <p:nvGrpSpPr>
          <p:cNvPr id="22" name="组合 21"/>
          <p:cNvGrpSpPr/>
          <p:nvPr/>
        </p:nvGrpSpPr>
        <p:grpSpPr>
          <a:xfrm>
            <a:off x="1600129" y="1401008"/>
            <a:ext cx="897207" cy="897206"/>
            <a:chOff x="2133505" y="1868011"/>
            <a:chExt cx="1196276" cy="1196274"/>
          </a:xfrm>
        </p:grpSpPr>
        <p:sp>
          <p:nvSpPr>
            <p:cNvPr id="23" name="Teardrop 40"/>
            <p:cNvSpPr/>
            <p:nvPr/>
          </p:nvSpPr>
          <p:spPr>
            <a:xfrm>
              <a:off x="2133505" y="1868011"/>
              <a:ext cx="1196276" cy="1196274"/>
            </a:xfrm>
            <a:prstGeom prst="teardrop">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4" name="组合 23"/>
            <p:cNvGrpSpPr/>
            <p:nvPr/>
          </p:nvGrpSpPr>
          <p:grpSpPr>
            <a:xfrm>
              <a:off x="2594152" y="2091252"/>
              <a:ext cx="489277" cy="684119"/>
              <a:chOff x="9451975" y="2613025"/>
              <a:chExt cx="538163" cy="752475"/>
            </a:xfrm>
            <a:solidFill>
              <a:schemeClr val="bg1"/>
            </a:solidFill>
          </p:grpSpPr>
          <p:sp>
            <p:nvSpPr>
              <p:cNvPr id="25" name="Freeform 10"/>
              <p:cNvSpPr/>
              <p:nvPr/>
            </p:nvSpPr>
            <p:spPr bwMode="auto">
              <a:xfrm>
                <a:off x="9526588" y="2651125"/>
                <a:ext cx="142875" cy="153987"/>
              </a:xfrm>
              <a:custGeom>
                <a:avLst/>
                <a:gdLst>
                  <a:gd name="T0" fmla="*/ 4 w 38"/>
                  <a:gd name="T1" fmla="*/ 26 h 41"/>
                  <a:gd name="T2" fmla="*/ 19 w 38"/>
                  <a:gd name="T3" fmla="*/ 41 h 41"/>
                  <a:gd name="T4" fmla="*/ 34 w 38"/>
                  <a:gd name="T5" fmla="*/ 26 h 41"/>
                  <a:gd name="T6" fmla="*/ 37 w 38"/>
                  <a:gd name="T7" fmla="*/ 20 h 41"/>
                  <a:gd name="T8" fmla="*/ 35 w 38"/>
                  <a:gd name="T9" fmla="*/ 17 h 41"/>
                  <a:gd name="T10" fmla="*/ 19 w 38"/>
                  <a:gd name="T11" fmla="*/ 0 h 41"/>
                  <a:gd name="T12" fmla="*/ 3 w 38"/>
                  <a:gd name="T13" fmla="*/ 17 h 41"/>
                  <a:gd name="T14" fmla="*/ 0 w 38"/>
                  <a:gd name="T15" fmla="*/ 20 h 41"/>
                  <a:gd name="T16" fmla="*/ 4 w 38"/>
                  <a:gd name="T17" fmla="*/ 26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41">
                    <a:moveTo>
                      <a:pt x="4" y="26"/>
                    </a:moveTo>
                    <a:cubicBezTo>
                      <a:pt x="6" y="34"/>
                      <a:pt x="11" y="41"/>
                      <a:pt x="19" y="41"/>
                    </a:cubicBezTo>
                    <a:cubicBezTo>
                      <a:pt x="27" y="41"/>
                      <a:pt x="32" y="34"/>
                      <a:pt x="34" y="26"/>
                    </a:cubicBezTo>
                    <a:cubicBezTo>
                      <a:pt x="36" y="25"/>
                      <a:pt x="38" y="22"/>
                      <a:pt x="37" y="20"/>
                    </a:cubicBezTo>
                    <a:cubicBezTo>
                      <a:pt x="37" y="18"/>
                      <a:pt x="36" y="17"/>
                      <a:pt x="35" y="17"/>
                    </a:cubicBezTo>
                    <a:cubicBezTo>
                      <a:pt x="35" y="7"/>
                      <a:pt x="28" y="0"/>
                      <a:pt x="19" y="0"/>
                    </a:cubicBezTo>
                    <a:cubicBezTo>
                      <a:pt x="10" y="0"/>
                      <a:pt x="3" y="7"/>
                      <a:pt x="3" y="17"/>
                    </a:cubicBezTo>
                    <a:cubicBezTo>
                      <a:pt x="1" y="17"/>
                      <a:pt x="0" y="18"/>
                      <a:pt x="0" y="20"/>
                    </a:cubicBezTo>
                    <a:cubicBezTo>
                      <a:pt x="0" y="22"/>
                      <a:pt x="1" y="26"/>
                      <a:pt x="4" y="26"/>
                    </a:cubicBezTo>
                    <a:close/>
                  </a:path>
                </a:pathLst>
              </a:custGeom>
              <a:grpFill/>
              <a:ln w="9525">
                <a:noFill/>
                <a:round/>
              </a:ln>
            </p:spPr>
            <p:txBody>
              <a:bodyPr vert="horz" wrap="square" lIns="91440" tIns="45720" rIns="91440" bIns="45720" numCol="1" anchor="t" anchorCtr="0" compatLnSpc="1"/>
              <a:lstStyle/>
              <a:p>
                <a:endParaRPr lang="zh-CN" altLang="en-US"/>
              </a:p>
            </p:txBody>
          </p:sp>
          <p:sp>
            <p:nvSpPr>
              <p:cNvPr id="26" name="Freeform 11"/>
              <p:cNvSpPr/>
              <p:nvPr/>
            </p:nvSpPr>
            <p:spPr bwMode="auto">
              <a:xfrm>
                <a:off x="9451975" y="2813050"/>
                <a:ext cx="398463" cy="552450"/>
              </a:xfrm>
              <a:custGeom>
                <a:avLst/>
                <a:gdLst>
                  <a:gd name="T0" fmla="*/ 97 w 106"/>
                  <a:gd name="T1" fmla="*/ 36 h 147"/>
                  <a:gd name="T2" fmla="*/ 82 w 106"/>
                  <a:gd name="T3" fmla="*/ 38 h 147"/>
                  <a:gd name="T4" fmla="*/ 79 w 106"/>
                  <a:gd name="T5" fmla="*/ 37 h 147"/>
                  <a:gd name="T6" fmla="*/ 67 w 106"/>
                  <a:gd name="T7" fmla="*/ 11 h 147"/>
                  <a:gd name="T8" fmla="*/ 66 w 106"/>
                  <a:gd name="T9" fmla="*/ 8 h 147"/>
                  <a:gd name="T10" fmla="*/ 54 w 106"/>
                  <a:gd name="T11" fmla="*/ 2 h 147"/>
                  <a:gd name="T12" fmla="*/ 49 w 106"/>
                  <a:gd name="T13" fmla="*/ 0 h 147"/>
                  <a:gd name="T14" fmla="*/ 43 w 106"/>
                  <a:gd name="T15" fmla="*/ 22 h 147"/>
                  <a:gd name="T16" fmla="*/ 43 w 106"/>
                  <a:gd name="T17" fmla="*/ 5 h 147"/>
                  <a:gd name="T18" fmla="*/ 38 w 106"/>
                  <a:gd name="T19" fmla="*/ 2 h 147"/>
                  <a:gd name="T20" fmla="*/ 37 w 106"/>
                  <a:gd name="T21" fmla="*/ 9 h 147"/>
                  <a:gd name="T22" fmla="*/ 28 w 106"/>
                  <a:gd name="T23" fmla="*/ 0 h 147"/>
                  <a:gd name="T24" fmla="*/ 28 w 106"/>
                  <a:gd name="T25" fmla="*/ 0 h 147"/>
                  <a:gd name="T26" fmla="*/ 10 w 106"/>
                  <a:gd name="T27" fmla="*/ 7 h 147"/>
                  <a:gd name="T28" fmla="*/ 1 w 106"/>
                  <a:gd name="T29" fmla="*/ 69 h 147"/>
                  <a:gd name="T30" fmla="*/ 14 w 106"/>
                  <a:gd name="T31" fmla="*/ 70 h 147"/>
                  <a:gd name="T32" fmla="*/ 18 w 106"/>
                  <a:gd name="T33" fmla="*/ 23 h 147"/>
                  <a:gd name="T34" fmla="*/ 18 w 106"/>
                  <a:gd name="T35" fmla="*/ 65 h 147"/>
                  <a:gd name="T36" fmla="*/ 18 w 106"/>
                  <a:gd name="T37" fmla="*/ 138 h 147"/>
                  <a:gd name="T38" fmla="*/ 27 w 106"/>
                  <a:gd name="T39" fmla="*/ 147 h 147"/>
                  <a:gd name="T40" fmla="*/ 36 w 106"/>
                  <a:gd name="T41" fmla="*/ 138 h 147"/>
                  <a:gd name="T42" fmla="*/ 41 w 106"/>
                  <a:gd name="T43" fmla="*/ 77 h 147"/>
                  <a:gd name="T44" fmla="*/ 50 w 106"/>
                  <a:gd name="T45" fmla="*/ 147 h 147"/>
                  <a:gd name="T46" fmla="*/ 50 w 106"/>
                  <a:gd name="T47" fmla="*/ 147 h 147"/>
                  <a:gd name="T48" fmla="*/ 59 w 106"/>
                  <a:gd name="T49" fmla="*/ 70 h 147"/>
                  <a:gd name="T50" fmla="*/ 60 w 106"/>
                  <a:gd name="T51" fmla="*/ 29 h 147"/>
                  <a:gd name="T52" fmla="*/ 67 w 106"/>
                  <a:gd name="T53" fmla="*/ 43 h 147"/>
                  <a:gd name="T54" fmla="*/ 71 w 106"/>
                  <a:gd name="T55" fmla="*/ 50 h 147"/>
                  <a:gd name="T56" fmla="*/ 75 w 106"/>
                  <a:gd name="T57" fmla="*/ 52 h 147"/>
                  <a:gd name="T58" fmla="*/ 77 w 106"/>
                  <a:gd name="T59" fmla="*/ 52 h 147"/>
                  <a:gd name="T60" fmla="*/ 81 w 106"/>
                  <a:gd name="T61" fmla="*/ 52 h 147"/>
                  <a:gd name="T62" fmla="*/ 100 w 106"/>
                  <a:gd name="T63" fmla="*/ 49 h 147"/>
                  <a:gd name="T64" fmla="*/ 97 w 106"/>
                  <a:gd name="T65" fmla="*/ 36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6" h="147">
                    <a:moveTo>
                      <a:pt x="97" y="36"/>
                    </a:moveTo>
                    <a:cubicBezTo>
                      <a:pt x="97" y="36"/>
                      <a:pt x="97" y="36"/>
                      <a:pt x="97" y="36"/>
                    </a:cubicBezTo>
                    <a:cubicBezTo>
                      <a:pt x="95" y="36"/>
                      <a:pt x="91" y="37"/>
                      <a:pt x="87" y="37"/>
                    </a:cubicBezTo>
                    <a:cubicBezTo>
                      <a:pt x="85" y="38"/>
                      <a:pt x="83" y="38"/>
                      <a:pt x="82" y="38"/>
                    </a:cubicBezTo>
                    <a:cubicBezTo>
                      <a:pt x="81" y="38"/>
                      <a:pt x="81" y="38"/>
                      <a:pt x="80" y="38"/>
                    </a:cubicBezTo>
                    <a:cubicBezTo>
                      <a:pt x="80" y="38"/>
                      <a:pt x="80" y="37"/>
                      <a:pt x="79" y="37"/>
                    </a:cubicBezTo>
                    <a:cubicBezTo>
                      <a:pt x="77" y="32"/>
                      <a:pt x="73" y="25"/>
                      <a:pt x="71" y="19"/>
                    </a:cubicBezTo>
                    <a:cubicBezTo>
                      <a:pt x="69" y="16"/>
                      <a:pt x="68" y="13"/>
                      <a:pt x="67" y="11"/>
                    </a:cubicBezTo>
                    <a:cubicBezTo>
                      <a:pt x="67" y="10"/>
                      <a:pt x="66" y="10"/>
                      <a:pt x="66" y="9"/>
                    </a:cubicBezTo>
                    <a:cubicBezTo>
                      <a:pt x="66" y="8"/>
                      <a:pt x="66" y="8"/>
                      <a:pt x="66" y="8"/>
                    </a:cubicBezTo>
                    <a:cubicBezTo>
                      <a:pt x="65" y="7"/>
                      <a:pt x="65" y="6"/>
                      <a:pt x="64" y="6"/>
                    </a:cubicBezTo>
                    <a:cubicBezTo>
                      <a:pt x="63" y="5"/>
                      <a:pt x="61" y="3"/>
                      <a:pt x="54" y="2"/>
                    </a:cubicBezTo>
                    <a:cubicBezTo>
                      <a:pt x="52" y="1"/>
                      <a:pt x="51" y="0"/>
                      <a:pt x="49" y="0"/>
                    </a:cubicBezTo>
                    <a:cubicBezTo>
                      <a:pt x="49" y="0"/>
                      <a:pt x="49" y="0"/>
                      <a:pt x="49" y="0"/>
                    </a:cubicBezTo>
                    <a:cubicBezTo>
                      <a:pt x="49" y="0"/>
                      <a:pt x="49" y="0"/>
                      <a:pt x="49" y="0"/>
                    </a:cubicBezTo>
                    <a:cubicBezTo>
                      <a:pt x="49" y="4"/>
                      <a:pt x="48" y="12"/>
                      <a:pt x="43" y="22"/>
                    </a:cubicBezTo>
                    <a:cubicBezTo>
                      <a:pt x="42" y="15"/>
                      <a:pt x="41" y="9"/>
                      <a:pt x="41" y="9"/>
                    </a:cubicBezTo>
                    <a:cubicBezTo>
                      <a:pt x="43" y="5"/>
                      <a:pt x="43" y="5"/>
                      <a:pt x="43" y="5"/>
                    </a:cubicBezTo>
                    <a:cubicBezTo>
                      <a:pt x="40" y="2"/>
                      <a:pt x="40" y="2"/>
                      <a:pt x="40" y="2"/>
                    </a:cubicBezTo>
                    <a:cubicBezTo>
                      <a:pt x="38" y="2"/>
                      <a:pt x="38" y="2"/>
                      <a:pt x="38" y="2"/>
                    </a:cubicBezTo>
                    <a:cubicBezTo>
                      <a:pt x="35" y="5"/>
                      <a:pt x="35" y="5"/>
                      <a:pt x="35" y="5"/>
                    </a:cubicBezTo>
                    <a:cubicBezTo>
                      <a:pt x="37" y="9"/>
                      <a:pt x="37" y="9"/>
                      <a:pt x="37" y="9"/>
                    </a:cubicBezTo>
                    <a:cubicBezTo>
                      <a:pt x="36" y="9"/>
                      <a:pt x="35" y="15"/>
                      <a:pt x="35" y="22"/>
                    </a:cubicBezTo>
                    <a:cubicBezTo>
                      <a:pt x="30" y="12"/>
                      <a:pt x="28" y="4"/>
                      <a:pt x="28" y="0"/>
                    </a:cubicBezTo>
                    <a:cubicBezTo>
                      <a:pt x="28" y="0"/>
                      <a:pt x="28" y="0"/>
                      <a:pt x="28" y="0"/>
                    </a:cubicBezTo>
                    <a:cubicBezTo>
                      <a:pt x="28" y="0"/>
                      <a:pt x="28" y="0"/>
                      <a:pt x="28" y="0"/>
                    </a:cubicBezTo>
                    <a:cubicBezTo>
                      <a:pt x="27" y="0"/>
                      <a:pt x="25" y="1"/>
                      <a:pt x="24" y="2"/>
                    </a:cubicBezTo>
                    <a:cubicBezTo>
                      <a:pt x="20" y="3"/>
                      <a:pt x="14" y="5"/>
                      <a:pt x="10" y="7"/>
                    </a:cubicBezTo>
                    <a:cubicBezTo>
                      <a:pt x="8" y="9"/>
                      <a:pt x="2" y="17"/>
                      <a:pt x="0" y="44"/>
                    </a:cubicBezTo>
                    <a:cubicBezTo>
                      <a:pt x="0" y="53"/>
                      <a:pt x="1" y="69"/>
                      <a:pt x="1" y="69"/>
                    </a:cubicBezTo>
                    <a:cubicBezTo>
                      <a:pt x="2" y="73"/>
                      <a:pt x="3" y="77"/>
                      <a:pt x="7" y="77"/>
                    </a:cubicBezTo>
                    <a:cubicBezTo>
                      <a:pt x="12" y="77"/>
                      <a:pt x="14" y="74"/>
                      <a:pt x="14" y="70"/>
                    </a:cubicBezTo>
                    <a:cubicBezTo>
                      <a:pt x="14" y="70"/>
                      <a:pt x="13" y="56"/>
                      <a:pt x="14" y="45"/>
                    </a:cubicBezTo>
                    <a:cubicBezTo>
                      <a:pt x="14" y="36"/>
                      <a:pt x="16" y="23"/>
                      <a:pt x="18" y="23"/>
                    </a:cubicBezTo>
                    <a:cubicBezTo>
                      <a:pt x="18" y="23"/>
                      <a:pt x="18" y="23"/>
                      <a:pt x="18" y="23"/>
                    </a:cubicBezTo>
                    <a:cubicBezTo>
                      <a:pt x="18" y="65"/>
                      <a:pt x="18" y="65"/>
                      <a:pt x="18" y="65"/>
                    </a:cubicBezTo>
                    <a:cubicBezTo>
                      <a:pt x="18" y="67"/>
                      <a:pt x="18" y="69"/>
                      <a:pt x="18" y="70"/>
                    </a:cubicBezTo>
                    <a:cubicBezTo>
                      <a:pt x="18" y="138"/>
                      <a:pt x="18" y="138"/>
                      <a:pt x="18" y="138"/>
                    </a:cubicBezTo>
                    <a:cubicBezTo>
                      <a:pt x="18" y="143"/>
                      <a:pt x="22" y="147"/>
                      <a:pt x="27" y="147"/>
                    </a:cubicBezTo>
                    <a:cubicBezTo>
                      <a:pt x="27" y="147"/>
                      <a:pt x="27" y="147"/>
                      <a:pt x="27" y="147"/>
                    </a:cubicBezTo>
                    <a:cubicBezTo>
                      <a:pt x="27" y="147"/>
                      <a:pt x="27" y="147"/>
                      <a:pt x="27" y="147"/>
                    </a:cubicBezTo>
                    <a:cubicBezTo>
                      <a:pt x="32" y="147"/>
                      <a:pt x="36" y="143"/>
                      <a:pt x="36" y="138"/>
                    </a:cubicBezTo>
                    <a:cubicBezTo>
                      <a:pt x="36" y="77"/>
                      <a:pt x="36" y="77"/>
                      <a:pt x="36" y="77"/>
                    </a:cubicBezTo>
                    <a:cubicBezTo>
                      <a:pt x="41" y="77"/>
                      <a:pt x="41" y="77"/>
                      <a:pt x="41" y="77"/>
                    </a:cubicBezTo>
                    <a:cubicBezTo>
                      <a:pt x="41" y="138"/>
                      <a:pt x="41" y="138"/>
                      <a:pt x="41" y="138"/>
                    </a:cubicBezTo>
                    <a:cubicBezTo>
                      <a:pt x="41" y="143"/>
                      <a:pt x="45" y="147"/>
                      <a:pt x="50" y="147"/>
                    </a:cubicBezTo>
                    <a:cubicBezTo>
                      <a:pt x="50" y="147"/>
                      <a:pt x="50" y="147"/>
                      <a:pt x="50" y="147"/>
                    </a:cubicBezTo>
                    <a:cubicBezTo>
                      <a:pt x="50" y="147"/>
                      <a:pt x="50" y="147"/>
                      <a:pt x="50" y="147"/>
                    </a:cubicBezTo>
                    <a:cubicBezTo>
                      <a:pt x="55" y="147"/>
                      <a:pt x="59" y="143"/>
                      <a:pt x="59" y="138"/>
                    </a:cubicBezTo>
                    <a:cubicBezTo>
                      <a:pt x="59" y="70"/>
                      <a:pt x="59" y="70"/>
                      <a:pt x="59" y="70"/>
                    </a:cubicBezTo>
                    <a:cubicBezTo>
                      <a:pt x="60" y="69"/>
                      <a:pt x="60" y="67"/>
                      <a:pt x="60" y="65"/>
                    </a:cubicBezTo>
                    <a:cubicBezTo>
                      <a:pt x="60" y="29"/>
                      <a:pt x="60" y="29"/>
                      <a:pt x="60" y="29"/>
                    </a:cubicBezTo>
                    <a:cubicBezTo>
                      <a:pt x="60" y="29"/>
                      <a:pt x="60" y="30"/>
                      <a:pt x="61" y="31"/>
                    </a:cubicBezTo>
                    <a:cubicBezTo>
                      <a:pt x="63" y="35"/>
                      <a:pt x="65" y="40"/>
                      <a:pt x="67" y="43"/>
                    </a:cubicBezTo>
                    <a:cubicBezTo>
                      <a:pt x="68" y="45"/>
                      <a:pt x="69" y="46"/>
                      <a:pt x="70" y="48"/>
                    </a:cubicBezTo>
                    <a:cubicBezTo>
                      <a:pt x="70" y="48"/>
                      <a:pt x="71" y="49"/>
                      <a:pt x="71" y="50"/>
                    </a:cubicBezTo>
                    <a:cubicBezTo>
                      <a:pt x="71" y="50"/>
                      <a:pt x="72" y="50"/>
                      <a:pt x="72" y="51"/>
                    </a:cubicBezTo>
                    <a:cubicBezTo>
                      <a:pt x="73" y="51"/>
                      <a:pt x="74" y="52"/>
                      <a:pt x="75" y="52"/>
                    </a:cubicBezTo>
                    <a:cubicBezTo>
                      <a:pt x="75" y="52"/>
                      <a:pt x="75" y="52"/>
                      <a:pt x="75" y="52"/>
                    </a:cubicBezTo>
                    <a:cubicBezTo>
                      <a:pt x="76" y="52"/>
                      <a:pt x="76" y="52"/>
                      <a:pt x="77" y="52"/>
                    </a:cubicBezTo>
                    <a:cubicBezTo>
                      <a:pt x="77" y="53"/>
                      <a:pt x="78" y="53"/>
                      <a:pt x="78" y="53"/>
                    </a:cubicBezTo>
                    <a:cubicBezTo>
                      <a:pt x="79" y="53"/>
                      <a:pt x="80" y="52"/>
                      <a:pt x="81" y="52"/>
                    </a:cubicBezTo>
                    <a:cubicBezTo>
                      <a:pt x="85" y="52"/>
                      <a:pt x="89" y="51"/>
                      <a:pt x="93" y="51"/>
                    </a:cubicBezTo>
                    <a:cubicBezTo>
                      <a:pt x="97" y="50"/>
                      <a:pt x="100" y="49"/>
                      <a:pt x="100" y="49"/>
                    </a:cubicBezTo>
                    <a:cubicBezTo>
                      <a:pt x="104" y="48"/>
                      <a:pt x="106" y="45"/>
                      <a:pt x="106" y="41"/>
                    </a:cubicBezTo>
                    <a:cubicBezTo>
                      <a:pt x="105" y="37"/>
                      <a:pt x="101" y="35"/>
                      <a:pt x="97" y="36"/>
                    </a:cubicBezTo>
                    <a:close/>
                  </a:path>
                </a:pathLst>
              </a:custGeom>
              <a:grpFill/>
              <a:ln w="9525">
                <a:noFill/>
                <a:round/>
              </a:ln>
            </p:spPr>
            <p:txBody>
              <a:bodyPr vert="horz" wrap="square" lIns="91440" tIns="45720" rIns="91440" bIns="45720" numCol="1" anchor="t" anchorCtr="0" compatLnSpc="1"/>
              <a:lstStyle/>
              <a:p>
                <a:endParaRPr lang="zh-CN" altLang="en-US"/>
              </a:p>
            </p:txBody>
          </p:sp>
          <p:sp>
            <p:nvSpPr>
              <p:cNvPr id="27" name="Freeform 12"/>
              <p:cNvSpPr/>
              <p:nvPr/>
            </p:nvSpPr>
            <p:spPr bwMode="auto">
              <a:xfrm>
                <a:off x="9771063" y="2613025"/>
                <a:ext cx="219075" cy="339725"/>
              </a:xfrm>
              <a:custGeom>
                <a:avLst/>
                <a:gdLst>
                  <a:gd name="T0" fmla="*/ 33 w 58"/>
                  <a:gd name="T1" fmla="*/ 41 h 90"/>
                  <a:gd name="T2" fmla="*/ 32 w 58"/>
                  <a:gd name="T3" fmla="*/ 40 h 90"/>
                  <a:gd name="T4" fmla="*/ 24 w 58"/>
                  <a:gd name="T5" fmla="*/ 37 h 90"/>
                  <a:gd name="T6" fmla="*/ 23 w 58"/>
                  <a:gd name="T7" fmla="*/ 36 h 90"/>
                  <a:gd name="T8" fmla="*/ 17 w 58"/>
                  <a:gd name="T9" fmla="*/ 32 h 90"/>
                  <a:gd name="T10" fmla="*/ 18 w 58"/>
                  <a:gd name="T11" fmla="*/ 24 h 90"/>
                  <a:gd name="T12" fmla="*/ 28 w 58"/>
                  <a:gd name="T13" fmla="*/ 20 h 90"/>
                  <a:gd name="T14" fmla="*/ 48 w 58"/>
                  <a:gd name="T15" fmla="*/ 27 h 90"/>
                  <a:gd name="T16" fmla="*/ 56 w 58"/>
                  <a:gd name="T17" fmla="*/ 24 h 90"/>
                  <a:gd name="T18" fmla="*/ 56 w 58"/>
                  <a:gd name="T19" fmla="*/ 18 h 90"/>
                  <a:gd name="T20" fmla="*/ 38 w 58"/>
                  <a:gd name="T21" fmla="*/ 10 h 90"/>
                  <a:gd name="T22" fmla="*/ 33 w 58"/>
                  <a:gd name="T23" fmla="*/ 9 h 90"/>
                  <a:gd name="T24" fmla="*/ 33 w 58"/>
                  <a:gd name="T25" fmla="*/ 2 h 90"/>
                  <a:gd name="T26" fmla="*/ 31 w 58"/>
                  <a:gd name="T27" fmla="*/ 0 h 90"/>
                  <a:gd name="T28" fmla="*/ 25 w 58"/>
                  <a:gd name="T29" fmla="*/ 0 h 90"/>
                  <a:gd name="T30" fmla="*/ 23 w 58"/>
                  <a:gd name="T31" fmla="*/ 2 h 90"/>
                  <a:gd name="T32" fmla="*/ 23 w 58"/>
                  <a:gd name="T33" fmla="*/ 9 h 90"/>
                  <a:gd name="T34" fmla="*/ 8 w 58"/>
                  <a:gd name="T35" fmla="*/ 15 h 90"/>
                  <a:gd name="T36" fmla="*/ 4 w 58"/>
                  <a:gd name="T37" fmla="*/ 37 h 90"/>
                  <a:gd name="T38" fmla="*/ 11 w 58"/>
                  <a:gd name="T39" fmla="*/ 45 h 90"/>
                  <a:gd name="T40" fmla="*/ 32 w 58"/>
                  <a:gd name="T41" fmla="*/ 54 h 90"/>
                  <a:gd name="T42" fmla="*/ 35 w 58"/>
                  <a:gd name="T43" fmla="*/ 56 h 90"/>
                  <a:gd name="T44" fmla="*/ 40 w 58"/>
                  <a:gd name="T45" fmla="*/ 60 h 90"/>
                  <a:gd name="T46" fmla="*/ 39 w 58"/>
                  <a:gd name="T47" fmla="*/ 68 h 90"/>
                  <a:gd name="T48" fmla="*/ 30 w 58"/>
                  <a:gd name="T49" fmla="*/ 71 h 90"/>
                  <a:gd name="T50" fmla="*/ 20 w 58"/>
                  <a:gd name="T51" fmla="*/ 69 h 90"/>
                  <a:gd name="T52" fmla="*/ 14 w 58"/>
                  <a:gd name="T53" fmla="*/ 65 h 90"/>
                  <a:gd name="T54" fmla="*/ 13 w 58"/>
                  <a:gd name="T55" fmla="*/ 64 h 90"/>
                  <a:gd name="T56" fmla="*/ 13 w 58"/>
                  <a:gd name="T57" fmla="*/ 64 h 90"/>
                  <a:gd name="T58" fmla="*/ 13 w 58"/>
                  <a:gd name="T59" fmla="*/ 64 h 90"/>
                  <a:gd name="T60" fmla="*/ 13 w 58"/>
                  <a:gd name="T61" fmla="*/ 64 h 90"/>
                  <a:gd name="T62" fmla="*/ 9 w 58"/>
                  <a:gd name="T63" fmla="*/ 62 h 90"/>
                  <a:gd name="T64" fmla="*/ 2 w 58"/>
                  <a:gd name="T65" fmla="*/ 66 h 90"/>
                  <a:gd name="T66" fmla="*/ 2 w 58"/>
                  <a:gd name="T67" fmla="*/ 71 h 90"/>
                  <a:gd name="T68" fmla="*/ 23 w 58"/>
                  <a:gd name="T69" fmla="*/ 82 h 90"/>
                  <a:gd name="T70" fmla="*/ 23 w 58"/>
                  <a:gd name="T71" fmla="*/ 89 h 90"/>
                  <a:gd name="T72" fmla="*/ 25 w 58"/>
                  <a:gd name="T73" fmla="*/ 90 h 90"/>
                  <a:gd name="T74" fmla="*/ 31 w 58"/>
                  <a:gd name="T75" fmla="*/ 90 h 90"/>
                  <a:gd name="T76" fmla="*/ 33 w 58"/>
                  <a:gd name="T77" fmla="*/ 89 h 90"/>
                  <a:gd name="T78" fmla="*/ 33 w 58"/>
                  <a:gd name="T79" fmla="*/ 82 h 90"/>
                  <a:gd name="T80" fmla="*/ 49 w 58"/>
                  <a:gd name="T81" fmla="*/ 77 h 90"/>
                  <a:gd name="T82" fmla="*/ 55 w 58"/>
                  <a:gd name="T83" fmla="*/ 56 h 90"/>
                  <a:gd name="T84" fmla="*/ 33 w 58"/>
                  <a:gd name="T85" fmla="*/ 41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8" h="90">
                    <a:moveTo>
                      <a:pt x="33" y="41"/>
                    </a:moveTo>
                    <a:cubicBezTo>
                      <a:pt x="32" y="40"/>
                      <a:pt x="32" y="40"/>
                      <a:pt x="32" y="40"/>
                    </a:cubicBezTo>
                    <a:cubicBezTo>
                      <a:pt x="29" y="39"/>
                      <a:pt x="25" y="37"/>
                      <a:pt x="24" y="37"/>
                    </a:cubicBezTo>
                    <a:cubicBezTo>
                      <a:pt x="24" y="37"/>
                      <a:pt x="23" y="36"/>
                      <a:pt x="23" y="36"/>
                    </a:cubicBezTo>
                    <a:cubicBezTo>
                      <a:pt x="20" y="35"/>
                      <a:pt x="19" y="34"/>
                      <a:pt x="17" y="32"/>
                    </a:cubicBezTo>
                    <a:cubicBezTo>
                      <a:pt x="15" y="29"/>
                      <a:pt x="16" y="26"/>
                      <a:pt x="18" y="24"/>
                    </a:cubicBezTo>
                    <a:cubicBezTo>
                      <a:pt x="21" y="21"/>
                      <a:pt x="25" y="20"/>
                      <a:pt x="28" y="20"/>
                    </a:cubicBezTo>
                    <a:cubicBezTo>
                      <a:pt x="30" y="20"/>
                      <a:pt x="38" y="19"/>
                      <a:pt x="48" y="27"/>
                    </a:cubicBezTo>
                    <a:cubicBezTo>
                      <a:pt x="50" y="29"/>
                      <a:pt x="54" y="26"/>
                      <a:pt x="56" y="24"/>
                    </a:cubicBezTo>
                    <a:cubicBezTo>
                      <a:pt x="57" y="22"/>
                      <a:pt x="57" y="20"/>
                      <a:pt x="56" y="18"/>
                    </a:cubicBezTo>
                    <a:cubicBezTo>
                      <a:pt x="53" y="14"/>
                      <a:pt x="43" y="11"/>
                      <a:pt x="38" y="10"/>
                    </a:cubicBezTo>
                    <a:cubicBezTo>
                      <a:pt x="37" y="9"/>
                      <a:pt x="35" y="9"/>
                      <a:pt x="33" y="9"/>
                    </a:cubicBezTo>
                    <a:cubicBezTo>
                      <a:pt x="33" y="2"/>
                      <a:pt x="33" y="2"/>
                      <a:pt x="33" y="2"/>
                    </a:cubicBezTo>
                    <a:cubicBezTo>
                      <a:pt x="33" y="1"/>
                      <a:pt x="32" y="0"/>
                      <a:pt x="31" y="0"/>
                    </a:cubicBezTo>
                    <a:cubicBezTo>
                      <a:pt x="25" y="0"/>
                      <a:pt x="25" y="0"/>
                      <a:pt x="25" y="0"/>
                    </a:cubicBezTo>
                    <a:cubicBezTo>
                      <a:pt x="24" y="0"/>
                      <a:pt x="23" y="1"/>
                      <a:pt x="23" y="2"/>
                    </a:cubicBezTo>
                    <a:cubicBezTo>
                      <a:pt x="23" y="9"/>
                      <a:pt x="23" y="9"/>
                      <a:pt x="23" y="9"/>
                    </a:cubicBezTo>
                    <a:cubicBezTo>
                      <a:pt x="17" y="10"/>
                      <a:pt x="12" y="12"/>
                      <a:pt x="8" y="15"/>
                    </a:cubicBezTo>
                    <a:cubicBezTo>
                      <a:pt x="2" y="21"/>
                      <a:pt x="0" y="30"/>
                      <a:pt x="4" y="37"/>
                    </a:cubicBezTo>
                    <a:cubicBezTo>
                      <a:pt x="5" y="40"/>
                      <a:pt x="8" y="43"/>
                      <a:pt x="11" y="45"/>
                    </a:cubicBezTo>
                    <a:cubicBezTo>
                      <a:pt x="14" y="46"/>
                      <a:pt x="26" y="52"/>
                      <a:pt x="32" y="54"/>
                    </a:cubicBezTo>
                    <a:cubicBezTo>
                      <a:pt x="35" y="56"/>
                      <a:pt x="35" y="56"/>
                      <a:pt x="35" y="56"/>
                    </a:cubicBezTo>
                    <a:cubicBezTo>
                      <a:pt x="37" y="57"/>
                      <a:pt x="39" y="58"/>
                      <a:pt x="40" y="60"/>
                    </a:cubicBezTo>
                    <a:cubicBezTo>
                      <a:pt x="42" y="63"/>
                      <a:pt x="41" y="66"/>
                      <a:pt x="39" y="68"/>
                    </a:cubicBezTo>
                    <a:cubicBezTo>
                      <a:pt x="37" y="70"/>
                      <a:pt x="34" y="71"/>
                      <a:pt x="30" y="71"/>
                    </a:cubicBezTo>
                    <a:cubicBezTo>
                      <a:pt x="27" y="71"/>
                      <a:pt x="24" y="70"/>
                      <a:pt x="20" y="69"/>
                    </a:cubicBezTo>
                    <a:cubicBezTo>
                      <a:pt x="18" y="68"/>
                      <a:pt x="16" y="67"/>
                      <a:pt x="14" y="65"/>
                    </a:cubicBezTo>
                    <a:cubicBezTo>
                      <a:pt x="14" y="65"/>
                      <a:pt x="13" y="65"/>
                      <a:pt x="13" y="64"/>
                    </a:cubicBezTo>
                    <a:cubicBezTo>
                      <a:pt x="13" y="64"/>
                      <a:pt x="13" y="64"/>
                      <a:pt x="13" y="64"/>
                    </a:cubicBezTo>
                    <a:cubicBezTo>
                      <a:pt x="13" y="64"/>
                      <a:pt x="13" y="64"/>
                      <a:pt x="13" y="64"/>
                    </a:cubicBezTo>
                    <a:cubicBezTo>
                      <a:pt x="13" y="64"/>
                      <a:pt x="13" y="64"/>
                      <a:pt x="13" y="64"/>
                    </a:cubicBezTo>
                    <a:cubicBezTo>
                      <a:pt x="12" y="62"/>
                      <a:pt x="10" y="62"/>
                      <a:pt x="9" y="62"/>
                    </a:cubicBezTo>
                    <a:cubicBezTo>
                      <a:pt x="6" y="62"/>
                      <a:pt x="3" y="64"/>
                      <a:pt x="2" y="66"/>
                    </a:cubicBezTo>
                    <a:cubicBezTo>
                      <a:pt x="1" y="68"/>
                      <a:pt x="1" y="70"/>
                      <a:pt x="2" y="71"/>
                    </a:cubicBezTo>
                    <a:cubicBezTo>
                      <a:pt x="6" y="77"/>
                      <a:pt x="14" y="81"/>
                      <a:pt x="23" y="82"/>
                    </a:cubicBezTo>
                    <a:cubicBezTo>
                      <a:pt x="23" y="89"/>
                      <a:pt x="23" y="89"/>
                      <a:pt x="23" y="89"/>
                    </a:cubicBezTo>
                    <a:cubicBezTo>
                      <a:pt x="23" y="90"/>
                      <a:pt x="24" y="90"/>
                      <a:pt x="25" y="90"/>
                    </a:cubicBezTo>
                    <a:cubicBezTo>
                      <a:pt x="31" y="90"/>
                      <a:pt x="31" y="90"/>
                      <a:pt x="31" y="90"/>
                    </a:cubicBezTo>
                    <a:cubicBezTo>
                      <a:pt x="32" y="90"/>
                      <a:pt x="33" y="90"/>
                      <a:pt x="33" y="89"/>
                    </a:cubicBezTo>
                    <a:cubicBezTo>
                      <a:pt x="33" y="82"/>
                      <a:pt x="33" y="82"/>
                      <a:pt x="33" y="82"/>
                    </a:cubicBezTo>
                    <a:cubicBezTo>
                      <a:pt x="40" y="82"/>
                      <a:pt x="46" y="80"/>
                      <a:pt x="49" y="77"/>
                    </a:cubicBezTo>
                    <a:cubicBezTo>
                      <a:pt x="55" y="72"/>
                      <a:pt x="58" y="63"/>
                      <a:pt x="55" y="56"/>
                    </a:cubicBezTo>
                    <a:cubicBezTo>
                      <a:pt x="52" y="48"/>
                      <a:pt x="41" y="44"/>
                      <a:pt x="33" y="41"/>
                    </a:cubicBezTo>
                    <a:close/>
                  </a:path>
                </a:pathLst>
              </a:custGeom>
              <a:grpFill/>
              <a:ln w="9525">
                <a:noFill/>
                <a:round/>
              </a:ln>
            </p:spPr>
            <p:txBody>
              <a:bodyPr vert="horz" wrap="square" lIns="91440" tIns="45720" rIns="91440" bIns="45720" numCol="1" anchor="t" anchorCtr="0" compatLnSpc="1"/>
              <a:lstStyle/>
              <a:p>
                <a:endParaRPr lang="zh-CN" altLang="en-US"/>
              </a:p>
            </p:txBody>
          </p:sp>
        </p:grpSp>
      </p:grpSp>
      <p:grpSp>
        <p:nvGrpSpPr>
          <p:cNvPr id="28" name="组合 27"/>
          <p:cNvGrpSpPr/>
          <p:nvPr/>
        </p:nvGrpSpPr>
        <p:grpSpPr>
          <a:xfrm>
            <a:off x="4873148" y="1401008"/>
            <a:ext cx="897207" cy="897206"/>
            <a:chOff x="6497531" y="1868011"/>
            <a:chExt cx="1196276" cy="1196274"/>
          </a:xfrm>
        </p:grpSpPr>
        <p:sp>
          <p:nvSpPr>
            <p:cNvPr id="29" name="Teardrop 40"/>
            <p:cNvSpPr/>
            <p:nvPr/>
          </p:nvSpPr>
          <p:spPr>
            <a:xfrm>
              <a:off x="6497531" y="1868011"/>
              <a:ext cx="1196276" cy="1196274"/>
            </a:xfrm>
            <a:prstGeom prst="teardrop">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30" name="Group 30"/>
            <p:cNvGrpSpPr>
              <a:grpSpLocks noChangeAspect="1"/>
            </p:cNvGrpSpPr>
            <p:nvPr/>
          </p:nvGrpSpPr>
          <p:grpSpPr bwMode="auto">
            <a:xfrm>
              <a:off x="6803608" y="2159197"/>
              <a:ext cx="671337" cy="481838"/>
              <a:chOff x="3670" y="2036"/>
              <a:chExt cx="581" cy="417"/>
            </a:xfrm>
          </p:grpSpPr>
          <p:sp>
            <p:nvSpPr>
              <p:cNvPr id="31" name="Oval 31"/>
              <p:cNvSpPr>
                <a:spLocks noChangeArrowheads="1"/>
              </p:cNvSpPr>
              <p:nvPr/>
            </p:nvSpPr>
            <p:spPr bwMode="auto">
              <a:xfrm>
                <a:off x="3919" y="2251"/>
                <a:ext cx="82" cy="82"/>
              </a:xfrm>
              <a:prstGeom prst="ellipse">
                <a:avLst/>
              </a:prstGeom>
              <a:solidFill>
                <a:srgbClr val="FFFFFF"/>
              </a:solidFill>
              <a:ln w="9525">
                <a:noFill/>
                <a:round/>
              </a:ln>
            </p:spPr>
            <p:txBody>
              <a:bodyPr vert="horz" wrap="square" lIns="91440" tIns="45720" rIns="91440" bIns="45720" numCol="1" anchor="t" anchorCtr="0" compatLnSpc="1"/>
              <a:lstStyle/>
              <a:p>
                <a:endParaRPr lang="zh-CN" altLang="en-US"/>
              </a:p>
            </p:txBody>
          </p:sp>
          <p:sp>
            <p:nvSpPr>
              <p:cNvPr id="32" name="Freeform 32"/>
              <p:cNvSpPr/>
              <p:nvPr/>
            </p:nvSpPr>
            <p:spPr bwMode="auto">
              <a:xfrm>
                <a:off x="3887" y="2337"/>
                <a:ext cx="147" cy="116"/>
              </a:xfrm>
              <a:custGeom>
                <a:avLst/>
                <a:gdLst>
                  <a:gd name="T0" fmla="*/ 27 w 36"/>
                  <a:gd name="T1" fmla="*/ 0 h 28"/>
                  <a:gd name="T2" fmla="*/ 18 w 36"/>
                  <a:gd name="T3" fmla="*/ 11 h 28"/>
                  <a:gd name="T4" fmla="*/ 9 w 36"/>
                  <a:gd name="T5" fmla="*/ 0 h 28"/>
                  <a:gd name="T6" fmla="*/ 0 w 36"/>
                  <a:gd name="T7" fmla="*/ 18 h 28"/>
                  <a:gd name="T8" fmla="*/ 1 w 36"/>
                  <a:gd name="T9" fmla="*/ 26 h 28"/>
                  <a:gd name="T10" fmla="*/ 18 w 36"/>
                  <a:gd name="T11" fmla="*/ 28 h 28"/>
                  <a:gd name="T12" fmla="*/ 35 w 36"/>
                  <a:gd name="T13" fmla="*/ 26 h 28"/>
                  <a:gd name="T14" fmla="*/ 36 w 36"/>
                  <a:gd name="T15" fmla="*/ 18 h 28"/>
                  <a:gd name="T16" fmla="*/ 27 w 36"/>
                  <a:gd name="T1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 h="28">
                    <a:moveTo>
                      <a:pt x="27" y="0"/>
                    </a:moveTo>
                    <a:cubicBezTo>
                      <a:pt x="18" y="11"/>
                      <a:pt x="18" y="11"/>
                      <a:pt x="18" y="11"/>
                    </a:cubicBezTo>
                    <a:cubicBezTo>
                      <a:pt x="9" y="0"/>
                      <a:pt x="9" y="0"/>
                      <a:pt x="9" y="0"/>
                    </a:cubicBezTo>
                    <a:cubicBezTo>
                      <a:pt x="3" y="4"/>
                      <a:pt x="0" y="11"/>
                      <a:pt x="0" y="18"/>
                    </a:cubicBezTo>
                    <a:cubicBezTo>
                      <a:pt x="0" y="21"/>
                      <a:pt x="0" y="23"/>
                      <a:pt x="1" y="26"/>
                    </a:cubicBezTo>
                    <a:cubicBezTo>
                      <a:pt x="6" y="27"/>
                      <a:pt x="12" y="28"/>
                      <a:pt x="18" y="28"/>
                    </a:cubicBezTo>
                    <a:cubicBezTo>
                      <a:pt x="24" y="28"/>
                      <a:pt x="30" y="27"/>
                      <a:pt x="35" y="26"/>
                    </a:cubicBezTo>
                    <a:cubicBezTo>
                      <a:pt x="36" y="23"/>
                      <a:pt x="36" y="21"/>
                      <a:pt x="36" y="18"/>
                    </a:cubicBezTo>
                    <a:cubicBezTo>
                      <a:pt x="36" y="11"/>
                      <a:pt x="33" y="4"/>
                      <a:pt x="27" y="0"/>
                    </a:cubicBezTo>
                    <a:close/>
                  </a:path>
                </a:pathLst>
              </a:custGeom>
              <a:solidFill>
                <a:srgbClr val="FFFFFF"/>
              </a:solidFill>
              <a:ln w="9525">
                <a:noFill/>
                <a:round/>
              </a:ln>
            </p:spPr>
            <p:txBody>
              <a:bodyPr vert="horz" wrap="square" lIns="91440" tIns="45720" rIns="91440" bIns="45720" numCol="1" anchor="t" anchorCtr="0" compatLnSpc="1"/>
              <a:lstStyle/>
              <a:p>
                <a:endParaRPr lang="zh-CN" altLang="en-US"/>
              </a:p>
            </p:txBody>
          </p:sp>
          <p:sp>
            <p:nvSpPr>
              <p:cNvPr id="33" name="Oval 33"/>
              <p:cNvSpPr>
                <a:spLocks noChangeArrowheads="1"/>
              </p:cNvSpPr>
              <p:nvPr/>
            </p:nvSpPr>
            <p:spPr bwMode="auto">
              <a:xfrm>
                <a:off x="3707" y="2251"/>
                <a:ext cx="77" cy="82"/>
              </a:xfrm>
              <a:prstGeom prst="ellipse">
                <a:avLst/>
              </a:prstGeom>
              <a:solidFill>
                <a:srgbClr val="FFFFFF"/>
              </a:solidFill>
              <a:ln w="9525">
                <a:noFill/>
                <a:round/>
              </a:ln>
            </p:spPr>
            <p:txBody>
              <a:bodyPr vert="horz" wrap="square" lIns="91440" tIns="45720" rIns="91440" bIns="45720" numCol="1" anchor="t" anchorCtr="0" compatLnSpc="1"/>
              <a:lstStyle/>
              <a:p>
                <a:endParaRPr lang="zh-CN" altLang="en-US"/>
              </a:p>
            </p:txBody>
          </p:sp>
          <p:sp>
            <p:nvSpPr>
              <p:cNvPr id="34" name="Freeform 34"/>
              <p:cNvSpPr/>
              <p:nvPr/>
            </p:nvSpPr>
            <p:spPr bwMode="auto">
              <a:xfrm>
                <a:off x="3670" y="2337"/>
                <a:ext cx="151" cy="116"/>
              </a:xfrm>
              <a:custGeom>
                <a:avLst/>
                <a:gdLst>
                  <a:gd name="T0" fmla="*/ 28 w 37"/>
                  <a:gd name="T1" fmla="*/ 0 h 28"/>
                  <a:gd name="T2" fmla="*/ 19 w 37"/>
                  <a:gd name="T3" fmla="*/ 11 h 28"/>
                  <a:gd name="T4" fmla="*/ 9 w 37"/>
                  <a:gd name="T5" fmla="*/ 0 h 28"/>
                  <a:gd name="T6" fmla="*/ 0 w 37"/>
                  <a:gd name="T7" fmla="*/ 18 h 28"/>
                  <a:gd name="T8" fmla="*/ 1 w 37"/>
                  <a:gd name="T9" fmla="*/ 26 h 28"/>
                  <a:gd name="T10" fmla="*/ 19 w 37"/>
                  <a:gd name="T11" fmla="*/ 28 h 28"/>
                  <a:gd name="T12" fmla="*/ 36 w 37"/>
                  <a:gd name="T13" fmla="*/ 26 h 28"/>
                  <a:gd name="T14" fmla="*/ 37 w 37"/>
                  <a:gd name="T15" fmla="*/ 18 h 28"/>
                  <a:gd name="T16" fmla="*/ 28 w 37"/>
                  <a:gd name="T1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28">
                    <a:moveTo>
                      <a:pt x="28" y="0"/>
                    </a:moveTo>
                    <a:cubicBezTo>
                      <a:pt x="19" y="11"/>
                      <a:pt x="19" y="11"/>
                      <a:pt x="19" y="11"/>
                    </a:cubicBezTo>
                    <a:cubicBezTo>
                      <a:pt x="9" y="0"/>
                      <a:pt x="9" y="0"/>
                      <a:pt x="9" y="0"/>
                    </a:cubicBezTo>
                    <a:cubicBezTo>
                      <a:pt x="4" y="4"/>
                      <a:pt x="0" y="11"/>
                      <a:pt x="0" y="18"/>
                    </a:cubicBezTo>
                    <a:cubicBezTo>
                      <a:pt x="0" y="21"/>
                      <a:pt x="1" y="23"/>
                      <a:pt x="1" y="26"/>
                    </a:cubicBezTo>
                    <a:cubicBezTo>
                      <a:pt x="7" y="27"/>
                      <a:pt x="12" y="28"/>
                      <a:pt x="19" y="28"/>
                    </a:cubicBezTo>
                    <a:cubicBezTo>
                      <a:pt x="25" y="28"/>
                      <a:pt x="31" y="27"/>
                      <a:pt x="36" y="26"/>
                    </a:cubicBezTo>
                    <a:cubicBezTo>
                      <a:pt x="37" y="23"/>
                      <a:pt x="37" y="21"/>
                      <a:pt x="37" y="18"/>
                    </a:cubicBezTo>
                    <a:cubicBezTo>
                      <a:pt x="37" y="11"/>
                      <a:pt x="33" y="4"/>
                      <a:pt x="28" y="0"/>
                    </a:cubicBezTo>
                    <a:close/>
                  </a:path>
                </a:pathLst>
              </a:custGeom>
              <a:solidFill>
                <a:srgbClr val="FFFFFF"/>
              </a:solidFill>
              <a:ln w="9525">
                <a:noFill/>
                <a:round/>
              </a:ln>
            </p:spPr>
            <p:txBody>
              <a:bodyPr vert="horz" wrap="square" lIns="91440" tIns="45720" rIns="91440" bIns="45720" numCol="1" anchor="t" anchorCtr="0" compatLnSpc="1"/>
              <a:lstStyle/>
              <a:p>
                <a:endParaRPr lang="zh-CN" altLang="en-US"/>
              </a:p>
            </p:txBody>
          </p:sp>
          <p:sp>
            <p:nvSpPr>
              <p:cNvPr id="35" name="Oval 35"/>
              <p:cNvSpPr>
                <a:spLocks noChangeArrowheads="1"/>
              </p:cNvSpPr>
              <p:nvPr/>
            </p:nvSpPr>
            <p:spPr bwMode="auto">
              <a:xfrm>
                <a:off x="4136" y="2251"/>
                <a:ext cx="78" cy="82"/>
              </a:xfrm>
              <a:prstGeom prst="ellipse">
                <a:avLst/>
              </a:prstGeom>
              <a:solidFill>
                <a:srgbClr val="FFFFFF"/>
              </a:solidFill>
              <a:ln w="9525">
                <a:noFill/>
                <a:round/>
              </a:ln>
            </p:spPr>
            <p:txBody>
              <a:bodyPr vert="horz" wrap="square" lIns="91440" tIns="45720" rIns="91440" bIns="45720" numCol="1" anchor="t" anchorCtr="0" compatLnSpc="1"/>
              <a:lstStyle/>
              <a:p>
                <a:endParaRPr lang="zh-CN" altLang="en-US"/>
              </a:p>
            </p:txBody>
          </p:sp>
          <p:sp>
            <p:nvSpPr>
              <p:cNvPr id="36" name="Freeform 36"/>
              <p:cNvSpPr/>
              <p:nvPr/>
            </p:nvSpPr>
            <p:spPr bwMode="auto">
              <a:xfrm>
                <a:off x="4099" y="2337"/>
                <a:ext cx="152" cy="116"/>
              </a:xfrm>
              <a:custGeom>
                <a:avLst/>
                <a:gdLst>
                  <a:gd name="T0" fmla="*/ 28 w 37"/>
                  <a:gd name="T1" fmla="*/ 0 h 28"/>
                  <a:gd name="T2" fmla="*/ 18 w 37"/>
                  <a:gd name="T3" fmla="*/ 11 h 28"/>
                  <a:gd name="T4" fmla="*/ 9 w 37"/>
                  <a:gd name="T5" fmla="*/ 0 h 28"/>
                  <a:gd name="T6" fmla="*/ 0 w 37"/>
                  <a:gd name="T7" fmla="*/ 18 h 28"/>
                  <a:gd name="T8" fmla="*/ 1 w 37"/>
                  <a:gd name="T9" fmla="*/ 26 h 28"/>
                  <a:gd name="T10" fmla="*/ 18 w 37"/>
                  <a:gd name="T11" fmla="*/ 28 h 28"/>
                  <a:gd name="T12" fmla="*/ 36 w 37"/>
                  <a:gd name="T13" fmla="*/ 26 h 28"/>
                  <a:gd name="T14" fmla="*/ 37 w 37"/>
                  <a:gd name="T15" fmla="*/ 18 h 28"/>
                  <a:gd name="T16" fmla="*/ 28 w 37"/>
                  <a:gd name="T1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28">
                    <a:moveTo>
                      <a:pt x="28" y="0"/>
                    </a:moveTo>
                    <a:cubicBezTo>
                      <a:pt x="18" y="11"/>
                      <a:pt x="18" y="11"/>
                      <a:pt x="18" y="11"/>
                    </a:cubicBezTo>
                    <a:cubicBezTo>
                      <a:pt x="9" y="0"/>
                      <a:pt x="9" y="0"/>
                      <a:pt x="9" y="0"/>
                    </a:cubicBezTo>
                    <a:cubicBezTo>
                      <a:pt x="4" y="4"/>
                      <a:pt x="0" y="11"/>
                      <a:pt x="0" y="18"/>
                    </a:cubicBezTo>
                    <a:cubicBezTo>
                      <a:pt x="0" y="21"/>
                      <a:pt x="0" y="23"/>
                      <a:pt x="1" y="26"/>
                    </a:cubicBezTo>
                    <a:cubicBezTo>
                      <a:pt x="6" y="27"/>
                      <a:pt x="12" y="28"/>
                      <a:pt x="18" y="28"/>
                    </a:cubicBezTo>
                    <a:cubicBezTo>
                      <a:pt x="25" y="28"/>
                      <a:pt x="30" y="27"/>
                      <a:pt x="36" y="26"/>
                    </a:cubicBezTo>
                    <a:cubicBezTo>
                      <a:pt x="36" y="23"/>
                      <a:pt x="37" y="21"/>
                      <a:pt x="37" y="18"/>
                    </a:cubicBezTo>
                    <a:cubicBezTo>
                      <a:pt x="37" y="11"/>
                      <a:pt x="33" y="4"/>
                      <a:pt x="28" y="0"/>
                    </a:cubicBezTo>
                    <a:close/>
                  </a:path>
                </a:pathLst>
              </a:custGeom>
              <a:solidFill>
                <a:srgbClr val="FFFFFF"/>
              </a:solidFill>
              <a:ln w="9525">
                <a:noFill/>
                <a:round/>
              </a:ln>
            </p:spPr>
            <p:txBody>
              <a:bodyPr vert="horz" wrap="square" lIns="91440" tIns="45720" rIns="91440" bIns="45720" numCol="1" anchor="t" anchorCtr="0" compatLnSpc="1"/>
              <a:lstStyle/>
              <a:p>
                <a:endParaRPr lang="zh-CN" altLang="en-US"/>
              </a:p>
            </p:txBody>
          </p:sp>
          <p:sp>
            <p:nvSpPr>
              <p:cNvPr id="37" name="Oval 37"/>
              <p:cNvSpPr>
                <a:spLocks noChangeArrowheads="1"/>
              </p:cNvSpPr>
              <p:nvPr/>
            </p:nvSpPr>
            <p:spPr bwMode="auto">
              <a:xfrm>
                <a:off x="3813" y="2036"/>
                <a:ext cx="82" cy="82"/>
              </a:xfrm>
              <a:prstGeom prst="ellipse">
                <a:avLst/>
              </a:prstGeom>
              <a:solidFill>
                <a:srgbClr val="FFFFFF"/>
              </a:solidFill>
              <a:ln w="9525">
                <a:noFill/>
                <a:round/>
              </a:ln>
            </p:spPr>
            <p:txBody>
              <a:bodyPr vert="horz" wrap="square" lIns="91440" tIns="45720" rIns="91440" bIns="45720" numCol="1" anchor="t" anchorCtr="0" compatLnSpc="1"/>
              <a:lstStyle/>
              <a:p>
                <a:endParaRPr lang="zh-CN" altLang="en-US"/>
              </a:p>
            </p:txBody>
          </p:sp>
          <p:sp>
            <p:nvSpPr>
              <p:cNvPr id="38" name="Freeform 38"/>
              <p:cNvSpPr/>
              <p:nvPr/>
            </p:nvSpPr>
            <p:spPr bwMode="auto">
              <a:xfrm>
                <a:off x="3776" y="2123"/>
                <a:ext cx="152" cy="115"/>
              </a:xfrm>
              <a:custGeom>
                <a:avLst/>
                <a:gdLst>
                  <a:gd name="T0" fmla="*/ 28 w 37"/>
                  <a:gd name="T1" fmla="*/ 0 h 28"/>
                  <a:gd name="T2" fmla="*/ 19 w 37"/>
                  <a:gd name="T3" fmla="*/ 11 h 28"/>
                  <a:gd name="T4" fmla="*/ 9 w 37"/>
                  <a:gd name="T5" fmla="*/ 0 h 28"/>
                  <a:gd name="T6" fmla="*/ 0 w 37"/>
                  <a:gd name="T7" fmla="*/ 18 h 28"/>
                  <a:gd name="T8" fmla="*/ 2 w 37"/>
                  <a:gd name="T9" fmla="*/ 26 h 28"/>
                  <a:gd name="T10" fmla="*/ 19 w 37"/>
                  <a:gd name="T11" fmla="*/ 28 h 28"/>
                  <a:gd name="T12" fmla="*/ 36 w 37"/>
                  <a:gd name="T13" fmla="*/ 26 h 28"/>
                  <a:gd name="T14" fmla="*/ 37 w 37"/>
                  <a:gd name="T15" fmla="*/ 18 h 28"/>
                  <a:gd name="T16" fmla="*/ 28 w 37"/>
                  <a:gd name="T1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28">
                    <a:moveTo>
                      <a:pt x="28" y="0"/>
                    </a:moveTo>
                    <a:cubicBezTo>
                      <a:pt x="19" y="11"/>
                      <a:pt x="19" y="11"/>
                      <a:pt x="19" y="11"/>
                    </a:cubicBezTo>
                    <a:cubicBezTo>
                      <a:pt x="9" y="0"/>
                      <a:pt x="9" y="0"/>
                      <a:pt x="9" y="0"/>
                    </a:cubicBezTo>
                    <a:cubicBezTo>
                      <a:pt x="4" y="4"/>
                      <a:pt x="0" y="11"/>
                      <a:pt x="0" y="18"/>
                    </a:cubicBezTo>
                    <a:cubicBezTo>
                      <a:pt x="0" y="21"/>
                      <a:pt x="1" y="23"/>
                      <a:pt x="2" y="26"/>
                    </a:cubicBezTo>
                    <a:cubicBezTo>
                      <a:pt x="7" y="27"/>
                      <a:pt x="13" y="28"/>
                      <a:pt x="19" y="28"/>
                    </a:cubicBezTo>
                    <a:cubicBezTo>
                      <a:pt x="25" y="28"/>
                      <a:pt x="31" y="27"/>
                      <a:pt x="36" y="26"/>
                    </a:cubicBezTo>
                    <a:cubicBezTo>
                      <a:pt x="37" y="23"/>
                      <a:pt x="37" y="21"/>
                      <a:pt x="37" y="18"/>
                    </a:cubicBezTo>
                    <a:cubicBezTo>
                      <a:pt x="37" y="11"/>
                      <a:pt x="34" y="4"/>
                      <a:pt x="28" y="0"/>
                    </a:cubicBezTo>
                    <a:close/>
                  </a:path>
                </a:pathLst>
              </a:custGeom>
              <a:solidFill>
                <a:srgbClr val="FFFFFF"/>
              </a:solidFill>
              <a:ln w="9525">
                <a:noFill/>
                <a:round/>
              </a:ln>
            </p:spPr>
            <p:txBody>
              <a:bodyPr vert="horz" wrap="square" lIns="91440" tIns="45720" rIns="91440" bIns="45720" numCol="1" anchor="t" anchorCtr="0" compatLnSpc="1"/>
              <a:lstStyle/>
              <a:p>
                <a:endParaRPr lang="zh-CN" altLang="en-US"/>
              </a:p>
            </p:txBody>
          </p:sp>
          <p:sp>
            <p:nvSpPr>
              <p:cNvPr id="39" name="Oval 39"/>
              <p:cNvSpPr>
                <a:spLocks noChangeArrowheads="1"/>
              </p:cNvSpPr>
              <p:nvPr/>
            </p:nvSpPr>
            <p:spPr bwMode="auto">
              <a:xfrm>
                <a:off x="4026" y="2036"/>
                <a:ext cx="82" cy="82"/>
              </a:xfrm>
              <a:prstGeom prst="ellipse">
                <a:avLst/>
              </a:prstGeom>
              <a:solidFill>
                <a:srgbClr val="FFFFFF"/>
              </a:solidFill>
              <a:ln w="9525">
                <a:noFill/>
                <a:round/>
              </a:ln>
            </p:spPr>
            <p:txBody>
              <a:bodyPr vert="horz" wrap="square" lIns="91440" tIns="45720" rIns="91440" bIns="45720" numCol="1" anchor="t" anchorCtr="0" compatLnSpc="1"/>
              <a:lstStyle/>
              <a:p>
                <a:endParaRPr lang="zh-CN" altLang="en-US"/>
              </a:p>
            </p:txBody>
          </p:sp>
          <p:sp>
            <p:nvSpPr>
              <p:cNvPr id="40" name="Freeform 40"/>
              <p:cNvSpPr/>
              <p:nvPr/>
            </p:nvSpPr>
            <p:spPr bwMode="auto">
              <a:xfrm>
                <a:off x="3993" y="2123"/>
                <a:ext cx="151" cy="115"/>
              </a:xfrm>
              <a:custGeom>
                <a:avLst/>
                <a:gdLst>
                  <a:gd name="T0" fmla="*/ 28 w 37"/>
                  <a:gd name="T1" fmla="*/ 0 h 28"/>
                  <a:gd name="T2" fmla="*/ 18 w 37"/>
                  <a:gd name="T3" fmla="*/ 11 h 28"/>
                  <a:gd name="T4" fmla="*/ 9 w 37"/>
                  <a:gd name="T5" fmla="*/ 0 h 28"/>
                  <a:gd name="T6" fmla="*/ 0 w 37"/>
                  <a:gd name="T7" fmla="*/ 18 h 28"/>
                  <a:gd name="T8" fmla="*/ 1 w 37"/>
                  <a:gd name="T9" fmla="*/ 26 h 28"/>
                  <a:gd name="T10" fmla="*/ 18 w 37"/>
                  <a:gd name="T11" fmla="*/ 28 h 28"/>
                  <a:gd name="T12" fmla="*/ 35 w 37"/>
                  <a:gd name="T13" fmla="*/ 26 h 28"/>
                  <a:gd name="T14" fmla="*/ 37 w 37"/>
                  <a:gd name="T15" fmla="*/ 18 h 28"/>
                  <a:gd name="T16" fmla="*/ 28 w 37"/>
                  <a:gd name="T1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28">
                    <a:moveTo>
                      <a:pt x="28" y="0"/>
                    </a:moveTo>
                    <a:cubicBezTo>
                      <a:pt x="18" y="11"/>
                      <a:pt x="18" y="11"/>
                      <a:pt x="18" y="11"/>
                    </a:cubicBezTo>
                    <a:cubicBezTo>
                      <a:pt x="9" y="0"/>
                      <a:pt x="9" y="0"/>
                      <a:pt x="9" y="0"/>
                    </a:cubicBezTo>
                    <a:cubicBezTo>
                      <a:pt x="3" y="4"/>
                      <a:pt x="0" y="11"/>
                      <a:pt x="0" y="18"/>
                    </a:cubicBezTo>
                    <a:cubicBezTo>
                      <a:pt x="0" y="21"/>
                      <a:pt x="0" y="23"/>
                      <a:pt x="1" y="26"/>
                    </a:cubicBezTo>
                    <a:cubicBezTo>
                      <a:pt x="6" y="27"/>
                      <a:pt x="12" y="28"/>
                      <a:pt x="18" y="28"/>
                    </a:cubicBezTo>
                    <a:cubicBezTo>
                      <a:pt x="24" y="28"/>
                      <a:pt x="30" y="27"/>
                      <a:pt x="35" y="26"/>
                    </a:cubicBezTo>
                    <a:cubicBezTo>
                      <a:pt x="36" y="23"/>
                      <a:pt x="37" y="21"/>
                      <a:pt x="37" y="18"/>
                    </a:cubicBezTo>
                    <a:cubicBezTo>
                      <a:pt x="37" y="11"/>
                      <a:pt x="33" y="4"/>
                      <a:pt x="28" y="0"/>
                    </a:cubicBezTo>
                    <a:close/>
                  </a:path>
                </a:pathLst>
              </a:custGeom>
              <a:solidFill>
                <a:srgbClr val="FFFFFF"/>
              </a:solidFill>
              <a:ln w="9525">
                <a:noFill/>
                <a:round/>
              </a:ln>
            </p:spPr>
            <p:txBody>
              <a:bodyPr vert="horz" wrap="square" lIns="91440" tIns="45720" rIns="91440" bIns="45720" numCol="1" anchor="t" anchorCtr="0" compatLnSpc="1"/>
              <a:lstStyle/>
              <a:p>
                <a:endParaRPr lang="zh-CN" altLang="en-US"/>
              </a:p>
            </p:txBody>
          </p:sp>
        </p:grpSp>
      </p:grpSp>
      <p:grpSp>
        <p:nvGrpSpPr>
          <p:cNvPr id="41" name="组合 40"/>
          <p:cNvGrpSpPr/>
          <p:nvPr/>
        </p:nvGrpSpPr>
        <p:grpSpPr>
          <a:xfrm>
            <a:off x="6509659" y="2042749"/>
            <a:ext cx="897207" cy="897206"/>
            <a:chOff x="8679545" y="2723665"/>
            <a:chExt cx="1196276" cy="1196274"/>
          </a:xfrm>
        </p:grpSpPr>
        <p:sp>
          <p:nvSpPr>
            <p:cNvPr id="42" name="Teardrop 40"/>
            <p:cNvSpPr/>
            <p:nvPr/>
          </p:nvSpPr>
          <p:spPr>
            <a:xfrm>
              <a:off x="8679545" y="2723665"/>
              <a:ext cx="1196276" cy="1196274"/>
            </a:xfrm>
            <a:prstGeom prst="teardrop">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43" name="组合 42"/>
            <p:cNvGrpSpPr/>
            <p:nvPr/>
          </p:nvGrpSpPr>
          <p:grpSpPr>
            <a:xfrm>
              <a:off x="9098807" y="3037776"/>
              <a:ext cx="433949" cy="491850"/>
              <a:chOff x="2471074" y="6170447"/>
              <a:chExt cx="1106488" cy="1254125"/>
            </a:xfrm>
            <a:solidFill>
              <a:schemeClr val="bg1"/>
            </a:solidFill>
          </p:grpSpPr>
          <p:sp>
            <p:nvSpPr>
              <p:cNvPr id="44" name="Freeform 11"/>
              <p:cNvSpPr/>
              <p:nvPr/>
            </p:nvSpPr>
            <p:spPr bwMode="auto">
              <a:xfrm>
                <a:off x="2471074" y="6843547"/>
                <a:ext cx="1106488" cy="581025"/>
              </a:xfrm>
              <a:custGeom>
                <a:avLst/>
                <a:gdLst>
                  <a:gd name="T0" fmla="*/ 0 w 38"/>
                  <a:gd name="T1" fmla="*/ 9 h 19"/>
                  <a:gd name="T2" fmla="*/ 4 w 38"/>
                  <a:gd name="T3" fmla="*/ 2 h 19"/>
                  <a:gd name="T4" fmla="*/ 12 w 38"/>
                  <a:gd name="T5" fmla="*/ 0 h 19"/>
                  <a:gd name="T6" fmla="*/ 19 w 38"/>
                  <a:gd name="T7" fmla="*/ 17 h 19"/>
                  <a:gd name="T8" fmla="*/ 26 w 38"/>
                  <a:gd name="T9" fmla="*/ 0 h 19"/>
                  <a:gd name="T10" fmla="*/ 34 w 38"/>
                  <a:gd name="T11" fmla="*/ 2 h 19"/>
                  <a:gd name="T12" fmla="*/ 38 w 38"/>
                  <a:gd name="T13" fmla="*/ 9 h 19"/>
                  <a:gd name="T14" fmla="*/ 38 w 38"/>
                  <a:gd name="T15" fmla="*/ 19 h 19"/>
                  <a:gd name="T16" fmla="*/ 19 w 38"/>
                  <a:gd name="T17" fmla="*/ 19 h 19"/>
                  <a:gd name="T18" fmla="*/ 0 w 38"/>
                  <a:gd name="T19" fmla="*/ 19 h 19"/>
                  <a:gd name="T20" fmla="*/ 0 w 38"/>
                  <a:gd name="T21" fmla="*/ 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 h="19">
                    <a:moveTo>
                      <a:pt x="0" y="9"/>
                    </a:moveTo>
                    <a:cubicBezTo>
                      <a:pt x="0" y="6"/>
                      <a:pt x="1" y="3"/>
                      <a:pt x="4" y="2"/>
                    </a:cubicBezTo>
                    <a:cubicBezTo>
                      <a:pt x="12" y="0"/>
                      <a:pt x="12" y="0"/>
                      <a:pt x="12" y="0"/>
                    </a:cubicBezTo>
                    <a:cubicBezTo>
                      <a:pt x="19" y="17"/>
                      <a:pt x="19" y="17"/>
                      <a:pt x="19" y="17"/>
                    </a:cubicBezTo>
                    <a:cubicBezTo>
                      <a:pt x="26" y="0"/>
                      <a:pt x="26" y="0"/>
                      <a:pt x="26" y="0"/>
                    </a:cubicBezTo>
                    <a:cubicBezTo>
                      <a:pt x="34" y="2"/>
                      <a:pt x="34" y="2"/>
                      <a:pt x="34" y="2"/>
                    </a:cubicBezTo>
                    <a:cubicBezTo>
                      <a:pt x="36" y="3"/>
                      <a:pt x="38" y="6"/>
                      <a:pt x="38" y="9"/>
                    </a:cubicBezTo>
                    <a:cubicBezTo>
                      <a:pt x="38" y="19"/>
                      <a:pt x="38" y="19"/>
                      <a:pt x="38" y="19"/>
                    </a:cubicBezTo>
                    <a:cubicBezTo>
                      <a:pt x="19" y="19"/>
                      <a:pt x="19" y="19"/>
                      <a:pt x="19" y="19"/>
                    </a:cubicBezTo>
                    <a:cubicBezTo>
                      <a:pt x="0" y="19"/>
                      <a:pt x="0" y="19"/>
                      <a:pt x="0" y="19"/>
                    </a:cubicBezTo>
                    <a:cubicBezTo>
                      <a:pt x="0" y="9"/>
                      <a:pt x="0" y="9"/>
                      <a:pt x="0" y="9"/>
                    </a:cubicBezTo>
                    <a:close/>
                  </a:path>
                </a:pathLst>
              </a:custGeom>
              <a:grpFill/>
              <a:ln w="9525">
                <a:noFill/>
                <a:round/>
              </a:ln>
            </p:spPr>
            <p:txBody>
              <a:bodyPr vert="horz" wrap="square" lIns="91440" tIns="45720" rIns="91440" bIns="45720" numCol="1" anchor="t" anchorCtr="0" compatLnSpc="1"/>
              <a:lstStyle/>
              <a:p>
                <a:endParaRPr lang="zh-CN" altLang="en-US"/>
              </a:p>
            </p:txBody>
          </p:sp>
          <p:sp>
            <p:nvSpPr>
              <p:cNvPr id="45" name="Freeform 12"/>
              <p:cNvSpPr/>
              <p:nvPr/>
            </p:nvSpPr>
            <p:spPr bwMode="auto">
              <a:xfrm>
                <a:off x="2761587" y="6170447"/>
                <a:ext cx="495300" cy="611188"/>
              </a:xfrm>
              <a:custGeom>
                <a:avLst/>
                <a:gdLst>
                  <a:gd name="T0" fmla="*/ 9 w 17"/>
                  <a:gd name="T1" fmla="*/ 20 h 20"/>
                  <a:gd name="T2" fmla="*/ 3 w 17"/>
                  <a:gd name="T3" fmla="*/ 16 h 20"/>
                  <a:gd name="T4" fmla="*/ 1 w 17"/>
                  <a:gd name="T5" fmla="*/ 6 h 20"/>
                  <a:gd name="T6" fmla="*/ 9 w 17"/>
                  <a:gd name="T7" fmla="*/ 0 h 20"/>
                  <a:gd name="T8" fmla="*/ 16 w 17"/>
                  <a:gd name="T9" fmla="*/ 6 h 20"/>
                  <a:gd name="T10" fmla="*/ 15 w 17"/>
                  <a:gd name="T11" fmla="*/ 16 h 20"/>
                  <a:gd name="T12" fmla="*/ 9 w 17"/>
                  <a:gd name="T13" fmla="*/ 20 h 20"/>
                </a:gdLst>
                <a:ahLst/>
                <a:cxnLst>
                  <a:cxn ang="0">
                    <a:pos x="T0" y="T1"/>
                  </a:cxn>
                  <a:cxn ang="0">
                    <a:pos x="T2" y="T3"/>
                  </a:cxn>
                  <a:cxn ang="0">
                    <a:pos x="T4" y="T5"/>
                  </a:cxn>
                  <a:cxn ang="0">
                    <a:pos x="T6" y="T7"/>
                  </a:cxn>
                  <a:cxn ang="0">
                    <a:pos x="T8" y="T9"/>
                  </a:cxn>
                  <a:cxn ang="0">
                    <a:pos x="T10" y="T11"/>
                  </a:cxn>
                  <a:cxn ang="0">
                    <a:pos x="T12" y="T13"/>
                  </a:cxn>
                </a:cxnLst>
                <a:rect l="0" t="0" r="r" b="b"/>
                <a:pathLst>
                  <a:path w="17" h="20">
                    <a:moveTo>
                      <a:pt x="9" y="20"/>
                    </a:moveTo>
                    <a:cubicBezTo>
                      <a:pt x="6" y="20"/>
                      <a:pt x="4" y="18"/>
                      <a:pt x="3" y="16"/>
                    </a:cubicBezTo>
                    <a:cubicBezTo>
                      <a:pt x="1" y="13"/>
                      <a:pt x="0" y="9"/>
                      <a:pt x="1" y="6"/>
                    </a:cubicBezTo>
                    <a:cubicBezTo>
                      <a:pt x="2" y="3"/>
                      <a:pt x="4" y="0"/>
                      <a:pt x="9" y="0"/>
                    </a:cubicBezTo>
                    <a:cubicBezTo>
                      <a:pt x="13" y="0"/>
                      <a:pt x="16" y="3"/>
                      <a:pt x="16" y="6"/>
                    </a:cubicBezTo>
                    <a:cubicBezTo>
                      <a:pt x="17" y="9"/>
                      <a:pt x="16" y="13"/>
                      <a:pt x="15" y="16"/>
                    </a:cubicBezTo>
                    <a:cubicBezTo>
                      <a:pt x="13" y="18"/>
                      <a:pt x="11" y="20"/>
                      <a:pt x="9" y="20"/>
                    </a:cubicBezTo>
                    <a:close/>
                  </a:path>
                </a:pathLst>
              </a:custGeom>
              <a:grpFill/>
              <a:ln w="9525">
                <a:noFill/>
                <a:round/>
              </a:ln>
            </p:spPr>
            <p:txBody>
              <a:bodyPr vert="horz" wrap="square" lIns="91440" tIns="45720" rIns="91440" bIns="45720" numCol="1" anchor="t" anchorCtr="0" compatLnSpc="1"/>
              <a:lstStyle/>
              <a:p>
                <a:endParaRPr lang="zh-CN" altLang="en-US"/>
              </a:p>
            </p:txBody>
          </p:sp>
          <p:sp>
            <p:nvSpPr>
              <p:cNvPr id="46" name="Freeform 13"/>
              <p:cNvSpPr/>
              <p:nvPr/>
            </p:nvSpPr>
            <p:spPr bwMode="auto">
              <a:xfrm>
                <a:off x="2936212" y="6965785"/>
                <a:ext cx="174625" cy="396875"/>
              </a:xfrm>
              <a:custGeom>
                <a:avLst/>
                <a:gdLst>
                  <a:gd name="T0" fmla="*/ 37 w 110"/>
                  <a:gd name="T1" fmla="*/ 0 h 250"/>
                  <a:gd name="T2" fmla="*/ 74 w 110"/>
                  <a:gd name="T3" fmla="*/ 0 h 250"/>
                  <a:gd name="T4" fmla="*/ 110 w 110"/>
                  <a:gd name="T5" fmla="*/ 250 h 250"/>
                  <a:gd name="T6" fmla="*/ 0 w 110"/>
                  <a:gd name="T7" fmla="*/ 250 h 250"/>
                  <a:gd name="T8" fmla="*/ 37 w 110"/>
                  <a:gd name="T9" fmla="*/ 0 h 250"/>
                  <a:gd name="T10" fmla="*/ 37 w 110"/>
                  <a:gd name="T11" fmla="*/ 0 h 250"/>
                </a:gdLst>
                <a:ahLst/>
                <a:cxnLst>
                  <a:cxn ang="0">
                    <a:pos x="T0" y="T1"/>
                  </a:cxn>
                  <a:cxn ang="0">
                    <a:pos x="T2" y="T3"/>
                  </a:cxn>
                  <a:cxn ang="0">
                    <a:pos x="T4" y="T5"/>
                  </a:cxn>
                  <a:cxn ang="0">
                    <a:pos x="T6" y="T7"/>
                  </a:cxn>
                  <a:cxn ang="0">
                    <a:pos x="T8" y="T9"/>
                  </a:cxn>
                  <a:cxn ang="0">
                    <a:pos x="T10" y="T11"/>
                  </a:cxn>
                </a:cxnLst>
                <a:rect l="0" t="0" r="r" b="b"/>
                <a:pathLst>
                  <a:path w="110" h="250">
                    <a:moveTo>
                      <a:pt x="37" y="0"/>
                    </a:moveTo>
                    <a:lnTo>
                      <a:pt x="74" y="0"/>
                    </a:lnTo>
                    <a:lnTo>
                      <a:pt x="110" y="250"/>
                    </a:lnTo>
                    <a:lnTo>
                      <a:pt x="0" y="250"/>
                    </a:lnTo>
                    <a:lnTo>
                      <a:pt x="37" y="0"/>
                    </a:lnTo>
                    <a:lnTo>
                      <a:pt x="37" y="0"/>
                    </a:lnTo>
                    <a:close/>
                  </a:path>
                </a:pathLst>
              </a:custGeom>
              <a:grpFill/>
              <a:ln w="9525">
                <a:solidFill>
                  <a:srgbClr val="000000"/>
                </a:solidFill>
                <a:round/>
              </a:ln>
            </p:spPr>
            <p:txBody>
              <a:bodyPr vert="horz" wrap="square" lIns="91440" tIns="45720" rIns="91440" bIns="45720" numCol="1" anchor="t" anchorCtr="0" compatLnSpc="1"/>
              <a:lstStyle/>
              <a:p>
                <a:endParaRPr lang="zh-CN" altLang="en-US"/>
              </a:p>
            </p:txBody>
          </p:sp>
          <p:sp>
            <p:nvSpPr>
              <p:cNvPr id="47" name="Oval 14"/>
              <p:cNvSpPr>
                <a:spLocks noChangeArrowheads="1"/>
              </p:cNvSpPr>
              <p:nvPr/>
            </p:nvSpPr>
            <p:spPr bwMode="auto">
              <a:xfrm>
                <a:off x="2936212" y="6843547"/>
                <a:ext cx="146050" cy="152400"/>
              </a:xfrm>
              <a:prstGeom prst="ellipse">
                <a:avLst/>
              </a:prstGeom>
              <a:grpFill/>
              <a:ln w="9525">
                <a:solidFill>
                  <a:srgbClr val="000000"/>
                </a:solidFill>
                <a:round/>
              </a:ln>
            </p:spPr>
            <p:txBody>
              <a:bodyPr vert="horz" wrap="square" lIns="91440" tIns="45720" rIns="91440" bIns="45720" numCol="1" anchor="t" anchorCtr="0" compatLnSpc="1"/>
              <a:lstStyle/>
              <a:p>
                <a:endParaRPr lang="zh-CN" altLang="en-US"/>
              </a:p>
            </p:txBody>
          </p:sp>
        </p:grpSp>
      </p:grpSp>
      <p:sp>
        <p:nvSpPr>
          <p:cNvPr id="48" name="文本框 47"/>
          <p:cNvSpPr txBox="1"/>
          <p:nvPr/>
        </p:nvSpPr>
        <p:spPr>
          <a:xfrm>
            <a:off x="1357125" y="2724990"/>
            <a:ext cx="1278731" cy="512448"/>
          </a:xfrm>
          <a:prstGeom prst="rect">
            <a:avLst/>
          </a:prstGeom>
          <a:noFill/>
        </p:spPr>
        <p:txBody>
          <a:bodyPr wrap="square" lIns="68580" tIns="34290" rIns="68580" bIns="34290" rtlCol="0">
            <a:spAutoFit/>
          </a:bodyPr>
          <a:lstStyle/>
          <a:p>
            <a:pPr algn="just">
              <a:lnSpc>
                <a:spcPct val="120000"/>
              </a:lnSpc>
            </a:pPr>
            <a:r>
              <a:rPr lang="zh-CN" altLang="en-US" sz="1200" dirty="0">
                <a:solidFill>
                  <a:schemeClr val="bg1"/>
                </a:solidFill>
                <a:latin typeface="微软雅黑" panose="020B0503020204020204" pitchFamily="34" charset="-122"/>
                <a:ea typeface="微软雅黑" panose="020B0503020204020204" pitchFamily="34" charset="-122"/>
              </a:rPr>
              <a:t>请在此添加相关文字内容</a:t>
            </a:r>
          </a:p>
        </p:txBody>
      </p:sp>
      <p:sp>
        <p:nvSpPr>
          <p:cNvPr id="49" name="文本框 48"/>
          <p:cNvSpPr txBox="1"/>
          <p:nvPr/>
        </p:nvSpPr>
        <p:spPr>
          <a:xfrm>
            <a:off x="4703716" y="2724990"/>
            <a:ext cx="1278731" cy="512448"/>
          </a:xfrm>
          <a:prstGeom prst="rect">
            <a:avLst/>
          </a:prstGeom>
          <a:noFill/>
        </p:spPr>
        <p:txBody>
          <a:bodyPr wrap="square" lIns="68580" tIns="34290" rIns="68580" bIns="34290" rtlCol="0">
            <a:spAutoFit/>
          </a:bodyPr>
          <a:lstStyle/>
          <a:p>
            <a:pPr algn="just">
              <a:lnSpc>
                <a:spcPct val="120000"/>
              </a:lnSpc>
            </a:pPr>
            <a:r>
              <a:rPr lang="zh-CN" altLang="en-US" sz="1200" dirty="0">
                <a:solidFill>
                  <a:schemeClr val="bg1"/>
                </a:solidFill>
                <a:latin typeface="微软雅黑" panose="020B0503020204020204" pitchFamily="34" charset="-122"/>
                <a:ea typeface="微软雅黑" panose="020B0503020204020204" pitchFamily="34" charset="-122"/>
              </a:rPr>
              <a:t>请在此添加相关文字内容</a:t>
            </a:r>
          </a:p>
        </p:txBody>
      </p:sp>
      <p:sp>
        <p:nvSpPr>
          <p:cNvPr id="50" name="文本框 49"/>
          <p:cNvSpPr txBox="1"/>
          <p:nvPr/>
        </p:nvSpPr>
        <p:spPr>
          <a:xfrm>
            <a:off x="3035916" y="3366731"/>
            <a:ext cx="1278731" cy="512448"/>
          </a:xfrm>
          <a:prstGeom prst="rect">
            <a:avLst/>
          </a:prstGeom>
          <a:noFill/>
        </p:spPr>
        <p:txBody>
          <a:bodyPr wrap="square" lIns="68580" tIns="34290" rIns="68580" bIns="34290" rtlCol="0">
            <a:spAutoFit/>
          </a:bodyPr>
          <a:lstStyle/>
          <a:p>
            <a:pPr algn="just">
              <a:lnSpc>
                <a:spcPct val="120000"/>
              </a:lnSpc>
            </a:pPr>
            <a:r>
              <a:rPr lang="zh-CN" altLang="en-US" sz="1200" dirty="0">
                <a:solidFill>
                  <a:schemeClr val="bg1"/>
                </a:solidFill>
                <a:latin typeface="微软雅黑" panose="020B0503020204020204" pitchFamily="34" charset="-122"/>
                <a:ea typeface="微软雅黑" panose="020B0503020204020204" pitchFamily="34" charset="-122"/>
              </a:rPr>
              <a:t>请在此添加相关文字内容</a:t>
            </a:r>
          </a:p>
        </p:txBody>
      </p:sp>
      <p:sp>
        <p:nvSpPr>
          <p:cNvPr id="51" name="文本框 50"/>
          <p:cNvSpPr txBox="1"/>
          <p:nvPr/>
        </p:nvSpPr>
        <p:spPr>
          <a:xfrm>
            <a:off x="6302200" y="3366731"/>
            <a:ext cx="1278731" cy="512448"/>
          </a:xfrm>
          <a:prstGeom prst="rect">
            <a:avLst/>
          </a:prstGeom>
          <a:noFill/>
        </p:spPr>
        <p:txBody>
          <a:bodyPr wrap="square" lIns="68580" tIns="34290" rIns="68580" bIns="34290" rtlCol="0">
            <a:spAutoFit/>
          </a:bodyPr>
          <a:lstStyle/>
          <a:p>
            <a:pPr algn="just">
              <a:lnSpc>
                <a:spcPct val="120000"/>
              </a:lnSpc>
            </a:pPr>
            <a:r>
              <a:rPr lang="zh-CN" altLang="en-US" sz="1200" dirty="0">
                <a:solidFill>
                  <a:schemeClr val="bg1"/>
                </a:solidFill>
                <a:latin typeface="微软雅黑" panose="020B0503020204020204" pitchFamily="34" charset="-122"/>
                <a:ea typeface="微软雅黑" panose="020B0503020204020204" pitchFamily="34" charset="-122"/>
              </a:rPr>
              <a:t>请在此添加相关文字内容</a:t>
            </a:r>
          </a:p>
        </p:txBody>
      </p:sp>
    </p:spTree>
  </p:cSld>
  <p:clrMapOvr>
    <a:masterClrMapping/>
  </p:clrMapOvr>
  <mc:AlternateContent xmlns:mc="http://schemas.openxmlformats.org/markup-compatibility/2006" xmlns:p14="http://schemas.microsoft.com/office/powerpoint/2010/main">
    <mc:Choice Requires="p14">
      <p:transition spd="slow" p14:dur="1250" advTm="0">
        <p14:switch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8"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left)">
                                      <p:cBhvr>
                                        <p:cTn id="10" dur="500"/>
                                        <p:tgtEl>
                                          <p:spTgt spid="6"/>
                                        </p:tgtEl>
                                      </p:cBhvr>
                                    </p:animEffect>
                                  </p:childTnLst>
                                </p:cTn>
                              </p:par>
                              <p:par>
                                <p:cTn id="11" presetID="16" presetClass="entr" presetSubtype="42"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arn(outHorizontal)">
                                      <p:cBhvr>
                                        <p:cTn id="13" dur="500"/>
                                        <p:tgtEl>
                                          <p:spTgt spid="10"/>
                                        </p:tgtEl>
                                      </p:cBhvr>
                                    </p:animEffect>
                                  </p:childTnLst>
                                </p:cTn>
                              </p:par>
                              <p:par>
                                <p:cTn id="14" presetID="22" presetClass="entr" presetSubtype="8"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left)">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left)">
                                      <p:cBhvr>
                                        <p:cTn id="28" dur="500"/>
                                        <p:tgtEl>
                                          <p:spTgt spid="8"/>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left)">
                                      <p:cBhvr>
                                        <p:cTn id="31" dur="500"/>
                                        <p:tgtEl>
                                          <p:spTgt spid="9"/>
                                        </p:tgtEl>
                                      </p:cBhvr>
                                    </p:animEffect>
                                  </p:childTnLst>
                                </p:cTn>
                              </p:par>
                              <p:par>
                                <p:cTn id="32" presetID="2" presetClass="entr" presetSubtype="4" fill="hold" nodeType="withEffect">
                                  <p:stCondLst>
                                    <p:cond delay="0"/>
                                  </p:stCondLst>
                                  <p:childTnLst>
                                    <p:set>
                                      <p:cBhvr>
                                        <p:cTn id="33" dur="1" fill="hold">
                                          <p:stCondLst>
                                            <p:cond delay="0"/>
                                          </p:stCondLst>
                                        </p:cTn>
                                        <p:tgtEl>
                                          <p:spTgt spid="22"/>
                                        </p:tgtEl>
                                        <p:attrNameLst>
                                          <p:attrName>style.visibility</p:attrName>
                                        </p:attrNameLst>
                                      </p:cBhvr>
                                      <p:to>
                                        <p:strVal val="visible"/>
                                      </p:to>
                                    </p:set>
                                    <p:anim calcmode="lin" valueType="num">
                                      <p:cBhvr additive="base">
                                        <p:cTn id="34" dur="500" fill="hold"/>
                                        <p:tgtEl>
                                          <p:spTgt spid="22"/>
                                        </p:tgtEl>
                                        <p:attrNameLst>
                                          <p:attrName>ppt_x</p:attrName>
                                        </p:attrNameLst>
                                      </p:cBhvr>
                                      <p:tavLst>
                                        <p:tav tm="0">
                                          <p:val>
                                            <p:strVal val="#ppt_x"/>
                                          </p:val>
                                        </p:tav>
                                        <p:tav tm="100000">
                                          <p:val>
                                            <p:strVal val="#ppt_x"/>
                                          </p:val>
                                        </p:tav>
                                      </p:tavLst>
                                    </p:anim>
                                    <p:anim calcmode="lin" valueType="num">
                                      <p:cBhvr additive="base">
                                        <p:cTn id="35" dur="500" fill="hold"/>
                                        <p:tgtEl>
                                          <p:spTgt spid="22"/>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250"/>
                                  </p:stCondLst>
                                  <p:childTnLst>
                                    <p:set>
                                      <p:cBhvr>
                                        <p:cTn id="37" dur="1" fill="hold">
                                          <p:stCondLst>
                                            <p:cond delay="0"/>
                                          </p:stCondLst>
                                        </p:cTn>
                                        <p:tgtEl>
                                          <p:spTgt spid="11"/>
                                        </p:tgtEl>
                                        <p:attrNameLst>
                                          <p:attrName>style.visibility</p:attrName>
                                        </p:attrNameLst>
                                      </p:cBhvr>
                                      <p:to>
                                        <p:strVal val="visible"/>
                                      </p:to>
                                    </p:set>
                                    <p:anim calcmode="lin" valueType="num">
                                      <p:cBhvr additive="base">
                                        <p:cTn id="38" dur="500" fill="hold"/>
                                        <p:tgtEl>
                                          <p:spTgt spid="11"/>
                                        </p:tgtEl>
                                        <p:attrNameLst>
                                          <p:attrName>ppt_x</p:attrName>
                                        </p:attrNameLst>
                                      </p:cBhvr>
                                      <p:tavLst>
                                        <p:tav tm="0">
                                          <p:val>
                                            <p:strVal val="#ppt_x"/>
                                          </p:val>
                                        </p:tav>
                                        <p:tav tm="100000">
                                          <p:val>
                                            <p:strVal val="#ppt_x"/>
                                          </p:val>
                                        </p:tav>
                                      </p:tavLst>
                                    </p:anim>
                                    <p:anim calcmode="lin" valueType="num">
                                      <p:cBhvr additive="base">
                                        <p:cTn id="39" dur="500" fill="hold"/>
                                        <p:tgtEl>
                                          <p:spTgt spid="11"/>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250"/>
                                  </p:stCondLst>
                                  <p:childTnLst>
                                    <p:set>
                                      <p:cBhvr>
                                        <p:cTn id="41" dur="1" fill="hold">
                                          <p:stCondLst>
                                            <p:cond delay="0"/>
                                          </p:stCondLst>
                                        </p:cTn>
                                        <p:tgtEl>
                                          <p:spTgt spid="48"/>
                                        </p:tgtEl>
                                        <p:attrNameLst>
                                          <p:attrName>style.visibility</p:attrName>
                                        </p:attrNameLst>
                                      </p:cBhvr>
                                      <p:to>
                                        <p:strVal val="visible"/>
                                      </p:to>
                                    </p:set>
                                    <p:anim calcmode="lin" valueType="num">
                                      <p:cBhvr additive="base">
                                        <p:cTn id="42" dur="500" fill="hold"/>
                                        <p:tgtEl>
                                          <p:spTgt spid="48"/>
                                        </p:tgtEl>
                                        <p:attrNameLst>
                                          <p:attrName>ppt_x</p:attrName>
                                        </p:attrNameLst>
                                      </p:cBhvr>
                                      <p:tavLst>
                                        <p:tav tm="0">
                                          <p:val>
                                            <p:strVal val="#ppt_x"/>
                                          </p:val>
                                        </p:tav>
                                        <p:tav tm="100000">
                                          <p:val>
                                            <p:strVal val="#ppt_x"/>
                                          </p:val>
                                        </p:tav>
                                      </p:tavLst>
                                    </p:anim>
                                    <p:anim calcmode="lin" valueType="num">
                                      <p:cBhvr additive="base">
                                        <p:cTn id="43" dur="500" fill="hold"/>
                                        <p:tgtEl>
                                          <p:spTgt spid="48"/>
                                        </p:tgtEl>
                                        <p:attrNameLst>
                                          <p:attrName>ppt_y</p:attrName>
                                        </p:attrNameLst>
                                      </p:cBhvr>
                                      <p:tavLst>
                                        <p:tav tm="0">
                                          <p:val>
                                            <p:strVal val="1+#ppt_h/2"/>
                                          </p:val>
                                        </p:tav>
                                        <p:tav tm="100000">
                                          <p:val>
                                            <p:strVal val="#ppt_y"/>
                                          </p:val>
                                        </p:tav>
                                      </p:tavLst>
                                    </p:anim>
                                  </p:childTnLst>
                                </p:cTn>
                              </p:par>
                              <p:par>
                                <p:cTn id="44" presetID="2" presetClass="entr" presetSubtype="4" fill="hold" nodeType="withEffect">
                                  <p:stCondLst>
                                    <p:cond delay="500"/>
                                  </p:stCondLst>
                                  <p:childTnLst>
                                    <p:set>
                                      <p:cBhvr>
                                        <p:cTn id="45" dur="1" fill="hold">
                                          <p:stCondLst>
                                            <p:cond delay="0"/>
                                          </p:stCondLst>
                                        </p:cTn>
                                        <p:tgtEl>
                                          <p:spTgt spid="15"/>
                                        </p:tgtEl>
                                        <p:attrNameLst>
                                          <p:attrName>style.visibility</p:attrName>
                                        </p:attrNameLst>
                                      </p:cBhvr>
                                      <p:to>
                                        <p:strVal val="visible"/>
                                      </p:to>
                                    </p:set>
                                    <p:anim calcmode="lin" valueType="num">
                                      <p:cBhvr additive="base">
                                        <p:cTn id="46" dur="500" fill="hold"/>
                                        <p:tgtEl>
                                          <p:spTgt spid="15"/>
                                        </p:tgtEl>
                                        <p:attrNameLst>
                                          <p:attrName>ppt_x</p:attrName>
                                        </p:attrNameLst>
                                      </p:cBhvr>
                                      <p:tavLst>
                                        <p:tav tm="0">
                                          <p:val>
                                            <p:strVal val="#ppt_x"/>
                                          </p:val>
                                        </p:tav>
                                        <p:tav tm="100000">
                                          <p:val>
                                            <p:strVal val="#ppt_x"/>
                                          </p:val>
                                        </p:tav>
                                      </p:tavLst>
                                    </p:anim>
                                    <p:anim calcmode="lin" valueType="num">
                                      <p:cBhvr additive="base">
                                        <p:cTn id="47" dur="500" fill="hold"/>
                                        <p:tgtEl>
                                          <p:spTgt spid="15"/>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750"/>
                                  </p:stCondLst>
                                  <p:childTnLst>
                                    <p:set>
                                      <p:cBhvr>
                                        <p:cTn id="49" dur="1" fill="hold">
                                          <p:stCondLst>
                                            <p:cond delay="0"/>
                                          </p:stCondLst>
                                        </p:cTn>
                                        <p:tgtEl>
                                          <p:spTgt spid="12"/>
                                        </p:tgtEl>
                                        <p:attrNameLst>
                                          <p:attrName>style.visibility</p:attrName>
                                        </p:attrNameLst>
                                      </p:cBhvr>
                                      <p:to>
                                        <p:strVal val="visible"/>
                                      </p:to>
                                    </p:set>
                                    <p:anim calcmode="lin" valueType="num">
                                      <p:cBhvr additive="base">
                                        <p:cTn id="50" dur="500" fill="hold"/>
                                        <p:tgtEl>
                                          <p:spTgt spid="12"/>
                                        </p:tgtEl>
                                        <p:attrNameLst>
                                          <p:attrName>ppt_x</p:attrName>
                                        </p:attrNameLst>
                                      </p:cBhvr>
                                      <p:tavLst>
                                        <p:tav tm="0">
                                          <p:val>
                                            <p:strVal val="#ppt_x"/>
                                          </p:val>
                                        </p:tav>
                                        <p:tav tm="100000">
                                          <p:val>
                                            <p:strVal val="#ppt_x"/>
                                          </p:val>
                                        </p:tav>
                                      </p:tavLst>
                                    </p:anim>
                                    <p:anim calcmode="lin" valueType="num">
                                      <p:cBhvr additive="base">
                                        <p:cTn id="51" dur="500" fill="hold"/>
                                        <p:tgtEl>
                                          <p:spTgt spid="12"/>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750"/>
                                  </p:stCondLst>
                                  <p:childTnLst>
                                    <p:set>
                                      <p:cBhvr>
                                        <p:cTn id="53" dur="1" fill="hold">
                                          <p:stCondLst>
                                            <p:cond delay="0"/>
                                          </p:stCondLst>
                                        </p:cTn>
                                        <p:tgtEl>
                                          <p:spTgt spid="50"/>
                                        </p:tgtEl>
                                        <p:attrNameLst>
                                          <p:attrName>style.visibility</p:attrName>
                                        </p:attrNameLst>
                                      </p:cBhvr>
                                      <p:to>
                                        <p:strVal val="visible"/>
                                      </p:to>
                                    </p:set>
                                    <p:anim calcmode="lin" valueType="num">
                                      <p:cBhvr additive="base">
                                        <p:cTn id="54" dur="500" fill="hold"/>
                                        <p:tgtEl>
                                          <p:spTgt spid="50"/>
                                        </p:tgtEl>
                                        <p:attrNameLst>
                                          <p:attrName>ppt_x</p:attrName>
                                        </p:attrNameLst>
                                      </p:cBhvr>
                                      <p:tavLst>
                                        <p:tav tm="0">
                                          <p:val>
                                            <p:strVal val="#ppt_x"/>
                                          </p:val>
                                        </p:tav>
                                        <p:tav tm="100000">
                                          <p:val>
                                            <p:strVal val="#ppt_x"/>
                                          </p:val>
                                        </p:tav>
                                      </p:tavLst>
                                    </p:anim>
                                    <p:anim calcmode="lin" valueType="num">
                                      <p:cBhvr additive="base">
                                        <p:cTn id="55" dur="500" fill="hold"/>
                                        <p:tgtEl>
                                          <p:spTgt spid="50"/>
                                        </p:tgtEl>
                                        <p:attrNameLst>
                                          <p:attrName>ppt_y</p:attrName>
                                        </p:attrNameLst>
                                      </p:cBhvr>
                                      <p:tavLst>
                                        <p:tav tm="0">
                                          <p:val>
                                            <p:strVal val="1+#ppt_h/2"/>
                                          </p:val>
                                        </p:tav>
                                        <p:tav tm="100000">
                                          <p:val>
                                            <p:strVal val="#ppt_y"/>
                                          </p:val>
                                        </p:tav>
                                      </p:tavLst>
                                    </p:anim>
                                  </p:childTnLst>
                                </p:cTn>
                              </p:par>
                              <p:par>
                                <p:cTn id="56" presetID="2" presetClass="entr" presetSubtype="4" fill="hold" nodeType="withEffect">
                                  <p:stCondLst>
                                    <p:cond delay="1000"/>
                                  </p:stCondLst>
                                  <p:childTnLst>
                                    <p:set>
                                      <p:cBhvr>
                                        <p:cTn id="57" dur="1" fill="hold">
                                          <p:stCondLst>
                                            <p:cond delay="0"/>
                                          </p:stCondLst>
                                        </p:cTn>
                                        <p:tgtEl>
                                          <p:spTgt spid="28"/>
                                        </p:tgtEl>
                                        <p:attrNameLst>
                                          <p:attrName>style.visibility</p:attrName>
                                        </p:attrNameLst>
                                      </p:cBhvr>
                                      <p:to>
                                        <p:strVal val="visible"/>
                                      </p:to>
                                    </p:set>
                                    <p:anim calcmode="lin" valueType="num">
                                      <p:cBhvr additive="base">
                                        <p:cTn id="58" dur="500" fill="hold"/>
                                        <p:tgtEl>
                                          <p:spTgt spid="28"/>
                                        </p:tgtEl>
                                        <p:attrNameLst>
                                          <p:attrName>ppt_x</p:attrName>
                                        </p:attrNameLst>
                                      </p:cBhvr>
                                      <p:tavLst>
                                        <p:tav tm="0">
                                          <p:val>
                                            <p:strVal val="#ppt_x"/>
                                          </p:val>
                                        </p:tav>
                                        <p:tav tm="100000">
                                          <p:val>
                                            <p:strVal val="#ppt_x"/>
                                          </p:val>
                                        </p:tav>
                                      </p:tavLst>
                                    </p:anim>
                                    <p:anim calcmode="lin" valueType="num">
                                      <p:cBhvr additive="base">
                                        <p:cTn id="59" dur="500" fill="hold"/>
                                        <p:tgtEl>
                                          <p:spTgt spid="28"/>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1250"/>
                                  </p:stCondLst>
                                  <p:childTnLst>
                                    <p:set>
                                      <p:cBhvr>
                                        <p:cTn id="61" dur="1" fill="hold">
                                          <p:stCondLst>
                                            <p:cond delay="0"/>
                                          </p:stCondLst>
                                        </p:cTn>
                                        <p:tgtEl>
                                          <p:spTgt spid="13"/>
                                        </p:tgtEl>
                                        <p:attrNameLst>
                                          <p:attrName>style.visibility</p:attrName>
                                        </p:attrNameLst>
                                      </p:cBhvr>
                                      <p:to>
                                        <p:strVal val="visible"/>
                                      </p:to>
                                    </p:set>
                                    <p:anim calcmode="lin" valueType="num">
                                      <p:cBhvr additive="base">
                                        <p:cTn id="62" dur="500" fill="hold"/>
                                        <p:tgtEl>
                                          <p:spTgt spid="13"/>
                                        </p:tgtEl>
                                        <p:attrNameLst>
                                          <p:attrName>ppt_x</p:attrName>
                                        </p:attrNameLst>
                                      </p:cBhvr>
                                      <p:tavLst>
                                        <p:tav tm="0">
                                          <p:val>
                                            <p:strVal val="#ppt_x"/>
                                          </p:val>
                                        </p:tav>
                                        <p:tav tm="100000">
                                          <p:val>
                                            <p:strVal val="#ppt_x"/>
                                          </p:val>
                                        </p:tav>
                                      </p:tavLst>
                                    </p:anim>
                                    <p:anim calcmode="lin" valueType="num">
                                      <p:cBhvr additive="base">
                                        <p:cTn id="63" dur="500" fill="hold"/>
                                        <p:tgtEl>
                                          <p:spTgt spid="13"/>
                                        </p:tgtEl>
                                        <p:attrNameLst>
                                          <p:attrName>ppt_y</p:attrName>
                                        </p:attrNameLst>
                                      </p:cBhvr>
                                      <p:tavLst>
                                        <p:tav tm="0">
                                          <p:val>
                                            <p:strVal val="1+#ppt_h/2"/>
                                          </p:val>
                                        </p:tav>
                                        <p:tav tm="100000">
                                          <p:val>
                                            <p:strVal val="#ppt_y"/>
                                          </p:val>
                                        </p:tav>
                                      </p:tavLst>
                                    </p:anim>
                                  </p:childTnLst>
                                </p:cTn>
                              </p:par>
                              <p:par>
                                <p:cTn id="64" presetID="2" presetClass="entr" presetSubtype="4" fill="hold" grpId="0" nodeType="withEffect">
                                  <p:stCondLst>
                                    <p:cond delay="1250"/>
                                  </p:stCondLst>
                                  <p:childTnLst>
                                    <p:set>
                                      <p:cBhvr>
                                        <p:cTn id="65" dur="1" fill="hold">
                                          <p:stCondLst>
                                            <p:cond delay="0"/>
                                          </p:stCondLst>
                                        </p:cTn>
                                        <p:tgtEl>
                                          <p:spTgt spid="49"/>
                                        </p:tgtEl>
                                        <p:attrNameLst>
                                          <p:attrName>style.visibility</p:attrName>
                                        </p:attrNameLst>
                                      </p:cBhvr>
                                      <p:to>
                                        <p:strVal val="visible"/>
                                      </p:to>
                                    </p:set>
                                    <p:anim calcmode="lin" valueType="num">
                                      <p:cBhvr additive="base">
                                        <p:cTn id="66" dur="500" fill="hold"/>
                                        <p:tgtEl>
                                          <p:spTgt spid="49"/>
                                        </p:tgtEl>
                                        <p:attrNameLst>
                                          <p:attrName>ppt_x</p:attrName>
                                        </p:attrNameLst>
                                      </p:cBhvr>
                                      <p:tavLst>
                                        <p:tav tm="0">
                                          <p:val>
                                            <p:strVal val="#ppt_x"/>
                                          </p:val>
                                        </p:tav>
                                        <p:tav tm="100000">
                                          <p:val>
                                            <p:strVal val="#ppt_x"/>
                                          </p:val>
                                        </p:tav>
                                      </p:tavLst>
                                    </p:anim>
                                    <p:anim calcmode="lin" valueType="num">
                                      <p:cBhvr additive="base">
                                        <p:cTn id="67" dur="500" fill="hold"/>
                                        <p:tgtEl>
                                          <p:spTgt spid="49"/>
                                        </p:tgtEl>
                                        <p:attrNameLst>
                                          <p:attrName>ppt_y</p:attrName>
                                        </p:attrNameLst>
                                      </p:cBhvr>
                                      <p:tavLst>
                                        <p:tav tm="0">
                                          <p:val>
                                            <p:strVal val="1+#ppt_h/2"/>
                                          </p:val>
                                        </p:tav>
                                        <p:tav tm="100000">
                                          <p:val>
                                            <p:strVal val="#ppt_y"/>
                                          </p:val>
                                        </p:tav>
                                      </p:tavLst>
                                    </p:anim>
                                  </p:childTnLst>
                                </p:cTn>
                              </p:par>
                              <p:par>
                                <p:cTn id="68" presetID="2" presetClass="entr" presetSubtype="4" fill="hold" nodeType="withEffect">
                                  <p:stCondLst>
                                    <p:cond delay="1500"/>
                                  </p:stCondLst>
                                  <p:childTnLst>
                                    <p:set>
                                      <p:cBhvr>
                                        <p:cTn id="69" dur="1" fill="hold">
                                          <p:stCondLst>
                                            <p:cond delay="0"/>
                                          </p:stCondLst>
                                        </p:cTn>
                                        <p:tgtEl>
                                          <p:spTgt spid="41"/>
                                        </p:tgtEl>
                                        <p:attrNameLst>
                                          <p:attrName>style.visibility</p:attrName>
                                        </p:attrNameLst>
                                      </p:cBhvr>
                                      <p:to>
                                        <p:strVal val="visible"/>
                                      </p:to>
                                    </p:set>
                                    <p:anim calcmode="lin" valueType="num">
                                      <p:cBhvr additive="base">
                                        <p:cTn id="70" dur="500" fill="hold"/>
                                        <p:tgtEl>
                                          <p:spTgt spid="41"/>
                                        </p:tgtEl>
                                        <p:attrNameLst>
                                          <p:attrName>ppt_x</p:attrName>
                                        </p:attrNameLst>
                                      </p:cBhvr>
                                      <p:tavLst>
                                        <p:tav tm="0">
                                          <p:val>
                                            <p:strVal val="#ppt_x"/>
                                          </p:val>
                                        </p:tav>
                                        <p:tav tm="100000">
                                          <p:val>
                                            <p:strVal val="#ppt_x"/>
                                          </p:val>
                                        </p:tav>
                                      </p:tavLst>
                                    </p:anim>
                                    <p:anim calcmode="lin" valueType="num">
                                      <p:cBhvr additive="base">
                                        <p:cTn id="71" dur="500" fill="hold"/>
                                        <p:tgtEl>
                                          <p:spTgt spid="41"/>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1750"/>
                                  </p:stCondLst>
                                  <p:childTnLst>
                                    <p:set>
                                      <p:cBhvr>
                                        <p:cTn id="73" dur="1" fill="hold">
                                          <p:stCondLst>
                                            <p:cond delay="0"/>
                                          </p:stCondLst>
                                        </p:cTn>
                                        <p:tgtEl>
                                          <p:spTgt spid="14"/>
                                        </p:tgtEl>
                                        <p:attrNameLst>
                                          <p:attrName>style.visibility</p:attrName>
                                        </p:attrNameLst>
                                      </p:cBhvr>
                                      <p:to>
                                        <p:strVal val="visible"/>
                                      </p:to>
                                    </p:set>
                                    <p:anim calcmode="lin" valueType="num">
                                      <p:cBhvr additive="base">
                                        <p:cTn id="74" dur="500" fill="hold"/>
                                        <p:tgtEl>
                                          <p:spTgt spid="14"/>
                                        </p:tgtEl>
                                        <p:attrNameLst>
                                          <p:attrName>ppt_x</p:attrName>
                                        </p:attrNameLst>
                                      </p:cBhvr>
                                      <p:tavLst>
                                        <p:tav tm="0">
                                          <p:val>
                                            <p:strVal val="#ppt_x"/>
                                          </p:val>
                                        </p:tav>
                                        <p:tav tm="100000">
                                          <p:val>
                                            <p:strVal val="#ppt_x"/>
                                          </p:val>
                                        </p:tav>
                                      </p:tavLst>
                                    </p:anim>
                                    <p:anim calcmode="lin" valueType="num">
                                      <p:cBhvr additive="base">
                                        <p:cTn id="75" dur="500" fill="hold"/>
                                        <p:tgtEl>
                                          <p:spTgt spid="14"/>
                                        </p:tgtEl>
                                        <p:attrNameLst>
                                          <p:attrName>ppt_y</p:attrName>
                                        </p:attrNameLst>
                                      </p:cBhvr>
                                      <p:tavLst>
                                        <p:tav tm="0">
                                          <p:val>
                                            <p:strVal val="1+#ppt_h/2"/>
                                          </p:val>
                                        </p:tav>
                                        <p:tav tm="100000">
                                          <p:val>
                                            <p:strVal val="#ppt_y"/>
                                          </p:val>
                                        </p:tav>
                                      </p:tavLst>
                                    </p:anim>
                                  </p:childTnLst>
                                </p:cTn>
                              </p:par>
                              <p:par>
                                <p:cTn id="76" presetID="2" presetClass="entr" presetSubtype="4" fill="hold" grpId="0" nodeType="withEffect">
                                  <p:stCondLst>
                                    <p:cond delay="1750"/>
                                  </p:stCondLst>
                                  <p:childTnLst>
                                    <p:set>
                                      <p:cBhvr>
                                        <p:cTn id="77" dur="1" fill="hold">
                                          <p:stCondLst>
                                            <p:cond delay="0"/>
                                          </p:stCondLst>
                                        </p:cTn>
                                        <p:tgtEl>
                                          <p:spTgt spid="51"/>
                                        </p:tgtEl>
                                        <p:attrNameLst>
                                          <p:attrName>style.visibility</p:attrName>
                                        </p:attrNameLst>
                                      </p:cBhvr>
                                      <p:to>
                                        <p:strVal val="visible"/>
                                      </p:to>
                                    </p:set>
                                    <p:anim calcmode="lin" valueType="num">
                                      <p:cBhvr additive="base">
                                        <p:cTn id="78" dur="500" fill="hold"/>
                                        <p:tgtEl>
                                          <p:spTgt spid="51"/>
                                        </p:tgtEl>
                                        <p:attrNameLst>
                                          <p:attrName>ppt_x</p:attrName>
                                        </p:attrNameLst>
                                      </p:cBhvr>
                                      <p:tavLst>
                                        <p:tav tm="0">
                                          <p:val>
                                            <p:strVal val="#ppt_x"/>
                                          </p:val>
                                        </p:tav>
                                        <p:tav tm="100000">
                                          <p:val>
                                            <p:strVal val="#ppt_x"/>
                                          </p:val>
                                        </p:tav>
                                      </p:tavLst>
                                    </p:anim>
                                    <p:anim calcmode="lin" valueType="num">
                                      <p:cBhvr additive="base">
                                        <p:cTn id="79" dur="500" fill="hold"/>
                                        <p:tgtEl>
                                          <p:spTgt spid="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P spid="11" grpId="0"/>
      <p:bldP spid="12" grpId="0"/>
      <p:bldP spid="13" grpId="0"/>
      <p:bldP spid="14" grpId="0"/>
      <p:bldP spid="48" grpId="0"/>
      <p:bldP spid="49" grpId="0"/>
      <p:bldP spid="50" grpId="0"/>
      <p:bldP spid="5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2304343" y="2962115"/>
            <a:ext cx="2432978" cy="7707"/>
          </a:xfrm>
          <a:prstGeom prst="line">
            <a:avLst/>
          </a:prstGeom>
          <a:ln w="12700" cap="rnd">
            <a:gradFill>
              <a:gsLst>
                <a:gs pos="16000">
                  <a:schemeClr val="accent1">
                    <a:lumMod val="5000"/>
                    <a:lumOff val="95000"/>
                    <a:alpha val="33000"/>
                  </a:schemeClr>
                </a:gs>
                <a:gs pos="54000">
                  <a:schemeClr val="bg1"/>
                </a:gs>
                <a:gs pos="88000">
                  <a:schemeClr val="bg1">
                    <a:alpha val="38000"/>
                  </a:schemeClr>
                </a:gs>
              </a:gsLst>
              <a:lin ang="2400000" scaled="0"/>
            </a:gradFill>
            <a:round/>
            <a:headEnd type="oval" w="sm" len="sm"/>
            <a:tailEnd type="oval" w="sm" len="sm"/>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3664897" y="2094216"/>
            <a:ext cx="2954655" cy="646331"/>
          </a:xfrm>
          <a:prstGeom prst="rect">
            <a:avLst/>
          </a:prstGeom>
          <a:noFill/>
        </p:spPr>
        <p:txBody>
          <a:bodyPr wrap="none">
            <a:spAutoFit/>
          </a:bodyPr>
          <a:lstStyle/>
          <a:p>
            <a:pPr fontAlgn="auto"/>
            <a:r>
              <a:rPr lang="zh-CN" altLang="en-US" sz="3600" b="1" noProof="1">
                <a:pattFill prst="ltUpDiag">
                  <a:fgClr>
                    <a:schemeClr val="bg1">
                      <a:lumMod val="75000"/>
                    </a:schemeClr>
                  </a:fgClr>
                  <a:bgClr>
                    <a:schemeClr val="bg1"/>
                  </a:bgClr>
                </a:pattFill>
                <a:latin typeface="微软雅黑" panose="020B0503020204020204" pitchFamily="34" charset="-122"/>
                <a:ea typeface="微软雅黑" panose="020B0503020204020204" pitchFamily="34" charset="-122"/>
              </a:rPr>
              <a:t>单击添加标题</a:t>
            </a:r>
          </a:p>
        </p:txBody>
      </p:sp>
      <p:sp>
        <p:nvSpPr>
          <p:cNvPr id="6" name="文本框 5"/>
          <p:cNvSpPr txBox="1"/>
          <p:nvPr/>
        </p:nvSpPr>
        <p:spPr>
          <a:xfrm>
            <a:off x="5455635" y="1904777"/>
            <a:ext cx="1237839" cy="213585"/>
          </a:xfrm>
          <a:prstGeom prst="rect">
            <a:avLst/>
          </a:prstGeom>
          <a:noFill/>
        </p:spPr>
        <p:txBody>
          <a:bodyPr wrap="none">
            <a:spAutoFit/>
          </a:bodyPr>
          <a:lstStyle/>
          <a:p>
            <a:pPr fontAlgn="auto"/>
            <a:r>
              <a:rPr lang="en-US" altLang="zh-CN" sz="790" noProof="1">
                <a:solidFill>
                  <a:schemeClr val="bg1"/>
                </a:solidFill>
                <a:latin typeface="微软雅黑" panose="020B0503020204020204" pitchFamily="34" charset="-122"/>
                <a:ea typeface="微软雅黑" panose="020B0503020204020204" pitchFamily="34" charset="-122"/>
              </a:rPr>
              <a:t>Click to add a caption</a:t>
            </a:r>
            <a:endParaRPr lang="zh-CN" altLang="en-US" sz="790" noProof="1">
              <a:solidFill>
                <a:schemeClr val="bg1"/>
              </a:solidFill>
              <a:latin typeface="微软雅黑" panose="020B0503020204020204" pitchFamily="34" charset="-122"/>
              <a:ea typeface="微软雅黑" panose="020B0503020204020204" pitchFamily="34" charset="-122"/>
            </a:endParaRPr>
          </a:p>
        </p:txBody>
      </p:sp>
      <p:sp>
        <p:nvSpPr>
          <p:cNvPr id="7" name="文本框 12"/>
          <p:cNvSpPr txBox="1">
            <a:spLocks noChangeArrowheads="1"/>
          </p:cNvSpPr>
          <p:nvPr/>
        </p:nvSpPr>
        <p:spPr bwMode="auto">
          <a:xfrm>
            <a:off x="3681413" y="2645569"/>
            <a:ext cx="3012061"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900" dirty="0">
                <a:solidFill>
                  <a:schemeClr val="bg1"/>
                </a:solidFill>
                <a:latin typeface="微软雅黑" panose="020B0503020204020204" pitchFamily="34" charset="-122"/>
                <a:ea typeface="微软雅黑" panose="020B0503020204020204" pitchFamily="34" charset="-122"/>
              </a:rPr>
              <a:t>Click here to add the contents of the title you want</a:t>
            </a:r>
            <a:endParaRPr lang="zh-CN" altLang="en-US" sz="900" dirty="0">
              <a:solidFill>
                <a:schemeClr val="bg1"/>
              </a:solidFill>
              <a:latin typeface="微软雅黑" panose="020B0503020204020204" pitchFamily="34" charset="-122"/>
              <a:ea typeface="微软雅黑" panose="020B0503020204020204" pitchFamily="34" charset="-122"/>
            </a:endParaRPr>
          </a:p>
        </p:txBody>
      </p:sp>
      <p:cxnSp>
        <p:nvCxnSpPr>
          <p:cNvPr id="8" name="直接连接符 7"/>
          <p:cNvCxnSpPr/>
          <p:nvPr/>
        </p:nvCxnSpPr>
        <p:spPr>
          <a:xfrm>
            <a:off x="5450681" y="1837135"/>
            <a:ext cx="1409700" cy="4763"/>
          </a:xfrm>
          <a:prstGeom prst="line">
            <a:avLst/>
          </a:prstGeom>
          <a:ln w="3175" cap="rnd">
            <a:solidFill>
              <a:schemeClr val="bg1">
                <a:alpha val="46000"/>
              </a:schemeClr>
            </a:solidFill>
            <a:round/>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flipV="1">
            <a:off x="6642497" y="1693069"/>
            <a:ext cx="0" cy="865585"/>
          </a:xfrm>
          <a:prstGeom prst="line">
            <a:avLst/>
          </a:prstGeom>
          <a:ln w="3175" cap="rnd">
            <a:solidFill>
              <a:schemeClr val="bg1">
                <a:alpha val="46000"/>
              </a:schemeClr>
            </a:solidFill>
            <a:round/>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bwMode="auto">
          <a:xfrm flipH="1">
            <a:off x="2503885" y="1497807"/>
            <a:ext cx="14915" cy="1989535"/>
          </a:xfrm>
          <a:prstGeom prst="line">
            <a:avLst/>
          </a:prstGeom>
          <a:ln w="12700" cap="rnd">
            <a:gradFill>
              <a:gsLst>
                <a:gs pos="16000">
                  <a:schemeClr val="accent1">
                    <a:lumMod val="5000"/>
                    <a:lumOff val="95000"/>
                    <a:alpha val="33000"/>
                  </a:schemeClr>
                </a:gs>
                <a:gs pos="54000">
                  <a:schemeClr val="bg1"/>
                </a:gs>
                <a:gs pos="88000">
                  <a:schemeClr val="bg1">
                    <a:alpha val="38000"/>
                  </a:schemeClr>
                </a:gs>
              </a:gsLst>
              <a:lin ang="2400000" scaled="0"/>
            </a:gradFill>
            <a:round/>
            <a:headEnd type="oval" w="sm" len="sm"/>
            <a:tailEnd type="oval" w="sm" len="sm"/>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2541987" y="1972866"/>
            <a:ext cx="978694" cy="979884"/>
            <a:chOff x="3389315" y="2630488"/>
            <a:chExt cx="1304925" cy="1306512"/>
          </a:xfrm>
        </p:grpSpPr>
        <p:grpSp>
          <p:nvGrpSpPr>
            <p:cNvPr id="12" name="组合 1"/>
            <p:cNvGrpSpPr/>
            <p:nvPr/>
          </p:nvGrpSpPr>
          <p:grpSpPr bwMode="auto">
            <a:xfrm>
              <a:off x="3389315" y="2630488"/>
              <a:ext cx="1304925" cy="1306512"/>
              <a:chOff x="9920302" y="406899"/>
              <a:chExt cx="2267976" cy="2269330"/>
            </a:xfrm>
          </p:grpSpPr>
          <p:sp>
            <p:nvSpPr>
              <p:cNvPr id="14" name="椭圆 13"/>
              <p:cNvSpPr/>
              <p:nvPr/>
            </p:nvSpPr>
            <p:spPr>
              <a:xfrm>
                <a:off x="10251393" y="737785"/>
                <a:ext cx="1605794" cy="1607557"/>
              </a:xfrm>
              <a:prstGeom prst="ellipse">
                <a:avLst/>
              </a:prstGeom>
              <a:noFill/>
              <a:ln w="19050">
                <a:solidFill>
                  <a:schemeClr val="bg1">
                    <a:alpha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5" name="椭圆 14"/>
              <p:cNvSpPr/>
              <p:nvPr/>
            </p:nvSpPr>
            <p:spPr>
              <a:xfrm>
                <a:off x="9920302" y="406899"/>
                <a:ext cx="2267976" cy="2269330"/>
              </a:xfrm>
              <a:prstGeom prst="ellipse">
                <a:avLst/>
              </a:prstGeom>
              <a:noFill/>
              <a:ln w="19050">
                <a:solidFill>
                  <a:schemeClr val="bg1">
                    <a:alpha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6" name="椭圆 15"/>
              <p:cNvSpPr/>
              <p:nvPr/>
            </p:nvSpPr>
            <p:spPr>
              <a:xfrm>
                <a:off x="10229234" y="746962"/>
                <a:ext cx="1607815" cy="1609711"/>
              </a:xfrm>
              <a:prstGeom prst="ellipse">
                <a:avLst/>
              </a:prstGeom>
              <a:blipFill dpi="0" rotWithShape="1">
                <a:blip r:embed="rId2" cstate="screen">
                  <a:alphaModFix amt="55000"/>
                </a:blip>
                <a:srcRect/>
                <a:stretch>
                  <a:fillRect/>
                </a:stretch>
              </a:blipFill>
              <a:ln w="3175">
                <a:solidFill>
                  <a:schemeClr val="bg1">
                    <a:alpha val="65000"/>
                  </a:schemeClr>
                </a:solidFill>
                <a:prstDash val="sysDot"/>
                <a:roun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7" name="椭圆 16"/>
              <p:cNvSpPr/>
              <p:nvPr/>
            </p:nvSpPr>
            <p:spPr>
              <a:xfrm>
                <a:off x="10055496" y="544768"/>
                <a:ext cx="1997585" cy="1993591"/>
              </a:xfrm>
              <a:prstGeom prst="ellipse">
                <a:avLst/>
              </a:prstGeom>
              <a:noFill/>
              <a:ln w="19050" cmpd="sng">
                <a:solidFill>
                  <a:schemeClr val="bg1">
                    <a:alpha val="6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sp>
          <p:nvSpPr>
            <p:cNvPr id="13" name="文本框 18"/>
            <p:cNvSpPr txBox="1">
              <a:spLocks noChangeArrowheads="1"/>
            </p:cNvSpPr>
            <p:nvPr/>
          </p:nvSpPr>
          <p:spPr bwMode="auto">
            <a:xfrm>
              <a:off x="3814506" y="2969476"/>
              <a:ext cx="39836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3000" b="1" dirty="0" smtClean="0">
                  <a:solidFill>
                    <a:schemeClr val="bg1"/>
                  </a:solidFill>
                  <a:latin typeface="微软雅黑" panose="020B0503020204020204" pitchFamily="34" charset="-122"/>
                  <a:ea typeface="微软雅黑" panose="020B0503020204020204" pitchFamily="34" charset="-122"/>
                </a:rPr>
                <a:t>2</a:t>
              </a:r>
              <a:endParaRPr lang="zh-CN" altLang="en-US" sz="3000" b="1"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2500" advTm="0">
        <p:checker/>
      </p:transition>
    </mc:Choice>
    <mc:Fallback xmlns="">
      <p:transition spd="slow" advTm="0">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par>
                                <p:cTn id="8" presetID="22" presetClass="entr" presetSubtype="8"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left)">
                                      <p:cBhvr>
                                        <p:cTn id="10" dur="500"/>
                                        <p:tgtEl>
                                          <p:spTgt spid="4"/>
                                        </p:tgtEl>
                                      </p:cBhvr>
                                    </p:animEffect>
                                  </p:childTnLst>
                                </p:cTn>
                              </p:par>
                              <p:par>
                                <p:cTn id="11" presetID="22" presetClass="entr" presetSubtype="2"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right)">
                                      <p:cBhvr>
                                        <p:cTn id="13" dur="500"/>
                                        <p:tgtEl>
                                          <p:spTgt spid="8"/>
                                        </p:tgtEl>
                                      </p:cBhvr>
                                    </p:animEffect>
                                  </p:childTnLst>
                                </p:cTn>
                              </p:par>
                              <p:par>
                                <p:cTn id="14" presetID="22" presetClass="entr" presetSubtype="1" fill="hold"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up)">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41" presetClass="entr" presetSubtype="0" fill="hold" grpId="0" nodeType="clickEffect">
                                  <p:stCondLst>
                                    <p:cond delay="0"/>
                                  </p:stCondLst>
                                  <p:iterate type="lt">
                                    <p:tmPct val="10000"/>
                                  </p:iterate>
                                  <p:childTnLst>
                                    <p:set>
                                      <p:cBhvr>
                                        <p:cTn id="27" dur="1" fill="hold">
                                          <p:stCondLst>
                                            <p:cond delay="0"/>
                                          </p:stCondLst>
                                        </p:cTn>
                                        <p:tgtEl>
                                          <p:spTgt spid="5"/>
                                        </p:tgtEl>
                                        <p:attrNameLst>
                                          <p:attrName>style.visibility</p:attrName>
                                        </p:attrNameLst>
                                      </p:cBhvr>
                                      <p:to>
                                        <p:strVal val="visible"/>
                                      </p:to>
                                    </p:set>
                                    <p:anim calcmode="lin" valueType="num">
                                      <p:cBhvr>
                                        <p:cTn id="28"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5"/>
                                        </p:tgtEl>
                                        <p:attrNameLst>
                                          <p:attrName>ppt_y</p:attrName>
                                        </p:attrNameLst>
                                      </p:cBhvr>
                                      <p:tavLst>
                                        <p:tav tm="0">
                                          <p:val>
                                            <p:strVal val="#ppt_y"/>
                                          </p:val>
                                        </p:tav>
                                        <p:tav tm="100000">
                                          <p:val>
                                            <p:strVal val="#ppt_y"/>
                                          </p:val>
                                        </p:tav>
                                      </p:tavLst>
                                    </p:anim>
                                    <p:anim calcmode="lin" valueType="num">
                                      <p:cBhvr>
                                        <p:cTn id="30"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iterate type="lt">
                                    <p:tmPct val="10000"/>
                                  </p:iterate>
                                  <p:childTnLst>
                                    <p:set>
                                      <p:cBhvr>
                                        <p:cTn id="36" dur="1" fill="hold">
                                          <p:stCondLst>
                                            <p:cond delay="0"/>
                                          </p:stCondLst>
                                        </p:cTn>
                                        <p:tgtEl>
                                          <p:spTgt spid="7"/>
                                        </p:tgtEl>
                                        <p:attrNameLst>
                                          <p:attrName>style.visibility</p:attrName>
                                        </p:attrNameLst>
                                      </p:cBhvr>
                                      <p:to>
                                        <p:strVal val="visible"/>
                                      </p:to>
                                    </p:set>
                                    <p:animEffect transition="in" filter="barn(inVertical)">
                                      <p:cBhvr>
                                        <p:cTn id="37" dur="500"/>
                                        <p:tgtEl>
                                          <p:spTgt spid="7"/>
                                        </p:tgtEl>
                                      </p:cBhvr>
                                    </p:animEffect>
                                  </p:childTnLst>
                                </p:cTn>
                              </p:par>
                              <p:par>
                                <p:cTn id="38" presetID="16" presetClass="entr" presetSubtype="21" fill="hold" grpId="0" nodeType="withEffect">
                                  <p:stCondLst>
                                    <p:cond delay="0"/>
                                  </p:stCondLst>
                                  <p:iterate type="lt">
                                    <p:tmPct val="10000"/>
                                  </p:iterate>
                                  <p:childTnLst>
                                    <p:set>
                                      <p:cBhvr>
                                        <p:cTn id="39" dur="1" fill="hold">
                                          <p:stCondLst>
                                            <p:cond delay="0"/>
                                          </p:stCondLst>
                                        </p:cTn>
                                        <p:tgtEl>
                                          <p:spTgt spid="6"/>
                                        </p:tgtEl>
                                        <p:attrNameLst>
                                          <p:attrName>style.visibility</p:attrName>
                                        </p:attrNameLst>
                                      </p:cBhvr>
                                      <p:to>
                                        <p:strVal val="visible"/>
                                      </p:to>
                                    </p:set>
                                    <p:animEffect transition="in" filter="barn(inVertical)">
                                      <p:cBhvr>
                                        <p:cTn id="4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54"/>
          <p:cNvSpPr txBox="1">
            <a:spLocks noChangeArrowheads="1"/>
          </p:cNvSpPr>
          <p:nvPr/>
        </p:nvSpPr>
        <p:spPr bwMode="auto">
          <a:xfrm>
            <a:off x="98822" y="225029"/>
            <a:ext cx="29884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dirty="0" smtClean="0">
                <a:solidFill>
                  <a:schemeClr val="bg1"/>
                </a:solidFill>
                <a:latin typeface="微软雅黑" panose="020B0503020204020204" pitchFamily="34" charset="-122"/>
                <a:ea typeface="微软雅黑" panose="020B0503020204020204" pitchFamily="34" charset="-122"/>
              </a:rPr>
              <a:t>2</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0" y="173831"/>
            <a:ext cx="3408426" cy="0"/>
          </a:xfrm>
          <a:prstGeom prst="line">
            <a:avLst/>
          </a:prstGeom>
          <a:ln w="12700" cap="rnd">
            <a:gradFill flip="none" rotWithShape="1">
              <a:gsLst>
                <a:gs pos="53312">
                  <a:srgbClr val="C6DCF0"/>
                </a:gs>
                <a:gs pos="30000">
                  <a:schemeClr val="bg1"/>
                </a:gs>
                <a:gs pos="77000">
                  <a:srgbClr val="DCEAF6"/>
                </a:gs>
                <a:gs pos="0">
                  <a:schemeClr val="accent1">
                    <a:lumMod val="45000"/>
                    <a:lumOff val="55000"/>
                    <a:alpha val="96000"/>
                  </a:schemeClr>
                </a:gs>
                <a:gs pos="100000">
                  <a:schemeClr val="bg1">
                    <a:alpha val="0"/>
                  </a:schemeClr>
                </a:gs>
              </a:gsLst>
              <a:lin ang="0" scaled="1"/>
              <a:tileRect/>
            </a:gradFill>
            <a:round/>
            <a:tailEnd type="none" w="sm" len="sm"/>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0" y="726281"/>
            <a:ext cx="2946391" cy="0"/>
          </a:xfrm>
          <a:prstGeom prst="line">
            <a:avLst/>
          </a:prstGeom>
          <a:ln w="12700" cap="rnd">
            <a:gradFill flip="none" rotWithShape="1">
              <a:gsLst>
                <a:gs pos="53312">
                  <a:srgbClr val="C6DCF0"/>
                </a:gs>
                <a:gs pos="30000">
                  <a:schemeClr val="bg1"/>
                </a:gs>
                <a:gs pos="77000">
                  <a:srgbClr val="DCEAF6"/>
                </a:gs>
                <a:gs pos="0">
                  <a:schemeClr val="accent1">
                    <a:lumMod val="45000"/>
                    <a:lumOff val="55000"/>
                    <a:alpha val="96000"/>
                  </a:schemeClr>
                </a:gs>
                <a:gs pos="100000">
                  <a:schemeClr val="bg1">
                    <a:alpha val="0"/>
                  </a:schemeClr>
                </a:gs>
              </a:gsLst>
              <a:lin ang="0" scaled="1"/>
              <a:tileRect/>
            </a:gradFill>
            <a:round/>
            <a:tailEnd type="none" w="sm" len="sm"/>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494197" y="573881"/>
            <a:ext cx="3010241" cy="0"/>
          </a:xfrm>
          <a:prstGeom prst="line">
            <a:avLst/>
          </a:prstGeom>
          <a:ln w="12700" cap="rnd">
            <a:gradFill flip="none" rotWithShape="1">
              <a:gsLst>
                <a:gs pos="53312">
                  <a:srgbClr val="C6DCF0"/>
                </a:gs>
                <a:gs pos="30000">
                  <a:schemeClr val="bg1"/>
                </a:gs>
                <a:gs pos="77000">
                  <a:srgbClr val="DCEAF6"/>
                </a:gs>
                <a:gs pos="0">
                  <a:schemeClr val="accent1">
                    <a:lumMod val="45000"/>
                    <a:lumOff val="55000"/>
                    <a:alpha val="96000"/>
                  </a:schemeClr>
                </a:gs>
                <a:gs pos="100000">
                  <a:schemeClr val="bg1">
                    <a:alpha val="0"/>
                  </a:schemeClr>
                </a:gs>
              </a:gsLst>
              <a:lin ang="0" scaled="1"/>
              <a:tileRect/>
            </a:gradFill>
            <a:round/>
            <a:tailEnd type="none" w="sm" len="sm"/>
          </a:ln>
        </p:spPr>
        <p:style>
          <a:lnRef idx="1">
            <a:schemeClr val="accent1"/>
          </a:lnRef>
          <a:fillRef idx="0">
            <a:schemeClr val="accent1"/>
          </a:fillRef>
          <a:effectRef idx="0">
            <a:schemeClr val="accent1"/>
          </a:effectRef>
          <a:fontRef idx="minor">
            <a:schemeClr val="tx1"/>
          </a:fontRef>
        </p:style>
      </p:cxnSp>
      <p:sp>
        <p:nvSpPr>
          <p:cNvPr id="8" name="文本框 64"/>
          <p:cNvSpPr txBox="1">
            <a:spLocks noChangeArrowheads="1"/>
          </p:cNvSpPr>
          <p:nvPr/>
        </p:nvSpPr>
        <p:spPr bwMode="auto">
          <a:xfrm>
            <a:off x="492919" y="153591"/>
            <a:ext cx="2031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dirty="0" smtClean="0">
                <a:solidFill>
                  <a:schemeClr val="bg1"/>
                </a:solidFill>
                <a:latin typeface="微软雅黑" panose="020B0503020204020204" pitchFamily="34" charset="-122"/>
                <a:ea typeface="微软雅黑" panose="020B0503020204020204" pitchFamily="34" charset="-122"/>
              </a:rPr>
              <a:t>单击添加标题</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9" name="文本框 65"/>
          <p:cNvSpPr txBox="1">
            <a:spLocks noChangeArrowheads="1"/>
          </p:cNvSpPr>
          <p:nvPr/>
        </p:nvSpPr>
        <p:spPr bwMode="auto">
          <a:xfrm>
            <a:off x="486966" y="542382"/>
            <a:ext cx="268214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800" dirty="0" smtClean="0">
                <a:solidFill>
                  <a:schemeClr val="bg1"/>
                </a:solidFill>
                <a:latin typeface="微软雅黑" panose="020B0503020204020204" pitchFamily="34" charset="-122"/>
                <a:ea typeface="微软雅黑" panose="020B0503020204020204" pitchFamily="34" charset="-122"/>
              </a:rPr>
              <a:t>Click here to add the contents of the title you want</a:t>
            </a:r>
            <a:endParaRPr lang="zh-CN" altLang="en-US" sz="800" dirty="0">
              <a:solidFill>
                <a:schemeClr val="bg1"/>
              </a:solidFill>
              <a:latin typeface="微软雅黑" panose="020B0503020204020204" pitchFamily="34" charset="-122"/>
              <a:ea typeface="微软雅黑" panose="020B0503020204020204" pitchFamily="34" charset="-122"/>
            </a:endParaRPr>
          </a:p>
        </p:txBody>
      </p:sp>
      <p:cxnSp>
        <p:nvCxnSpPr>
          <p:cNvPr id="10" name="直接连接符 9"/>
          <p:cNvCxnSpPr/>
          <p:nvPr/>
        </p:nvCxnSpPr>
        <p:spPr>
          <a:xfrm>
            <a:off x="486966" y="178594"/>
            <a:ext cx="0" cy="552450"/>
          </a:xfrm>
          <a:prstGeom prst="line">
            <a:avLst/>
          </a:prstGeom>
          <a:ln w="12700" cap="rnd">
            <a:solidFill>
              <a:schemeClr val="bg1">
                <a:alpha val="56000"/>
              </a:schemeClr>
            </a:solidFill>
            <a:prstDash val="solid"/>
            <a:round/>
            <a:tailEnd type="none" w="sm" len="sm"/>
          </a:ln>
        </p:spPr>
        <p:style>
          <a:lnRef idx="1">
            <a:schemeClr val="accent1"/>
          </a:lnRef>
          <a:fillRef idx="0">
            <a:schemeClr val="accent1"/>
          </a:fillRef>
          <a:effectRef idx="0">
            <a:schemeClr val="accent1"/>
          </a:effectRef>
          <a:fontRef idx="minor">
            <a:schemeClr val="tx1"/>
          </a:fontRef>
        </p:style>
      </p:cxnSp>
      <p:sp>
        <p:nvSpPr>
          <p:cNvPr id="11" name="文本框 10"/>
          <p:cNvSpPr txBox="1"/>
          <p:nvPr/>
        </p:nvSpPr>
        <p:spPr>
          <a:xfrm>
            <a:off x="541243" y="3379584"/>
            <a:ext cx="1666953" cy="734047"/>
          </a:xfrm>
          <a:prstGeom prst="rect">
            <a:avLst/>
          </a:prstGeom>
          <a:noFill/>
        </p:spPr>
        <p:txBody>
          <a:bodyPr wrap="square" lIns="68580" tIns="34290" rIns="68580" bIns="34290" rtlCol="0">
            <a:spAutoFit/>
          </a:bodyPr>
          <a:lstStyle/>
          <a:p>
            <a:pPr algn="ctr">
              <a:lnSpc>
                <a:spcPct val="120000"/>
              </a:lnSpc>
            </a:pPr>
            <a:r>
              <a:rPr lang="zh-CN" altLang="en-US" sz="1200" dirty="0">
                <a:solidFill>
                  <a:schemeClr val="bg1"/>
                </a:solidFill>
                <a:latin typeface="微软雅黑" panose="020B0503020204020204" pitchFamily="34" charset="-122"/>
                <a:ea typeface="微软雅黑" panose="020B0503020204020204" pitchFamily="34" charset="-122"/>
              </a:rPr>
              <a:t>请在此添加相关文字内容请在此添加相关文字内容</a:t>
            </a:r>
          </a:p>
        </p:txBody>
      </p:sp>
      <p:sp>
        <p:nvSpPr>
          <p:cNvPr id="12" name="文本框 11"/>
          <p:cNvSpPr txBox="1"/>
          <p:nvPr/>
        </p:nvSpPr>
        <p:spPr>
          <a:xfrm>
            <a:off x="2620965" y="3379584"/>
            <a:ext cx="1666953" cy="734047"/>
          </a:xfrm>
          <a:prstGeom prst="rect">
            <a:avLst/>
          </a:prstGeom>
          <a:noFill/>
        </p:spPr>
        <p:txBody>
          <a:bodyPr wrap="square" lIns="68580" tIns="34290" rIns="68580" bIns="34290" rtlCol="0">
            <a:spAutoFit/>
          </a:bodyPr>
          <a:lstStyle/>
          <a:p>
            <a:pPr algn="ctr">
              <a:lnSpc>
                <a:spcPct val="120000"/>
              </a:lnSpc>
            </a:pPr>
            <a:r>
              <a:rPr lang="zh-CN" altLang="en-US" sz="1200" dirty="0">
                <a:solidFill>
                  <a:schemeClr val="bg1"/>
                </a:solidFill>
                <a:latin typeface="微软雅黑" panose="020B0503020204020204" pitchFamily="34" charset="-122"/>
                <a:ea typeface="微软雅黑" panose="020B0503020204020204" pitchFamily="34" charset="-122"/>
              </a:rPr>
              <a:t>请在此添加相关文字内容请在此添加相关文字内容</a:t>
            </a:r>
          </a:p>
        </p:txBody>
      </p:sp>
      <p:sp>
        <p:nvSpPr>
          <p:cNvPr id="13" name="文本框 12"/>
          <p:cNvSpPr txBox="1"/>
          <p:nvPr/>
        </p:nvSpPr>
        <p:spPr>
          <a:xfrm>
            <a:off x="4700687" y="3379584"/>
            <a:ext cx="1666953" cy="734047"/>
          </a:xfrm>
          <a:prstGeom prst="rect">
            <a:avLst/>
          </a:prstGeom>
          <a:noFill/>
        </p:spPr>
        <p:txBody>
          <a:bodyPr wrap="square" lIns="68580" tIns="34290" rIns="68580" bIns="34290" rtlCol="0">
            <a:spAutoFit/>
          </a:bodyPr>
          <a:lstStyle/>
          <a:p>
            <a:pPr algn="ctr">
              <a:lnSpc>
                <a:spcPct val="120000"/>
              </a:lnSpc>
            </a:pPr>
            <a:r>
              <a:rPr lang="zh-CN" altLang="en-US" sz="1200" dirty="0">
                <a:solidFill>
                  <a:schemeClr val="bg1"/>
                </a:solidFill>
                <a:latin typeface="微软雅黑" panose="020B0503020204020204" pitchFamily="34" charset="-122"/>
                <a:ea typeface="微软雅黑" panose="020B0503020204020204" pitchFamily="34" charset="-122"/>
              </a:rPr>
              <a:t>请在此添加相关文字内容请在此添加相关文字内容</a:t>
            </a:r>
          </a:p>
        </p:txBody>
      </p:sp>
      <p:sp>
        <p:nvSpPr>
          <p:cNvPr id="14" name="文本框 13"/>
          <p:cNvSpPr txBox="1"/>
          <p:nvPr/>
        </p:nvSpPr>
        <p:spPr>
          <a:xfrm>
            <a:off x="6802894" y="3379584"/>
            <a:ext cx="1666953" cy="734047"/>
          </a:xfrm>
          <a:prstGeom prst="rect">
            <a:avLst/>
          </a:prstGeom>
          <a:noFill/>
        </p:spPr>
        <p:txBody>
          <a:bodyPr wrap="square" lIns="68580" tIns="34290" rIns="68580" bIns="34290" rtlCol="0">
            <a:spAutoFit/>
          </a:bodyPr>
          <a:lstStyle/>
          <a:p>
            <a:pPr algn="ctr">
              <a:lnSpc>
                <a:spcPct val="120000"/>
              </a:lnSpc>
            </a:pPr>
            <a:r>
              <a:rPr lang="zh-CN" altLang="en-US" sz="1200" dirty="0">
                <a:solidFill>
                  <a:schemeClr val="bg1"/>
                </a:solidFill>
                <a:latin typeface="微软雅黑" panose="020B0503020204020204" pitchFamily="34" charset="-122"/>
                <a:ea typeface="微软雅黑" panose="020B0503020204020204" pitchFamily="34" charset="-122"/>
              </a:rPr>
              <a:t>请在此添加相关文字内容请在此添加相关文字内容</a:t>
            </a:r>
          </a:p>
        </p:txBody>
      </p:sp>
      <p:cxnSp>
        <p:nvCxnSpPr>
          <p:cNvPr id="15" name="Straight Connector 32"/>
          <p:cNvCxnSpPr/>
          <p:nvPr/>
        </p:nvCxnSpPr>
        <p:spPr>
          <a:xfrm>
            <a:off x="738822" y="4241872"/>
            <a:ext cx="1177384" cy="0"/>
          </a:xfrm>
          <a:prstGeom prst="line">
            <a:avLst/>
          </a:prstGeom>
          <a:ln w="19050">
            <a:solidFill>
              <a:schemeClr val="bg1"/>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6" name="Straight Connector 32"/>
          <p:cNvCxnSpPr/>
          <p:nvPr/>
        </p:nvCxnSpPr>
        <p:spPr>
          <a:xfrm>
            <a:off x="2802945" y="4241872"/>
            <a:ext cx="1177384" cy="0"/>
          </a:xfrm>
          <a:prstGeom prst="line">
            <a:avLst/>
          </a:prstGeom>
          <a:ln w="19050">
            <a:solidFill>
              <a:schemeClr val="bg1"/>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7" name="Straight Connector 32"/>
          <p:cNvCxnSpPr/>
          <p:nvPr/>
        </p:nvCxnSpPr>
        <p:spPr>
          <a:xfrm>
            <a:off x="4927581" y="4241872"/>
            <a:ext cx="1177384" cy="0"/>
          </a:xfrm>
          <a:prstGeom prst="line">
            <a:avLst/>
          </a:prstGeom>
          <a:ln w="19050">
            <a:solidFill>
              <a:schemeClr val="bg1"/>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8" name="Straight Connector 32"/>
          <p:cNvCxnSpPr/>
          <p:nvPr/>
        </p:nvCxnSpPr>
        <p:spPr>
          <a:xfrm>
            <a:off x="6991704" y="4241872"/>
            <a:ext cx="1177384" cy="0"/>
          </a:xfrm>
          <a:prstGeom prst="line">
            <a:avLst/>
          </a:prstGeom>
          <a:ln w="19050">
            <a:solidFill>
              <a:schemeClr val="bg1"/>
            </a:solidFill>
            <a:prstDash val="solid"/>
            <a:headEnd type="oval"/>
            <a:tailEnd type="oval"/>
          </a:ln>
        </p:spPr>
        <p:style>
          <a:lnRef idx="1">
            <a:schemeClr val="accent1"/>
          </a:lnRef>
          <a:fillRef idx="0">
            <a:schemeClr val="accent1"/>
          </a:fillRef>
          <a:effectRef idx="0">
            <a:schemeClr val="accent1"/>
          </a:effectRef>
          <a:fontRef idx="minor">
            <a:schemeClr val="tx1"/>
          </a:fontRef>
        </p:style>
      </p:cxnSp>
      <p:pic>
        <p:nvPicPr>
          <p:cNvPr id="19" name="图片 18"/>
          <p:cNvPicPr>
            <a:picLocks noChangeAspect="1"/>
          </p:cNvPicPr>
          <p:nvPr/>
        </p:nvPicPr>
        <p:blipFill>
          <a:blip r:embed="rId2" cstate="screen"/>
          <a:srcRect/>
          <a:stretch>
            <a:fillRect/>
          </a:stretch>
        </p:blipFill>
        <p:spPr>
          <a:xfrm>
            <a:off x="541243" y="1542049"/>
            <a:ext cx="1666953" cy="1666953"/>
          </a:xfrm>
          <a:custGeom>
            <a:avLst/>
            <a:gdLst>
              <a:gd name="connsiteX0" fmla="*/ 0 w 2222604"/>
              <a:gd name="connsiteY0" fmla="*/ 0 h 2222604"/>
              <a:gd name="connsiteX1" fmla="*/ 2222604 w 2222604"/>
              <a:gd name="connsiteY1" fmla="*/ 0 h 2222604"/>
              <a:gd name="connsiteX2" fmla="*/ 2222604 w 2222604"/>
              <a:gd name="connsiteY2" fmla="*/ 2222604 h 2222604"/>
              <a:gd name="connsiteX3" fmla="*/ 0 w 2222604"/>
              <a:gd name="connsiteY3" fmla="*/ 2222604 h 2222604"/>
            </a:gdLst>
            <a:ahLst/>
            <a:cxnLst>
              <a:cxn ang="0">
                <a:pos x="connsiteX0" y="connsiteY0"/>
              </a:cxn>
              <a:cxn ang="0">
                <a:pos x="connsiteX1" y="connsiteY1"/>
              </a:cxn>
              <a:cxn ang="0">
                <a:pos x="connsiteX2" y="connsiteY2"/>
              </a:cxn>
              <a:cxn ang="0">
                <a:pos x="connsiteX3" y="connsiteY3"/>
              </a:cxn>
            </a:cxnLst>
            <a:rect l="l" t="t" r="r" b="b"/>
            <a:pathLst>
              <a:path w="2222604" h="2222604">
                <a:moveTo>
                  <a:pt x="0" y="0"/>
                </a:moveTo>
                <a:lnTo>
                  <a:pt x="2222604" y="0"/>
                </a:lnTo>
                <a:lnTo>
                  <a:pt x="2222604" y="2222604"/>
                </a:lnTo>
                <a:lnTo>
                  <a:pt x="0" y="2222604"/>
                </a:lnTo>
                <a:close/>
              </a:path>
            </a:pathLst>
          </a:custGeom>
        </p:spPr>
      </p:pic>
      <p:pic>
        <p:nvPicPr>
          <p:cNvPr id="20" name="图片 19"/>
          <p:cNvPicPr>
            <a:picLocks noChangeAspect="1"/>
          </p:cNvPicPr>
          <p:nvPr/>
        </p:nvPicPr>
        <p:blipFill>
          <a:blip r:embed="rId3" cstate="screen"/>
          <a:srcRect/>
          <a:stretch>
            <a:fillRect/>
          </a:stretch>
        </p:blipFill>
        <p:spPr>
          <a:xfrm>
            <a:off x="2620965" y="1542049"/>
            <a:ext cx="1666953" cy="1666953"/>
          </a:xfrm>
          <a:custGeom>
            <a:avLst/>
            <a:gdLst>
              <a:gd name="connsiteX0" fmla="*/ 0 w 2222604"/>
              <a:gd name="connsiteY0" fmla="*/ 0 h 2222604"/>
              <a:gd name="connsiteX1" fmla="*/ 2222604 w 2222604"/>
              <a:gd name="connsiteY1" fmla="*/ 0 h 2222604"/>
              <a:gd name="connsiteX2" fmla="*/ 2222604 w 2222604"/>
              <a:gd name="connsiteY2" fmla="*/ 2222604 h 2222604"/>
              <a:gd name="connsiteX3" fmla="*/ 0 w 2222604"/>
              <a:gd name="connsiteY3" fmla="*/ 2222604 h 2222604"/>
            </a:gdLst>
            <a:ahLst/>
            <a:cxnLst>
              <a:cxn ang="0">
                <a:pos x="connsiteX0" y="connsiteY0"/>
              </a:cxn>
              <a:cxn ang="0">
                <a:pos x="connsiteX1" y="connsiteY1"/>
              </a:cxn>
              <a:cxn ang="0">
                <a:pos x="connsiteX2" y="connsiteY2"/>
              </a:cxn>
              <a:cxn ang="0">
                <a:pos x="connsiteX3" y="connsiteY3"/>
              </a:cxn>
            </a:cxnLst>
            <a:rect l="l" t="t" r="r" b="b"/>
            <a:pathLst>
              <a:path w="2222604" h="2222604">
                <a:moveTo>
                  <a:pt x="0" y="0"/>
                </a:moveTo>
                <a:lnTo>
                  <a:pt x="2222604" y="0"/>
                </a:lnTo>
                <a:lnTo>
                  <a:pt x="2222604" y="2222604"/>
                </a:lnTo>
                <a:lnTo>
                  <a:pt x="0" y="2222604"/>
                </a:lnTo>
                <a:close/>
              </a:path>
            </a:pathLst>
          </a:custGeom>
        </p:spPr>
      </p:pic>
      <p:pic>
        <p:nvPicPr>
          <p:cNvPr id="21" name="图片 20"/>
          <p:cNvPicPr>
            <a:picLocks noChangeAspect="1"/>
          </p:cNvPicPr>
          <p:nvPr/>
        </p:nvPicPr>
        <p:blipFill>
          <a:blip r:embed="rId4" cstate="screen"/>
          <a:srcRect/>
          <a:stretch>
            <a:fillRect/>
          </a:stretch>
        </p:blipFill>
        <p:spPr>
          <a:xfrm>
            <a:off x="4684812" y="1543372"/>
            <a:ext cx="1666953" cy="1666953"/>
          </a:xfrm>
          <a:custGeom>
            <a:avLst/>
            <a:gdLst>
              <a:gd name="connsiteX0" fmla="*/ 0 w 2222604"/>
              <a:gd name="connsiteY0" fmla="*/ 0 h 2222604"/>
              <a:gd name="connsiteX1" fmla="*/ 2222604 w 2222604"/>
              <a:gd name="connsiteY1" fmla="*/ 0 h 2222604"/>
              <a:gd name="connsiteX2" fmla="*/ 2222604 w 2222604"/>
              <a:gd name="connsiteY2" fmla="*/ 2222604 h 2222604"/>
              <a:gd name="connsiteX3" fmla="*/ 0 w 2222604"/>
              <a:gd name="connsiteY3" fmla="*/ 2222604 h 2222604"/>
            </a:gdLst>
            <a:ahLst/>
            <a:cxnLst>
              <a:cxn ang="0">
                <a:pos x="connsiteX0" y="connsiteY0"/>
              </a:cxn>
              <a:cxn ang="0">
                <a:pos x="connsiteX1" y="connsiteY1"/>
              </a:cxn>
              <a:cxn ang="0">
                <a:pos x="connsiteX2" y="connsiteY2"/>
              </a:cxn>
              <a:cxn ang="0">
                <a:pos x="connsiteX3" y="connsiteY3"/>
              </a:cxn>
            </a:cxnLst>
            <a:rect l="l" t="t" r="r" b="b"/>
            <a:pathLst>
              <a:path w="2222604" h="2222604">
                <a:moveTo>
                  <a:pt x="0" y="0"/>
                </a:moveTo>
                <a:lnTo>
                  <a:pt x="2222604" y="0"/>
                </a:lnTo>
                <a:lnTo>
                  <a:pt x="2222604" y="2222604"/>
                </a:lnTo>
                <a:lnTo>
                  <a:pt x="0" y="2222604"/>
                </a:lnTo>
                <a:close/>
              </a:path>
            </a:pathLst>
          </a:custGeom>
        </p:spPr>
      </p:pic>
      <p:pic>
        <p:nvPicPr>
          <p:cNvPr id="22" name="图片 21"/>
          <p:cNvPicPr>
            <a:picLocks noChangeAspect="1"/>
          </p:cNvPicPr>
          <p:nvPr/>
        </p:nvPicPr>
        <p:blipFill>
          <a:blip r:embed="rId5" cstate="screen"/>
          <a:srcRect/>
          <a:stretch>
            <a:fillRect/>
          </a:stretch>
        </p:blipFill>
        <p:spPr>
          <a:xfrm>
            <a:off x="6812162" y="1543372"/>
            <a:ext cx="1666953" cy="1666953"/>
          </a:xfrm>
          <a:custGeom>
            <a:avLst/>
            <a:gdLst>
              <a:gd name="connsiteX0" fmla="*/ 0 w 2222604"/>
              <a:gd name="connsiteY0" fmla="*/ 0 h 2222604"/>
              <a:gd name="connsiteX1" fmla="*/ 2222604 w 2222604"/>
              <a:gd name="connsiteY1" fmla="*/ 0 h 2222604"/>
              <a:gd name="connsiteX2" fmla="*/ 2222604 w 2222604"/>
              <a:gd name="connsiteY2" fmla="*/ 2222604 h 2222604"/>
              <a:gd name="connsiteX3" fmla="*/ 0 w 2222604"/>
              <a:gd name="connsiteY3" fmla="*/ 2222604 h 2222604"/>
            </a:gdLst>
            <a:ahLst/>
            <a:cxnLst>
              <a:cxn ang="0">
                <a:pos x="connsiteX0" y="connsiteY0"/>
              </a:cxn>
              <a:cxn ang="0">
                <a:pos x="connsiteX1" y="connsiteY1"/>
              </a:cxn>
              <a:cxn ang="0">
                <a:pos x="connsiteX2" y="connsiteY2"/>
              </a:cxn>
              <a:cxn ang="0">
                <a:pos x="connsiteX3" y="connsiteY3"/>
              </a:cxn>
            </a:cxnLst>
            <a:rect l="l" t="t" r="r" b="b"/>
            <a:pathLst>
              <a:path w="2222604" h="2222604">
                <a:moveTo>
                  <a:pt x="0" y="0"/>
                </a:moveTo>
                <a:lnTo>
                  <a:pt x="2222604" y="0"/>
                </a:lnTo>
                <a:lnTo>
                  <a:pt x="2222604" y="2222604"/>
                </a:lnTo>
                <a:lnTo>
                  <a:pt x="0" y="2222604"/>
                </a:lnTo>
                <a:close/>
              </a:path>
            </a:pathLst>
          </a:cu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airplan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8"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left)">
                                      <p:cBhvr>
                                        <p:cTn id="10" dur="500"/>
                                        <p:tgtEl>
                                          <p:spTgt spid="6"/>
                                        </p:tgtEl>
                                      </p:cBhvr>
                                    </p:animEffect>
                                  </p:childTnLst>
                                </p:cTn>
                              </p:par>
                              <p:par>
                                <p:cTn id="11" presetID="16" presetClass="entr" presetSubtype="42"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arn(outHorizontal)">
                                      <p:cBhvr>
                                        <p:cTn id="13" dur="500"/>
                                        <p:tgtEl>
                                          <p:spTgt spid="10"/>
                                        </p:tgtEl>
                                      </p:cBhvr>
                                    </p:animEffect>
                                  </p:childTnLst>
                                </p:cTn>
                              </p:par>
                              <p:par>
                                <p:cTn id="14" presetID="22" presetClass="entr" presetSubtype="8"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left)">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left)">
                                      <p:cBhvr>
                                        <p:cTn id="28" dur="500"/>
                                        <p:tgtEl>
                                          <p:spTgt spid="8"/>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left)">
                                      <p:cBhvr>
                                        <p:cTn id="31" dur="500"/>
                                        <p:tgtEl>
                                          <p:spTgt spid="9"/>
                                        </p:tgtEl>
                                      </p:cBhvr>
                                    </p:animEffect>
                                  </p:childTnLst>
                                </p:cTn>
                              </p:par>
                              <p:par>
                                <p:cTn id="32" presetID="2" presetClass="entr" presetSubtype="4" fill="hold" nodeType="withEffect">
                                  <p:stCondLst>
                                    <p:cond delay="250"/>
                                  </p:stCondLst>
                                  <p:childTnLst>
                                    <p:set>
                                      <p:cBhvr>
                                        <p:cTn id="33" dur="1" fill="hold">
                                          <p:stCondLst>
                                            <p:cond delay="0"/>
                                          </p:stCondLst>
                                        </p:cTn>
                                        <p:tgtEl>
                                          <p:spTgt spid="19"/>
                                        </p:tgtEl>
                                        <p:attrNameLst>
                                          <p:attrName>style.visibility</p:attrName>
                                        </p:attrNameLst>
                                      </p:cBhvr>
                                      <p:to>
                                        <p:strVal val="visible"/>
                                      </p:to>
                                    </p:set>
                                    <p:anim calcmode="lin" valueType="num">
                                      <p:cBhvr additive="base">
                                        <p:cTn id="34" dur="500" fill="hold"/>
                                        <p:tgtEl>
                                          <p:spTgt spid="19"/>
                                        </p:tgtEl>
                                        <p:attrNameLst>
                                          <p:attrName>ppt_x</p:attrName>
                                        </p:attrNameLst>
                                      </p:cBhvr>
                                      <p:tavLst>
                                        <p:tav tm="0">
                                          <p:val>
                                            <p:strVal val="#ppt_x"/>
                                          </p:val>
                                        </p:tav>
                                        <p:tav tm="100000">
                                          <p:val>
                                            <p:strVal val="#ppt_x"/>
                                          </p:val>
                                        </p:tav>
                                      </p:tavLst>
                                    </p:anim>
                                    <p:anim calcmode="lin" valueType="num">
                                      <p:cBhvr additive="base">
                                        <p:cTn id="35" dur="500" fill="hold"/>
                                        <p:tgtEl>
                                          <p:spTgt spid="19"/>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250"/>
                                  </p:stCondLst>
                                  <p:childTnLst>
                                    <p:set>
                                      <p:cBhvr>
                                        <p:cTn id="37" dur="1" fill="hold">
                                          <p:stCondLst>
                                            <p:cond delay="0"/>
                                          </p:stCondLst>
                                        </p:cTn>
                                        <p:tgtEl>
                                          <p:spTgt spid="11"/>
                                        </p:tgtEl>
                                        <p:attrNameLst>
                                          <p:attrName>style.visibility</p:attrName>
                                        </p:attrNameLst>
                                      </p:cBhvr>
                                      <p:to>
                                        <p:strVal val="visible"/>
                                      </p:to>
                                    </p:set>
                                    <p:anim calcmode="lin" valueType="num">
                                      <p:cBhvr additive="base">
                                        <p:cTn id="38" dur="500" fill="hold"/>
                                        <p:tgtEl>
                                          <p:spTgt spid="11"/>
                                        </p:tgtEl>
                                        <p:attrNameLst>
                                          <p:attrName>ppt_x</p:attrName>
                                        </p:attrNameLst>
                                      </p:cBhvr>
                                      <p:tavLst>
                                        <p:tav tm="0">
                                          <p:val>
                                            <p:strVal val="#ppt_x"/>
                                          </p:val>
                                        </p:tav>
                                        <p:tav tm="100000">
                                          <p:val>
                                            <p:strVal val="#ppt_x"/>
                                          </p:val>
                                        </p:tav>
                                      </p:tavLst>
                                    </p:anim>
                                    <p:anim calcmode="lin" valueType="num">
                                      <p:cBhvr additive="base">
                                        <p:cTn id="39" dur="500" fill="hold"/>
                                        <p:tgtEl>
                                          <p:spTgt spid="11"/>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250"/>
                                  </p:stCondLst>
                                  <p:childTnLst>
                                    <p:set>
                                      <p:cBhvr>
                                        <p:cTn id="41" dur="1" fill="hold">
                                          <p:stCondLst>
                                            <p:cond delay="0"/>
                                          </p:stCondLst>
                                        </p:cTn>
                                        <p:tgtEl>
                                          <p:spTgt spid="20"/>
                                        </p:tgtEl>
                                        <p:attrNameLst>
                                          <p:attrName>style.visibility</p:attrName>
                                        </p:attrNameLst>
                                      </p:cBhvr>
                                      <p:to>
                                        <p:strVal val="visible"/>
                                      </p:to>
                                    </p:set>
                                    <p:anim calcmode="lin" valueType="num">
                                      <p:cBhvr additive="base">
                                        <p:cTn id="42" dur="500" fill="hold"/>
                                        <p:tgtEl>
                                          <p:spTgt spid="20"/>
                                        </p:tgtEl>
                                        <p:attrNameLst>
                                          <p:attrName>ppt_x</p:attrName>
                                        </p:attrNameLst>
                                      </p:cBhvr>
                                      <p:tavLst>
                                        <p:tav tm="0">
                                          <p:val>
                                            <p:strVal val="#ppt_x"/>
                                          </p:val>
                                        </p:tav>
                                        <p:tav tm="100000">
                                          <p:val>
                                            <p:strVal val="#ppt_x"/>
                                          </p:val>
                                        </p:tav>
                                      </p:tavLst>
                                    </p:anim>
                                    <p:anim calcmode="lin" valueType="num">
                                      <p:cBhvr additive="base">
                                        <p:cTn id="43" dur="500" fill="hold"/>
                                        <p:tgtEl>
                                          <p:spTgt spid="20"/>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250"/>
                                  </p:stCondLst>
                                  <p:childTnLst>
                                    <p:set>
                                      <p:cBhvr>
                                        <p:cTn id="45" dur="1" fill="hold">
                                          <p:stCondLst>
                                            <p:cond delay="0"/>
                                          </p:stCondLst>
                                        </p:cTn>
                                        <p:tgtEl>
                                          <p:spTgt spid="12"/>
                                        </p:tgtEl>
                                        <p:attrNameLst>
                                          <p:attrName>style.visibility</p:attrName>
                                        </p:attrNameLst>
                                      </p:cBhvr>
                                      <p:to>
                                        <p:strVal val="visible"/>
                                      </p:to>
                                    </p:set>
                                    <p:anim calcmode="lin" valueType="num">
                                      <p:cBhvr additive="base">
                                        <p:cTn id="46" dur="500" fill="hold"/>
                                        <p:tgtEl>
                                          <p:spTgt spid="12"/>
                                        </p:tgtEl>
                                        <p:attrNameLst>
                                          <p:attrName>ppt_x</p:attrName>
                                        </p:attrNameLst>
                                      </p:cBhvr>
                                      <p:tavLst>
                                        <p:tav tm="0">
                                          <p:val>
                                            <p:strVal val="#ppt_x"/>
                                          </p:val>
                                        </p:tav>
                                        <p:tav tm="100000">
                                          <p:val>
                                            <p:strVal val="#ppt_x"/>
                                          </p:val>
                                        </p:tav>
                                      </p:tavLst>
                                    </p:anim>
                                    <p:anim calcmode="lin" valueType="num">
                                      <p:cBhvr additive="base">
                                        <p:cTn id="47" dur="500" fill="hold"/>
                                        <p:tgtEl>
                                          <p:spTgt spid="12"/>
                                        </p:tgtEl>
                                        <p:attrNameLst>
                                          <p:attrName>ppt_y</p:attrName>
                                        </p:attrNameLst>
                                      </p:cBhvr>
                                      <p:tavLst>
                                        <p:tav tm="0">
                                          <p:val>
                                            <p:strVal val="1+#ppt_h/2"/>
                                          </p:val>
                                        </p:tav>
                                        <p:tav tm="100000">
                                          <p:val>
                                            <p:strVal val="#ppt_y"/>
                                          </p:val>
                                        </p:tav>
                                      </p:tavLst>
                                    </p:anim>
                                  </p:childTnLst>
                                </p:cTn>
                              </p:par>
                              <p:par>
                                <p:cTn id="48" presetID="2" presetClass="entr" presetSubtype="4" fill="hold" nodeType="withEffect">
                                  <p:stCondLst>
                                    <p:cond delay="250"/>
                                  </p:stCondLst>
                                  <p:childTnLst>
                                    <p:set>
                                      <p:cBhvr>
                                        <p:cTn id="49" dur="1" fill="hold">
                                          <p:stCondLst>
                                            <p:cond delay="0"/>
                                          </p:stCondLst>
                                        </p:cTn>
                                        <p:tgtEl>
                                          <p:spTgt spid="21"/>
                                        </p:tgtEl>
                                        <p:attrNameLst>
                                          <p:attrName>style.visibility</p:attrName>
                                        </p:attrNameLst>
                                      </p:cBhvr>
                                      <p:to>
                                        <p:strVal val="visible"/>
                                      </p:to>
                                    </p:set>
                                    <p:anim calcmode="lin" valueType="num">
                                      <p:cBhvr additive="base">
                                        <p:cTn id="50" dur="500" fill="hold"/>
                                        <p:tgtEl>
                                          <p:spTgt spid="21"/>
                                        </p:tgtEl>
                                        <p:attrNameLst>
                                          <p:attrName>ppt_x</p:attrName>
                                        </p:attrNameLst>
                                      </p:cBhvr>
                                      <p:tavLst>
                                        <p:tav tm="0">
                                          <p:val>
                                            <p:strVal val="#ppt_x"/>
                                          </p:val>
                                        </p:tav>
                                        <p:tav tm="100000">
                                          <p:val>
                                            <p:strVal val="#ppt_x"/>
                                          </p:val>
                                        </p:tav>
                                      </p:tavLst>
                                    </p:anim>
                                    <p:anim calcmode="lin" valueType="num">
                                      <p:cBhvr additive="base">
                                        <p:cTn id="51" dur="500" fill="hold"/>
                                        <p:tgtEl>
                                          <p:spTgt spid="21"/>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250"/>
                                  </p:stCondLst>
                                  <p:childTnLst>
                                    <p:set>
                                      <p:cBhvr>
                                        <p:cTn id="53" dur="1" fill="hold">
                                          <p:stCondLst>
                                            <p:cond delay="0"/>
                                          </p:stCondLst>
                                        </p:cTn>
                                        <p:tgtEl>
                                          <p:spTgt spid="13"/>
                                        </p:tgtEl>
                                        <p:attrNameLst>
                                          <p:attrName>style.visibility</p:attrName>
                                        </p:attrNameLst>
                                      </p:cBhvr>
                                      <p:to>
                                        <p:strVal val="visible"/>
                                      </p:to>
                                    </p:set>
                                    <p:anim calcmode="lin" valueType="num">
                                      <p:cBhvr additive="base">
                                        <p:cTn id="54" dur="500" fill="hold"/>
                                        <p:tgtEl>
                                          <p:spTgt spid="13"/>
                                        </p:tgtEl>
                                        <p:attrNameLst>
                                          <p:attrName>ppt_x</p:attrName>
                                        </p:attrNameLst>
                                      </p:cBhvr>
                                      <p:tavLst>
                                        <p:tav tm="0">
                                          <p:val>
                                            <p:strVal val="#ppt_x"/>
                                          </p:val>
                                        </p:tav>
                                        <p:tav tm="100000">
                                          <p:val>
                                            <p:strVal val="#ppt_x"/>
                                          </p:val>
                                        </p:tav>
                                      </p:tavLst>
                                    </p:anim>
                                    <p:anim calcmode="lin" valueType="num">
                                      <p:cBhvr additive="base">
                                        <p:cTn id="55" dur="500" fill="hold"/>
                                        <p:tgtEl>
                                          <p:spTgt spid="13"/>
                                        </p:tgtEl>
                                        <p:attrNameLst>
                                          <p:attrName>ppt_y</p:attrName>
                                        </p:attrNameLst>
                                      </p:cBhvr>
                                      <p:tavLst>
                                        <p:tav tm="0">
                                          <p:val>
                                            <p:strVal val="1+#ppt_h/2"/>
                                          </p:val>
                                        </p:tav>
                                        <p:tav tm="100000">
                                          <p:val>
                                            <p:strVal val="#ppt_y"/>
                                          </p:val>
                                        </p:tav>
                                      </p:tavLst>
                                    </p:anim>
                                  </p:childTnLst>
                                </p:cTn>
                              </p:par>
                              <p:par>
                                <p:cTn id="56" presetID="2" presetClass="entr" presetSubtype="4" fill="hold" nodeType="withEffect">
                                  <p:stCondLst>
                                    <p:cond delay="250"/>
                                  </p:stCondLst>
                                  <p:childTnLst>
                                    <p:set>
                                      <p:cBhvr>
                                        <p:cTn id="57" dur="1" fill="hold">
                                          <p:stCondLst>
                                            <p:cond delay="0"/>
                                          </p:stCondLst>
                                        </p:cTn>
                                        <p:tgtEl>
                                          <p:spTgt spid="22"/>
                                        </p:tgtEl>
                                        <p:attrNameLst>
                                          <p:attrName>style.visibility</p:attrName>
                                        </p:attrNameLst>
                                      </p:cBhvr>
                                      <p:to>
                                        <p:strVal val="visible"/>
                                      </p:to>
                                    </p:set>
                                    <p:anim calcmode="lin" valueType="num">
                                      <p:cBhvr additive="base">
                                        <p:cTn id="58" dur="500" fill="hold"/>
                                        <p:tgtEl>
                                          <p:spTgt spid="22"/>
                                        </p:tgtEl>
                                        <p:attrNameLst>
                                          <p:attrName>ppt_x</p:attrName>
                                        </p:attrNameLst>
                                      </p:cBhvr>
                                      <p:tavLst>
                                        <p:tav tm="0">
                                          <p:val>
                                            <p:strVal val="#ppt_x"/>
                                          </p:val>
                                        </p:tav>
                                        <p:tav tm="100000">
                                          <p:val>
                                            <p:strVal val="#ppt_x"/>
                                          </p:val>
                                        </p:tav>
                                      </p:tavLst>
                                    </p:anim>
                                    <p:anim calcmode="lin" valueType="num">
                                      <p:cBhvr additive="base">
                                        <p:cTn id="59" dur="500" fill="hold"/>
                                        <p:tgtEl>
                                          <p:spTgt spid="22"/>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250"/>
                                  </p:stCondLst>
                                  <p:childTnLst>
                                    <p:set>
                                      <p:cBhvr>
                                        <p:cTn id="61" dur="1" fill="hold">
                                          <p:stCondLst>
                                            <p:cond delay="0"/>
                                          </p:stCondLst>
                                        </p:cTn>
                                        <p:tgtEl>
                                          <p:spTgt spid="14"/>
                                        </p:tgtEl>
                                        <p:attrNameLst>
                                          <p:attrName>style.visibility</p:attrName>
                                        </p:attrNameLst>
                                      </p:cBhvr>
                                      <p:to>
                                        <p:strVal val="visible"/>
                                      </p:to>
                                    </p:set>
                                    <p:anim calcmode="lin" valueType="num">
                                      <p:cBhvr additive="base">
                                        <p:cTn id="62" dur="500" fill="hold"/>
                                        <p:tgtEl>
                                          <p:spTgt spid="14"/>
                                        </p:tgtEl>
                                        <p:attrNameLst>
                                          <p:attrName>ppt_x</p:attrName>
                                        </p:attrNameLst>
                                      </p:cBhvr>
                                      <p:tavLst>
                                        <p:tav tm="0">
                                          <p:val>
                                            <p:strVal val="#ppt_x"/>
                                          </p:val>
                                        </p:tav>
                                        <p:tav tm="100000">
                                          <p:val>
                                            <p:strVal val="#ppt_x"/>
                                          </p:val>
                                        </p:tav>
                                      </p:tavLst>
                                    </p:anim>
                                    <p:anim calcmode="lin" valueType="num">
                                      <p:cBhvr additive="base">
                                        <p:cTn id="63"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P spid="11" grpId="0"/>
      <p:bldP spid="12" grpId="0"/>
      <p:bldP spid="13" grpId="0"/>
      <p:bldP spid="14"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工作总结"/>
</p:tagLst>
</file>

<file path=ppt/theme/theme1.xml><?xml version="1.0" encoding="utf-8"?>
<a:theme xmlns:a="http://schemas.openxmlformats.org/drawingml/2006/main" name="www.2ppt.com">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1256</Words>
  <Application>Microsoft Office PowerPoint</Application>
  <PresentationFormat>全屏显示(16:9)</PresentationFormat>
  <Paragraphs>269</Paragraphs>
  <Slides>23</Slides>
  <Notes>1</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23</vt:i4>
      </vt:variant>
    </vt:vector>
  </HeadingPairs>
  <TitlesOfParts>
    <vt:vector size="36" baseType="lpstr">
      <vt:lpstr>HelveticaNeueLT Pro 35 Th</vt:lpstr>
      <vt:lpstr>方正兰亭黑_GBK</vt:lpstr>
      <vt:lpstr>方正兰亭细黑_GBK</vt:lpstr>
      <vt:lpstr>华文黑体</vt:lpstr>
      <vt:lpstr>华文细黑</vt:lpstr>
      <vt:lpstr>宋体</vt:lpstr>
      <vt:lpstr>微软雅黑</vt:lpstr>
      <vt:lpstr>Agency FB</vt:lpstr>
      <vt:lpstr>Arial</vt:lpstr>
      <vt:lpstr>Calibri</vt:lpstr>
      <vt:lpstr>Calibri Light</vt:lpstr>
      <vt:lpstr>Wingdings</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1</cp:revision>
  <dcterms:created xsi:type="dcterms:W3CDTF">2016-12-02T09:13:00Z</dcterms:created>
  <dcterms:modified xsi:type="dcterms:W3CDTF">2023-01-10T05:48:50Z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F23724D69B0F499495D9072E9A9CB473</vt:lpwstr>
  </property>
  <property fmtid="{D5CDD505-2E9C-101B-9397-08002B2CF9AE}" pid="3" name="KSOProductBuildVer">
    <vt:lpwstr>2052-11.1.0.11194</vt:lpwstr>
  </property>
  <property fmtid="{A09F084E-AD41-489F-8076-AA5BE3082BCA}" pid="100">
    <vt:ui4>5</vt:ui4>
  </property>
  <property fmtid="{64440492-4C8B-11D1-8B70-080036B11A03}" pid="11">
    <vt:lpwstr>www.2ppt.com-爱PPT提供资源下载</vt:lpwstr>
  </property>
</Properties>
</file>