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0" r:id="rId2"/>
    <p:sldId id="283" r:id="rId3"/>
    <p:sldId id="302" r:id="rId4"/>
    <p:sldId id="279" r:id="rId5"/>
    <p:sldId id="303" r:id="rId6"/>
    <p:sldId id="280" r:id="rId7"/>
    <p:sldId id="286" r:id="rId8"/>
    <p:sldId id="304" r:id="rId9"/>
    <p:sldId id="282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5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CC"/>
    <a:srgbClr val="0033CC"/>
    <a:srgbClr val="FF6600"/>
    <a:srgbClr val="33CC33"/>
    <a:srgbClr val="00FF99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9876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35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Tahoma" panose="020B060403050404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Tahoma" panose="020B060403050404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dirty="0" smtClean="0"/>
              <a:t>单击此处编辑母版文本样式</a:t>
            </a:r>
          </a:p>
          <a:p>
            <a:pPr lvl="1"/>
            <a:r>
              <a:rPr lang="zh-CN" altLang="en-US" noProof="0" dirty="0" smtClean="0"/>
              <a:t>第二级</a:t>
            </a:r>
          </a:p>
          <a:p>
            <a:pPr lvl="2"/>
            <a:r>
              <a:rPr lang="zh-CN" altLang="en-US" noProof="0" dirty="0" smtClean="0"/>
              <a:t>第三级</a:t>
            </a:r>
          </a:p>
          <a:p>
            <a:pPr lvl="3"/>
            <a:r>
              <a:rPr lang="zh-CN" altLang="en-US" noProof="0" dirty="0" smtClean="0"/>
              <a:t>第四级</a:t>
            </a:r>
          </a:p>
          <a:p>
            <a:pPr lvl="4"/>
            <a:r>
              <a:rPr lang="zh-CN" altLang="en-US" noProof="0" dirty="0" smtClean="0"/>
              <a:t>第五级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Tahoma" panose="020B060403050404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Tahoma" panose="020B060403050404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94C14E01-9A8D-4EE3-A871-C0884B1D9D69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46822CF-DAE0-47EA-9B53-6CBAE3C7A17F}" type="slidenum">
              <a:rPr lang="en-US" altLang="zh-CN" sz="1200" smtClean="0">
                <a:latin typeface="Tahoma" panose="020B0604030504040204" pitchFamily="34" charset="0"/>
              </a:rPr>
              <a:t>1</a:t>
            </a:fld>
            <a:endParaRPr lang="en-US" altLang="zh-CN" sz="1200" smtClean="0">
              <a:latin typeface="Tahoma" panose="020B0604030504040204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2ACE893-639F-4228-9EE9-B5919C475BFA}" type="slidenum">
              <a:rPr lang="en-US" altLang="zh-CN" sz="1200" smtClean="0">
                <a:latin typeface="Tahoma" panose="020B0604030504040204" pitchFamily="34" charset="0"/>
              </a:rPr>
              <a:t>2</a:t>
            </a:fld>
            <a:endParaRPr lang="en-US" altLang="zh-CN" sz="1200" smtClean="0">
              <a:latin typeface="Tahoma" panose="020B0604030504040204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F87BC94-7659-4B26-A8B2-D5C9E902D530}" type="slidenum">
              <a:rPr lang="en-US" altLang="zh-CN" sz="1200" smtClean="0">
                <a:latin typeface="Tahoma" panose="020B0604030504040204" pitchFamily="34" charset="0"/>
              </a:rPr>
              <a:t>3</a:t>
            </a:fld>
            <a:endParaRPr lang="en-US" altLang="zh-CN" sz="1200" smtClean="0">
              <a:latin typeface="Tahoma" panose="020B0604030504040204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28676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6E1D509-AFDC-47EB-9D88-FA920CA19964}" type="slidenum">
              <a:rPr lang="en-US" altLang="zh-CN" sz="1200" smtClean="0">
                <a:latin typeface="Tahoma" panose="020B0604030504040204" pitchFamily="34" charset="0"/>
              </a:rPr>
              <a:t>4</a:t>
            </a:fld>
            <a:endParaRPr lang="en-US" altLang="zh-CN" sz="120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9699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29700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55C8B23-0057-4DCD-A11C-514A12419E70}" type="slidenum">
              <a:rPr lang="en-US" altLang="zh-CN" sz="1200" smtClean="0">
                <a:latin typeface="Tahoma" panose="020B0604030504040204" pitchFamily="34" charset="0"/>
              </a:rPr>
              <a:t>9</a:t>
            </a:fld>
            <a:endParaRPr lang="en-US" altLang="zh-CN" sz="120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945EF-7EB6-47EA-9D3F-B746436C4F8D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6A57B-D9C6-4D01-9A4B-A338559FCB84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31AFE-80BA-48C5-ABCD-E8F26FD6D505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FCBD4-D111-4FDB-862A-AE719839CD10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3828F-A52B-4B2D-B645-67E5785123C4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434E6-33AA-4837-9605-2CB108DB5B97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A0CA8-F738-41F1-BC60-46D1080827A7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2197A-598F-463A-9027-5DF627D70833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7071B-CE82-44BC-8500-FD407B45FD5F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96090-6B82-4043-B75D-557052EE6087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E2696-B107-41E9-8DBF-06CDCFA8D6A8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Tahoma" panose="020B060403050404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Tahoma" panose="020B060403050404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Tahoma" panose="020B060403050404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15702511-D38D-4C87-8252-CB658A9C644B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Tahoma" panose="020B0604030504040204" pitchFamily="34" charset="0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Tahoma" panose="020B0604030504040204" pitchFamily="34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Tahoma" panose="020B0604030504040204" pitchFamily="34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Tahoma" panose="020B0604030504040204" pitchFamily="34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Administrator\Desktop\&#35838;&#20214;\Lesson6%20&#25945;&#23398;&#35838;&#20214;\Lesson6Funstory&#35838;&#25991;&#24405;&#38899;.mp3" TargetMode="External"/><Relationship Id="rId1" Type="http://schemas.microsoft.com/office/2007/relationships/media" Target="file:///C:\Users\Administrator\Desktop\&#35838;&#20214;\Lesson6%20&#25945;&#23398;&#35838;&#20214;\Lesson6Funstory&#35838;&#25991;&#24405;&#38899;.mp3" TargetMode="Externa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1470025" y="981075"/>
            <a:ext cx="63579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800" b="1">
                <a:latin typeface="楷体" panose="02010609060101010101" pitchFamily="49" charset="-122"/>
                <a:ea typeface="楷体" panose="02010609060101010101" pitchFamily="49" charset="-122"/>
              </a:rPr>
              <a:t>人教精通版三年级上册</a:t>
            </a:r>
          </a:p>
        </p:txBody>
      </p:sp>
      <p:sp>
        <p:nvSpPr>
          <p:cNvPr id="7" name="矩形 6"/>
          <p:cNvSpPr/>
          <p:nvPr/>
        </p:nvSpPr>
        <p:spPr>
          <a:xfrm>
            <a:off x="2742864" y="5445125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40" name="矩形 1"/>
          <p:cNvSpPr>
            <a:spLocks noChangeArrowheads="1"/>
          </p:cNvSpPr>
          <p:nvPr/>
        </p:nvSpPr>
        <p:spPr bwMode="auto">
          <a:xfrm>
            <a:off x="1533525" y="2736850"/>
            <a:ext cx="62309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6000" b="1"/>
              <a:t>Hello!I'm Monkey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4"/>
          <p:cNvSpPr txBox="1">
            <a:spLocks noChangeArrowheads="1"/>
          </p:cNvSpPr>
          <p:nvPr/>
        </p:nvSpPr>
        <p:spPr bwMode="auto">
          <a:xfrm>
            <a:off x="2000250" y="357188"/>
            <a:ext cx="4214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>
                <a:latin typeface="Tahoma" panose="020B0604030504040204" pitchFamily="34" charset="0"/>
              </a:rPr>
              <a:t>Let’s sing—Hello</a:t>
            </a:r>
            <a:r>
              <a:rPr lang="zh-CN" altLang="en-US" sz="3200">
                <a:latin typeface="Tahoma" panose="020B0604030504040204" pitchFamily="34" charset="0"/>
              </a:rPr>
              <a:t>！</a:t>
            </a:r>
          </a:p>
        </p:txBody>
      </p:sp>
      <p:pic>
        <p:nvPicPr>
          <p:cNvPr id="3075" name="Picture 3" descr="C:\Users\Administrator\Desktop\素材\Lesson1 Let’s sing课文动画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1143000"/>
            <a:ext cx="6551612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C:\Users\Administrator\Desktop\素材\Unit1 单词图片组\rabbi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28938"/>
            <a:ext cx="2952750" cy="221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4" descr="C:\Users\Administrator\Desktop\素材\Unit1 单词图片组\bea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071813"/>
            <a:ext cx="2595563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5" descr="C:\Users\Administrator\Desktop\素材\Unit1 单词图片组\ca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3143250"/>
            <a:ext cx="257175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6" descr="C:\Users\Administrator\Desktop\素材\Unit1 单词图片组\dog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313" y="2928938"/>
            <a:ext cx="2452687" cy="183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7" descr="C:\Users\Administrator\Desktop\素材\Unit1 单词图片组\duck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438" y="1214438"/>
            <a:ext cx="2595562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8" descr="C:\Users\Administrator\Desktop\素材\Unit1 单词图片组\monkey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1071563"/>
            <a:ext cx="26670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Picture 9" descr="C:\Users\Administrator\Desktop\素材\Unit1 单词图片组\panda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8" y="1214438"/>
            <a:ext cx="2571750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3" name="Picture 10" descr="C:\Users\Administrator\Desktop\素材\Unit1 单词图片组\pig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1563"/>
            <a:ext cx="2452688" cy="183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4" name="TextBox 10"/>
          <p:cNvSpPr txBox="1">
            <a:spLocks noChangeArrowheads="1"/>
          </p:cNvSpPr>
          <p:nvPr/>
        </p:nvSpPr>
        <p:spPr bwMode="auto">
          <a:xfrm>
            <a:off x="2000250" y="285750"/>
            <a:ext cx="55006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 b="1">
                <a:solidFill>
                  <a:srgbClr val="FF00FF"/>
                </a:solidFill>
                <a:latin typeface="Tahoma" panose="020B0604030504040204" pitchFamily="34" charset="0"/>
              </a:rPr>
              <a:t>说出下列动物的英文表达</a:t>
            </a:r>
          </a:p>
        </p:txBody>
      </p:sp>
      <p:pic>
        <p:nvPicPr>
          <p:cNvPr id="16395" name="Picture 5" descr="C:\Users\Administrator\Desktop\素材\Unit1 单词图片组\mouse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4983163"/>
            <a:ext cx="2500313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6" name="Picture 4" descr="C:\Users\Administrator\Desktop\素材\Unit1 单词图片组\bird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5089525"/>
            <a:ext cx="2357438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7"/>
          <p:cNvSpPr txBox="1">
            <a:spLocks noChangeArrowheads="1"/>
          </p:cNvSpPr>
          <p:nvPr/>
        </p:nvSpPr>
        <p:spPr bwMode="auto">
          <a:xfrm>
            <a:off x="928688" y="1143000"/>
            <a:ext cx="7286625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latin typeface="Tahoma" panose="020B0604030504040204" pitchFamily="34" charset="0"/>
              </a:rPr>
              <a:t>早上，猴子出来玩耍，来到小猫家，走进去看见小猫在睡觉。他想把她叫醒一起玩，可怎么叫小猫都不醒。看看猴子用了什么方法把小猫叫醒的吧！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7" descr="C:\Users\Administrator\Desktop\素材\Unit1 电子课本\QQ截图20140812092125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0"/>
            <a:ext cx="4729162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413" y="714375"/>
            <a:ext cx="4986337" cy="578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Lesson6Funstory课文录音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214313"/>
            <a:ext cx="5000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50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4"/>
          <p:cNvSpPr txBox="1">
            <a:spLocks noChangeArrowheads="1"/>
          </p:cNvSpPr>
          <p:nvPr/>
        </p:nvSpPr>
        <p:spPr bwMode="auto">
          <a:xfrm>
            <a:off x="500063" y="0"/>
            <a:ext cx="835818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>
                <a:latin typeface="Tahoma" panose="020B0604030504040204" pitchFamily="34" charset="0"/>
                <a:cs typeface="Tahoma" panose="020B0604030504040204" pitchFamily="34" charset="0"/>
              </a:rPr>
              <a:t>演一演</a:t>
            </a:r>
            <a:endParaRPr lang="en-US" altLang="zh-CN" sz="320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/>
            <a:r>
              <a:rPr lang="zh-CN" altLang="en-US" sz="3200">
                <a:latin typeface="Tahoma" panose="020B0604030504040204" pitchFamily="34" charset="0"/>
                <a:cs typeface="Tahoma" panose="020B0604030504040204" pitchFamily="34" charset="0"/>
              </a:rPr>
              <a:t>两人一组，参考图片，表演猴子和小猫之间的对话。</a:t>
            </a:r>
            <a:endParaRPr lang="en-US" altLang="zh-CN" sz="32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9459" name="Picture 3" descr="C:\Users\Administrator\Desktop\素材\Unit1 课本插图\Fun sto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1606550"/>
            <a:ext cx="7000875" cy="525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4"/>
          <p:cNvSpPr txBox="1">
            <a:spLocks noChangeArrowheads="1"/>
          </p:cNvSpPr>
          <p:nvPr/>
        </p:nvSpPr>
        <p:spPr bwMode="auto">
          <a:xfrm>
            <a:off x="2928938" y="428625"/>
            <a:ext cx="33575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800">
                <a:solidFill>
                  <a:srgbClr val="FF33CC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Practice </a:t>
            </a:r>
            <a:endParaRPr lang="zh-CN" altLang="en-US" sz="4800">
              <a:solidFill>
                <a:srgbClr val="FF33CC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28688" y="1428750"/>
            <a:ext cx="72866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latin typeface="Tahoma" panose="020B0604030504040204" pitchFamily="34" charset="0"/>
              </a:rPr>
              <a:t>制作小动物图片。同学们根据自己的喜好动手做出自己喜欢的动物图片。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57250" y="5143500"/>
            <a:ext cx="7286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Tahoma" panose="020B0604030504040204" pitchFamily="34" charset="0"/>
              </a:rPr>
              <a:t>两地时差</a:t>
            </a:r>
          </a:p>
        </p:txBody>
      </p:sp>
      <p:pic>
        <p:nvPicPr>
          <p:cNvPr id="21507" name="Picture 2" descr="C:\Users\Administrator\Desktop\素材\Unit1 电子课本\QQ截图2014081209214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0"/>
            <a:ext cx="3214688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1214438"/>
            <a:ext cx="7000875" cy="374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 descr="C:\Users\Administrator\Desktop\素材\Unit1 电子课本\QQ截图2014081209213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0"/>
            <a:ext cx="371475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4" descr="C:\Users\Administrator\Desktop\素材\Lesson6 Let’s check课文动画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1071563"/>
            <a:ext cx="7134225" cy="438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CC00CC"/>
      </a:hlink>
      <a:folHlink>
        <a:srgbClr val="0033CC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全屏显示(4:3)</PresentationFormat>
  <Paragraphs>16</Paragraphs>
  <Slides>9</Slides>
  <Notes>5</Notes>
  <HiddenSlides>0</HiddenSlides>
  <MMClips>1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楷体</vt:lpstr>
      <vt:lpstr>宋体</vt:lpstr>
      <vt:lpstr>微软雅黑</vt:lpstr>
      <vt:lpstr>Tahoma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2003-12-31T07:31:00Z</dcterms:created>
  <dcterms:modified xsi:type="dcterms:W3CDTF">2023-01-16T18:07:50Z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ABB7BA7B19144C0EA1763B3AA3D1C850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