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3"/>
    <p:sldId id="278" r:id="rId4"/>
    <p:sldId id="277" r:id="rId5"/>
    <p:sldId id="268" r:id="rId6"/>
    <p:sldId id="258" r:id="rId7"/>
    <p:sldId id="259" r:id="rId8"/>
    <p:sldId id="260" r:id="rId9"/>
    <p:sldId id="274" r:id="rId10"/>
    <p:sldId id="279" r:id="rId11"/>
    <p:sldId id="261" r:id="rId12"/>
    <p:sldId id="267" r:id="rId13"/>
    <p:sldId id="265" r:id="rId14"/>
    <p:sldId id="271" r:id="rId15"/>
    <p:sldId id="262" r:id="rId16"/>
    <p:sldId id="266" r:id="rId17"/>
    <p:sldId id="280" r:id="rId18"/>
    <p:sldId id="263" r:id="rId19"/>
    <p:sldId id="269" r:id="rId20"/>
    <p:sldId id="264" r:id="rId21"/>
    <p:sldId id="272" r:id="rId22"/>
    <p:sldId id="275" r:id="rId23"/>
    <p:sldId id="281" r:id="rId24"/>
    <p:sldId id="273" r:id="rId25"/>
    <p:sldId id="276" r:id="rId26"/>
    <p:sldId id="282" r:id="rId27"/>
    <p:sldId id="285" r:id="rId28"/>
    <p:sldId id="286" r:id="rId29"/>
    <p:sldId id="28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3C"/>
    <a:srgbClr val="C29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showGuides="1">
      <p:cViewPr varScale="1">
        <p:scale>
          <a:sx n="86" d="100"/>
          <a:sy n="86" d="100"/>
        </p:scale>
        <p:origin x="2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629BDD"/>
            </a:solidFill>
            <a:ln w="12700">
              <a:noFill/>
            </a:ln>
          </c:spPr>
          <c:explosion val="0"/>
          <c:dPt>
            <c:idx val="0"/>
            <c:bubble3D val="0"/>
            <c:spPr>
              <a:solidFill>
                <a:srgbClr val="C29230"/>
              </a:solidFill>
              <a:ln w="12700">
                <a:noFill/>
              </a:ln>
            </c:spPr>
          </c:dPt>
          <c:dPt>
            <c:idx val="1"/>
            <c:bubble3D val="0"/>
            <c:spPr>
              <a:solidFill>
                <a:srgbClr val="00183C"/>
              </a:solidFill>
              <a:ln w="12700">
                <a:noFill/>
              </a:ln>
            </c:spPr>
          </c:dPt>
          <c:dLbls>
            <c:delete val="1"/>
          </c:dLbls>
          <c:cat>
            <c:strRef>
              <c:f>Sheet1!$A$2:$A$3</c:f>
              <c:strCache>
                <c:ptCount val="2"/>
                <c:pt idx="0">
                  <c:v>第一季度</c:v>
                </c:pt>
                <c:pt idx="1">
                  <c:v>第二季度</c:v>
                </c:pt>
              </c:strCache>
            </c:strRef>
          </c:cat>
          <c:val>
            <c:numRef>
              <c:f>Sheet1!$B$2:$B$3</c:f>
              <c:numCache>
                <c:formatCode>General</c:formatCode>
                <c:ptCount val="2"/>
                <c:pt idx="0">
                  <c:v>83</c:v>
                </c:pt>
                <c:pt idx="1">
                  <c:v>17</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17476B"/>
            </a:solidFill>
            <a:ln w="12700">
              <a:noFill/>
            </a:ln>
          </c:spPr>
          <c:explosion val="0"/>
          <c:dPt>
            <c:idx val="0"/>
            <c:bubble3D val="0"/>
            <c:spPr>
              <a:solidFill>
                <a:srgbClr val="C29230"/>
              </a:solidFill>
              <a:ln w="12700">
                <a:noFill/>
              </a:ln>
            </c:spPr>
          </c:dPt>
          <c:dPt>
            <c:idx val="1"/>
            <c:bubble3D val="0"/>
            <c:spPr>
              <a:solidFill>
                <a:srgbClr val="00183C"/>
              </a:solidFill>
              <a:ln w="12700">
                <a:noFill/>
              </a:ln>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8220D"/>
            </a:solidFill>
            <a:ln>
              <a:noFill/>
            </a:ln>
          </c:spPr>
          <c:explosion val="0"/>
          <c:dPt>
            <c:idx val="0"/>
            <c:bubble3D val="0"/>
            <c:spPr>
              <a:solidFill>
                <a:srgbClr val="C29230"/>
              </a:solidFill>
              <a:ln w="12700">
                <a:noFill/>
              </a:ln>
            </c:spPr>
          </c:dPt>
          <c:dPt>
            <c:idx val="1"/>
            <c:bubble3D val="0"/>
            <c:spPr>
              <a:solidFill>
                <a:srgbClr val="00183C"/>
              </a:solidFill>
              <a:ln w="12700">
                <a:noFill/>
              </a:ln>
            </c:spPr>
          </c:dPt>
          <c:dLbls>
            <c:delete val="1"/>
          </c:dLbls>
          <c:cat>
            <c:strRef>
              <c:f>Sheet1!$A$2:$A$3</c:f>
              <c:strCache>
                <c:ptCount val="2"/>
                <c:pt idx="0">
                  <c:v>第一季度</c:v>
                </c:pt>
                <c:pt idx="1">
                  <c:v>第二季度</c:v>
                </c:pt>
              </c:strCache>
            </c:str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29230"/>
            </a:solidFill>
            <a:ln>
              <a:noFill/>
            </a:ln>
            <a:effectLst>
              <a:outerShdw blurRad="635000" dist="254000" dir="2700000" algn="tl" rotWithShape="0">
                <a:prstClr val="black">
                  <a:alpha val="20000"/>
                </a:prstClr>
              </a:outerShdw>
            </a:effectLst>
          </c:spPr>
          <c:invertIfNegative val="0"/>
          <c:dPt>
            <c:idx val="0"/>
            <c:invertIfNegative val="0"/>
            <c:bubble3D val="0"/>
            <c:spPr>
              <a:solidFill>
                <a:srgbClr val="C29230"/>
              </a:solidFill>
              <a:ln>
                <a:noFill/>
              </a:ln>
              <a:effectLst>
                <a:outerShdw blurRad="635000" dist="254000" dir="2700000" algn="tl" rotWithShape="0">
                  <a:prstClr val="black">
                    <a:alpha val="20000"/>
                  </a:prstClr>
                </a:outerShdw>
              </a:effectLst>
            </c:spPr>
          </c:dPt>
          <c:dPt>
            <c:idx val="2"/>
            <c:invertIfNegative val="0"/>
            <c:bubble3D val="0"/>
            <c:spPr>
              <a:solidFill>
                <a:srgbClr val="C29230"/>
              </a:solidFill>
              <a:ln>
                <a:noFill/>
              </a:ln>
              <a:effectLst>
                <a:outerShdw blurRad="635000" dist="254000" dir="2700000" algn="tl" rotWithShape="0">
                  <a:prstClr val="black">
                    <a:alpha val="20000"/>
                  </a:prstClr>
                </a:outerShdw>
              </a:effectLst>
            </c:spPr>
          </c:dPt>
          <c:dPt>
            <c:idx val="4"/>
            <c:invertIfNegative val="0"/>
            <c:bubble3D val="0"/>
            <c:spPr>
              <a:solidFill>
                <a:srgbClr val="C29230"/>
              </a:solidFill>
              <a:ln>
                <a:noFill/>
              </a:ln>
              <a:effectLst>
                <a:outerShdw blurRad="635000" dist="254000" dir="2700000" algn="tl" rotWithShape="0">
                  <a:prstClr val="black">
                    <a:alpha val="20000"/>
                  </a:prstClr>
                </a:outerShdw>
              </a:effectLst>
            </c:spPr>
          </c:dPt>
          <c:dPt>
            <c:idx val="6"/>
            <c:invertIfNegative val="0"/>
            <c:bubble3D val="0"/>
            <c:spPr>
              <a:solidFill>
                <a:srgbClr val="C29230"/>
              </a:solidFill>
              <a:ln>
                <a:noFill/>
              </a:ln>
              <a:effectLst>
                <a:outerShdw blurRad="635000" dist="254000" dir="2700000" algn="tl" rotWithShape="0">
                  <a:prstClr val="black">
                    <a:alpha val="20000"/>
                  </a:prstClr>
                </a:outerShdw>
              </a:effectLst>
            </c:spPr>
          </c:dPt>
          <c:dLbls>
            <c:delete val="1"/>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1.3</c:v>
                </c:pt>
                <c:pt idx="1">
                  <c:v>2.5</c:v>
                </c:pt>
                <c:pt idx="2">
                  <c:v>3.5</c:v>
                </c:pt>
                <c:pt idx="3">
                  <c:v>4.5</c:v>
                </c:pt>
                <c:pt idx="4">
                  <c:v>5</c:v>
                </c:pt>
                <c:pt idx="5">
                  <c:v>6.9</c:v>
                </c:pt>
                <c:pt idx="6">
                  <c:v>7.2</c:v>
                </c:pt>
              </c:numCache>
            </c:numRef>
          </c:val>
        </c:ser>
        <c:dLbls>
          <c:showLegendKey val="0"/>
          <c:showVal val="0"/>
          <c:showCatName val="0"/>
          <c:showSerName val="0"/>
          <c:showPercent val="0"/>
          <c:showBubbleSize val="0"/>
        </c:dLbls>
        <c:gapWidth val="120"/>
        <c:overlap val="-22"/>
        <c:axId val="306005360"/>
        <c:axId val="306005920"/>
      </c:barChart>
      <c:catAx>
        <c:axId val="306005360"/>
        <c:scaling>
          <c:orientation val="minMax"/>
        </c:scaling>
        <c:delete val="0"/>
        <c:axPos val="b"/>
        <c:numFmt formatCode="General" sourceLinked="1"/>
        <c:majorTickMark val="none"/>
        <c:minorTickMark val="none"/>
        <c:tickLblPos val="nextTo"/>
        <c:spPr>
          <a:noFill/>
          <a:ln w="9525" cap="flat" cmpd="sng" algn="ctr">
            <a:solidFill>
              <a:srgbClr val="C29230"/>
            </a:solidFill>
            <a:round/>
          </a:ln>
          <a:effectLst/>
        </c:spPr>
        <c:txPr>
          <a:bodyPr rot="-60000000" spcFirstLastPara="1" vertOverflow="ellipsis" vert="horz" wrap="square" anchor="ctr" anchorCtr="1"/>
          <a:lstStyle/>
          <a:p>
            <a:pPr>
              <a:defRPr lang="zh-CN" sz="1195" b="0" i="0" u="none" strike="noStrike" kern="1200" baseline="0">
                <a:solidFill>
                  <a:srgbClr val="C29230"/>
                </a:solidFill>
                <a:latin typeface="微软雅黑" panose="020B0503020204020204" pitchFamily="34" charset="-122"/>
                <a:ea typeface="微软雅黑" panose="020B0503020204020204" pitchFamily="34" charset="-122"/>
                <a:cs typeface="+mn-cs"/>
              </a:defRPr>
            </a:pPr>
          </a:p>
        </c:txPr>
        <c:crossAx val="306005920"/>
        <c:crosses val="autoZero"/>
        <c:auto val="1"/>
        <c:lblAlgn val="ctr"/>
        <c:lblOffset val="100"/>
        <c:noMultiLvlLbl val="0"/>
      </c:catAx>
      <c:valAx>
        <c:axId val="306005920"/>
        <c:scaling>
          <c:orientation val="minMax"/>
        </c:scaling>
        <c:delete val="0"/>
        <c:axPos val="l"/>
        <c:majorGridlines>
          <c:spPr>
            <a:ln w="9525" cap="flat" cmpd="sng" algn="ctr">
              <a:solidFill>
                <a:srgbClr val="C29230">
                  <a:alpha val="2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rgbClr val="C29230"/>
                </a:solidFill>
                <a:latin typeface="微软雅黑" panose="020B0503020204020204" pitchFamily="34" charset="-122"/>
                <a:ea typeface="微软雅黑" panose="020B0503020204020204" pitchFamily="34" charset="-122"/>
                <a:cs typeface="Open Sans" panose="020B0606030504020204" pitchFamily="34" charset="0"/>
              </a:defRPr>
            </a:pPr>
          </a:p>
        </c:txPr>
        <c:crossAx val="306005360"/>
        <c:crosses val="autoZero"/>
        <c:crossBetween val="between"/>
      </c:valAx>
      <c:spPr>
        <a:noFill/>
        <a:ln>
          <a:solidFill>
            <a:srgbClr val="C29230">
              <a:alpha val="20000"/>
            </a:srgbClr>
          </a:solid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47B4-2229-4AE0-B778-C107D9B4081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3F911-C93C-4850-B724-BB92B6D746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E3F9908-BE3B-4A7E-A0E6-B76B54F112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9908-BE3B-4A7E-A0E6-B76B54F1122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EA19-0603-4A54-A153-54F53C774D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68437" y="4346490"/>
            <a:ext cx="7255123" cy="430887"/>
          </a:xfrm>
          <a:prstGeom prst="rect">
            <a:avLst/>
          </a:prstGeom>
          <a:noFill/>
        </p:spPr>
        <p:txBody>
          <a:bodyPr wrap="square" rtlCol="0">
            <a:spAutoFit/>
          </a:bodyPr>
          <a:lstStyle/>
          <a:p>
            <a:pPr algn="ctr"/>
            <a:r>
              <a:rPr lang="en-US" altLang="zh-CN" sz="105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50" dirty="0">
              <a:solidFill>
                <a:srgbClr val="C29230"/>
              </a:solidFill>
              <a:latin typeface="微软雅黑" panose="020B0503020204020204" pitchFamily="34" charset="-122"/>
              <a:ea typeface="微软雅黑" panose="020B0503020204020204" pitchFamily="34" charset="-122"/>
            </a:endParaRPr>
          </a:p>
          <a:p>
            <a:pPr algn="ctr"/>
            <a:r>
              <a:rPr lang="en-US" altLang="zh-CN" sz="105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50" dirty="0">
              <a:solidFill>
                <a:srgbClr val="C2923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791213" y="1910877"/>
            <a:ext cx="609569" cy="584775"/>
          </a:xfrm>
          <a:prstGeom prst="rect">
            <a:avLst/>
          </a:prstGeom>
          <a:solidFill>
            <a:srgbClr val="C29230"/>
          </a:solidFill>
        </p:spPr>
        <p:txBody>
          <a:bodyPr wrap="square" rtlCol="0">
            <a:spAutoFit/>
          </a:bodyPr>
          <a:lstStyle/>
          <a:p>
            <a:pPr algn="ctr"/>
            <a:r>
              <a:rPr lang="zh-CN" altLang="en-US" sz="3200" dirty="0" smtClean="0">
                <a:solidFill>
                  <a:srgbClr val="00183C"/>
                </a:solidFill>
                <a:latin typeface="微软雅黑" panose="020B0503020204020204" pitchFamily="34" charset="-122"/>
                <a:ea typeface="微软雅黑" panose="020B0503020204020204" pitchFamily="34" charset="-122"/>
              </a:rPr>
              <a:t>＆</a:t>
            </a:r>
            <a:endParaRPr lang="zh-CN" altLang="en-US" sz="3200" dirty="0">
              <a:solidFill>
                <a:srgbClr val="00183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817662" y="2592164"/>
            <a:ext cx="6556675" cy="1754326"/>
          </a:xfrm>
          <a:prstGeom prst="rect">
            <a:avLst/>
          </a:prstGeom>
          <a:noFill/>
        </p:spPr>
        <p:txBody>
          <a:bodyPr wrap="square" rtlCol="0">
            <a:spAutoFit/>
          </a:bodyPr>
          <a:lstStyle/>
          <a:p>
            <a:pPr algn="ctr"/>
            <a:r>
              <a:rPr lang="en-US" altLang="zh-CN" sz="4800" b="1" dirty="0" smtClean="0">
                <a:solidFill>
                  <a:srgbClr val="C29230"/>
                </a:solidFill>
                <a:latin typeface="微软雅黑" panose="020B0503020204020204" pitchFamily="34" charset="-122"/>
                <a:ea typeface="微软雅黑" panose="020B0503020204020204" pitchFamily="34" charset="-122"/>
              </a:rPr>
              <a:t>EUROPE BUSINESS</a:t>
            </a:r>
            <a:endParaRPr lang="en-US" altLang="zh-CN" sz="4800" b="1" dirty="0" smtClean="0">
              <a:solidFill>
                <a:srgbClr val="C29230"/>
              </a:solidFill>
              <a:latin typeface="微软雅黑" panose="020B0503020204020204" pitchFamily="34" charset="-122"/>
              <a:ea typeface="微软雅黑" panose="020B0503020204020204" pitchFamily="34" charset="-122"/>
            </a:endParaRPr>
          </a:p>
          <a:p>
            <a:pPr algn="ctr"/>
            <a:r>
              <a:rPr lang="en-US" altLang="zh-CN" sz="6000" b="1" dirty="0" smtClean="0">
                <a:solidFill>
                  <a:srgbClr val="C29230"/>
                </a:solidFill>
                <a:latin typeface="微软雅黑" panose="020B0503020204020204" pitchFamily="34" charset="-122"/>
                <a:ea typeface="微软雅黑" panose="020B0503020204020204" pitchFamily="34" charset="-122"/>
              </a:rPr>
              <a:t>TEMPLATES</a:t>
            </a:r>
            <a:endParaRPr lang="zh-CN" altLang="en-US" sz="4800" b="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463304" y="3357770"/>
            <a:ext cx="5157181" cy="121264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6" name="TextBox 76"/>
          <p:cNvSpPr txBox="1"/>
          <p:nvPr/>
        </p:nvSpPr>
        <p:spPr>
          <a:xfrm>
            <a:off x="6463304" y="2957660"/>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2000" dirty="0" smtClean="0">
              <a:solidFill>
                <a:srgbClr val="C2923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90405" y="3357770"/>
            <a:ext cx="5157181" cy="121264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590405" y="2957660"/>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200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62706" y="4360266"/>
            <a:ext cx="1500235" cy="1154355"/>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269" y="1886950"/>
            <a:ext cx="4681671" cy="3627670"/>
          </a:xfrm>
          <a:custGeom>
            <a:avLst/>
            <a:gdLst>
              <a:gd name="connsiteX0" fmla="*/ 0 w 4618355"/>
              <a:gd name="connsiteY0" fmla="*/ 3594857 h 5141324"/>
              <a:gd name="connsiteX1" fmla="*/ 1467191 w 4618355"/>
              <a:gd name="connsiteY1" fmla="*/ 3594857 h 5141324"/>
              <a:gd name="connsiteX2" fmla="*/ 1467191 w 4618355"/>
              <a:gd name="connsiteY2" fmla="*/ 5141324 h 5141324"/>
              <a:gd name="connsiteX3" fmla="*/ 0 w 4618355"/>
              <a:gd name="connsiteY3" fmla="*/ 5141324 h 5141324"/>
              <a:gd name="connsiteX4" fmla="*/ 1575582 w 4618355"/>
              <a:gd name="connsiteY4" fmla="*/ 1424377 h 5141324"/>
              <a:gd name="connsiteX5" fmla="*/ 3042773 w 4618355"/>
              <a:gd name="connsiteY5" fmla="*/ 1424377 h 5141324"/>
              <a:gd name="connsiteX6" fmla="*/ 3042773 w 4618355"/>
              <a:gd name="connsiteY6" fmla="*/ 5141324 h 5141324"/>
              <a:gd name="connsiteX7" fmla="*/ 1575582 w 4618355"/>
              <a:gd name="connsiteY7" fmla="*/ 5141324 h 5141324"/>
              <a:gd name="connsiteX8" fmla="*/ 3151164 w 4618355"/>
              <a:gd name="connsiteY8" fmla="*/ 0 h 5141324"/>
              <a:gd name="connsiteX9" fmla="*/ 4618355 w 4618355"/>
              <a:gd name="connsiteY9" fmla="*/ 0 h 5141324"/>
              <a:gd name="connsiteX10" fmla="*/ 4618355 w 4618355"/>
              <a:gd name="connsiteY10" fmla="*/ 3486333 h 5141324"/>
              <a:gd name="connsiteX11" fmla="*/ 3151164 w 4618355"/>
              <a:gd name="connsiteY11" fmla="*/ 3486333 h 5141324"/>
              <a:gd name="connsiteX12" fmla="*/ 1575582 w 4618355"/>
              <a:gd name="connsiteY12" fmla="*/ 0 h 5141324"/>
              <a:gd name="connsiteX13" fmla="*/ 3042773 w 4618355"/>
              <a:gd name="connsiteY13" fmla="*/ 0 h 5141324"/>
              <a:gd name="connsiteX14" fmla="*/ 3042773 w 4618355"/>
              <a:gd name="connsiteY14" fmla="*/ 1302288 h 5141324"/>
              <a:gd name="connsiteX15" fmla="*/ 1575582 w 4618355"/>
              <a:gd name="connsiteY15" fmla="*/ 1302288 h 5141324"/>
              <a:gd name="connsiteX16" fmla="*/ 0 w 4618355"/>
              <a:gd name="connsiteY16" fmla="*/ 0 h 5141324"/>
              <a:gd name="connsiteX17" fmla="*/ 1467191 w 4618355"/>
              <a:gd name="connsiteY17" fmla="*/ 0 h 5141324"/>
              <a:gd name="connsiteX18" fmla="*/ 1467191 w 4618355"/>
              <a:gd name="connsiteY18" fmla="*/ 3486333 h 5141324"/>
              <a:gd name="connsiteX19" fmla="*/ 0 w 4618355"/>
              <a:gd name="connsiteY19" fmla="*/ 3486333 h 51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8355" h="5141324">
                <a:moveTo>
                  <a:pt x="0" y="3594857"/>
                </a:moveTo>
                <a:lnTo>
                  <a:pt x="1467191" y="3594857"/>
                </a:lnTo>
                <a:lnTo>
                  <a:pt x="1467191" y="5141324"/>
                </a:lnTo>
                <a:lnTo>
                  <a:pt x="0" y="5141324"/>
                </a:lnTo>
                <a:close/>
                <a:moveTo>
                  <a:pt x="1575582" y="1424377"/>
                </a:moveTo>
                <a:lnTo>
                  <a:pt x="3042773" y="1424377"/>
                </a:lnTo>
                <a:lnTo>
                  <a:pt x="3042773" y="5141324"/>
                </a:lnTo>
                <a:lnTo>
                  <a:pt x="1575582" y="5141324"/>
                </a:lnTo>
                <a:close/>
                <a:moveTo>
                  <a:pt x="3151164" y="0"/>
                </a:moveTo>
                <a:lnTo>
                  <a:pt x="4618355" y="0"/>
                </a:lnTo>
                <a:lnTo>
                  <a:pt x="4618355" y="3486333"/>
                </a:lnTo>
                <a:lnTo>
                  <a:pt x="3151164" y="3486333"/>
                </a:lnTo>
                <a:close/>
                <a:moveTo>
                  <a:pt x="1575582" y="0"/>
                </a:moveTo>
                <a:lnTo>
                  <a:pt x="3042773" y="0"/>
                </a:lnTo>
                <a:lnTo>
                  <a:pt x="3042773" y="1302288"/>
                </a:lnTo>
                <a:lnTo>
                  <a:pt x="1575582" y="1302288"/>
                </a:lnTo>
                <a:close/>
                <a:moveTo>
                  <a:pt x="0" y="0"/>
                </a:moveTo>
                <a:lnTo>
                  <a:pt x="1467191" y="0"/>
                </a:lnTo>
                <a:lnTo>
                  <a:pt x="1467191" y="3486333"/>
                </a:lnTo>
                <a:lnTo>
                  <a:pt x="0" y="3486333"/>
                </a:lnTo>
                <a:close/>
              </a:path>
            </a:pathLst>
          </a:custGeom>
        </p:spPr>
      </p:pic>
      <p:grpSp>
        <p:nvGrpSpPr>
          <p:cNvPr id="7" name="Group 33"/>
          <p:cNvGrpSpPr/>
          <p:nvPr/>
        </p:nvGrpSpPr>
        <p:grpSpPr>
          <a:xfrm>
            <a:off x="4459352" y="4568888"/>
            <a:ext cx="653430" cy="669674"/>
            <a:chOff x="5368132" y="3540125"/>
            <a:chExt cx="465138" cy="435769"/>
          </a:xfrm>
          <a:solidFill>
            <a:srgbClr val="00183C"/>
          </a:solidFill>
        </p:grpSpPr>
        <p:sp>
          <p:nvSpPr>
            <p:cNvPr id="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1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grpSp>
      <p:sp>
        <p:nvSpPr>
          <p:cNvPr id="12" name="圆角矩形 11"/>
          <p:cNvSpPr/>
          <p:nvPr/>
        </p:nvSpPr>
        <p:spPr>
          <a:xfrm flipH="1">
            <a:off x="6967797" y="3173583"/>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smtClean="0">
              <a:solidFill>
                <a:srgbClr val="C29230"/>
              </a:solidFill>
            </a:endParaRPr>
          </a:p>
        </p:txBody>
      </p:sp>
      <p:sp>
        <p:nvSpPr>
          <p:cNvPr id="13" name="圆角矩形 12"/>
          <p:cNvSpPr/>
          <p:nvPr/>
        </p:nvSpPr>
        <p:spPr>
          <a:xfrm flipH="1">
            <a:off x="6967797" y="1804557"/>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smtClean="0">
              <a:solidFill>
                <a:srgbClr val="C29230"/>
              </a:solidFill>
            </a:endParaRPr>
          </a:p>
        </p:txBody>
      </p:sp>
      <p:sp>
        <p:nvSpPr>
          <p:cNvPr id="14" name="圆角矩形 13"/>
          <p:cNvSpPr/>
          <p:nvPr/>
        </p:nvSpPr>
        <p:spPr>
          <a:xfrm flipH="1">
            <a:off x="6967797" y="4545591"/>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smtClean="0">
              <a:solidFill>
                <a:srgbClr val="C29230"/>
              </a:solidFill>
            </a:endParaRPr>
          </a:p>
        </p:txBody>
      </p:sp>
      <p:sp>
        <p:nvSpPr>
          <p:cNvPr id="15" name="Freeform 25"/>
          <p:cNvSpPr>
            <a:spLocks noEditPoints="1"/>
          </p:cNvSpPr>
          <p:nvPr/>
        </p:nvSpPr>
        <p:spPr bwMode="auto">
          <a:xfrm>
            <a:off x="7273550" y="2029074"/>
            <a:ext cx="442900" cy="605373"/>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6" name="Freeform 11"/>
          <p:cNvSpPr>
            <a:spLocks noEditPoints="1"/>
          </p:cNvSpPr>
          <p:nvPr/>
        </p:nvSpPr>
        <p:spPr bwMode="auto">
          <a:xfrm>
            <a:off x="7239100" y="3337014"/>
            <a:ext cx="511800" cy="698530"/>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7" name="Freeform 19"/>
          <p:cNvSpPr>
            <a:spLocks noEditPoints="1"/>
          </p:cNvSpPr>
          <p:nvPr/>
        </p:nvSpPr>
        <p:spPr bwMode="auto">
          <a:xfrm>
            <a:off x="7187731" y="4777439"/>
            <a:ext cx="563169" cy="53358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8" name="TextBox 76"/>
          <p:cNvSpPr txBox="1"/>
          <p:nvPr/>
        </p:nvSpPr>
        <p:spPr>
          <a:xfrm flipH="1">
            <a:off x="8233366" y="1804557"/>
            <a:ext cx="1589363" cy="338554"/>
          </a:xfrm>
          <a:prstGeom prst="rect">
            <a:avLst/>
          </a:prstGeom>
          <a:noFill/>
        </p:spPr>
        <p:txBody>
          <a:bodyPr wrap="square" rtlCol="0">
            <a:spAutoFit/>
          </a:bodyPr>
          <a:lstStyle/>
          <a:p>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flipH="1">
            <a:off x="8233366" y="2122680"/>
            <a:ext cx="3190426" cy="731098"/>
          </a:xfrm>
          <a:prstGeom prst="rect">
            <a:avLst/>
          </a:prstGeom>
          <a:noFill/>
        </p:spPr>
        <p:txBody>
          <a:bodyPr wrap="square" rtlCol="0">
            <a:spAutoFit/>
          </a:bodyPr>
          <a:lstStyle/>
          <a:p>
            <a:pP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0" name="TextBox 76"/>
          <p:cNvSpPr txBox="1"/>
          <p:nvPr/>
        </p:nvSpPr>
        <p:spPr>
          <a:xfrm flipH="1">
            <a:off x="8233366" y="3170546"/>
            <a:ext cx="1589363" cy="338554"/>
          </a:xfrm>
          <a:prstGeom prst="rect">
            <a:avLst/>
          </a:prstGeom>
          <a:noFill/>
        </p:spPr>
        <p:txBody>
          <a:bodyPr wrap="square" rtlCol="0">
            <a:spAutoFit/>
          </a:bodyPr>
          <a:lstStyle/>
          <a:p>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flipH="1">
            <a:off x="8233366" y="3488669"/>
            <a:ext cx="3190426" cy="722505"/>
          </a:xfrm>
          <a:prstGeom prst="rect">
            <a:avLst/>
          </a:prstGeom>
          <a:noFill/>
        </p:spPr>
        <p:txBody>
          <a:bodyPr wrap="square" rtlCol="0">
            <a:spAutoFit/>
          </a:bodyPr>
          <a:lstStyle/>
          <a:p>
            <a:pP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2" name="TextBox 76"/>
          <p:cNvSpPr txBox="1"/>
          <p:nvPr/>
        </p:nvSpPr>
        <p:spPr>
          <a:xfrm flipH="1">
            <a:off x="8233366" y="4542552"/>
            <a:ext cx="1589363" cy="338554"/>
          </a:xfrm>
          <a:prstGeom prst="rect">
            <a:avLst/>
          </a:prstGeom>
          <a:noFill/>
        </p:spPr>
        <p:txBody>
          <a:bodyPr wrap="square" rtlCol="0">
            <a:spAutoFit/>
          </a:bodyPr>
          <a:lstStyle/>
          <a:p>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flipH="1">
            <a:off x="8233366" y="4860675"/>
            <a:ext cx="3190426" cy="722505"/>
          </a:xfrm>
          <a:prstGeom prst="rect">
            <a:avLst/>
          </a:prstGeom>
          <a:noFill/>
        </p:spPr>
        <p:txBody>
          <a:bodyPr wrap="square" rtlCol="0">
            <a:spAutoFit/>
          </a:bodyPr>
          <a:lstStyle/>
          <a:p>
            <a:pP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准备 4"/>
          <p:cNvSpPr/>
          <p:nvPr/>
        </p:nvSpPr>
        <p:spPr>
          <a:xfrm rot="16200000">
            <a:off x="6854491" y="3083806"/>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6" name="流程图: 准备 5"/>
          <p:cNvSpPr/>
          <p:nvPr/>
        </p:nvSpPr>
        <p:spPr>
          <a:xfrm rot="16200000">
            <a:off x="3785700" y="3083807"/>
            <a:ext cx="1551809" cy="1337767"/>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7" name="流程图: 准备 6"/>
          <p:cNvSpPr/>
          <p:nvPr/>
        </p:nvSpPr>
        <p:spPr>
          <a:xfrm rot="16200000">
            <a:off x="5320096" y="1780908"/>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grpSp>
        <p:nvGrpSpPr>
          <p:cNvPr id="8" name="组合 7"/>
          <p:cNvGrpSpPr/>
          <p:nvPr/>
        </p:nvGrpSpPr>
        <p:grpSpPr>
          <a:xfrm>
            <a:off x="4250251" y="3475364"/>
            <a:ext cx="622708" cy="554653"/>
            <a:chOff x="10034270" y="674688"/>
            <a:chExt cx="290513" cy="258763"/>
          </a:xfrm>
          <a:solidFill>
            <a:srgbClr val="00183C"/>
          </a:solidFill>
          <a:effectLst/>
        </p:grpSpPr>
        <p:sp>
          <p:nvSpPr>
            <p:cNvPr id="11"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2"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3" name="组合 12"/>
          <p:cNvGrpSpPr/>
          <p:nvPr/>
        </p:nvGrpSpPr>
        <p:grpSpPr>
          <a:xfrm>
            <a:off x="5742228" y="2080018"/>
            <a:ext cx="707544" cy="739545"/>
            <a:chOff x="9734233" y="5894388"/>
            <a:chExt cx="315912" cy="330200"/>
          </a:xfrm>
          <a:solidFill>
            <a:srgbClr val="00183C"/>
          </a:solidFill>
          <a:effectLst/>
        </p:grpSpPr>
        <p:sp>
          <p:nvSpPr>
            <p:cNvPr id="14"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5"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6"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7" name="组合 16"/>
          <p:cNvGrpSpPr/>
          <p:nvPr/>
        </p:nvGrpSpPr>
        <p:grpSpPr>
          <a:xfrm>
            <a:off x="7324145" y="3563834"/>
            <a:ext cx="612499" cy="377709"/>
            <a:chOff x="6213158" y="2928938"/>
            <a:chExt cx="285750" cy="176213"/>
          </a:xfrm>
          <a:solidFill>
            <a:srgbClr val="00183C"/>
          </a:solidFill>
          <a:effectLst/>
        </p:grpSpPr>
        <p:sp>
          <p:nvSpPr>
            <p:cNvPr id="18"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9"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sp>
        <p:nvSpPr>
          <p:cNvPr id="20" name="流程图: 准备 19"/>
          <p:cNvSpPr/>
          <p:nvPr/>
        </p:nvSpPr>
        <p:spPr>
          <a:xfrm rot="16200000">
            <a:off x="5320096" y="4377005"/>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21" name="Freeform 135"/>
          <p:cNvSpPr>
            <a:spLocks noEditPoints="1"/>
          </p:cNvSpPr>
          <p:nvPr/>
        </p:nvSpPr>
        <p:spPr bwMode="auto">
          <a:xfrm>
            <a:off x="5734539" y="4685814"/>
            <a:ext cx="715233" cy="670794"/>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183C"/>
          </a:solidFill>
          <a:ln>
            <a:noFill/>
          </a:ln>
          <a:effectLst/>
        </p:spPr>
        <p:txBody>
          <a:bodyPr lIns="121682" tIns="60841" rIns="121682" bIns="60841"/>
          <a:lstStyle/>
          <a:p>
            <a:endParaRPr lang="zh-CN" altLang="en-US">
              <a:solidFill>
                <a:srgbClr val="C29230"/>
              </a:solidFill>
            </a:endParaRPr>
          </a:p>
        </p:txBody>
      </p:sp>
      <p:sp>
        <p:nvSpPr>
          <p:cNvPr id="22" name="TextBox 76"/>
          <p:cNvSpPr txBox="1"/>
          <p:nvPr/>
        </p:nvSpPr>
        <p:spPr>
          <a:xfrm>
            <a:off x="8179327" y="1505510"/>
            <a:ext cx="1963914" cy="369332"/>
          </a:xfrm>
          <a:prstGeom prst="rect">
            <a:avLst/>
          </a:prstGeom>
          <a:noFill/>
          <a:effectLst/>
        </p:spPr>
        <p:txBody>
          <a:bodyPr wrap="square" rtlCol="0">
            <a:spAutoFit/>
          </a:bodyPr>
          <a:lstStyle/>
          <a:p>
            <a:r>
              <a:rPr lang="en-US" altLang="zh-CN" b="1" dirty="0" smtClean="0">
                <a:solidFill>
                  <a:srgbClr val="C29230"/>
                </a:solidFill>
                <a:latin typeface="微软雅黑" panose="020B0503020204020204" pitchFamily="34" charset="-122"/>
                <a:ea typeface="微软雅黑" panose="020B0503020204020204" pitchFamily="34" charset="-122"/>
              </a:rPr>
              <a:t>Add title here</a:t>
            </a:r>
            <a:endParaRPr lang="en-US" altLang="zh-CN" b="1" dirty="0" smtClean="0">
              <a:solidFill>
                <a:srgbClr val="C2923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179327" y="1874842"/>
            <a:ext cx="2791385" cy="932563"/>
          </a:xfrm>
          <a:prstGeom prst="rect">
            <a:avLst/>
          </a:prstGeom>
          <a:noFill/>
          <a:effectLst/>
        </p:spPr>
        <p:txBody>
          <a:bodyPr wrap="square" rtlCol="0">
            <a:spAutoFit/>
          </a:bodyPr>
          <a:lstStyle/>
          <a:p>
            <a:pP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8179327" y="4714925"/>
            <a:ext cx="1963914" cy="369332"/>
          </a:xfrm>
          <a:prstGeom prst="rect">
            <a:avLst/>
          </a:prstGeom>
          <a:noFill/>
          <a:effectLst/>
        </p:spPr>
        <p:txBody>
          <a:bodyPr wrap="square" rtlCol="0">
            <a:spAutoFit/>
          </a:bodyPr>
          <a:lstStyle/>
          <a:p>
            <a:r>
              <a:rPr lang="en-US" altLang="zh-CN" b="1" dirty="0" smtClean="0">
                <a:solidFill>
                  <a:srgbClr val="C29230"/>
                </a:solidFill>
                <a:latin typeface="微软雅黑" panose="020B0503020204020204" pitchFamily="34" charset="-122"/>
                <a:ea typeface="微软雅黑" panose="020B0503020204020204" pitchFamily="34" charset="-122"/>
              </a:rPr>
              <a:t>Add title here</a:t>
            </a:r>
            <a:endParaRPr lang="en-US" altLang="zh-CN" b="1" dirty="0" smtClean="0">
              <a:solidFill>
                <a:srgbClr val="C2923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79327" y="5084257"/>
            <a:ext cx="2791385" cy="932563"/>
          </a:xfrm>
          <a:prstGeom prst="rect">
            <a:avLst/>
          </a:prstGeom>
          <a:noFill/>
          <a:effectLst/>
        </p:spPr>
        <p:txBody>
          <a:bodyPr wrap="square" rtlCol="0">
            <a:spAutoFit/>
          </a:bodyPr>
          <a:lstStyle/>
          <a:p>
            <a:pP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2045617" y="1505510"/>
            <a:ext cx="1782736" cy="369332"/>
          </a:xfrm>
          <a:prstGeom prst="rect">
            <a:avLst/>
          </a:prstGeom>
          <a:noFill/>
          <a:effectLst/>
        </p:spPr>
        <p:txBody>
          <a:bodyPr wrap="square" rtlCol="0">
            <a:spAutoFit/>
          </a:bodyPr>
          <a:lstStyle/>
          <a:p>
            <a:pPr algn="r"/>
            <a:r>
              <a:rPr lang="en-US" altLang="zh-CN" b="1" dirty="0" smtClean="0">
                <a:solidFill>
                  <a:srgbClr val="C29230"/>
                </a:solidFill>
                <a:latin typeface="微软雅黑" panose="020B0503020204020204" pitchFamily="34" charset="-122"/>
                <a:ea typeface="微软雅黑" panose="020B0503020204020204" pitchFamily="34" charset="-122"/>
              </a:rPr>
              <a:t>Add title here</a:t>
            </a:r>
            <a:endParaRPr lang="en-US" altLang="zh-CN" b="1" dirty="0" smtClean="0">
              <a:solidFill>
                <a:srgbClr val="C2923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239066" y="1874842"/>
            <a:ext cx="2589285" cy="932563"/>
          </a:xfrm>
          <a:prstGeom prst="rect">
            <a:avLst/>
          </a:prstGeom>
          <a:noFill/>
          <a:effectLst/>
        </p:spPr>
        <p:txBody>
          <a:bodyPr wrap="square" rtlCol="0">
            <a:spAutoFit/>
          </a:bodyPr>
          <a:lstStyle/>
          <a:p>
            <a:pPr algn="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2045617" y="4714925"/>
            <a:ext cx="1782736" cy="369332"/>
          </a:xfrm>
          <a:prstGeom prst="rect">
            <a:avLst/>
          </a:prstGeom>
          <a:noFill/>
          <a:effectLst/>
        </p:spPr>
        <p:txBody>
          <a:bodyPr wrap="square" rtlCol="0">
            <a:spAutoFit/>
          </a:bodyPr>
          <a:lstStyle/>
          <a:p>
            <a:pPr algn="r"/>
            <a:r>
              <a:rPr lang="en-US" altLang="zh-CN" b="1" dirty="0" smtClean="0">
                <a:solidFill>
                  <a:srgbClr val="C29230"/>
                </a:solidFill>
                <a:latin typeface="微软雅黑" panose="020B0503020204020204" pitchFamily="34" charset="-122"/>
                <a:ea typeface="微软雅黑" panose="020B0503020204020204" pitchFamily="34" charset="-122"/>
              </a:rPr>
              <a:t>Add title here</a:t>
            </a:r>
            <a:endParaRPr lang="en-US" altLang="zh-CN" b="1" dirty="0" smtClean="0">
              <a:solidFill>
                <a:srgbClr val="C2923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239066" y="5084257"/>
            <a:ext cx="2589285" cy="932563"/>
          </a:xfrm>
          <a:prstGeom prst="rect">
            <a:avLst/>
          </a:prstGeom>
          <a:noFill/>
          <a:effectLst/>
        </p:spPr>
        <p:txBody>
          <a:bodyPr wrap="square" rtlCol="0">
            <a:spAutoFit/>
          </a:bodyPr>
          <a:lstStyle/>
          <a:p>
            <a:pPr algn="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69302" y="1613575"/>
            <a:ext cx="3453395" cy="3948241"/>
          </a:xfrm>
          <a:prstGeom prst="rect">
            <a:avLst/>
          </a:prstGeom>
          <a:solidFill>
            <a:srgbClr val="C292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Content Placeholder 2"/>
          <p:cNvSpPr txBox="1"/>
          <p:nvPr/>
        </p:nvSpPr>
        <p:spPr>
          <a:xfrm>
            <a:off x="1560423" y="2868214"/>
            <a:ext cx="1758942" cy="458697"/>
          </a:xfrm>
          <a:prstGeom prst="rect">
            <a:avLst/>
          </a:prstGeom>
          <a:solidFill>
            <a:srgbClr val="C2923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smtClean="0">
                <a:solidFill>
                  <a:srgbClr val="00183C"/>
                </a:solidFill>
                <a:latin typeface="微软雅黑" panose="020B0503020204020204" pitchFamily="34" charset="-122"/>
                <a:ea typeface="微软雅黑" panose="020B0503020204020204" pitchFamily="34" charset="-122"/>
              </a:rPr>
              <a:t>$87,453</a:t>
            </a:r>
            <a:endParaRPr lang="en-US" sz="2800" i="1" dirty="0">
              <a:solidFill>
                <a:srgbClr val="00183C"/>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96610" y="3978082"/>
            <a:ext cx="2686569" cy="932563"/>
          </a:xfrm>
          <a:prstGeom prst="rect">
            <a:avLst/>
          </a:prstGeom>
          <a:noFill/>
        </p:spPr>
        <p:txBody>
          <a:bodyPr wrap="square" rtlCol="0">
            <a:spAutoFit/>
          </a:bodyPr>
          <a:lstStyle/>
          <a:p>
            <a:pPr algn="ct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8" name="Content Placeholder 2"/>
          <p:cNvSpPr txBox="1"/>
          <p:nvPr/>
        </p:nvSpPr>
        <p:spPr>
          <a:xfrm>
            <a:off x="8872635" y="2868214"/>
            <a:ext cx="1758942" cy="458697"/>
          </a:xfrm>
          <a:prstGeom prst="rect">
            <a:avLst/>
          </a:prstGeom>
          <a:solidFill>
            <a:srgbClr val="C2923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smtClean="0">
                <a:solidFill>
                  <a:srgbClr val="00183C"/>
                </a:solidFill>
                <a:latin typeface="微软雅黑" panose="020B0503020204020204" pitchFamily="34" charset="-122"/>
                <a:ea typeface="微软雅黑" panose="020B0503020204020204" pitchFamily="34" charset="-122"/>
              </a:rPr>
              <a:t>$</a:t>
            </a:r>
            <a:r>
              <a:rPr lang="en-US" sz="2800" i="1" dirty="0">
                <a:solidFill>
                  <a:srgbClr val="00183C"/>
                </a:solidFill>
                <a:latin typeface="微软雅黑" panose="020B0503020204020204" pitchFamily="34" charset="-122"/>
                <a:ea typeface="微软雅黑" panose="020B0503020204020204" pitchFamily="34" charset="-122"/>
              </a:rPr>
              <a:t>4</a:t>
            </a:r>
            <a:r>
              <a:rPr lang="en-US" sz="2800" i="1" dirty="0" smtClean="0">
                <a:solidFill>
                  <a:srgbClr val="00183C"/>
                </a:solidFill>
                <a:latin typeface="微软雅黑" panose="020B0503020204020204" pitchFamily="34" charset="-122"/>
                <a:ea typeface="微软雅黑" panose="020B0503020204020204" pitchFamily="34" charset="-122"/>
              </a:rPr>
              <a:t>6,000</a:t>
            </a:r>
            <a:endParaRPr lang="en-US" sz="2800" i="1" dirty="0">
              <a:solidFill>
                <a:srgbClr val="00183C"/>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408822" y="3978082"/>
            <a:ext cx="2686569" cy="932563"/>
          </a:xfrm>
          <a:prstGeom prst="rect">
            <a:avLst/>
          </a:prstGeom>
          <a:noFill/>
        </p:spPr>
        <p:txBody>
          <a:bodyPr wrap="square" rtlCol="0">
            <a:spAutoFit/>
          </a:bodyPr>
          <a:lstStyle/>
          <a:p>
            <a:pPr algn="ct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12" name="矩形 11"/>
          <p:cNvSpPr/>
          <p:nvPr/>
        </p:nvSpPr>
        <p:spPr>
          <a:xfrm>
            <a:off x="893898"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13" name="Content Placeholder 2"/>
          <p:cNvSpPr txBox="1"/>
          <p:nvPr/>
        </p:nvSpPr>
        <p:spPr>
          <a:xfrm>
            <a:off x="5113733" y="2553377"/>
            <a:ext cx="1964533" cy="512311"/>
          </a:xfrm>
          <a:prstGeom prst="rect">
            <a:avLst/>
          </a:prstGeom>
          <a:solidFill>
            <a:srgbClr val="00183C"/>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smtClean="0">
                <a:solidFill>
                  <a:srgbClr val="C29230"/>
                </a:solidFill>
                <a:latin typeface="微软雅黑" panose="020B0503020204020204" pitchFamily="34" charset="-122"/>
                <a:ea typeface="微软雅黑" panose="020B0503020204020204" pitchFamily="34" charset="-122"/>
              </a:rPr>
              <a:t>$76,000</a:t>
            </a:r>
            <a:endParaRPr lang="en-US" sz="2800" i="1" dirty="0">
              <a:solidFill>
                <a:srgbClr val="C2923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595708" y="3792970"/>
            <a:ext cx="3000585" cy="1052596"/>
          </a:xfrm>
          <a:prstGeom prst="rect">
            <a:avLst/>
          </a:prstGeom>
          <a:noFill/>
        </p:spPr>
        <p:txBody>
          <a:bodyPr wrap="square" rtlCol="0">
            <a:spAutoFit/>
          </a:bodyPr>
          <a:lstStyle/>
          <a:p>
            <a:pPr algn="ctr">
              <a:lnSpc>
                <a:spcPct val="130000"/>
              </a:lnSpc>
            </a:pPr>
            <a:r>
              <a:rPr lang="en-US" altLang="zh-CN" sz="1600" dirty="0">
                <a:solidFill>
                  <a:srgbClr val="00183C"/>
                </a:solidFill>
                <a:latin typeface="微软雅黑" panose="020B0503020204020204" pitchFamily="34" charset="-122"/>
                <a:ea typeface="微软雅黑" panose="020B0503020204020204" pitchFamily="34" charset="-122"/>
              </a:rPr>
              <a:t>This template is the spring and autumn advertising original</a:t>
            </a:r>
            <a:endParaRPr lang="en-US" altLang="zh-CN" sz="1600" dirty="0">
              <a:solidFill>
                <a:srgbClr val="00183C"/>
              </a:solidFill>
              <a:latin typeface="微软雅黑" panose="020B0503020204020204" pitchFamily="34" charset="-122"/>
              <a:ea typeface="微软雅黑" panose="020B0503020204020204" pitchFamily="34" charset="-122"/>
            </a:endParaRPr>
          </a:p>
        </p:txBody>
      </p:sp>
      <p:sp>
        <p:nvSpPr>
          <p:cNvPr id="15" name="矩形 14"/>
          <p:cNvSpPr/>
          <p:nvPr/>
        </p:nvSpPr>
        <p:spPr>
          <a:xfrm>
            <a:off x="8206110"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73189" y="2980698"/>
            <a:ext cx="9464511" cy="1029193"/>
          </a:xfrm>
          <a:prstGeom prst="rect">
            <a:avLst/>
          </a:prstGeom>
          <a:noFill/>
        </p:spPr>
        <p:txBody>
          <a:bodyPr wrap="square" rtlCol="0">
            <a:spAutoFit/>
          </a:bodyPr>
          <a:lstStyle/>
          <a:p>
            <a:pPr algn="ct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6" name="TextBox 76"/>
          <p:cNvSpPr txBox="1"/>
          <p:nvPr/>
        </p:nvSpPr>
        <p:spPr>
          <a:xfrm>
            <a:off x="4700175" y="2476893"/>
            <a:ext cx="2791649" cy="461665"/>
          </a:xfrm>
          <a:prstGeom prst="rect">
            <a:avLst/>
          </a:prstGeom>
          <a:noFill/>
        </p:spPr>
        <p:txBody>
          <a:bodyPr wrap="square" rtlCol="0">
            <a:spAutoFit/>
          </a:bodyPr>
          <a:lstStyle/>
          <a:p>
            <a:pPr algn="ctr"/>
            <a:r>
              <a:rPr lang="en-US" altLang="zh-CN" sz="24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2400" dirty="0" smtClean="0">
              <a:solidFill>
                <a:srgbClr val="C29230"/>
              </a:solidFill>
              <a:latin typeface="微软雅黑" panose="020B0503020204020204" pitchFamily="34" charset="-122"/>
              <a:ea typeface="微软雅黑" panose="020B0503020204020204" pitchFamily="34" charset="-122"/>
            </a:endParaRPr>
          </a:p>
        </p:txBody>
      </p:sp>
      <p:sp>
        <p:nvSpPr>
          <p:cNvPr id="7" name="Rounded Rectangle 6"/>
          <p:cNvSpPr/>
          <p:nvPr/>
        </p:nvSpPr>
        <p:spPr>
          <a:xfrm>
            <a:off x="5700152"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grpSp>
        <p:nvGrpSpPr>
          <p:cNvPr id="8" name="Group 33"/>
          <p:cNvGrpSpPr/>
          <p:nvPr/>
        </p:nvGrpSpPr>
        <p:grpSpPr>
          <a:xfrm>
            <a:off x="5863506" y="4766143"/>
            <a:ext cx="427344" cy="400362"/>
            <a:chOff x="5368132" y="3540125"/>
            <a:chExt cx="465138" cy="435769"/>
          </a:xfrm>
          <a:solidFill>
            <a:srgbClr val="00183C"/>
          </a:solidFill>
        </p:grpSpPr>
        <p:sp>
          <p:nvSpPr>
            <p:cNvPr id="1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1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grpSp>
      <p:sp>
        <p:nvSpPr>
          <p:cNvPr id="13" name="Rounded Rectangle 8"/>
          <p:cNvSpPr/>
          <p:nvPr/>
        </p:nvSpPr>
        <p:spPr>
          <a:xfrm>
            <a:off x="3863675"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grpSp>
        <p:nvGrpSpPr>
          <p:cNvPr id="14" name="Group 36"/>
          <p:cNvGrpSpPr/>
          <p:nvPr/>
        </p:nvGrpSpPr>
        <p:grpSpPr>
          <a:xfrm>
            <a:off x="4094121" y="4748015"/>
            <a:ext cx="293161" cy="427344"/>
            <a:chOff x="3582988" y="3510757"/>
            <a:chExt cx="319088" cy="465138"/>
          </a:xfrm>
          <a:solidFill>
            <a:srgbClr val="00183C"/>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bg2">
                    <a:lumMod val="25000"/>
                  </a:schemeClr>
                </a:solidFill>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bg2">
                    <a:lumMod val="25000"/>
                  </a:schemeClr>
                </a:solidFill>
                <a:sym typeface="Gill Sans" charset="0"/>
              </a:endParaRPr>
            </a:p>
          </p:txBody>
        </p:sp>
      </p:grpSp>
      <p:sp>
        <p:nvSpPr>
          <p:cNvPr id="17" name="Rounded Rectangle 14"/>
          <p:cNvSpPr/>
          <p:nvPr/>
        </p:nvSpPr>
        <p:spPr>
          <a:xfrm>
            <a:off x="7536629"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sp>
        <p:nvSpPr>
          <p:cNvPr id="18" name="AutoShape 139"/>
          <p:cNvSpPr/>
          <p:nvPr/>
        </p:nvSpPr>
        <p:spPr bwMode="auto">
          <a:xfrm>
            <a:off x="7703362" y="4767704"/>
            <a:ext cx="426615" cy="41348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00183C"/>
          </a:solidFill>
          <a:ln>
            <a:noFill/>
          </a:ln>
          <a:effec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938388" y="1621411"/>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09817" y="1621411"/>
            <a:ext cx="2310753" cy="2234057"/>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81247" y="1621411"/>
            <a:ext cx="2310753" cy="223405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38388" y="4006488"/>
            <a:ext cx="2310753" cy="2234057"/>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0981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88124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1621411"/>
            <a:ext cx="4777711" cy="46191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09816"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881247"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38387" y="4006488"/>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 y="1621411"/>
            <a:ext cx="4777711" cy="4619134"/>
          </a:xfrm>
          <a:prstGeom prst="rect">
            <a:avLst/>
          </a:prstGeom>
          <a:solidFill>
            <a:srgbClr val="00183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93878" y="2869814"/>
            <a:ext cx="4113570" cy="294971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endParaRPr lang="en-US" altLang="zh-CN" sz="1200" dirty="0" smtClean="0">
              <a:solidFill>
                <a:srgbClr val="C29230"/>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a:t>
            </a:r>
            <a:endParaRPr lang="en-US" altLang="zh-CN" sz="1200" dirty="0" smtClean="0">
              <a:solidFill>
                <a:srgbClr val="C29230"/>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393877" y="2469704"/>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2000" dirty="0" smtClean="0">
              <a:solidFill>
                <a:srgbClr val="C29230"/>
              </a:solidFill>
              <a:latin typeface="微软雅黑" panose="020B0503020204020204" pitchFamily="34" charset="-122"/>
              <a:ea typeface="微软雅黑" panose="020B0503020204020204" pitchFamily="34" charset="-122"/>
            </a:endParaRPr>
          </a:p>
        </p:txBody>
      </p:sp>
      <p:grpSp>
        <p:nvGrpSpPr>
          <p:cNvPr id="20" name="Group 39"/>
          <p:cNvGrpSpPr/>
          <p:nvPr/>
        </p:nvGrpSpPr>
        <p:grpSpPr>
          <a:xfrm>
            <a:off x="10562996" y="4623975"/>
            <a:ext cx="947254" cy="999081"/>
            <a:chOff x="8804275" y="3135313"/>
            <a:chExt cx="449263" cy="476250"/>
          </a:xfrm>
          <a:solidFill>
            <a:srgbClr val="00183C"/>
          </a:solidFill>
          <a:effectLst/>
        </p:grpSpPr>
        <p:sp>
          <p:nvSpPr>
            <p:cNvPr id="21"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2"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23" name="Group 34"/>
          <p:cNvGrpSpPr/>
          <p:nvPr/>
        </p:nvGrpSpPr>
        <p:grpSpPr>
          <a:xfrm>
            <a:off x="8094233" y="4662184"/>
            <a:ext cx="941918" cy="892691"/>
            <a:chOff x="9112250" y="4754562"/>
            <a:chExt cx="455613" cy="431801"/>
          </a:xfrm>
          <a:solidFill>
            <a:srgbClr val="00183C"/>
          </a:solidFill>
          <a:effectLst/>
        </p:grpSpPr>
        <p:sp>
          <p:nvSpPr>
            <p:cNvPr id="24" name="Freeform 35"/>
            <p:cNvSpPr>
              <a:spLocks noEditPoints="1"/>
            </p:cNvSpPr>
            <p:nvPr/>
          </p:nvSpPr>
          <p:spPr bwMode="auto">
            <a:xfrm>
              <a:off x="9291638" y="4754562"/>
              <a:ext cx="107950" cy="146050"/>
            </a:xfrm>
            <a:custGeom>
              <a:avLst/>
              <a:gdLst>
                <a:gd name="T0" fmla="*/ 21 w 29"/>
                <a:gd name="T1" fmla="*/ 2 h 39"/>
                <a:gd name="T2" fmla="*/ 15 w 29"/>
                <a:gd name="T3" fmla="*/ 1 h 39"/>
                <a:gd name="T4" fmla="*/ 3 w 29"/>
                <a:gd name="T5" fmla="*/ 8 h 39"/>
                <a:gd name="T6" fmla="*/ 1 w 29"/>
                <a:gd name="T7" fmla="*/ 27 h 39"/>
                <a:gd name="T8" fmla="*/ 7 w 29"/>
                <a:gd name="T9" fmla="*/ 37 h 39"/>
                <a:gd name="T10" fmla="*/ 12 w 29"/>
                <a:gd name="T11" fmla="*/ 38 h 39"/>
                <a:gd name="T12" fmla="*/ 22 w 29"/>
                <a:gd name="T13" fmla="*/ 32 h 39"/>
                <a:gd name="T14" fmla="*/ 28 w 29"/>
                <a:gd name="T15" fmla="*/ 14 h 39"/>
                <a:gd name="T16" fmla="*/ 21 w 29"/>
                <a:gd name="T17" fmla="*/ 2 h 39"/>
                <a:gd name="T18" fmla="*/ 14 w 29"/>
                <a:gd name="T19" fmla="*/ 18 h 39"/>
                <a:gd name="T20" fmla="*/ 9 w 29"/>
                <a:gd name="T21" fmla="*/ 11 h 39"/>
                <a:gd name="T22" fmla="*/ 17 w 29"/>
                <a:gd name="T23" fmla="*/ 7 h 39"/>
                <a:gd name="T24" fmla="*/ 21 w 29"/>
                <a:gd name="T25" fmla="*/ 14 h 39"/>
                <a:gd name="T26" fmla="*/ 14 w 29"/>
                <a:gd name="T2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1" y="2"/>
                  </a:moveTo>
                  <a:cubicBezTo>
                    <a:pt x="15" y="1"/>
                    <a:pt x="15" y="1"/>
                    <a:pt x="15" y="1"/>
                  </a:cubicBezTo>
                  <a:cubicBezTo>
                    <a:pt x="10" y="0"/>
                    <a:pt x="4" y="3"/>
                    <a:pt x="3" y="8"/>
                  </a:cubicBezTo>
                  <a:cubicBezTo>
                    <a:pt x="1" y="27"/>
                    <a:pt x="1" y="27"/>
                    <a:pt x="1" y="27"/>
                  </a:cubicBezTo>
                  <a:cubicBezTo>
                    <a:pt x="0" y="32"/>
                    <a:pt x="3" y="36"/>
                    <a:pt x="7" y="37"/>
                  </a:cubicBezTo>
                  <a:cubicBezTo>
                    <a:pt x="12" y="38"/>
                    <a:pt x="12" y="38"/>
                    <a:pt x="12" y="38"/>
                  </a:cubicBezTo>
                  <a:cubicBezTo>
                    <a:pt x="16" y="39"/>
                    <a:pt x="21" y="36"/>
                    <a:pt x="22" y="32"/>
                  </a:cubicBezTo>
                  <a:cubicBezTo>
                    <a:pt x="28" y="14"/>
                    <a:pt x="28" y="14"/>
                    <a:pt x="28" y="14"/>
                  </a:cubicBezTo>
                  <a:cubicBezTo>
                    <a:pt x="29" y="9"/>
                    <a:pt x="26" y="3"/>
                    <a:pt x="21" y="2"/>
                  </a:cubicBezTo>
                  <a:close/>
                  <a:moveTo>
                    <a:pt x="14" y="18"/>
                  </a:moveTo>
                  <a:cubicBezTo>
                    <a:pt x="11" y="18"/>
                    <a:pt x="9" y="14"/>
                    <a:pt x="9" y="11"/>
                  </a:cubicBezTo>
                  <a:cubicBezTo>
                    <a:pt x="10" y="8"/>
                    <a:pt x="13" y="6"/>
                    <a:pt x="17" y="7"/>
                  </a:cubicBezTo>
                  <a:cubicBezTo>
                    <a:pt x="20" y="8"/>
                    <a:pt x="22" y="11"/>
                    <a:pt x="21" y="14"/>
                  </a:cubicBezTo>
                  <a:cubicBezTo>
                    <a:pt x="20" y="17"/>
                    <a:pt x="17" y="19"/>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5" name="Freeform 36"/>
            <p:cNvSpPr>
              <a:spLocks noEditPoints="1"/>
            </p:cNvSpPr>
            <p:nvPr/>
          </p:nvSpPr>
          <p:spPr bwMode="auto">
            <a:xfrm>
              <a:off x="9112250" y="4852988"/>
              <a:ext cx="455613" cy="333375"/>
            </a:xfrm>
            <a:custGeom>
              <a:avLst/>
              <a:gdLst>
                <a:gd name="T0" fmla="*/ 102 w 122"/>
                <a:gd name="T1" fmla="*/ 0 h 89"/>
                <a:gd name="T2" fmla="*/ 20 w 122"/>
                <a:gd name="T3" fmla="*/ 0 h 89"/>
                <a:gd name="T4" fmla="*/ 0 w 122"/>
                <a:gd name="T5" fmla="*/ 20 h 89"/>
                <a:gd name="T6" fmla="*/ 0 w 122"/>
                <a:gd name="T7" fmla="*/ 69 h 89"/>
                <a:gd name="T8" fmla="*/ 20 w 122"/>
                <a:gd name="T9" fmla="*/ 89 h 89"/>
                <a:gd name="T10" fmla="*/ 102 w 122"/>
                <a:gd name="T11" fmla="*/ 89 h 89"/>
                <a:gd name="T12" fmla="*/ 122 w 122"/>
                <a:gd name="T13" fmla="*/ 69 h 89"/>
                <a:gd name="T14" fmla="*/ 122 w 122"/>
                <a:gd name="T15" fmla="*/ 20 h 89"/>
                <a:gd name="T16" fmla="*/ 102 w 122"/>
                <a:gd name="T17" fmla="*/ 0 h 89"/>
                <a:gd name="T18" fmla="*/ 63 w 122"/>
                <a:gd name="T19" fmla="*/ 73 h 89"/>
                <a:gd name="T20" fmla="*/ 14 w 122"/>
                <a:gd name="T21" fmla="*/ 73 h 89"/>
                <a:gd name="T22" fmla="*/ 14 w 122"/>
                <a:gd name="T23" fmla="*/ 16 h 89"/>
                <a:gd name="T24" fmla="*/ 63 w 122"/>
                <a:gd name="T25" fmla="*/ 16 h 89"/>
                <a:gd name="T26" fmla="*/ 63 w 122"/>
                <a:gd name="T27" fmla="*/ 73 h 89"/>
                <a:gd name="T28" fmla="*/ 95 w 122"/>
                <a:gd name="T29" fmla="*/ 28 h 89"/>
                <a:gd name="T30" fmla="*/ 73 w 122"/>
                <a:gd name="T31" fmla="*/ 28 h 89"/>
                <a:gd name="T32" fmla="*/ 69 w 122"/>
                <a:gd name="T33" fmla="*/ 23 h 89"/>
                <a:gd name="T34" fmla="*/ 73 w 122"/>
                <a:gd name="T35" fmla="*/ 19 h 89"/>
                <a:gd name="T36" fmla="*/ 95 w 122"/>
                <a:gd name="T37" fmla="*/ 19 h 89"/>
                <a:gd name="T38" fmla="*/ 99 w 122"/>
                <a:gd name="T39" fmla="*/ 23 h 89"/>
                <a:gd name="T40" fmla="*/ 95 w 122"/>
                <a:gd name="T41" fmla="*/ 28 h 89"/>
                <a:gd name="T42" fmla="*/ 115 w 122"/>
                <a:gd name="T43" fmla="*/ 47 h 89"/>
                <a:gd name="T44" fmla="*/ 111 w 122"/>
                <a:gd name="T45" fmla="*/ 51 h 89"/>
                <a:gd name="T46" fmla="*/ 73 w 122"/>
                <a:gd name="T47" fmla="*/ 51 h 89"/>
                <a:gd name="T48" fmla="*/ 69 w 122"/>
                <a:gd name="T49" fmla="*/ 47 h 89"/>
                <a:gd name="T50" fmla="*/ 69 w 122"/>
                <a:gd name="T51" fmla="*/ 47 h 89"/>
                <a:gd name="T52" fmla="*/ 73 w 122"/>
                <a:gd name="T53" fmla="*/ 43 h 89"/>
                <a:gd name="T54" fmla="*/ 111 w 122"/>
                <a:gd name="T55" fmla="*/ 43 h 89"/>
                <a:gd name="T56" fmla="*/ 115 w 122"/>
                <a:gd name="T57" fmla="*/ 47 h 89"/>
                <a:gd name="T58" fmla="*/ 115 w 122"/>
                <a:gd name="T59" fmla="*/ 62 h 89"/>
                <a:gd name="T60" fmla="*/ 111 w 122"/>
                <a:gd name="T61" fmla="*/ 66 h 89"/>
                <a:gd name="T62" fmla="*/ 73 w 122"/>
                <a:gd name="T63" fmla="*/ 66 h 89"/>
                <a:gd name="T64" fmla="*/ 69 w 122"/>
                <a:gd name="T65" fmla="*/ 62 h 89"/>
                <a:gd name="T66" fmla="*/ 69 w 122"/>
                <a:gd name="T67" fmla="*/ 62 h 89"/>
                <a:gd name="T68" fmla="*/ 73 w 122"/>
                <a:gd name="T69" fmla="*/ 59 h 89"/>
                <a:gd name="T70" fmla="*/ 111 w 122"/>
                <a:gd name="T71" fmla="*/ 59 h 89"/>
                <a:gd name="T72" fmla="*/ 115 w 122"/>
                <a:gd name="T7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89">
                  <a:moveTo>
                    <a:pt x="102" y="0"/>
                  </a:moveTo>
                  <a:cubicBezTo>
                    <a:pt x="20" y="0"/>
                    <a:pt x="20" y="0"/>
                    <a:pt x="20" y="0"/>
                  </a:cubicBezTo>
                  <a:cubicBezTo>
                    <a:pt x="9" y="0"/>
                    <a:pt x="0" y="9"/>
                    <a:pt x="0" y="20"/>
                  </a:cubicBezTo>
                  <a:cubicBezTo>
                    <a:pt x="0" y="69"/>
                    <a:pt x="0" y="69"/>
                    <a:pt x="0" y="69"/>
                  </a:cubicBezTo>
                  <a:cubicBezTo>
                    <a:pt x="0" y="80"/>
                    <a:pt x="9" y="89"/>
                    <a:pt x="20" y="89"/>
                  </a:cubicBezTo>
                  <a:cubicBezTo>
                    <a:pt x="102" y="89"/>
                    <a:pt x="102" y="89"/>
                    <a:pt x="102" y="89"/>
                  </a:cubicBezTo>
                  <a:cubicBezTo>
                    <a:pt x="113" y="89"/>
                    <a:pt x="122" y="80"/>
                    <a:pt x="122" y="69"/>
                  </a:cubicBezTo>
                  <a:cubicBezTo>
                    <a:pt x="122" y="20"/>
                    <a:pt x="122" y="20"/>
                    <a:pt x="122" y="20"/>
                  </a:cubicBezTo>
                  <a:cubicBezTo>
                    <a:pt x="122" y="9"/>
                    <a:pt x="113" y="0"/>
                    <a:pt x="102" y="0"/>
                  </a:cubicBezTo>
                  <a:close/>
                  <a:moveTo>
                    <a:pt x="63" y="73"/>
                  </a:moveTo>
                  <a:cubicBezTo>
                    <a:pt x="14" y="73"/>
                    <a:pt x="14" y="73"/>
                    <a:pt x="14" y="73"/>
                  </a:cubicBezTo>
                  <a:cubicBezTo>
                    <a:pt x="14" y="16"/>
                    <a:pt x="14" y="16"/>
                    <a:pt x="14" y="16"/>
                  </a:cubicBezTo>
                  <a:cubicBezTo>
                    <a:pt x="63" y="16"/>
                    <a:pt x="63" y="16"/>
                    <a:pt x="63" y="16"/>
                  </a:cubicBezTo>
                  <a:lnTo>
                    <a:pt x="63" y="73"/>
                  </a:lnTo>
                  <a:close/>
                  <a:moveTo>
                    <a:pt x="95" y="28"/>
                  </a:moveTo>
                  <a:cubicBezTo>
                    <a:pt x="73" y="28"/>
                    <a:pt x="73" y="28"/>
                    <a:pt x="73" y="28"/>
                  </a:cubicBezTo>
                  <a:cubicBezTo>
                    <a:pt x="71" y="28"/>
                    <a:pt x="69" y="26"/>
                    <a:pt x="69" y="23"/>
                  </a:cubicBezTo>
                  <a:cubicBezTo>
                    <a:pt x="69" y="21"/>
                    <a:pt x="71" y="19"/>
                    <a:pt x="73" y="19"/>
                  </a:cubicBezTo>
                  <a:cubicBezTo>
                    <a:pt x="95" y="19"/>
                    <a:pt x="95" y="19"/>
                    <a:pt x="95" y="19"/>
                  </a:cubicBezTo>
                  <a:cubicBezTo>
                    <a:pt x="97" y="19"/>
                    <a:pt x="99" y="21"/>
                    <a:pt x="99" y="23"/>
                  </a:cubicBezTo>
                  <a:cubicBezTo>
                    <a:pt x="99" y="26"/>
                    <a:pt x="97" y="28"/>
                    <a:pt x="95" y="28"/>
                  </a:cubicBezTo>
                  <a:close/>
                  <a:moveTo>
                    <a:pt x="115" y="47"/>
                  </a:moveTo>
                  <a:cubicBezTo>
                    <a:pt x="115" y="49"/>
                    <a:pt x="113" y="51"/>
                    <a:pt x="111" y="51"/>
                  </a:cubicBezTo>
                  <a:cubicBezTo>
                    <a:pt x="73" y="51"/>
                    <a:pt x="73" y="51"/>
                    <a:pt x="73" y="51"/>
                  </a:cubicBezTo>
                  <a:cubicBezTo>
                    <a:pt x="70" y="51"/>
                    <a:pt x="69" y="49"/>
                    <a:pt x="69" y="47"/>
                  </a:cubicBezTo>
                  <a:cubicBezTo>
                    <a:pt x="69" y="47"/>
                    <a:pt x="69" y="47"/>
                    <a:pt x="69" y="47"/>
                  </a:cubicBezTo>
                  <a:cubicBezTo>
                    <a:pt x="69" y="45"/>
                    <a:pt x="70" y="43"/>
                    <a:pt x="73" y="43"/>
                  </a:cubicBezTo>
                  <a:cubicBezTo>
                    <a:pt x="111" y="43"/>
                    <a:pt x="111" y="43"/>
                    <a:pt x="111" y="43"/>
                  </a:cubicBezTo>
                  <a:cubicBezTo>
                    <a:pt x="113" y="43"/>
                    <a:pt x="115" y="45"/>
                    <a:pt x="115" y="47"/>
                  </a:cubicBezTo>
                  <a:close/>
                  <a:moveTo>
                    <a:pt x="115" y="62"/>
                  </a:moveTo>
                  <a:cubicBezTo>
                    <a:pt x="115" y="65"/>
                    <a:pt x="113" y="66"/>
                    <a:pt x="111" y="66"/>
                  </a:cubicBezTo>
                  <a:cubicBezTo>
                    <a:pt x="73" y="66"/>
                    <a:pt x="73" y="66"/>
                    <a:pt x="73" y="66"/>
                  </a:cubicBezTo>
                  <a:cubicBezTo>
                    <a:pt x="70" y="66"/>
                    <a:pt x="69" y="65"/>
                    <a:pt x="69" y="62"/>
                  </a:cubicBezTo>
                  <a:cubicBezTo>
                    <a:pt x="69" y="62"/>
                    <a:pt x="69" y="62"/>
                    <a:pt x="69" y="62"/>
                  </a:cubicBezTo>
                  <a:cubicBezTo>
                    <a:pt x="69" y="60"/>
                    <a:pt x="70" y="59"/>
                    <a:pt x="73" y="59"/>
                  </a:cubicBezTo>
                  <a:cubicBezTo>
                    <a:pt x="111" y="59"/>
                    <a:pt x="111" y="59"/>
                    <a:pt x="111" y="59"/>
                  </a:cubicBezTo>
                  <a:cubicBezTo>
                    <a:pt x="113" y="59"/>
                    <a:pt x="115" y="60"/>
                    <a:pt x="11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6" name="Freeform 37"/>
            <p:cNvSpPr/>
            <p:nvPr/>
          </p:nvSpPr>
          <p:spPr bwMode="auto">
            <a:xfrm>
              <a:off x="9190038" y="5010150"/>
              <a:ext cx="127000" cy="93663"/>
            </a:xfrm>
            <a:custGeom>
              <a:avLst/>
              <a:gdLst>
                <a:gd name="T0" fmla="*/ 33 w 34"/>
                <a:gd name="T1" fmla="*/ 22 h 25"/>
                <a:gd name="T2" fmla="*/ 34 w 34"/>
                <a:gd name="T3" fmla="*/ 7 h 25"/>
                <a:gd name="T4" fmla="*/ 25 w 34"/>
                <a:gd name="T5" fmla="*/ 0 h 25"/>
                <a:gd name="T6" fmla="*/ 20 w 34"/>
                <a:gd name="T7" fmla="*/ 0 h 25"/>
                <a:gd name="T8" fmla="*/ 19 w 34"/>
                <a:gd name="T9" fmla="*/ 3 h 25"/>
                <a:gd name="T10" fmla="*/ 20 w 34"/>
                <a:gd name="T11" fmla="*/ 16 h 25"/>
                <a:gd name="T12" fmla="*/ 17 w 34"/>
                <a:gd name="T13" fmla="*/ 20 h 25"/>
                <a:gd name="T14" fmla="*/ 14 w 34"/>
                <a:gd name="T15" fmla="*/ 16 h 25"/>
                <a:gd name="T16" fmla="*/ 16 w 34"/>
                <a:gd name="T17" fmla="*/ 3 h 25"/>
                <a:gd name="T18" fmla="*/ 15 w 34"/>
                <a:gd name="T19" fmla="*/ 0 h 25"/>
                <a:gd name="T20" fmla="*/ 9 w 34"/>
                <a:gd name="T21" fmla="*/ 0 h 25"/>
                <a:gd name="T22" fmla="*/ 9 w 34"/>
                <a:gd name="T23" fmla="*/ 0 h 25"/>
                <a:gd name="T24" fmla="*/ 1 w 34"/>
                <a:gd name="T25" fmla="*/ 7 h 25"/>
                <a:gd name="T26" fmla="*/ 2 w 34"/>
                <a:gd name="T27" fmla="*/ 22 h 25"/>
                <a:gd name="T28" fmla="*/ 17 w 34"/>
                <a:gd name="T29" fmla="*/ 25 h 25"/>
                <a:gd name="T30" fmla="*/ 33 w 3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5">
                  <a:moveTo>
                    <a:pt x="33" y="22"/>
                  </a:moveTo>
                  <a:cubicBezTo>
                    <a:pt x="34" y="7"/>
                    <a:pt x="34" y="7"/>
                    <a:pt x="34" y="7"/>
                  </a:cubicBezTo>
                  <a:cubicBezTo>
                    <a:pt x="34" y="3"/>
                    <a:pt x="30" y="0"/>
                    <a:pt x="25" y="0"/>
                  </a:cubicBezTo>
                  <a:cubicBezTo>
                    <a:pt x="20" y="0"/>
                    <a:pt x="20" y="0"/>
                    <a:pt x="20" y="0"/>
                  </a:cubicBezTo>
                  <a:cubicBezTo>
                    <a:pt x="20" y="0"/>
                    <a:pt x="20" y="2"/>
                    <a:pt x="19" y="3"/>
                  </a:cubicBezTo>
                  <a:cubicBezTo>
                    <a:pt x="19" y="3"/>
                    <a:pt x="21" y="13"/>
                    <a:pt x="20" y="16"/>
                  </a:cubicBezTo>
                  <a:cubicBezTo>
                    <a:pt x="20" y="17"/>
                    <a:pt x="19" y="21"/>
                    <a:pt x="17" y="20"/>
                  </a:cubicBezTo>
                  <a:cubicBezTo>
                    <a:pt x="16" y="20"/>
                    <a:pt x="14" y="17"/>
                    <a:pt x="14" y="16"/>
                  </a:cubicBezTo>
                  <a:cubicBezTo>
                    <a:pt x="13" y="13"/>
                    <a:pt x="16" y="3"/>
                    <a:pt x="16" y="3"/>
                  </a:cubicBezTo>
                  <a:cubicBezTo>
                    <a:pt x="15" y="3"/>
                    <a:pt x="15" y="2"/>
                    <a:pt x="15" y="0"/>
                  </a:cubicBezTo>
                  <a:cubicBezTo>
                    <a:pt x="9" y="0"/>
                    <a:pt x="9" y="0"/>
                    <a:pt x="9" y="0"/>
                  </a:cubicBezTo>
                  <a:cubicBezTo>
                    <a:pt x="9" y="0"/>
                    <a:pt x="9" y="0"/>
                    <a:pt x="9" y="0"/>
                  </a:cubicBezTo>
                  <a:cubicBezTo>
                    <a:pt x="5" y="0"/>
                    <a:pt x="0" y="3"/>
                    <a:pt x="1" y="7"/>
                  </a:cubicBezTo>
                  <a:cubicBezTo>
                    <a:pt x="2" y="22"/>
                    <a:pt x="2" y="22"/>
                    <a:pt x="2" y="22"/>
                  </a:cubicBezTo>
                  <a:cubicBezTo>
                    <a:pt x="6" y="25"/>
                    <a:pt x="12" y="25"/>
                    <a:pt x="17" y="25"/>
                  </a:cubicBezTo>
                  <a:cubicBezTo>
                    <a:pt x="23" y="25"/>
                    <a:pt x="29" y="25"/>
                    <a:pt x="3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7" name="Oval 38"/>
            <p:cNvSpPr>
              <a:spLocks noChangeArrowheads="1"/>
            </p:cNvSpPr>
            <p:nvPr/>
          </p:nvSpPr>
          <p:spPr bwMode="auto">
            <a:xfrm>
              <a:off x="9220200" y="493077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28" name="Group 31"/>
          <p:cNvGrpSpPr/>
          <p:nvPr/>
        </p:nvGrpSpPr>
        <p:grpSpPr>
          <a:xfrm>
            <a:off x="5678954" y="2159960"/>
            <a:ext cx="852981" cy="1156958"/>
            <a:chOff x="6943725" y="4087813"/>
            <a:chExt cx="371475" cy="506412"/>
          </a:xfrm>
          <a:solidFill>
            <a:srgbClr val="00183C"/>
          </a:solidFill>
          <a:effectLst/>
        </p:grpSpPr>
        <p:sp>
          <p:nvSpPr>
            <p:cNvPr id="29" name="Freeform 32"/>
            <p:cNvSpPr>
              <a:spLocks noEditPoints="1"/>
            </p:cNvSpPr>
            <p:nvPr/>
          </p:nvSpPr>
          <p:spPr bwMode="auto">
            <a:xfrm>
              <a:off x="6943725" y="4087813"/>
              <a:ext cx="371475" cy="506412"/>
            </a:xfrm>
            <a:custGeom>
              <a:avLst/>
              <a:gdLst>
                <a:gd name="T0" fmla="*/ 75 w 99"/>
                <a:gd name="T1" fmla="*/ 0 h 135"/>
                <a:gd name="T2" fmla="*/ 24 w 99"/>
                <a:gd name="T3" fmla="*/ 0 h 135"/>
                <a:gd name="T4" fmla="*/ 0 w 99"/>
                <a:gd name="T5" fmla="*/ 23 h 135"/>
                <a:gd name="T6" fmla="*/ 0 w 99"/>
                <a:gd name="T7" fmla="*/ 111 h 135"/>
                <a:gd name="T8" fmla="*/ 24 w 99"/>
                <a:gd name="T9" fmla="*/ 135 h 135"/>
                <a:gd name="T10" fmla="*/ 75 w 99"/>
                <a:gd name="T11" fmla="*/ 135 h 135"/>
                <a:gd name="T12" fmla="*/ 99 w 99"/>
                <a:gd name="T13" fmla="*/ 111 h 135"/>
                <a:gd name="T14" fmla="*/ 99 w 99"/>
                <a:gd name="T15" fmla="*/ 23 h 135"/>
                <a:gd name="T16" fmla="*/ 75 w 99"/>
                <a:gd name="T17" fmla="*/ 0 h 135"/>
                <a:gd name="T18" fmla="*/ 49 w 99"/>
                <a:gd name="T19" fmla="*/ 126 h 135"/>
                <a:gd name="T20" fmla="*/ 44 w 99"/>
                <a:gd name="T21" fmla="*/ 121 h 135"/>
                <a:gd name="T22" fmla="*/ 49 w 99"/>
                <a:gd name="T23" fmla="*/ 115 h 135"/>
                <a:gd name="T24" fmla="*/ 55 w 99"/>
                <a:gd name="T25" fmla="*/ 121 h 135"/>
                <a:gd name="T26" fmla="*/ 49 w 99"/>
                <a:gd name="T27" fmla="*/ 126 h 135"/>
                <a:gd name="T28" fmla="*/ 81 w 99"/>
                <a:gd name="T29" fmla="*/ 108 h 135"/>
                <a:gd name="T30" fmla="*/ 18 w 99"/>
                <a:gd name="T31" fmla="*/ 108 h 135"/>
                <a:gd name="T32" fmla="*/ 18 w 99"/>
                <a:gd name="T33" fmla="*/ 18 h 135"/>
                <a:gd name="T34" fmla="*/ 81 w 99"/>
                <a:gd name="T35" fmla="*/ 18 h 135"/>
                <a:gd name="T36" fmla="*/ 81 w 99"/>
                <a:gd name="T3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5">
                  <a:moveTo>
                    <a:pt x="75" y="0"/>
                  </a:moveTo>
                  <a:cubicBezTo>
                    <a:pt x="24" y="0"/>
                    <a:pt x="24" y="0"/>
                    <a:pt x="24" y="0"/>
                  </a:cubicBezTo>
                  <a:cubicBezTo>
                    <a:pt x="11" y="0"/>
                    <a:pt x="0" y="10"/>
                    <a:pt x="0" y="23"/>
                  </a:cubicBezTo>
                  <a:cubicBezTo>
                    <a:pt x="0" y="111"/>
                    <a:pt x="0" y="111"/>
                    <a:pt x="0" y="111"/>
                  </a:cubicBezTo>
                  <a:cubicBezTo>
                    <a:pt x="0" y="124"/>
                    <a:pt x="11" y="135"/>
                    <a:pt x="24" y="135"/>
                  </a:cubicBezTo>
                  <a:cubicBezTo>
                    <a:pt x="75" y="135"/>
                    <a:pt x="75" y="135"/>
                    <a:pt x="75" y="135"/>
                  </a:cubicBezTo>
                  <a:cubicBezTo>
                    <a:pt x="88" y="135"/>
                    <a:pt x="99" y="124"/>
                    <a:pt x="99" y="111"/>
                  </a:cubicBezTo>
                  <a:cubicBezTo>
                    <a:pt x="99" y="23"/>
                    <a:pt x="99" y="23"/>
                    <a:pt x="99" y="23"/>
                  </a:cubicBezTo>
                  <a:cubicBezTo>
                    <a:pt x="99" y="10"/>
                    <a:pt x="88" y="0"/>
                    <a:pt x="75" y="0"/>
                  </a:cubicBezTo>
                  <a:close/>
                  <a:moveTo>
                    <a:pt x="49" y="126"/>
                  </a:moveTo>
                  <a:cubicBezTo>
                    <a:pt x="47" y="126"/>
                    <a:pt x="44" y="124"/>
                    <a:pt x="44" y="121"/>
                  </a:cubicBezTo>
                  <a:cubicBezTo>
                    <a:pt x="44" y="118"/>
                    <a:pt x="47" y="115"/>
                    <a:pt x="49" y="115"/>
                  </a:cubicBezTo>
                  <a:cubicBezTo>
                    <a:pt x="52" y="115"/>
                    <a:pt x="55" y="118"/>
                    <a:pt x="55" y="121"/>
                  </a:cubicBezTo>
                  <a:cubicBezTo>
                    <a:pt x="55" y="124"/>
                    <a:pt x="52" y="126"/>
                    <a:pt x="49" y="126"/>
                  </a:cubicBezTo>
                  <a:close/>
                  <a:moveTo>
                    <a:pt x="81" y="108"/>
                  </a:moveTo>
                  <a:cubicBezTo>
                    <a:pt x="18" y="108"/>
                    <a:pt x="18" y="108"/>
                    <a:pt x="18" y="108"/>
                  </a:cubicBezTo>
                  <a:cubicBezTo>
                    <a:pt x="18" y="18"/>
                    <a:pt x="18" y="18"/>
                    <a:pt x="18" y="18"/>
                  </a:cubicBezTo>
                  <a:cubicBezTo>
                    <a:pt x="81" y="18"/>
                    <a:pt x="81" y="18"/>
                    <a:pt x="81" y="18"/>
                  </a:cubicBezTo>
                  <a:lnTo>
                    <a:pt x="81"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30" name="Freeform 33"/>
            <p:cNvSpPr>
              <a:spLocks noEditPoints="1"/>
            </p:cNvSpPr>
            <p:nvPr/>
          </p:nvSpPr>
          <p:spPr bwMode="auto">
            <a:xfrm>
              <a:off x="7097713" y="4200525"/>
              <a:ext cx="63500" cy="242887"/>
            </a:xfrm>
            <a:custGeom>
              <a:avLst/>
              <a:gdLst>
                <a:gd name="T0" fmla="*/ 8 w 17"/>
                <a:gd name="T1" fmla="*/ 65 h 65"/>
                <a:gd name="T2" fmla="*/ 0 w 17"/>
                <a:gd name="T3" fmla="*/ 56 h 65"/>
                <a:gd name="T4" fmla="*/ 9 w 17"/>
                <a:gd name="T5" fmla="*/ 48 h 65"/>
                <a:gd name="T6" fmla="*/ 17 w 17"/>
                <a:gd name="T7" fmla="*/ 56 h 65"/>
                <a:gd name="T8" fmla="*/ 9 w 17"/>
                <a:gd name="T9" fmla="*/ 65 h 65"/>
                <a:gd name="T10" fmla="*/ 8 w 17"/>
                <a:gd name="T11" fmla="*/ 65 h 65"/>
                <a:gd name="T12" fmla="*/ 3 w 17"/>
                <a:gd name="T13" fmla="*/ 43 h 65"/>
                <a:gd name="T14" fmla="*/ 1 w 17"/>
                <a:gd name="T15" fmla="*/ 0 h 65"/>
                <a:gd name="T16" fmla="*/ 16 w 17"/>
                <a:gd name="T17" fmla="*/ 0 h 65"/>
                <a:gd name="T18" fmla="*/ 14 w 17"/>
                <a:gd name="T19" fmla="*/ 43 h 65"/>
                <a:gd name="T20" fmla="*/ 3 w 17"/>
                <a:gd name="T21"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5">
                  <a:moveTo>
                    <a:pt x="8" y="65"/>
                  </a:moveTo>
                  <a:cubicBezTo>
                    <a:pt x="3" y="65"/>
                    <a:pt x="0" y="61"/>
                    <a:pt x="0" y="56"/>
                  </a:cubicBezTo>
                  <a:cubicBezTo>
                    <a:pt x="0" y="51"/>
                    <a:pt x="4" y="48"/>
                    <a:pt x="9" y="48"/>
                  </a:cubicBezTo>
                  <a:cubicBezTo>
                    <a:pt x="14" y="48"/>
                    <a:pt x="17" y="51"/>
                    <a:pt x="17" y="56"/>
                  </a:cubicBezTo>
                  <a:cubicBezTo>
                    <a:pt x="17" y="61"/>
                    <a:pt x="14" y="65"/>
                    <a:pt x="9" y="65"/>
                  </a:cubicBezTo>
                  <a:lnTo>
                    <a:pt x="8" y="65"/>
                  </a:lnTo>
                  <a:close/>
                  <a:moveTo>
                    <a:pt x="3" y="43"/>
                  </a:moveTo>
                  <a:cubicBezTo>
                    <a:pt x="1" y="0"/>
                    <a:pt x="1" y="0"/>
                    <a:pt x="1" y="0"/>
                  </a:cubicBezTo>
                  <a:cubicBezTo>
                    <a:pt x="16" y="0"/>
                    <a:pt x="16" y="0"/>
                    <a:pt x="16" y="0"/>
                  </a:cubicBezTo>
                  <a:cubicBezTo>
                    <a:pt x="14" y="43"/>
                    <a:pt x="14" y="43"/>
                    <a:pt x="14" y="43"/>
                  </a:cubicBezTo>
                  <a:lnTo>
                    <a:pt x="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3845190" y="2612420"/>
            <a:ext cx="4501618"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a:t>
            </a:r>
            <a:r>
              <a:rPr lang="en-US" altLang="zh-CN" sz="5400" b="1" dirty="0" smtClean="0">
                <a:solidFill>
                  <a:srgbClr val="C29230"/>
                </a:solidFill>
                <a:latin typeface="微软雅黑" panose="020B0503020204020204" pitchFamily="34" charset="-122"/>
                <a:ea typeface="微软雅黑" panose="020B0503020204020204" pitchFamily="34" charset="-122"/>
              </a:rPr>
              <a:t>THREE</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00" dirty="0">
              <a:solidFill>
                <a:srgbClr val="C29230"/>
              </a:solidFill>
              <a:latin typeface="微软雅黑" panose="020B0503020204020204" pitchFamily="34" charset="-122"/>
              <a:ea typeface="微软雅黑" panose="020B0503020204020204" pitchFamily="34" charset="-122"/>
            </a:endParaRP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endParaRPr lang="en-US" altLang="zh-CN" sz="2400" dirty="0">
              <a:solidFill>
                <a:srgbClr val="C29230"/>
              </a:solidFill>
              <a:latin typeface="微软雅黑" panose="020B0503020204020204" pitchFamily="34" charset="-122"/>
              <a:ea typeface="微软雅黑" panose="020B0503020204020204" pitchFamily="34" charset="-122"/>
            </a:endParaRP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01" y="2324953"/>
            <a:ext cx="12206801" cy="4533047"/>
          </a:xfrm>
          <a:prstGeom prst="rect">
            <a:avLst/>
          </a:prstGeom>
        </p:spPr>
      </p:pic>
      <p:sp>
        <p:nvSpPr>
          <p:cNvPr id="3" name="矩形 2"/>
          <p:cNvSpPr/>
          <p:nvPr/>
        </p:nvSpPr>
        <p:spPr>
          <a:xfrm>
            <a:off x="-14801" y="2324953"/>
            <a:ext cx="12206801" cy="4533047"/>
          </a:xfrm>
          <a:prstGeom prst="rect">
            <a:avLst/>
          </a:prstGeom>
          <a:solidFill>
            <a:srgbClr val="00183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86874" y="3429000"/>
            <a:ext cx="4418252" cy="873060"/>
          </a:xfrm>
          <a:prstGeom prst="rect">
            <a:avLst/>
          </a:prstGeom>
          <a:noFill/>
        </p:spPr>
        <p:txBody>
          <a:bodyPr wrap="square" rtlCol="0">
            <a:spAutoFit/>
          </a:bodyPr>
          <a:lstStyle/>
          <a:p>
            <a:pPr algn="ctr">
              <a:lnSpc>
                <a:spcPct val="130000"/>
              </a:lnSpc>
            </a:pPr>
            <a:r>
              <a:rPr lang="en-US" altLang="zh-CN" sz="10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endParaRPr lang="en-US" altLang="zh-CN" sz="1000" dirty="0" smtClean="0">
              <a:solidFill>
                <a:srgbClr val="C29230"/>
              </a:solidFill>
              <a:latin typeface="微软雅黑" panose="020B0503020204020204" pitchFamily="34" charset="-122"/>
              <a:ea typeface="微软雅黑" panose="020B0503020204020204" pitchFamily="34" charset="-122"/>
            </a:endParaRPr>
          </a:p>
        </p:txBody>
      </p:sp>
      <p:sp>
        <p:nvSpPr>
          <p:cNvPr id="12" name="稻壳儿小白白(http://dwz.cn/Wu2UP)"/>
          <p:cNvSpPr>
            <a:spLocks noChangeArrowheads="1"/>
          </p:cNvSpPr>
          <p:nvPr/>
        </p:nvSpPr>
        <p:spPr bwMode="auto">
          <a:xfrm rot="2700000" flipV="1">
            <a:off x="6934041" y="1893946"/>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rgbClr val="C29230"/>
              </a:solidFill>
              <a:sym typeface="Arial" panose="020B0604020202020204" pitchFamily="34" charset="0"/>
            </a:endParaRPr>
          </a:p>
        </p:txBody>
      </p:sp>
      <p:sp>
        <p:nvSpPr>
          <p:cNvPr id="14" name="稻壳儿小白白(http://dwz.cn/Wu2UP)"/>
          <p:cNvSpPr/>
          <p:nvPr/>
        </p:nvSpPr>
        <p:spPr bwMode="auto">
          <a:xfrm>
            <a:off x="7151529" y="2113021"/>
            <a:ext cx="428625" cy="412750"/>
          </a:xfrm>
          <a:custGeom>
            <a:avLst/>
            <a:gdLst>
              <a:gd name="T0" fmla="*/ 54722512 w 515"/>
              <a:gd name="T1" fmla="*/ 231497219 h 498"/>
              <a:gd name="T2" fmla="*/ 54722512 w 515"/>
              <a:gd name="T3" fmla="*/ 231497219 h 498"/>
              <a:gd name="T4" fmla="*/ 12468410 w 515"/>
              <a:gd name="T5" fmla="*/ 322859183 h 498"/>
              <a:gd name="T6" fmla="*/ 117065394 w 515"/>
              <a:gd name="T7" fmla="*/ 298129822 h 498"/>
              <a:gd name="T8" fmla="*/ 110830773 w 515"/>
              <a:gd name="T9" fmla="*/ 237679352 h 498"/>
              <a:gd name="T10" fmla="*/ 54722512 w 515"/>
              <a:gd name="T11" fmla="*/ 231497219 h 498"/>
              <a:gd name="T12" fmla="*/ 343575813 w 515"/>
              <a:gd name="T13" fmla="*/ 12365095 h 498"/>
              <a:gd name="T14" fmla="*/ 343575813 w 515"/>
              <a:gd name="T15" fmla="*/ 12365095 h 498"/>
              <a:gd name="T16" fmla="*/ 135075135 w 515"/>
              <a:gd name="T17" fmla="*/ 158681655 h 498"/>
              <a:gd name="T18" fmla="*/ 97669905 w 515"/>
              <a:gd name="T19" fmla="*/ 201271984 h 498"/>
              <a:gd name="T20" fmla="*/ 103903694 w 515"/>
              <a:gd name="T21" fmla="*/ 206767030 h 498"/>
              <a:gd name="T22" fmla="*/ 128840514 w 515"/>
              <a:gd name="T23" fmla="*/ 225314258 h 498"/>
              <a:gd name="T24" fmla="*/ 141308924 w 515"/>
              <a:gd name="T25" fmla="*/ 243175226 h 498"/>
              <a:gd name="T26" fmla="*/ 147543545 w 515"/>
              <a:gd name="T27" fmla="*/ 249357359 h 498"/>
              <a:gd name="T28" fmla="*/ 190490105 w 515"/>
              <a:gd name="T29" fmla="*/ 212949991 h 498"/>
              <a:gd name="T30" fmla="*/ 343575813 w 515"/>
              <a:gd name="T31" fmla="*/ 12365095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3" name="稻壳儿小白白(http://dwz.cn/Wu2UP)"/>
          <p:cNvSpPr>
            <a:spLocks noChangeArrowheads="1"/>
          </p:cNvSpPr>
          <p:nvPr/>
        </p:nvSpPr>
        <p:spPr bwMode="auto">
          <a:xfrm rot="2700000" flipV="1">
            <a:off x="9677739" y="1893946"/>
            <a:ext cx="860425"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5" name="稻壳儿小白白(http://dwz.cn/Wu2UP)"/>
          <p:cNvSpPr/>
          <p:nvPr/>
        </p:nvSpPr>
        <p:spPr bwMode="auto">
          <a:xfrm>
            <a:off x="9901576" y="2149533"/>
            <a:ext cx="412750" cy="376238"/>
          </a:xfrm>
          <a:custGeom>
            <a:avLst/>
            <a:gdLst>
              <a:gd name="T0" fmla="*/ 170356126 w 497"/>
              <a:gd name="T1" fmla="*/ 189844534 h 452"/>
              <a:gd name="T2" fmla="*/ 170356126 w 497"/>
              <a:gd name="T3" fmla="*/ 189844534 h 452"/>
              <a:gd name="T4" fmla="*/ 250361527 w 497"/>
              <a:gd name="T5" fmla="*/ 159359267 h 452"/>
              <a:gd name="T6" fmla="*/ 232429740 w 497"/>
              <a:gd name="T7" fmla="*/ 104622465 h 452"/>
              <a:gd name="T8" fmla="*/ 170356126 w 497"/>
              <a:gd name="T9" fmla="*/ 128873168 h 452"/>
              <a:gd name="T10" fmla="*/ 115869804 w 497"/>
              <a:gd name="T11" fmla="*/ 104622465 h 452"/>
              <a:gd name="T12" fmla="*/ 91730158 w 497"/>
              <a:gd name="T13" fmla="*/ 159359267 h 452"/>
              <a:gd name="T14" fmla="*/ 170356126 w 497"/>
              <a:gd name="T15" fmla="*/ 189844534 h 452"/>
              <a:gd name="T16" fmla="*/ 170356126 w 497"/>
              <a:gd name="T17" fmla="*/ 73443822 h 452"/>
              <a:gd name="T18" fmla="*/ 170356126 w 497"/>
              <a:gd name="T19" fmla="*/ 73443822 h 452"/>
              <a:gd name="T20" fmla="*/ 213117691 w 497"/>
              <a:gd name="T21" fmla="*/ 60972198 h 452"/>
              <a:gd name="T22" fmla="*/ 195875205 w 497"/>
              <a:gd name="T23" fmla="*/ 11779080 h 452"/>
              <a:gd name="T24" fmla="*/ 170356126 w 497"/>
              <a:gd name="T25" fmla="*/ 0 h 452"/>
              <a:gd name="T26" fmla="*/ 146216480 w 497"/>
              <a:gd name="T27" fmla="*/ 11779080 h 452"/>
              <a:gd name="T28" fmla="*/ 128284693 w 497"/>
              <a:gd name="T29" fmla="*/ 60972198 h 452"/>
              <a:gd name="T30" fmla="*/ 170356126 w 497"/>
              <a:gd name="T31" fmla="*/ 73443822 h 452"/>
              <a:gd name="T32" fmla="*/ 323469767 w 497"/>
              <a:gd name="T33" fmla="*/ 208552386 h 452"/>
              <a:gd name="T34" fmla="*/ 323469767 w 497"/>
              <a:gd name="T35" fmla="*/ 208552386 h 452"/>
              <a:gd name="T36" fmla="*/ 256569386 w 497"/>
              <a:gd name="T37" fmla="*/ 184301683 h 452"/>
              <a:gd name="T38" fmla="*/ 262776415 w 497"/>
              <a:gd name="T39" fmla="*/ 202316158 h 452"/>
              <a:gd name="T40" fmla="*/ 170356126 w 497"/>
              <a:gd name="T41" fmla="*/ 239038485 h 452"/>
              <a:gd name="T42" fmla="*/ 79316100 w 497"/>
              <a:gd name="T43" fmla="*/ 202316158 h 452"/>
              <a:gd name="T44" fmla="*/ 85523129 w 497"/>
              <a:gd name="T45" fmla="*/ 184301683 h 452"/>
              <a:gd name="T46" fmla="*/ 17932617 w 497"/>
              <a:gd name="T47" fmla="*/ 208552386 h 452"/>
              <a:gd name="T48" fmla="*/ 17932617 w 497"/>
              <a:gd name="T49" fmla="*/ 239038485 h 452"/>
              <a:gd name="T50" fmla="*/ 140009451 w 497"/>
              <a:gd name="T51" fmla="*/ 300703227 h 452"/>
              <a:gd name="T52" fmla="*/ 201392933 w 497"/>
              <a:gd name="T53" fmla="*/ 300703227 h 452"/>
              <a:gd name="T54" fmla="*/ 323469767 w 497"/>
              <a:gd name="T55" fmla="*/ 239038485 h 452"/>
              <a:gd name="T56" fmla="*/ 323469767 w 497"/>
              <a:gd name="T57" fmla="*/ 208552386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1" name="稻壳儿小白白(http://dwz.cn/Wu2UP)"/>
          <p:cNvSpPr>
            <a:spLocks noChangeArrowheads="1"/>
          </p:cNvSpPr>
          <p:nvPr/>
        </p:nvSpPr>
        <p:spPr bwMode="auto">
          <a:xfrm rot="2700000" flipV="1">
            <a:off x="1448235" y="1893946"/>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6" name="稻壳儿小白白(http://dwz.cn/Wu2UP)"/>
          <p:cNvSpPr/>
          <p:nvPr/>
        </p:nvSpPr>
        <p:spPr bwMode="auto">
          <a:xfrm>
            <a:off x="1730810" y="2149533"/>
            <a:ext cx="277813" cy="339725"/>
          </a:xfrm>
          <a:custGeom>
            <a:avLst/>
            <a:gdLst>
              <a:gd name="T0" fmla="*/ 114170426 w 337"/>
              <a:gd name="T1" fmla="*/ 0 h 409"/>
              <a:gd name="T2" fmla="*/ 114170426 w 337"/>
              <a:gd name="T3" fmla="*/ 0 h 409"/>
              <a:gd name="T4" fmla="*/ 0 w 337"/>
              <a:gd name="T5" fmla="*/ 42776278 h 409"/>
              <a:gd name="T6" fmla="*/ 23785574 w 337"/>
              <a:gd name="T7" fmla="*/ 250446267 h 409"/>
              <a:gd name="T8" fmla="*/ 114170426 w 337"/>
              <a:gd name="T9" fmla="*/ 281493311 h 409"/>
              <a:gd name="T10" fmla="*/ 204556103 w 337"/>
              <a:gd name="T11" fmla="*/ 250446267 h 409"/>
              <a:gd name="T12" fmla="*/ 228341677 w 337"/>
              <a:gd name="T13" fmla="*/ 42776278 h 409"/>
              <a:gd name="T14" fmla="*/ 114170426 w 337"/>
              <a:gd name="T15" fmla="*/ 0 h 409"/>
              <a:gd name="T16" fmla="*/ 114170426 w 337"/>
              <a:gd name="T17" fmla="*/ 73823322 h 409"/>
              <a:gd name="T18" fmla="*/ 114170426 w 337"/>
              <a:gd name="T19" fmla="*/ 73823322 h 409"/>
              <a:gd name="T20" fmla="*/ 23785574 w 337"/>
              <a:gd name="T21" fmla="*/ 48985189 h 409"/>
              <a:gd name="T22" fmla="*/ 114170426 w 337"/>
              <a:gd name="T23" fmla="*/ 24837303 h 409"/>
              <a:gd name="T24" fmla="*/ 204556103 w 337"/>
              <a:gd name="T25" fmla="*/ 48985189 h 409"/>
              <a:gd name="T26" fmla="*/ 114170426 w 337"/>
              <a:gd name="T27" fmla="*/ 73823322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7" name="稻壳儿小白白(http://dwz.cn/Wu2UP)"/>
          <p:cNvSpPr>
            <a:spLocks noChangeArrowheads="1"/>
          </p:cNvSpPr>
          <p:nvPr/>
        </p:nvSpPr>
        <p:spPr bwMode="auto">
          <a:xfrm rot="2700000" flipV="1">
            <a:off x="4191138" y="1908848"/>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8" name="稻壳儿小白白(http://dwz.cn/Wu2UP)"/>
          <p:cNvSpPr/>
          <p:nvPr/>
        </p:nvSpPr>
        <p:spPr bwMode="auto">
          <a:xfrm>
            <a:off x="4408626" y="2181898"/>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a:effectLst/>
        </p:spPr>
        <p:txBody>
          <a:bodyPr wrap="none" anchor="ctr"/>
          <a:lstStyle/>
          <a:p>
            <a:endParaRPr lang="zh-CN" altLang="en-US">
              <a:solidFill>
                <a:srgbClr val="C2923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1580634" y="181416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07582" y="217313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7" name="TextBox 76"/>
          <p:cNvSpPr txBox="1"/>
          <p:nvPr/>
        </p:nvSpPr>
        <p:spPr>
          <a:xfrm>
            <a:off x="1580634" y="333473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507582" y="369370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11" name="TextBox 76"/>
          <p:cNvSpPr txBox="1"/>
          <p:nvPr/>
        </p:nvSpPr>
        <p:spPr>
          <a:xfrm>
            <a:off x="1580634" y="485530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507582" y="521427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7123595" y="181416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050543" y="217313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15" name="TextBox 76"/>
          <p:cNvSpPr txBox="1"/>
          <p:nvPr/>
        </p:nvSpPr>
        <p:spPr>
          <a:xfrm>
            <a:off x="7123595" y="333473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050543" y="369370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7123595" y="485530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050543" y="521427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624013" y="1869743"/>
            <a:ext cx="1828800" cy="18288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1" name="椭圆 20"/>
          <p:cNvSpPr/>
          <p:nvPr/>
        </p:nvSpPr>
        <p:spPr>
          <a:xfrm>
            <a:off x="5181600" y="1869743"/>
            <a:ext cx="1828800" cy="18288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2" name="椭圆 21"/>
          <p:cNvSpPr/>
          <p:nvPr/>
        </p:nvSpPr>
        <p:spPr>
          <a:xfrm>
            <a:off x="8737660" y="1869743"/>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3" name="TextBox 76"/>
          <p:cNvSpPr txBox="1"/>
          <p:nvPr/>
        </p:nvSpPr>
        <p:spPr>
          <a:xfrm>
            <a:off x="1850467" y="4051584"/>
            <a:ext cx="1306715" cy="276999"/>
          </a:xfrm>
          <a:prstGeom prst="rect">
            <a:avLst/>
          </a:prstGeom>
          <a:solidFill>
            <a:srgbClr val="C29230"/>
          </a:solidFill>
        </p:spPr>
        <p:txBody>
          <a:bodyPr wrap="square" rtlCol="0">
            <a:spAutoFit/>
          </a:bodyPr>
          <a:lstStyle/>
          <a:p>
            <a:pPr algn="ctr"/>
            <a:r>
              <a:rPr lang="en-US" altLang="zh-CN" sz="12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200" dirty="0" smtClean="0">
              <a:solidFill>
                <a:srgbClr val="00183C"/>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165875" y="4451694"/>
            <a:ext cx="2675898" cy="1052596"/>
          </a:xfrm>
          <a:prstGeom prst="rect">
            <a:avLst/>
          </a:prstGeom>
          <a:noFill/>
        </p:spPr>
        <p:txBody>
          <a:bodyPr wrap="square" rtlCol="0">
            <a:spAutoFit/>
          </a:bodyPr>
          <a:lstStyle/>
          <a:p>
            <a:pPr algn="ct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25" name="TextBox 76"/>
          <p:cNvSpPr txBox="1"/>
          <p:nvPr/>
        </p:nvSpPr>
        <p:spPr>
          <a:xfrm>
            <a:off x="5437763" y="4051584"/>
            <a:ext cx="1306715" cy="276999"/>
          </a:xfrm>
          <a:prstGeom prst="rect">
            <a:avLst/>
          </a:prstGeom>
          <a:solidFill>
            <a:srgbClr val="C29230"/>
          </a:solidFill>
        </p:spPr>
        <p:txBody>
          <a:bodyPr wrap="square" rtlCol="0">
            <a:spAutoFit/>
          </a:bodyPr>
          <a:lstStyle/>
          <a:p>
            <a:pPr algn="ctr"/>
            <a:r>
              <a:rPr lang="en-US" altLang="zh-CN" sz="12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200" dirty="0" smtClean="0">
              <a:solidFill>
                <a:srgbClr val="00183C"/>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753171" y="4451694"/>
            <a:ext cx="2675898" cy="1052596"/>
          </a:xfrm>
          <a:prstGeom prst="rect">
            <a:avLst/>
          </a:prstGeom>
          <a:noFill/>
        </p:spPr>
        <p:txBody>
          <a:bodyPr wrap="square" rtlCol="0">
            <a:spAutoFit/>
          </a:bodyPr>
          <a:lstStyle/>
          <a:p>
            <a:pPr algn="ct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27" name="TextBox 76"/>
          <p:cNvSpPr txBox="1"/>
          <p:nvPr/>
        </p:nvSpPr>
        <p:spPr>
          <a:xfrm>
            <a:off x="9023534" y="4051584"/>
            <a:ext cx="1306715" cy="276999"/>
          </a:xfrm>
          <a:prstGeom prst="rect">
            <a:avLst/>
          </a:prstGeom>
          <a:solidFill>
            <a:srgbClr val="C29230"/>
          </a:solidFill>
        </p:spPr>
        <p:txBody>
          <a:bodyPr wrap="square" rtlCol="0">
            <a:spAutoFit/>
          </a:bodyPr>
          <a:lstStyle/>
          <a:p>
            <a:pPr algn="ctr"/>
            <a:r>
              <a:rPr lang="en-US" altLang="zh-CN" sz="1200" dirty="0" smtClean="0">
                <a:solidFill>
                  <a:srgbClr val="00183C"/>
                </a:solidFill>
                <a:latin typeface="微软雅黑" panose="020B0503020204020204" pitchFamily="34" charset="-122"/>
                <a:ea typeface="微软雅黑" panose="020B0503020204020204" pitchFamily="34" charset="-122"/>
              </a:rPr>
              <a:t>Add title here</a:t>
            </a:r>
            <a:endParaRPr lang="en-US" altLang="zh-CN" sz="1200" dirty="0" smtClean="0">
              <a:solidFill>
                <a:srgbClr val="00183C"/>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338942" y="4451694"/>
            <a:ext cx="2675898" cy="1052596"/>
          </a:xfrm>
          <a:prstGeom prst="rect">
            <a:avLst/>
          </a:prstGeom>
          <a:noFill/>
        </p:spPr>
        <p:txBody>
          <a:bodyPr wrap="square" rtlCol="0">
            <a:spAutoFit/>
          </a:bodyPr>
          <a:lstStyle/>
          <a:p>
            <a:pPr algn="ct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5233" b="10515"/>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3"/>
          <p:cNvSpPr>
            <a:spLocks noChangeArrowheads="1"/>
          </p:cNvSpPr>
          <p:nvPr/>
        </p:nvSpPr>
        <p:spPr bwMode="auto">
          <a:xfrm>
            <a:off x="4884260" y="487974"/>
            <a:ext cx="2423484" cy="830997"/>
          </a:xfrm>
          <a:prstGeom prst="rect">
            <a:avLst/>
          </a:prstGeom>
          <a:noFill/>
        </p:spPr>
        <p:txBody>
          <a:bodyPr wrap="none">
            <a:spAutoFit/>
          </a:bodyPr>
          <a:lstStyle/>
          <a:p>
            <a:pPr algn="ctr">
              <a:spcBef>
                <a:spcPct val="0"/>
              </a:spcBef>
            </a:pPr>
            <a:r>
              <a:rPr lang="en-US" altLang="zh-CN" sz="4800" b="1" dirty="0" smtClean="0">
                <a:solidFill>
                  <a:srgbClr val="C29230"/>
                </a:solidFill>
                <a:latin typeface="微软雅黑" panose="020B0503020204020204" pitchFamily="34" charset="-122"/>
                <a:ea typeface="微软雅黑" panose="020B0503020204020204" pitchFamily="34" charset="-122"/>
              </a:rPr>
              <a:t>C</a:t>
            </a:r>
            <a:r>
              <a:rPr lang="en-US" altLang="zh-CN" sz="3200" dirty="0" smtClean="0">
                <a:solidFill>
                  <a:srgbClr val="C29230"/>
                </a:solidFill>
                <a:latin typeface="微软雅黑" panose="020B0503020204020204" pitchFamily="34" charset="-122"/>
                <a:ea typeface="微软雅黑" panose="020B0503020204020204" pitchFamily="34" charset="-122"/>
              </a:rPr>
              <a:t>OMPANY</a:t>
            </a:r>
            <a:endParaRPr lang="zh-CN" altLang="en-US" sz="3200" dirty="0" smtClean="0">
              <a:solidFill>
                <a:srgbClr val="C29230"/>
              </a:solidFill>
              <a:latin typeface="微软雅黑" panose="020B0503020204020204" pitchFamily="34" charset="-122"/>
              <a:ea typeface="微软雅黑" panose="020B0503020204020204" pitchFamily="34" charset="-122"/>
            </a:endParaRPr>
          </a:p>
        </p:txBody>
      </p:sp>
      <p:sp>
        <p:nvSpPr>
          <p:cNvPr id="13" name="椭圆 1"/>
          <p:cNvSpPr>
            <a:spLocks noChangeArrowheads="1"/>
          </p:cNvSpPr>
          <p:nvPr/>
        </p:nvSpPr>
        <p:spPr bwMode="auto">
          <a:xfrm>
            <a:off x="1608162" y="3024298"/>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b="1">
              <a:solidFill>
                <a:srgbClr val="00183C"/>
              </a:solidFill>
            </a:endParaRPr>
          </a:p>
        </p:txBody>
      </p:sp>
      <p:sp>
        <p:nvSpPr>
          <p:cNvPr id="14" name="TextBox 32"/>
          <p:cNvSpPr txBox="1">
            <a:spLocks noChangeArrowheads="1"/>
          </p:cNvSpPr>
          <p:nvPr/>
        </p:nvSpPr>
        <p:spPr bwMode="auto">
          <a:xfrm>
            <a:off x="1671355" y="3102473"/>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smtClean="0">
                <a:solidFill>
                  <a:srgbClr val="00183C"/>
                </a:solidFill>
                <a:ea typeface="微软雅黑" panose="020B0503020204020204" pitchFamily="34" charset="-122"/>
              </a:rPr>
              <a:t>01</a:t>
            </a:r>
            <a:endParaRPr lang="zh-CN" altLang="en-US" sz="3200" b="1" dirty="0">
              <a:solidFill>
                <a:srgbClr val="00183C"/>
              </a:solidFill>
              <a:ea typeface="微软雅黑" panose="020B0503020204020204" pitchFamily="34" charset="-122"/>
            </a:endParaRPr>
          </a:p>
        </p:txBody>
      </p:sp>
      <p:sp>
        <p:nvSpPr>
          <p:cNvPr id="15" name="矩形 14"/>
          <p:cNvSpPr/>
          <p:nvPr/>
        </p:nvSpPr>
        <p:spPr>
          <a:xfrm>
            <a:off x="2524119" y="3443920"/>
            <a:ext cx="2685030" cy="307777"/>
          </a:xfrm>
          <a:prstGeom prst="rect">
            <a:avLst/>
          </a:prstGeom>
        </p:spPr>
        <p:txBody>
          <a:bodyPr wrap="none">
            <a:spAutoFit/>
          </a:bodyPr>
          <a:lstStyle/>
          <a:p>
            <a:pPr>
              <a:spcBef>
                <a:spcPct val="0"/>
              </a:spcBef>
            </a:pPr>
            <a:r>
              <a:rPr lang="en-US" altLang="zh-CN" sz="1400" dirty="0" smtClean="0">
                <a:solidFill>
                  <a:srgbClr val="C29230"/>
                </a:solidFill>
                <a:latin typeface="微软雅黑" panose="020B0503020204020204" pitchFamily="34" charset="-122"/>
                <a:ea typeface="微软雅黑" panose="020B0503020204020204" pitchFamily="34" charset="-122"/>
              </a:rPr>
              <a:t>Please add your subtitle here</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17" name="椭圆 1"/>
          <p:cNvSpPr>
            <a:spLocks noChangeArrowheads="1"/>
          </p:cNvSpPr>
          <p:nvPr/>
        </p:nvSpPr>
        <p:spPr bwMode="auto">
          <a:xfrm>
            <a:off x="1608162" y="4640432"/>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b="1">
              <a:solidFill>
                <a:srgbClr val="00183C"/>
              </a:solidFill>
            </a:endParaRPr>
          </a:p>
        </p:txBody>
      </p:sp>
      <p:sp>
        <p:nvSpPr>
          <p:cNvPr id="18" name="TextBox 32"/>
          <p:cNvSpPr txBox="1">
            <a:spLocks noChangeArrowheads="1"/>
          </p:cNvSpPr>
          <p:nvPr/>
        </p:nvSpPr>
        <p:spPr bwMode="auto">
          <a:xfrm>
            <a:off x="1671355" y="4718607"/>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smtClean="0">
                <a:solidFill>
                  <a:srgbClr val="00183C"/>
                </a:solidFill>
                <a:ea typeface="微软雅黑" panose="020B0503020204020204" pitchFamily="34" charset="-122"/>
              </a:rPr>
              <a:t>03</a:t>
            </a:r>
            <a:endParaRPr lang="zh-CN" altLang="en-US" sz="3200" b="1" dirty="0">
              <a:solidFill>
                <a:srgbClr val="00183C"/>
              </a:solidFill>
              <a:ea typeface="微软雅黑" panose="020B0503020204020204" pitchFamily="34" charset="-122"/>
            </a:endParaRPr>
          </a:p>
        </p:txBody>
      </p:sp>
      <p:sp>
        <p:nvSpPr>
          <p:cNvPr id="19" name="矩形 18"/>
          <p:cNvSpPr/>
          <p:nvPr/>
        </p:nvSpPr>
        <p:spPr>
          <a:xfrm>
            <a:off x="2524119" y="5060054"/>
            <a:ext cx="2685030" cy="307777"/>
          </a:xfrm>
          <a:prstGeom prst="rect">
            <a:avLst/>
          </a:prstGeom>
        </p:spPr>
        <p:txBody>
          <a:bodyPr wrap="none">
            <a:spAutoFit/>
          </a:bodyPr>
          <a:lstStyle/>
          <a:p>
            <a:pPr>
              <a:spcBef>
                <a:spcPct val="0"/>
              </a:spcBef>
            </a:pPr>
            <a:r>
              <a:rPr lang="en-US" altLang="zh-CN" sz="1400" dirty="0" smtClean="0">
                <a:solidFill>
                  <a:srgbClr val="C29230"/>
                </a:solidFill>
                <a:latin typeface="微软雅黑" panose="020B0503020204020204" pitchFamily="34" charset="-122"/>
                <a:ea typeface="微软雅黑" panose="020B0503020204020204" pitchFamily="34" charset="-122"/>
              </a:rPr>
              <a:t>Please add your subtitle here</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21" name="椭圆 1"/>
          <p:cNvSpPr>
            <a:spLocks noChangeArrowheads="1"/>
          </p:cNvSpPr>
          <p:nvPr/>
        </p:nvSpPr>
        <p:spPr bwMode="auto">
          <a:xfrm>
            <a:off x="6718124" y="3024298"/>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00183C"/>
              </a:solidFill>
            </a:endParaRPr>
          </a:p>
        </p:txBody>
      </p:sp>
      <p:sp>
        <p:nvSpPr>
          <p:cNvPr id="22" name="TextBox 32"/>
          <p:cNvSpPr txBox="1">
            <a:spLocks noChangeArrowheads="1"/>
          </p:cNvSpPr>
          <p:nvPr/>
        </p:nvSpPr>
        <p:spPr bwMode="auto">
          <a:xfrm>
            <a:off x="6781317" y="3102473"/>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smtClean="0">
                <a:solidFill>
                  <a:srgbClr val="00183C"/>
                </a:solidFill>
                <a:ea typeface="微软雅黑" panose="020B0503020204020204" pitchFamily="34" charset="-122"/>
              </a:rPr>
              <a:t>02</a:t>
            </a:r>
            <a:endParaRPr lang="zh-CN" altLang="en-US" sz="3200" b="1" dirty="0">
              <a:solidFill>
                <a:srgbClr val="00183C"/>
              </a:solidFill>
              <a:ea typeface="微软雅黑" panose="020B0503020204020204" pitchFamily="34" charset="-122"/>
            </a:endParaRPr>
          </a:p>
        </p:txBody>
      </p:sp>
      <p:sp>
        <p:nvSpPr>
          <p:cNvPr id="23" name="矩形 22"/>
          <p:cNvSpPr/>
          <p:nvPr/>
        </p:nvSpPr>
        <p:spPr>
          <a:xfrm>
            <a:off x="7634081" y="3443920"/>
            <a:ext cx="2685030" cy="307777"/>
          </a:xfrm>
          <a:prstGeom prst="rect">
            <a:avLst/>
          </a:prstGeom>
        </p:spPr>
        <p:txBody>
          <a:bodyPr wrap="none">
            <a:spAutoFit/>
          </a:bodyPr>
          <a:lstStyle/>
          <a:p>
            <a:pPr>
              <a:spcBef>
                <a:spcPct val="0"/>
              </a:spcBef>
            </a:pPr>
            <a:r>
              <a:rPr lang="en-US" altLang="zh-CN" sz="1400" dirty="0" smtClean="0">
                <a:solidFill>
                  <a:srgbClr val="C29230"/>
                </a:solidFill>
                <a:latin typeface="微软雅黑" panose="020B0503020204020204" pitchFamily="34" charset="-122"/>
                <a:ea typeface="微软雅黑" panose="020B0503020204020204" pitchFamily="34" charset="-122"/>
              </a:rPr>
              <a:t>Please add your subtitle here</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25" name="椭圆 1"/>
          <p:cNvSpPr>
            <a:spLocks noChangeArrowheads="1"/>
          </p:cNvSpPr>
          <p:nvPr/>
        </p:nvSpPr>
        <p:spPr bwMode="auto">
          <a:xfrm>
            <a:off x="6718124" y="4640432"/>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00183C"/>
              </a:solidFill>
            </a:endParaRPr>
          </a:p>
        </p:txBody>
      </p:sp>
      <p:sp>
        <p:nvSpPr>
          <p:cNvPr id="26" name="TextBox 32"/>
          <p:cNvSpPr txBox="1">
            <a:spLocks noChangeArrowheads="1"/>
          </p:cNvSpPr>
          <p:nvPr/>
        </p:nvSpPr>
        <p:spPr bwMode="auto">
          <a:xfrm>
            <a:off x="6781317" y="4718607"/>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smtClean="0">
                <a:solidFill>
                  <a:srgbClr val="00183C"/>
                </a:solidFill>
                <a:ea typeface="微软雅黑" panose="020B0503020204020204" pitchFamily="34" charset="-122"/>
              </a:rPr>
              <a:t>04</a:t>
            </a:r>
            <a:endParaRPr lang="zh-CN" altLang="en-US" sz="3200" b="1" dirty="0">
              <a:solidFill>
                <a:srgbClr val="00183C"/>
              </a:solidFill>
              <a:ea typeface="微软雅黑" panose="020B0503020204020204" pitchFamily="34" charset="-122"/>
            </a:endParaRPr>
          </a:p>
        </p:txBody>
      </p:sp>
      <p:sp>
        <p:nvSpPr>
          <p:cNvPr id="27" name="矩形 26"/>
          <p:cNvSpPr/>
          <p:nvPr/>
        </p:nvSpPr>
        <p:spPr>
          <a:xfrm>
            <a:off x="7634081" y="5060054"/>
            <a:ext cx="2685030" cy="307777"/>
          </a:xfrm>
          <a:prstGeom prst="rect">
            <a:avLst/>
          </a:prstGeom>
        </p:spPr>
        <p:txBody>
          <a:bodyPr wrap="none">
            <a:spAutoFit/>
          </a:bodyPr>
          <a:lstStyle/>
          <a:p>
            <a:pPr>
              <a:spcBef>
                <a:spcPct val="0"/>
              </a:spcBef>
            </a:pPr>
            <a:r>
              <a:rPr lang="en-US" altLang="zh-CN" sz="1400" dirty="0" smtClean="0">
                <a:solidFill>
                  <a:srgbClr val="C29230"/>
                </a:solidFill>
                <a:latin typeface="微软雅黑" panose="020B0503020204020204" pitchFamily="34" charset="-122"/>
                <a:ea typeface="微软雅黑" panose="020B0503020204020204" pitchFamily="34" charset="-122"/>
              </a:rPr>
              <a:t>Please add your subtitle here</a:t>
            </a:r>
            <a:endParaRPr lang="en-US" altLang="zh-CN" sz="1400" dirty="0">
              <a:solidFill>
                <a:srgbClr val="C29230"/>
              </a:solidFill>
              <a:latin typeface="微软雅黑" panose="020B0503020204020204" pitchFamily="34" charset="-122"/>
              <a:ea typeface="微软雅黑" panose="020B0503020204020204" pitchFamily="34" charset="-122"/>
            </a:endParaRPr>
          </a:p>
        </p:txBody>
      </p:sp>
      <p:sp>
        <p:nvSpPr>
          <p:cNvPr id="29" name="矩形 28"/>
          <p:cNvSpPr/>
          <p:nvPr/>
        </p:nvSpPr>
        <p:spPr>
          <a:xfrm>
            <a:off x="2524119" y="3066402"/>
            <a:ext cx="2906565" cy="400110"/>
          </a:xfrm>
          <a:prstGeom prst="rect">
            <a:avLst/>
          </a:prstGeom>
        </p:spPr>
        <p:txBody>
          <a:bodyPr wrap="none">
            <a:spAutoFit/>
          </a:bodyPr>
          <a:lstStyle/>
          <a:p>
            <a:pPr>
              <a:spcBef>
                <a:spcPct val="0"/>
              </a:spcBef>
            </a:pPr>
            <a:r>
              <a:rPr lang="en-US" altLang="zh-CN" sz="2000" b="1" dirty="0" smtClean="0">
                <a:solidFill>
                  <a:srgbClr val="C29230"/>
                </a:solidFill>
                <a:latin typeface="微软雅黑" panose="020B0503020204020204" pitchFamily="34" charset="-122"/>
                <a:ea typeface="微软雅黑" panose="020B0503020204020204" pitchFamily="34" charset="-122"/>
              </a:rPr>
              <a:t>ADD THE TITLE HERE</a:t>
            </a:r>
            <a:endParaRPr lang="en-US" altLang="zh-CN" sz="2000" b="1" dirty="0">
              <a:solidFill>
                <a:srgbClr val="C29230"/>
              </a:solidFill>
              <a:latin typeface="微软雅黑" panose="020B0503020204020204" pitchFamily="34" charset="-122"/>
              <a:ea typeface="微软雅黑" panose="020B0503020204020204" pitchFamily="34" charset="-122"/>
            </a:endParaRPr>
          </a:p>
        </p:txBody>
      </p:sp>
      <p:sp>
        <p:nvSpPr>
          <p:cNvPr id="30" name="矩形 29"/>
          <p:cNvSpPr/>
          <p:nvPr/>
        </p:nvSpPr>
        <p:spPr>
          <a:xfrm>
            <a:off x="2524119" y="4682536"/>
            <a:ext cx="2906565" cy="400110"/>
          </a:xfrm>
          <a:prstGeom prst="rect">
            <a:avLst/>
          </a:prstGeom>
        </p:spPr>
        <p:txBody>
          <a:bodyPr wrap="none">
            <a:spAutoFit/>
          </a:bodyPr>
          <a:lstStyle/>
          <a:p>
            <a:pPr>
              <a:spcBef>
                <a:spcPct val="0"/>
              </a:spcBef>
            </a:pPr>
            <a:r>
              <a:rPr lang="en-US" altLang="zh-CN" sz="2000" b="1" dirty="0" smtClean="0">
                <a:solidFill>
                  <a:srgbClr val="C29230"/>
                </a:solidFill>
                <a:latin typeface="微软雅黑" panose="020B0503020204020204" pitchFamily="34" charset="-122"/>
                <a:ea typeface="微软雅黑" panose="020B0503020204020204" pitchFamily="34" charset="-122"/>
              </a:rPr>
              <a:t>ADD THE TITLE HERE</a:t>
            </a:r>
            <a:endParaRPr lang="en-US" altLang="zh-CN" sz="2000" b="1" dirty="0">
              <a:solidFill>
                <a:srgbClr val="C29230"/>
              </a:solidFill>
              <a:latin typeface="微软雅黑" panose="020B0503020204020204" pitchFamily="34" charset="-122"/>
              <a:ea typeface="微软雅黑" panose="020B0503020204020204" pitchFamily="34" charset="-122"/>
            </a:endParaRPr>
          </a:p>
        </p:txBody>
      </p:sp>
      <p:sp>
        <p:nvSpPr>
          <p:cNvPr id="31" name="矩形 30"/>
          <p:cNvSpPr/>
          <p:nvPr/>
        </p:nvSpPr>
        <p:spPr>
          <a:xfrm>
            <a:off x="7634081" y="3066402"/>
            <a:ext cx="2906565" cy="400110"/>
          </a:xfrm>
          <a:prstGeom prst="rect">
            <a:avLst/>
          </a:prstGeom>
        </p:spPr>
        <p:txBody>
          <a:bodyPr wrap="none">
            <a:spAutoFit/>
          </a:bodyPr>
          <a:lstStyle/>
          <a:p>
            <a:pPr>
              <a:spcBef>
                <a:spcPct val="0"/>
              </a:spcBef>
            </a:pPr>
            <a:r>
              <a:rPr lang="en-US" altLang="zh-CN" sz="2000" b="1" dirty="0" smtClean="0">
                <a:solidFill>
                  <a:srgbClr val="C29230"/>
                </a:solidFill>
                <a:latin typeface="微软雅黑" panose="020B0503020204020204" pitchFamily="34" charset="-122"/>
                <a:ea typeface="微软雅黑" panose="020B0503020204020204" pitchFamily="34" charset="-122"/>
              </a:rPr>
              <a:t>ADD THE TITLE HERE</a:t>
            </a:r>
            <a:endParaRPr lang="en-US" altLang="zh-CN" sz="2000" b="1" dirty="0">
              <a:solidFill>
                <a:srgbClr val="C29230"/>
              </a:solidFill>
              <a:latin typeface="微软雅黑" panose="020B0503020204020204" pitchFamily="34" charset="-122"/>
              <a:ea typeface="微软雅黑" panose="020B0503020204020204" pitchFamily="34" charset="-122"/>
            </a:endParaRPr>
          </a:p>
        </p:txBody>
      </p:sp>
      <p:sp>
        <p:nvSpPr>
          <p:cNvPr id="32" name="矩形 31"/>
          <p:cNvSpPr/>
          <p:nvPr/>
        </p:nvSpPr>
        <p:spPr>
          <a:xfrm>
            <a:off x="7634081" y="4682536"/>
            <a:ext cx="2906565" cy="400110"/>
          </a:xfrm>
          <a:prstGeom prst="rect">
            <a:avLst/>
          </a:prstGeom>
        </p:spPr>
        <p:txBody>
          <a:bodyPr wrap="none">
            <a:spAutoFit/>
          </a:bodyPr>
          <a:lstStyle/>
          <a:p>
            <a:pPr>
              <a:spcBef>
                <a:spcPct val="0"/>
              </a:spcBef>
            </a:pPr>
            <a:r>
              <a:rPr lang="en-US" altLang="zh-CN" sz="2000" b="1" dirty="0" smtClean="0">
                <a:solidFill>
                  <a:srgbClr val="C29230"/>
                </a:solidFill>
                <a:latin typeface="微软雅黑" panose="020B0503020204020204" pitchFamily="34" charset="-122"/>
                <a:ea typeface="微软雅黑" panose="020B0503020204020204" pitchFamily="34" charset="-122"/>
              </a:rPr>
              <a:t>ADD THE TITLE HERE</a:t>
            </a:r>
            <a:endParaRPr lang="en-US" altLang="zh-CN" sz="2000" b="1" dirty="0">
              <a:solidFill>
                <a:srgbClr val="C29230"/>
              </a:solidFill>
              <a:latin typeface="微软雅黑" panose="020B0503020204020204" pitchFamily="34" charset="-122"/>
              <a:ea typeface="微软雅黑" panose="020B0503020204020204" pitchFamily="34" charset="-122"/>
            </a:endParaRPr>
          </a:p>
        </p:txBody>
      </p:sp>
      <p:sp>
        <p:nvSpPr>
          <p:cNvPr id="33" name="等腰三角形 32"/>
          <p:cNvSpPr/>
          <p:nvPr/>
        </p:nvSpPr>
        <p:spPr>
          <a:xfrm flipV="1">
            <a:off x="5829194" y="1422791"/>
            <a:ext cx="533612" cy="460008"/>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表 4" descr="e7d195523061f1c0214d268728035a112e1f1a63855fa0d5B3BC3571FB2346650E40B27C71D4ADB669896543E409C0762562804D99F14164E036E91A4D200FB459B9C67F1066513BDCC2663F2655ED5AA9618F765BE8607DCDB09562FAFA4232570E2E28D39E1B618081BD5977B4E543F72C741DF89EB4AA9CD95725188D909F84E0E92DFCBBB76E"/>
          <p:cNvGraphicFramePr/>
          <p:nvPr/>
        </p:nvGraphicFramePr>
        <p:xfrm>
          <a:off x="956007" y="1483731"/>
          <a:ext cx="5042815" cy="482927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7156554" y="3717413"/>
            <a:ext cx="4350636" cy="1989455"/>
          </a:xfrm>
          <a:prstGeom prst="rect">
            <a:avLst/>
          </a:prstGeom>
          <a:noFill/>
        </p:spPr>
        <p:txBody>
          <a:bodyPr wrap="square" rtlCol="0">
            <a:spAutoFit/>
          </a:bodyPr>
          <a:lstStyle/>
          <a:p>
            <a:pP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7" name="TextBox 76"/>
          <p:cNvSpPr txBox="1"/>
          <p:nvPr/>
        </p:nvSpPr>
        <p:spPr>
          <a:xfrm>
            <a:off x="7156553" y="3152001"/>
            <a:ext cx="3335479" cy="553998"/>
          </a:xfrm>
          <a:prstGeom prst="rect">
            <a:avLst/>
          </a:prstGeom>
          <a:noFill/>
        </p:spPr>
        <p:txBody>
          <a:bodyPr wrap="square" rtlCol="0">
            <a:spAutoFit/>
          </a:bodyPr>
          <a:lstStyle/>
          <a:p>
            <a:r>
              <a:rPr lang="en-US" altLang="zh-CN" sz="30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3000" dirty="0" smtClean="0">
              <a:solidFill>
                <a:srgbClr val="C29230"/>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7156554" y="1828562"/>
            <a:ext cx="2747315" cy="1323439"/>
          </a:xfrm>
          <a:prstGeom prst="rect">
            <a:avLst/>
          </a:prstGeom>
          <a:noFill/>
        </p:spPr>
        <p:txBody>
          <a:bodyPr wrap="square" rtlCol="0">
            <a:spAutoFit/>
          </a:bodyPr>
          <a:lstStyle/>
          <a:p>
            <a:r>
              <a:rPr lang="en-US" altLang="zh-CN" sz="4000" dirty="0" smtClean="0">
                <a:solidFill>
                  <a:srgbClr val="C29230"/>
                </a:solidFill>
                <a:latin typeface="微软雅黑" panose="020B0503020204020204" pitchFamily="34" charset="-122"/>
                <a:ea typeface="微软雅黑" panose="020B0503020204020204" pitchFamily="34" charset="-122"/>
              </a:rPr>
              <a:t>¥</a:t>
            </a:r>
            <a:r>
              <a:rPr lang="zh-CN" altLang="en-US" sz="4000" dirty="0" smtClean="0">
                <a:solidFill>
                  <a:srgbClr val="C29230"/>
                </a:solidFill>
                <a:latin typeface="微软雅黑" panose="020B0503020204020204" pitchFamily="34" charset="-122"/>
                <a:ea typeface="微软雅黑" panose="020B0503020204020204" pitchFamily="34" charset="-122"/>
              </a:rPr>
              <a:t>：</a:t>
            </a:r>
            <a:r>
              <a:rPr lang="en-US" altLang="zh-CN" sz="4000" i="1" dirty="0" smtClean="0">
                <a:solidFill>
                  <a:srgbClr val="C29230"/>
                </a:solidFill>
                <a:latin typeface="微软雅黑" panose="020B0503020204020204" pitchFamily="34" charset="-122"/>
                <a:ea typeface="微软雅黑" panose="020B0503020204020204" pitchFamily="34" charset="-122"/>
              </a:rPr>
              <a:t>123,000</a:t>
            </a:r>
            <a:endParaRPr lang="zh-CN" altLang="en-US" sz="4000" i="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28" name="Freeform 16"/>
          <p:cNvSpPr/>
          <p:nvPr/>
        </p:nvSpPr>
        <p:spPr bwMode="auto">
          <a:xfrm flipH="1" flipV="1">
            <a:off x="5417459" y="4614853"/>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endParaRPr>
          </a:p>
        </p:txBody>
      </p:sp>
      <p:sp>
        <p:nvSpPr>
          <p:cNvPr id="29" name="Freeform 16"/>
          <p:cNvSpPr/>
          <p:nvPr/>
        </p:nvSpPr>
        <p:spPr bwMode="auto">
          <a:xfrm flipH="1" flipV="1">
            <a:off x="5417459" y="1710096"/>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endParaRPr>
          </a:p>
        </p:txBody>
      </p:sp>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4"/>
          <p:cNvSpPr/>
          <p:nvPr/>
        </p:nvSpPr>
        <p:spPr bwMode="auto">
          <a:xfrm flipH="1" flipV="1">
            <a:off x="3941643" y="2763179"/>
            <a:ext cx="2098698"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endParaRPr>
          </a:p>
        </p:txBody>
      </p:sp>
      <p:sp>
        <p:nvSpPr>
          <p:cNvPr id="6" name="Freeform 16"/>
          <p:cNvSpPr/>
          <p:nvPr/>
        </p:nvSpPr>
        <p:spPr bwMode="auto">
          <a:xfrm flipH="1" flipV="1">
            <a:off x="6148616" y="2763179"/>
            <a:ext cx="2085245"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endParaRPr>
          </a:p>
        </p:txBody>
      </p:sp>
      <p:grpSp>
        <p:nvGrpSpPr>
          <p:cNvPr id="11" name="Group 21"/>
          <p:cNvGrpSpPr/>
          <p:nvPr/>
        </p:nvGrpSpPr>
        <p:grpSpPr>
          <a:xfrm>
            <a:off x="5721640" y="2056648"/>
            <a:ext cx="702874" cy="617237"/>
            <a:chOff x="7399338" y="4675188"/>
            <a:chExt cx="581024" cy="490537"/>
          </a:xfrm>
          <a:solidFill>
            <a:srgbClr val="C29230"/>
          </a:solidFill>
        </p:grpSpPr>
        <p:sp>
          <p:nvSpPr>
            <p:cNvPr id="12"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3"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4"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15" name="Group 25"/>
          <p:cNvGrpSpPr/>
          <p:nvPr/>
        </p:nvGrpSpPr>
        <p:grpSpPr>
          <a:xfrm>
            <a:off x="6949811" y="3578072"/>
            <a:ext cx="482854" cy="509273"/>
            <a:chOff x="8804275" y="3135313"/>
            <a:chExt cx="449263" cy="476250"/>
          </a:xfrm>
          <a:solidFill>
            <a:srgbClr val="00183C"/>
          </a:solidFill>
        </p:grpSpPr>
        <p:sp>
          <p:nvSpPr>
            <p:cNvPr id="16"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7"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18" name="Group 28"/>
          <p:cNvGrpSpPr/>
          <p:nvPr/>
        </p:nvGrpSpPr>
        <p:grpSpPr>
          <a:xfrm>
            <a:off x="5860718" y="5065248"/>
            <a:ext cx="424719" cy="444286"/>
            <a:chOff x="8385175" y="3870325"/>
            <a:chExt cx="473075" cy="473075"/>
          </a:xfrm>
          <a:solidFill>
            <a:srgbClr val="C29230"/>
          </a:solidFill>
        </p:grpSpPr>
        <p:sp>
          <p:nvSpPr>
            <p:cNvPr id="19"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20"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21" name="Group 31"/>
          <p:cNvGrpSpPr/>
          <p:nvPr/>
        </p:nvGrpSpPr>
        <p:grpSpPr>
          <a:xfrm>
            <a:off x="4767910" y="3578433"/>
            <a:ext cx="446164" cy="508551"/>
            <a:chOff x="8356600" y="3611563"/>
            <a:chExt cx="374650" cy="427037"/>
          </a:xfrm>
          <a:solidFill>
            <a:srgbClr val="00183C"/>
          </a:solidFill>
        </p:grpSpPr>
        <p:sp>
          <p:nvSpPr>
            <p:cNvPr id="22"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23"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sp>
        <p:nvSpPr>
          <p:cNvPr id="24" name="TextBox 76"/>
          <p:cNvSpPr txBox="1"/>
          <p:nvPr/>
        </p:nvSpPr>
        <p:spPr>
          <a:xfrm>
            <a:off x="1457062" y="2791275"/>
            <a:ext cx="2316196" cy="769441"/>
          </a:xfrm>
          <a:prstGeom prst="rect">
            <a:avLst/>
          </a:prstGeom>
          <a:noFill/>
        </p:spPr>
        <p:txBody>
          <a:bodyPr wrap="square" rtlCol="0">
            <a:spAutoFit/>
          </a:bodyPr>
          <a:lstStyle/>
          <a:p>
            <a:pPr algn="r"/>
            <a:r>
              <a:rPr lang="en-US" altLang="zh-CN" sz="4400" b="1" dirty="0" smtClean="0">
                <a:solidFill>
                  <a:srgbClr val="C29230"/>
                </a:solidFill>
                <a:latin typeface="微软雅黑" panose="020B0503020204020204" pitchFamily="34" charset="-122"/>
                <a:ea typeface="微软雅黑" panose="020B0503020204020204" pitchFamily="34" charset="-122"/>
              </a:rPr>
              <a:t>01</a:t>
            </a:r>
            <a:endParaRPr lang="zh-CN" altLang="en-US" sz="4400" b="1" dirty="0">
              <a:solidFill>
                <a:srgbClr val="C2923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1007" y="3524968"/>
            <a:ext cx="3022251" cy="789127"/>
          </a:xfrm>
          <a:prstGeom prst="rect">
            <a:avLst/>
          </a:prstGeom>
          <a:noFill/>
        </p:spPr>
        <p:txBody>
          <a:bodyPr wrap="square" rtlCol="0">
            <a:spAutoFit/>
          </a:bodyPr>
          <a:lstStyle/>
          <a:p>
            <a:pPr algn="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8400084" y="2791275"/>
            <a:ext cx="2316196" cy="769441"/>
          </a:xfrm>
          <a:prstGeom prst="rect">
            <a:avLst/>
          </a:prstGeom>
          <a:noFill/>
        </p:spPr>
        <p:txBody>
          <a:bodyPr wrap="square" rtlCol="0">
            <a:spAutoFit/>
          </a:bodyPr>
          <a:lstStyle/>
          <a:p>
            <a:r>
              <a:rPr lang="en-US" altLang="zh-CN" sz="4400" b="1" dirty="0" smtClean="0">
                <a:solidFill>
                  <a:srgbClr val="C29230"/>
                </a:solidFill>
                <a:latin typeface="微软雅黑" panose="020B0503020204020204" pitchFamily="34" charset="-122"/>
                <a:ea typeface="微软雅黑" panose="020B0503020204020204" pitchFamily="34" charset="-122"/>
              </a:rPr>
              <a:t>02</a:t>
            </a:r>
            <a:endParaRPr lang="zh-CN" altLang="en-US" sz="4400" b="1" dirty="0">
              <a:solidFill>
                <a:srgbClr val="C2923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400084" y="3524968"/>
            <a:ext cx="3022251" cy="789127"/>
          </a:xfrm>
          <a:prstGeom prst="rect">
            <a:avLst/>
          </a:prstGeom>
          <a:noFill/>
        </p:spPr>
        <p:txBody>
          <a:bodyPr wrap="square" rtlCol="0">
            <a:spAutoFit/>
          </a:bodyPr>
          <a:lstStyle/>
          <a:p>
            <a:pPr>
              <a:lnSpc>
                <a:spcPct val="130000"/>
              </a:lnSpc>
            </a:pPr>
            <a:r>
              <a:rPr lang="en-US" altLang="zh-CN" sz="12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3996673" y="2612420"/>
            <a:ext cx="4198650"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a:t>
            </a:r>
            <a:r>
              <a:rPr lang="en-US" altLang="zh-CN" sz="5400" b="1" dirty="0" smtClean="0">
                <a:solidFill>
                  <a:srgbClr val="C29230"/>
                </a:solidFill>
                <a:latin typeface="微软雅黑" panose="020B0503020204020204" pitchFamily="34" charset="-122"/>
                <a:ea typeface="微软雅黑" panose="020B0503020204020204" pitchFamily="34" charset="-122"/>
              </a:rPr>
              <a:t>FOUR</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00" dirty="0">
              <a:solidFill>
                <a:srgbClr val="C29230"/>
              </a:solidFill>
              <a:latin typeface="微软雅黑" panose="020B0503020204020204" pitchFamily="34" charset="-122"/>
              <a:ea typeface="微软雅黑" panose="020B0503020204020204" pitchFamily="34" charset="-122"/>
            </a:endParaRP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endParaRPr lang="en-US" altLang="zh-CN" sz="2400" dirty="0">
              <a:solidFill>
                <a:srgbClr val="C29230"/>
              </a:solidFill>
              <a:latin typeface="微软雅黑" panose="020B0503020204020204" pitchFamily="34" charset="-122"/>
              <a:ea typeface="微软雅黑" panose="020B0503020204020204" pitchFamily="34" charset="-122"/>
            </a:endParaRP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稻壳儿小白白(http://dwz.cn/Wu2UP)"/>
          <p:cNvSpPr>
            <a:spLocks noChangeArrowheads="1"/>
          </p:cNvSpPr>
          <p:nvPr/>
        </p:nvSpPr>
        <p:spPr bwMode="auto">
          <a:xfrm>
            <a:off x="2146223" y="2275905"/>
            <a:ext cx="862013" cy="862012"/>
          </a:xfrm>
          <a:prstGeom prst="pentagon">
            <a:avLst/>
          </a:prstGeom>
          <a:solidFill>
            <a:srgbClr val="C2923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olidFill>
                <a:srgbClr val="C29230"/>
              </a:solidFill>
              <a:sym typeface="Arial" panose="020B0604020202020204" pitchFamily="34" charset="0"/>
            </a:endParaRPr>
          </a:p>
        </p:txBody>
      </p:sp>
      <p:sp>
        <p:nvSpPr>
          <p:cNvPr id="6" name="稻壳儿小白白(http://dwz.cn/Wu2UP)"/>
          <p:cNvSpPr>
            <a:spLocks noChangeArrowheads="1"/>
          </p:cNvSpPr>
          <p:nvPr/>
        </p:nvSpPr>
        <p:spPr bwMode="auto">
          <a:xfrm>
            <a:off x="5662539" y="2275905"/>
            <a:ext cx="862013" cy="862012"/>
          </a:xfrm>
          <a:prstGeom prst="pentagon">
            <a:avLst/>
          </a:prstGeom>
          <a:solidFill>
            <a:srgbClr val="C29230"/>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7" name="稻壳儿小白白(http://dwz.cn/Wu2UP)"/>
          <p:cNvSpPr>
            <a:spLocks noChangeArrowheads="1"/>
          </p:cNvSpPr>
          <p:nvPr/>
        </p:nvSpPr>
        <p:spPr bwMode="auto">
          <a:xfrm>
            <a:off x="9158280" y="2275905"/>
            <a:ext cx="860425" cy="862012"/>
          </a:xfrm>
          <a:prstGeom prst="pentagon">
            <a:avLst/>
          </a:prstGeom>
          <a:solidFill>
            <a:srgbClr val="C2923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rgbClr val="C29230"/>
              </a:solidFill>
              <a:sym typeface="Arial" panose="020B0604020202020204" pitchFamily="34" charset="0"/>
            </a:endParaRPr>
          </a:p>
        </p:txBody>
      </p:sp>
      <p:sp>
        <p:nvSpPr>
          <p:cNvPr id="8" name="稻壳儿小白白(http://dwz.cn/Wu2UP)"/>
          <p:cNvSpPr/>
          <p:nvPr/>
        </p:nvSpPr>
        <p:spPr bwMode="auto">
          <a:xfrm>
            <a:off x="9382117" y="2602093"/>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00183C"/>
          </a:solidFill>
          <a:ln>
            <a:noFill/>
          </a:ln>
        </p:spPr>
        <p:txBody>
          <a:bodyPr wrap="none" anchor="ctr"/>
          <a:lstStyle/>
          <a:p>
            <a:endParaRPr lang="zh-CN" altLang="en-US">
              <a:solidFill>
                <a:srgbClr val="C29230"/>
              </a:solidFill>
            </a:endParaRPr>
          </a:p>
        </p:txBody>
      </p:sp>
      <p:sp>
        <p:nvSpPr>
          <p:cNvPr id="11" name="稻壳儿小白白(http://dwz.cn/Wu2UP)"/>
          <p:cNvSpPr/>
          <p:nvPr/>
        </p:nvSpPr>
        <p:spPr bwMode="auto">
          <a:xfrm>
            <a:off x="2392286" y="2631462"/>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00183C"/>
          </a:solidFill>
          <a:ln>
            <a:noFill/>
          </a:ln>
        </p:spPr>
        <p:txBody>
          <a:bodyPr wrap="none" anchor="ctr"/>
          <a:lstStyle/>
          <a:p>
            <a:endParaRPr lang="zh-CN" altLang="en-US">
              <a:solidFill>
                <a:srgbClr val="C29230"/>
              </a:solidFill>
            </a:endParaRPr>
          </a:p>
        </p:txBody>
      </p:sp>
      <p:sp>
        <p:nvSpPr>
          <p:cNvPr id="12" name="稻壳儿小白白(http://dwz.cn/Wu2UP)"/>
          <p:cNvSpPr/>
          <p:nvPr/>
        </p:nvSpPr>
        <p:spPr bwMode="auto">
          <a:xfrm>
            <a:off x="5880027" y="2594950"/>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p:spPr>
        <p:txBody>
          <a:bodyPr wrap="none" anchor="ctr"/>
          <a:lstStyle/>
          <a:p>
            <a:endParaRPr lang="zh-CN" altLang="en-US">
              <a:solidFill>
                <a:srgbClr val="C29230"/>
              </a:solidFill>
            </a:endParaRPr>
          </a:p>
        </p:txBody>
      </p:sp>
      <p:sp>
        <p:nvSpPr>
          <p:cNvPr id="13" name="TextBox 76"/>
          <p:cNvSpPr txBox="1"/>
          <p:nvPr/>
        </p:nvSpPr>
        <p:spPr>
          <a:xfrm>
            <a:off x="1731744" y="3303852"/>
            <a:ext cx="1733670" cy="338554"/>
          </a:xfrm>
          <a:prstGeom prst="rect">
            <a:avLst/>
          </a:prstGeom>
          <a:noFill/>
          <a:effectLst/>
        </p:spPr>
        <p:txBody>
          <a:bodyPr wrap="square" rtlCol="0">
            <a:spAutoFit/>
          </a:bodyPr>
          <a:lstStyle/>
          <a:p>
            <a:pPr algn="ctr"/>
            <a:r>
              <a:rPr lang="en-US" altLang="zh-CN" sz="1600" b="1"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b="1" dirty="0" smtClean="0">
              <a:solidFill>
                <a:srgbClr val="C2923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87399" y="3727804"/>
            <a:ext cx="2424892" cy="1831399"/>
          </a:xfrm>
          <a:prstGeom prst="rect">
            <a:avLst/>
          </a:prstGeom>
          <a:noFill/>
          <a:effectLst/>
        </p:spPr>
        <p:txBody>
          <a:bodyPr wrap="square" rtlCol="0">
            <a:spAutoFit/>
          </a:bodyPr>
          <a:lstStyle/>
          <a:p>
            <a:pPr algn="ctr">
              <a:lnSpc>
                <a:spcPct val="130000"/>
              </a:lnSpc>
            </a:pPr>
            <a:r>
              <a:rPr lang="en-US" altLang="zh-CN" sz="11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endParaRPr lang="en-US" altLang="zh-CN" sz="1100" dirty="0" smtClean="0">
              <a:solidFill>
                <a:srgbClr val="C29230"/>
              </a:solidFill>
              <a:latin typeface="微软雅黑" panose="020B0503020204020204" pitchFamily="34" charset="-122"/>
              <a:ea typeface="微软雅黑" panose="020B0503020204020204" pitchFamily="34" charset="-122"/>
            </a:endParaRPr>
          </a:p>
        </p:txBody>
      </p:sp>
      <p:sp>
        <p:nvSpPr>
          <p:cNvPr id="15" name="TextBox 76"/>
          <p:cNvSpPr txBox="1"/>
          <p:nvPr/>
        </p:nvSpPr>
        <p:spPr>
          <a:xfrm>
            <a:off x="5231041" y="3303852"/>
            <a:ext cx="1733670" cy="338554"/>
          </a:xfrm>
          <a:prstGeom prst="rect">
            <a:avLst/>
          </a:prstGeom>
          <a:noFill/>
          <a:effectLst/>
        </p:spPr>
        <p:txBody>
          <a:bodyPr wrap="square" rtlCol="0">
            <a:spAutoFit/>
          </a:bodyPr>
          <a:lstStyle/>
          <a:p>
            <a:pPr algn="ctr"/>
            <a:r>
              <a:rPr lang="en-US" altLang="zh-CN" sz="1600" b="1"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b="1" dirty="0" smtClean="0">
              <a:solidFill>
                <a:srgbClr val="C2923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886696" y="3727804"/>
            <a:ext cx="2424892" cy="1831399"/>
          </a:xfrm>
          <a:prstGeom prst="rect">
            <a:avLst/>
          </a:prstGeom>
          <a:noFill/>
          <a:effectLst/>
        </p:spPr>
        <p:txBody>
          <a:bodyPr wrap="square" rtlCol="0">
            <a:spAutoFit/>
          </a:bodyPr>
          <a:lstStyle/>
          <a:p>
            <a:pPr algn="ctr">
              <a:lnSpc>
                <a:spcPct val="130000"/>
              </a:lnSpc>
            </a:pPr>
            <a:r>
              <a:rPr lang="en-US" altLang="zh-CN" sz="11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endParaRPr lang="en-US" altLang="zh-CN" sz="1100" dirty="0" smtClean="0">
              <a:solidFill>
                <a:srgbClr val="C29230"/>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8727806" y="3303852"/>
            <a:ext cx="1733670" cy="338554"/>
          </a:xfrm>
          <a:prstGeom prst="rect">
            <a:avLst/>
          </a:prstGeom>
          <a:noFill/>
          <a:effectLst/>
        </p:spPr>
        <p:txBody>
          <a:bodyPr wrap="square" rtlCol="0">
            <a:spAutoFit/>
          </a:bodyPr>
          <a:lstStyle/>
          <a:p>
            <a:pPr algn="ctr"/>
            <a:r>
              <a:rPr lang="en-US" altLang="zh-CN" sz="1600" b="1"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b="1" dirty="0" smtClean="0">
              <a:solidFill>
                <a:srgbClr val="C2923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383461" y="3727804"/>
            <a:ext cx="2424892" cy="1831399"/>
          </a:xfrm>
          <a:prstGeom prst="rect">
            <a:avLst/>
          </a:prstGeom>
          <a:noFill/>
          <a:effectLst/>
        </p:spPr>
        <p:txBody>
          <a:bodyPr wrap="square" rtlCol="0">
            <a:spAutoFit/>
          </a:bodyPr>
          <a:lstStyle/>
          <a:p>
            <a:pPr algn="ctr">
              <a:lnSpc>
                <a:spcPct val="130000"/>
              </a:lnSpc>
            </a:pPr>
            <a:r>
              <a:rPr lang="en-US" altLang="zh-CN" sz="11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endParaRPr lang="en-US" altLang="zh-CN" sz="1100" dirty="0" smtClean="0">
              <a:solidFill>
                <a:srgbClr val="C2923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373870" y="2147341"/>
            <a:ext cx="0" cy="3612436"/>
          </a:xfrm>
          <a:prstGeom prst="line">
            <a:avLst/>
          </a:prstGeom>
          <a:ln w="19050" cmpd="sng">
            <a:solidFill>
              <a:srgbClr val="C2923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06444" y="2147341"/>
            <a:ext cx="0" cy="3612436"/>
          </a:xfrm>
          <a:prstGeom prst="line">
            <a:avLst/>
          </a:prstGeom>
          <a:ln w="19050" cmpd="sng">
            <a:solidFill>
              <a:srgbClr val="C2923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对角圆角矩形 4"/>
          <p:cNvSpPr/>
          <p:nvPr/>
        </p:nvSpPr>
        <p:spPr>
          <a:xfrm>
            <a:off x="1357314" y="2371725"/>
            <a:ext cx="2428874" cy="2428874"/>
          </a:xfrm>
          <a:prstGeom prst="round2DiagRect">
            <a:avLst/>
          </a:prstGeom>
          <a:noFill/>
          <a:ln w="28575">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对角圆角矩形 5"/>
          <p:cNvSpPr/>
          <p:nvPr/>
        </p:nvSpPr>
        <p:spPr>
          <a:xfrm>
            <a:off x="1564483" y="2578894"/>
            <a:ext cx="2014537" cy="2014537"/>
          </a:xfrm>
          <a:prstGeom prst="round2DiagRect">
            <a:avLst/>
          </a:prstGeom>
          <a:blipFill dpi="0" rotWithShape="1">
            <a:blip r:embed="rId1"/>
            <a:srcRect/>
            <a:stretch>
              <a:fillRect l="-20000" r="-20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7" name="文本框 6"/>
          <p:cNvSpPr txBox="1"/>
          <p:nvPr/>
        </p:nvSpPr>
        <p:spPr>
          <a:xfrm>
            <a:off x="4453544" y="2979004"/>
            <a:ext cx="6690705" cy="1772793"/>
          </a:xfrm>
          <a:prstGeom prst="rect">
            <a:avLst/>
          </a:prstGeom>
          <a:noFill/>
        </p:spPr>
        <p:txBody>
          <a:bodyPr wrap="square" rtlCol="0">
            <a:spAutoFit/>
          </a:bodyPr>
          <a:lstStyle/>
          <a:p>
            <a:pPr marL="342900" indent="-342900">
              <a:lnSpc>
                <a:spcPct val="130000"/>
              </a:lnSpc>
              <a:buFont typeface="+mj-ea"/>
              <a:buAutoNum type="circleNumDbPlain"/>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a:t>
            </a:r>
            <a:endParaRPr lang="en-US" altLang="zh-CN" sz="1400" dirty="0" smtClean="0">
              <a:solidFill>
                <a:srgbClr val="C2923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4453545" y="2578894"/>
            <a:ext cx="3049628" cy="400110"/>
          </a:xfrm>
          <a:prstGeom prst="rect">
            <a:avLst/>
          </a:prstGeom>
          <a:noFill/>
        </p:spPr>
        <p:txBody>
          <a:bodyPr wrap="square" rtlCol="0">
            <a:spAutoFit/>
          </a:bodyPr>
          <a:lstStyle/>
          <a:p>
            <a:r>
              <a:rPr lang="en-US" altLang="zh-CN" sz="2000" b="1" dirty="0" smtClean="0">
                <a:solidFill>
                  <a:srgbClr val="C29230"/>
                </a:solidFill>
                <a:latin typeface="微软雅黑" panose="020B0503020204020204" pitchFamily="34" charset="-122"/>
                <a:ea typeface="微软雅黑" panose="020B0503020204020204" pitchFamily="34" charset="-122"/>
              </a:rPr>
              <a:t>2017 Add title here</a:t>
            </a:r>
            <a:endParaRPr lang="en-US" altLang="zh-CN" sz="2000" b="1"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2468437" y="4346490"/>
            <a:ext cx="7255123" cy="430887"/>
          </a:xfrm>
          <a:prstGeom prst="rect">
            <a:avLst/>
          </a:prstGeom>
          <a:noFill/>
        </p:spPr>
        <p:txBody>
          <a:bodyPr wrap="square" rtlCol="0">
            <a:spAutoFit/>
          </a:bodyPr>
          <a:lstStyle/>
          <a:p>
            <a:pPr algn="ctr"/>
            <a:r>
              <a:rPr lang="en-US" altLang="zh-CN" sz="105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50" dirty="0">
              <a:solidFill>
                <a:srgbClr val="C29230"/>
              </a:solidFill>
              <a:latin typeface="微软雅黑" panose="020B0503020204020204" pitchFamily="34" charset="-122"/>
              <a:ea typeface="微软雅黑" panose="020B0503020204020204" pitchFamily="34" charset="-122"/>
            </a:endParaRPr>
          </a:p>
          <a:p>
            <a:pPr algn="ctr"/>
            <a:r>
              <a:rPr lang="en-US" altLang="zh-CN" sz="105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50" dirty="0">
              <a:solidFill>
                <a:srgbClr val="C2923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791213" y="1910877"/>
            <a:ext cx="609569" cy="584775"/>
          </a:xfrm>
          <a:prstGeom prst="rect">
            <a:avLst/>
          </a:prstGeom>
          <a:solidFill>
            <a:srgbClr val="C29230"/>
          </a:solidFill>
        </p:spPr>
        <p:txBody>
          <a:bodyPr wrap="square" rtlCol="0">
            <a:spAutoFit/>
          </a:bodyPr>
          <a:lstStyle/>
          <a:p>
            <a:pPr algn="ctr"/>
            <a:r>
              <a:rPr lang="zh-CN" altLang="en-US" sz="3200" dirty="0">
                <a:solidFill>
                  <a:srgbClr val="00183C"/>
                </a:solidFill>
                <a:latin typeface="微软雅黑" panose="020B0503020204020204" pitchFamily="34" charset="-122"/>
                <a:ea typeface="微软雅黑" panose="020B0503020204020204" pitchFamily="34" charset="-122"/>
              </a:rPr>
              <a:t>＆</a:t>
            </a:r>
            <a:endParaRPr lang="zh-CN" altLang="en-US" sz="3200" dirty="0">
              <a:solidFill>
                <a:srgbClr val="00183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817662" y="2592164"/>
            <a:ext cx="6556675" cy="1754326"/>
          </a:xfrm>
          <a:prstGeom prst="rect">
            <a:avLst/>
          </a:prstGeom>
          <a:noFill/>
        </p:spPr>
        <p:txBody>
          <a:bodyPr wrap="square" rtlCol="0">
            <a:spAutoFit/>
          </a:bodyPr>
          <a:lstStyle/>
          <a:p>
            <a:pPr algn="ctr"/>
            <a:r>
              <a:rPr lang="en-US" altLang="zh-CN" sz="4800" b="1" dirty="0" smtClean="0">
                <a:solidFill>
                  <a:srgbClr val="C29230"/>
                </a:solidFill>
                <a:latin typeface="微软雅黑" panose="020B0503020204020204" pitchFamily="34" charset="-122"/>
                <a:ea typeface="微软雅黑" panose="020B0503020204020204" pitchFamily="34" charset="-122"/>
              </a:rPr>
              <a:t>THANK</a:t>
            </a:r>
            <a:endParaRPr lang="en-US" altLang="zh-CN" sz="4800" b="1" dirty="0" smtClean="0">
              <a:solidFill>
                <a:srgbClr val="C29230"/>
              </a:solidFill>
              <a:latin typeface="微软雅黑" panose="020B0503020204020204" pitchFamily="34" charset="-122"/>
              <a:ea typeface="微软雅黑" panose="020B0503020204020204" pitchFamily="34" charset="-122"/>
            </a:endParaRPr>
          </a:p>
          <a:p>
            <a:pPr algn="ctr"/>
            <a:r>
              <a:rPr lang="en-US" altLang="zh-CN" sz="6000" b="1" dirty="0" smtClean="0">
                <a:solidFill>
                  <a:srgbClr val="C29230"/>
                </a:solidFill>
                <a:latin typeface="微软雅黑" panose="020B0503020204020204" pitchFamily="34" charset="-122"/>
                <a:ea typeface="微软雅黑" panose="020B0503020204020204" pitchFamily="34" charset="-122"/>
              </a:rPr>
              <a:t>YOU</a:t>
            </a:r>
            <a:endParaRPr lang="zh-CN" altLang="en-US" sz="4800" b="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2" name="Freeform 11"/>
          <p:cNvSpPr>
            <a:spLocks noEditPoints="1"/>
          </p:cNvSpPr>
          <p:nvPr/>
        </p:nvSpPr>
        <p:spPr bwMode="auto">
          <a:xfrm>
            <a:off x="1417638" y="5065411"/>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C29230"/>
          </a:solidFill>
        </p:grpSpPr>
        <p:sp>
          <p:nvSpPr>
            <p:cNvPr id="4"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C29230"/>
          </a:solidFill>
        </p:grpSpPr>
        <p:sp>
          <p:nvSpPr>
            <p:cNvPr id="7"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2"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5"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8" name="Freeform 30"/>
          <p:cNvSpPr/>
          <p:nvPr/>
        </p:nvSpPr>
        <p:spPr bwMode="auto">
          <a:xfrm>
            <a:off x="1427163" y="4087511"/>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9" name="Freeform 31"/>
          <p:cNvSpPr/>
          <p:nvPr/>
        </p:nvSpPr>
        <p:spPr bwMode="auto">
          <a:xfrm>
            <a:off x="3878263" y="4046236"/>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C29230"/>
          </a:solidFill>
        </p:grpSpPr>
        <p:sp>
          <p:nvSpPr>
            <p:cNvPr id="22"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C29230"/>
          </a:solidFill>
        </p:grpSpPr>
        <p:sp>
          <p:nvSpPr>
            <p:cNvPr id="26"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C29230"/>
          </a:solidFill>
        </p:grpSpPr>
        <p:sp>
          <p:nvSpPr>
            <p:cNvPr id="35"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C29230"/>
          </a:solidFill>
        </p:grpSpPr>
        <p:sp>
          <p:nvSpPr>
            <p:cNvPr id="43"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4"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C29230"/>
          </a:solidFill>
        </p:grpSpPr>
        <p:sp>
          <p:nvSpPr>
            <p:cNvPr id="49"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1"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C29230"/>
          </a:solidFill>
        </p:grpSpPr>
        <p:sp>
          <p:nvSpPr>
            <p:cNvPr id="55"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6"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C29230"/>
          </a:solidFill>
        </p:grpSpPr>
        <p:sp>
          <p:nvSpPr>
            <p:cNvPr id="58"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9"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0"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C29230"/>
          </a:solidFill>
        </p:grpSpPr>
        <p:sp>
          <p:nvSpPr>
            <p:cNvPr id="62"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3"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4"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5"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C29230"/>
          </a:solidFill>
        </p:grpSpPr>
        <p:sp>
          <p:nvSpPr>
            <p:cNvPr id="6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2" name="Freeform 100"/>
          <p:cNvSpPr/>
          <p:nvPr/>
        </p:nvSpPr>
        <p:spPr bwMode="auto">
          <a:xfrm>
            <a:off x="7524750" y="4036711"/>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C29230"/>
          </a:solidFill>
        </p:grpSpPr>
        <p:sp>
          <p:nvSpPr>
            <p:cNvPr id="74"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5"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6"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8" name="Freeform 105"/>
          <p:cNvSpPr/>
          <p:nvPr/>
        </p:nvSpPr>
        <p:spPr bwMode="auto">
          <a:xfrm>
            <a:off x="7539038" y="5078111"/>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C29230"/>
          </a:solidFill>
        </p:grpSpPr>
        <p:sp>
          <p:nvSpPr>
            <p:cNvPr id="82"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3"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C29230"/>
          </a:solidFill>
        </p:grpSpPr>
        <p:sp>
          <p:nvSpPr>
            <p:cNvPr id="87"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C29230"/>
          </a:solidFill>
        </p:grpSpPr>
        <p:sp>
          <p:nvSpPr>
            <p:cNvPr id="9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C29230"/>
          </a:solidFill>
        </p:grpSpPr>
        <p:sp>
          <p:nvSpPr>
            <p:cNvPr id="9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C29230"/>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5"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6"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7"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C29230"/>
          </a:solidFill>
        </p:grpSpPr>
        <p:sp>
          <p:nvSpPr>
            <p:cNvPr id="109"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0"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1"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2"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3"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29230"/>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2" name="组合 1"/>
          <p:cNvGrpSpPr/>
          <p:nvPr/>
        </p:nvGrpSpPr>
        <p:grpSpPr>
          <a:xfrm>
            <a:off x="422275" y="1081851"/>
            <a:ext cx="11394642" cy="4308475"/>
            <a:chOff x="422275" y="1579563"/>
            <a:chExt cx="11394642" cy="4308475"/>
          </a:xfrm>
          <a:solidFill>
            <a:srgbClr val="C29230"/>
          </a:solidFill>
        </p:grpSpPr>
        <p:sp>
          <p:nvSpPr>
            <p:cNvPr id="3"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0"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1"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2"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3"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4"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5"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6"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7"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8"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0"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1"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2"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3"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4"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5"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6"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7"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8"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9"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0"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1"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2"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3"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4"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5"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6"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7"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8"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9"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0"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1"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2"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152"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3"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4"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5"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6"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6"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7"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8"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0"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1"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2"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2"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3"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4"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2" name="组合 1"/>
          <p:cNvGrpSpPr/>
          <p:nvPr/>
        </p:nvGrpSpPr>
        <p:grpSpPr>
          <a:xfrm>
            <a:off x="2719296" y="1591279"/>
            <a:ext cx="6951182" cy="3675441"/>
            <a:chOff x="1203012" y="1030703"/>
            <a:chExt cx="6951182" cy="3675441"/>
          </a:xfrm>
          <a:solidFill>
            <a:srgbClr val="C29230"/>
          </a:solidFill>
        </p:grpSpPr>
        <p:sp>
          <p:nvSpPr>
            <p:cNvPr id="3" name="Freeform 5"/>
            <p:cNvSpPr/>
            <p:nvPr/>
          </p:nvSpPr>
          <p:spPr bwMode="auto">
            <a:xfrm>
              <a:off x="3323551" y="3360399"/>
              <a:ext cx="480625" cy="488795"/>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pFill/>
            <a:ln>
              <a:noFill/>
            </a:ln>
          </p:spPr>
          <p:txBody>
            <a:bodyPr vert="horz" wrap="square" lIns="68571" tIns="34285" rIns="68571" bIns="34285" numCol="1" anchor="t" anchorCtr="0" compatLnSpc="1"/>
            <a:lstStyle/>
            <a:p>
              <a:endParaRPr lang="zh-CN" altLang="en-US"/>
            </a:p>
          </p:txBody>
        </p:sp>
        <p:sp>
          <p:nvSpPr>
            <p:cNvPr id="4" name="Freeform 6"/>
            <p:cNvSpPr>
              <a:spLocks noEditPoints="1"/>
            </p:cNvSpPr>
            <p:nvPr/>
          </p:nvSpPr>
          <p:spPr bwMode="auto">
            <a:xfrm>
              <a:off x="4349517" y="3344568"/>
              <a:ext cx="510294" cy="510563"/>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68571" tIns="34285" rIns="68571" bIns="34285" numCol="1" anchor="t" anchorCtr="0" compatLnSpc="1"/>
            <a:lstStyle/>
            <a:p>
              <a:endParaRPr lang="zh-CN" altLang="en-US"/>
            </a:p>
          </p:txBody>
        </p:sp>
        <p:sp>
          <p:nvSpPr>
            <p:cNvPr id="5" name="Freeform 7"/>
            <p:cNvSpPr>
              <a:spLocks noEditPoints="1"/>
            </p:cNvSpPr>
            <p:nvPr/>
          </p:nvSpPr>
          <p:spPr bwMode="auto">
            <a:xfrm>
              <a:off x="5409106" y="3358421"/>
              <a:ext cx="488537" cy="492752"/>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grpFill/>
            <a:ln>
              <a:noFill/>
            </a:ln>
          </p:spPr>
          <p:txBody>
            <a:bodyPr vert="horz" wrap="square" lIns="68571" tIns="34285" rIns="68571" bIns="34285" numCol="1" anchor="t" anchorCtr="0" compatLnSpc="1"/>
            <a:lstStyle/>
            <a:p>
              <a:endParaRPr lang="zh-CN" altLang="en-US"/>
            </a:p>
          </p:txBody>
        </p:sp>
        <p:sp>
          <p:nvSpPr>
            <p:cNvPr id="6" name="Freeform 8"/>
            <p:cNvSpPr>
              <a:spLocks noEditPoints="1"/>
            </p:cNvSpPr>
            <p:nvPr/>
          </p:nvSpPr>
          <p:spPr bwMode="auto">
            <a:xfrm>
              <a:off x="7604344" y="2539262"/>
              <a:ext cx="530073" cy="522436"/>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pFill/>
            <a:ln>
              <a:noFill/>
            </a:ln>
          </p:spPr>
          <p:txBody>
            <a:bodyPr vert="horz" wrap="square" lIns="68571" tIns="34285" rIns="68571" bIns="34285" numCol="1" anchor="t" anchorCtr="0" compatLnSpc="1"/>
            <a:lstStyle/>
            <a:p>
              <a:endParaRPr lang="zh-CN" altLang="en-US"/>
            </a:p>
          </p:txBody>
        </p:sp>
        <p:sp>
          <p:nvSpPr>
            <p:cNvPr id="7" name="Freeform 9"/>
            <p:cNvSpPr>
              <a:spLocks noEditPoints="1"/>
            </p:cNvSpPr>
            <p:nvPr/>
          </p:nvSpPr>
          <p:spPr bwMode="auto">
            <a:xfrm>
              <a:off x="7604344" y="1127468"/>
              <a:ext cx="470737" cy="4986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68571" tIns="34285" rIns="68571" bIns="34285" numCol="1" anchor="t" anchorCtr="0" compatLnSpc="1"/>
            <a:lstStyle/>
            <a:p>
              <a:endParaRPr lang="zh-CN" altLang="en-US"/>
            </a:p>
          </p:txBody>
        </p:sp>
        <p:sp>
          <p:nvSpPr>
            <p:cNvPr id="8" name="Freeform 10"/>
            <p:cNvSpPr>
              <a:spLocks noEditPoints="1"/>
            </p:cNvSpPr>
            <p:nvPr/>
          </p:nvSpPr>
          <p:spPr bwMode="auto">
            <a:xfrm>
              <a:off x="6509153" y="1095805"/>
              <a:ext cx="563696" cy="56201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pFill/>
            <a:ln>
              <a:noFill/>
            </a:ln>
          </p:spPr>
          <p:txBody>
            <a:bodyPr vert="horz" wrap="square" lIns="68571" tIns="34285" rIns="68571" bIns="34285" numCol="1" anchor="t" anchorCtr="0" compatLnSpc="1"/>
            <a:lstStyle/>
            <a:p>
              <a:endParaRPr lang="zh-CN" altLang="en-US"/>
            </a:p>
          </p:txBody>
        </p:sp>
        <p:sp>
          <p:nvSpPr>
            <p:cNvPr id="9" name="Freeform 11"/>
            <p:cNvSpPr>
              <a:spLocks noEditPoints="1"/>
            </p:cNvSpPr>
            <p:nvPr/>
          </p:nvSpPr>
          <p:spPr bwMode="auto">
            <a:xfrm>
              <a:off x="3382887" y="4146108"/>
              <a:ext cx="363931" cy="496711"/>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68571" tIns="34285" rIns="68571" bIns="34285" numCol="1" anchor="t" anchorCtr="0" compatLnSpc="1"/>
            <a:lstStyle/>
            <a:p>
              <a:endParaRPr lang="zh-CN" altLang="en-US"/>
            </a:p>
          </p:txBody>
        </p:sp>
        <p:sp>
          <p:nvSpPr>
            <p:cNvPr id="10" name="Freeform 12"/>
            <p:cNvSpPr>
              <a:spLocks noEditPoints="1"/>
            </p:cNvSpPr>
            <p:nvPr/>
          </p:nvSpPr>
          <p:spPr bwMode="auto">
            <a:xfrm>
              <a:off x="1216856" y="4148088"/>
              <a:ext cx="630945" cy="492752"/>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68571" tIns="34285" rIns="68571" bIns="34285" numCol="1" anchor="t" anchorCtr="0" compatLnSpc="1"/>
            <a:lstStyle/>
            <a:p>
              <a:endParaRPr lang="zh-CN" altLang="en-US"/>
            </a:p>
          </p:txBody>
        </p:sp>
        <p:sp>
          <p:nvSpPr>
            <p:cNvPr id="11" name="Freeform 13"/>
            <p:cNvSpPr>
              <a:spLocks noEditPoints="1"/>
            </p:cNvSpPr>
            <p:nvPr/>
          </p:nvSpPr>
          <p:spPr bwMode="auto">
            <a:xfrm>
              <a:off x="5339881" y="2568945"/>
              <a:ext cx="626988" cy="49275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68571" tIns="34285" rIns="68571" bIns="34285" numCol="1" anchor="t" anchorCtr="0" compatLnSpc="1"/>
            <a:lstStyle/>
            <a:p>
              <a:endParaRPr lang="zh-CN" altLang="en-US"/>
            </a:p>
          </p:txBody>
        </p:sp>
        <p:sp>
          <p:nvSpPr>
            <p:cNvPr id="12" name="Freeform 14"/>
            <p:cNvSpPr>
              <a:spLocks noEditPoints="1"/>
            </p:cNvSpPr>
            <p:nvPr/>
          </p:nvSpPr>
          <p:spPr bwMode="auto">
            <a:xfrm>
              <a:off x="3367064" y="2568945"/>
              <a:ext cx="395577" cy="4947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68571" tIns="34285" rIns="68571" bIns="34285" numCol="1" anchor="t" anchorCtr="0" compatLnSpc="1"/>
            <a:lstStyle/>
            <a:p>
              <a:endParaRPr lang="zh-CN" altLang="en-US"/>
            </a:p>
          </p:txBody>
        </p:sp>
        <p:sp>
          <p:nvSpPr>
            <p:cNvPr id="13" name="Freeform 15"/>
            <p:cNvSpPr>
              <a:spLocks noEditPoints="1"/>
            </p:cNvSpPr>
            <p:nvPr/>
          </p:nvSpPr>
          <p:spPr bwMode="auto">
            <a:xfrm>
              <a:off x="6560577" y="4146108"/>
              <a:ext cx="464802" cy="49473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68571" tIns="34285" rIns="68571" bIns="34285" numCol="1" anchor="t" anchorCtr="0" compatLnSpc="1"/>
            <a:lstStyle/>
            <a:p>
              <a:endParaRPr lang="zh-CN" altLang="en-US"/>
            </a:p>
          </p:txBody>
        </p:sp>
        <p:sp>
          <p:nvSpPr>
            <p:cNvPr id="14" name="Freeform 16"/>
            <p:cNvSpPr>
              <a:spLocks noEditPoints="1"/>
            </p:cNvSpPr>
            <p:nvPr/>
          </p:nvSpPr>
          <p:spPr bwMode="auto">
            <a:xfrm>
              <a:off x="1268281" y="2566966"/>
              <a:ext cx="526117" cy="494730"/>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68571" tIns="34285" rIns="68571" bIns="34285" numCol="1" anchor="t" anchorCtr="0" compatLnSpc="1"/>
            <a:lstStyle/>
            <a:p>
              <a:endParaRPr lang="zh-CN" altLang="en-US"/>
            </a:p>
          </p:txBody>
        </p:sp>
        <p:sp>
          <p:nvSpPr>
            <p:cNvPr id="15" name="Freeform 17"/>
            <p:cNvSpPr>
              <a:spLocks noEditPoints="1"/>
            </p:cNvSpPr>
            <p:nvPr/>
          </p:nvSpPr>
          <p:spPr bwMode="auto">
            <a:xfrm>
              <a:off x="5383394" y="1806217"/>
              <a:ext cx="484581" cy="51847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pFill/>
            <a:ln>
              <a:noFill/>
            </a:ln>
          </p:spPr>
          <p:txBody>
            <a:bodyPr vert="horz" wrap="square" lIns="68571" tIns="34285" rIns="68571" bIns="34285" numCol="1" anchor="t" anchorCtr="0" compatLnSpc="1"/>
            <a:lstStyle/>
            <a:p>
              <a:endParaRPr lang="zh-CN" altLang="en-US"/>
            </a:p>
          </p:txBody>
        </p:sp>
        <p:sp>
          <p:nvSpPr>
            <p:cNvPr id="16" name="Freeform 18"/>
            <p:cNvSpPr>
              <a:spLocks noEditPoints="1"/>
            </p:cNvSpPr>
            <p:nvPr/>
          </p:nvSpPr>
          <p:spPr bwMode="auto">
            <a:xfrm>
              <a:off x="3331462" y="1827985"/>
              <a:ext cx="464802" cy="492752"/>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pFill/>
            <a:ln>
              <a:noFill/>
            </a:ln>
          </p:spPr>
          <p:txBody>
            <a:bodyPr vert="horz" wrap="square" lIns="68571" tIns="34285" rIns="68571" bIns="34285" numCol="1" anchor="t" anchorCtr="0" compatLnSpc="1"/>
            <a:lstStyle/>
            <a:p>
              <a:endParaRPr lang="zh-CN" altLang="en-US"/>
            </a:p>
          </p:txBody>
        </p:sp>
        <p:sp>
          <p:nvSpPr>
            <p:cNvPr id="17" name="Freeform 19"/>
            <p:cNvSpPr>
              <a:spLocks noEditPoints="1"/>
            </p:cNvSpPr>
            <p:nvPr/>
          </p:nvSpPr>
          <p:spPr bwMode="auto">
            <a:xfrm>
              <a:off x="2310332" y="1826007"/>
              <a:ext cx="522162" cy="49473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pFill/>
            <a:ln>
              <a:noFill/>
            </a:ln>
          </p:spPr>
          <p:txBody>
            <a:bodyPr vert="horz" wrap="square" lIns="68571" tIns="34285" rIns="68571" bIns="34285" numCol="1" anchor="t" anchorCtr="0" compatLnSpc="1"/>
            <a:lstStyle/>
            <a:p>
              <a:endParaRPr lang="zh-CN" altLang="en-US"/>
            </a:p>
          </p:txBody>
        </p:sp>
        <p:sp>
          <p:nvSpPr>
            <p:cNvPr id="18" name="Freeform 20"/>
            <p:cNvSpPr>
              <a:spLocks noEditPoints="1"/>
            </p:cNvSpPr>
            <p:nvPr/>
          </p:nvSpPr>
          <p:spPr bwMode="auto">
            <a:xfrm>
              <a:off x="1228724" y="1829964"/>
              <a:ext cx="609188" cy="486816"/>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pFill/>
            <a:ln>
              <a:noFill/>
            </a:ln>
          </p:spPr>
          <p:txBody>
            <a:bodyPr vert="horz" wrap="square" lIns="68571" tIns="34285" rIns="68571" bIns="34285" numCol="1" anchor="t" anchorCtr="0" compatLnSpc="1"/>
            <a:lstStyle/>
            <a:p>
              <a:endParaRPr lang="zh-CN" altLang="en-US"/>
            </a:p>
          </p:txBody>
        </p:sp>
        <p:sp>
          <p:nvSpPr>
            <p:cNvPr id="19" name="Freeform 21"/>
            <p:cNvSpPr>
              <a:spLocks noEditPoints="1"/>
            </p:cNvSpPr>
            <p:nvPr/>
          </p:nvSpPr>
          <p:spPr bwMode="auto">
            <a:xfrm>
              <a:off x="4432588" y="1096009"/>
              <a:ext cx="328329" cy="498689"/>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pFill/>
            <a:ln>
              <a:noFill/>
            </a:ln>
          </p:spPr>
          <p:txBody>
            <a:bodyPr vert="horz" wrap="square" lIns="68571" tIns="34285" rIns="68571" bIns="34285" numCol="1" anchor="t" anchorCtr="0" compatLnSpc="1"/>
            <a:lstStyle/>
            <a:p>
              <a:endParaRPr lang="zh-CN" altLang="en-US"/>
            </a:p>
          </p:txBody>
        </p:sp>
        <p:sp>
          <p:nvSpPr>
            <p:cNvPr id="20" name="Freeform 22"/>
            <p:cNvSpPr>
              <a:spLocks noEditPoints="1"/>
            </p:cNvSpPr>
            <p:nvPr/>
          </p:nvSpPr>
          <p:spPr bwMode="auto">
            <a:xfrm>
              <a:off x="6542776" y="1863403"/>
              <a:ext cx="500404" cy="496711"/>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68571" tIns="34285" rIns="68571" bIns="34285" numCol="1" anchor="t" anchorCtr="0" compatLnSpc="1"/>
            <a:lstStyle/>
            <a:p>
              <a:endParaRPr lang="zh-CN" altLang="en-US"/>
            </a:p>
          </p:txBody>
        </p:sp>
        <p:sp>
          <p:nvSpPr>
            <p:cNvPr id="21" name="Freeform 23"/>
            <p:cNvSpPr/>
            <p:nvPr/>
          </p:nvSpPr>
          <p:spPr bwMode="auto">
            <a:xfrm>
              <a:off x="7697305" y="1986095"/>
              <a:ext cx="284815" cy="328502"/>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68571" tIns="34285" rIns="68571" bIns="34285" numCol="1" anchor="t" anchorCtr="0" compatLnSpc="1"/>
            <a:lstStyle/>
            <a:p>
              <a:endParaRPr lang="zh-CN" altLang="en-US"/>
            </a:p>
          </p:txBody>
        </p:sp>
        <p:sp>
          <p:nvSpPr>
            <p:cNvPr id="22" name="Freeform 24"/>
            <p:cNvSpPr/>
            <p:nvPr/>
          </p:nvSpPr>
          <p:spPr bwMode="auto">
            <a:xfrm>
              <a:off x="7770486" y="1859444"/>
              <a:ext cx="138452" cy="298818"/>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68571" tIns="34285" rIns="68571" bIns="34285" numCol="1" anchor="t" anchorCtr="0" compatLnSpc="1"/>
            <a:lstStyle/>
            <a:p>
              <a:endParaRPr lang="zh-CN" altLang="en-US"/>
            </a:p>
          </p:txBody>
        </p:sp>
        <p:sp>
          <p:nvSpPr>
            <p:cNvPr id="23" name="Freeform 25"/>
            <p:cNvSpPr>
              <a:spLocks noEditPoints="1"/>
            </p:cNvSpPr>
            <p:nvPr/>
          </p:nvSpPr>
          <p:spPr bwMode="auto">
            <a:xfrm>
              <a:off x="3382888" y="1099968"/>
              <a:ext cx="361952" cy="494730"/>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68571" tIns="34285" rIns="68571" bIns="34285" numCol="1" anchor="t" anchorCtr="0" compatLnSpc="1"/>
            <a:lstStyle/>
            <a:p>
              <a:endParaRPr lang="zh-CN" altLang="en-US"/>
            </a:p>
          </p:txBody>
        </p:sp>
        <p:sp>
          <p:nvSpPr>
            <p:cNvPr id="24" name="Freeform 26"/>
            <p:cNvSpPr>
              <a:spLocks noEditPoints="1"/>
            </p:cNvSpPr>
            <p:nvPr/>
          </p:nvSpPr>
          <p:spPr bwMode="auto">
            <a:xfrm>
              <a:off x="2294508" y="1090072"/>
              <a:ext cx="553807" cy="514520"/>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68571" tIns="34285" rIns="68571" bIns="34285" numCol="1" anchor="t" anchorCtr="0" compatLnSpc="1"/>
            <a:lstStyle/>
            <a:p>
              <a:endParaRPr lang="zh-CN" altLang="en-US"/>
            </a:p>
          </p:txBody>
        </p:sp>
        <p:sp>
          <p:nvSpPr>
            <p:cNvPr id="25" name="Freeform 27"/>
            <p:cNvSpPr>
              <a:spLocks noEditPoints="1"/>
            </p:cNvSpPr>
            <p:nvPr/>
          </p:nvSpPr>
          <p:spPr bwMode="auto">
            <a:xfrm>
              <a:off x="5373504" y="1101944"/>
              <a:ext cx="557763" cy="492752"/>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pFill/>
            <a:ln>
              <a:noFill/>
            </a:ln>
          </p:spPr>
          <p:txBody>
            <a:bodyPr vert="horz" wrap="square" lIns="68571" tIns="34285" rIns="68571" bIns="34285" numCol="1" anchor="t" anchorCtr="0" compatLnSpc="1"/>
            <a:lstStyle/>
            <a:p>
              <a:endParaRPr lang="zh-CN" altLang="en-US"/>
            </a:p>
          </p:txBody>
        </p:sp>
        <p:sp>
          <p:nvSpPr>
            <p:cNvPr id="26" name="Freeform 28"/>
            <p:cNvSpPr>
              <a:spLocks noEditPoints="1"/>
            </p:cNvSpPr>
            <p:nvPr/>
          </p:nvSpPr>
          <p:spPr bwMode="auto">
            <a:xfrm>
              <a:off x="6578379" y="2568945"/>
              <a:ext cx="482604" cy="484837"/>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68571" tIns="34285" rIns="68571" bIns="34285" numCol="1" anchor="t" anchorCtr="0" compatLnSpc="1"/>
            <a:lstStyle/>
            <a:p>
              <a:endParaRPr lang="zh-CN" altLang="en-US"/>
            </a:p>
          </p:txBody>
        </p:sp>
        <p:sp>
          <p:nvSpPr>
            <p:cNvPr id="27" name="Freeform 29"/>
            <p:cNvSpPr/>
            <p:nvPr/>
          </p:nvSpPr>
          <p:spPr bwMode="auto">
            <a:xfrm>
              <a:off x="1543209" y="3358421"/>
              <a:ext cx="235367" cy="235492"/>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vert="horz" wrap="square" lIns="68571" tIns="34285" rIns="68571" bIns="34285" numCol="1" anchor="t" anchorCtr="0" compatLnSpc="1"/>
            <a:lstStyle/>
            <a:p>
              <a:endParaRPr lang="zh-CN" altLang="en-US"/>
            </a:p>
          </p:txBody>
        </p:sp>
        <p:sp>
          <p:nvSpPr>
            <p:cNvPr id="28" name="Freeform 30"/>
            <p:cNvSpPr/>
            <p:nvPr/>
          </p:nvSpPr>
          <p:spPr bwMode="auto">
            <a:xfrm>
              <a:off x="1284105" y="3358421"/>
              <a:ext cx="237347" cy="235492"/>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vert="horz" wrap="square" lIns="68571" tIns="34285" rIns="68571" bIns="34285" numCol="1" anchor="t" anchorCtr="0" compatLnSpc="1"/>
            <a:lstStyle/>
            <a:p>
              <a:endParaRPr lang="zh-CN" altLang="en-US"/>
            </a:p>
          </p:txBody>
        </p:sp>
        <p:sp>
          <p:nvSpPr>
            <p:cNvPr id="29" name="Freeform 31"/>
            <p:cNvSpPr/>
            <p:nvPr/>
          </p:nvSpPr>
          <p:spPr bwMode="auto">
            <a:xfrm>
              <a:off x="1543209" y="3615681"/>
              <a:ext cx="237347" cy="237472"/>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vert="horz" wrap="square" lIns="68571" tIns="34285" rIns="68571" bIns="34285" numCol="1" anchor="t" anchorCtr="0" compatLnSpc="1"/>
            <a:lstStyle/>
            <a:p>
              <a:endParaRPr lang="zh-CN" altLang="en-US"/>
            </a:p>
          </p:txBody>
        </p:sp>
        <p:sp>
          <p:nvSpPr>
            <p:cNvPr id="30" name="Freeform 32"/>
            <p:cNvSpPr/>
            <p:nvPr/>
          </p:nvSpPr>
          <p:spPr bwMode="auto">
            <a:xfrm>
              <a:off x="1284105" y="3615681"/>
              <a:ext cx="237347" cy="237472"/>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vert="horz" wrap="square" lIns="68571" tIns="34285" rIns="68571" bIns="34285" numCol="1" anchor="t" anchorCtr="0" compatLnSpc="1"/>
            <a:lstStyle/>
            <a:p>
              <a:endParaRPr lang="zh-CN" altLang="en-US"/>
            </a:p>
          </p:txBody>
        </p:sp>
        <p:grpSp>
          <p:nvGrpSpPr>
            <p:cNvPr id="31" name="组合 30"/>
            <p:cNvGrpSpPr/>
            <p:nvPr/>
          </p:nvGrpSpPr>
          <p:grpSpPr>
            <a:xfrm>
              <a:off x="2308353" y="4146108"/>
              <a:ext cx="526117" cy="496711"/>
              <a:chOff x="2308353" y="4146108"/>
              <a:chExt cx="526117" cy="496711"/>
            </a:xfrm>
            <a:grpFill/>
          </p:grpSpPr>
          <p:sp>
            <p:nvSpPr>
              <p:cNvPr id="45" name="Freeform 33"/>
              <p:cNvSpPr/>
              <p:nvPr/>
            </p:nvSpPr>
            <p:spPr bwMode="auto">
              <a:xfrm>
                <a:off x="2316264" y="4146108"/>
                <a:ext cx="510294" cy="245386"/>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vert="horz" wrap="square" lIns="68571" tIns="34285" rIns="68571" bIns="34285" numCol="1" anchor="t" anchorCtr="0" compatLnSpc="1"/>
              <a:lstStyle/>
              <a:p>
                <a:endParaRPr lang="zh-CN" altLang="en-US"/>
              </a:p>
            </p:txBody>
          </p:sp>
          <p:sp>
            <p:nvSpPr>
              <p:cNvPr id="46" name="Freeform 34"/>
              <p:cNvSpPr/>
              <p:nvPr/>
            </p:nvSpPr>
            <p:spPr bwMode="auto">
              <a:xfrm>
                <a:off x="2308353" y="4282655"/>
                <a:ext cx="526117" cy="360164"/>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vert="horz" wrap="square" lIns="68571" tIns="34285" rIns="68571" bIns="34285" numCol="1" anchor="t" anchorCtr="0" compatLnSpc="1"/>
              <a:lstStyle/>
              <a:p>
                <a:endParaRPr lang="zh-CN" altLang="en-US"/>
              </a:p>
            </p:txBody>
          </p:sp>
        </p:grpSp>
        <p:sp>
          <p:nvSpPr>
            <p:cNvPr id="32" name="Freeform 35"/>
            <p:cNvSpPr>
              <a:spLocks noEditPoints="1"/>
            </p:cNvSpPr>
            <p:nvPr/>
          </p:nvSpPr>
          <p:spPr bwMode="auto">
            <a:xfrm>
              <a:off x="4400942" y="4150067"/>
              <a:ext cx="397554" cy="488795"/>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pFill/>
            <a:ln>
              <a:noFill/>
            </a:ln>
          </p:spPr>
          <p:txBody>
            <a:bodyPr vert="horz" wrap="square" lIns="68571" tIns="34285" rIns="68571" bIns="34285" numCol="1" anchor="t" anchorCtr="0" compatLnSpc="1"/>
            <a:lstStyle/>
            <a:p>
              <a:endParaRPr lang="zh-CN" altLang="en-US"/>
            </a:p>
          </p:txBody>
        </p:sp>
        <p:sp>
          <p:nvSpPr>
            <p:cNvPr id="33" name="Freeform 36"/>
            <p:cNvSpPr>
              <a:spLocks noEditPoints="1"/>
            </p:cNvSpPr>
            <p:nvPr/>
          </p:nvSpPr>
          <p:spPr bwMode="auto">
            <a:xfrm>
              <a:off x="1203012" y="1030703"/>
              <a:ext cx="656657" cy="554099"/>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68571" tIns="34285" rIns="68571" bIns="34285" numCol="1" anchor="t" anchorCtr="0" compatLnSpc="1"/>
            <a:lstStyle/>
            <a:p>
              <a:endParaRPr lang="zh-CN" altLang="en-US"/>
            </a:p>
          </p:txBody>
        </p:sp>
        <p:sp>
          <p:nvSpPr>
            <p:cNvPr id="34" name="Freeform 37"/>
            <p:cNvSpPr>
              <a:spLocks noEditPoints="1"/>
            </p:cNvSpPr>
            <p:nvPr/>
          </p:nvSpPr>
          <p:spPr bwMode="auto">
            <a:xfrm>
              <a:off x="4367317" y="2563008"/>
              <a:ext cx="462825" cy="50264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68571" tIns="34285" rIns="68571" bIns="34285" numCol="1" anchor="t" anchorCtr="0" compatLnSpc="1"/>
            <a:lstStyle/>
            <a:p>
              <a:endParaRPr lang="zh-CN" altLang="en-US"/>
            </a:p>
          </p:txBody>
        </p:sp>
        <p:sp>
          <p:nvSpPr>
            <p:cNvPr id="35" name="Freeform 38"/>
            <p:cNvSpPr>
              <a:spLocks noEditPoints="1"/>
            </p:cNvSpPr>
            <p:nvPr/>
          </p:nvSpPr>
          <p:spPr bwMode="auto">
            <a:xfrm>
              <a:off x="2369668" y="2545198"/>
              <a:ext cx="401509" cy="51649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pFill/>
            <a:ln>
              <a:noFill/>
            </a:ln>
          </p:spPr>
          <p:txBody>
            <a:bodyPr vert="horz" wrap="square" lIns="68571" tIns="34285" rIns="68571" bIns="34285" numCol="1" anchor="t" anchorCtr="0" compatLnSpc="1"/>
            <a:lstStyle/>
            <a:p>
              <a:endParaRPr lang="zh-CN" altLang="en-US"/>
            </a:p>
          </p:txBody>
        </p:sp>
        <p:sp>
          <p:nvSpPr>
            <p:cNvPr id="36" name="Freeform 39"/>
            <p:cNvSpPr>
              <a:spLocks noEditPoints="1"/>
            </p:cNvSpPr>
            <p:nvPr/>
          </p:nvSpPr>
          <p:spPr bwMode="auto">
            <a:xfrm>
              <a:off x="2343954" y="3352483"/>
              <a:ext cx="454913" cy="504626"/>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pFill/>
            <a:ln>
              <a:noFill/>
            </a:ln>
          </p:spPr>
          <p:txBody>
            <a:bodyPr vert="horz" wrap="square" lIns="68571" tIns="34285" rIns="68571" bIns="34285" numCol="1" anchor="t" anchorCtr="0" compatLnSpc="1"/>
            <a:lstStyle/>
            <a:p>
              <a:endParaRPr lang="zh-CN" altLang="en-US"/>
            </a:p>
          </p:txBody>
        </p:sp>
        <p:sp>
          <p:nvSpPr>
            <p:cNvPr id="37" name="Freeform 40"/>
            <p:cNvSpPr/>
            <p:nvPr/>
          </p:nvSpPr>
          <p:spPr bwMode="auto">
            <a:xfrm>
              <a:off x="4335671" y="1829964"/>
              <a:ext cx="528095" cy="486816"/>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68571" tIns="34285" rIns="68571" bIns="34285" numCol="1" anchor="t" anchorCtr="0" compatLnSpc="1"/>
            <a:lstStyle/>
            <a:p>
              <a:endParaRPr lang="zh-CN" altLang="en-US"/>
            </a:p>
          </p:txBody>
        </p:sp>
        <p:sp>
          <p:nvSpPr>
            <p:cNvPr id="38" name="Freeform 41"/>
            <p:cNvSpPr>
              <a:spLocks noEditPoints="1"/>
            </p:cNvSpPr>
            <p:nvPr/>
          </p:nvSpPr>
          <p:spPr bwMode="auto">
            <a:xfrm>
              <a:off x="5397238" y="4148088"/>
              <a:ext cx="512272" cy="49275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pFill/>
            <a:ln>
              <a:noFill/>
            </a:ln>
          </p:spPr>
          <p:txBody>
            <a:bodyPr vert="horz" wrap="square" lIns="68571" tIns="34285" rIns="68571" bIns="34285" numCol="1" anchor="t" anchorCtr="0" compatLnSpc="1"/>
            <a:lstStyle/>
            <a:p>
              <a:endParaRPr lang="zh-CN" altLang="en-US"/>
            </a:p>
          </p:txBody>
        </p:sp>
        <p:sp>
          <p:nvSpPr>
            <p:cNvPr id="39" name="Freeform 42"/>
            <p:cNvSpPr>
              <a:spLocks noEditPoints="1"/>
            </p:cNvSpPr>
            <p:nvPr/>
          </p:nvSpPr>
          <p:spPr bwMode="auto">
            <a:xfrm>
              <a:off x="6588268" y="3409873"/>
              <a:ext cx="486560" cy="47692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pFill/>
            <a:ln>
              <a:noFill/>
            </a:ln>
          </p:spPr>
          <p:txBody>
            <a:bodyPr vert="horz" wrap="square" lIns="68571" tIns="34285" rIns="68571" bIns="34285" numCol="1" anchor="t" anchorCtr="0" compatLnSpc="1"/>
            <a:lstStyle/>
            <a:p>
              <a:endParaRPr lang="zh-CN" altLang="en-US"/>
            </a:p>
          </p:txBody>
        </p:sp>
        <p:grpSp>
          <p:nvGrpSpPr>
            <p:cNvPr id="40" name="组合 39"/>
            <p:cNvGrpSpPr/>
            <p:nvPr/>
          </p:nvGrpSpPr>
          <p:grpSpPr>
            <a:xfrm>
              <a:off x="7574675" y="3380188"/>
              <a:ext cx="579519" cy="536289"/>
              <a:chOff x="2438399" y="4906963"/>
              <a:chExt cx="465137" cy="430213"/>
            </a:xfrm>
            <a:grpFill/>
          </p:grpSpPr>
          <p:sp>
            <p:nvSpPr>
              <p:cNvPr id="42"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46"/>
            <p:cNvSpPr>
              <a:spLocks noEditPoints="1"/>
            </p:cNvSpPr>
            <p:nvPr/>
          </p:nvSpPr>
          <p:spPr bwMode="auto">
            <a:xfrm>
              <a:off x="7679503" y="4150066"/>
              <a:ext cx="431179" cy="55607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pFill/>
            <a:ln>
              <a:noFill/>
            </a:ln>
          </p:spPr>
          <p:txBody>
            <a:bodyPr vert="horz" wrap="square" lIns="68571" tIns="34285" rIns="68571" bIns="34285"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4209071" y="2612420"/>
            <a:ext cx="3773854" cy="923330"/>
          </a:xfrm>
          <a:prstGeom prst="rect">
            <a:avLst/>
          </a:prstGeom>
          <a:noFill/>
        </p:spPr>
        <p:txBody>
          <a:bodyPr wrap="none" rtlCol="0">
            <a:spAutoFit/>
          </a:bodyPr>
          <a:lstStyle/>
          <a:p>
            <a:pPr algn="ctr"/>
            <a:r>
              <a:rPr lang="en-US" altLang="zh-CN" sz="5400" b="1" dirty="0" smtClean="0">
                <a:solidFill>
                  <a:srgbClr val="C29230"/>
                </a:solidFill>
                <a:latin typeface="微软雅黑" panose="020B0503020204020204" pitchFamily="34" charset="-122"/>
                <a:ea typeface="微软雅黑" panose="020B0503020204020204" pitchFamily="34" charset="-122"/>
              </a:rPr>
              <a:t>PART ONE</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00" dirty="0">
              <a:solidFill>
                <a:srgbClr val="C29230"/>
              </a:solidFill>
              <a:latin typeface="微软雅黑" panose="020B0503020204020204" pitchFamily="34" charset="-122"/>
              <a:ea typeface="微软雅黑" panose="020B0503020204020204" pitchFamily="34" charset="-122"/>
            </a:endParaRP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smtClean="0">
                <a:solidFill>
                  <a:srgbClr val="C29230"/>
                </a:solidFill>
                <a:latin typeface="微软雅黑" panose="020B0503020204020204" pitchFamily="34" charset="-122"/>
                <a:ea typeface="微软雅黑" panose="020B0503020204020204" pitchFamily="34" charset="-122"/>
              </a:rPr>
              <a:t>ADD THE TITLE HERE</a:t>
            </a:r>
            <a:endParaRPr lang="en-US" altLang="zh-CN" sz="2400" dirty="0">
              <a:solidFill>
                <a:srgbClr val="C29230"/>
              </a:solidFill>
              <a:latin typeface="微软雅黑" panose="020B0503020204020204" pitchFamily="34" charset="-122"/>
              <a:ea typeface="微软雅黑" panose="020B0503020204020204" pitchFamily="34" charset="-122"/>
            </a:endParaRP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678269" y="4417549"/>
            <a:ext cx="447422" cy="334560"/>
            <a:chOff x="4418013" y="5305426"/>
            <a:chExt cx="176213" cy="131763"/>
          </a:xfrm>
          <a:solidFill>
            <a:srgbClr val="C29230"/>
          </a:solidFill>
        </p:grpSpPr>
        <p:sp>
          <p:nvSpPr>
            <p:cNvPr id="6" name="Freeform 500"/>
            <p:cNvSpPr>
              <a:spLocks noEditPoints="1"/>
            </p:cNvSpPr>
            <p:nvPr/>
          </p:nvSpPr>
          <p:spPr bwMode="auto">
            <a:xfrm>
              <a:off x="4418013" y="5305426"/>
              <a:ext cx="176213" cy="131763"/>
            </a:xfrm>
            <a:custGeom>
              <a:avLst/>
              <a:gdLst>
                <a:gd name="T0" fmla="*/ 0 w 111"/>
                <a:gd name="T1" fmla="*/ 0 h 83"/>
                <a:gd name="T2" fmla="*/ 0 w 111"/>
                <a:gd name="T3" fmla="*/ 83 h 83"/>
                <a:gd name="T4" fmla="*/ 111 w 111"/>
                <a:gd name="T5" fmla="*/ 83 h 83"/>
                <a:gd name="T6" fmla="*/ 111 w 111"/>
                <a:gd name="T7" fmla="*/ 0 h 83"/>
                <a:gd name="T8" fmla="*/ 0 w 111"/>
                <a:gd name="T9" fmla="*/ 0 h 83"/>
                <a:gd name="T10" fmla="*/ 102 w 111"/>
                <a:gd name="T11" fmla="*/ 74 h 83"/>
                <a:gd name="T12" fmla="*/ 9 w 111"/>
                <a:gd name="T13" fmla="*/ 74 h 83"/>
                <a:gd name="T14" fmla="*/ 9 w 111"/>
                <a:gd name="T15" fmla="*/ 9 h 83"/>
                <a:gd name="T16" fmla="*/ 102 w 111"/>
                <a:gd name="T17" fmla="*/ 9 h 83"/>
                <a:gd name="T18" fmla="*/ 102 w 111"/>
                <a:gd name="T19"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3">
                  <a:moveTo>
                    <a:pt x="0" y="0"/>
                  </a:moveTo>
                  <a:lnTo>
                    <a:pt x="0" y="83"/>
                  </a:lnTo>
                  <a:lnTo>
                    <a:pt x="111" y="83"/>
                  </a:lnTo>
                  <a:lnTo>
                    <a:pt x="111" y="0"/>
                  </a:lnTo>
                  <a:lnTo>
                    <a:pt x="0" y="0"/>
                  </a:lnTo>
                  <a:close/>
                  <a:moveTo>
                    <a:pt x="102" y="74"/>
                  </a:moveTo>
                  <a:lnTo>
                    <a:pt x="9" y="74"/>
                  </a:lnTo>
                  <a:lnTo>
                    <a:pt x="9" y="9"/>
                  </a:lnTo>
                  <a:lnTo>
                    <a:pt x="102" y="9"/>
                  </a:lnTo>
                  <a:lnTo>
                    <a:pt x="10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7" name="Freeform 501"/>
            <p:cNvSpPr/>
            <p:nvPr/>
          </p:nvSpPr>
          <p:spPr bwMode="auto">
            <a:xfrm>
              <a:off x="4451351" y="5343526"/>
              <a:ext cx="115888" cy="66675"/>
            </a:xfrm>
            <a:custGeom>
              <a:avLst/>
              <a:gdLst>
                <a:gd name="T0" fmla="*/ 0 w 73"/>
                <a:gd name="T1" fmla="*/ 42 h 42"/>
                <a:gd name="T2" fmla="*/ 73 w 73"/>
                <a:gd name="T3" fmla="*/ 42 h 42"/>
                <a:gd name="T4" fmla="*/ 63 w 73"/>
                <a:gd name="T5" fmla="*/ 10 h 42"/>
                <a:gd name="T6" fmla="*/ 56 w 73"/>
                <a:gd name="T7" fmla="*/ 12 h 42"/>
                <a:gd name="T8" fmla="*/ 49 w 73"/>
                <a:gd name="T9" fmla="*/ 0 h 42"/>
                <a:gd name="T10" fmla="*/ 28 w 73"/>
                <a:gd name="T11" fmla="*/ 31 h 42"/>
                <a:gd name="T12" fmla="*/ 17 w 73"/>
                <a:gd name="T13" fmla="*/ 23 h 42"/>
                <a:gd name="T14" fmla="*/ 0 w 7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2">
                  <a:moveTo>
                    <a:pt x="0" y="42"/>
                  </a:moveTo>
                  <a:lnTo>
                    <a:pt x="73" y="42"/>
                  </a:lnTo>
                  <a:lnTo>
                    <a:pt x="63" y="10"/>
                  </a:lnTo>
                  <a:lnTo>
                    <a:pt x="56" y="12"/>
                  </a:lnTo>
                  <a:lnTo>
                    <a:pt x="49" y="0"/>
                  </a:lnTo>
                  <a:lnTo>
                    <a:pt x="28" y="31"/>
                  </a:lnTo>
                  <a:lnTo>
                    <a:pt x="17"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8" name="Oval 502"/>
            <p:cNvSpPr>
              <a:spLocks noChangeArrowheads="1"/>
            </p:cNvSpPr>
            <p:nvPr/>
          </p:nvSpPr>
          <p:spPr bwMode="auto">
            <a:xfrm>
              <a:off x="4451351" y="5335588"/>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1" name="组合 10"/>
          <p:cNvGrpSpPr/>
          <p:nvPr/>
        </p:nvGrpSpPr>
        <p:grpSpPr>
          <a:xfrm>
            <a:off x="5907525" y="4398107"/>
            <a:ext cx="447420" cy="358744"/>
            <a:chOff x="3005138" y="5300663"/>
            <a:chExt cx="176213" cy="141288"/>
          </a:xfrm>
          <a:solidFill>
            <a:srgbClr val="C29230"/>
          </a:solidFill>
        </p:grpSpPr>
        <p:sp>
          <p:nvSpPr>
            <p:cNvPr id="12" name="Freeform 654"/>
            <p:cNvSpPr>
              <a:spLocks noEditPoints="1"/>
            </p:cNvSpPr>
            <p:nvPr/>
          </p:nvSpPr>
          <p:spPr bwMode="auto">
            <a:xfrm>
              <a:off x="3005138" y="5300663"/>
              <a:ext cx="176213" cy="141288"/>
            </a:xfrm>
            <a:custGeom>
              <a:avLst/>
              <a:gdLst>
                <a:gd name="T0" fmla="*/ 0 w 111"/>
                <a:gd name="T1" fmla="*/ 0 h 89"/>
                <a:gd name="T2" fmla="*/ 0 w 111"/>
                <a:gd name="T3" fmla="*/ 89 h 89"/>
                <a:gd name="T4" fmla="*/ 111 w 111"/>
                <a:gd name="T5" fmla="*/ 89 h 89"/>
                <a:gd name="T6" fmla="*/ 111 w 111"/>
                <a:gd name="T7" fmla="*/ 0 h 89"/>
                <a:gd name="T8" fmla="*/ 0 w 111"/>
                <a:gd name="T9" fmla="*/ 0 h 89"/>
                <a:gd name="T10" fmla="*/ 102 w 111"/>
                <a:gd name="T11" fmla="*/ 80 h 89"/>
                <a:gd name="T12" fmla="*/ 9 w 111"/>
                <a:gd name="T13" fmla="*/ 80 h 89"/>
                <a:gd name="T14" fmla="*/ 9 w 111"/>
                <a:gd name="T15" fmla="*/ 9 h 89"/>
                <a:gd name="T16" fmla="*/ 102 w 111"/>
                <a:gd name="T17" fmla="*/ 9 h 89"/>
                <a:gd name="T18" fmla="*/ 102 w 111"/>
                <a:gd name="T19"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9">
                  <a:moveTo>
                    <a:pt x="0" y="0"/>
                  </a:moveTo>
                  <a:lnTo>
                    <a:pt x="0" y="89"/>
                  </a:lnTo>
                  <a:lnTo>
                    <a:pt x="111" y="89"/>
                  </a:lnTo>
                  <a:lnTo>
                    <a:pt x="111" y="0"/>
                  </a:lnTo>
                  <a:lnTo>
                    <a:pt x="0" y="0"/>
                  </a:lnTo>
                  <a:close/>
                  <a:moveTo>
                    <a:pt x="102" y="80"/>
                  </a:moveTo>
                  <a:lnTo>
                    <a:pt x="9" y="80"/>
                  </a:lnTo>
                  <a:lnTo>
                    <a:pt x="9" y="9"/>
                  </a:lnTo>
                  <a:lnTo>
                    <a:pt x="102" y="9"/>
                  </a:lnTo>
                  <a:lnTo>
                    <a:pt x="10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3" name="Freeform 655"/>
            <p:cNvSpPr/>
            <p:nvPr/>
          </p:nvSpPr>
          <p:spPr bwMode="auto">
            <a:xfrm>
              <a:off x="3036888" y="5332413"/>
              <a:ext cx="88900" cy="79375"/>
            </a:xfrm>
            <a:custGeom>
              <a:avLst/>
              <a:gdLst>
                <a:gd name="T0" fmla="*/ 147 w 147"/>
                <a:gd name="T1" fmla="*/ 114 h 130"/>
                <a:gd name="T2" fmla="*/ 129 w 147"/>
                <a:gd name="T3" fmla="*/ 97 h 130"/>
                <a:gd name="T4" fmla="*/ 87 w 147"/>
                <a:gd name="T5" fmla="*/ 80 h 130"/>
                <a:gd name="T6" fmla="*/ 100 w 147"/>
                <a:gd name="T7" fmla="*/ 56 h 130"/>
                <a:gd name="T8" fmla="*/ 102 w 147"/>
                <a:gd name="T9" fmla="*/ 38 h 130"/>
                <a:gd name="T10" fmla="*/ 101 w 147"/>
                <a:gd name="T11" fmla="*/ 20 h 130"/>
                <a:gd name="T12" fmla="*/ 73 w 147"/>
                <a:gd name="T13" fmla="*/ 0 h 130"/>
                <a:gd name="T14" fmla="*/ 45 w 147"/>
                <a:gd name="T15" fmla="*/ 20 h 130"/>
                <a:gd name="T16" fmla="*/ 45 w 147"/>
                <a:gd name="T17" fmla="*/ 38 h 130"/>
                <a:gd name="T18" fmla="*/ 47 w 147"/>
                <a:gd name="T19" fmla="*/ 56 h 130"/>
                <a:gd name="T20" fmla="*/ 60 w 147"/>
                <a:gd name="T21" fmla="*/ 80 h 130"/>
                <a:gd name="T22" fmla="*/ 18 w 147"/>
                <a:gd name="T23" fmla="*/ 97 h 130"/>
                <a:gd name="T24" fmla="*/ 0 w 147"/>
                <a:gd name="T25" fmla="*/ 114 h 130"/>
                <a:gd name="T26" fmla="*/ 0 w 147"/>
                <a:gd name="T27" fmla="*/ 130 h 130"/>
                <a:gd name="T28" fmla="*/ 147 w 147"/>
                <a:gd name="T29" fmla="*/ 130 h 130"/>
                <a:gd name="T30" fmla="*/ 147 w 147"/>
                <a:gd name="T31"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30">
                  <a:moveTo>
                    <a:pt x="147" y="114"/>
                  </a:moveTo>
                  <a:cubicBezTo>
                    <a:pt x="147" y="114"/>
                    <a:pt x="147" y="105"/>
                    <a:pt x="129" y="97"/>
                  </a:cubicBezTo>
                  <a:cubicBezTo>
                    <a:pt x="120" y="93"/>
                    <a:pt x="107" y="83"/>
                    <a:pt x="87" y="80"/>
                  </a:cubicBezTo>
                  <a:cubicBezTo>
                    <a:pt x="92" y="74"/>
                    <a:pt x="96" y="66"/>
                    <a:pt x="100" y="56"/>
                  </a:cubicBezTo>
                  <a:cubicBezTo>
                    <a:pt x="102" y="50"/>
                    <a:pt x="102" y="45"/>
                    <a:pt x="102" y="38"/>
                  </a:cubicBezTo>
                  <a:cubicBezTo>
                    <a:pt x="102" y="33"/>
                    <a:pt x="103" y="25"/>
                    <a:pt x="101" y="20"/>
                  </a:cubicBezTo>
                  <a:cubicBezTo>
                    <a:pt x="97" y="5"/>
                    <a:pt x="86" y="0"/>
                    <a:pt x="73" y="0"/>
                  </a:cubicBezTo>
                  <a:cubicBezTo>
                    <a:pt x="61" y="0"/>
                    <a:pt x="50" y="5"/>
                    <a:pt x="45" y="20"/>
                  </a:cubicBezTo>
                  <a:cubicBezTo>
                    <a:pt x="44" y="25"/>
                    <a:pt x="45" y="33"/>
                    <a:pt x="45" y="38"/>
                  </a:cubicBezTo>
                  <a:cubicBezTo>
                    <a:pt x="45" y="45"/>
                    <a:pt x="45" y="50"/>
                    <a:pt x="47" y="56"/>
                  </a:cubicBezTo>
                  <a:cubicBezTo>
                    <a:pt x="51" y="66"/>
                    <a:pt x="55" y="74"/>
                    <a:pt x="60" y="80"/>
                  </a:cubicBezTo>
                  <a:cubicBezTo>
                    <a:pt x="40" y="83"/>
                    <a:pt x="27" y="93"/>
                    <a:pt x="18" y="97"/>
                  </a:cubicBezTo>
                  <a:cubicBezTo>
                    <a:pt x="0" y="105"/>
                    <a:pt x="0" y="114"/>
                    <a:pt x="0" y="114"/>
                  </a:cubicBezTo>
                  <a:cubicBezTo>
                    <a:pt x="0" y="130"/>
                    <a:pt x="0" y="130"/>
                    <a:pt x="0" y="130"/>
                  </a:cubicBezTo>
                  <a:cubicBezTo>
                    <a:pt x="147" y="130"/>
                    <a:pt x="147" y="130"/>
                    <a:pt x="147" y="130"/>
                  </a:cubicBezTo>
                  <a:lnTo>
                    <a:pt x="147"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4" name="Rectangle 656"/>
            <p:cNvSpPr>
              <a:spLocks noChangeArrowheads="1"/>
            </p:cNvSpPr>
            <p:nvPr/>
          </p:nvSpPr>
          <p:spPr bwMode="auto">
            <a:xfrm>
              <a:off x="3111501" y="5335588"/>
              <a:ext cx="365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5" name="Rectangle 657"/>
            <p:cNvSpPr>
              <a:spLocks noChangeArrowheads="1"/>
            </p:cNvSpPr>
            <p:nvPr/>
          </p:nvSpPr>
          <p:spPr bwMode="auto">
            <a:xfrm>
              <a:off x="3111501" y="5353051"/>
              <a:ext cx="222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6" name="Rectangle 658"/>
            <p:cNvSpPr>
              <a:spLocks noChangeArrowheads="1"/>
            </p:cNvSpPr>
            <p:nvPr/>
          </p:nvSpPr>
          <p:spPr bwMode="auto">
            <a:xfrm>
              <a:off x="3111501" y="5370513"/>
              <a:ext cx="3175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7" name="组合 16"/>
          <p:cNvGrpSpPr/>
          <p:nvPr/>
        </p:nvGrpSpPr>
        <p:grpSpPr>
          <a:xfrm>
            <a:off x="9229758" y="4413248"/>
            <a:ext cx="447420" cy="338588"/>
            <a:chOff x="3357563" y="5657851"/>
            <a:chExt cx="176213" cy="133350"/>
          </a:xfrm>
          <a:solidFill>
            <a:srgbClr val="C29230"/>
          </a:solidFill>
        </p:grpSpPr>
        <p:sp>
          <p:nvSpPr>
            <p:cNvPr id="18" name="Rectangle 494"/>
            <p:cNvSpPr>
              <a:spLocks noChangeArrowheads="1"/>
            </p:cNvSpPr>
            <p:nvPr/>
          </p:nvSpPr>
          <p:spPr bwMode="auto">
            <a:xfrm>
              <a:off x="3389313" y="5734051"/>
              <a:ext cx="142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9" name="Rectangle 495"/>
            <p:cNvSpPr>
              <a:spLocks noChangeArrowheads="1"/>
            </p:cNvSpPr>
            <p:nvPr/>
          </p:nvSpPr>
          <p:spPr bwMode="auto">
            <a:xfrm>
              <a:off x="3414713" y="5699126"/>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0" name="Rectangle 496"/>
            <p:cNvSpPr>
              <a:spLocks noChangeArrowheads="1"/>
            </p:cNvSpPr>
            <p:nvPr/>
          </p:nvSpPr>
          <p:spPr bwMode="auto">
            <a:xfrm>
              <a:off x="3438526" y="5713413"/>
              <a:ext cx="142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1" name="Rectangle 497"/>
            <p:cNvSpPr>
              <a:spLocks noChangeArrowheads="1"/>
            </p:cNvSpPr>
            <p:nvPr/>
          </p:nvSpPr>
          <p:spPr bwMode="auto">
            <a:xfrm>
              <a:off x="3463926" y="5748338"/>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2" name="Rectangle 498"/>
            <p:cNvSpPr>
              <a:spLocks noChangeArrowheads="1"/>
            </p:cNvSpPr>
            <p:nvPr/>
          </p:nvSpPr>
          <p:spPr bwMode="auto">
            <a:xfrm>
              <a:off x="3487738" y="5686426"/>
              <a:ext cx="15875"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3" name="Freeform 499"/>
            <p:cNvSpPr>
              <a:spLocks noEditPoints="1"/>
            </p:cNvSpPr>
            <p:nvPr/>
          </p:nvSpPr>
          <p:spPr bwMode="auto">
            <a:xfrm>
              <a:off x="3357563" y="5657851"/>
              <a:ext cx="176213" cy="133350"/>
            </a:xfrm>
            <a:custGeom>
              <a:avLst/>
              <a:gdLst>
                <a:gd name="T0" fmla="*/ 0 w 111"/>
                <a:gd name="T1" fmla="*/ 0 h 84"/>
                <a:gd name="T2" fmla="*/ 0 w 111"/>
                <a:gd name="T3" fmla="*/ 84 h 84"/>
                <a:gd name="T4" fmla="*/ 111 w 111"/>
                <a:gd name="T5" fmla="*/ 84 h 84"/>
                <a:gd name="T6" fmla="*/ 111 w 111"/>
                <a:gd name="T7" fmla="*/ 0 h 84"/>
                <a:gd name="T8" fmla="*/ 0 w 111"/>
                <a:gd name="T9" fmla="*/ 0 h 84"/>
                <a:gd name="T10" fmla="*/ 102 w 111"/>
                <a:gd name="T11" fmla="*/ 74 h 84"/>
                <a:gd name="T12" fmla="*/ 10 w 111"/>
                <a:gd name="T13" fmla="*/ 74 h 84"/>
                <a:gd name="T14" fmla="*/ 10 w 111"/>
                <a:gd name="T15" fmla="*/ 10 h 84"/>
                <a:gd name="T16" fmla="*/ 102 w 111"/>
                <a:gd name="T17" fmla="*/ 10 h 84"/>
                <a:gd name="T18" fmla="*/ 102 w 111"/>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4">
                  <a:moveTo>
                    <a:pt x="0" y="0"/>
                  </a:moveTo>
                  <a:lnTo>
                    <a:pt x="0" y="84"/>
                  </a:lnTo>
                  <a:lnTo>
                    <a:pt x="111" y="84"/>
                  </a:lnTo>
                  <a:lnTo>
                    <a:pt x="111" y="0"/>
                  </a:lnTo>
                  <a:lnTo>
                    <a:pt x="0" y="0"/>
                  </a:lnTo>
                  <a:close/>
                  <a:moveTo>
                    <a:pt x="102" y="74"/>
                  </a:moveTo>
                  <a:lnTo>
                    <a:pt x="10" y="74"/>
                  </a:lnTo>
                  <a:lnTo>
                    <a:pt x="10" y="10"/>
                  </a:lnTo>
                  <a:lnTo>
                    <a:pt x="102" y="10"/>
                  </a:lnTo>
                  <a:lnTo>
                    <a:pt x="10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24" name="组合 23"/>
          <p:cNvGrpSpPr/>
          <p:nvPr/>
        </p:nvGrpSpPr>
        <p:grpSpPr>
          <a:xfrm>
            <a:off x="1822480" y="1781888"/>
            <a:ext cx="2159000" cy="2392040"/>
            <a:chOff x="250825" y="996575"/>
            <a:chExt cx="2159000" cy="2392040"/>
          </a:xfrm>
        </p:grpSpPr>
        <p:graphicFrame>
          <p:nvGraphicFramePr>
            <p:cNvPr id="25" name="图表 24"/>
            <p:cNvGraphicFramePr/>
            <p:nvPr/>
          </p:nvGraphicFramePr>
          <p:xfrm>
            <a:off x="250825" y="996575"/>
            <a:ext cx="2159000" cy="2392040"/>
          </p:xfrm>
          <a:graphic>
            <a:graphicData uri="http://schemas.openxmlformats.org/drawingml/2006/chart">
              <c:chart xmlns:c="http://schemas.openxmlformats.org/drawingml/2006/chart" xmlns:r="http://schemas.openxmlformats.org/officeDocument/2006/relationships" r:id="rId1"/>
            </a:graphicData>
          </a:graphic>
        </p:graphicFrame>
        <p:sp>
          <p:nvSpPr>
            <p:cNvPr id="26" name="TextBox 30"/>
            <p:cNvSpPr txBox="1"/>
            <p:nvPr/>
          </p:nvSpPr>
          <p:spPr>
            <a:xfrm>
              <a:off x="790265" y="1900208"/>
              <a:ext cx="1080120" cy="584775"/>
            </a:xfrm>
            <a:prstGeom prst="rect">
              <a:avLst/>
            </a:prstGeom>
            <a:noFill/>
          </p:spPr>
          <p:txBody>
            <a:bodyPr wrap="square" rtlCol="0">
              <a:spAutoFit/>
            </a:bodyPr>
            <a:lstStyle/>
            <a:p>
              <a:pPr algn="ctr"/>
              <a:r>
                <a:rPr lang="en-US" altLang="zh-CN" sz="3200" dirty="0" smtClean="0">
                  <a:solidFill>
                    <a:srgbClr val="C29230"/>
                  </a:solidFill>
                  <a:latin typeface="微软雅黑" panose="020B0503020204020204" pitchFamily="34" charset="-122"/>
                  <a:ea typeface="微软雅黑" panose="020B0503020204020204" pitchFamily="34" charset="-122"/>
                </a:rPr>
                <a:t>85</a:t>
              </a:r>
              <a:r>
                <a:rPr lang="en-US" altLang="zh-CN" sz="2000" dirty="0" smtClean="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051735" y="1781888"/>
            <a:ext cx="2159000" cy="2392040"/>
            <a:chOff x="3492500" y="996575"/>
            <a:chExt cx="2159000" cy="2392040"/>
          </a:xfrm>
        </p:grpSpPr>
        <p:graphicFrame>
          <p:nvGraphicFramePr>
            <p:cNvPr id="28" name="图表 27"/>
            <p:cNvGraphicFramePr/>
            <p:nvPr/>
          </p:nvGraphicFramePr>
          <p:xfrm>
            <a:off x="3492500" y="996575"/>
            <a:ext cx="2159000" cy="239204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33"/>
            <p:cNvSpPr txBox="1"/>
            <p:nvPr/>
          </p:nvSpPr>
          <p:spPr>
            <a:xfrm>
              <a:off x="4031940" y="1900208"/>
              <a:ext cx="1080120" cy="584775"/>
            </a:xfrm>
            <a:prstGeom prst="rect">
              <a:avLst/>
            </a:prstGeom>
            <a:noFill/>
          </p:spPr>
          <p:txBody>
            <a:bodyPr wrap="square" rtlCol="0">
              <a:spAutoFit/>
            </a:bodyPr>
            <a:lstStyle/>
            <a:p>
              <a:pPr algn="ctr"/>
              <a:r>
                <a:rPr lang="en-US" altLang="zh-CN" sz="3200" dirty="0" smtClean="0">
                  <a:solidFill>
                    <a:srgbClr val="C29230"/>
                  </a:solidFill>
                  <a:latin typeface="微软雅黑" panose="020B0503020204020204" pitchFamily="34" charset="-122"/>
                  <a:ea typeface="微软雅黑" panose="020B0503020204020204" pitchFamily="34" charset="-122"/>
                </a:rPr>
                <a:t>62</a:t>
              </a:r>
              <a:r>
                <a:rPr lang="en-US" altLang="zh-CN" sz="2000" dirty="0" smtClean="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373968" y="1781888"/>
            <a:ext cx="2159000" cy="2392040"/>
            <a:chOff x="6734175" y="996575"/>
            <a:chExt cx="2159000" cy="2392040"/>
          </a:xfrm>
        </p:grpSpPr>
        <p:graphicFrame>
          <p:nvGraphicFramePr>
            <p:cNvPr id="31" name="图表 30"/>
            <p:cNvGraphicFramePr/>
            <p:nvPr/>
          </p:nvGraphicFramePr>
          <p:xfrm>
            <a:off x="6734175" y="996575"/>
            <a:ext cx="2159000" cy="239204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6"/>
            <p:cNvSpPr txBox="1"/>
            <p:nvPr/>
          </p:nvSpPr>
          <p:spPr>
            <a:xfrm>
              <a:off x="7273615" y="1900208"/>
              <a:ext cx="1080120" cy="584775"/>
            </a:xfrm>
            <a:prstGeom prst="rect">
              <a:avLst/>
            </a:prstGeom>
            <a:noFill/>
          </p:spPr>
          <p:txBody>
            <a:bodyPr wrap="square" rtlCol="0">
              <a:spAutoFit/>
            </a:bodyPr>
            <a:lstStyle/>
            <a:p>
              <a:pPr algn="ctr"/>
              <a:r>
                <a:rPr lang="en-US" altLang="zh-CN" sz="3200" dirty="0" smtClean="0">
                  <a:solidFill>
                    <a:srgbClr val="C29230"/>
                  </a:solidFill>
                  <a:latin typeface="微软雅黑" panose="020B0503020204020204" pitchFamily="34" charset="-122"/>
                  <a:ea typeface="微软雅黑" panose="020B0503020204020204" pitchFamily="34" charset="-122"/>
                </a:rPr>
                <a:t>57</a:t>
              </a:r>
              <a:r>
                <a:rPr lang="en-US" altLang="zh-CN" sz="2000" dirty="0" smtClean="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826792" y="5242473"/>
            <a:ext cx="2150377" cy="492443"/>
          </a:xfrm>
          <a:prstGeom prst="rect">
            <a:avLst/>
          </a:prstGeom>
          <a:noFill/>
        </p:spPr>
        <p:txBody>
          <a:bodyPr wrap="square" rtlCol="0">
            <a:spAutoFit/>
          </a:bodyPr>
          <a:lstStyle/>
          <a:p>
            <a:pPr algn="ctr">
              <a:lnSpc>
                <a:spcPct val="130000"/>
              </a:lnSpc>
            </a:pPr>
            <a:r>
              <a:rPr lang="en-US" altLang="zh-CN" sz="10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000" dirty="0" smtClean="0">
              <a:solidFill>
                <a:srgbClr val="C29230"/>
              </a:solidFill>
              <a:latin typeface="微软雅黑" panose="020B0503020204020204" pitchFamily="34" charset="-122"/>
              <a:ea typeface="微软雅黑" panose="020B0503020204020204" pitchFamily="34" charset="-122"/>
            </a:endParaRPr>
          </a:p>
        </p:txBody>
      </p:sp>
      <p:sp>
        <p:nvSpPr>
          <p:cNvPr id="34" name="TextBox 76"/>
          <p:cNvSpPr txBox="1"/>
          <p:nvPr/>
        </p:nvSpPr>
        <p:spPr>
          <a:xfrm>
            <a:off x="1928392" y="4873013"/>
            <a:ext cx="1947177" cy="338554"/>
          </a:xfrm>
          <a:prstGeom prst="rect">
            <a:avLst/>
          </a:prstGeom>
          <a:noFill/>
        </p:spPr>
        <p:txBody>
          <a:bodyPr wrap="square" rtlCol="0">
            <a:spAutoFit/>
          </a:bodyPr>
          <a:lstStyle/>
          <a:p>
            <a:pPr algn="ctr"/>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056047" y="5242473"/>
            <a:ext cx="2150377" cy="492443"/>
          </a:xfrm>
          <a:prstGeom prst="rect">
            <a:avLst/>
          </a:prstGeom>
          <a:noFill/>
        </p:spPr>
        <p:txBody>
          <a:bodyPr wrap="square" rtlCol="0">
            <a:spAutoFit/>
          </a:bodyPr>
          <a:lstStyle/>
          <a:p>
            <a:pPr algn="ctr">
              <a:lnSpc>
                <a:spcPct val="130000"/>
              </a:lnSpc>
            </a:pPr>
            <a:r>
              <a:rPr lang="en-US" altLang="zh-CN" sz="10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000" dirty="0" smtClean="0">
              <a:solidFill>
                <a:srgbClr val="C29230"/>
              </a:solidFill>
              <a:latin typeface="微软雅黑" panose="020B0503020204020204" pitchFamily="34" charset="-122"/>
              <a:ea typeface="微软雅黑" panose="020B0503020204020204" pitchFamily="34" charset="-122"/>
            </a:endParaRPr>
          </a:p>
        </p:txBody>
      </p:sp>
      <p:sp>
        <p:nvSpPr>
          <p:cNvPr id="36" name="TextBox 76"/>
          <p:cNvSpPr txBox="1"/>
          <p:nvPr/>
        </p:nvSpPr>
        <p:spPr>
          <a:xfrm>
            <a:off x="5157647" y="4873013"/>
            <a:ext cx="1947177" cy="338554"/>
          </a:xfrm>
          <a:prstGeom prst="rect">
            <a:avLst/>
          </a:prstGeom>
          <a:noFill/>
        </p:spPr>
        <p:txBody>
          <a:bodyPr wrap="square" rtlCol="0">
            <a:spAutoFit/>
          </a:bodyPr>
          <a:lstStyle/>
          <a:p>
            <a:pPr algn="ctr"/>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78280" y="5242473"/>
            <a:ext cx="2150377" cy="492443"/>
          </a:xfrm>
          <a:prstGeom prst="rect">
            <a:avLst/>
          </a:prstGeom>
          <a:noFill/>
        </p:spPr>
        <p:txBody>
          <a:bodyPr wrap="square" rtlCol="0">
            <a:spAutoFit/>
          </a:bodyPr>
          <a:lstStyle/>
          <a:p>
            <a:pPr algn="ctr">
              <a:lnSpc>
                <a:spcPct val="130000"/>
              </a:lnSpc>
            </a:pPr>
            <a:r>
              <a:rPr lang="en-US" altLang="zh-CN" sz="10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000" dirty="0" smtClean="0">
              <a:solidFill>
                <a:srgbClr val="C29230"/>
              </a:solidFill>
              <a:latin typeface="微软雅黑" panose="020B0503020204020204" pitchFamily="34" charset="-122"/>
              <a:ea typeface="微软雅黑" panose="020B0503020204020204" pitchFamily="34" charset="-122"/>
            </a:endParaRPr>
          </a:p>
        </p:txBody>
      </p:sp>
      <p:sp>
        <p:nvSpPr>
          <p:cNvPr id="38" name="TextBox 76"/>
          <p:cNvSpPr txBox="1"/>
          <p:nvPr/>
        </p:nvSpPr>
        <p:spPr>
          <a:xfrm>
            <a:off x="8479880" y="4873013"/>
            <a:ext cx="1947177" cy="338554"/>
          </a:xfrm>
          <a:prstGeom prst="rect">
            <a:avLst/>
          </a:prstGeom>
          <a:noFill/>
        </p:spPr>
        <p:txBody>
          <a:bodyPr wrap="square" rtlCol="0">
            <a:spAutoFit/>
          </a:bodyPr>
          <a:lstStyle/>
          <a:p>
            <a:pPr algn="ctr"/>
            <a:r>
              <a:rPr lang="en-US" altLang="zh-CN" sz="16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600" dirty="0" smtClean="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12" name="Freeform 10"/>
          <p:cNvSpPr/>
          <p:nvPr/>
        </p:nvSpPr>
        <p:spPr bwMode="auto">
          <a:xfrm>
            <a:off x="5425135" y="3826568"/>
            <a:ext cx="1403671" cy="1040735"/>
          </a:xfrm>
          <a:custGeom>
            <a:avLst/>
            <a:gdLst>
              <a:gd name="T0" fmla="*/ 257 w 310"/>
              <a:gd name="T1" fmla="*/ 225 h 230"/>
              <a:gd name="T2" fmla="*/ 185 w 310"/>
              <a:gd name="T3" fmla="*/ 171 h 230"/>
              <a:gd name="T4" fmla="*/ 155 w 310"/>
              <a:gd name="T5" fmla="*/ 137 h 230"/>
              <a:gd name="T6" fmla="*/ 124 w 310"/>
              <a:gd name="T7" fmla="*/ 172 h 230"/>
              <a:gd name="T8" fmla="*/ 77 w 310"/>
              <a:gd name="T9" fmla="*/ 225 h 230"/>
              <a:gd name="T10" fmla="*/ 13 w 310"/>
              <a:gd name="T11" fmla="*/ 195 h 230"/>
              <a:gd name="T12" fmla="*/ 23 w 310"/>
              <a:gd name="T13" fmla="*/ 125 h 230"/>
              <a:gd name="T14" fmla="*/ 131 w 310"/>
              <a:gd name="T15" fmla="*/ 16 h 230"/>
              <a:gd name="T16" fmla="*/ 179 w 310"/>
              <a:gd name="T17" fmla="*/ 15 h 230"/>
              <a:gd name="T18" fmla="*/ 289 w 310"/>
              <a:gd name="T19" fmla="*/ 125 h 230"/>
              <a:gd name="T20" fmla="*/ 300 w 310"/>
              <a:gd name="T21" fmla="*/ 190 h 230"/>
              <a:gd name="T22" fmla="*/ 257 w 310"/>
              <a:gd name="T23"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23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3" name="Freeform 11"/>
          <p:cNvSpPr/>
          <p:nvPr/>
        </p:nvSpPr>
        <p:spPr bwMode="auto">
          <a:xfrm>
            <a:off x="5860177" y="4850479"/>
            <a:ext cx="543202" cy="538394"/>
          </a:xfrm>
          <a:custGeom>
            <a:avLst/>
            <a:gdLst>
              <a:gd name="T0" fmla="*/ 0 w 120"/>
              <a:gd name="T1" fmla="*/ 60 h 119"/>
              <a:gd name="T2" fmla="*/ 60 w 120"/>
              <a:gd name="T3" fmla="*/ 0 h 119"/>
              <a:gd name="T4" fmla="*/ 119 w 120"/>
              <a:gd name="T5" fmla="*/ 61 h 119"/>
              <a:gd name="T6" fmla="*/ 59 w 120"/>
              <a:gd name="T7" fmla="*/ 119 h 119"/>
              <a:gd name="T8" fmla="*/ 0 w 120"/>
              <a:gd name="T9" fmla="*/ 60 h 119"/>
            </a:gdLst>
            <a:ahLst/>
            <a:cxnLst>
              <a:cxn ang="0">
                <a:pos x="T0" y="T1"/>
              </a:cxn>
              <a:cxn ang="0">
                <a:pos x="T2" y="T3"/>
              </a:cxn>
              <a:cxn ang="0">
                <a:pos x="T4" y="T5"/>
              </a:cxn>
              <a:cxn ang="0">
                <a:pos x="T6" y="T7"/>
              </a:cxn>
              <a:cxn ang="0">
                <a:pos x="T8" y="T9"/>
              </a:cxn>
            </a:cxnLst>
            <a:rect l="0" t="0" r="r" b="b"/>
            <a:pathLst>
              <a:path w="120" h="119">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6059400" y="5039755"/>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5" name="Freeform 157"/>
          <p:cNvSpPr>
            <a:spLocks noChangeAspect="1" noEditPoints="1"/>
          </p:cNvSpPr>
          <p:nvPr/>
        </p:nvSpPr>
        <p:spPr bwMode="auto">
          <a:xfrm>
            <a:off x="6031089" y="3985607"/>
            <a:ext cx="182150" cy="200964"/>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00183C"/>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6" name="Freeform 7"/>
          <p:cNvSpPr/>
          <p:nvPr/>
        </p:nvSpPr>
        <p:spPr bwMode="auto">
          <a:xfrm>
            <a:off x="4893951" y="3035802"/>
            <a:ext cx="1038333" cy="1379635"/>
          </a:xfrm>
          <a:custGeom>
            <a:avLst/>
            <a:gdLst>
              <a:gd name="T0" fmla="*/ 59 w 229"/>
              <a:gd name="T1" fmla="*/ 305 h 305"/>
              <a:gd name="T2" fmla="*/ 4 w 229"/>
              <a:gd name="T3" fmla="*/ 252 h 305"/>
              <a:gd name="T4" fmla="*/ 49 w 229"/>
              <a:gd name="T5" fmla="*/ 186 h 305"/>
              <a:gd name="T6" fmla="*/ 63 w 229"/>
              <a:gd name="T7" fmla="*/ 184 h 305"/>
              <a:gd name="T8" fmla="*/ 92 w 229"/>
              <a:gd name="T9" fmla="*/ 152 h 305"/>
              <a:gd name="T10" fmla="*/ 62 w 229"/>
              <a:gd name="T11" fmla="*/ 123 h 305"/>
              <a:gd name="T12" fmla="*/ 3 w 229"/>
              <a:gd name="T13" fmla="*/ 62 h 305"/>
              <a:gd name="T14" fmla="*/ 37 w 229"/>
              <a:gd name="T15" fmla="*/ 10 h 305"/>
              <a:gd name="T16" fmla="*/ 97 w 229"/>
              <a:gd name="T17" fmla="*/ 16 h 305"/>
              <a:gd name="T18" fmla="*/ 216 w 229"/>
              <a:gd name="T19" fmla="*/ 135 h 305"/>
              <a:gd name="T20" fmla="*/ 214 w 229"/>
              <a:gd name="T21" fmla="*/ 176 h 305"/>
              <a:gd name="T22" fmla="*/ 94 w 229"/>
              <a:gd name="T23" fmla="*/ 294 h 305"/>
              <a:gd name="T24" fmla="*/ 59 w 229"/>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305">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7" name="Freeform 12"/>
          <p:cNvSpPr/>
          <p:nvPr/>
        </p:nvSpPr>
        <p:spPr bwMode="auto">
          <a:xfrm>
            <a:off x="4365171" y="3463632"/>
            <a:ext cx="538395" cy="531185"/>
          </a:xfrm>
          <a:custGeom>
            <a:avLst/>
            <a:gdLst>
              <a:gd name="T0" fmla="*/ 60 w 119"/>
              <a:gd name="T1" fmla="*/ 117 h 117"/>
              <a:gd name="T2" fmla="*/ 1 w 119"/>
              <a:gd name="T3" fmla="*/ 60 h 117"/>
              <a:gd name="T4" fmla="*/ 59 w 119"/>
              <a:gd name="T5" fmla="*/ 0 h 117"/>
              <a:gd name="T6" fmla="*/ 118 w 119"/>
              <a:gd name="T7" fmla="*/ 58 h 117"/>
              <a:gd name="T8" fmla="*/ 60 w 119"/>
              <a:gd name="T9" fmla="*/ 117 h 117"/>
            </a:gdLst>
            <a:ahLst/>
            <a:cxnLst>
              <a:cxn ang="0">
                <a:pos x="T0" y="T1"/>
              </a:cxn>
              <a:cxn ang="0">
                <a:pos x="T2" y="T3"/>
              </a:cxn>
              <a:cxn ang="0">
                <a:pos x="T4" y="T5"/>
              </a:cxn>
              <a:cxn ang="0">
                <a:pos x="T6" y="T7"/>
              </a:cxn>
              <a:cxn ang="0">
                <a:pos x="T8" y="T9"/>
              </a:cxn>
            </a:cxnLst>
            <a:rect l="0" t="0" r="r" b="b"/>
            <a:pathLst>
              <a:path w="119" h="117">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4574595" y="3653665"/>
            <a:ext cx="56257" cy="160734"/>
          </a:xfrm>
          <a:custGeom>
            <a:avLst/>
            <a:gdLst/>
            <a:ahLst/>
            <a:cxnLst/>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19" name="组合 18"/>
          <p:cNvGrpSpPr>
            <a:grpSpLocks noChangeAspect="1"/>
          </p:cNvGrpSpPr>
          <p:nvPr/>
        </p:nvGrpSpPr>
        <p:grpSpPr>
          <a:xfrm>
            <a:off x="5508146" y="3588790"/>
            <a:ext cx="161842" cy="218155"/>
            <a:chOff x="3722033" y="3714538"/>
            <a:chExt cx="500321" cy="674410"/>
          </a:xfrm>
          <a:solidFill>
            <a:srgbClr val="00183C"/>
          </a:solidFill>
        </p:grpSpPr>
        <p:sp>
          <p:nvSpPr>
            <p:cNvPr id="2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23" name="Freeform 5"/>
          <p:cNvSpPr/>
          <p:nvPr/>
        </p:nvSpPr>
        <p:spPr bwMode="auto">
          <a:xfrm>
            <a:off x="6307236" y="3030995"/>
            <a:ext cx="1055157" cy="1406075"/>
          </a:xfrm>
          <a:custGeom>
            <a:avLst/>
            <a:gdLst>
              <a:gd name="T0" fmla="*/ 166 w 233"/>
              <a:gd name="T1" fmla="*/ 0 h 311"/>
              <a:gd name="T2" fmla="*/ 227 w 233"/>
              <a:gd name="T3" fmla="*/ 54 h 311"/>
              <a:gd name="T4" fmla="*/ 182 w 233"/>
              <a:gd name="T5" fmla="*/ 123 h 311"/>
              <a:gd name="T6" fmla="*/ 164 w 233"/>
              <a:gd name="T7" fmla="*/ 126 h 311"/>
              <a:gd name="T8" fmla="*/ 139 w 233"/>
              <a:gd name="T9" fmla="*/ 153 h 311"/>
              <a:gd name="T10" fmla="*/ 162 w 233"/>
              <a:gd name="T11" fmla="*/ 183 h 311"/>
              <a:gd name="T12" fmla="*/ 178 w 233"/>
              <a:gd name="T13" fmla="*/ 185 h 311"/>
              <a:gd name="T14" fmla="*/ 228 w 233"/>
              <a:gd name="T15" fmla="*/ 231 h 311"/>
              <a:gd name="T16" fmla="*/ 197 w 233"/>
              <a:gd name="T17" fmla="*/ 297 h 311"/>
              <a:gd name="T18" fmla="*/ 128 w 233"/>
              <a:gd name="T19" fmla="*/ 289 h 311"/>
              <a:gd name="T20" fmla="*/ 20 w 233"/>
              <a:gd name="T21" fmla="*/ 182 h 311"/>
              <a:gd name="T22" fmla="*/ 21 w 233"/>
              <a:gd name="T23" fmla="*/ 126 h 311"/>
              <a:gd name="T24" fmla="*/ 121 w 233"/>
              <a:gd name="T25" fmla="*/ 26 h 311"/>
              <a:gd name="T26" fmla="*/ 166 w 233"/>
              <a:gd name="T2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311">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4" name="Freeform 8"/>
          <p:cNvSpPr/>
          <p:nvPr/>
        </p:nvSpPr>
        <p:spPr bwMode="auto">
          <a:xfrm>
            <a:off x="7335954" y="3451615"/>
            <a:ext cx="548009" cy="552816"/>
          </a:xfrm>
          <a:custGeom>
            <a:avLst/>
            <a:gdLst>
              <a:gd name="T0" fmla="*/ 121 w 121"/>
              <a:gd name="T1" fmla="*/ 61 h 122"/>
              <a:gd name="T2" fmla="*/ 62 w 121"/>
              <a:gd name="T3" fmla="*/ 121 h 122"/>
              <a:gd name="T4" fmla="*/ 0 w 121"/>
              <a:gd name="T5" fmla="*/ 62 h 122"/>
              <a:gd name="T6" fmla="*/ 59 w 121"/>
              <a:gd name="T7" fmla="*/ 1 h 122"/>
              <a:gd name="T8" fmla="*/ 121 w 121"/>
              <a:gd name="T9" fmla="*/ 61 h 122"/>
            </a:gdLst>
            <a:ahLst/>
            <a:cxnLst>
              <a:cxn ang="0">
                <a:pos x="T0" y="T1"/>
              </a:cxn>
              <a:cxn ang="0">
                <a:pos x="T2" y="T3"/>
              </a:cxn>
              <a:cxn ang="0">
                <a:pos x="T4" y="T5"/>
              </a:cxn>
              <a:cxn ang="0">
                <a:pos x="T6" y="T7"/>
              </a:cxn>
              <a:cxn ang="0">
                <a:pos x="T8" y="T9"/>
              </a:cxn>
            </a:cxnLst>
            <a:rect l="0" t="0" r="r" b="b"/>
            <a:pathLst>
              <a:path w="121" h="122">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555487" y="3644292"/>
            <a:ext cx="108942" cy="162653"/>
          </a:xfrm>
          <a:custGeom>
            <a:avLst/>
            <a:gdLst/>
            <a:ahLst/>
            <a:cxnLst/>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26" name="组合 25"/>
          <p:cNvGrpSpPr>
            <a:grpSpLocks noChangeAspect="1"/>
          </p:cNvGrpSpPr>
          <p:nvPr/>
        </p:nvGrpSpPr>
        <p:grpSpPr>
          <a:xfrm>
            <a:off x="6517552" y="3637124"/>
            <a:ext cx="210492" cy="179103"/>
            <a:chOff x="7909299" y="3772690"/>
            <a:chExt cx="667095" cy="567616"/>
          </a:xfrm>
          <a:solidFill>
            <a:srgbClr val="00183C"/>
          </a:solidFill>
        </p:grpSpPr>
        <p:sp>
          <p:nvSpPr>
            <p:cNvPr id="2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29" name="Freeform 6"/>
          <p:cNvSpPr/>
          <p:nvPr/>
        </p:nvSpPr>
        <p:spPr bwMode="auto">
          <a:xfrm>
            <a:off x="5429942" y="2492601"/>
            <a:ext cx="1398864" cy="1040736"/>
          </a:xfrm>
          <a:custGeom>
            <a:avLst/>
            <a:gdLst>
              <a:gd name="T0" fmla="*/ 52 w 309"/>
              <a:gd name="T1" fmla="*/ 4 h 230"/>
              <a:gd name="T2" fmla="*/ 124 w 309"/>
              <a:gd name="T3" fmla="*/ 59 h 230"/>
              <a:gd name="T4" fmla="*/ 155 w 309"/>
              <a:gd name="T5" fmla="*/ 93 h 230"/>
              <a:gd name="T6" fmla="*/ 185 w 309"/>
              <a:gd name="T7" fmla="*/ 58 h 230"/>
              <a:gd name="T8" fmla="*/ 232 w 309"/>
              <a:gd name="T9" fmla="*/ 5 h 230"/>
              <a:gd name="T10" fmla="*/ 297 w 309"/>
              <a:gd name="T11" fmla="*/ 35 h 230"/>
              <a:gd name="T12" fmla="*/ 287 w 309"/>
              <a:gd name="T13" fmla="*/ 105 h 230"/>
              <a:gd name="T14" fmla="*/ 178 w 309"/>
              <a:gd name="T15" fmla="*/ 214 h 230"/>
              <a:gd name="T16" fmla="*/ 131 w 309"/>
              <a:gd name="T17" fmla="*/ 215 h 230"/>
              <a:gd name="T18" fmla="*/ 21 w 309"/>
              <a:gd name="T19" fmla="*/ 104 h 230"/>
              <a:gd name="T20" fmla="*/ 10 w 309"/>
              <a:gd name="T21" fmla="*/ 40 h 230"/>
              <a:gd name="T22" fmla="*/ 52 w 309"/>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30">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0" name="Freeform 9"/>
          <p:cNvSpPr/>
          <p:nvPr/>
        </p:nvSpPr>
        <p:spPr bwMode="auto">
          <a:xfrm>
            <a:off x="5850563" y="1966223"/>
            <a:ext cx="543202" cy="543202"/>
          </a:xfrm>
          <a:custGeom>
            <a:avLst/>
            <a:gdLst>
              <a:gd name="T0" fmla="*/ 120 w 120"/>
              <a:gd name="T1" fmla="*/ 60 h 120"/>
              <a:gd name="T2" fmla="*/ 60 w 120"/>
              <a:gd name="T3" fmla="*/ 119 h 120"/>
              <a:gd name="T4" fmla="*/ 1 w 120"/>
              <a:gd name="T5" fmla="*/ 58 h 120"/>
              <a:gd name="T6" fmla="*/ 61 w 120"/>
              <a:gd name="T7" fmla="*/ 0 h 120"/>
              <a:gd name="T8" fmla="*/ 120 w 120"/>
              <a:gd name="T9" fmla="*/ 60 h 120"/>
            </a:gdLst>
            <a:ahLst/>
            <a:cxnLst>
              <a:cxn ang="0">
                <a:pos x="T0" y="T1"/>
              </a:cxn>
              <a:cxn ang="0">
                <a:pos x="T2" y="T3"/>
              </a:cxn>
              <a:cxn ang="0">
                <a:pos x="T4" y="T5"/>
              </a:cxn>
              <a:cxn ang="0">
                <a:pos x="T6" y="T7"/>
              </a:cxn>
              <a:cxn ang="0">
                <a:pos x="T8" y="T9"/>
              </a:cxn>
            </a:cxnLst>
            <a:rect l="0" t="0" r="r" b="b"/>
            <a:pathLst>
              <a:path w="120" h="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6066271" y="2139544"/>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059400" y="3091044"/>
            <a:ext cx="198879" cy="199073"/>
            <a:chOff x="5240338" y="2657475"/>
            <a:chExt cx="1630363" cy="1631951"/>
          </a:xfrm>
          <a:solidFill>
            <a:srgbClr val="00183C"/>
          </a:solidFill>
        </p:grpSpPr>
        <p:sp>
          <p:nvSpPr>
            <p:cNvPr id="33"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6"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37" name="TextBox 76"/>
          <p:cNvSpPr txBox="1"/>
          <p:nvPr/>
        </p:nvSpPr>
        <p:spPr>
          <a:xfrm>
            <a:off x="1857080" y="1928122"/>
            <a:ext cx="2522513" cy="369332"/>
          </a:xfrm>
          <a:prstGeom prst="rect">
            <a:avLst/>
          </a:prstGeom>
          <a:noFill/>
        </p:spPr>
        <p:txBody>
          <a:bodyPr wrap="square" rtlCol="0">
            <a:spAutoFit/>
          </a:bodyPr>
          <a:lstStyle/>
          <a:p>
            <a:pPr algn="r"/>
            <a:r>
              <a:rPr lang="en-US" altLang="zh-CN" dirty="0" smtClean="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328248" y="2297454"/>
            <a:ext cx="3051344" cy="652486"/>
          </a:xfrm>
          <a:prstGeom prst="rect">
            <a:avLst/>
          </a:prstGeom>
          <a:noFill/>
        </p:spPr>
        <p:txBody>
          <a:bodyPr wrap="square" rtlCol="0">
            <a:spAutoFit/>
          </a:bodyPr>
          <a:lstStyle/>
          <a:p>
            <a:pPr algn="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39" name="TextBox 76"/>
          <p:cNvSpPr txBox="1"/>
          <p:nvPr/>
        </p:nvSpPr>
        <p:spPr>
          <a:xfrm>
            <a:off x="1857081" y="4469286"/>
            <a:ext cx="2522512" cy="369332"/>
          </a:xfrm>
          <a:prstGeom prst="rect">
            <a:avLst/>
          </a:prstGeom>
          <a:noFill/>
        </p:spPr>
        <p:txBody>
          <a:bodyPr wrap="square" rtlCol="0">
            <a:spAutoFit/>
          </a:bodyPr>
          <a:lstStyle/>
          <a:p>
            <a:pPr algn="r"/>
            <a:r>
              <a:rPr lang="en-US" altLang="zh-CN" dirty="0" smtClean="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328248" y="4838618"/>
            <a:ext cx="3051344" cy="652486"/>
          </a:xfrm>
          <a:prstGeom prst="rect">
            <a:avLst/>
          </a:prstGeom>
          <a:noFill/>
        </p:spPr>
        <p:txBody>
          <a:bodyPr wrap="square" rtlCol="0">
            <a:spAutoFit/>
          </a:bodyPr>
          <a:lstStyle/>
          <a:p>
            <a:pPr algn="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41" name="TextBox 76"/>
          <p:cNvSpPr txBox="1"/>
          <p:nvPr/>
        </p:nvSpPr>
        <p:spPr>
          <a:xfrm>
            <a:off x="7883963" y="1928122"/>
            <a:ext cx="2560936" cy="369332"/>
          </a:xfrm>
          <a:prstGeom prst="rect">
            <a:avLst/>
          </a:prstGeom>
          <a:noFill/>
        </p:spPr>
        <p:txBody>
          <a:bodyPr wrap="square" rtlCol="0">
            <a:spAutoFit/>
          </a:bodyPr>
          <a:lstStyle/>
          <a:p>
            <a:r>
              <a:rPr lang="en-US" altLang="zh-CN" dirty="0" smtClean="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883963" y="2297454"/>
            <a:ext cx="3051344" cy="652486"/>
          </a:xfrm>
          <a:prstGeom prst="rect">
            <a:avLst/>
          </a:prstGeom>
          <a:noFill/>
        </p:spPr>
        <p:txBody>
          <a:bodyPr wrap="square" rtlCol="0">
            <a:spAutoFit/>
          </a:bodyPr>
          <a:lstStyle/>
          <a:p>
            <a:pP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43" name="TextBox 76"/>
          <p:cNvSpPr txBox="1"/>
          <p:nvPr/>
        </p:nvSpPr>
        <p:spPr>
          <a:xfrm>
            <a:off x="7883963" y="4469286"/>
            <a:ext cx="2560936" cy="369332"/>
          </a:xfrm>
          <a:prstGeom prst="rect">
            <a:avLst/>
          </a:prstGeom>
          <a:noFill/>
        </p:spPr>
        <p:txBody>
          <a:bodyPr wrap="square" rtlCol="0">
            <a:spAutoFit/>
          </a:bodyPr>
          <a:lstStyle/>
          <a:p>
            <a:r>
              <a:rPr lang="en-US" altLang="zh-CN" dirty="0" smtClean="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883963" y="4838618"/>
            <a:ext cx="3051344" cy="652486"/>
          </a:xfrm>
          <a:prstGeom prst="rect">
            <a:avLst/>
          </a:prstGeom>
          <a:noFill/>
        </p:spPr>
        <p:txBody>
          <a:bodyPr wrap="square" rtlCol="0">
            <a:spAutoFit/>
          </a:bodyPr>
          <a:lstStyle/>
          <a:p>
            <a:pPr>
              <a:lnSpc>
                <a:spcPct val="130000"/>
              </a:lnSpc>
            </a:pPr>
            <a:r>
              <a:rPr lang="en-US" altLang="zh-CN" sz="140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4" name="组合 3"/>
          <p:cNvGrpSpPr/>
          <p:nvPr/>
        </p:nvGrpSpPr>
        <p:grpSpPr>
          <a:xfrm>
            <a:off x="-7938" y="1614689"/>
            <a:ext cx="6347906" cy="4231937"/>
            <a:chOff x="-7938" y="1796634"/>
            <a:chExt cx="4897097" cy="3264731"/>
          </a:xfrm>
        </p:grpSpPr>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38" y="1796634"/>
              <a:ext cx="4897097" cy="3264731"/>
            </a:xfrm>
            <a:prstGeom prst="rect">
              <a:avLst/>
            </a:prstGeom>
          </p:spPr>
        </p:pic>
        <p:sp>
          <p:nvSpPr>
            <p:cNvPr id="3" name="矩形 2"/>
            <p:cNvSpPr/>
            <p:nvPr/>
          </p:nvSpPr>
          <p:spPr>
            <a:xfrm>
              <a:off x="0" y="1796634"/>
              <a:ext cx="4889159" cy="3264731"/>
            </a:xfrm>
            <a:prstGeom prst="rect">
              <a:avLst/>
            </a:prstGeom>
            <a:solidFill>
              <a:srgbClr val="0018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89158" y="1894247"/>
            <a:ext cx="7302842" cy="3672823"/>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76"/>
          <p:cNvSpPr txBox="1"/>
          <p:nvPr/>
        </p:nvSpPr>
        <p:spPr>
          <a:xfrm>
            <a:off x="5489540" y="2229780"/>
            <a:ext cx="1635392" cy="461665"/>
          </a:xfrm>
          <a:prstGeom prst="rect">
            <a:avLst/>
          </a:prstGeom>
          <a:noFill/>
        </p:spPr>
        <p:txBody>
          <a:bodyPr wrap="square" rtlCol="0">
            <a:spAutoFit/>
          </a:bodyPr>
          <a:lstStyle/>
          <a:p>
            <a:r>
              <a:rPr lang="zh-CN" altLang="en-US" sz="2400" b="1" dirty="0" smtClean="0">
                <a:solidFill>
                  <a:srgbClr val="00183C"/>
                </a:solidFill>
                <a:latin typeface="微软雅黑" panose="020B0503020204020204" pitchFamily="34" charset="-122"/>
                <a:ea typeface="微软雅黑" panose="020B0503020204020204" pitchFamily="34" charset="-122"/>
              </a:rPr>
              <a:t>添加标题</a:t>
            </a:r>
            <a:endParaRPr lang="zh-CN" altLang="en-US" sz="2400" b="1" dirty="0">
              <a:solidFill>
                <a:srgbClr val="00183C"/>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489540" y="2792739"/>
            <a:ext cx="5674329" cy="1372683"/>
          </a:xfrm>
          <a:prstGeom prst="rect">
            <a:avLst/>
          </a:prstGeom>
          <a:noFill/>
        </p:spPr>
        <p:txBody>
          <a:bodyPr wrap="square" rtlCol="0">
            <a:spAutoFit/>
          </a:bodyPr>
          <a:lstStyle/>
          <a:p>
            <a:pPr>
              <a:lnSpc>
                <a:spcPct val="130000"/>
              </a:lnSpc>
            </a:pPr>
            <a:r>
              <a:rPr lang="en-US" altLang="zh-CN" sz="1600" dirty="0" smtClean="0">
                <a:solidFill>
                  <a:srgbClr val="00183C"/>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489540" y="4485510"/>
            <a:ext cx="5674329" cy="701346"/>
          </a:xfrm>
          <a:prstGeom prst="rect">
            <a:avLst/>
          </a:prstGeom>
          <a:noFill/>
        </p:spPr>
        <p:txBody>
          <a:bodyPr wrap="square" rtlCol="0">
            <a:spAutoFit/>
          </a:bodyPr>
          <a:lstStyle/>
          <a:p>
            <a:pPr>
              <a:lnSpc>
                <a:spcPct val="130000"/>
              </a:lnSpc>
            </a:pPr>
            <a:r>
              <a:rPr lang="en-US" altLang="zh-CN" sz="1600" dirty="0" smtClean="0">
                <a:solidFill>
                  <a:srgbClr val="00183C"/>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600" dirty="0" smtClean="0">
              <a:solidFill>
                <a:srgbClr val="00183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0"/>
          <p:cNvSpPr/>
          <p:nvPr/>
        </p:nvSpPr>
        <p:spPr>
          <a:xfrm>
            <a:off x="6637348" y="1884857"/>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6" name="Rectangle 10"/>
          <p:cNvSpPr/>
          <p:nvPr/>
        </p:nvSpPr>
        <p:spPr>
          <a:xfrm>
            <a:off x="4078793" y="3228981"/>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7" name="Rectangle 10"/>
          <p:cNvSpPr/>
          <p:nvPr/>
        </p:nvSpPr>
        <p:spPr>
          <a:xfrm>
            <a:off x="1651971" y="1880289"/>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8" name="Rectangle 10"/>
          <p:cNvSpPr/>
          <p:nvPr/>
        </p:nvSpPr>
        <p:spPr>
          <a:xfrm>
            <a:off x="9195905" y="3212928"/>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11" name="AutoShape 16"/>
          <p:cNvSpPr/>
          <p:nvPr/>
        </p:nvSpPr>
        <p:spPr bwMode="auto">
          <a:xfrm>
            <a:off x="9840393" y="3859489"/>
            <a:ext cx="55148" cy="5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2" name="AutoShape 17"/>
          <p:cNvSpPr/>
          <p:nvPr/>
        </p:nvSpPr>
        <p:spPr bwMode="auto">
          <a:xfrm>
            <a:off x="9646996" y="3624541"/>
            <a:ext cx="441942" cy="429099"/>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grpSp>
        <p:nvGrpSpPr>
          <p:cNvPr id="13" name="组合 12"/>
          <p:cNvGrpSpPr/>
          <p:nvPr/>
        </p:nvGrpSpPr>
        <p:grpSpPr>
          <a:xfrm>
            <a:off x="7088439" y="2294187"/>
            <a:ext cx="441942" cy="442697"/>
            <a:chOff x="7143757" y="2666996"/>
            <a:chExt cx="488067" cy="488901"/>
          </a:xfrm>
          <a:solidFill>
            <a:srgbClr val="00183C"/>
          </a:solidFill>
        </p:grpSpPr>
        <p:sp>
          <p:nvSpPr>
            <p:cNvPr id="14"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5"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6"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7"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8"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9"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0"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1"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2"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3"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grpSp>
      <p:sp>
        <p:nvSpPr>
          <p:cNvPr id="24" name="AutoShape 28"/>
          <p:cNvSpPr/>
          <p:nvPr/>
        </p:nvSpPr>
        <p:spPr bwMode="auto">
          <a:xfrm>
            <a:off x="2102685" y="2294186"/>
            <a:ext cx="442697"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5" name="AutoShape 100"/>
          <p:cNvSpPr/>
          <p:nvPr/>
        </p:nvSpPr>
        <p:spPr bwMode="auto">
          <a:xfrm>
            <a:off x="4557458" y="3624542"/>
            <a:ext cx="386795"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6" name="TextBox 76"/>
          <p:cNvSpPr txBox="1"/>
          <p:nvPr/>
        </p:nvSpPr>
        <p:spPr>
          <a:xfrm>
            <a:off x="1569630" y="3365807"/>
            <a:ext cx="1524249" cy="307777"/>
          </a:xfrm>
          <a:prstGeom prst="rect">
            <a:avLst/>
          </a:prstGeom>
          <a:noFill/>
        </p:spPr>
        <p:txBody>
          <a:bodyPr wrap="square" rtlCol="0">
            <a:spAutoFit/>
          </a:bodyPr>
          <a:lstStyle/>
          <a:p>
            <a:pPr algn="ctr"/>
            <a:r>
              <a:rPr lang="en-US" altLang="zh-CN" sz="14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77355" y="3699841"/>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3996452" y="4696163"/>
            <a:ext cx="1524249" cy="307777"/>
          </a:xfrm>
          <a:prstGeom prst="rect">
            <a:avLst/>
          </a:prstGeom>
          <a:noFill/>
        </p:spPr>
        <p:txBody>
          <a:bodyPr wrap="square" rtlCol="0">
            <a:spAutoFit/>
          </a:bodyPr>
          <a:lstStyle/>
          <a:p>
            <a:pPr algn="ctr"/>
            <a:r>
              <a:rPr lang="en-US" altLang="zh-CN" sz="14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604177" y="5030197"/>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30" name="TextBox 76"/>
          <p:cNvSpPr txBox="1"/>
          <p:nvPr/>
        </p:nvSpPr>
        <p:spPr>
          <a:xfrm>
            <a:off x="6555007" y="3365807"/>
            <a:ext cx="1524249" cy="307777"/>
          </a:xfrm>
          <a:prstGeom prst="rect">
            <a:avLst/>
          </a:prstGeom>
          <a:noFill/>
        </p:spPr>
        <p:txBody>
          <a:bodyPr wrap="square" rtlCol="0">
            <a:spAutoFit/>
          </a:bodyPr>
          <a:lstStyle/>
          <a:p>
            <a:pPr algn="ctr"/>
            <a:r>
              <a:rPr lang="en-US" altLang="zh-CN" sz="14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162732" y="3699841"/>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32" name="TextBox 76"/>
          <p:cNvSpPr txBox="1"/>
          <p:nvPr/>
        </p:nvSpPr>
        <p:spPr>
          <a:xfrm>
            <a:off x="9113564" y="4696163"/>
            <a:ext cx="1524249" cy="307777"/>
          </a:xfrm>
          <a:prstGeom prst="rect">
            <a:avLst/>
          </a:prstGeom>
          <a:noFill/>
        </p:spPr>
        <p:txBody>
          <a:bodyPr wrap="square" rtlCol="0">
            <a:spAutoFit/>
          </a:bodyPr>
          <a:lstStyle/>
          <a:p>
            <a:pPr algn="ctr"/>
            <a:r>
              <a:rPr lang="en-US" altLang="zh-CN" sz="1400" dirty="0" smtClean="0">
                <a:solidFill>
                  <a:srgbClr val="C29230"/>
                </a:solidFill>
                <a:latin typeface="微软雅黑" panose="020B0503020204020204" pitchFamily="34" charset="-122"/>
                <a:ea typeface="微软雅黑" panose="020B0503020204020204" pitchFamily="34" charset="-122"/>
              </a:rPr>
              <a:t>Add title here</a:t>
            </a:r>
            <a:endParaRPr lang="en-US" altLang="zh-CN" sz="1400" dirty="0" smtClean="0">
              <a:solidFill>
                <a:srgbClr val="C29230"/>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21289" y="5030197"/>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200"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smtClean="0">
                <a:solidFill>
                  <a:srgbClr val="C29230"/>
                </a:solidFill>
                <a:latin typeface="微软雅黑" panose="020B0503020204020204" pitchFamily="34" charset="-122"/>
                <a:ea typeface="微软雅黑" panose="020B0503020204020204" pitchFamily="34" charset="-122"/>
              </a:rPr>
              <a:t>TITLE </a:t>
            </a:r>
            <a:r>
              <a:rPr lang="en-US" altLang="zh-CN" sz="1200" b="1" dirty="0" smtClean="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Spring and autumn advertisement</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79320"/>
            <a:ext cx="12192000" cy="3078680"/>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文本框 5"/>
          <p:cNvSpPr txBox="1"/>
          <p:nvPr/>
        </p:nvSpPr>
        <p:spPr>
          <a:xfrm>
            <a:off x="2046418" y="1433421"/>
            <a:ext cx="906018" cy="830997"/>
          </a:xfrm>
          <a:prstGeom prst="rect">
            <a:avLst/>
          </a:prstGeom>
          <a:noFill/>
        </p:spPr>
        <p:txBody>
          <a:bodyPr wrap="none" rtlCol="0" anchor="ctr">
            <a:spAutoFit/>
          </a:bodyPr>
          <a:lstStyle/>
          <a:p>
            <a:pPr algn="ctr"/>
            <a:r>
              <a:rPr lang="en-US" altLang="zh-CN" sz="4800" dirty="0" smtClean="0">
                <a:solidFill>
                  <a:srgbClr val="C29230"/>
                </a:solidFill>
                <a:latin typeface="微软雅黑" panose="020B0503020204020204" pitchFamily="34" charset="-122"/>
                <a:ea typeface="微软雅黑" panose="020B0503020204020204" pitchFamily="34" charset="-122"/>
              </a:rPr>
              <a:t>01</a:t>
            </a:r>
            <a:endParaRPr lang="zh-CN" altLang="en-US" sz="4800" dirty="0">
              <a:solidFill>
                <a:srgbClr val="C2923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15752" y="2475951"/>
            <a:ext cx="2167351" cy="512448"/>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1996726" y="2168174"/>
            <a:ext cx="1005403" cy="338554"/>
          </a:xfrm>
          <a:prstGeom prst="rect">
            <a:avLst/>
          </a:prstGeom>
          <a:noFill/>
        </p:spPr>
        <p:txBody>
          <a:bodyPr wrap="none" rtlCol="0">
            <a:spAutoFit/>
          </a:bodyPr>
          <a:lstStyle/>
          <a:p>
            <a:pPr algn="ctr"/>
            <a:r>
              <a:rPr lang="zh-CN" altLang="en-US" sz="1600" dirty="0" smtClean="0">
                <a:solidFill>
                  <a:srgbClr val="C29230"/>
                </a:solidFill>
                <a:latin typeface="微软雅黑" panose="020B0503020204020204" pitchFamily="34" charset="-122"/>
                <a:ea typeface="微软雅黑" panose="020B0503020204020204" pitchFamily="34" charset="-122"/>
              </a:rPr>
              <a:t>添加标题</a:t>
            </a:r>
            <a:endParaRPr lang="zh-CN" altLang="en-US" sz="1600" dirty="0">
              <a:solidFill>
                <a:srgbClr val="C2923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239562" y="1433421"/>
            <a:ext cx="906018" cy="830997"/>
          </a:xfrm>
          <a:prstGeom prst="rect">
            <a:avLst/>
          </a:prstGeom>
          <a:noFill/>
        </p:spPr>
        <p:txBody>
          <a:bodyPr wrap="none" rtlCol="0" anchor="ctr">
            <a:spAutoFit/>
          </a:bodyPr>
          <a:lstStyle/>
          <a:p>
            <a:pPr algn="ctr"/>
            <a:r>
              <a:rPr lang="en-US" altLang="zh-CN" sz="4800" dirty="0" smtClean="0">
                <a:solidFill>
                  <a:srgbClr val="C29230"/>
                </a:solidFill>
                <a:latin typeface="微软雅黑" panose="020B0503020204020204" pitchFamily="34" charset="-122"/>
                <a:ea typeface="微软雅黑" panose="020B0503020204020204" pitchFamily="34" charset="-122"/>
              </a:rPr>
              <a:t>02</a:t>
            </a:r>
            <a:endParaRPr lang="zh-CN" altLang="en-US" sz="4800" dirty="0">
              <a:solidFill>
                <a:srgbClr val="C2923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608896" y="2475951"/>
            <a:ext cx="2167351" cy="512448"/>
          </a:xfrm>
          <a:prstGeom prst="rect">
            <a:avLst/>
          </a:prstGeom>
          <a:noFill/>
        </p:spPr>
        <p:txBody>
          <a:bodyPr wrap="square" rtlCol="0">
            <a:spAutoFit/>
          </a:bodyPr>
          <a:lstStyle/>
          <a:p>
            <a:pPr algn="ctr">
              <a:lnSpc>
                <a:spcPct val="130000"/>
              </a:lnSpc>
            </a:pPr>
            <a:r>
              <a:rPr lang="en-US" altLang="zh-CN" sz="1050" dirty="0" smtClean="0">
                <a:solidFill>
                  <a:srgbClr val="C29230"/>
                </a:solidFill>
                <a:latin typeface="微软雅黑" panose="020B0503020204020204" pitchFamily="34" charset="-122"/>
                <a:ea typeface="微软雅黑" panose="020B0503020204020204" pitchFamily="34" charset="-122"/>
              </a:rPr>
              <a:t>This template is the spring and autumn advertising original</a:t>
            </a:r>
            <a:endParaRPr lang="en-US" altLang="zh-CN" sz="1050" dirty="0" smtClean="0">
              <a:solidFill>
                <a:srgbClr val="C29230"/>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9189869" y="2168174"/>
            <a:ext cx="1005403" cy="338554"/>
          </a:xfrm>
          <a:prstGeom prst="rect">
            <a:avLst/>
          </a:prstGeom>
          <a:noFill/>
        </p:spPr>
        <p:txBody>
          <a:bodyPr wrap="none" rtlCol="0">
            <a:spAutoFit/>
          </a:bodyPr>
          <a:lstStyle/>
          <a:p>
            <a:pPr algn="ctr"/>
            <a:r>
              <a:rPr lang="zh-CN" altLang="en-US" sz="1600" dirty="0" smtClean="0">
                <a:solidFill>
                  <a:srgbClr val="C29230"/>
                </a:solidFill>
                <a:latin typeface="微软雅黑" panose="020B0503020204020204" pitchFamily="34" charset="-122"/>
                <a:ea typeface="微软雅黑" panose="020B0503020204020204" pitchFamily="34" charset="-122"/>
              </a:rPr>
              <a:t>添加标题</a:t>
            </a:r>
            <a:endParaRPr lang="zh-CN" altLang="en-US" sz="1600" dirty="0">
              <a:solidFill>
                <a:srgbClr val="C2923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15752" y="4271623"/>
            <a:ext cx="9360495" cy="1554978"/>
            <a:chOff x="1189249" y="1433421"/>
            <a:chExt cx="9360495" cy="1554978"/>
          </a:xfrm>
        </p:grpSpPr>
        <p:sp>
          <p:nvSpPr>
            <p:cNvPr id="15" name="文本框 14"/>
            <p:cNvSpPr txBox="1"/>
            <p:nvPr/>
          </p:nvSpPr>
          <p:spPr>
            <a:xfrm>
              <a:off x="1819915" y="1433421"/>
              <a:ext cx="906018" cy="830997"/>
            </a:xfrm>
            <a:prstGeom prst="rect">
              <a:avLst/>
            </a:prstGeom>
            <a:noFill/>
          </p:spPr>
          <p:txBody>
            <a:bodyPr wrap="none" rtlCol="0" anchor="ctr">
              <a:spAutoFit/>
            </a:bodyPr>
            <a:lstStyle/>
            <a:p>
              <a:pPr algn="ctr"/>
              <a:r>
                <a:rPr lang="en-US" altLang="zh-CN" sz="4800" dirty="0" smtClean="0">
                  <a:solidFill>
                    <a:srgbClr val="00183C"/>
                  </a:solidFill>
                  <a:latin typeface="微软雅黑" panose="020B0503020204020204" pitchFamily="34" charset="-122"/>
                  <a:ea typeface="微软雅黑" panose="020B0503020204020204" pitchFamily="34" charset="-122"/>
                </a:rPr>
                <a:t>03</a:t>
              </a:r>
              <a:endParaRPr lang="zh-CN" altLang="en-US" sz="4800" dirty="0">
                <a:solidFill>
                  <a:srgbClr val="00183C"/>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89249" y="2475951"/>
              <a:ext cx="2167351" cy="512448"/>
            </a:xfrm>
            <a:prstGeom prst="rect">
              <a:avLst/>
            </a:prstGeom>
            <a:noFill/>
          </p:spPr>
          <p:txBody>
            <a:bodyPr wrap="square" rtlCol="0">
              <a:spAutoFit/>
            </a:bodyPr>
            <a:lstStyle/>
            <a:p>
              <a:pPr algn="ctr">
                <a:lnSpc>
                  <a:spcPct val="130000"/>
                </a:lnSpc>
              </a:pPr>
              <a:r>
                <a:rPr lang="en-US" altLang="zh-CN" sz="1050" dirty="0" smtClean="0">
                  <a:solidFill>
                    <a:srgbClr val="00183C"/>
                  </a:solidFill>
                  <a:latin typeface="微软雅黑" panose="020B0503020204020204" pitchFamily="34" charset="-122"/>
                  <a:ea typeface="微软雅黑" panose="020B0503020204020204" pitchFamily="34" charset="-122"/>
                </a:rPr>
                <a:t>This template is the spring and autumn advertising original</a:t>
              </a:r>
              <a:endParaRPr lang="en-US" altLang="zh-CN" sz="1050" dirty="0" smtClean="0">
                <a:solidFill>
                  <a:srgbClr val="00183C"/>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1770222" y="2168174"/>
              <a:ext cx="1005403" cy="338554"/>
            </a:xfrm>
            <a:prstGeom prst="rect">
              <a:avLst/>
            </a:prstGeom>
            <a:noFill/>
          </p:spPr>
          <p:txBody>
            <a:bodyPr wrap="none" rtlCol="0">
              <a:spAutoFit/>
            </a:bodyPr>
            <a:lstStyle/>
            <a:p>
              <a:pPr algn="ctr"/>
              <a:r>
                <a:rPr lang="zh-CN" altLang="en-US" sz="1600" dirty="0" smtClean="0">
                  <a:solidFill>
                    <a:srgbClr val="00183C"/>
                  </a:solidFill>
                  <a:latin typeface="微软雅黑" panose="020B0503020204020204" pitchFamily="34" charset="-122"/>
                  <a:ea typeface="微软雅黑" panose="020B0503020204020204" pitchFamily="34" charset="-122"/>
                </a:rPr>
                <a:t>添加标题</a:t>
              </a:r>
              <a:endParaRPr lang="zh-CN" altLang="en-US" sz="1600" dirty="0">
                <a:solidFill>
                  <a:srgbClr val="00183C"/>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013059" y="1433421"/>
              <a:ext cx="906018" cy="830997"/>
            </a:xfrm>
            <a:prstGeom prst="rect">
              <a:avLst/>
            </a:prstGeom>
            <a:noFill/>
          </p:spPr>
          <p:txBody>
            <a:bodyPr wrap="none" rtlCol="0" anchor="ctr">
              <a:spAutoFit/>
            </a:bodyPr>
            <a:lstStyle/>
            <a:p>
              <a:pPr algn="ctr"/>
              <a:r>
                <a:rPr lang="en-US" altLang="zh-CN" sz="4800" dirty="0" smtClean="0">
                  <a:solidFill>
                    <a:srgbClr val="00183C"/>
                  </a:solidFill>
                  <a:latin typeface="微软雅黑" panose="020B0503020204020204" pitchFamily="34" charset="-122"/>
                  <a:ea typeface="微软雅黑" panose="020B0503020204020204" pitchFamily="34" charset="-122"/>
                </a:rPr>
                <a:t>04</a:t>
              </a:r>
              <a:endParaRPr lang="zh-CN" altLang="en-US" sz="4800" dirty="0">
                <a:solidFill>
                  <a:srgbClr val="00183C"/>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382393" y="2475951"/>
              <a:ext cx="2167351" cy="512448"/>
            </a:xfrm>
            <a:prstGeom prst="rect">
              <a:avLst/>
            </a:prstGeom>
            <a:noFill/>
          </p:spPr>
          <p:txBody>
            <a:bodyPr wrap="square" rtlCol="0">
              <a:spAutoFit/>
            </a:bodyPr>
            <a:lstStyle/>
            <a:p>
              <a:pPr algn="ctr">
                <a:lnSpc>
                  <a:spcPct val="130000"/>
                </a:lnSpc>
              </a:pPr>
              <a:r>
                <a:rPr lang="en-US" altLang="zh-CN" sz="1050" dirty="0" smtClean="0">
                  <a:solidFill>
                    <a:srgbClr val="00183C"/>
                  </a:solidFill>
                  <a:latin typeface="微软雅黑" panose="020B0503020204020204" pitchFamily="34" charset="-122"/>
                  <a:ea typeface="微软雅黑" panose="020B0503020204020204" pitchFamily="34" charset="-122"/>
                </a:rPr>
                <a:t>This template is the spring and autumn advertising original</a:t>
              </a:r>
              <a:endParaRPr lang="en-US" altLang="zh-CN" sz="1050" dirty="0" smtClean="0">
                <a:solidFill>
                  <a:srgbClr val="00183C"/>
                </a:solidFill>
                <a:latin typeface="微软雅黑" panose="020B0503020204020204" pitchFamily="34" charset="-122"/>
                <a:ea typeface="微软雅黑" panose="020B0503020204020204" pitchFamily="34" charset="-122"/>
              </a:endParaRPr>
            </a:p>
          </p:txBody>
        </p:sp>
        <p:sp>
          <p:nvSpPr>
            <p:cNvPr id="20" name="TextBox 76"/>
            <p:cNvSpPr txBox="1"/>
            <p:nvPr/>
          </p:nvSpPr>
          <p:spPr>
            <a:xfrm>
              <a:off x="8963366" y="2168174"/>
              <a:ext cx="1005403" cy="338554"/>
            </a:xfrm>
            <a:prstGeom prst="rect">
              <a:avLst/>
            </a:prstGeom>
            <a:noFill/>
          </p:spPr>
          <p:txBody>
            <a:bodyPr wrap="none" rtlCol="0">
              <a:spAutoFit/>
            </a:bodyPr>
            <a:lstStyle/>
            <a:p>
              <a:pPr algn="ctr"/>
              <a:r>
                <a:rPr lang="zh-CN" altLang="en-US" sz="1600" dirty="0" smtClean="0">
                  <a:solidFill>
                    <a:srgbClr val="00183C"/>
                  </a:solidFill>
                  <a:latin typeface="微软雅黑" panose="020B0503020204020204" pitchFamily="34" charset="-122"/>
                  <a:ea typeface="微软雅黑" panose="020B0503020204020204" pitchFamily="34" charset="-122"/>
                </a:rPr>
                <a:t>添加标题</a:t>
              </a:r>
              <a:endParaRPr lang="zh-CN" altLang="en-US" sz="1600" dirty="0">
                <a:solidFill>
                  <a:srgbClr val="00183C"/>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220625" y="1609385"/>
            <a:ext cx="3769640" cy="4664594"/>
            <a:chOff x="4975229" y="1384480"/>
            <a:chExt cx="3075234" cy="3805329"/>
          </a:xfrm>
        </p:grpSpPr>
        <p:pic>
          <p:nvPicPr>
            <p:cNvPr id="26"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5354" t="8440" r="6203" b="10137"/>
            <a:stretch>
              <a:fillRect/>
            </a:stretch>
          </p:blipFill>
          <p:spPr>
            <a:xfrm>
              <a:off x="4975229" y="1384480"/>
              <a:ext cx="3075234" cy="3805329"/>
            </a:xfrm>
            <a:prstGeom prst="rect">
              <a:avLst/>
            </a:prstGeom>
          </p:spPr>
        </p:pic>
        <p:sp>
          <p:nvSpPr>
            <p:cNvPr id="27" name="Rectangle 42"/>
            <p:cNvSpPr/>
            <p:nvPr/>
          </p:nvSpPr>
          <p:spPr>
            <a:xfrm>
              <a:off x="5427090" y="1850683"/>
              <a:ext cx="2175237" cy="2810695"/>
            </a:xfrm>
            <a:prstGeom prst="rect">
              <a:avLst/>
            </a:prstGeom>
            <a:blipFill dpi="0" rotWithShape="1">
              <a:blip r:embed="rId2"/>
              <a:srcRect/>
              <a:stretch>
                <a:fillRect l="-30000" r="-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D86"/>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4104011" y="2612420"/>
            <a:ext cx="3983976"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a:t>
            </a:r>
            <a:r>
              <a:rPr lang="en-US" altLang="zh-CN" sz="5400" b="1" dirty="0" smtClean="0">
                <a:solidFill>
                  <a:srgbClr val="C29230"/>
                </a:solidFill>
                <a:latin typeface="微软雅黑" panose="020B0503020204020204" pitchFamily="34" charset="-122"/>
                <a:ea typeface="微软雅黑" panose="020B0503020204020204" pitchFamily="34" charset="-122"/>
              </a:rPr>
              <a:t>TWO</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endParaRPr lang="en-US" altLang="zh-CN" sz="1000" dirty="0">
              <a:solidFill>
                <a:srgbClr val="C29230"/>
              </a:solidFill>
              <a:latin typeface="微软雅黑" panose="020B0503020204020204" pitchFamily="34" charset="-122"/>
              <a:ea typeface="微软雅黑" panose="020B0503020204020204" pitchFamily="34" charset="-122"/>
            </a:endParaRP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endParaRPr lang="en-US" altLang="zh-CN" sz="2400" dirty="0">
              <a:solidFill>
                <a:srgbClr val="C29230"/>
              </a:solidFill>
              <a:latin typeface="微软雅黑" panose="020B0503020204020204" pitchFamily="34" charset="-122"/>
              <a:ea typeface="微软雅黑" panose="020B0503020204020204" pitchFamily="34" charset="-122"/>
            </a:endParaRP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8211</Words>
  <Application>WPS 演示</Application>
  <PresentationFormat>宽屏</PresentationFormat>
  <Paragraphs>351</Paragraphs>
  <Slides>28</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宋体</vt:lpstr>
      <vt:lpstr>Wingdings</vt:lpstr>
      <vt:lpstr>微软雅黑</vt:lpstr>
      <vt:lpstr>Calibri</vt:lpstr>
      <vt:lpstr>Arial Unicode MS</vt:lpstr>
      <vt:lpstr>Calibri Light</vt:lpstr>
      <vt:lpstr>Gill Sans</vt:lpstr>
      <vt:lpstr>Open Sans</vt:lpstr>
      <vt:lpstr>Segoe Print</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36</cp:revision>
  <dcterms:created xsi:type="dcterms:W3CDTF">2017-02-17T07:12:00Z</dcterms:created>
  <dcterms:modified xsi:type="dcterms:W3CDTF">2019-07-29T01:19:34Z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