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46" r:id="rId2"/>
    <p:sldId id="320" r:id="rId3"/>
    <p:sldId id="307" r:id="rId4"/>
    <p:sldId id="323" r:id="rId5"/>
    <p:sldId id="328" r:id="rId6"/>
    <p:sldId id="337" r:id="rId7"/>
    <p:sldId id="340" r:id="rId8"/>
    <p:sldId id="324" r:id="rId9"/>
    <p:sldId id="310" r:id="rId10"/>
    <p:sldId id="344" r:id="rId11"/>
    <p:sldId id="265" r:id="rId12"/>
    <p:sldId id="327" r:id="rId13"/>
    <p:sldId id="339" r:id="rId14"/>
    <p:sldId id="325" r:id="rId15"/>
    <p:sldId id="311" r:id="rId16"/>
    <p:sldId id="329" r:id="rId17"/>
    <p:sldId id="330" r:id="rId18"/>
    <p:sldId id="359" r:id="rId19"/>
    <p:sldId id="300" r:id="rId20"/>
    <p:sldId id="356" r:id="rId21"/>
    <p:sldId id="350" r:id="rId22"/>
    <p:sldId id="301" r:id="rId23"/>
    <p:sldId id="312" r:id="rId24"/>
    <p:sldId id="341" r:id="rId25"/>
    <p:sldId id="342" r:id="rId26"/>
    <p:sldId id="302" r:id="rId27"/>
    <p:sldId id="347" r:id="rId28"/>
    <p:sldId id="268" r:id="rId29"/>
    <p:sldId id="277" r:id="rId30"/>
    <p:sldId id="313" r:id="rId31"/>
    <p:sldId id="279" r:id="rId32"/>
    <p:sldId id="298" r:id="rId33"/>
    <p:sldId id="303" r:id="rId34"/>
    <p:sldId id="332" r:id="rId35"/>
    <p:sldId id="338" r:id="rId36"/>
    <p:sldId id="345"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898"/>
    <a:srgbClr val="EA5322"/>
    <a:srgbClr val="FCC818"/>
    <a:srgbClr val="2E648B"/>
    <a:srgbClr val="8CBF00"/>
    <a:srgbClr val="FF6977"/>
    <a:srgbClr val="C9AE00"/>
    <a:srgbClr val="595959"/>
    <a:srgbClr val="EE44A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86443" autoAdjust="0"/>
  </p:normalViewPr>
  <p:slideViewPr>
    <p:cSldViewPr snapToGrid="0">
      <p:cViewPr varScale="1">
        <p:scale>
          <a:sx n="52" d="100"/>
          <a:sy n="52" d="100"/>
        </p:scale>
        <p:origin x="-1212" y="-90"/>
      </p:cViewPr>
      <p:guideLst>
        <p:guide orient="horz" pos="91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2"/>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3048"/>
            <a:ext cx="12192000" cy="6851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086529" y="55467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a:latin typeface="微软雅黑" panose="020B0503020204020204" pitchFamily="34" charset="-122"/>
                <a:ea typeface="微软雅黑" panose="020B0503020204020204" pitchFamily="34" charset="-122"/>
              </a:rPr>
              <a:t>单</a:t>
            </a:r>
            <a:r>
              <a:rPr lang="zh-CN" altLang="en-US" sz="1400" dirty="0" smtClean="0">
                <a:latin typeface="微软雅黑" panose="020B0503020204020204" pitchFamily="34" charset="-122"/>
                <a:ea typeface="微软雅黑" panose="020B0503020204020204" pitchFamily="34" charset="-122"/>
              </a:rPr>
              <a:t>击此处添加文字</a:t>
            </a:r>
            <a:r>
              <a:rPr lang="zh-CN" altLang="en-US" sz="1400" dirty="0">
                <a:latin typeface="微软雅黑" panose="020B0503020204020204" pitchFamily="34" charset="-122"/>
                <a:ea typeface="微软雅黑" panose="020B0503020204020204" pitchFamily="34" charset="-122"/>
              </a:rPr>
              <a:t>单击此处添加文</a:t>
            </a:r>
            <a:r>
              <a:rPr lang="zh-CN" altLang="en-US" sz="1400" dirty="0" smtClean="0">
                <a:latin typeface="微软雅黑" panose="020B0503020204020204" pitchFamily="34" charset="-122"/>
                <a:ea typeface="微软雅黑" panose="020B0503020204020204" pitchFamily="34" charset="-122"/>
              </a:rPr>
              <a:t>字</a:t>
            </a: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913795" y="2763618"/>
            <a:ext cx="7784502" cy="2554545"/>
          </a:xfrm>
          <a:prstGeom prst="rect">
            <a:avLst/>
          </a:prstGeom>
          <a:noFill/>
        </p:spPr>
        <p:txBody>
          <a:bodyPr wrap="none">
            <a:spAutoFit/>
          </a:bodyPr>
          <a:lstStyle/>
          <a:p>
            <a:r>
              <a:rPr lang="en-US" altLang="zh-CN" sz="8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POWERPOINT </a:t>
            </a:r>
          </a:p>
          <a:p>
            <a:r>
              <a:rPr lang="en-US" altLang="zh-CN" sz="8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TEMPLATE</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88165"/>
            <a:ext cx="12192000" cy="3174236"/>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screen"/>
          <a:srcRect t="22773" b="41612"/>
          <a:stretch>
            <a:fillRect/>
          </a:stretch>
        </p:blipFill>
        <p:spPr>
          <a:xfrm>
            <a:off x="0" y="928380"/>
            <a:ext cx="12192000" cy="2893807"/>
          </a:xfrm>
          <a:prstGeom prst="rect">
            <a:avLst/>
          </a:prstGeom>
        </p:spPr>
      </p:pic>
      <p:sp>
        <p:nvSpPr>
          <p:cNvPr id="9" name="TextBox 14"/>
          <p:cNvSpPr txBox="1"/>
          <p:nvPr/>
        </p:nvSpPr>
        <p:spPr>
          <a:xfrm>
            <a:off x="603843" y="4357796"/>
            <a:ext cx="3066546" cy="523220"/>
          </a:xfrm>
          <a:prstGeom prst="rect">
            <a:avLst/>
          </a:prstGeom>
          <a:noFill/>
        </p:spPr>
        <p:txBody>
          <a:bodyPr wrap="square" rtlCol="0">
            <a:spAutoFit/>
          </a:bodyPr>
          <a:lstStyle/>
          <a:p>
            <a:r>
              <a:rPr lang="en-US" altLang="zh-CN" sz="2800" b="1" dirty="0" smtClean="0">
                <a:latin typeface="微软雅黑" panose="020B0503020204020204" pitchFamily="34" charset="-122"/>
                <a:ea typeface="微软雅黑" panose="020B0503020204020204" pitchFamily="34" charset="-122"/>
              </a:rPr>
              <a:t>2017</a:t>
            </a:r>
            <a:r>
              <a:rPr lang="zh-CN" altLang="en-US" sz="2800" b="1" dirty="0" smtClean="0">
                <a:latin typeface="微软雅黑" panose="020B0503020204020204" pitchFamily="34" charset="-122"/>
                <a:ea typeface="微软雅黑" panose="020B0503020204020204" pitchFamily="34" charset="-122"/>
              </a:rPr>
              <a:t>年工作情况</a:t>
            </a:r>
            <a:endParaRPr lang="zh-CN" altLang="en-US" sz="2800" b="1" dirty="0">
              <a:latin typeface="微软雅黑" panose="020B0503020204020204" pitchFamily="34" charset="-122"/>
              <a:ea typeface="微软雅黑" panose="020B0503020204020204" pitchFamily="34" charset="-122"/>
            </a:endParaRPr>
          </a:p>
        </p:txBody>
      </p:sp>
      <p:sp>
        <p:nvSpPr>
          <p:cNvPr id="10" name="TextBox 15"/>
          <p:cNvSpPr txBox="1"/>
          <p:nvPr/>
        </p:nvSpPr>
        <p:spPr>
          <a:xfrm>
            <a:off x="627461" y="4920885"/>
            <a:ext cx="10370917" cy="1144609"/>
          </a:xfrm>
          <a:prstGeom prst="rect">
            <a:avLst/>
          </a:prstGeom>
          <a:noFill/>
        </p:spPr>
        <p:txBody>
          <a:bodyPr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latin typeface="微软雅黑" panose="020B0503020204020204" pitchFamily="34" charset="-122"/>
                <a:ea typeface="微软雅黑" panose="020B0503020204020204" pitchFamily="34" charset="-122"/>
              </a:rPr>
              <a:t>输入这里</a:t>
            </a:r>
            <a:r>
              <a:rPr lang="zh-CN" altLang="en-US" sz="1200" dirty="0">
                <a:latin typeface="微软雅黑" panose="020B0503020204020204" pitchFamily="34" charset="-122"/>
                <a:ea typeface="微软雅黑" panose="020B0503020204020204" pitchFamily="34" charset="-122"/>
              </a:rPr>
              <a:t>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latin typeface="微软雅黑" panose="020B0503020204020204" pitchFamily="34" charset="-122"/>
                <a:ea typeface="微软雅黑" panose="020B0503020204020204" pitchFamily="34" charset="-122"/>
              </a:rPr>
              <a:t>输入</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1796212" y="772829"/>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625555" y="772829"/>
            <a:ext cx="2341315" cy="2341315"/>
          </a:xfrm>
          <a:prstGeom prst="flowChartConnector">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KSO_Shape"/>
          <p:cNvSpPr/>
          <p:nvPr/>
        </p:nvSpPr>
        <p:spPr>
          <a:xfrm>
            <a:off x="1304087" y="990986"/>
            <a:ext cx="984250" cy="19050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F6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1936889" y="4002004"/>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766231" y="4002004"/>
            <a:ext cx="2341315" cy="2341315"/>
          </a:xfrm>
          <a:prstGeom prst="flowChartConnector">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KSO_Shape"/>
          <p:cNvSpPr/>
          <p:nvPr/>
        </p:nvSpPr>
        <p:spPr>
          <a:xfrm>
            <a:off x="1552713" y="4220161"/>
            <a:ext cx="768350" cy="1905000"/>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 name="直接连接符 2"/>
          <p:cNvCxnSpPr/>
          <p:nvPr/>
        </p:nvCxnSpPr>
        <p:spPr>
          <a:xfrm>
            <a:off x="9418958" y="1284205"/>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418958" y="4678928"/>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05263" y="4627065"/>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a:t>
            </a:r>
            <a:r>
              <a:rPr lang="zh-CN" altLang="en-US" sz="4400" b="1" dirty="0" smtClean="0">
                <a:solidFill>
                  <a:schemeClr val="bg1"/>
                </a:solidFill>
                <a:latin typeface="微软雅黑" panose="020B0503020204020204" pitchFamily="34" charset="-122"/>
                <a:ea typeface="微软雅黑" panose="020B0503020204020204" pitchFamily="34" charset="-122"/>
              </a:rPr>
              <a:t>标题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0" name="TextBox 4"/>
          <p:cNvSpPr txBox="1">
            <a:spLocks noChangeArrowheads="1"/>
          </p:cNvSpPr>
          <p:nvPr/>
        </p:nvSpPr>
        <p:spPr bwMode="auto">
          <a:xfrm>
            <a:off x="5511995" y="4750176"/>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chemeClr val="bg1"/>
                </a:solidFill>
                <a:latin typeface="Franklin Gothic Book" panose="020B0503020102020204" pitchFamily="34" charset="0"/>
                <a:ea typeface="微软雅黑" panose="020B0503020204020204" pitchFamily="34" charset="-122"/>
              </a:rPr>
              <a:t>击</a:t>
            </a:r>
            <a:r>
              <a:rPr lang="zh-CN" altLang="en-US" dirty="0">
                <a:solidFill>
                  <a:schemeClr val="bg1"/>
                </a:solidFill>
                <a:latin typeface="Franklin Gothic Book" panose="020B0503020102020204" pitchFamily="34" charset="0"/>
                <a:ea typeface="微软雅黑" panose="020B0503020204020204" pitchFamily="34" charset="-122"/>
              </a:rPr>
              <a:t>点添加文字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添加文字说明</a:t>
            </a: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p:txBody>
      </p:sp>
      <p:sp>
        <p:nvSpPr>
          <p:cNvPr id="21" name="文本框 20"/>
          <p:cNvSpPr txBox="1"/>
          <p:nvPr/>
        </p:nvSpPr>
        <p:spPr>
          <a:xfrm>
            <a:off x="3770126" y="1261864"/>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a:t>
            </a:r>
            <a:r>
              <a:rPr lang="zh-CN" altLang="en-US" sz="4400" b="1" dirty="0" smtClean="0">
                <a:solidFill>
                  <a:schemeClr val="bg1"/>
                </a:solidFill>
                <a:latin typeface="微软雅黑" panose="020B0503020204020204" pitchFamily="34" charset="-122"/>
                <a:ea typeface="微软雅黑" panose="020B0503020204020204" pitchFamily="34" charset="-122"/>
              </a:rPr>
              <a:t>标题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2" name="TextBox 4"/>
          <p:cNvSpPr txBox="1">
            <a:spLocks noChangeArrowheads="1"/>
          </p:cNvSpPr>
          <p:nvPr/>
        </p:nvSpPr>
        <p:spPr bwMode="auto">
          <a:xfrm>
            <a:off x="5476858" y="1384975"/>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chemeClr val="bg1"/>
                </a:solidFill>
                <a:latin typeface="Franklin Gothic Book" panose="020B0503020102020204" pitchFamily="34" charset="0"/>
                <a:ea typeface="微软雅黑" panose="020B0503020204020204" pitchFamily="34" charset="-122"/>
              </a:rPr>
              <a:t>击</a:t>
            </a:r>
            <a:r>
              <a:rPr lang="zh-CN" altLang="en-US" dirty="0">
                <a:solidFill>
                  <a:schemeClr val="bg1"/>
                </a:solidFill>
                <a:latin typeface="Franklin Gothic Book" panose="020B0503020102020204" pitchFamily="34" charset="0"/>
                <a:ea typeface="微软雅黑" panose="020B0503020204020204" pitchFamily="34" charset="-122"/>
              </a:rPr>
              <a:t>点添加文字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添加文字说明</a:t>
            </a: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p:txBody>
      </p:sp>
      <p:sp>
        <p:nvSpPr>
          <p:cNvPr id="23" name="文本框 22"/>
          <p:cNvSpPr txBox="1"/>
          <p:nvPr/>
        </p:nvSpPr>
        <p:spPr>
          <a:xfrm>
            <a:off x="9484102" y="1570896"/>
            <a:ext cx="1848885" cy="769441"/>
          </a:xfrm>
          <a:prstGeom prst="rect">
            <a:avLst/>
          </a:prstGeom>
          <a:noFill/>
        </p:spPr>
        <p:txBody>
          <a:bodyPr wrap="square" rtlCol="0">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rPr>
              <a:t>95%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84102" y="4965619"/>
            <a:ext cx="1848885"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7</a:t>
            </a:r>
            <a:r>
              <a:rPr lang="en-US" altLang="zh-CN" sz="4400" b="1" dirty="0" smtClean="0">
                <a:solidFill>
                  <a:schemeClr val="bg1"/>
                </a:solidFill>
                <a:latin typeface="微软雅黑" panose="020B0503020204020204" pitchFamily="34" charset="-122"/>
                <a:ea typeface="微软雅黑" panose="020B0503020204020204" pitchFamily="34" charset="-122"/>
              </a:rPr>
              <a:t>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487541" y="2932905"/>
            <a:ext cx="1474994" cy="15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smtClean="0">
                <a:solidFill>
                  <a:srgbClr val="7D7D7D"/>
                </a:solidFill>
                <a:latin typeface="微软雅黑" panose="020B0503020204020204" pitchFamily="34" charset="-122"/>
                <a:ea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948533" y="1719964"/>
            <a:ext cx="4306428" cy="403837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8CBF00"/>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6" name="组合 5"/>
          <p:cNvGrpSpPr/>
          <p:nvPr/>
        </p:nvGrpSpPr>
        <p:grpSpPr>
          <a:xfrm>
            <a:off x="7765430" y="1902978"/>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0" name="组合 1"/>
          <p:cNvGrpSpPr/>
          <p:nvPr/>
        </p:nvGrpSpPr>
        <p:grpSpPr>
          <a:xfrm>
            <a:off x="4252481" y="1678738"/>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A8898"/>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13" name="组合 12"/>
          <p:cNvGrpSpPr/>
          <p:nvPr/>
        </p:nvGrpSpPr>
        <p:grpSpPr>
          <a:xfrm>
            <a:off x="2020161" y="1909298"/>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7" name="组合 3"/>
          <p:cNvGrpSpPr/>
          <p:nvPr/>
        </p:nvGrpSpPr>
        <p:grpSpPr>
          <a:xfrm>
            <a:off x="4231972" y="1274470"/>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CF103E"/>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3B3B3B"/>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3B3B3B"/>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20" name="组合 19"/>
          <p:cNvGrpSpPr/>
          <p:nvPr/>
        </p:nvGrpSpPr>
        <p:grpSpPr>
          <a:xfrm>
            <a:off x="7635589" y="4665273"/>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3B3B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5584" y="237537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3" name="椭圆 2"/>
          <p:cNvSpPr/>
          <p:nvPr/>
        </p:nvSpPr>
        <p:spPr>
          <a:xfrm>
            <a:off x="8508593" y="2397030"/>
            <a:ext cx="2650935" cy="2650935"/>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椭圆 1"/>
          <p:cNvSpPr/>
          <p:nvPr/>
        </p:nvSpPr>
        <p:spPr>
          <a:xfrm>
            <a:off x="3545271"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椭圆 1"/>
          <p:cNvSpPr/>
          <p:nvPr/>
        </p:nvSpPr>
        <p:spPr>
          <a:xfrm>
            <a:off x="6024958"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6" name="TextBox 14"/>
          <p:cNvSpPr txBox="1"/>
          <p:nvPr/>
        </p:nvSpPr>
        <p:spPr>
          <a:xfrm>
            <a:off x="2056117" y="2390256"/>
            <a:ext cx="601447" cy="754694"/>
          </a:xfrm>
          <a:prstGeom prst="rect">
            <a:avLst/>
          </a:prstGeom>
          <a:noFill/>
        </p:spPr>
        <p:txBody>
          <a:bodyPr wrap="none" rtlCol="0">
            <a:spAutoFit/>
          </a:bodyPr>
          <a:lstStyle/>
          <a:p>
            <a:pPr algn="ctr">
              <a:lnSpc>
                <a:spcPct val="150000"/>
              </a:lnSpc>
            </a:pPr>
            <a:r>
              <a:rPr lang="en-US" altLang="zh-CN" sz="3200" b="1" dirty="0" smtClean="0">
                <a:solidFill>
                  <a:schemeClr val="bg1"/>
                </a:solidFill>
              </a:rPr>
              <a:t>01</a:t>
            </a:r>
            <a:endParaRPr lang="zh-CN" altLang="en-US" sz="3200" b="1" dirty="0">
              <a:solidFill>
                <a:schemeClr val="bg1"/>
              </a:solidFill>
            </a:endParaRPr>
          </a:p>
        </p:txBody>
      </p:sp>
      <p:sp>
        <p:nvSpPr>
          <p:cNvPr id="7" name="TextBox 15"/>
          <p:cNvSpPr txBox="1"/>
          <p:nvPr/>
        </p:nvSpPr>
        <p:spPr>
          <a:xfrm>
            <a:off x="4576683" y="2390256"/>
            <a:ext cx="601448" cy="830997"/>
          </a:xfrm>
          <a:prstGeom prst="rect">
            <a:avLst/>
          </a:prstGeom>
          <a:noFill/>
        </p:spPr>
        <p:txBody>
          <a:bodyPr wrap="none" rtlCol="0">
            <a:spAutoFit/>
          </a:bodyPr>
          <a:lstStyle/>
          <a:p>
            <a:pPr algn="ctr">
              <a:lnSpc>
                <a:spcPct val="150000"/>
              </a:lnSpc>
            </a:pPr>
            <a:r>
              <a:rPr lang="en-US" altLang="zh-CN" sz="3200" b="1" dirty="0" smtClean="0">
                <a:solidFill>
                  <a:schemeClr val="bg1"/>
                </a:solidFill>
              </a:rPr>
              <a:t>02</a:t>
            </a:r>
            <a:endParaRPr lang="zh-CN" altLang="en-US" sz="3200" b="1" dirty="0">
              <a:solidFill>
                <a:schemeClr val="bg1"/>
              </a:solidFill>
            </a:endParaRPr>
          </a:p>
        </p:txBody>
      </p:sp>
      <p:sp>
        <p:nvSpPr>
          <p:cNvPr id="8" name="TextBox 16"/>
          <p:cNvSpPr txBox="1"/>
          <p:nvPr/>
        </p:nvSpPr>
        <p:spPr>
          <a:xfrm>
            <a:off x="7000077" y="2390256"/>
            <a:ext cx="601447" cy="754694"/>
          </a:xfrm>
          <a:prstGeom prst="rect">
            <a:avLst/>
          </a:prstGeom>
          <a:noFill/>
        </p:spPr>
        <p:txBody>
          <a:bodyPr wrap="none" rtlCol="0">
            <a:spAutoFit/>
          </a:bodyPr>
          <a:lstStyle/>
          <a:p>
            <a:pPr algn="ctr">
              <a:lnSpc>
                <a:spcPct val="150000"/>
              </a:lnSpc>
            </a:pPr>
            <a:r>
              <a:rPr lang="en-US" altLang="zh-CN" sz="3200" b="1" dirty="0" smtClean="0">
                <a:solidFill>
                  <a:schemeClr val="bg1"/>
                </a:solidFill>
              </a:rPr>
              <a:t>03</a:t>
            </a:r>
            <a:endParaRPr lang="zh-CN" altLang="en-US" sz="3200" b="1" dirty="0">
              <a:solidFill>
                <a:schemeClr val="bg1"/>
              </a:solidFill>
            </a:endParaRPr>
          </a:p>
        </p:txBody>
      </p:sp>
      <p:sp>
        <p:nvSpPr>
          <p:cNvPr id="9" name="TextBox 17"/>
          <p:cNvSpPr txBox="1"/>
          <p:nvPr/>
        </p:nvSpPr>
        <p:spPr>
          <a:xfrm>
            <a:off x="9569336" y="2390256"/>
            <a:ext cx="601448" cy="830997"/>
          </a:xfrm>
          <a:prstGeom prst="rect">
            <a:avLst/>
          </a:prstGeom>
          <a:noFill/>
        </p:spPr>
        <p:txBody>
          <a:bodyPr wrap="none" rtlCol="0">
            <a:spAutoFit/>
          </a:bodyPr>
          <a:lstStyle/>
          <a:p>
            <a:pPr algn="ctr">
              <a:lnSpc>
                <a:spcPct val="150000"/>
              </a:lnSpc>
            </a:pPr>
            <a:r>
              <a:rPr lang="en-US" altLang="zh-CN" sz="3200" b="1" dirty="0" smtClean="0">
                <a:solidFill>
                  <a:schemeClr val="bg1"/>
                </a:solidFill>
              </a:rPr>
              <a:t>04</a:t>
            </a:r>
            <a:endParaRPr lang="zh-CN" altLang="en-US" sz="3200" b="1" dirty="0">
              <a:solidFill>
                <a:schemeClr val="bg1"/>
              </a:solidFill>
            </a:endParaRPr>
          </a:p>
        </p:txBody>
      </p:sp>
      <p:cxnSp>
        <p:nvCxnSpPr>
          <p:cNvPr id="10" name="直接连接符 9"/>
          <p:cNvCxnSpPr/>
          <p:nvPr/>
        </p:nvCxnSpPr>
        <p:spPr>
          <a:xfrm>
            <a:off x="1371460"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75381" y="3218262"/>
            <a:ext cx="181946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55066"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47258" y="3218262"/>
            <a:ext cx="203128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110191" y="3385111"/>
            <a:ext cx="2473754" cy="43851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5" name="TextBox 23"/>
          <p:cNvSpPr txBox="1"/>
          <p:nvPr/>
        </p:nvSpPr>
        <p:spPr>
          <a:xfrm>
            <a:off x="1110191" y="3874916"/>
            <a:ext cx="2473754" cy="377411"/>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24"/>
          <p:cNvSpPr txBox="1"/>
          <p:nvPr/>
        </p:nvSpPr>
        <p:spPr>
          <a:xfrm>
            <a:off x="3669786" y="3385111"/>
            <a:ext cx="2473754" cy="484749"/>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3700780" y="3874916"/>
            <a:ext cx="2473754" cy="41549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6071034" y="3385111"/>
            <a:ext cx="2473754" cy="43851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9" name="TextBox 27"/>
          <p:cNvSpPr txBox="1"/>
          <p:nvPr/>
        </p:nvSpPr>
        <p:spPr>
          <a:xfrm>
            <a:off x="6071034" y="3874916"/>
            <a:ext cx="2473754" cy="377411"/>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TextBox 28"/>
          <p:cNvSpPr txBox="1"/>
          <p:nvPr/>
        </p:nvSpPr>
        <p:spPr>
          <a:xfrm>
            <a:off x="8709944" y="3425107"/>
            <a:ext cx="2473754" cy="484749"/>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8740938" y="3914912"/>
            <a:ext cx="2473754" cy="41549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KSO_Shape"/>
          <p:cNvSpPr/>
          <p:nvPr/>
        </p:nvSpPr>
        <p:spPr>
          <a:xfrm>
            <a:off x="1852179"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KSO_Shape"/>
          <p:cNvSpPr/>
          <p:nvPr/>
        </p:nvSpPr>
        <p:spPr>
          <a:xfrm>
            <a:off x="1819207" y="5464712"/>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509983"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flipH="1">
            <a:off x="10823309" y="549940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463861" y="1073142"/>
            <a:ext cx="1407758" cy="369332"/>
          </a:xfrm>
          <a:prstGeom prst="rect">
            <a:avLst/>
          </a:prstGeom>
          <a:noFill/>
        </p:spPr>
        <p:txBody>
          <a:bodyPr wrap="none" rtlCol="0">
            <a:spAutoFit/>
          </a:bodyPr>
          <a:lstStyle/>
          <a:p>
            <a:r>
              <a:rPr lang="en-US" altLang="zh-CN" b="1" dirty="0" smtClean="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463861" y="1344519"/>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400028" y="5189656"/>
            <a:ext cx="1407758" cy="369332"/>
          </a:xfrm>
          <a:prstGeom prst="rect">
            <a:avLst/>
          </a:prstGeom>
          <a:noFill/>
        </p:spPr>
        <p:txBody>
          <a:bodyPr wrap="none" rtlCol="0">
            <a:spAutoFit/>
          </a:bodyPr>
          <a:lstStyle/>
          <a:p>
            <a:r>
              <a:rPr lang="en-US" altLang="zh-CN" b="1" dirty="0" smtClean="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400028" y="5461033"/>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826859" y="1073142"/>
            <a:ext cx="1407758" cy="369332"/>
          </a:xfrm>
          <a:prstGeom prst="rect">
            <a:avLst/>
          </a:prstGeom>
          <a:noFill/>
        </p:spPr>
        <p:txBody>
          <a:bodyPr wrap="none" rtlCol="0">
            <a:spAutoFit/>
          </a:bodyPr>
          <a:lstStyle/>
          <a:p>
            <a:pPr algn="r"/>
            <a:r>
              <a:rPr lang="en-US" altLang="zh-CN" b="1" dirty="0" smtClean="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000077" y="134451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9173157" y="5208362"/>
            <a:ext cx="1407758" cy="369332"/>
          </a:xfrm>
          <a:prstGeom prst="rect">
            <a:avLst/>
          </a:prstGeom>
          <a:noFill/>
        </p:spPr>
        <p:txBody>
          <a:bodyPr wrap="none" rtlCol="0">
            <a:spAutoFit/>
          </a:bodyPr>
          <a:lstStyle/>
          <a:p>
            <a:pPr algn="r"/>
            <a:r>
              <a:rPr lang="en-US" altLang="zh-CN" b="1" dirty="0" smtClean="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346375" y="547973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8" y="1"/>
            <a:ext cx="6096001" cy="685800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616347" y="2327469"/>
            <a:ext cx="3599720"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简单文字概</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述这里</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输入简单的文字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概述这里入简单</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输入简单</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p>
        </p:txBody>
      </p:sp>
      <p:sp>
        <p:nvSpPr>
          <p:cNvPr id="5" name="TextBox 13"/>
          <p:cNvSpPr txBox="1"/>
          <p:nvPr/>
        </p:nvSpPr>
        <p:spPr>
          <a:xfrm>
            <a:off x="2416285" y="1866446"/>
            <a:ext cx="2719789" cy="400110"/>
          </a:xfrm>
          <a:prstGeom prst="rect">
            <a:avLst/>
          </a:prstGeom>
          <a:noFill/>
        </p:spPr>
        <p:txBody>
          <a:bodyPr wrap="square" rtlCol="0">
            <a:spAutoFit/>
          </a:bodyPr>
          <a:lstStyle/>
          <a:p>
            <a:pPr algn="r"/>
            <a:r>
              <a:rPr lang="en-US" altLang="zh-CN" sz="2000" b="1" dirty="0" smtClean="0">
                <a:solidFill>
                  <a:srgbClr val="3A3A3B"/>
                </a:solidFill>
                <a:latin typeface="微软雅黑" panose="020B0503020204020204" pitchFamily="34" charset="-122"/>
                <a:ea typeface="微软雅黑" panose="020B0503020204020204" pitchFamily="34" charset="-122"/>
              </a:rPr>
              <a:t>2014</a:t>
            </a:r>
            <a:r>
              <a:rPr lang="zh-CN" altLang="en-US" sz="2000" b="1" dirty="0" smtClean="0">
                <a:solidFill>
                  <a:srgbClr val="3A3A3B"/>
                </a:solidFill>
                <a:latin typeface="微软雅黑" panose="020B0503020204020204" pitchFamily="34" charset="-122"/>
                <a:ea typeface="微软雅黑" panose="020B0503020204020204" pitchFamily="34" charset="-122"/>
              </a:rPr>
              <a:t>年工作情况</a:t>
            </a:r>
            <a:endParaRPr lang="zh-CN" altLang="en-US" sz="2000" b="1" dirty="0">
              <a:solidFill>
                <a:srgbClr val="3A3A3B"/>
              </a:solidFill>
              <a:latin typeface="微软雅黑" panose="020B0503020204020204" pitchFamily="34" charset="-122"/>
              <a:ea typeface="微软雅黑" panose="020B0503020204020204" pitchFamily="34" charset="-122"/>
            </a:endParaRPr>
          </a:p>
        </p:txBody>
      </p:sp>
      <p:sp>
        <p:nvSpPr>
          <p:cNvPr id="6" name="TextBox 14"/>
          <p:cNvSpPr txBox="1"/>
          <p:nvPr/>
        </p:nvSpPr>
        <p:spPr>
          <a:xfrm>
            <a:off x="6895938" y="1876768"/>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p>
        </p:txBody>
      </p:sp>
      <p:sp>
        <p:nvSpPr>
          <p:cNvPr id="8" name="矩形 7"/>
          <p:cNvSpPr/>
          <p:nvPr/>
        </p:nvSpPr>
        <p:spPr>
          <a:xfrm>
            <a:off x="3096232" y="4392257"/>
            <a:ext cx="187985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计划完成：</a:t>
            </a:r>
            <a:r>
              <a:rPr lang="en-US" altLang="zh-CN" sz="1100" dirty="0" smtClean="0">
                <a:solidFill>
                  <a:schemeClr val="bg1"/>
                </a:solidFill>
                <a:latin typeface="微软雅黑" panose="020B0503020204020204" pitchFamily="34" charset="-122"/>
                <a:ea typeface="微软雅黑" panose="020B0503020204020204" pitchFamily="34" charset="-122"/>
              </a:rPr>
              <a:t>30</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TextBox 20"/>
          <p:cNvSpPr txBox="1"/>
          <p:nvPr/>
        </p:nvSpPr>
        <p:spPr>
          <a:xfrm>
            <a:off x="2896248" y="4792226"/>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100" dirty="0" smtClean="0">
                <a:solidFill>
                  <a:schemeClr val="bg1"/>
                </a:solidFill>
                <a:latin typeface="微软雅黑" panose="020B0503020204020204" pitchFamily="34" charset="-122"/>
                <a:ea typeface="微软雅黑" panose="020B0503020204020204" pitchFamily="34" charset="-122"/>
              </a:rPr>
              <a:t>300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3376211" y="5265860"/>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回款数：</a:t>
            </a:r>
            <a:r>
              <a:rPr lang="en-US" altLang="zh-CN" sz="1100" dirty="0" smtClean="0">
                <a:solidFill>
                  <a:schemeClr val="bg1"/>
                </a:solidFill>
                <a:latin typeface="微软雅黑" panose="020B0503020204020204" pitchFamily="34" charset="-122"/>
                <a:ea typeface="微软雅黑" panose="020B0503020204020204" pitchFamily="34" charset="-122"/>
              </a:rPr>
              <a:t>100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计划完成：</a:t>
            </a:r>
            <a:r>
              <a:rPr lang="en-US" altLang="zh-CN" sz="1100" dirty="0" smtClean="0">
                <a:latin typeface="微软雅黑" panose="020B0503020204020204" pitchFamily="34" charset="-122"/>
                <a:ea typeface="微软雅黑" panose="020B0503020204020204" pitchFamily="34" charset="-122"/>
              </a:rPr>
              <a:t>20</a:t>
            </a:r>
            <a:r>
              <a:rPr lang="zh-CN" altLang="en-US" sz="1100" dirty="0" smtClean="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实际完成数目：</a:t>
            </a:r>
            <a:r>
              <a:rPr lang="en-US" altLang="zh-CN" sz="1100" dirty="0" smtClean="0">
                <a:latin typeface="微软雅黑" panose="020B0503020204020204" pitchFamily="34" charset="-122"/>
                <a:ea typeface="微软雅黑" panose="020B0503020204020204" pitchFamily="34" charset="-122"/>
              </a:rPr>
              <a:t>200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回款数：</a:t>
            </a:r>
            <a:r>
              <a:rPr lang="en-US" altLang="zh-CN" sz="1100" dirty="0" smtClean="0">
                <a:latin typeface="微软雅黑" panose="020B0503020204020204" pitchFamily="34" charset="-122"/>
                <a:ea typeface="微软雅黑" panose="020B0503020204020204" pitchFamily="34" charset="-122"/>
              </a:rPr>
              <a:t>100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cxnSp>
        <p:nvCxnSpPr>
          <p:cNvPr id="12" name="直接连接符 11"/>
          <p:cNvCxnSpPr/>
          <p:nvPr/>
        </p:nvCxnSpPr>
        <p:spPr>
          <a:xfrm>
            <a:off x="5127790" y="4355229"/>
            <a:ext cx="30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3"/>
          <p:cNvSpPr>
            <a:spLocks noChangeArrowheads="1"/>
          </p:cNvSpPr>
          <p:nvPr/>
        </p:nvSpPr>
        <p:spPr bwMode="auto">
          <a:xfrm>
            <a:off x="4902182" y="4380805"/>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2017</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计划</a:t>
            </a:r>
          </a:p>
        </p:txBody>
      </p:sp>
      <p:sp>
        <p:nvSpPr>
          <p:cNvPr id="14" name="矩形 13"/>
          <p:cNvSpPr/>
          <p:nvPr/>
        </p:nvSpPr>
        <p:spPr>
          <a:xfrm>
            <a:off x="5792554" y="3940245"/>
            <a:ext cx="235923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2015 work plan</a:t>
            </a:r>
          </a:p>
        </p:txBody>
      </p:sp>
      <p:sp>
        <p:nvSpPr>
          <p:cNvPr id="6" name="矩形 5"/>
          <p:cNvSpPr/>
          <p:nvPr/>
        </p:nvSpPr>
        <p:spPr>
          <a:xfrm>
            <a:off x="8451055" y="715852"/>
            <a:ext cx="2523448"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3</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C00000"/>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299674" y="1467691"/>
            <a:ext cx="2349500" cy="2066925"/>
            <a:chOff x="1712" y="1389"/>
            <a:chExt cx="1480" cy="1302"/>
          </a:xfrm>
          <a:solidFill>
            <a:srgbClr val="3A8898"/>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04661" y="2423366"/>
            <a:ext cx="2057400" cy="2192338"/>
            <a:chOff x="2854" y="1996"/>
            <a:chExt cx="1296" cy="1381"/>
          </a:xfrm>
          <a:solidFill>
            <a:srgbClr val="FCC818"/>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209186" y="3766391"/>
            <a:ext cx="2493963" cy="1395413"/>
            <a:chOff x="1655" y="2837"/>
            <a:chExt cx="1571" cy="879"/>
          </a:xfrm>
          <a:solidFill>
            <a:srgbClr val="EA5322"/>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8" name="文本框 17"/>
          <p:cNvSpPr txBox="1"/>
          <p:nvPr/>
        </p:nvSpPr>
        <p:spPr>
          <a:xfrm>
            <a:off x="1506838" y="4514642"/>
            <a:ext cx="2556865" cy="369332"/>
          </a:xfrm>
          <a:prstGeom prst="rect">
            <a:avLst/>
          </a:prstGeom>
          <a:noFill/>
        </p:spPr>
        <p:txBody>
          <a:bodyPr wrap="square" rtlCol="0">
            <a:spAutoFit/>
          </a:bodyPr>
          <a:lstStyle/>
          <a:p>
            <a:pPr algn="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1506838" y="3992610"/>
            <a:ext cx="2556865" cy="584775"/>
          </a:xfrm>
          <a:prstGeom prst="rect">
            <a:avLst/>
          </a:prstGeom>
          <a:noFill/>
        </p:spPr>
        <p:txBody>
          <a:bodyPr wrap="square" rtlCol="0">
            <a:spAutoFit/>
          </a:bodyPr>
          <a:lstStyle/>
          <a:p>
            <a:pPr algn="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7937994" y="4473177"/>
            <a:ext cx="2556865"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7937994" y="3951145"/>
            <a:ext cx="2556865" cy="58477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4721996" y="1117795"/>
            <a:ext cx="2556865" cy="369332"/>
          </a:xfrm>
          <a:prstGeom prst="rect">
            <a:avLst/>
          </a:prstGeom>
          <a:noFill/>
        </p:spPr>
        <p:txBody>
          <a:bodyPr wrap="square" rtlCol="0">
            <a:spAutoFit/>
          </a:bodyPr>
          <a:lstStyle/>
          <a:p>
            <a:pPr algn="ct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4721996" y="595763"/>
            <a:ext cx="2556865" cy="584775"/>
          </a:xfrm>
          <a:prstGeom prst="rect">
            <a:avLst/>
          </a:prstGeom>
          <a:noFill/>
        </p:spPr>
        <p:txBody>
          <a:bodyPr wrap="squar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7" name="Freeform 5"/>
          <p:cNvSpPr>
            <a:spLocks noEditPoints="1"/>
          </p:cNvSpPr>
          <p:nvPr/>
        </p:nvSpPr>
        <p:spPr bwMode="auto">
          <a:xfrm>
            <a:off x="1209675" y="5502275"/>
            <a:ext cx="765175" cy="768350"/>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B3B3B"/>
          </a:solidFill>
          <a:ln>
            <a:noFill/>
          </a:ln>
        </p:spPr>
        <p:txBody>
          <a:bodyPr vert="horz" wrap="square" lIns="91440" tIns="45720" rIns="91440" bIns="45720" numCol="1" anchor="t" anchorCtr="0" compatLnSpc="1"/>
          <a:lstStyle/>
          <a:p>
            <a:endParaRPr lang="zh-CN" altLang="en-US"/>
          </a:p>
        </p:txBody>
      </p:sp>
      <p:sp>
        <p:nvSpPr>
          <p:cNvPr id="25" name="TextBox 15"/>
          <p:cNvSpPr txBox="1"/>
          <p:nvPr/>
        </p:nvSpPr>
        <p:spPr>
          <a:xfrm>
            <a:off x="2386202" y="5345779"/>
            <a:ext cx="8279759"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latin typeface="微软雅黑" panose="020B0503020204020204" pitchFamily="34" charset="-122"/>
                <a:ea typeface="微软雅黑" panose="020B0503020204020204" pitchFamily="34" charset="-122"/>
              </a:rPr>
              <a:t>输入这里</a:t>
            </a:r>
            <a:r>
              <a:rPr lang="zh-CN" altLang="en-US" sz="1400" dirty="0">
                <a:latin typeface="微软雅黑" panose="020B0503020204020204" pitchFamily="34" charset="-122"/>
                <a:ea typeface="微软雅黑" panose="020B0503020204020204" pitchFamily="34" charset="-122"/>
              </a:rPr>
              <a:t>输入简单的文字概述这里输入简单字概述这里输入简单简单的文字</a:t>
            </a:r>
            <a:r>
              <a:rPr lang="zh-CN" altLang="en-US" sz="1400" dirty="0" smtClean="0">
                <a:latin typeface="微软雅黑" panose="020B0503020204020204" pitchFamily="34" charset="-122"/>
                <a:ea typeface="微软雅黑" panose="020B0503020204020204" pitchFamily="34" charset="-122"/>
              </a:rPr>
              <a:t>概述</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3340863"/>
            <a:ext cx="12192000" cy="3517138"/>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04782" y="3612885"/>
            <a:ext cx="2056319" cy="2048849"/>
            <a:chOff x="2274297" y="577851"/>
            <a:chExt cx="2702660" cy="2692842"/>
          </a:xfrm>
          <a:solidFill>
            <a:srgbClr val="FF5443"/>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46215"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391859" y="3612885"/>
            <a:ext cx="2056319" cy="2048849"/>
            <a:chOff x="2274297" y="577851"/>
            <a:chExt cx="2702660" cy="2692842"/>
          </a:xfrm>
          <a:solidFill>
            <a:srgbClr val="FCC818"/>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33292"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183762" y="3033085"/>
            <a:ext cx="697627" cy="646331"/>
          </a:xfrm>
          <a:prstGeom prst="rect">
            <a:avLst/>
          </a:prstGeom>
          <a:noFill/>
        </p:spPr>
        <p:txBody>
          <a:bodyPr wrap="none" rtlCol="0">
            <a:spAutoFit/>
          </a:bodyPr>
          <a:lstStyle/>
          <a:p>
            <a:r>
              <a:rPr lang="en-US" altLang="zh-CN" sz="3600" b="1" dirty="0" smtClean="0">
                <a:solidFill>
                  <a:srgbClr val="EA5322"/>
                </a:solidFill>
                <a:latin typeface="Arial Unicode MS" panose="020B0604020202020204" charset="-122"/>
                <a:ea typeface="Arial Unicode MS" panose="020B0604020202020204" charset="-122"/>
                <a:cs typeface="Arial Unicode MS" panose="020B0604020202020204" charset="-122"/>
              </a:rPr>
              <a:t>01</a:t>
            </a:r>
            <a:endParaRPr lang="zh-CN" altLang="en-US" sz="900" b="1" dirty="0">
              <a:solidFill>
                <a:srgbClr val="EA5322"/>
              </a:solidFill>
              <a:latin typeface="Arial Unicode MS" panose="020B0604020202020204" charset="-122"/>
              <a:ea typeface="Arial Unicode MS" panose="020B0604020202020204" charset="-122"/>
              <a:cs typeface="Arial Unicode MS" panose="020B0604020202020204" charset="-122"/>
            </a:endParaRPr>
          </a:p>
        </p:txBody>
      </p:sp>
      <p:sp>
        <p:nvSpPr>
          <p:cNvPr id="20" name="TextBox 25"/>
          <p:cNvSpPr txBox="1"/>
          <p:nvPr/>
        </p:nvSpPr>
        <p:spPr>
          <a:xfrm>
            <a:off x="3315107" y="3613386"/>
            <a:ext cx="470706" cy="307777"/>
          </a:xfrm>
          <a:prstGeom prst="rect">
            <a:avLst/>
          </a:prstGeom>
          <a:noFill/>
        </p:spPr>
        <p:txBody>
          <a:bodyPr wrap="none" rtlCol="0">
            <a:spAutoFit/>
          </a:bodyPr>
          <a:lstStyle/>
          <a:p>
            <a:pPr algn="ctr"/>
            <a:r>
              <a:rPr lang="en-US" altLang="zh-CN" sz="1400" dirty="0" smtClean="0">
                <a:solidFill>
                  <a:schemeClr val="bg1"/>
                </a:solidFill>
              </a:rPr>
              <a:t>text</a:t>
            </a:r>
            <a:endParaRPr lang="zh-CN" altLang="en-US" sz="1400" dirty="0">
              <a:solidFill>
                <a:schemeClr val="bg1"/>
              </a:solidFill>
            </a:endParaRPr>
          </a:p>
        </p:txBody>
      </p:sp>
      <p:sp>
        <p:nvSpPr>
          <p:cNvPr id="21" name="TextBox 26"/>
          <p:cNvSpPr txBox="1"/>
          <p:nvPr/>
        </p:nvSpPr>
        <p:spPr>
          <a:xfrm>
            <a:off x="4625926"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anose="020B0604020202020204" charset="-122"/>
                <a:ea typeface="Arial Unicode MS" panose="020B0604020202020204" charset="-122"/>
                <a:cs typeface="Arial Unicode MS" panose="020B0604020202020204" charset="-122"/>
              </a:rPr>
              <a:t>02</a:t>
            </a:r>
            <a:endParaRPr lang="zh-CN" altLang="en-US" sz="900" b="1" dirty="0">
              <a:solidFill>
                <a:schemeClr val="tx1">
                  <a:lumMod val="75000"/>
                  <a:lumOff val="25000"/>
                </a:schemeClr>
              </a:solidFill>
              <a:latin typeface="Arial Unicode MS" panose="020B0604020202020204" charset="-122"/>
              <a:ea typeface="Arial Unicode MS" panose="020B0604020202020204" charset="-122"/>
              <a:cs typeface="Arial Unicode MS" panose="020B0604020202020204" charset="-122"/>
            </a:endParaRPr>
          </a:p>
        </p:txBody>
      </p:sp>
      <p:sp>
        <p:nvSpPr>
          <p:cNvPr id="22" name="TextBox 27"/>
          <p:cNvSpPr txBox="1"/>
          <p:nvPr/>
        </p:nvSpPr>
        <p:spPr>
          <a:xfrm>
            <a:off x="4736570" y="2799004"/>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3" name="TextBox 28"/>
          <p:cNvSpPr txBox="1"/>
          <p:nvPr/>
        </p:nvSpPr>
        <p:spPr>
          <a:xfrm>
            <a:off x="7513003"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anose="020B0604020202020204" charset="-122"/>
                <a:ea typeface="Arial Unicode MS" panose="020B0604020202020204" charset="-122"/>
                <a:cs typeface="Arial Unicode MS" panose="020B0604020202020204" charset="-122"/>
              </a:rPr>
              <a:t>04</a:t>
            </a:r>
            <a:endParaRPr lang="zh-CN" altLang="en-US" sz="900" b="1" dirty="0">
              <a:solidFill>
                <a:schemeClr val="tx1">
                  <a:lumMod val="75000"/>
                  <a:lumOff val="25000"/>
                </a:schemeClr>
              </a:solidFill>
              <a:latin typeface="Arial Unicode MS" panose="020B0604020202020204" charset="-122"/>
              <a:ea typeface="Arial Unicode MS" panose="020B0604020202020204" charset="-122"/>
              <a:cs typeface="Arial Unicode MS" panose="020B0604020202020204" charset="-122"/>
            </a:endParaRPr>
          </a:p>
        </p:txBody>
      </p:sp>
      <p:sp>
        <p:nvSpPr>
          <p:cNvPr id="24" name="TextBox 29"/>
          <p:cNvSpPr txBox="1"/>
          <p:nvPr/>
        </p:nvSpPr>
        <p:spPr>
          <a:xfrm>
            <a:off x="7623647" y="2799004"/>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5" name="TextBox 30"/>
          <p:cNvSpPr txBox="1"/>
          <p:nvPr/>
        </p:nvSpPr>
        <p:spPr>
          <a:xfrm>
            <a:off x="6042035" y="3033085"/>
            <a:ext cx="697627" cy="646331"/>
          </a:xfrm>
          <a:prstGeom prst="rect">
            <a:avLst/>
          </a:prstGeom>
          <a:noFill/>
        </p:spPr>
        <p:txBody>
          <a:bodyPr wrap="none" rtlCol="0">
            <a:spAutoFit/>
          </a:bodyPr>
          <a:lstStyle/>
          <a:p>
            <a:r>
              <a:rPr lang="en-US" altLang="zh-CN" sz="3600" b="1" dirty="0" smtClean="0">
                <a:solidFill>
                  <a:srgbClr val="2E648B"/>
                </a:solidFill>
                <a:latin typeface="Arial Unicode MS" panose="020B0604020202020204" charset="-122"/>
                <a:ea typeface="Arial Unicode MS" panose="020B0604020202020204" charset="-122"/>
                <a:cs typeface="Arial Unicode MS" panose="020B0604020202020204" charset="-122"/>
              </a:rPr>
              <a:t>03</a:t>
            </a:r>
            <a:endParaRPr lang="zh-CN" altLang="en-US" sz="900" b="1" dirty="0">
              <a:solidFill>
                <a:srgbClr val="2E648B"/>
              </a:solidFill>
              <a:latin typeface="Arial Unicode MS" panose="020B0604020202020204" charset="-122"/>
              <a:ea typeface="Arial Unicode MS" panose="020B0604020202020204" charset="-122"/>
              <a:cs typeface="Arial Unicode MS" panose="020B0604020202020204" charset="-122"/>
            </a:endParaRPr>
          </a:p>
        </p:txBody>
      </p:sp>
      <p:sp>
        <p:nvSpPr>
          <p:cNvPr id="26" name="TextBox 31"/>
          <p:cNvSpPr txBox="1"/>
          <p:nvPr/>
        </p:nvSpPr>
        <p:spPr>
          <a:xfrm>
            <a:off x="6173380" y="3613386"/>
            <a:ext cx="470706" cy="307777"/>
          </a:xfrm>
          <a:prstGeom prst="rect">
            <a:avLst/>
          </a:prstGeom>
          <a:noFill/>
        </p:spPr>
        <p:txBody>
          <a:bodyPr wrap="none" rtlCol="0">
            <a:spAutoFit/>
          </a:bodyPr>
          <a:lstStyle/>
          <a:p>
            <a:pPr algn="ctr"/>
            <a:r>
              <a:rPr lang="en-US" altLang="zh-CN" sz="1400" dirty="0" smtClean="0">
                <a:solidFill>
                  <a:schemeClr val="bg1"/>
                </a:solidFill>
              </a:rPr>
              <a:t>text</a:t>
            </a:r>
            <a:endParaRPr lang="zh-CN" altLang="en-US" sz="1400" dirty="0">
              <a:solidFill>
                <a:schemeClr val="bg1"/>
              </a:solidFill>
            </a:endParaRPr>
          </a:p>
        </p:txBody>
      </p:sp>
      <p:sp>
        <p:nvSpPr>
          <p:cNvPr id="27" name="矩形 26"/>
          <p:cNvSpPr/>
          <p:nvPr/>
        </p:nvSpPr>
        <p:spPr>
          <a:xfrm>
            <a:off x="3249902" y="5193325"/>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8" name="矩形 27"/>
          <p:cNvSpPr/>
          <p:nvPr/>
        </p:nvSpPr>
        <p:spPr>
          <a:xfrm>
            <a:off x="4704208"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9" name="矩形 28"/>
          <p:cNvSpPr/>
          <p:nvPr/>
        </p:nvSpPr>
        <p:spPr>
          <a:xfrm>
            <a:off x="6136979" y="5193325"/>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0" name="矩形 29"/>
          <p:cNvSpPr/>
          <p:nvPr/>
        </p:nvSpPr>
        <p:spPr>
          <a:xfrm>
            <a:off x="7579142"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1" name="文本框 30"/>
          <p:cNvSpPr txBox="1"/>
          <p:nvPr/>
        </p:nvSpPr>
        <p:spPr>
          <a:xfrm>
            <a:off x="7890797" y="4465443"/>
            <a:ext cx="2556865"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说明</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点击此处添加文字说明</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说明</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890797" y="3943411"/>
            <a:ext cx="2556865"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5"/>
          <p:cNvSpPr>
            <a:spLocks noEditPoints="1"/>
          </p:cNvSpPr>
          <p:nvPr/>
        </p:nvSpPr>
        <p:spPr bwMode="auto">
          <a:xfrm>
            <a:off x="4758346" y="19451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33405" y="4290333"/>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41979" y="4394876"/>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65649" y="20233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718416" y="839587"/>
            <a:ext cx="5418667" cy="5418667"/>
          </a:xfrm>
          <a:prstGeom prst="quadArrow">
            <a:avLst>
              <a:gd name="adj1" fmla="val 2000"/>
              <a:gd name="adj2" fmla="val 4000"/>
              <a:gd name="adj3" fmla="val 5000"/>
            </a:avLst>
          </a:prstGeom>
          <a:solidFill>
            <a:srgbClr val="59595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070629"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9" name="任意多边形 8"/>
          <p:cNvSpPr/>
          <p:nvPr/>
        </p:nvSpPr>
        <p:spPr>
          <a:xfrm>
            <a:off x="3617403"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2E64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1070629"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A88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1" name="任意多边形 10"/>
          <p:cNvSpPr/>
          <p:nvPr/>
        </p:nvSpPr>
        <p:spPr>
          <a:xfrm>
            <a:off x="3617403"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EA53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3" name="KSO_Shape"/>
          <p:cNvSpPr/>
          <p:nvPr/>
        </p:nvSpPr>
        <p:spPr>
          <a:xfrm>
            <a:off x="6904542" y="119180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KSO_Shape"/>
          <p:cNvSpPr/>
          <p:nvPr/>
        </p:nvSpPr>
        <p:spPr>
          <a:xfrm>
            <a:off x="1793066" y="4116771"/>
            <a:ext cx="722592" cy="120098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KSO_Shape"/>
          <p:cNvSpPr/>
          <p:nvPr/>
        </p:nvSpPr>
        <p:spPr bwMode="auto">
          <a:xfrm>
            <a:off x="1573490" y="1547223"/>
            <a:ext cx="1200984" cy="1166957"/>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17" name="KSO_Shape"/>
          <p:cNvSpPr/>
          <p:nvPr/>
        </p:nvSpPr>
        <p:spPr bwMode="auto">
          <a:xfrm>
            <a:off x="4228748" y="4116771"/>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18" name="KSO_Shape"/>
          <p:cNvSpPr/>
          <p:nvPr/>
        </p:nvSpPr>
        <p:spPr bwMode="auto">
          <a:xfrm>
            <a:off x="4063854" y="153020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20" name="文本框 19"/>
          <p:cNvSpPr txBox="1"/>
          <p:nvPr/>
        </p:nvSpPr>
        <p:spPr>
          <a:xfrm>
            <a:off x="1573490" y="2822823"/>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27713" y="2822823"/>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063854" y="5389668"/>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00560" y="5389668"/>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a:xfrm>
            <a:off x="6904542" y="263523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a:off x="6904542" y="40786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KSO_Shape"/>
          <p:cNvSpPr/>
          <p:nvPr/>
        </p:nvSpPr>
        <p:spPr>
          <a:xfrm>
            <a:off x="6904542" y="552209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485363" y="1157332"/>
            <a:ext cx="1407758" cy="369332"/>
          </a:xfrm>
          <a:prstGeom prst="rect">
            <a:avLst/>
          </a:prstGeom>
          <a:noFill/>
        </p:spPr>
        <p:txBody>
          <a:bodyPr wrap="none" rtlCol="0">
            <a:spAutoFit/>
          </a:bodyPr>
          <a:lstStyle/>
          <a:p>
            <a:r>
              <a:rPr lang="en-US" altLang="zh-CN" b="1" dirty="0" smtClean="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485363" y="1428709"/>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7485363" y="2360174"/>
            <a:ext cx="1407758" cy="369332"/>
          </a:xfrm>
          <a:prstGeom prst="rect">
            <a:avLst/>
          </a:prstGeom>
          <a:noFill/>
        </p:spPr>
        <p:txBody>
          <a:bodyPr wrap="none" rtlCol="0">
            <a:spAutoFit/>
          </a:bodyPr>
          <a:lstStyle/>
          <a:p>
            <a:r>
              <a:rPr lang="en-US" altLang="zh-CN" b="1" dirty="0" smtClean="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30" name="TextBox 15"/>
          <p:cNvSpPr txBox="1"/>
          <p:nvPr/>
        </p:nvSpPr>
        <p:spPr>
          <a:xfrm>
            <a:off x="7485363" y="2631551"/>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7485363" y="3709328"/>
            <a:ext cx="1407758" cy="369332"/>
          </a:xfrm>
          <a:prstGeom prst="rect">
            <a:avLst/>
          </a:prstGeom>
          <a:noFill/>
        </p:spPr>
        <p:txBody>
          <a:bodyPr wrap="none" rtlCol="0">
            <a:spAutoFit/>
          </a:bodyPr>
          <a:lstStyle/>
          <a:p>
            <a:r>
              <a:rPr lang="en-US" altLang="zh-CN" b="1" dirty="0" smtClean="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7485363" y="3980705"/>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7485363" y="5133089"/>
            <a:ext cx="1407758" cy="369332"/>
          </a:xfrm>
          <a:prstGeom prst="rect">
            <a:avLst/>
          </a:prstGeom>
          <a:noFill/>
        </p:spPr>
        <p:txBody>
          <a:bodyPr wrap="none" rtlCol="0">
            <a:spAutoFit/>
          </a:bodyPr>
          <a:lstStyle/>
          <a:p>
            <a:r>
              <a:rPr lang="en-US" altLang="zh-CN" b="1" dirty="0" smtClean="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34" name="TextBox 15"/>
          <p:cNvSpPr txBox="1"/>
          <p:nvPr/>
        </p:nvSpPr>
        <p:spPr>
          <a:xfrm>
            <a:off x="7485363" y="5404466"/>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903288" y="1808163"/>
            <a:ext cx="10385425" cy="3673475"/>
            <a:chOff x="712" y="1139"/>
            <a:chExt cx="5683" cy="2010"/>
          </a:xfrm>
        </p:grpSpPr>
        <p:sp>
          <p:nvSpPr>
            <p:cNvPr id="3" name="Freeform 7"/>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5" name="Oval 9"/>
            <p:cNvSpPr>
              <a:spLocks noChangeArrowheads="1"/>
            </p:cNvSpPr>
            <p:nvPr/>
          </p:nvSpPr>
          <p:spPr bwMode="auto">
            <a:xfrm>
              <a:off x="1107" y="1522"/>
              <a:ext cx="1243" cy="1252"/>
            </a:xfrm>
            <a:prstGeom prst="ellipse">
              <a:avLst/>
            </a:prstGeom>
            <a:solidFill>
              <a:srgbClr val="2E648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6" name="Freeform 10"/>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8" name="Oval 12"/>
            <p:cNvSpPr>
              <a:spLocks noChangeArrowheads="1"/>
            </p:cNvSpPr>
            <p:nvPr/>
          </p:nvSpPr>
          <p:spPr bwMode="auto">
            <a:xfrm>
              <a:off x="3857" y="1765"/>
              <a:ext cx="753" cy="766"/>
            </a:xfrm>
            <a:prstGeom prst="ellipse">
              <a:avLst/>
            </a:prstGeom>
            <a:solidFill>
              <a:srgbClr val="EA532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0" name="Oval 14"/>
            <p:cNvSpPr>
              <a:spLocks noChangeArrowheads="1"/>
            </p:cNvSpPr>
            <p:nvPr/>
          </p:nvSpPr>
          <p:spPr bwMode="auto">
            <a:xfrm>
              <a:off x="5729" y="1927"/>
              <a:ext cx="432" cy="434"/>
            </a:xfrm>
            <a:prstGeom prst="ellipse">
              <a:avLst/>
            </a:prstGeom>
            <a:solidFill>
              <a:srgbClr val="FCC81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1" name="Freeform 15"/>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98"/>
          <p:cNvGrpSpPr>
            <a:grpSpLocks noChangeAspect="1"/>
          </p:cNvGrpSpPr>
          <p:nvPr/>
        </p:nvGrpSpPr>
        <p:grpSpPr bwMode="auto">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13"/>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14"/>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5"/>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6"/>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7"/>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18"/>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20"/>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21"/>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23"/>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4"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7" name="矩形 1"/>
          <p:cNvSpPr>
            <a:spLocks noChangeArrowheads="1"/>
          </p:cNvSpPr>
          <p:nvPr/>
        </p:nvSpPr>
        <p:spPr bwMode="auto">
          <a:xfrm>
            <a:off x="4465453"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p>
        </p:txBody>
      </p:sp>
      <p:sp>
        <p:nvSpPr>
          <p:cNvPr id="38" name="矩形 1"/>
          <p:cNvSpPr>
            <a:spLocks noChangeArrowheads="1"/>
          </p:cNvSpPr>
          <p:nvPr/>
        </p:nvSpPr>
        <p:spPr bwMode="auto">
          <a:xfrm>
            <a:off x="8299558" y="4824741"/>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p>
        </p:txBody>
      </p:sp>
      <p:sp>
        <p:nvSpPr>
          <p:cNvPr id="39" name="矩形 1"/>
          <p:cNvSpPr>
            <a:spLocks noChangeArrowheads="1"/>
          </p:cNvSpPr>
          <p:nvPr/>
        </p:nvSpPr>
        <p:spPr bwMode="auto">
          <a:xfrm>
            <a:off x="8218719"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p>
        </p:txBody>
      </p:sp>
      <p:sp>
        <p:nvSpPr>
          <p:cNvPr id="40" name="矩形 1"/>
          <p:cNvSpPr>
            <a:spLocks noChangeArrowheads="1"/>
          </p:cNvSpPr>
          <p:nvPr/>
        </p:nvSpPr>
        <p:spPr bwMode="auto">
          <a:xfrm>
            <a:off x="4476065" y="4946577"/>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910442"/>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screen">
            <a:grayscl/>
          </a:blip>
          <a:srcRect/>
          <a:stretch>
            <a:fillRect/>
          </a:stretch>
        </p:blipFill>
        <p:spPr>
          <a:xfrm>
            <a:off x="0" y="171170"/>
            <a:ext cx="12192000" cy="1568105"/>
          </a:xfrm>
          <a:prstGeom prst="rect">
            <a:avLst/>
          </a:prstGeom>
        </p:spPr>
      </p:pic>
      <p:sp>
        <p:nvSpPr>
          <p:cNvPr id="38" name="矩形 37"/>
          <p:cNvSpPr/>
          <p:nvPr/>
        </p:nvSpPr>
        <p:spPr>
          <a:xfrm>
            <a:off x="815229"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1152317"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圆角矩形 41"/>
          <p:cNvSpPr/>
          <p:nvPr/>
        </p:nvSpPr>
        <p:spPr>
          <a:xfrm>
            <a:off x="3875274"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圆角矩形 42"/>
          <p:cNvSpPr/>
          <p:nvPr/>
        </p:nvSpPr>
        <p:spPr>
          <a:xfrm>
            <a:off x="6766519"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4" name="圆角矩形 43"/>
          <p:cNvSpPr/>
          <p:nvPr/>
        </p:nvSpPr>
        <p:spPr>
          <a:xfrm>
            <a:off x="9674356"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3" name="矩形 32"/>
          <p:cNvSpPr/>
          <p:nvPr/>
        </p:nvSpPr>
        <p:spPr>
          <a:xfrm>
            <a:off x="3538186"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429431"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9337268"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a:off x="7117791" y="3196091"/>
            <a:ext cx="1258713" cy="875736"/>
            <a:chOff x="3943" y="1320"/>
            <a:chExt cx="1502" cy="1045"/>
          </a:xfrm>
          <a:solidFill>
            <a:schemeClr val="bg1">
              <a:lumMod val="95000"/>
            </a:schemeClr>
          </a:solidFill>
        </p:grpSpPr>
        <p:sp>
          <p:nvSpPr>
            <p:cNvPr id="27" name="Freeform 5"/>
            <p:cNvSpPr/>
            <p:nvPr/>
          </p:nvSpPr>
          <p:spPr bwMode="auto">
            <a:xfrm>
              <a:off x="4352" y="1839"/>
              <a:ext cx="912" cy="526"/>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4211" y="1320"/>
              <a:ext cx="154" cy="189"/>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p:nvPr/>
          </p:nvSpPr>
          <p:spPr bwMode="auto">
            <a:xfrm>
              <a:off x="5003" y="1354"/>
              <a:ext cx="442" cy="364"/>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3943" y="1516"/>
              <a:ext cx="1415" cy="789"/>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31"/>
          <p:cNvGrpSpPr>
            <a:grpSpLocks noChangeAspect="1"/>
          </p:cNvGrpSpPr>
          <p:nvPr/>
        </p:nvGrpSpPr>
        <p:grpSpPr bwMode="auto">
          <a:xfrm>
            <a:off x="1551214" y="3122478"/>
            <a:ext cx="948644" cy="960376"/>
            <a:chOff x="-807" y="1336"/>
            <a:chExt cx="1132" cy="1146"/>
          </a:xfrm>
          <a:solidFill>
            <a:schemeClr val="bg1">
              <a:lumMod val="95000"/>
            </a:schemeClr>
          </a:solidFill>
        </p:grpSpPr>
        <p:sp>
          <p:nvSpPr>
            <p:cNvPr id="37" name="Freeform 32"/>
            <p:cNvSpPr/>
            <p:nvPr/>
          </p:nvSpPr>
          <p:spPr bwMode="auto">
            <a:xfrm>
              <a:off x="-490" y="1552"/>
              <a:ext cx="384" cy="775"/>
            </a:xfrm>
            <a:custGeom>
              <a:avLst/>
              <a:gdLst>
                <a:gd name="T0" fmla="*/ 101 w 384"/>
                <a:gd name="T1" fmla="*/ 775 h 775"/>
                <a:gd name="T2" fmla="*/ 283 w 384"/>
                <a:gd name="T3" fmla="*/ 775 h 775"/>
                <a:gd name="T4" fmla="*/ 283 w 384"/>
                <a:gd name="T5" fmla="*/ 195 h 775"/>
                <a:gd name="T6" fmla="*/ 384 w 384"/>
                <a:gd name="T7" fmla="*/ 195 h 775"/>
                <a:gd name="T8" fmla="*/ 188 w 384"/>
                <a:gd name="T9" fmla="*/ 0 h 775"/>
                <a:gd name="T10" fmla="*/ 0 w 384"/>
                <a:gd name="T11" fmla="*/ 195 h 775"/>
                <a:gd name="T12" fmla="*/ 101 w 384"/>
                <a:gd name="T13" fmla="*/ 195 h 775"/>
                <a:gd name="T14" fmla="*/ 101 w 384"/>
                <a:gd name="T15" fmla="*/ 775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775">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800" y="1855"/>
              <a:ext cx="377" cy="472"/>
            </a:xfrm>
            <a:custGeom>
              <a:avLst/>
              <a:gdLst>
                <a:gd name="T0" fmla="*/ 101 w 377"/>
                <a:gd name="T1" fmla="*/ 472 h 472"/>
                <a:gd name="T2" fmla="*/ 276 w 377"/>
                <a:gd name="T3" fmla="*/ 472 h 472"/>
                <a:gd name="T4" fmla="*/ 276 w 377"/>
                <a:gd name="T5" fmla="*/ 196 h 472"/>
                <a:gd name="T6" fmla="*/ 377 w 377"/>
                <a:gd name="T7" fmla="*/ 196 h 472"/>
                <a:gd name="T8" fmla="*/ 188 w 377"/>
                <a:gd name="T9" fmla="*/ 0 h 472"/>
                <a:gd name="T10" fmla="*/ 0 w 377"/>
                <a:gd name="T11" fmla="*/ 196 h 472"/>
                <a:gd name="T12" fmla="*/ 101 w 377"/>
                <a:gd name="T13" fmla="*/ 196 h 472"/>
                <a:gd name="T14" fmla="*/ 101 w 377"/>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472">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Rectangle 34"/>
            <p:cNvSpPr>
              <a:spLocks noChangeArrowheads="1"/>
            </p:cNvSpPr>
            <p:nvPr/>
          </p:nvSpPr>
          <p:spPr bwMode="auto">
            <a:xfrm>
              <a:off x="-807" y="2374"/>
              <a:ext cx="1132"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35"/>
            <p:cNvSpPr>
              <a:spLocks noChangeArrowheads="1"/>
            </p:cNvSpPr>
            <p:nvPr/>
          </p:nvSpPr>
          <p:spPr bwMode="auto">
            <a:xfrm>
              <a:off x="22" y="1336"/>
              <a:ext cx="155" cy="1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6"/>
            <p:cNvSpPr/>
            <p:nvPr/>
          </p:nvSpPr>
          <p:spPr bwMode="auto">
            <a:xfrm>
              <a:off x="-86" y="1545"/>
              <a:ext cx="364" cy="782"/>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Group 39"/>
          <p:cNvGrpSpPr>
            <a:grpSpLocks noChangeAspect="1"/>
          </p:cNvGrpSpPr>
          <p:nvPr/>
        </p:nvGrpSpPr>
        <p:grpSpPr bwMode="auto">
          <a:xfrm>
            <a:off x="9971114" y="3194967"/>
            <a:ext cx="1142228" cy="1120439"/>
            <a:chOff x="3394" y="2854"/>
            <a:chExt cx="1363" cy="1337"/>
          </a:xfrm>
          <a:solidFill>
            <a:schemeClr val="bg1">
              <a:lumMod val="95000"/>
            </a:schemeClr>
          </a:solidFill>
        </p:grpSpPr>
        <p:sp>
          <p:nvSpPr>
            <p:cNvPr id="48" name="Freeform 40"/>
            <p:cNvSpPr/>
            <p:nvPr/>
          </p:nvSpPr>
          <p:spPr bwMode="auto">
            <a:xfrm>
              <a:off x="3952" y="2854"/>
              <a:ext cx="188" cy="222"/>
            </a:xfrm>
            <a:custGeom>
              <a:avLst/>
              <a:gdLst>
                <a:gd name="T0" fmla="*/ 11 w 28"/>
                <a:gd name="T1" fmla="*/ 32 h 33"/>
                <a:gd name="T2" fmla="*/ 26 w 28"/>
                <a:gd name="T3" fmla="*/ 19 h 33"/>
                <a:gd name="T4" fmla="*/ 17 w 28"/>
                <a:gd name="T5" fmla="*/ 2 h 33"/>
                <a:gd name="T6" fmla="*/ 2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3549" y="3049"/>
              <a:ext cx="846" cy="880"/>
            </a:xfrm>
            <a:custGeom>
              <a:avLst/>
              <a:gdLst>
                <a:gd name="T0" fmla="*/ 27 w 126"/>
                <a:gd name="T1" fmla="*/ 32 h 131"/>
                <a:gd name="T2" fmla="*/ 40 w 126"/>
                <a:gd name="T3" fmla="*/ 23 h 131"/>
                <a:gd name="T4" fmla="*/ 26 w 126"/>
                <a:gd name="T5" fmla="*/ 63 h 131"/>
                <a:gd name="T6" fmla="*/ 26 w 126"/>
                <a:gd name="T7" fmla="*/ 63 h 131"/>
                <a:gd name="T8" fmla="*/ 37 w 126"/>
                <a:gd name="T9" fmla="*/ 66 h 131"/>
                <a:gd name="T10" fmla="*/ 32 w 126"/>
                <a:gd name="T11" fmla="*/ 91 h 131"/>
                <a:gd name="T12" fmla="*/ 17 w 126"/>
                <a:gd name="T13" fmla="*/ 124 h 131"/>
                <a:gd name="T14" fmla="*/ 33 w 126"/>
                <a:gd name="T15" fmla="*/ 131 h 131"/>
                <a:gd name="T16" fmla="*/ 51 w 126"/>
                <a:gd name="T17" fmla="*/ 89 h 131"/>
                <a:gd name="T18" fmla="*/ 54 w 126"/>
                <a:gd name="T19" fmla="*/ 74 h 131"/>
                <a:gd name="T20" fmla="*/ 75 w 126"/>
                <a:gd name="T21" fmla="*/ 75 h 131"/>
                <a:gd name="T22" fmla="*/ 74 w 126"/>
                <a:gd name="T23" fmla="*/ 80 h 131"/>
                <a:gd name="T24" fmla="*/ 70 w 126"/>
                <a:gd name="T25" fmla="*/ 96 h 131"/>
                <a:gd name="T26" fmla="*/ 86 w 126"/>
                <a:gd name="T27" fmla="*/ 101 h 131"/>
                <a:gd name="T28" fmla="*/ 92 w 126"/>
                <a:gd name="T29" fmla="*/ 81 h 131"/>
                <a:gd name="T30" fmla="*/ 95 w 126"/>
                <a:gd name="T31" fmla="*/ 70 h 131"/>
                <a:gd name="T32" fmla="*/ 86 w 126"/>
                <a:gd name="T33" fmla="*/ 57 h 131"/>
                <a:gd name="T34" fmla="*/ 86 w 126"/>
                <a:gd name="T35" fmla="*/ 57 h 131"/>
                <a:gd name="T36" fmla="*/ 86 w 126"/>
                <a:gd name="T37" fmla="*/ 57 h 131"/>
                <a:gd name="T38" fmla="*/ 84 w 126"/>
                <a:gd name="T39" fmla="*/ 57 h 131"/>
                <a:gd name="T40" fmla="*/ 81 w 126"/>
                <a:gd name="T41" fmla="*/ 57 h 131"/>
                <a:gd name="T42" fmla="*/ 76 w 126"/>
                <a:gd name="T43" fmla="*/ 57 h 131"/>
                <a:gd name="T44" fmla="*/ 66 w 126"/>
                <a:gd name="T45" fmla="*/ 56 h 131"/>
                <a:gd name="T46" fmla="*/ 75 w 126"/>
                <a:gd name="T47" fmla="*/ 27 h 131"/>
                <a:gd name="T48" fmla="*/ 79 w 126"/>
                <a:gd name="T49" fmla="*/ 33 h 131"/>
                <a:gd name="T50" fmla="*/ 83 w 126"/>
                <a:gd name="T51" fmla="*/ 39 h 131"/>
                <a:gd name="T52" fmla="*/ 84 w 126"/>
                <a:gd name="T53" fmla="*/ 41 h 131"/>
                <a:gd name="T54" fmla="*/ 91 w 126"/>
                <a:gd name="T55" fmla="*/ 45 h 131"/>
                <a:gd name="T56" fmla="*/ 91 w 126"/>
                <a:gd name="T57" fmla="*/ 45 h 131"/>
                <a:gd name="T58" fmla="*/ 91 w 126"/>
                <a:gd name="T59" fmla="*/ 45 h 131"/>
                <a:gd name="T60" fmla="*/ 92 w 126"/>
                <a:gd name="T61" fmla="*/ 45 h 131"/>
                <a:gd name="T62" fmla="*/ 96 w 126"/>
                <a:gd name="T63" fmla="*/ 45 h 131"/>
                <a:gd name="T64" fmla="*/ 126 w 126"/>
                <a:gd name="T65" fmla="*/ 46 h 131"/>
                <a:gd name="T66" fmla="*/ 126 w 126"/>
                <a:gd name="T67" fmla="*/ 28 h 131"/>
                <a:gd name="T68" fmla="*/ 95 w 126"/>
                <a:gd name="T69" fmla="*/ 29 h 131"/>
                <a:gd name="T70" fmla="*/ 95 w 126"/>
                <a:gd name="T71" fmla="*/ 29 h 131"/>
                <a:gd name="T72" fmla="*/ 91 w 126"/>
                <a:gd name="T73" fmla="*/ 24 h 131"/>
                <a:gd name="T74" fmla="*/ 82 w 126"/>
                <a:gd name="T75" fmla="*/ 12 h 131"/>
                <a:gd name="T76" fmla="*/ 76 w 126"/>
                <a:gd name="T77" fmla="*/ 9 h 131"/>
                <a:gd name="T78" fmla="*/ 75 w 126"/>
                <a:gd name="T79" fmla="*/ 9 h 131"/>
                <a:gd name="T80" fmla="*/ 76 w 126"/>
                <a:gd name="T81" fmla="*/ 14 h 131"/>
                <a:gd name="T82" fmla="*/ 72 w 126"/>
                <a:gd name="T83" fmla="*/ 16 h 131"/>
                <a:gd name="T84" fmla="*/ 72 w 126"/>
                <a:gd name="T85" fmla="*/ 22 h 131"/>
                <a:gd name="T86" fmla="*/ 62 w 126"/>
                <a:gd name="T87" fmla="*/ 37 h 131"/>
                <a:gd name="T88" fmla="*/ 69 w 126"/>
                <a:gd name="T89" fmla="*/ 13 h 131"/>
                <a:gd name="T90" fmla="*/ 70 w 126"/>
                <a:gd name="T91" fmla="*/ 12 h 131"/>
                <a:gd name="T92" fmla="*/ 71 w 126"/>
                <a:gd name="T93" fmla="*/ 6 h 131"/>
                <a:gd name="T94" fmla="*/ 68 w 126"/>
                <a:gd name="T95" fmla="*/ 5 h 131"/>
                <a:gd name="T96" fmla="*/ 65 w 126"/>
                <a:gd name="T97" fmla="*/ 11 h 131"/>
                <a:gd name="T98" fmla="*/ 66 w 126"/>
                <a:gd name="T99" fmla="*/ 12 h 131"/>
                <a:gd name="T100" fmla="*/ 57 w 126"/>
                <a:gd name="T101" fmla="*/ 36 h 131"/>
                <a:gd name="T102" fmla="*/ 58 w 126"/>
                <a:gd name="T103" fmla="*/ 17 h 131"/>
                <a:gd name="T104" fmla="*/ 61 w 126"/>
                <a:gd name="T105" fmla="*/ 13 h 131"/>
                <a:gd name="T106" fmla="*/ 59 w 126"/>
                <a:gd name="T107" fmla="*/ 9 h 131"/>
                <a:gd name="T108" fmla="*/ 63 w 126"/>
                <a:gd name="T109" fmla="*/ 4 h 131"/>
                <a:gd name="T110" fmla="*/ 53 w 126"/>
                <a:gd name="T111" fmla="*/ 2 h 131"/>
                <a:gd name="T112" fmla="*/ 44 w 126"/>
                <a:gd name="T113" fmla="*/ 2 h 131"/>
                <a:gd name="T114" fmla="*/ 18 w 126"/>
                <a:gd name="T115" fmla="*/ 19 h 131"/>
                <a:gd name="T116" fmla="*/ 0 w 126"/>
                <a:gd name="T117" fmla="*/ 50 h 131"/>
                <a:gd name="T118" fmla="*/ 16 w 126"/>
                <a:gd name="T119" fmla="*/ 58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a:spLocks noEditPoints="1"/>
            </p:cNvSpPr>
            <p:nvPr/>
          </p:nvSpPr>
          <p:spPr bwMode="auto">
            <a:xfrm>
              <a:off x="3394" y="3425"/>
              <a:ext cx="302" cy="276"/>
            </a:xfrm>
            <a:custGeom>
              <a:avLst/>
              <a:gdLst>
                <a:gd name="T0" fmla="*/ 6 w 45"/>
                <a:gd name="T1" fmla="*/ 32 h 41"/>
                <a:gd name="T2" fmla="*/ 7 w 45"/>
                <a:gd name="T3" fmla="*/ 32 h 41"/>
                <a:gd name="T4" fmla="*/ 7 w 45"/>
                <a:gd name="T5" fmla="*/ 31 h 41"/>
                <a:gd name="T6" fmla="*/ 30 w 45"/>
                <a:gd name="T7" fmla="*/ 38 h 41"/>
                <a:gd name="T8" fmla="*/ 29 w 45"/>
                <a:gd name="T9" fmla="*/ 39 h 41"/>
                <a:gd name="T10" fmla="*/ 30 w 45"/>
                <a:gd name="T11" fmla="*/ 40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0 h 41"/>
                <a:gd name="T28" fmla="*/ 32 w 45"/>
                <a:gd name="T29" fmla="*/ 3 h 41"/>
                <a:gd name="T30" fmla="*/ 25 w 45"/>
                <a:gd name="T31" fmla="*/ 1 h 41"/>
                <a:gd name="T32" fmla="*/ 18 w 45"/>
                <a:gd name="T33" fmla="*/ 4 h 41"/>
                <a:gd name="T34" fmla="*/ 17 w 45"/>
                <a:gd name="T35" fmla="*/ 5 h 41"/>
                <a:gd name="T36" fmla="*/ 12 w 45"/>
                <a:gd name="T37" fmla="*/ 3 h 41"/>
                <a:gd name="T38" fmla="*/ 7 w 45"/>
                <a:gd name="T39" fmla="*/ 6 h 41"/>
                <a:gd name="T40" fmla="*/ 1 w 45"/>
                <a:gd name="T41" fmla="*/ 25 h 41"/>
                <a:gd name="T42" fmla="*/ 3 w 45"/>
                <a:gd name="T43" fmla="*/ 30 h 41"/>
                <a:gd name="T44" fmla="*/ 3 w 45"/>
                <a:gd name="T45" fmla="*/ 30 h 41"/>
                <a:gd name="T46" fmla="*/ 4 w 45"/>
                <a:gd name="T47" fmla="*/ 32 h 41"/>
                <a:gd name="T48" fmla="*/ 6 w 45"/>
                <a:gd name="T49" fmla="*/ 32 h 41"/>
                <a:gd name="T50" fmla="*/ 21 w 45"/>
                <a:gd name="T51" fmla="*/ 5 h 41"/>
                <a:gd name="T52" fmla="*/ 24 w 45"/>
                <a:gd name="T53" fmla="*/ 4 h 41"/>
                <a:gd name="T54" fmla="*/ 32 w 45"/>
                <a:gd name="T55" fmla="*/ 6 h 41"/>
                <a:gd name="T56" fmla="*/ 33 w 45"/>
                <a:gd name="T57" fmla="*/ 9 h 41"/>
                <a:gd name="T58" fmla="*/ 33 w 45"/>
                <a:gd name="T59" fmla="*/ 10 h 41"/>
                <a:gd name="T60" fmla="*/ 20 w 45"/>
                <a:gd name="T61" fmla="*/ 6 h 41"/>
                <a:gd name="T62" fmla="*/ 21 w 45"/>
                <a:gd name="T6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p:nvPr/>
          </p:nvSpPr>
          <p:spPr bwMode="auto">
            <a:xfrm>
              <a:off x="3414" y="3365"/>
              <a:ext cx="1343" cy="826"/>
            </a:xfrm>
            <a:custGeom>
              <a:avLst/>
              <a:gdLst>
                <a:gd name="T0" fmla="*/ 1343 w 1343"/>
                <a:gd name="T1" fmla="*/ 0 h 826"/>
                <a:gd name="T2" fmla="*/ 1115 w 1343"/>
                <a:gd name="T3" fmla="*/ 101 h 826"/>
                <a:gd name="T4" fmla="*/ 1162 w 1343"/>
                <a:gd name="T5" fmla="*/ 134 h 826"/>
                <a:gd name="T6" fmla="*/ 860 w 1343"/>
                <a:gd name="T7" fmla="*/ 450 h 826"/>
                <a:gd name="T8" fmla="*/ 598 w 1343"/>
                <a:gd name="T9" fmla="*/ 416 h 826"/>
                <a:gd name="T10" fmla="*/ 397 w 1343"/>
                <a:gd name="T11" fmla="*/ 631 h 826"/>
                <a:gd name="T12" fmla="*/ 175 w 1343"/>
                <a:gd name="T13" fmla="*/ 531 h 826"/>
                <a:gd name="T14" fmla="*/ 0 w 1343"/>
                <a:gd name="T15" fmla="*/ 752 h 826"/>
                <a:gd name="T16" fmla="*/ 101 w 1343"/>
                <a:gd name="T17" fmla="*/ 826 h 826"/>
                <a:gd name="T18" fmla="*/ 208 w 1343"/>
                <a:gd name="T19" fmla="*/ 678 h 826"/>
                <a:gd name="T20" fmla="*/ 423 w 1343"/>
                <a:gd name="T21" fmla="*/ 779 h 826"/>
                <a:gd name="T22" fmla="*/ 645 w 1343"/>
                <a:gd name="T23" fmla="*/ 544 h 826"/>
                <a:gd name="T24" fmla="*/ 907 w 1343"/>
                <a:gd name="T25" fmla="*/ 578 h 826"/>
                <a:gd name="T26" fmla="*/ 1263 w 1343"/>
                <a:gd name="T27" fmla="*/ 208 h 826"/>
                <a:gd name="T28" fmla="*/ 1323 w 1343"/>
                <a:gd name="T29" fmla="*/ 248 h 826"/>
                <a:gd name="T30" fmla="*/ 1343 w 1343"/>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3" h="826">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Group 69"/>
          <p:cNvGrpSpPr>
            <a:grpSpLocks noChangeAspect="1"/>
          </p:cNvGrpSpPr>
          <p:nvPr/>
        </p:nvGrpSpPr>
        <p:grpSpPr bwMode="auto">
          <a:xfrm>
            <a:off x="4280938" y="3039095"/>
            <a:ext cx="998925" cy="1036636"/>
            <a:chOff x="2655" y="117"/>
            <a:chExt cx="1192" cy="1237"/>
          </a:xfrm>
          <a:solidFill>
            <a:schemeClr val="bg1">
              <a:lumMod val="95000"/>
            </a:schemeClr>
          </a:solidFill>
        </p:grpSpPr>
        <p:sp>
          <p:nvSpPr>
            <p:cNvPr id="53" name="Oval 70"/>
            <p:cNvSpPr>
              <a:spLocks noChangeArrowheads="1"/>
            </p:cNvSpPr>
            <p:nvPr/>
          </p:nvSpPr>
          <p:spPr bwMode="auto">
            <a:xfrm>
              <a:off x="2783" y="749"/>
              <a:ext cx="229" cy="28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1"/>
            <p:cNvSpPr/>
            <p:nvPr/>
          </p:nvSpPr>
          <p:spPr bwMode="auto">
            <a:xfrm>
              <a:off x="2655" y="1065"/>
              <a:ext cx="202" cy="289"/>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2"/>
            <p:cNvSpPr/>
            <p:nvPr/>
          </p:nvSpPr>
          <p:spPr bwMode="auto">
            <a:xfrm>
              <a:off x="2938" y="1065"/>
              <a:ext cx="202" cy="289"/>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3"/>
            <p:cNvSpPr/>
            <p:nvPr/>
          </p:nvSpPr>
          <p:spPr bwMode="auto">
            <a:xfrm>
              <a:off x="2857" y="1052"/>
              <a:ext cx="81" cy="302"/>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4"/>
            <p:cNvSpPr>
              <a:spLocks noEditPoints="1"/>
            </p:cNvSpPr>
            <p:nvPr/>
          </p:nvSpPr>
          <p:spPr bwMode="auto">
            <a:xfrm>
              <a:off x="2965" y="117"/>
              <a:ext cx="882" cy="766"/>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75"/>
            <p:cNvSpPr>
              <a:spLocks noChangeArrowheads="1"/>
            </p:cNvSpPr>
            <p:nvPr/>
          </p:nvSpPr>
          <p:spPr bwMode="auto">
            <a:xfrm>
              <a:off x="3288" y="830"/>
              <a:ext cx="155" cy="1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6"/>
            <p:cNvSpPr/>
            <p:nvPr/>
          </p:nvSpPr>
          <p:spPr bwMode="auto">
            <a:xfrm>
              <a:off x="3207" y="1038"/>
              <a:ext cx="317" cy="162"/>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2" y="3946074"/>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3" y="2141980"/>
            <a:ext cx="1251020" cy="2380412"/>
            <a:chOff x="1464547" y="2613409"/>
            <a:chExt cx="1251020" cy="2380412"/>
          </a:xfrm>
        </p:grpSpPr>
        <p:grpSp>
          <p:nvGrpSpPr>
            <p:cNvPr id="8" name="组合 7"/>
            <p:cNvGrpSpPr/>
            <p:nvPr/>
          </p:nvGrpSpPr>
          <p:grpSpPr>
            <a:xfrm>
              <a:off x="2032907" y="3616778"/>
              <a:ext cx="114300" cy="1377043"/>
              <a:chOff x="2032907" y="3548743"/>
              <a:chExt cx="114300" cy="1377043"/>
            </a:xfrm>
          </p:grpSpPr>
          <p:cxnSp>
            <p:nvCxnSpPr>
              <p:cNvPr id="6" name="直接连接符 5"/>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2" y="1209367"/>
            <a:ext cx="1970314" cy="3313025"/>
            <a:chOff x="3272204" y="1680796"/>
            <a:chExt cx="1970314" cy="3313025"/>
          </a:xfrm>
        </p:grpSpPr>
        <p:grpSp>
          <p:nvGrpSpPr>
            <p:cNvPr id="11" name="组合 10"/>
            <p:cNvGrpSpPr/>
            <p:nvPr/>
          </p:nvGrpSpPr>
          <p:grpSpPr>
            <a:xfrm>
              <a:off x="4200211" y="3616778"/>
              <a:ext cx="114300" cy="1377043"/>
              <a:chOff x="2032907" y="3548743"/>
              <a:chExt cx="114300" cy="1377043"/>
            </a:xfrm>
          </p:grpSpPr>
          <p:cxnSp>
            <p:nvCxnSpPr>
              <p:cNvPr id="12" name="直接连接符 11"/>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3" y="1209367"/>
            <a:ext cx="1970314" cy="3313025"/>
            <a:chOff x="3272204" y="1680796"/>
            <a:chExt cx="1970314" cy="3313025"/>
          </a:xfrm>
        </p:grpSpPr>
        <p:grpSp>
          <p:nvGrpSpPr>
            <p:cNvPr id="18" name="组合 17"/>
            <p:cNvGrpSpPr/>
            <p:nvPr/>
          </p:nvGrpSpPr>
          <p:grpSpPr>
            <a:xfrm>
              <a:off x="4200211" y="3616778"/>
              <a:ext cx="114300" cy="1377043"/>
              <a:chOff x="2032907" y="3548743"/>
              <a:chExt cx="114300" cy="1377043"/>
            </a:xfrm>
          </p:grpSpPr>
          <p:cxnSp>
            <p:nvCxnSpPr>
              <p:cNvPr id="20" name="直接连接符 19"/>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1" y="2141980"/>
            <a:ext cx="1251020" cy="2380412"/>
            <a:chOff x="1464547" y="2613409"/>
            <a:chExt cx="1251020" cy="2380412"/>
          </a:xfrm>
        </p:grpSpPr>
        <p:grpSp>
          <p:nvGrpSpPr>
            <p:cNvPr id="23" name="组合 22"/>
            <p:cNvGrpSpPr/>
            <p:nvPr/>
          </p:nvGrpSpPr>
          <p:grpSpPr>
            <a:xfrm>
              <a:off x="2032907" y="3616778"/>
              <a:ext cx="114300" cy="1377043"/>
              <a:chOff x="2032907" y="3548743"/>
              <a:chExt cx="114300" cy="1377043"/>
            </a:xfrm>
          </p:grpSpPr>
          <p:cxnSp>
            <p:nvCxnSpPr>
              <p:cNvPr id="25" name="直接连接符 24"/>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7" y="2406227"/>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p:nvPr/>
        </p:nvSpPr>
        <p:spPr bwMode="auto">
          <a:xfrm>
            <a:off x="1831625" y="2421531"/>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2" y="1686910"/>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051585" y="1594032"/>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74061" y="4597103"/>
            <a:ext cx="1346844" cy="369332"/>
          </a:xfrm>
          <a:prstGeom prst="rect">
            <a:avLst/>
          </a:prstGeom>
          <a:solidFill>
            <a:srgbClr val="FCC818"/>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42982" y="4597103"/>
            <a:ext cx="1346844" cy="369332"/>
          </a:xfrm>
          <a:prstGeom prst="rect">
            <a:avLst/>
          </a:prstGeom>
          <a:solidFill>
            <a:srgbClr val="3A8898"/>
          </a:solidFill>
          <a:ln>
            <a:noFill/>
          </a:ln>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803302" y="4597103"/>
            <a:ext cx="1346844" cy="369332"/>
          </a:xfrm>
          <a:prstGeom prst="rect">
            <a:avLst/>
          </a:prstGeom>
          <a:solidFill>
            <a:srgbClr val="EA5322"/>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282271" y="4597103"/>
            <a:ext cx="1346844" cy="369332"/>
          </a:xfrm>
          <a:prstGeom prst="rect">
            <a:avLst/>
          </a:prstGeom>
          <a:solidFill>
            <a:srgbClr val="2E648B"/>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1245834"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6" name="TextBox 15"/>
          <p:cNvSpPr txBox="1"/>
          <p:nvPr/>
        </p:nvSpPr>
        <p:spPr>
          <a:xfrm>
            <a:off x="3699480"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7" name="TextBox 15"/>
          <p:cNvSpPr txBox="1"/>
          <p:nvPr/>
        </p:nvSpPr>
        <p:spPr>
          <a:xfrm>
            <a:off x="64154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8" name="TextBox 15"/>
          <p:cNvSpPr txBox="1"/>
          <p:nvPr/>
        </p:nvSpPr>
        <p:spPr>
          <a:xfrm>
            <a:off x="89061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9" name="AutoShape 1"/>
          <p:cNvSpPr/>
          <p:nvPr/>
        </p:nvSpPr>
        <p:spPr bwMode="auto">
          <a:xfrm>
            <a:off x="333280" y="616739"/>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点击添加</a:t>
            </a:r>
            <a:r>
              <a:rPr lang="zh-CN" altLang="zh-CN" b="1" dirty="0" smtClean="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zh-CN" sz="1800" dirty="0">
              <a:latin typeface="微软雅黑" panose="020B0503020204020204" pitchFamily="34" charset="-122"/>
              <a:ea typeface="微软雅黑" panose="020B0503020204020204" pitchFamily="34" charset="-122"/>
            </a:endParaRPr>
          </a:p>
        </p:txBody>
      </p:sp>
      <p:sp>
        <p:nvSpPr>
          <p:cNvPr id="40" name="AutoShape 2"/>
          <p:cNvSpPr/>
          <p:nvPr/>
        </p:nvSpPr>
        <p:spPr bwMode="auto">
          <a:xfrm>
            <a:off x="333280" y="1086709"/>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400" dirty="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600" dirty="0">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4*#ppt_w"/>
                                          </p:val>
                                        </p:tav>
                                        <p:tav tm="100000">
                                          <p:val>
                                            <p:strVal val="#ppt_w"/>
                                          </p:val>
                                        </p:tav>
                                      </p:tavLst>
                                    </p:anim>
                                    <p:anim calcmode="lin" valueType="num">
                                      <p:cBhvr>
                                        <p:cTn id="8" dur="500" fill="hold"/>
                                        <p:tgtEl>
                                          <p:spTgt spid="3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20809" y="1115560"/>
            <a:ext cx="12212809" cy="2774269"/>
          </a:xfrm>
          <a:prstGeom prst="rect">
            <a:avLst/>
          </a:prstGeom>
        </p:spPr>
      </p:pic>
      <p:sp>
        <p:nvSpPr>
          <p:cNvPr id="4" name="任意多边形 3"/>
          <p:cNvSpPr/>
          <p:nvPr/>
        </p:nvSpPr>
        <p:spPr>
          <a:xfrm rot="16200000" flipH="1">
            <a:off x="8881722" y="579553"/>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767087" y="1405843"/>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9131294" y="2665738"/>
            <a:ext cx="2592387"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smtClean="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smtClean="0">
                <a:solidFill>
                  <a:schemeClr val="bg1"/>
                </a:solidFill>
                <a:latin typeface="微软雅黑" panose="020B0503020204020204" pitchFamily="34" charset="-122"/>
                <a:ea typeface="微软雅黑" panose="020B0503020204020204" pitchFamily="34" charset="-122"/>
              </a:rPr>
              <a:t>单击</a:t>
            </a:r>
            <a:r>
              <a:rPr lang="zh-CN" altLang="en-US" sz="1400" dirty="0">
                <a:solidFill>
                  <a:schemeClr val="bg1"/>
                </a:solidFill>
                <a:latin typeface="微软雅黑" panose="020B0503020204020204" pitchFamily="34" charset="-122"/>
                <a:ea typeface="微软雅黑" panose="020B0503020204020204" pitchFamily="34" charset="-122"/>
              </a:rPr>
              <a:t>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3635232" y="4117714"/>
            <a:ext cx="7687524" cy="2062103"/>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600" dirty="0" smtClean="0">
                <a:latin typeface="微软雅黑" panose="020B0503020204020204" pitchFamily="34" charset="-122"/>
                <a:ea typeface="微软雅黑" panose="020B0503020204020204" pitchFamily="34" charset="-122"/>
              </a:rPr>
              <a:t>输入这里</a:t>
            </a:r>
            <a:r>
              <a:rPr lang="zh-CN" altLang="en-US" sz="1600" dirty="0">
                <a:latin typeface="微软雅黑" panose="020B0503020204020204" pitchFamily="34" charset="-122"/>
                <a:ea typeface="微软雅黑" panose="020B0503020204020204" pitchFamily="34" charset="-122"/>
              </a:rPr>
              <a:t>输入简单的文字概述这里输入简单字概述这里输入简单简单的文字</a:t>
            </a:r>
            <a:r>
              <a:rPr lang="zh-CN" altLang="en-US" sz="1600" dirty="0" smtClean="0">
                <a:latin typeface="微软雅黑" panose="020B0503020204020204" pitchFamily="34" charset="-122"/>
                <a:ea typeface="微软雅黑" panose="020B0503020204020204" pitchFamily="34" charset="-122"/>
              </a:rPr>
              <a:t>概述</a:t>
            </a:r>
            <a:endParaRPr lang="zh-CN" altLang="en-US" sz="1600" dirty="0">
              <a:latin typeface="微软雅黑" panose="020B0503020204020204" pitchFamily="34" charset="-122"/>
              <a:ea typeface="微软雅黑" panose="020B0503020204020204" pitchFamily="34" charset="-122"/>
            </a:endParaRPr>
          </a:p>
        </p:txBody>
      </p:sp>
      <p:sp>
        <p:nvSpPr>
          <p:cNvPr id="8" name="任意多边形 7"/>
          <p:cNvSpPr/>
          <p:nvPr/>
        </p:nvSpPr>
        <p:spPr>
          <a:xfrm rot="5400000">
            <a:off x="391345" y="3599007"/>
            <a:ext cx="2200957" cy="302526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3"/>
          <p:cNvSpPr>
            <a:spLocks noChangeArrowheads="1"/>
          </p:cNvSpPr>
          <p:nvPr/>
        </p:nvSpPr>
        <p:spPr bwMode="auto">
          <a:xfrm>
            <a:off x="-20810" y="4567644"/>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latin typeface="微软雅黑" panose="020B0503020204020204" pitchFamily="34" charset="-122"/>
                <a:ea typeface="微软雅黑" panose="020B0503020204020204" pitchFamily="34" charset="-122"/>
              </a:rPr>
              <a:t>单击此处添加文字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1131888" y="1122363"/>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3200" b="1">
                <a:latin typeface="微软雅黑" panose="020B0503020204020204" pitchFamily="34" charset="-122"/>
                <a:ea typeface="微软雅黑" panose="020B0503020204020204" pitchFamily="34" charset="-122"/>
                <a:sym typeface="微软雅黑" panose="020B0503020204020204" pitchFamily="34" charset="-122"/>
              </a:rPr>
              <a:t>点击添加标题</a:t>
            </a:r>
            <a:r>
              <a:rPr lang="en-US" altLang="zh-CN" sz="3200"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sym typeface="微软雅黑" panose="020B0503020204020204" pitchFamily="34" charset="-122"/>
              </a:rPr>
              <a:t>Add To The Title</a:t>
            </a:r>
            <a:endParaRPr lang="zh-CN" altLang="zh-CN" sz="2000">
              <a:latin typeface="微软雅黑" panose="020B0503020204020204" pitchFamily="34" charset="-122"/>
              <a:ea typeface="微软雅黑" panose="020B0503020204020204" pitchFamily="34" charset="-122"/>
            </a:endParaRPr>
          </a:p>
        </p:txBody>
      </p:sp>
      <p:sp>
        <p:nvSpPr>
          <p:cNvPr id="3" name="AutoShape 2"/>
          <p:cNvSpPr/>
          <p:nvPr/>
        </p:nvSpPr>
        <p:spPr bwMode="auto">
          <a:xfrm>
            <a:off x="1131888" y="1712913"/>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60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800">
              <a:ea typeface="微软雅黑" panose="020B0503020204020204" pitchFamily="34" charset="-122"/>
              <a:cs typeface="Helvetica" panose="020B0604020202020204" pitchFamily="34" charset="0"/>
            </a:endParaRPr>
          </a:p>
        </p:txBody>
      </p:sp>
      <p:sp>
        <p:nvSpPr>
          <p:cNvPr id="4" name="AutoShape 4"/>
          <p:cNvSpPr/>
          <p:nvPr/>
        </p:nvSpPr>
        <p:spPr bwMode="auto">
          <a:xfrm>
            <a:off x="1252538" y="2589213"/>
            <a:ext cx="2730500" cy="2730500"/>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schemeClr>
          </a:solidFill>
          <a:ln w="25400">
            <a:solidFill>
              <a:srgbClr val="C0C0C0"/>
            </a:solidFill>
            <a:round/>
          </a:ln>
          <a:effectLst/>
        </p:spPr>
        <p:txBody>
          <a:bodyPr wrap="none"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5" name="AutoShape 5"/>
          <p:cNvSpPr/>
          <p:nvPr/>
        </p:nvSpPr>
        <p:spPr bwMode="auto">
          <a:xfrm>
            <a:off x="1549400" y="5448300"/>
            <a:ext cx="1931988" cy="1019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wrap="none" anchor="ctr"/>
          <a:lstStyle/>
          <a:p>
            <a:endParaRPr lang="zh-CN" altLang="en-US"/>
          </a:p>
        </p:txBody>
      </p:sp>
      <p:sp>
        <p:nvSpPr>
          <p:cNvPr id="6" name="AutoShape 6"/>
          <p:cNvSpPr/>
          <p:nvPr/>
        </p:nvSpPr>
        <p:spPr bwMode="auto">
          <a:xfrm>
            <a:off x="1354138" y="3862388"/>
            <a:ext cx="2527300" cy="1355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solidFill>
            <a:srgbClr val="3A8898"/>
          </a:solidFill>
          <a:ln>
            <a:noFill/>
          </a:ln>
        </p:spPr>
        <p:txBody>
          <a:bodyPr lIns="0" tIns="0" rIns="0" bIns="0" anchor="ctr"/>
          <a:lstStyle/>
          <a:p>
            <a:endParaRPr lang="zh-CN" altLang="en-US"/>
          </a:p>
        </p:txBody>
      </p:sp>
      <p:sp>
        <p:nvSpPr>
          <p:cNvPr id="7" name="AutoShape 8"/>
          <p:cNvSpPr/>
          <p:nvPr/>
        </p:nvSpPr>
        <p:spPr bwMode="auto">
          <a:xfrm>
            <a:off x="4913313"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8" name="AutoShape 10"/>
          <p:cNvSpPr/>
          <p:nvPr/>
        </p:nvSpPr>
        <p:spPr bwMode="auto">
          <a:xfrm>
            <a:off x="5014913" y="2955925"/>
            <a:ext cx="2527300" cy="2262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800" b="1">
              <a:latin typeface="微软雅黑" panose="020B0503020204020204" pitchFamily="34" charset="-122"/>
              <a:ea typeface="微软雅黑" panose="020B0503020204020204" pitchFamily="34" charset="-122"/>
            </a:endParaRPr>
          </a:p>
        </p:txBody>
      </p:sp>
      <p:sp>
        <p:nvSpPr>
          <p:cNvPr id="9" name="AutoShape 12"/>
          <p:cNvSpPr/>
          <p:nvPr/>
        </p:nvSpPr>
        <p:spPr bwMode="auto">
          <a:xfrm>
            <a:off x="8574088"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10" name="AutoShape 14"/>
          <p:cNvSpPr/>
          <p:nvPr/>
        </p:nvSpPr>
        <p:spPr bwMode="auto">
          <a:xfrm>
            <a:off x="8782050" y="4238625"/>
            <a:ext cx="2312988" cy="979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solidFill>
            <a:srgbClr val="EA5322"/>
          </a:solidFill>
          <a:ln>
            <a:noFill/>
          </a:ln>
        </p:spPr>
        <p:txBody>
          <a:bodyPr lIns="0" tIns="0" rIns="0" bIns="0" anchor="ctr"/>
          <a:lstStyle/>
          <a:p>
            <a:endParaRPr lang="zh-CN" altLang="en-US"/>
          </a:p>
        </p:txBody>
      </p:sp>
      <p:sp>
        <p:nvSpPr>
          <p:cNvPr id="11" name="矩形 4"/>
          <p:cNvSpPr>
            <a:spLocks noChangeArrowheads="1"/>
          </p:cNvSpPr>
          <p:nvPr/>
        </p:nvSpPr>
        <p:spPr bwMode="auto">
          <a:xfrm>
            <a:off x="2057400" y="5588000"/>
            <a:ext cx="111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anose="02070A03080606020203"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grpSp>
        <p:nvGrpSpPr>
          <p:cNvPr id="12" name="Group 14"/>
          <p:cNvGrpSpPr>
            <a:grpSpLocks noChangeAspect="1"/>
          </p:cNvGrpSpPr>
          <p:nvPr/>
        </p:nvGrpSpPr>
        <p:grpSpPr bwMode="auto">
          <a:xfrm>
            <a:off x="5712076" y="3331020"/>
            <a:ext cx="1011237" cy="1131888"/>
            <a:chOff x="4895" y="507"/>
            <a:chExt cx="637" cy="713"/>
          </a:xfrm>
          <a:solidFill>
            <a:srgbClr val="FCC818"/>
          </a:solidFill>
        </p:grpSpPr>
        <p:sp>
          <p:nvSpPr>
            <p:cNvPr id="13" name="Freeform 15"/>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pFill/>
            <a:ln w="9525">
              <a:noFill/>
              <a:round/>
            </a:ln>
          </p:spPr>
          <p:txBody>
            <a:bodyPr/>
            <a:lstStyle/>
            <a:p>
              <a:pPr>
                <a:defRPr/>
              </a:pPr>
              <a:endParaRPr lang="zh-CN" altLang="en-US"/>
            </a:p>
          </p:txBody>
        </p:sp>
        <p:sp>
          <p:nvSpPr>
            <p:cNvPr id="14" name="Freeform 16"/>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pFill/>
            <a:ln w="9525">
              <a:noFill/>
              <a:round/>
            </a:ln>
          </p:spPr>
          <p:txBody>
            <a:bodyPr/>
            <a:lstStyle/>
            <a:p>
              <a:pPr>
                <a:defRPr/>
              </a:pPr>
              <a:endParaRPr lang="zh-CN" altLang="en-US"/>
            </a:p>
          </p:txBody>
        </p:sp>
        <p:sp>
          <p:nvSpPr>
            <p:cNvPr id="15" name="Freeform 17"/>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pFill/>
            <a:ln w="9525">
              <a:noFill/>
              <a:round/>
            </a:ln>
          </p:spPr>
          <p:txBody>
            <a:bodyPr/>
            <a:lstStyle/>
            <a:p>
              <a:pPr>
                <a:defRPr/>
              </a:pPr>
              <a:endParaRPr lang="zh-CN" altLang="en-US"/>
            </a:p>
          </p:txBody>
        </p:sp>
      </p:grpSp>
      <p:grpSp>
        <p:nvGrpSpPr>
          <p:cNvPr id="16" name="Group 20"/>
          <p:cNvGrpSpPr>
            <a:grpSpLocks noChangeAspect="1"/>
          </p:cNvGrpSpPr>
          <p:nvPr/>
        </p:nvGrpSpPr>
        <p:grpSpPr bwMode="auto">
          <a:xfrm>
            <a:off x="2057395" y="3291645"/>
            <a:ext cx="1141487" cy="1141486"/>
            <a:chOff x="2164" y="1113"/>
            <a:chExt cx="1205" cy="1205"/>
          </a:xfrm>
          <a:solidFill>
            <a:srgbClr val="3A8898"/>
          </a:solidFill>
        </p:grpSpPr>
        <p:sp>
          <p:nvSpPr>
            <p:cNvPr id="17"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 name="Freeform 22"/>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23"/>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24"/>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25"/>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3" name="Group 29"/>
          <p:cNvGrpSpPr>
            <a:grpSpLocks noChangeAspect="1"/>
          </p:cNvGrpSpPr>
          <p:nvPr/>
        </p:nvGrpSpPr>
        <p:grpSpPr bwMode="auto">
          <a:xfrm>
            <a:off x="9512970" y="3208330"/>
            <a:ext cx="1039812" cy="1067550"/>
            <a:chOff x="4096" y="2491"/>
            <a:chExt cx="1387" cy="1424"/>
          </a:xfrm>
          <a:solidFill>
            <a:srgbClr val="EA5322"/>
          </a:solidFill>
        </p:grpSpPr>
        <p:sp>
          <p:nvSpPr>
            <p:cNvPr id="24" name="Freeform 30"/>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 name="矩形 37"/>
          <p:cNvSpPr>
            <a:spLocks noChangeArrowheads="1"/>
          </p:cNvSpPr>
          <p:nvPr/>
        </p:nvSpPr>
        <p:spPr bwMode="auto">
          <a:xfrm>
            <a:off x="5603875" y="5594350"/>
            <a:ext cx="111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anose="02070A03080606020203"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
        <p:nvSpPr>
          <p:cNvPr id="27" name="矩形 38"/>
          <p:cNvSpPr>
            <a:spLocks noChangeArrowheads="1"/>
          </p:cNvSpPr>
          <p:nvPr/>
        </p:nvSpPr>
        <p:spPr bwMode="auto">
          <a:xfrm>
            <a:off x="9512300" y="560546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anose="02070A03080606020203"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3730777" y="4551464"/>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2017</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重点</a:t>
            </a:r>
          </a:p>
        </p:txBody>
      </p:sp>
      <p:sp>
        <p:nvSpPr>
          <p:cNvPr id="14" name="矩形 13"/>
          <p:cNvSpPr/>
          <p:nvPr/>
        </p:nvSpPr>
        <p:spPr>
          <a:xfrm>
            <a:off x="3730776" y="4095308"/>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focus of work in 2015</a:t>
            </a:r>
          </a:p>
        </p:txBody>
      </p:sp>
      <p:cxnSp>
        <p:nvCxnSpPr>
          <p:cNvPr id="16" name="直接连接符 15"/>
          <p:cNvCxnSpPr/>
          <p:nvPr/>
        </p:nvCxnSpPr>
        <p:spPr>
          <a:xfrm>
            <a:off x="3730776" y="4510292"/>
            <a:ext cx="39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39903" y="626910"/>
            <a:ext cx="2388795"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4</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2522647"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CBF00"/>
              </a:solidFill>
            </a:endParaRPr>
          </a:p>
        </p:txBody>
      </p:sp>
      <p:sp>
        <p:nvSpPr>
          <p:cNvPr id="4" name="六边形 3"/>
          <p:cNvSpPr/>
          <p:nvPr/>
        </p:nvSpPr>
        <p:spPr>
          <a:xfrm>
            <a:off x="4196076"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5" name="六边形 4"/>
          <p:cNvSpPr/>
          <p:nvPr/>
        </p:nvSpPr>
        <p:spPr>
          <a:xfrm>
            <a:off x="5869505"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7542934"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六边形 18"/>
          <p:cNvSpPr/>
          <p:nvPr/>
        </p:nvSpPr>
        <p:spPr>
          <a:xfrm>
            <a:off x="849218" y="3251432"/>
            <a:ext cx="2047749" cy="1765300"/>
          </a:xfrm>
          <a:prstGeom prst="hexagon">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9216363" y="2393319"/>
            <a:ext cx="2047749" cy="1765300"/>
          </a:xfrm>
          <a:prstGeom prst="hexagon">
            <a:avLst/>
          </a:prstGeom>
          <a:noFill/>
          <a:ln>
            <a:solidFill>
              <a:srgbClr val="3A8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23324" y="2945099"/>
            <a:ext cx="1005403" cy="584775"/>
          </a:xfrm>
          <a:prstGeom prst="rect">
            <a:avLst/>
          </a:prstGeom>
          <a:noFill/>
        </p:spPr>
        <p:txBody>
          <a:bodyPr wrap="none" rtlCol="0">
            <a:spAutoFit/>
          </a:bodyPr>
          <a:lstStyle/>
          <a:p>
            <a:r>
              <a:rPr lang="zh-CN" altLang="en-US" sz="3200" b="1" dirty="0" smtClean="0">
                <a:solidFill>
                  <a:srgbClr val="FFF6E7"/>
                </a:solidFill>
                <a:latin typeface="微软雅黑" panose="020B0503020204020204" pitchFamily="34" charset="-122"/>
                <a:ea typeface="微软雅黑" panose="020B0503020204020204" pitchFamily="34" charset="-122"/>
              </a:rPr>
              <a:t>标题</a:t>
            </a:r>
            <a:endParaRPr lang="zh-CN" altLang="en-US" sz="3200" b="1" dirty="0">
              <a:solidFill>
                <a:srgbClr val="FFF6E7"/>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719831" y="3841694"/>
            <a:ext cx="1005404" cy="584775"/>
          </a:xfrm>
          <a:prstGeom prst="rect">
            <a:avLst/>
          </a:prstGeom>
          <a:noFill/>
        </p:spPr>
        <p:txBody>
          <a:bodyPr wrap="non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rPr>
              <a:t>标题</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388095" y="2945099"/>
            <a:ext cx="1005404" cy="584775"/>
          </a:xfrm>
          <a:prstGeom prst="rect">
            <a:avLst/>
          </a:prstGeom>
          <a:noFill/>
        </p:spPr>
        <p:txBody>
          <a:bodyPr wrap="none" rtlCol="0">
            <a:spAutoFit/>
          </a:bodyPr>
          <a:lstStyle/>
          <a:p>
            <a:pPr algn="ctr"/>
            <a:r>
              <a:rPr lang="zh-CN" altLang="en-US" sz="3200" b="1" dirty="0">
                <a:solidFill>
                  <a:srgbClr val="FFF6E7"/>
                </a:solidFill>
                <a:latin typeface="微软雅黑" panose="020B0503020204020204" pitchFamily="34" charset="-122"/>
                <a:ea typeface="微软雅黑" panose="020B0503020204020204" pitchFamily="34" charset="-122"/>
              </a:rPr>
              <a:t>标题</a:t>
            </a:r>
          </a:p>
        </p:txBody>
      </p:sp>
      <p:sp>
        <p:nvSpPr>
          <p:cNvPr id="24" name="文本框 23"/>
          <p:cNvSpPr txBox="1"/>
          <p:nvPr/>
        </p:nvSpPr>
        <p:spPr>
          <a:xfrm>
            <a:off x="8064106" y="3866231"/>
            <a:ext cx="1005404" cy="584775"/>
          </a:xfrm>
          <a:prstGeom prst="rect">
            <a:avLst/>
          </a:prstGeom>
          <a:noFill/>
        </p:spPr>
        <p:txBody>
          <a:bodyPr wrap="non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rPr>
              <a:t>标题</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
        <p:nvSpPr>
          <p:cNvPr id="27" name="矩形 1"/>
          <p:cNvSpPr>
            <a:spLocks noChangeArrowheads="1"/>
          </p:cNvSpPr>
          <p:nvPr/>
        </p:nvSpPr>
        <p:spPr bwMode="auto">
          <a:xfrm>
            <a:off x="2896967"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896967"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05185"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05185"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4580215"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580215"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917254"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917254"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35" name="Group 98"/>
          <p:cNvGrpSpPr>
            <a:grpSpLocks noChangeAspect="1"/>
          </p:cNvGrpSpPr>
          <p:nvPr/>
        </p:nvGrpSpPr>
        <p:grpSpPr bwMode="auto">
          <a:xfrm>
            <a:off x="9704991" y="2756807"/>
            <a:ext cx="1070492" cy="989249"/>
            <a:chOff x="-86" y="2465"/>
            <a:chExt cx="1120" cy="1035"/>
          </a:xfrm>
          <a:solidFill>
            <a:srgbClr val="3A8898"/>
          </a:solidFill>
        </p:grpSpPr>
        <p:sp>
          <p:nvSpPr>
            <p:cNvPr id="36"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7"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8"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0" name="Group 78"/>
          <p:cNvGrpSpPr>
            <a:grpSpLocks noChangeAspect="1"/>
          </p:cNvGrpSpPr>
          <p:nvPr/>
        </p:nvGrpSpPr>
        <p:grpSpPr bwMode="auto">
          <a:xfrm>
            <a:off x="1298474" y="3600569"/>
            <a:ext cx="1074738" cy="940814"/>
            <a:chOff x="3233" y="2705"/>
            <a:chExt cx="1284" cy="1124"/>
          </a:xfrm>
          <a:solidFill>
            <a:srgbClr val="3B3B3B"/>
          </a:solidFill>
        </p:grpSpPr>
        <p:sp>
          <p:nvSpPr>
            <p:cNvPr id="41"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2"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509484"/>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30" name="五边形 29"/>
          <p:cNvSpPr/>
          <p:nvPr/>
        </p:nvSpPr>
        <p:spPr>
          <a:xfrm>
            <a:off x="0" y="227252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边形 37"/>
          <p:cNvSpPr/>
          <p:nvPr/>
        </p:nvSpPr>
        <p:spPr>
          <a:xfrm>
            <a:off x="0" y="3035573"/>
            <a:ext cx="6705600" cy="772354"/>
          </a:xfrm>
          <a:prstGeom prst="homePlat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0" y="379861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边形 39"/>
          <p:cNvSpPr/>
          <p:nvPr/>
        </p:nvSpPr>
        <p:spPr>
          <a:xfrm>
            <a:off x="0" y="4561661"/>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7" name="椭圆 6"/>
          <p:cNvSpPr/>
          <p:nvPr/>
        </p:nvSpPr>
        <p:spPr>
          <a:xfrm>
            <a:off x="7417421" y="2383782"/>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417421" y="4903427"/>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17421" y="4063546"/>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17421" y="1543900"/>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1469467" y="458998"/>
            <a:ext cx="3073504" cy="5989508"/>
          </a:xfrm>
          <a:prstGeom prst="rect">
            <a:avLst/>
          </a:prstGeom>
        </p:spPr>
      </p:pic>
      <p:sp>
        <p:nvSpPr>
          <p:cNvPr id="32" name="椭圆 31"/>
          <p:cNvSpPr/>
          <p:nvPr/>
        </p:nvSpPr>
        <p:spPr>
          <a:xfrm>
            <a:off x="7417421" y="3223664"/>
            <a:ext cx="228600" cy="228600"/>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3"/>
          <p:cNvSpPr>
            <a:spLocks noChangeArrowheads="1"/>
          </p:cNvSpPr>
          <p:nvPr/>
        </p:nvSpPr>
        <p:spPr bwMode="auto">
          <a:xfrm>
            <a:off x="7810494" y="135945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4" name="矩形 13"/>
          <p:cNvSpPr>
            <a:spLocks noChangeArrowheads="1"/>
          </p:cNvSpPr>
          <p:nvPr/>
        </p:nvSpPr>
        <p:spPr bwMode="auto">
          <a:xfrm>
            <a:off x="7810494" y="2280398"/>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5" name="矩形 13"/>
          <p:cNvSpPr>
            <a:spLocks noChangeArrowheads="1"/>
          </p:cNvSpPr>
          <p:nvPr/>
        </p:nvSpPr>
        <p:spPr bwMode="auto">
          <a:xfrm>
            <a:off x="7810494" y="297806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7810494" y="3935520"/>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7810494" y="4718463"/>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120124" y="4009174"/>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6" name="文本框 25"/>
          <p:cNvSpPr txBox="1"/>
          <p:nvPr/>
        </p:nvSpPr>
        <p:spPr>
          <a:xfrm>
            <a:off x="2120124" y="3254699"/>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7" name="文本框 26"/>
          <p:cNvSpPr txBox="1"/>
          <p:nvPr/>
        </p:nvSpPr>
        <p:spPr>
          <a:xfrm>
            <a:off x="2120124" y="2500224"/>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8" name="文本框 27"/>
          <p:cNvSpPr txBox="1"/>
          <p:nvPr/>
        </p:nvSpPr>
        <p:spPr>
          <a:xfrm>
            <a:off x="2120124" y="1745749"/>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31" name="文本框 30"/>
          <p:cNvSpPr txBox="1"/>
          <p:nvPr/>
        </p:nvSpPr>
        <p:spPr>
          <a:xfrm>
            <a:off x="2120124" y="4763650"/>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12600000" flipH="1">
            <a:off x="2847975" y="5465763"/>
            <a:ext cx="163513" cy="71437"/>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
          <p:cNvSpPr/>
          <p:nvPr/>
        </p:nvSpPr>
        <p:spPr>
          <a:xfrm>
            <a:off x="-2276475" y="958850"/>
            <a:ext cx="5688013" cy="5686425"/>
          </a:xfrm>
          <a:prstGeom prst="ellipse">
            <a:avLst/>
          </a:prstGeom>
          <a:solidFill>
            <a:srgbClr val="8CB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rot="1800000">
            <a:off x="2417763" y="4810125"/>
            <a:ext cx="785812"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53"/>
          <p:cNvSpPr txBox="1">
            <a:spLocks noChangeArrowheads="1"/>
          </p:cNvSpPr>
          <p:nvPr/>
        </p:nvSpPr>
        <p:spPr bwMode="auto">
          <a:xfrm rot="1800000">
            <a:off x="2501900" y="4805363"/>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14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p:nvPr/>
        </p:nvSpPr>
        <p:spPr>
          <a:xfrm>
            <a:off x="-1704975" y="1533525"/>
            <a:ext cx="4535488" cy="4537075"/>
          </a:xfrm>
          <a:prstGeom prst="ellipse">
            <a:avLst/>
          </a:prstGeom>
          <a:solidFill>
            <a:srgbClr val="3A889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10"/>
          <p:cNvGrpSpPr/>
          <p:nvPr/>
        </p:nvGrpSpPr>
        <p:grpSpPr bwMode="auto">
          <a:xfrm>
            <a:off x="1895475" y="2470150"/>
            <a:ext cx="898525" cy="584200"/>
            <a:chOff x="1328569" y="1170149"/>
            <a:chExt cx="898289" cy="584309"/>
          </a:xfrm>
        </p:grpSpPr>
        <p:sp>
          <p:nvSpPr>
            <p:cNvPr id="8" name="直角三角形 7"/>
            <p:cNvSpPr/>
            <p:nvPr/>
          </p:nvSpPr>
          <p:spPr>
            <a:xfrm rot="9000000" flipH="1">
              <a:off x="2063389" y="1525815"/>
              <a:ext cx="163469" cy="71451"/>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rot="19800000">
              <a:off x="1328569" y="1184440"/>
              <a:ext cx="785607" cy="53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TextBox 34"/>
            <p:cNvSpPr txBox="1">
              <a:spLocks noChangeArrowheads="1"/>
            </p:cNvSpPr>
            <p:nvPr/>
          </p:nvSpPr>
          <p:spPr bwMode="auto">
            <a:xfrm rot="-1800000">
              <a:off x="1357407" y="1170149"/>
              <a:ext cx="691033" cy="58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latin typeface="微软雅黑" panose="020B0503020204020204" pitchFamily="34" charset="-122"/>
                  <a:ea typeface="微软雅黑" panose="020B0503020204020204" pitchFamily="34" charset="-122"/>
                </a:rPr>
                <a:t>03</a:t>
              </a:r>
              <a:endParaRPr lang="zh-CN" altLang="en-US" sz="1400" b="1" dirty="0">
                <a:solidFill>
                  <a:srgbClr val="3A8898"/>
                </a:solidFill>
                <a:latin typeface="微软雅黑" panose="020B0503020204020204" pitchFamily="34" charset="-122"/>
                <a:ea typeface="微软雅黑" panose="020B0503020204020204" pitchFamily="34" charset="-122"/>
              </a:endParaRPr>
            </a:p>
          </p:txBody>
        </p:sp>
      </p:grpSp>
      <p:sp>
        <p:nvSpPr>
          <p:cNvPr id="11" name="椭圆 10"/>
          <p:cNvSpPr/>
          <p:nvPr/>
        </p:nvSpPr>
        <p:spPr>
          <a:xfrm>
            <a:off x="-1123950" y="2109788"/>
            <a:ext cx="3382963" cy="3384550"/>
          </a:xfrm>
          <a:prstGeom prst="ellipse">
            <a:avLst/>
          </a:prstGeom>
          <a:solidFill>
            <a:srgbClr val="FF697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 name="组合 19"/>
          <p:cNvGrpSpPr/>
          <p:nvPr/>
        </p:nvGrpSpPr>
        <p:grpSpPr bwMode="auto">
          <a:xfrm>
            <a:off x="1404938" y="4227513"/>
            <a:ext cx="785812" cy="738187"/>
            <a:chOff x="837848" y="2928123"/>
            <a:chExt cx="785185" cy="739525"/>
          </a:xfrm>
        </p:grpSpPr>
        <p:sp>
          <p:nvSpPr>
            <p:cNvPr id="13" name="直角三角形 12"/>
            <p:cNvSpPr/>
            <p:nvPr/>
          </p:nvSpPr>
          <p:spPr>
            <a:xfrm rot="12600000" flipH="1">
              <a:off x="1267717" y="3596082"/>
              <a:ext cx="163383" cy="71566"/>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4" name="矩形 13"/>
            <p:cNvSpPr/>
            <p:nvPr/>
          </p:nvSpPr>
          <p:spPr>
            <a:xfrm rot="1800000">
              <a:off x="837848" y="2940846"/>
              <a:ext cx="785185" cy="539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5" name="TextBox 44"/>
            <p:cNvSpPr txBox="1">
              <a:spLocks noChangeArrowheads="1"/>
            </p:cNvSpPr>
            <p:nvPr/>
          </p:nvSpPr>
          <p:spPr bwMode="auto">
            <a:xfrm rot="1800000">
              <a:off x="900430" y="2928123"/>
              <a:ext cx="690663" cy="58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2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14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直角三角形 15"/>
          <p:cNvSpPr/>
          <p:nvPr/>
        </p:nvSpPr>
        <p:spPr>
          <a:xfrm rot="9000000" flipH="1">
            <a:off x="1608138" y="3408363"/>
            <a:ext cx="163512" cy="7302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547688" y="2686050"/>
            <a:ext cx="2230438" cy="2232025"/>
          </a:xfrm>
          <a:prstGeom prst="ellipse">
            <a:avLst/>
          </a:prstGeom>
          <a:solidFill>
            <a:srgbClr val="C9AE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rot="19800000">
            <a:off x="873125" y="3068638"/>
            <a:ext cx="785813"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9" name="组合 18"/>
          <p:cNvGrpSpPr/>
          <p:nvPr/>
        </p:nvGrpSpPr>
        <p:grpSpPr>
          <a:xfrm>
            <a:off x="8904" y="3211163"/>
            <a:ext cx="1116490" cy="1116490"/>
            <a:chOff x="-864096" y="1707654"/>
            <a:chExt cx="1728192" cy="1728192"/>
          </a:xfrm>
          <a:effectLst>
            <a:outerShdw blurRad="63500" sx="102000" sy="102000" algn="ctr" rotWithShape="0">
              <a:prstClr val="black">
                <a:alpha val="40000"/>
              </a:prstClr>
            </a:outerShdw>
          </a:effectLst>
        </p:grpSpPr>
        <p:sp>
          <p:nvSpPr>
            <p:cNvPr id="20" name="椭圆 19"/>
            <p:cNvSpPr/>
            <p:nvPr/>
          </p:nvSpPr>
          <p:spPr>
            <a:xfrm>
              <a:off x="-864096" y="1707654"/>
              <a:ext cx="1728192" cy="17281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4"/>
            <p:cNvSpPr/>
            <p:nvPr/>
          </p:nvSpPr>
          <p:spPr>
            <a:xfrm>
              <a:off x="-777720" y="1779416"/>
              <a:ext cx="1555425" cy="1088431"/>
            </a:xfrm>
            <a:custGeom>
              <a:avLst/>
              <a:gdLst>
                <a:gd name="connsiteX0" fmla="*/ 0 w 1728192"/>
                <a:gd name="connsiteY0" fmla="*/ 864096 h 1728192"/>
                <a:gd name="connsiteX1" fmla="*/ 864096 w 1728192"/>
                <a:gd name="connsiteY1" fmla="*/ 0 h 1728192"/>
                <a:gd name="connsiteX2" fmla="*/ 1728192 w 1728192"/>
                <a:gd name="connsiteY2" fmla="*/ 864096 h 1728192"/>
                <a:gd name="connsiteX3" fmla="*/ 864096 w 1728192"/>
                <a:gd name="connsiteY3" fmla="*/ 1728192 h 1728192"/>
                <a:gd name="connsiteX4" fmla="*/ 0 w 1728192"/>
                <a:gd name="connsiteY4" fmla="*/ 864096 h 1728192"/>
                <a:gd name="connsiteX0-1" fmla="*/ 0 w 1728192"/>
                <a:gd name="connsiteY0-2" fmla="*/ 864096 h 1728192"/>
                <a:gd name="connsiteX1-3" fmla="*/ 864096 w 1728192"/>
                <a:gd name="connsiteY1-4" fmla="*/ 0 h 1728192"/>
                <a:gd name="connsiteX2-5" fmla="*/ 1728192 w 1728192"/>
                <a:gd name="connsiteY2-6" fmla="*/ 864096 h 1728192"/>
                <a:gd name="connsiteX3-7" fmla="*/ 864096 w 1728192"/>
                <a:gd name="connsiteY3-8" fmla="*/ 1728192 h 1728192"/>
                <a:gd name="connsiteX4-9" fmla="*/ 0 w 1728192"/>
                <a:gd name="connsiteY4-10" fmla="*/ 864096 h 1728192"/>
                <a:gd name="connsiteX0-11" fmla="*/ 10 w 1728213"/>
                <a:gd name="connsiteY0-12" fmla="*/ 864096 h 1209079"/>
                <a:gd name="connsiteX1-13" fmla="*/ 864106 w 1728213"/>
                <a:gd name="connsiteY1-14" fmla="*/ 0 h 1209079"/>
                <a:gd name="connsiteX2-15" fmla="*/ 1728202 w 1728213"/>
                <a:gd name="connsiteY2-16" fmla="*/ 864096 h 1209079"/>
                <a:gd name="connsiteX3-17" fmla="*/ 878394 w 1728213"/>
                <a:gd name="connsiteY3-18" fmla="*/ 1209079 h 1209079"/>
                <a:gd name="connsiteX4-19" fmla="*/ 10 w 1728213"/>
                <a:gd name="connsiteY4-20" fmla="*/ 864096 h 1209079"/>
                <a:gd name="connsiteX0-21" fmla="*/ 26 w 1728229"/>
                <a:gd name="connsiteY0-22" fmla="*/ 864369 h 1209352"/>
                <a:gd name="connsiteX1-23" fmla="*/ 864122 w 1728229"/>
                <a:gd name="connsiteY1-24" fmla="*/ 273 h 1209352"/>
                <a:gd name="connsiteX2-25" fmla="*/ 1728218 w 1728229"/>
                <a:gd name="connsiteY2-26" fmla="*/ 864369 h 1209352"/>
                <a:gd name="connsiteX3-27" fmla="*/ 878410 w 1728229"/>
                <a:gd name="connsiteY3-28" fmla="*/ 1209352 h 1209352"/>
                <a:gd name="connsiteX4-29" fmla="*/ 26 w 1728229"/>
                <a:gd name="connsiteY4-30" fmla="*/ 864369 h 12093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229" h="1209352">
                  <a:moveTo>
                    <a:pt x="26" y="864369"/>
                  </a:moveTo>
                  <a:cubicBezTo>
                    <a:pt x="-2355" y="662856"/>
                    <a:pt x="154064" y="-15601"/>
                    <a:pt x="864122" y="273"/>
                  </a:cubicBezTo>
                  <a:cubicBezTo>
                    <a:pt x="1574180" y="16147"/>
                    <a:pt x="1725837" y="662856"/>
                    <a:pt x="1728218" y="864369"/>
                  </a:cubicBezTo>
                  <a:cubicBezTo>
                    <a:pt x="1730599" y="1065882"/>
                    <a:pt x="1355637" y="1209352"/>
                    <a:pt x="878410" y="1209352"/>
                  </a:cubicBezTo>
                  <a:cubicBezTo>
                    <a:pt x="401183" y="1209352"/>
                    <a:pt x="2407" y="1065882"/>
                    <a:pt x="26" y="864369"/>
                  </a:cubicBezTo>
                  <a:close/>
                </a:path>
              </a:pathLst>
            </a:custGeom>
            <a:gradFill flip="none" rotWithShape="1">
              <a:gsLst>
                <a:gs pos="100000">
                  <a:schemeClr val="bg1">
                    <a:alpha val="42000"/>
                  </a:schemeClr>
                </a:gs>
                <a:gs pos="92000">
                  <a:schemeClr val="bg1">
                    <a:alpha val="35000"/>
                  </a:schemeClr>
                </a:gs>
                <a:gs pos="0">
                  <a:schemeClr val="bg1">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2" name="TextBox 16"/>
          <p:cNvSpPr txBox="1"/>
          <p:nvPr/>
        </p:nvSpPr>
        <p:spPr>
          <a:xfrm rot="19800000">
            <a:off x="954088" y="3028950"/>
            <a:ext cx="690562" cy="584200"/>
          </a:xfrm>
          <a:prstGeom prst="rect">
            <a:avLst/>
          </a:prstGeom>
          <a:noFill/>
        </p:spPr>
        <p:txBody>
          <a:bodyPr wrap="none">
            <a:spAutoFit/>
          </a:bodyPr>
          <a:lstStyle/>
          <a:p>
            <a:pPr algn="ctr">
              <a:defRPr/>
            </a:pPr>
            <a:r>
              <a:rPr lang="en-US" altLang="zh-CN" sz="3200" b="1" dirty="0">
                <a:solidFill>
                  <a:srgbClr val="C9AE00"/>
                </a:solidFill>
                <a:latin typeface="微软雅黑" panose="020B0503020204020204" pitchFamily="34" charset="-122"/>
                <a:ea typeface="微软雅黑" panose="020B0503020204020204" pitchFamily="34" charset="-122"/>
              </a:rPr>
              <a:t>01</a:t>
            </a:r>
            <a:endParaRPr lang="zh-CN" altLang="en-US" sz="1400" b="1" dirty="0">
              <a:solidFill>
                <a:srgbClr val="C9AE00"/>
              </a:solidFill>
              <a:latin typeface="微软雅黑" panose="020B0503020204020204" pitchFamily="34" charset="-122"/>
              <a:ea typeface="微软雅黑" panose="020B0503020204020204" pitchFamily="34" charset="-122"/>
            </a:endParaRPr>
          </a:p>
        </p:txBody>
      </p:sp>
      <p:sp>
        <p:nvSpPr>
          <p:cNvPr id="23" name="AutoShape 6"/>
          <p:cNvSpPr>
            <a:spLocks noChangeAspect="1" noChangeArrowheads="1" noTextEdit="1"/>
          </p:cNvSpPr>
          <p:nvPr/>
        </p:nvSpPr>
        <p:spPr bwMode="auto">
          <a:xfrm>
            <a:off x="3886200" y="1460500"/>
            <a:ext cx="198913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Freeform 8"/>
          <p:cNvSpPr/>
          <p:nvPr/>
        </p:nvSpPr>
        <p:spPr bwMode="auto">
          <a:xfrm>
            <a:off x="3890963" y="52784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8CBF00"/>
          </a:solidFill>
          <a:ln>
            <a:noFill/>
          </a:ln>
        </p:spPr>
        <p:txBody>
          <a:bodyPr/>
          <a:lstStyle/>
          <a:p>
            <a:endParaRPr lang="zh-CN" altLang="en-US"/>
          </a:p>
        </p:txBody>
      </p:sp>
      <p:sp>
        <p:nvSpPr>
          <p:cNvPr id="25" name="Freeform 9"/>
          <p:cNvSpPr>
            <a:spLocks noEditPoints="1"/>
          </p:cNvSpPr>
          <p:nvPr/>
        </p:nvSpPr>
        <p:spPr bwMode="auto">
          <a:xfrm>
            <a:off x="3971925" y="5322888"/>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6" name="Freeform 10"/>
          <p:cNvSpPr>
            <a:spLocks noEditPoints="1"/>
          </p:cNvSpPr>
          <p:nvPr/>
        </p:nvSpPr>
        <p:spPr bwMode="auto">
          <a:xfrm>
            <a:off x="3971925" y="5861050"/>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7" name="Freeform 11"/>
          <p:cNvSpPr/>
          <p:nvPr/>
        </p:nvSpPr>
        <p:spPr bwMode="auto">
          <a:xfrm>
            <a:off x="4187825" y="5029200"/>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bg2">
              <a:lumMod val="10000"/>
            </a:schemeClr>
          </a:solidFill>
          <a:ln>
            <a:noFill/>
          </a:ln>
        </p:spPr>
        <p:txBody>
          <a:bodyPr/>
          <a:lstStyle/>
          <a:p>
            <a:endParaRPr lang="zh-CN" altLang="en-US"/>
          </a:p>
        </p:txBody>
      </p:sp>
      <p:sp>
        <p:nvSpPr>
          <p:cNvPr id="28" name="Freeform 12"/>
          <p:cNvSpPr>
            <a:spLocks noEditPoints="1"/>
          </p:cNvSpPr>
          <p:nvPr/>
        </p:nvSpPr>
        <p:spPr bwMode="auto">
          <a:xfrm>
            <a:off x="4187825" y="5584825"/>
            <a:ext cx="344488" cy="344488"/>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chemeClr val="bg1">
              <a:lumMod val="85000"/>
            </a:schemeClr>
          </a:solidFill>
          <a:ln>
            <a:noFill/>
          </a:ln>
        </p:spPr>
        <p:txBody>
          <a:bodyPr/>
          <a:lstStyle/>
          <a:p>
            <a:endParaRPr lang="zh-CN" altLang="en-US"/>
          </a:p>
        </p:txBody>
      </p:sp>
      <p:sp>
        <p:nvSpPr>
          <p:cNvPr id="29" name="Freeform 13"/>
          <p:cNvSpPr/>
          <p:nvPr/>
        </p:nvSpPr>
        <p:spPr bwMode="auto">
          <a:xfrm>
            <a:off x="3890963" y="4197350"/>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FF6977"/>
          </a:solidFill>
          <a:ln>
            <a:noFill/>
          </a:ln>
        </p:spPr>
        <p:txBody>
          <a:bodyPr/>
          <a:lstStyle/>
          <a:p>
            <a:endParaRPr lang="zh-CN" altLang="en-US"/>
          </a:p>
        </p:txBody>
      </p:sp>
      <p:sp>
        <p:nvSpPr>
          <p:cNvPr id="30" name="Freeform 14"/>
          <p:cNvSpPr>
            <a:spLocks noEditPoints="1"/>
          </p:cNvSpPr>
          <p:nvPr/>
        </p:nvSpPr>
        <p:spPr bwMode="auto">
          <a:xfrm>
            <a:off x="3971925" y="4237038"/>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1" name="Freeform 15"/>
          <p:cNvSpPr>
            <a:spLocks noEditPoints="1"/>
          </p:cNvSpPr>
          <p:nvPr/>
        </p:nvSpPr>
        <p:spPr bwMode="auto">
          <a:xfrm>
            <a:off x="3971925" y="4775200"/>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2" name="Freeform 16"/>
          <p:cNvSpPr/>
          <p:nvPr/>
        </p:nvSpPr>
        <p:spPr bwMode="auto">
          <a:xfrm>
            <a:off x="4187825" y="3946525"/>
            <a:ext cx="344488" cy="954088"/>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33" name="Freeform 17"/>
          <p:cNvSpPr>
            <a:spLocks noEditPoints="1"/>
          </p:cNvSpPr>
          <p:nvPr/>
        </p:nvSpPr>
        <p:spPr bwMode="auto">
          <a:xfrm>
            <a:off x="4187825" y="4500563"/>
            <a:ext cx="344488" cy="339725"/>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chemeClr val="bg1">
              <a:lumMod val="75000"/>
            </a:schemeClr>
          </a:solidFill>
          <a:ln>
            <a:noFill/>
          </a:ln>
        </p:spPr>
        <p:txBody>
          <a:bodyPr/>
          <a:lstStyle/>
          <a:p>
            <a:endParaRPr lang="zh-CN" altLang="en-US"/>
          </a:p>
        </p:txBody>
      </p:sp>
      <p:sp>
        <p:nvSpPr>
          <p:cNvPr id="34" name="Freeform 18"/>
          <p:cNvSpPr/>
          <p:nvPr/>
        </p:nvSpPr>
        <p:spPr bwMode="auto">
          <a:xfrm>
            <a:off x="3890963" y="3108325"/>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C9AE00"/>
          </a:solidFill>
          <a:ln>
            <a:noFill/>
          </a:ln>
        </p:spPr>
        <p:txBody>
          <a:bodyPr/>
          <a:lstStyle/>
          <a:p>
            <a:endParaRPr lang="zh-CN" altLang="en-US"/>
          </a:p>
        </p:txBody>
      </p:sp>
      <p:sp>
        <p:nvSpPr>
          <p:cNvPr id="35" name="Freeform 19"/>
          <p:cNvSpPr>
            <a:spLocks noEditPoints="1"/>
          </p:cNvSpPr>
          <p:nvPr/>
        </p:nvSpPr>
        <p:spPr bwMode="auto">
          <a:xfrm>
            <a:off x="3971925" y="3148013"/>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20"/>
          <p:cNvSpPr>
            <a:spLocks noEditPoints="1"/>
          </p:cNvSpPr>
          <p:nvPr/>
        </p:nvSpPr>
        <p:spPr bwMode="auto">
          <a:xfrm>
            <a:off x="3971925" y="3686175"/>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1"/>
          <p:cNvSpPr/>
          <p:nvPr/>
        </p:nvSpPr>
        <p:spPr bwMode="auto">
          <a:xfrm>
            <a:off x="4187825" y="2860675"/>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tx1">
              <a:lumMod val="95000"/>
              <a:lumOff val="5000"/>
            </a:schemeClr>
          </a:solidFill>
          <a:ln>
            <a:noFill/>
          </a:ln>
        </p:spPr>
        <p:txBody>
          <a:bodyPr/>
          <a:lstStyle/>
          <a:p>
            <a:endParaRPr lang="zh-CN" altLang="en-US"/>
          </a:p>
        </p:txBody>
      </p:sp>
      <p:sp>
        <p:nvSpPr>
          <p:cNvPr id="38" name="Freeform 22"/>
          <p:cNvSpPr>
            <a:spLocks noEditPoints="1"/>
          </p:cNvSpPr>
          <p:nvPr/>
        </p:nvSpPr>
        <p:spPr bwMode="auto">
          <a:xfrm>
            <a:off x="4187825" y="3414713"/>
            <a:ext cx="344488" cy="336550"/>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23"/>
          <p:cNvSpPr/>
          <p:nvPr/>
        </p:nvSpPr>
        <p:spPr bwMode="auto">
          <a:xfrm>
            <a:off x="3890963" y="20272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5"/>
                </a:lnTo>
                <a:lnTo>
                  <a:pt x="0" y="0"/>
                </a:lnTo>
                <a:close/>
              </a:path>
            </a:pathLst>
          </a:custGeom>
          <a:solidFill>
            <a:srgbClr val="3A8898"/>
          </a:solidFill>
          <a:ln>
            <a:noFill/>
          </a:ln>
        </p:spPr>
        <p:txBody>
          <a:bodyPr/>
          <a:lstStyle/>
          <a:p>
            <a:endParaRPr lang="zh-CN" altLang="en-US"/>
          </a:p>
        </p:txBody>
      </p:sp>
      <p:sp>
        <p:nvSpPr>
          <p:cNvPr id="40" name="Freeform 24"/>
          <p:cNvSpPr>
            <a:spLocks noEditPoints="1"/>
          </p:cNvSpPr>
          <p:nvPr/>
        </p:nvSpPr>
        <p:spPr bwMode="auto">
          <a:xfrm>
            <a:off x="3971925" y="2063750"/>
            <a:ext cx="684213" cy="23813"/>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1" name="Freeform 25"/>
          <p:cNvSpPr>
            <a:spLocks noEditPoints="1"/>
          </p:cNvSpPr>
          <p:nvPr/>
        </p:nvSpPr>
        <p:spPr bwMode="auto">
          <a:xfrm>
            <a:off x="3971925" y="2603500"/>
            <a:ext cx="684213" cy="17463"/>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2" name="Freeform 26"/>
          <p:cNvSpPr/>
          <p:nvPr/>
        </p:nvSpPr>
        <p:spPr bwMode="auto">
          <a:xfrm>
            <a:off x="4187825" y="1776413"/>
            <a:ext cx="344488" cy="955675"/>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43" name="Freeform 27"/>
          <p:cNvSpPr>
            <a:spLocks noEditPoints="1"/>
          </p:cNvSpPr>
          <p:nvPr/>
        </p:nvSpPr>
        <p:spPr bwMode="auto">
          <a:xfrm>
            <a:off x="4187825" y="2327275"/>
            <a:ext cx="344488" cy="342900"/>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p:spPr>
        <p:txBody>
          <a:bodyPr/>
          <a:lstStyle/>
          <a:p>
            <a:endParaRPr lang="zh-CN" altLang="en-US"/>
          </a:p>
        </p:txBody>
      </p:sp>
      <p:sp>
        <p:nvSpPr>
          <p:cNvPr id="44" name="Freeform 28"/>
          <p:cNvSpPr/>
          <p:nvPr/>
        </p:nvSpPr>
        <p:spPr bwMode="auto">
          <a:xfrm>
            <a:off x="4398963" y="1455738"/>
            <a:ext cx="7300912" cy="4578350"/>
          </a:xfrm>
          <a:custGeom>
            <a:avLst/>
            <a:gdLst>
              <a:gd name="T0" fmla="*/ 0 w 617"/>
              <a:gd name="T1" fmla="*/ 0 h 1956"/>
              <a:gd name="T2" fmla="*/ 2147483646 w 617"/>
              <a:gd name="T3" fmla="*/ 0 h 1956"/>
              <a:gd name="T4" fmla="*/ 2147483646 w 617"/>
              <a:gd name="T5" fmla="*/ 2147483646 h 1956"/>
              <a:gd name="T6" fmla="*/ 0 w 617"/>
              <a:gd name="T7" fmla="*/ 2147483646 h 1956"/>
              <a:gd name="T8" fmla="*/ 0 w 617"/>
              <a:gd name="T9" fmla="*/ 0 h 1956"/>
              <a:gd name="T10" fmla="*/ 0 w 617"/>
              <a:gd name="T11" fmla="*/ 0 h 1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7" h="1956">
                <a:moveTo>
                  <a:pt x="0" y="0"/>
                </a:moveTo>
                <a:lnTo>
                  <a:pt x="617" y="0"/>
                </a:lnTo>
                <a:lnTo>
                  <a:pt x="617" y="1956"/>
                </a:lnTo>
                <a:lnTo>
                  <a:pt x="0" y="1956"/>
                </a:lnTo>
                <a:lnTo>
                  <a:pt x="0" y="0"/>
                </a:lnTo>
                <a:close/>
              </a:path>
            </a:pathLst>
          </a:custGeom>
          <a:solidFill>
            <a:schemeClr val="bg1">
              <a:lumMod val="95000"/>
            </a:schemeClr>
          </a:solidFill>
          <a:ln>
            <a:noFill/>
          </a:ln>
        </p:spPr>
        <p:txBody>
          <a:bodyPr/>
          <a:lstStyle/>
          <a:p>
            <a:endParaRPr lang="zh-CN" altLang="en-US"/>
          </a:p>
        </p:txBody>
      </p:sp>
      <p:sp>
        <p:nvSpPr>
          <p:cNvPr id="45" name="Freeform 29"/>
          <p:cNvSpPr/>
          <p:nvPr/>
        </p:nvSpPr>
        <p:spPr bwMode="auto">
          <a:xfrm>
            <a:off x="4398963" y="1844675"/>
            <a:ext cx="1196975" cy="636588"/>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30"/>
          <p:cNvSpPr/>
          <p:nvPr/>
        </p:nvSpPr>
        <p:spPr bwMode="auto">
          <a:xfrm>
            <a:off x="4187825" y="1776413"/>
            <a:ext cx="1344613" cy="639762"/>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3A8898"/>
          </a:solidFill>
          <a:ln>
            <a:noFill/>
          </a:ln>
        </p:spPr>
        <p:txBody>
          <a:bodyPr/>
          <a:lstStyle/>
          <a:p>
            <a:endParaRPr lang="zh-CN" altLang="en-US"/>
          </a:p>
        </p:txBody>
      </p:sp>
      <p:sp>
        <p:nvSpPr>
          <p:cNvPr id="47" name="Freeform 31"/>
          <p:cNvSpPr>
            <a:spLocks noEditPoints="1"/>
          </p:cNvSpPr>
          <p:nvPr/>
        </p:nvSpPr>
        <p:spPr bwMode="auto">
          <a:xfrm>
            <a:off x="4187825" y="2127250"/>
            <a:ext cx="1265238" cy="244475"/>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w="9525">
            <a:noFill/>
            <a:round/>
          </a:ln>
        </p:spPr>
        <p:txBody>
          <a:bodyPr/>
          <a:lstStyle/>
          <a:p>
            <a:endParaRPr lang="zh-CN" altLang="en-US"/>
          </a:p>
        </p:txBody>
      </p:sp>
      <p:sp>
        <p:nvSpPr>
          <p:cNvPr id="48" name="Freeform 32"/>
          <p:cNvSpPr>
            <a:spLocks noEditPoints="1"/>
          </p:cNvSpPr>
          <p:nvPr/>
        </p:nvSpPr>
        <p:spPr bwMode="auto">
          <a:xfrm>
            <a:off x="4187825" y="1816100"/>
            <a:ext cx="1287463" cy="287338"/>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a:lstStyle/>
          <a:p>
            <a:endParaRPr lang="zh-CN" altLang="en-US"/>
          </a:p>
        </p:txBody>
      </p:sp>
      <p:sp>
        <p:nvSpPr>
          <p:cNvPr id="49" name="Freeform 36"/>
          <p:cNvSpPr/>
          <p:nvPr/>
        </p:nvSpPr>
        <p:spPr bwMode="auto">
          <a:xfrm>
            <a:off x="4398963" y="2925763"/>
            <a:ext cx="1196975" cy="638175"/>
          </a:xfrm>
          <a:custGeom>
            <a:avLst/>
            <a:gdLst>
              <a:gd name="T0" fmla="*/ 0 w 498"/>
              <a:gd name="T1" fmla="*/ 0 h 273"/>
              <a:gd name="T2" fmla="*/ 2147483646 w 498"/>
              <a:gd name="T3" fmla="*/ 0 h 273"/>
              <a:gd name="T4" fmla="*/ 2147483646 w 498"/>
              <a:gd name="T5" fmla="*/ 2147483646 h 273"/>
              <a:gd name="T6" fmla="*/ 2147483646 w 498"/>
              <a:gd name="T7" fmla="*/ 2147483646 h 273"/>
              <a:gd name="T8" fmla="*/ 0 w 498"/>
              <a:gd name="T9" fmla="*/ 2147483646 h 273"/>
              <a:gd name="T10" fmla="*/ 0 w 498"/>
              <a:gd name="T11" fmla="*/ 0 h 273"/>
              <a:gd name="T12" fmla="*/ 0 w 498"/>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3">
                <a:moveTo>
                  <a:pt x="0" y="0"/>
                </a:moveTo>
                <a:lnTo>
                  <a:pt x="415" y="0"/>
                </a:lnTo>
                <a:lnTo>
                  <a:pt x="498" y="138"/>
                </a:lnTo>
                <a:lnTo>
                  <a:pt x="415" y="273"/>
                </a:lnTo>
                <a:lnTo>
                  <a:pt x="0" y="273"/>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7"/>
          <p:cNvSpPr/>
          <p:nvPr/>
        </p:nvSpPr>
        <p:spPr bwMode="auto">
          <a:xfrm>
            <a:off x="4187825" y="2860675"/>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5"/>
                </a:lnTo>
                <a:lnTo>
                  <a:pt x="477" y="272"/>
                </a:lnTo>
                <a:lnTo>
                  <a:pt x="0" y="272"/>
                </a:lnTo>
                <a:lnTo>
                  <a:pt x="0" y="0"/>
                </a:lnTo>
                <a:close/>
              </a:path>
            </a:pathLst>
          </a:custGeom>
          <a:solidFill>
            <a:srgbClr val="C9AE00"/>
          </a:solidFill>
          <a:ln>
            <a:noFill/>
          </a:ln>
        </p:spPr>
        <p:txBody>
          <a:bodyPr/>
          <a:lstStyle/>
          <a:p>
            <a:endParaRPr lang="zh-CN" altLang="en-US"/>
          </a:p>
        </p:txBody>
      </p:sp>
      <p:sp>
        <p:nvSpPr>
          <p:cNvPr id="51" name="Freeform 38"/>
          <p:cNvSpPr>
            <a:spLocks noEditPoints="1"/>
          </p:cNvSpPr>
          <p:nvPr/>
        </p:nvSpPr>
        <p:spPr bwMode="auto">
          <a:xfrm>
            <a:off x="4187825" y="3213100"/>
            <a:ext cx="1265238" cy="246063"/>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39"/>
          <p:cNvSpPr>
            <a:spLocks noEditPoints="1"/>
          </p:cNvSpPr>
          <p:nvPr/>
        </p:nvSpPr>
        <p:spPr bwMode="auto">
          <a:xfrm>
            <a:off x="4187825" y="2897188"/>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3"/>
          <p:cNvSpPr/>
          <p:nvPr/>
        </p:nvSpPr>
        <p:spPr bwMode="auto">
          <a:xfrm>
            <a:off x="4398963" y="4014788"/>
            <a:ext cx="1196975" cy="636587"/>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4"/>
          <p:cNvSpPr/>
          <p:nvPr/>
        </p:nvSpPr>
        <p:spPr bwMode="auto">
          <a:xfrm>
            <a:off x="4398963" y="5100638"/>
            <a:ext cx="1196975" cy="633412"/>
          </a:xfrm>
          <a:custGeom>
            <a:avLst/>
            <a:gdLst>
              <a:gd name="T0" fmla="*/ 0 w 498"/>
              <a:gd name="T1" fmla="*/ 0 h 271"/>
              <a:gd name="T2" fmla="*/ 2147483646 w 498"/>
              <a:gd name="T3" fmla="*/ 0 h 271"/>
              <a:gd name="T4" fmla="*/ 2147483646 w 498"/>
              <a:gd name="T5" fmla="*/ 2147483646 h 271"/>
              <a:gd name="T6" fmla="*/ 2147483646 w 498"/>
              <a:gd name="T7" fmla="*/ 2147483646 h 271"/>
              <a:gd name="T8" fmla="*/ 0 w 498"/>
              <a:gd name="T9" fmla="*/ 2147483646 h 271"/>
              <a:gd name="T10" fmla="*/ 0 w 498"/>
              <a:gd name="T11" fmla="*/ 0 h 271"/>
              <a:gd name="T12" fmla="*/ 0 w 498"/>
              <a:gd name="T13" fmla="*/ 0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1">
                <a:moveTo>
                  <a:pt x="0" y="0"/>
                </a:moveTo>
                <a:lnTo>
                  <a:pt x="415" y="0"/>
                </a:lnTo>
                <a:lnTo>
                  <a:pt x="498" y="136"/>
                </a:lnTo>
                <a:lnTo>
                  <a:pt x="415" y="271"/>
                </a:lnTo>
                <a:lnTo>
                  <a:pt x="0" y="271"/>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5"/>
          <p:cNvSpPr/>
          <p:nvPr/>
        </p:nvSpPr>
        <p:spPr bwMode="auto">
          <a:xfrm>
            <a:off x="4187825" y="3946525"/>
            <a:ext cx="1344613" cy="638175"/>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FF6977"/>
          </a:solidFill>
          <a:ln>
            <a:noFill/>
          </a:ln>
        </p:spPr>
        <p:txBody>
          <a:bodyPr/>
          <a:lstStyle/>
          <a:p>
            <a:endParaRPr lang="zh-CN" altLang="en-US"/>
          </a:p>
        </p:txBody>
      </p:sp>
      <p:sp>
        <p:nvSpPr>
          <p:cNvPr id="56" name="Freeform 46"/>
          <p:cNvSpPr/>
          <p:nvPr/>
        </p:nvSpPr>
        <p:spPr bwMode="auto">
          <a:xfrm>
            <a:off x="4187825" y="5029200"/>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7"/>
                </a:lnTo>
                <a:lnTo>
                  <a:pt x="477" y="272"/>
                </a:lnTo>
                <a:lnTo>
                  <a:pt x="0" y="272"/>
                </a:lnTo>
                <a:lnTo>
                  <a:pt x="0" y="0"/>
                </a:lnTo>
                <a:close/>
              </a:path>
            </a:pathLst>
          </a:custGeom>
          <a:solidFill>
            <a:srgbClr val="8CBF00"/>
          </a:solidFill>
          <a:ln>
            <a:noFill/>
          </a:ln>
        </p:spPr>
        <p:txBody>
          <a:bodyPr/>
          <a:lstStyle/>
          <a:p>
            <a:endParaRPr lang="zh-CN" altLang="en-US"/>
          </a:p>
        </p:txBody>
      </p:sp>
      <p:sp>
        <p:nvSpPr>
          <p:cNvPr id="57" name="Freeform 47"/>
          <p:cNvSpPr>
            <a:spLocks noEditPoints="1"/>
          </p:cNvSpPr>
          <p:nvPr/>
        </p:nvSpPr>
        <p:spPr bwMode="auto">
          <a:xfrm>
            <a:off x="4187825" y="4302125"/>
            <a:ext cx="1265238" cy="242888"/>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85000"/>
            </a:schemeClr>
          </a:solidFill>
          <a:ln>
            <a:noFill/>
          </a:ln>
        </p:spPr>
        <p:txBody>
          <a:bodyPr/>
          <a:lstStyle/>
          <a:p>
            <a:endParaRPr lang="zh-CN" altLang="en-US"/>
          </a:p>
        </p:txBody>
      </p:sp>
      <p:sp>
        <p:nvSpPr>
          <p:cNvPr id="58" name="Freeform 48"/>
          <p:cNvSpPr>
            <a:spLocks noEditPoints="1"/>
          </p:cNvSpPr>
          <p:nvPr/>
        </p:nvSpPr>
        <p:spPr bwMode="auto">
          <a:xfrm>
            <a:off x="4187825" y="5383213"/>
            <a:ext cx="1265238" cy="246062"/>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75000"/>
            </a:schemeClr>
          </a:solidFill>
          <a:ln>
            <a:noFill/>
          </a:ln>
        </p:spPr>
        <p:txBody>
          <a:bodyPr/>
          <a:lstStyle/>
          <a:p>
            <a:endParaRPr lang="zh-CN" altLang="en-US"/>
          </a:p>
        </p:txBody>
      </p:sp>
      <p:sp>
        <p:nvSpPr>
          <p:cNvPr id="59" name="Freeform 49"/>
          <p:cNvSpPr>
            <a:spLocks noEditPoints="1"/>
          </p:cNvSpPr>
          <p:nvPr/>
        </p:nvSpPr>
        <p:spPr bwMode="auto">
          <a:xfrm>
            <a:off x="4187825" y="3986213"/>
            <a:ext cx="1287463" cy="287337"/>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chemeClr val="bg1">
              <a:lumMod val="85000"/>
            </a:schemeClr>
          </a:solidFill>
          <a:ln>
            <a:noFill/>
          </a:ln>
        </p:spPr>
        <p:txBody>
          <a:bodyPr/>
          <a:lstStyle/>
          <a:p>
            <a:endParaRPr lang="zh-CN" altLang="en-US"/>
          </a:p>
        </p:txBody>
      </p:sp>
      <p:sp>
        <p:nvSpPr>
          <p:cNvPr id="60" name="Freeform 50"/>
          <p:cNvSpPr>
            <a:spLocks noEditPoints="1"/>
          </p:cNvSpPr>
          <p:nvPr/>
        </p:nvSpPr>
        <p:spPr bwMode="auto">
          <a:xfrm>
            <a:off x="4187825" y="5073650"/>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chemeClr val="bg1">
              <a:lumMod val="75000"/>
            </a:schemeClr>
          </a:solidFill>
          <a:ln>
            <a:noFill/>
          </a:ln>
        </p:spPr>
        <p:txBody>
          <a:bodyPr/>
          <a:lstStyle/>
          <a:p>
            <a:endParaRPr lang="zh-CN" altLang="en-US"/>
          </a:p>
        </p:txBody>
      </p:sp>
      <p:sp>
        <p:nvSpPr>
          <p:cNvPr id="61" name="矩形 5"/>
          <p:cNvSpPr>
            <a:spLocks noChangeArrowheads="1"/>
          </p:cNvSpPr>
          <p:nvPr/>
        </p:nvSpPr>
        <p:spPr bwMode="auto">
          <a:xfrm>
            <a:off x="4430713" y="1803400"/>
            <a:ext cx="692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80"/>
          <p:cNvSpPr>
            <a:spLocks noChangeArrowheads="1"/>
          </p:cNvSpPr>
          <p:nvPr/>
        </p:nvSpPr>
        <p:spPr bwMode="auto">
          <a:xfrm>
            <a:off x="4430713" y="28908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3" name="矩形 81"/>
          <p:cNvSpPr>
            <a:spLocks noChangeArrowheads="1"/>
          </p:cNvSpPr>
          <p:nvPr/>
        </p:nvSpPr>
        <p:spPr bwMode="auto">
          <a:xfrm>
            <a:off x="4430713" y="3976688"/>
            <a:ext cx="692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矩形 82"/>
          <p:cNvSpPr>
            <a:spLocks noChangeArrowheads="1"/>
          </p:cNvSpPr>
          <p:nvPr/>
        </p:nvSpPr>
        <p:spPr bwMode="auto">
          <a:xfrm>
            <a:off x="4430713" y="5064125"/>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5" name="矩形 13"/>
          <p:cNvSpPr>
            <a:spLocks noChangeArrowheads="1"/>
          </p:cNvSpPr>
          <p:nvPr/>
        </p:nvSpPr>
        <p:spPr bwMode="auto">
          <a:xfrm>
            <a:off x="8478838" y="18176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6" name="矩形 13"/>
          <p:cNvSpPr>
            <a:spLocks noChangeArrowheads="1"/>
          </p:cNvSpPr>
          <p:nvPr/>
        </p:nvSpPr>
        <p:spPr bwMode="auto">
          <a:xfrm>
            <a:off x="8478838" y="2851150"/>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7" name="矩形 13"/>
          <p:cNvSpPr>
            <a:spLocks noChangeArrowheads="1"/>
          </p:cNvSpPr>
          <p:nvPr/>
        </p:nvSpPr>
        <p:spPr bwMode="auto">
          <a:xfrm>
            <a:off x="8478838" y="388620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8" name="矩形 13"/>
          <p:cNvSpPr>
            <a:spLocks noChangeArrowheads="1"/>
          </p:cNvSpPr>
          <p:nvPr/>
        </p:nvSpPr>
        <p:spPr bwMode="auto">
          <a:xfrm>
            <a:off x="8478838" y="4919663"/>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9" name="矩形 13"/>
          <p:cNvSpPr>
            <a:spLocks noChangeArrowheads="1"/>
          </p:cNvSpPr>
          <p:nvPr/>
        </p:nvSpPr>
        <p:spPr bwMode="auto">
          <a:xfrm>
            <a:off x="5776913" y="1844675"/>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0" name="矩形 13"/>
          <p:cNvSpPr>
            <a:spLocks noChangeArrowheads="1"/>
          </p:cNvSpPr>
          <p:nvPr/>
        </p:nvSpPr>
        <p:spPr bwMode="auto">
          <a:xfrm>
            <a:off x="5776913" y="287813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1" name="矩形 13"/>
          <p:cNvSpPr>
            <a:spLocks noChangeArrowheads="1"/>
          </p:cNvSpPr>
          <p:nvPr/>
        </p:nvSpPr>
        <p:spPr bwMode="auto">
          <a:xfrm>
            <a:off x="5776913" y="39131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2" name="矩形 13"/>
          <p:cNvSpPr>
            <a:spLocks noChangeArrowheads="1"/>
          </p:cNvSpPr>
          <p:nvPr/>
        </p:nvSpPr>
        <p:spPr bwMode="auto">
          <a:xfrm>
            <a:off x="5776913" y="494665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03533" y="4670185"/>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6" name="任意多边形 5"/>
          <p:cNvSpPr/>
          <p:nvPr/>
        </p:nvSpPr>
        <p:spPr>
          <a:xfrm>
            <a:off x="503533" y="2898219"/>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7" name="任意多边形 6"/>
          <p:cNvSpPr/>
          <p:nvPr/>
        </p:nvSpPr>
        <p:spPr>
          <a:xfrm>
            <a:off x="503533" y="1126253"/>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590208" y="125346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9" name="任意多边形 8"/>
          <p:cNvSpPr/>
          <p:nvPr/>
        </p:nvSpPr>
        <p:spPr>
          <a:xfrm>
            <a:off x="6683851" y="2525540"/>
            <a:ext cx="1860415" cy="508831"/>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29792"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443574" y="4306450"/>
            <a:ext cx="1240276" cy="508831"/>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489515"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kern="1200" dirty="0" smtClean="0">
                <a:latin typeface="微软雅黑" panose="020B0503020204020204" pitchFamily="34" charset="-122"/>
                <a:ea typeface="微软雅黑" panose="020B0503020204020204" pitchFamily="34" charset="-122"/>
              </a:rPr>
              <a:t>Keyword</a:t>
            </a:r>
            <a:endParaRPr lang="zh-CN" altLang="en-US" sz="2400"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6683851" y="4306450"/>
            <a:ext cx="1240276" cy="508831"/>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970069"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8544267" y="2525540"/>
            <a:ext cx="1860415" cy="508831"/>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9450623"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10358962" y="4306450"/>
            <a:ext cx="91440" cy="508831"/>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9450623"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9" name="KSO_Shape"/>
          <p:cNvSpPr/>
          <p:nvPr/>
        </p:nvSpPr>
        <p:spPr>
          <a:xfrm>
            <a:off x="803435" y="1556096"/>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KSO_Shape"/>
          <p:cNvSpPr/>
          <p:nvPr/>
        </p:nvSpPr>
        <p:spPr>
          <a:xfrm>
            <a:off x="803435" y="3365753"/>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803435" y="5175410"/>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4" name="KSO_Shape"/>
          <p:cNvSpPr/>
          <p:nvPr/>
        </p:nvSpPr>
        <p:spPr bwMode="auto">
          <a:xfrm>
            <a:off x="8081917" y="1449388"/>
            <a:ext cx="796270" cy="851855"/>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595959"/>
          </a:solidFill>
          <a:ln>
            <a:noFill/>
          </a:ln>
        </p:spPr>
        <p:txBody>
          <a:bodyPr/>
          <a:lstStyle/>
          <a:p>
            <a:endParaRPr lang="zh-CN" altLang="en-US"/>
          </a:p>
        </p:txBody>
      </p:sp>
      <p:sp>
        <p:nvSpPr>
          <p:cNvPr id="25" name="KSO_Shape"/>
          <p:cNvSpPr/>
          <p:nvPr/>
        </p:nvSpPr>
        <p:spPr bwMode="auto">
          <a:xfrm>
            <a:off x="6333589" y="3459736"/>
            <a:ext cx="632482" cy="538664"/>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595959"/>
          </a:solidFill>
          <a:ln>
            <a:noFill/>
          </a:ln>
        </p:spPr>
        <p:txBody>
          <a:bodyPr/>
          <a:lstStyle/>
          <a:p>
            <a:endParaRPr lang="zh-CN" altLang="en-US"/>
          </a:p>
        </p:txBody>
      </p:sp>
      <p:sp>
        <p:nvSpPr>
          <p:cNvPr id="26" name="KSO_Shape"/>
          <p:cNvSpPr/>
          <p:nvPr/>
        </p:nvSpPr>
        <p:spPr bwMode="auto">
          <a:xfrm>
            <a:off x="10042721" y="3401662"/>
            <a:ext cx="632482" cy="583992"/>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595959"/>
          </a:solidFill>
          <a:ln>
            <a:noFill/>
          </a:ln>
        </p:spPr>
        <p:txBody>
          <a:bodyPr/>
          <a:lstStyle/>
          <a:p>
            <a:endParaRPr lang="zh-CN" altLang="en-US"/>
          </a:p>
        </p:txBody>
      </p:sp>
      <p:sp>
        <p:nvSpPr>
          <p:cNvPr id="27" name="TextBox 15"/>
          <p:cNvSpPr txBox="1"/>
          <p:nvPr/>
        </p:nvSpPr>
        <p:spPr>
          <a:xfrm>
            <a:off x="1411501" y="1391162"/>
            <a:ext cx="5521850"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a:t>
            </a:r>
            <a:r>
              <a:rPr lang="zh-CN" altLang="en-US" sz="1400" dirty="0" smtClean="0">
                <a:latin typeface="微软雅黑" panose="020B0503020204020204" pitchFamily="34" charset="-122"/>
                <a:ea typeface="微软雅黑" panose="020B0503020204020204" pitchFamily="34" charset="-122"/>
              </a:rPr>
              <a:t>简单</a:t>
            </a:r>
            <a:endParaRPr lang="zh-CN" altLang="en-US" sz="1400" dirty="0">
              <a:latin typeface="微软雅黑" panose="020B0503020204020204" pitchFamily="34" charset="-122"/>
              <a:ea typeface="微软雅黑" panose="020B0503020204020204" pitchFamily="34" charset="-122"/>
            </a:endParaRPr>
          </a:p>
        </p:txBody>
      </p:sp>
      <p:sp>
        <p:nvSpPr>
          <p:cNvPr id="28" name="TextBox 15"/>
          <p:cNvSpPr txBox="1"/>
          <p:nvPr/>
        </p:nvSpPr>
        <p:spPr>
          <a:xfrm>
            <a:off x="1411501" y="3201175"/>
            <a:ext cx="3930695"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a:t>
            </a:r>
            <a:r>
              <a:rPr lang="zh-CN" altLang="en-US" sz="1400" dirty="0" smtClean="0">
                <a:latin typeface="微软雅黑" panose="020B0503020204020204" pitchFamily="34" charset="-122"/>
                <a:ea typeface="微软雅黑" panose="020B0503020204020204" pitchFamily="34" charset="-122"/>
              </a:rPr>
              <a:t>输入</a:t>
            </a:r>
            <a:endParaRPr lang="zh-CN" altLang="en-US" sz="1400" dirty="0">
              <a:latin typeface="微软雅黑" panose="020B0503020204020204" pitchFamily="34" charset="-122"/>
              <a:ea typeface="微软雅黑" panose="020B0503020204020204" pitchFamily="34" charset="-122"/>
            </a:endParaRPr>
          </a:p>
        </p:txBody>
      </p:sp>
      <p:sp>
        <p:nvSpPr>
          <p:cNvPr id="29" name="TextBox 15"/>
          <p:cNvSpPr txBox="1"/>
          <p:nvPr/>
        </p:nvSpPr>
        <p:spPr>
          <a:xfrm>
            <a:off x="1411501" y="5011189"/>
            <a:ext cx="2917241"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a:t>
            </a:r>
            <a:r>
              <a:rPr lang="zh-CN" altLang="en-US" sz="1400" dirty="0" smtClean="0">
                <a:latin typeface="微软雅黑" panose="020B0503020204020204" pitchFamily="34" charset="-122"/>
                <a:ea typeface="微软雅黑" panose="020B0503020204020204" pitchFamily="34" charset="-122"/>
              </a:rPr>
              <a:t>的</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669" y="1285282"/>
            <a:ext cx="7277829"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5" name="矩形 4"/>
          <p:cNvSpPr/>
          <p:nvPr/>
        </p:nvSpPr>
        <p:spPr>
          <a:xfrm>
            <a:off x="4351178" y="2593815"/>
            <a:ext cx="3878318" cy="91440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713786" y="3508215"/>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7" name="矩形 6"/>
          <p:cNvSpPr/>
          <p:nvPr/>
        </p:nvSpPr>
        <p:spPr>
          <a:xfrm>
            <a:off x="4351178" y="3855052"/>
            <a:ext cx="3862552" cy="91440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9" name="矩形 8"/>
          <p:cNvSpPr/>
          <p:nvPr/>
        </p:nvSpPr>
        <p:spPr>
          <a:xfrm>
            <a:off x="3783622" y="5084763"/>
            <a:ext cx="7769772"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0"/>
          <p:cNvSpPr>
            <a:spLocks noChangeArrowheads="1"/>
          </p:cNvSpPr>
          <p:nvPr/>
        </p:nvSpPr>
        <p:spPr bwMode="black">
          <a:xfrm>
            <a:off x="8576338" y="199809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black">
          <a:xfrm>
            <a:off x="1100533" y="268480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1"/>
          <p:cNvSpPr txBox="1"/>
          <p:nvPr/>
        </p:nvSpPr>
        <p:spPr>
          <a:xfrm>
            <a:off x="1989271" y="1628763"/>
            <a:ext cx="4995628" cy="369332"/>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rgbClr val="3B3B3B"/>
              </a:solidFill>
            </a:endParaRPr>
          </a:p>
        </p:txBody>
      </p:sp>
      <p:sp>
        <p:nvSpPr>
          <p:cNvPr id="13" name="文本框 12"/>
          <p:cNvSpPr txBox="1"/>
          <p:nvPr/>
        </p:nvSpPr>
        <p:spPr>
          <a:xfrm>
            <a:off x="4880215" y="2886629"/>
            <a:ext cx="2676491"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chemeClr val="bg1"/>
              </a:solidFill>
            </a:endParaRPr>
          </a:p>
        </p:txBody>
      </p:sp>
      <p:sp>
        <p:nvSpPr>
          <p:cNvPr id="14" name="文本框 13"/>
          <p:cNvSpPr txBox="1"/>
          <p:nvPr/>
        </p:nvSpPr>
        <p:spPr>
          <a:xfrm>
            <a:off x="4880214" y="4147866"/>
            <a:ext cx="2676491" cy="369332"/>
          </a:xfrm>
          <a:prstGeom prst="rect">
            <a:avLst/>
          </a:prstGeom>
          <a:noFill/>
        </p:spPr>
        <p:txBody>
          <a:bodyPr wrap="square" rtlCol="0">
            <a:spAutoFit/>
          </a:bodyPr>
          <a:lstStyle/>
          <a:p>
            <a:pPr algn="ctr"/>
            <a:r>
              <a:rPr lang="zh-CN" altLang="en-US" dirty="0" smtClean="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a:t>
            </a: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rgbClr val="3B3B3B"/>
              </a:solidFill>
            </a:endParaRPr>
          </a:p>
        </p:txBody>
      </p:sp>
      <p:sp>
        <p:nvSpPr>
          <p:cNvPr id="15" name="文本框 14"/>
          <p:cNvSpPr txBox="1"/>
          <p:nvPr/>
        </p:nvSpPr>
        <p:spPr>
          <a:xfrm>
            <a:off x="5309214" y="5408628"/>
            <a:ext cx="499562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46480"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56785"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25" name="矩形 24"/>
          <p:cNvSpPr/>
          <p:nvPr/>
        </p:nvSpPr>
        <p:spPr>
          <a:xfrm>
            <a:off x="1778952"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70248" y="3186942"/>
            <a:ext cx="3398655" cy="2575500"/>
            <a:chOff x="2508210" y="2672862"/>
            <a:chExt cx="2654633" cy="2011680"/>
          </a:xfrm>
          <a:solidFill>
            <a:srgbClr val="EA5322"/>
          </a:solidFill>
        </p:grpSpPr>
        <p:sp>
          <p:nvSpPr>
            <p:cNvPr id="3" name="矩形 2"/>
            <p:cNvSpPr/>
            <p:nvPr/>
          </p:nvSpPr>
          <p:spPr>
            <a:xfrm>
              <a:off x="3217984" y="2672862"/>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2690097">
              <a:off x="2508210" y="2966221"/>
              <a:ext cx="1416789" cy="1424974"/>
            </a:xfrm>
            <a:prstGeom prst="r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757323" y="3186942"/>
            <a:ext cx="2488874" cy="2574386"/>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721675" y="3186942"/>
            <a:ext cx="3394079" cy="2574386"/>
            <a:chOff x="8597736" y="2671748"/>
            <a:chExt cx="2652206" cy="2011680"/>
          </a:xfrm>
          <a:solidFill>
            <a:srgbClr val="FCC818"/>
          </a:solidFill>
        </p:grpSpPr>
        <p:sp>
          <p:nvSpPr>
            <p:cNvPr id="6" name="矩形 5"/>
            <p:cNvSpPr/>
            <p:nvPr/>
          </p:nvSpPr>
          <p:spPr>
            <a:xfrm rot="10800000">
              <a:off x="8597736" y="2671748"/>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3490097">
              <a:off x="9833153" y="2966221"/>
              <a:ext cx="1416789" cy="1424974"/>
            </a:xfrm>
            <a:prstGeom prst="r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
          <p:cNvSpPr>
            <a:spLocks noChangeArrowheads="1"/>
          </p:cNvSpPr>
          <p:nvPr/>
        </p:nvSpPr>
        <p:spPr bwMode="auto">
          <a:xfrm>
            <a:off x="2152414"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0" name="文本框 19"/>
          <p:cNvSpPr txBox="1"/>
          <p:nvPr/>
        </p:nvSpPr>
        <p:spPr>
          <a:xfrm>
            <a:off x="2471984" y="340819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5223788" y="417594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2" name="文本框 21"/>
          <p:cNvSpPr txBox="1"/>
          <p:nvPr/>
        </p:nvSpPr>
        <p:spPr>
          <a:xfrm>
            <a:off x="5470922" y="342267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047468"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4" name="文本框 23"/>
          <p:cNvSpPr txBox="1"/>
          <p:nvPr/>
        </p:nvSpPr>
        <p:spPr>
          <a:xfrm>
            <a:off x="8324834" y="340819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018544" y="1625192"/>
            <a:ext cx="2010765" cy="1446550"/>
          </a:xfrm>
          <a:prstGeom prst="rect">
            <a:avLst/>
          </a:prstGeom>
          <a:noFill/>
        </p:spPr>
        <p:txBody>
          <a:bodyPr wrap="square" rtlCol="0">
            <a:spAutoFit/>
          </a:bodyPr>
          <a:lstStyle/>
          <a:p>
            <a:pPr algn="ctr"/>
            <a:r>
              <a:rPr lang="en-US" altLang="zh-CN" sz="8800" b="1" dirty="0" smtClean="0">
                <a:solidFill>
                  <a:srgbClr val="EA5322"/>
                </a:solidFill>
                <a:latin typeface="微软雅黑" panose="020B0503020204020204" pitchFamily="34" charset="-122"/>
                <a:ea typeface="微软雅黑" panose="020B0503020204020204" pitchFamily="34" charset="-122"/>
              </a:rPr>
              <a:t>01</a:t>
            </a:r>
            <a:endParaRPr lang="zh-CN" altLang="en-US" sz="8800" b="1" dirty="0">
              <a:solidFill>
                <a:srgbClr val="EA532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161874" y="1633454"/>
            <a:ext cx="1795118"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3A8898"/>
                </a:solidFill>
                <a:effectLst>
                  <a:outerShdw blurRad="38100" dist="38100" dir="2700000" algn="tl">
                    <a:srgbClr val="000000">
                      <a:alpha val="43137"/>
                    </a:srgbClr>
                  </a:outerShdw>
                </a:effectLst>
              </a:rPr>
              <a:t>02</a:t>
            </a:r>
            <a:endParaRPr lang="zh-CN" altLang="en-US" dirty="0">
              <a:solidFill>
                <a:srgbClr val="3A8898"/>
              </a:solidFill>
              <a:effectLst>
                <a:outerShdw blurRad="38100" dist="38100" dir="2700000" algn="tl">
                  <a:srgbClr val="000000">
                    <a:alpha val="43137"/>
                  </a:srgbClr>
                </a:outerShdw>
              </a:effectLst>
            </a:endParaRPr>
          </a:p>
        </p:txBody>
      </p:sp>
      <p:sp>
        <p:nvSpPr>
          <p:cNvPr id="29" name="文本框 28"/>
          <p:cNvSpPr txBox="1"/>
          <p:nvPr/>
        </p:nvSpPr>
        <p:spPr>
          <a:xfrm>
            <a:off x="8181103" y="1686923"/>
            <a:ext cx="1620703"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FCC818"/>
                </a:solidFill>
              </a:rPr>
              <a:t>03</a:t>
            </a:r>
            <a:endParaRPr lang="zh-CN" altLang="en-US" dirty="0">
              <a:solidFill>
                <a:srgbClr val="FCC818"/>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0" name="Text Box 3"/>
          <p:cNvSpPr>
            <a:spLocks noChangeArrowheads="1"/>
          </p:cNvSpPr>
          <p:nvPr/>
        </p:nvSpPr>
        <p:spPr bwMode="auto">
          <a:xfrm>
            <a:off x="3347892" y="4433092"/>
            <a:ext cx="36599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2017</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年度工作总结</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矩形 10"/>
          <p:cNvSpPr/>
          <p:nvPr/>
        </p:nvSpPr>
        <p:spPr>
          <a:xfrm>
            <a:off x="3347892" y="3968543"/>
            <a:ext cx="3725379" cy="369332"/>
          </a:xfrm>
          <a:prstGeom prst="rect">
            <a:avLst/>
          </a:prstGeom>
        </p:spPr>
        <p:txBody>
          <a:bodyPr wrap="none">
            <a:spAutoFit/>
          </a:bodyPr>
          <a:lstStyle/>
          <a:p>
            <a:pPr algn="ct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a:t>
            </a:r>
            <a:r>
              <a:rPr lang="en-US" altLang="zh-CN" dirty="0" smtClean="0">
                <a:solidFill>
                  <a:schemeClr val="bg1"/>
                </a:solidFill>
                <a:latin typeface="微软雅黑" panose="020B0503020204020204" pitchFamily="34" charset="-122"/>
                <a:ea typeface="微软雅黑" panose="020B0503020204020204" pitchFamily="34" charset="-122"/>
              </a:rPr>
              <a:t>2017 </a:t>
            </a:r>
            <a:r>
              <a:rPr lang="en-US" altLang="zh-CN" dirty="0">
                <a:solidFill>
                  <a:schemeClr val="bg1"/>
                </a:solidFill>
                <a:latin typeface="微软雅黑" panose="020B0503020204020204" pitchFamily="34" charset="-122"/>
                <a:ea typeface="微软雅黑" panose="020B0503020204020204" pitchFamily="34" charset="-122"/>
              </a:rPr>
              <a:t>annual work summary</a:t>
            </a:r>
          </a:p>
        </p:txBody>
      </p:sp>
      <p:cxnSp>
        <p:nvCxnSpPr>
          <p:cNvPr id="12" name="直接连接符 11"/>
          <p:cNvCxnSpPr/>
          <p:nvPr/>
        </p:nvCxnSpPr>
        <p:spPr>
          <a:xfrm>
            <a:off x="3347892" y="4383527"/>
            <a:ext cx="45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210582" y="587754"/>
            <a:ext cx="1864613"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1</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9" name="Text Box 3"/>
          <p:cNvSpPr>
            <a:spLocks noChangeArrowheads="1"/>
          </p:cNvSpPr>
          <p:nvPr/>
        </p:nvSpPr>
        <p:spPr bwMode="auto">
          <a:xfrm>
            <a:off x="4067899" y="436152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困难</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与解决</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方案</a:t>
            </a:r>
          </a:p>
        </p:txBody>
      </p:sp>
      <p:sp>
        <p:nvSpPr>
          <p:cNvPr id="14" name="矩形 13"/>
          <p:cNvSpPr/>
          <p:nvPr/>
        </p:nvSpPr>
        <p:spPr>
          <a:xfrm>
            <a:off x="4908258" y="3992195"/>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Difficulties and Solutions</a:t>
            </a:r>
          </a:p>
        </p:txBody>
      </p:sp>
      <p:cxnSp>
        <p:nvCxnSpPr>
          <p:cNvPr id="16" name="直接连接符 15"/>
          <p:cNvCxnSpPr/>
          <p:nvPr/>
        </p:nvCxnSpPr>
        <p:spPr>
          <a:xfrm>
            <a:off x="3877884" y="4361528"/>
            <a:ext cx="40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217720" y="639425"/>
            <a:ext cx="2552302"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5</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811617" y="4372009"/>
            <a:ext cx="1026941" cy="2140676"/>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655212" y="-599161"/>
            <a:ext cx="1026941" cy="11071273"/>
          </a:xfrm>
          <a:prstGeom prst="rect">
            <a:avLst/>
          </a:prstGeom>
          <a:solidFill>
            <a:srgbClr val="3A88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65102" y="329361"/>
            <a:ext cx="1026941" cy="6183324"/>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5655211" y="-1677100"/>
            <a:ext cx="1026941" cy="11071273"/>
          </a:xfrm>
          <a:prstGeom prst="rect">
            <a:avLst/>
          </a:prstGeom>
          <a:solidFill>
            <a:srgbClr val="FCC8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11617" y="329360"/>
            <a:ext cx="1026941" cy="4093645"/>
          </a:xfrm>
          <a:prstGeom prst="rect">
            <a:avLst/>
          </a:prstGeom>
          <a:solidFill>
            <a:srgbClr val="EA532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a:spLocks noChangeArrowheads="1"/>
          </p:cNvSpPr>
          <p:nvPr/>
        </p:nvSpPr>
        <p:spPr bwMode="auto">
          <a:xfrm>
            <a:off x="1943921" y="3493886"/>
            <a:ext cx="3675704" cy="7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说明点击</a:t>
            </a:r>
            <a:r>
              <a:rPr lang="zh-CN" altLang="en-US" sz="1600" dirty="0">
                <a:solidFill>
                  <a:srgbClr val="000000"/>
                </a:solidFill>
                <a:latin typeface="Franklin Gothic Book" panose="020B0503020102020204" pitchFamily="34" charset="0"/>
                <a:ea typeface="微软雅黑" panose="020B0503020204020204" pitchFamily="34" charset="-122"/>
              </a:rPr>
              <a:t>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点击添加文字说明点击添加文字说明</a:t>
            </a:r>
          </a:p>
        </p:txBody>
      </p:sp>
      <p:sp>
        <p:nvSpPr>
          <p:cNvPr id="10" name="矩形 1"/>
          <p:cNvSpPr>
            <a:spLocks noChangeArrowheads="1"/>
          </p:cNvSpPr>
          <p:nvPr/>
        </p:nvSpPr>
        <p:spPr bwMode="auto">
          <a:xfrm>
            <a:off x="1927327" y="4549992"/>
            <a:ext cx="3675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chemeClr val="bg1"/>
                </a:solidFill>
                <a:latin typeface="Franklin Gothic Book" panose="020B0503020102020204" pitchFamily="34" charset="0"/>
                <a:ea typeface="微软雅黑" panose="020B0503020204020204" pitchFamily="34" charset="-122"/>
              </a:rPr>
              <a:t>点击添加文字</a:t>
            </a:r>
            <a:r>
              <a:rPr lang="zh-CN" altLang="en-US" sz="1600" dirty="0" smtClean="0">
                <a:solidFill>
                  <a:schemeClr val="bg1"/>
                </a:solidFill>
                <a:latin typeface="Franklin Gothic Book" panose="020B0503020102020204" pitchFamily="34" charset="0"/>
                <a:ea typeface="微软雅黑" panose="020B0503020204020204" pitchFamily="34" charset="-122"/>
              </a:rPr>
              <a:t>说明点击</a:t>
            </a:r>
            <a:r>
              <a:rPr lang="zh-CN" altLang="en-US" sz="1600" dirty="0">
                <a:solidFill>
                  <a:schemeClr val="bg1"/>
                </a:solidFill>
                <a:latin typeface="Franklin Gothic Book" panose="020B0503020102020204" pitchFamily="34" charset="0"/>
                <a:ea typeface="微软雅黑" panose="020B0503020204020204" pitchFamily="34" charset="-122"/>
              </a:rPr>
              <a:t>添加文字</a:t>
            </a:r>
            <a:r>
              <a:rPr lang="zh-CN" altLang="en-US" sz="1600" dirty="0" smtClean="0">
                <a:solidFill>
                  <a:schemeClr val="bg1"/>
                </a:solidFill>
                <a:latin typeface="Franklin Gothic Book" panose="020B0503020102020204" pitchFamily="34" charset="0"/>
                <a:ea typeface="微软雅黑" panose="020B0503020204020204" pitchFamily="34" charset="-122"/>
              </a:rPr>
              <a:t>说明</a:t>
            </a:r>
            <a:endParaRPr lang="en-US" altLang="zh-CN" sz="1600" dirty="0" smtClean="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smtClean="0">
                <a:solidFill>
                  <a:schemeClr val="bg1"/>
                </a:solidFill>
                <a:latin typeface="Franklin Gothic Book" panose="020B0503020102020204" pitchFamily="34" charset="0"/>
                <a:ea typeface="微软雅黑" panose="020B0503020204020204" pitchFamily="34" charset="-122"/>
              </a:rPr>
              <a:t>点击添加文字说明点击添加文字说明</a:t>
            </a:r>
          </a:p>
        </p:txBody>
      </p:sp>
      <p:sp>
        <p:nvSpPr>
          <p:cNvPr id="11" name="矩形 1"/>
          <p:cNvSpPr>
            <a:spLocks noChangeArrowheads="1"/>
          </p:cNvSpPr>
          <p:nvPr/>
        </p:nvSpPr>
        <p:spPr bwMode="auto">
          <a:xfrm>
            <a:off x="7704769" y="504983"/>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12" name="矩形 1"/>
          <p:cNvSpPr>
            <a:spLocks noChangeArrowheads="1"/>
          </p:cNvSpPr>
          <p:nvPr/>
        </p:nvSpPr>
        <p:spPr bwMode="auto">
          <a:xfrm>
            <a:off x="8843597" y="519051"/>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4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rgbClr val="000000"/>
                </a:solidFill>
                <a:latin typeface="Franklin Gothic Book" panose="020B0503020102020204" pitchFamily="34" charset="0"/>
                <a:ea typeface="微软雅黑" panose="020B0503020204020204" pitchFamily="34" charset="-122"/>
              </a:rPr>
              <a:t>点击添加文字说明</a:t>
            </a:r>
            <a:endParaRPr lang="zh-CN" altLang="en-US" sz="1400" dirty="0">
              <a:solidFill>
                <a:srgbClr val="000000"/>
              </a:solidFill>
              <a:latin typeface="Franklin Gothic Book" panose="020B0503020102020204" pitchFamily="34" charset="0"/>
              <a:ea typeface="微软雅黑" panose="020B0503020204020204" pitchFamily="34" charset="-122"/>
            </a:endParaRPr>
          </a:p>
        </p:txBody>
      </p:sp>
      <p:sp>
        <p:nvSpPr>
          <p:cNvPr id="13" name="文本框 12"/>
          <p:cNvSpPr txBox="1"/>
          <p:nvPr/>
        </p:nvSpPr>
        <p:spPr>
          <a:xfrm>
            <a:off x="7769187" y="3517484"/>
            <a:ext cx="837872" cy="707886"/>
          </a:xfrm>
          <a:prstGeom prst="rect">
            <a:avLst/>
          </a:prstGeom>
          <a:noFill/>
        </p:spPr>
        <p:txBody>
          <a:bodyPr wrap="square" rtlCol="0">
            <a:spAutoFit/>
          </a:bodyPr>
          <a:lstStyle/>
          <a:p>
            <a:r>
              <a:rPr lang="en-US" altLang="zh-CN" sz="4000" b="1" dirty="0" smtClean="0">
                <a:solidFill>
                  <a:srgbClr val="3B3B3B"/>
                </a:solidFill>
                <a:latin typeface="微软雅黑" panose="020B0503020204020204" pitchFamily="34" charset="-122"/>
                <a:ea typeface="微软雅黑" panose="020B0503020204020204" pitchFamily="34" charset="-122"/>
              </a:rPr>
              <a:t>01</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64094" y="4594433"/>
            <a:ext cx="837872"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964094" y="5575181"/>
            <a:ext cx="837872" cy="707886"/>
          </a:xfrm>
          <a:prstGeom prst="rect">
            <a:avLst/>
          </a:prstGeom>
          <a:noFill/>
        </p:spPr>
        <p:txBody>
          <a:bodyPr wrap="square" rtlCol="0">
            <a:spAutoFit/>
          </a:bodyPr>
          <a:lstStyle/>
          <a:p>
            <a:r>
              <a:rPr lang="en-US" altLang="zh-CN" sz="4000" b="1" dirty="0" smtClean="0">
                <a:solidFill>
                  <a:srgbClr val="3B3B3B"/>
                </a:solidFill>
                <a:latin typeface="微软雅黑" panose="020B0503020204020204" pitchFamily="34" charset="-122"/>
                <a:ea typeface="微软雅黑" panose="020B0503020204020204" pitchFamily="34" charset="-122"/>
              </a:rPr>
              <a:t>04</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769187" y="4594433"/>
            <a:ext cx="837872"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Rectangle 20"/>
          <p:cNvSpPr>
            <a:spLocks noChangeArrowheads="1"/>
          </p:cNvSpPr>
          <p:nvPr/>
        </p:nvSpPr>
        <p:spPr bwMode="black">
          <a:xfrm>
            <a:off x="1722943" y="1171337"/>
            <a:ext cx="43048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4830964"/>
            <a:ext cx="1543050" cy="1441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bwMode="auto">
          <a:xfrm>
            <a:off x="0" y="3389514"/>
            <a:ext cx="1543050" cy="144145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bwMode="auto">
          <a:xfrm>
            <a:off x="0" y="1962352"/>
            <a:ext cx="1543050" cy="144145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bwMode="auto">
          <a:xfrm>
            <a:off x="0" y="527252"/>
            <a:ext cx="1543050" cy="144145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矩形 6"/>
          <p:cNvSpPr/>
          <p:nvPr/>
        </p:nvSpPr>
        <p:spPr bwMode="auto">
          <a:xfrm>
            <a:off x="4156075" y="4421389"/>
            <a:ext cx="3744913" cy="103822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bwMode="auto">
          <a:xfrm>
            <a:off x="4156075" y="3381577"/>
            <a:ext cx="3744913" cy="103981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bwMode="auto">
          <a:xfrm>
            <a:off x="4156075" y="2352876"/>
            <a:ext cx="3744913" cy="103981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bwMode="auto">
          <a:xfrm>
            <a:off x="4156075" y="1319414"/>
            <a:ext cx="3744913" cy="103822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28"/>
          <p:cNvSpPr/>
          <p:nvPr/>
        </p:nvSpPr>
        <p:spPr bwMode="auto">
          <a:xfrm>
            <a:off x="1543050" y="527252"/>
            <a:ext cx="2613025" cy="18303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28"/>
          <p:cNvSpPr/>
          <p:nvPr/>
        </p:nvSpPr>
        <p:spPr bwMode="auto">
          <a:xfrm>
            <a:off x="1543050" y="1965528"/>
            <a:ext cx="2617788" cy="143986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矩形 28"/>
          <p:cNvSpPr/>
          <p:nvPr/>
        </p:nvSpPr>
        <p:spPr bwMode="auto">
          <a:xfrm>
            <a:off x="1543050" y="3395864"/>
            <a:ext cx="2622550" cy="14351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28"/>
          <p:cNvSpPr/>
          <p:nvPr/>
        </p:nvSpPr>
        <p:spPr bwMode="auto">
          <a:xfrm>
            <a:off x="1536700" y="4418214"/>
            <a:ext cx="2627313" cy="18542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bwMode="auto">
          <a:xfrm>
            <a:off x="4165600" y="1319414"/>
            <a:ext cx="749301" cy="414020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bwMode="auto">
          <a:xfrm rot="10800000">
            <a:off x="795338" y="527252"/>
            <a:ext cx="747712" cy="5745162"/>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TextBox 40"/>
          <p:cNvSpPr txBox="1">
            <a:spLocks noChangeArrowheads="1"/>
          </p:cNvSpPr>
          <p:nvPr/>
        </p:nvSpPr>
        <p:spPr bwMode="auto">
          <a:xfrm>
            <a:off x="418936" y="915048"/>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01</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18" name="TextBox 42"/>
          <p:cNvSpPr txBox="1">
            <a:spLocks noChangeArrowheads="1"/>
          </p:cNvSpPr>
          <p:nvPr/>
        </p:nvSpPr>
        <p:spPr bwMode="auto">
          <a:xfrm>
            <a:off x="367474" y="2314909"/>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chemeClr val="bg1"/>
                </a:solidFill>
                <a:latin typeface="微软雅黑" panose="020B0503020204020204" pitchFamily="34" charset="-122"/>
                <a:ea typeface="微软雅黑" panose="020B0503020204020204" pitchFamily="34" charset="-122"/>
              </a:rPr>
              <a:t>02</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9" name="矩形 25"/>
          <p:cNvSpPr>
            <a:spLocks noChangeArrowheads="1"/>
          </p:cNvSpPr>
          <p:nvPr/>
        </p:nvSpPr>
        <p:spPr bwMode="auto">
          <a:xfrm>
            <a:off x="355379" y="3778824"/>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03</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20" name="矩形 26"/>
          <p:cNvSpPr>
            <a:spLocks noChangeArrowheads="1"/>
          </p:cNvSpPr>
          <p:nvPr/>
        </p:nvSpPr>
        <p:spPr bwMode="auto">
          <a:xfrm>
            <a:off x="355376" y="5177170"/>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a:solidFill>
                  <a:schemeClr val="bg1"/>
                </a:solidFill>
                <a:latin typeface="微软雅黑" panose="020B0503020204020204" pitchFamily="34" charset="-122"/>
                <a:ea typeface="微软雅黑" panose="020B0503020204020204" pitchFamily="34" charset="-122"/>
              </a:rPr>
              <a:t>04</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21" name="Freeform 144"/>
          <p:cNvSpPr>
            <a:spLocks noEditPoints="1"/>
          </p:cNvSpPr>
          <p:nvPr/>
        </p:nvSpPr>
        <p:spPr bwMode="black">
          <a:xfrm>
            <a:off x="2551156" y="2397972"/>
            <a:ext cx="490479" cy="865603"/>
          </a:xfrm>
          <a:custGeom>
            <a:avLst/>
            <a:gdLst>
              <a:gd name="T0" fmla="*/ 2147483646 w 46"/>
              <a:gd name="T1" fmla="*/ 2147483646 h 84"/>
              <a:gd name="T2" fmla="*/ 2147483646 w 46"/>
              <a:gd name="T3" fmla="*/ 2147483646 h 84"/>
              <a:gd name="T4" fmla="*/ 2147483646 w 46"/>
              <a:gd name="T5" fmla="*/ 2147483646 h 84"/>
              <a:gd name="T6" fmla="*/ 2147483646 w 46"/>
              <a:gd name="T7" fmla="*/ 0 h 84"/>
              <a:gd name="T8" fmla="*/ 2147483646 w 46"/>
              <a:gd name="T9" fmla="*/ 2147483646 h 84"/>
              <a:gd name="T10" fmla="*/ 2147483646 w 46"/>
              <a:gd name="T11" fmla="*/ 2147483646 h 84"/>
              <a:gd name="T12" fmla="*/ 2147483646 w 46"/>
              <a:gd name="T13" fmla="*/ 2147483646 h 84"/>
              <a:gd name="T14" fmla="*/ 0 w 46"/>
              <a:gd name="T15" fmla="*/ 2147483646 h 84"/>
              <a:gd name="T16" fmla="*/ 2147483646 w 46"/>
              <a:gd name="T17" fmla="*/ 2147483646 h 84"/>
              <a:gd name="T18" fmla="*/ 2147483646 w 46"/>
              <a:gd name="T19" fmla="*/ 2147483646 h 84"/>
              <a:gd name="T20" fmla="*/ 2147483646 w 46"/>
              <a:gd name="T21" fmla="*/ 2147483646 h 84"/>
              <a:gd name="T22" fmla="*/ 2147483646 w 46"/>
              <a:gd name="T23" fmla="*/ 2147483646 h 84"/>
              <a:gd name="T24" fmla="*/ 2147483646 w 46"/>
              <a:gd name="T25" fmla="*/ 2147483646 h 84"/>
              <a:gd name="T26" fmla="*/ 0 w 46"/>
              <a:gd name="T27" fmla="*/ 2147483646 h 84"/>
              <a:gd name="T28" fmla="*/ 2147483646 w 46"/>
              <a:gd name="T29" fmla="*/ 2147483646 h 84"/>
              <a:gd name="T30" fmla="*/ 2147483646 w 46"/>
              <a:gd name="T31" fmla="*/ 2147483646 h 84"/>
              <a:gd name="T32" fmla="*/ 2147483646 w 46"/>
              <a:gd name="T33" fmla="*/ 2147483646 h 84"/>
              <a:gd name="T34" fmla="*/ 2147483646 w 46"/>
              <a:gd name="T35" fmla="*/ 2147483646 h 84"/>
              <a:gd name="T36" fmla="*/ 2147483646 w 46"/>
              <a:gd name="T37" fmla="*/ 2147483646 h 84"/>
              <a:gd name="T38" fmla="*/ 2147483646 w 46"/>
              <a:gd name="T39" fmla="*/ 2147483646 h 84"/>
              <a:gd name="T40" fmla="*/ 2147483646 w 46"/>
              <a:gd name="T41" fmla="*/ 2147483646 h 84"/>
              <a:gd name="T42" fmla="*/ 2147483646 w 46"/>
              <a:gd name="T43" fmla="*/ 2147483646 h 84"/>
              <a:gd name="T44" fmla="*/ 2147483646 w 46"/>
              <a:gd name="T45" fmla="*/ 2147483646 h 84"/>
              <a:gd name="T46" fmla="*/ 2147483646 w 46"/>
              <a:gd name="T47" fmla="*/ 2147483646 h 84"/>
              <a:gd name="T48" fmla="*/ 2147483646 w 46"/>
              <a:gd name="T49" fmla="*/ 2147483646 h 84"/>
              <a:gd name="T50" fmla="*/ 2147483646 w 46"/>
              <a:gd name="T51" fmla="*/ 2147483646 h 84"/>
              <a:gd name="T52" fmla="*/ 2147483646 w 46"/>
              <a:gd name="T53" fmla="*/ 2147483646 h 84"/>
              <a:gd name="T54" fmla="*/ 2147483646 w 46"/>
              <a:gd name="T55" fmla="*/ 2147483646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lIns="68589" tIns="34295" rIns="68589" bIns="34295"/>
          <a:lstStyle/>
          <a:p>
            <a:endParaRPr lang="zh-CN" altLang="en-US"/>
          </a:p>
        </p:txBody>
      </p:sp>
      <p:pic>
        <p:nvPicPr>
          <p:cNvPr id="22" name="Picture 34" descr="Efficiency.png"/>
          <p:cNvPicPr>
            <a:picLocks noChangeAspect="1"/>
          </p:cNvPicPr>
          <p:nvPr/>
        </p:nvPicPr>
        <p:blipFill>
          <a:blip r:embed="rId3" cstate="screen"/>
          <a:srcRect/>
          <a:stretch>
            <a:fillRect/>
          </a:stretch>
        </p:blipFill>
        <p:spPr bwMode="auto">
          <a:xfrm>
            <a:off x="2319731" y="4830964"/>
            <a:ext cx="1062707" cy="9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73"/>
          <p:cNvGrpSpPr>
            <a:grpSpLocks noChangeAspect="1"/>
          </p:cNvGrpSpPr>
          <p:nvPr/>
        </p:nvGrpSpPr>
        <p:grpSpPr bwMode="auto">
          <a:xfrm>
            <a:off x="2391644" y="3469072"/>
            <a:ext cx="723343" cy="930930"/>
            <a:chOff x="-2773363" y="1651000"/>
            <a:chExt cx="2692401" cy="3448051"/>
          </a:xfrm>
          <a:solidFill>
            <a:schemeClr val="tx1">
              <a:lumMod val="85000"/>
              <a:lumOff val="15000"/>
            </a:schemeClr>
          </a:solidFill>
        </p:grpSpPr>
        <p:sp>
          <p:nvSpPr>
            <p:cNvPr id="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4"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p>
          </p:txBody>
        </p:sp>
        <p:sp>
          <p:nvSpPr>
            <p:cNvPr id="3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24" name="Freeform 89"/>
          <p:cNvSpPr>
            <a:spLocks noEditPoints="1"/>
          </p:cNvSpPr>
          <p:nvPr/>
        </p:nvSpPr>
        <p:spPr bwMode="black">
          <a:xfrm>
            <a:off x="2304287" y="1318957"/>
            <a:ext cx="898059" cy="577897"/>
          </a:xfrm>
          <a:custGeom>
            <a:avLst/>
            <a:gdLst>
              <a:gd name="T0" fmla="*/ 2147483646 w 3153"/>
              <a:gd name="T1" fmla="*/ 2147483646 h 2031"/>
              <a:gd name="T2" fmla="*/ 2147483646 w 3153"/>
              <a:gd name="T3" fmla="*/ 0 h 2031"/>
              <a:gd name="T4" fmla="*/ 2147483646 w 3153"/>
              <a:gd name="T5" fmla="*/ 2147483646 h 2031"/>
              <a:gd name="T6" fmla="*/ 2147483646 w 3153"/>
              <a:gd name="T7" fmla="*/ 2147483646 h 2031"/>
              <a:gd name="T8" fmla="*/ 2147483646 w 3153"/>
              <a:gd name="T9" fmla="*/ 2147483646 h 2031"/>
              <a:gd name="T10" fmla="*/ 2147483646 w 3153"/>
              <a:gd name="T11" fmla="*/ 2147483646 h 2031"/>
              <a:gd name="T12" fmla="*/ 2147483646 w 3153"/>
              <a:gd name="T13" fmla="*/ 2147483646 h 2031"/>
              <a:gd name="T14" fmla="*/ 2147483646 w 3153"/>
              <a:gd name="T15" fmla="*/ 2147483646 h 2031"/>
              <a:gd name="T16" fmla="*/ 2147483646 w 3153"/>
              <a:gd name="T17" fmla="*/ 2147483646 h 2031"/>
              <a:gd name="T18" fmla="*/ 2147483646 w 3153"/>
              <a:gd name="T19" fmla="*/ 2147483646 h 2031"/>
              <a:gd name="T20" fmla="*/ 2147483646 w 3153"/>
              <a:gd name="T21" fmla="*/ 2147483646 h 2031"/>
              <a:gd name="T22" fmla="*/ 2147483646 w 3153"/>
              <a:gd name="T23" fmla="*/ 2147483646 h 2031"/>
              <a:gd name="T24" fmla="*/ 2147483646 w 3153"/>
              <a:gd name="T25" fmla="*/ 2147483646 h 2031"/>
              <a:gd name="T26" fmla="*/ 2147483646 w 3153"/>
              <a:gd name="T27" fmla="*/ 2147483646 h 2031"/>
              <a:gd name="T28" fmla="*/ 2147483646 w 3153"/>
              <a:gd name="T29" fmla="*/ 2147483646 h 2031"/>
              <a:gd name="T30" fmla="*/ 2147483646 w 3153"/>
              <a:gd name="T31" fmla="*/ 2147483646 h 2031"/>
              <a:gd name="T32" fmla="*/ 2147483646 w 3153"/>
              <a:gd name="T33" fmla="*/ 2147483646 h 2031"/>
              <a:gd name="T34" fmla="*/ 2147483646 w 3153"/>
              <a:gd name="T35" fmla="*/ 2147483646 h 2031"/>
              <a:gd name="T36" fmla="*/ 2147483646 w 3153"/>
              <a:gd name="T37" fmla="*/ 2147483646 h 2031"/>
              <a:gd name="T38" fmla="*/ 2147483646 w 3153"/>
              <a:gd name="T39" fmla="*/ 2147483646 h 2031"/>
              <a:gd name="T40" fmla="*/ 2147483646 w 3153"/>
              <a:gd name="T41" fmla="*/ 2147483646 h 2031"/>
              <a:gd name="T42" fmla="*/ 2147483646 w 3153"/>
              <a:gd name="T43" fmla="*/ 2147483646 h 2031"/>
              <a:gd name="T44" fmla="*/ 2147483646 w 3153"/>
              <a:gd name="T45" fmla="*/ 2147483646 h 2031"/>
              <a:gd name="T46" fmla="*/ 2147483646 w 3153"/>
              <a:gd name="T47" fmla="*/ 2147483646 h 2031"/>
              <a:gd name="T48" fmla="*/ 2147483646 w 3153"/>
              <a:gd name="T49" fmla="*/ 2147483646 h 2031"/>
              <a:gd name="T50" fmla="*/ 2147483646 w 3153"/>
              <a:gd name="T51" fmla="*/ 2147483646 h 2031"/>
              <a:gd name="T52" fmla="*/ 2147483646 w 3153"/>
              <a:gd name="T53" fmla="*/ 2147483646 h 2031"/>
              <a:gd name="T54" fmla="*/ 2147483646 w 3153"/>
              <a:gd name="T55" fmla="*/ 2147483646 h 2031"/>
              <a:gd name="T56" fmla="*/ 2147483646 w 3153"/>
              <a:gd name="T57" fmla="*/ 2147483646 h 2031"/>
              <a:gd name="T58" fmla="*/ 2147483646 w 3153"/>
              <a:gd name="T59" fmla="*/ 2147483646 h 2031"/>
              <a:gd name="T60" fmla="*/ 2147483646 w 3153"/>
              <a:gd name="T61" fmla="*/ 2147483646 h 2031"/>
              <a:gd name="T62" fmla="*/ 2147483646 w 3153"/>
              <a:gd name="T63" fmla="*/ 2147483646 h 2031"/>
              <a:gd name="T64" fmla="*/ 2147483646 w 3153"/>
              <a:gd name="T65" fmla="*/ 2147483646 h 2031"/>
              <a:gd name="T66" fmla="*/ 2147483646 w 3153"/>
              <a:gd name="T67" fmla="*/ 2147483646 h 2031"/>
              <a:gd name="T68" fmla="*/ 2147483646 w 3153"/>
              <a:gd name="T69" fmla="*/ 2147483646 h 2031"/>
              <a:gd name="T70" fmla="*/ 2147483646 w 3153"/>
              <a:gd name="T71" fmla="*/ 2147483646 h 2031"/>
              <a:gd name="T72" fmla="*/ 2147483646 w 3153"/>
              <a:gd name="T73" fmla="*/ 2147483646 h 2031"/>
              <a:gd name="T74" fmla="*/ 2147483646 w 3153"/>
              <a:gd name="T75" fmla="*/ 2147483646 h 2031"/>
              <a:gd name="T76" fmla="*/ 2147483646 w 3153"/>
              <a:gd name="T77" fmla="*/ 2147483646 h 2031"/>
              <a:gd name="T78" fmla="*/ 2147483646 w 3153"/>
              <a:gd name="T79" fmla="*/ 2147483646 h 2031"/>
              <a:gd name="T80" fmla="*/ 2147483646 w 3153"/>
              <a:gd name="T81" fmla="*/ 2147483646 h 2031"/>
              <a:gd name="T82" fmla="*/ 2147483646 w 3153"/>
              <a:gd name="T83" fmla="*/ 2147483646 h 2031"/>
              <a:gd name="T84" fmla="*/ 2147483646 w 3153"/>
              <a:gd name="T85" fmla="*/ 2147483646 h 2031"/>
              <a:gd name="T86" fmla="*/ 2147483646 w 3153"/>
              <a:gd name="T87" fmla="*/ 2147483646 h 2031"/>
              <a:gd name="T88" fmla="*/ 2147483646 w 3153"/>
              <a:gd name="T89" fmla="*/ 2147483646 h 2031"/>
              <a:gd name="T90" fmla="*/ 2147483646 w 3153"/>
              <a:gd name="T91" fmla="*/ 2147483646 h 2031"/>
              <a:gd name="T92" fmla="*/ 2147483646 w 3153"/>
              <a:gd name="T93" fmla="*/ 2147483646 h 2031"/>
              <a:gd name="T94" fmla="*/ 2147483646 w 3153"/>
              <a:gd name="T95" fmla="*/ 2147483646 h 2031"/>
              <a:gd name="T96" fmla="*/ 2147483646 w 3153"/>
              <a:gd name="T97" fmla="*/ 2147483646 h 2031"/>
              <a:gd name="T98" fmla="*/ 2147483646 w 3153"/>
              <a:gd name="T99" fmla="*/ 2147483646 h 2031"/>
              <a:gd name="T100" fmla="*/ 2147483646 w 3153"/>
              <a:gd name="T101" fmla="*/ 2147483646 h 2031"/>
              <a:gd name="T102" fmla="*/ 2147483646 w 3153"/>
              <a:gd name="T103" fmla="*/ 2147483646 h 2031"/>
              <a:gd name="T104" fmla="*/ 2147483646 w 3153"/>
              <a:gd name="T105" fmla="*/ 2147483646 h 2031"/>
              <a:gd name="T106" fmla="*/ 2147483646 w 3153"/>
              <a:gd name="T107" fmla="*/ 2147483646 h 2031"/>
              <a:gd name="T108" fmla="*/ 2147483646 w 3153"/>
              <a:gd name="T109" fmla="*/ 2147483646 h 2031"/>
              <a:gd name="T110" fmla="*/ 2147483646 w 3153"/>
              <a:gd name="T111" fmla="*/ 2147483646 h 2031"/>
              <a:gd name="T112" fmla="*/ 2147483646 w 3153"/>
              <a:gd name="T113" fmla="*/ 2147483646 h 2031"/>
              <a:gd name="T114" fmla="*/ 2147483646 w 3153"/>
              <a:gd name="T115" fmla="*/ 2147483646 h 2031"/>
              <a:gd name="T116" fmla="*/ 2147483646 w 3153"/>
              <a:gd name="T117" fmla="*/ 2147483646 h 2031"/>
              <a:gd name="T118" fmla="*/ 2147483646 w 3153"/>
              <a:gd name="T119" fmla="*/ 2147483646 h 2031"/>
              <a:gd name="T120" fmla="*/ 2147483646 w 3153"/>
              <a:gd name="T121" fmla="*/ 2147483646 h 20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lIns="61735" tIns="30867" rIns="61735" bIns="30867"/>
          <a:lstStyle/>
          <a:p>
            <a:endParaRPr lang="zh-CN" altLang="en-US"/>
          </a:p>
        </p:txBody>
      </p:sp>
      <p:sp>
        <p:nvSpPr>
          <p:cNvPr id="25" name="等腰三角形 24"/>
          <p:cNvSpPr/>
          <p:nvPr/>
        </p:nvSpPr>
        <p:spPr bwMode="auto">
          <a:xfrm rot="5400000">
            <a:off x="7874794" y="1677396"/>
            <a:ext cx="374650" cy="322262"/>
          </a:xfrm>
          <a:prstGeom prst="triangl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等腰三角形 25"/>
          <p:cNvSpPr/>
          <p:nvPr/>
        </p:nvSpPr>
        <p:spPr bwMode="auto">
          <a:xfrm rot="5400000">
            <a:off x="7875587" y="2711652"/>
            <a:ext cx="373062" cy="322262"/>
          </a:xfrm>
          <a:prstGeom prst="triangl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等腰三角形 26"/>
          <p:cNvSpPr/>
          <p:nvPr/>
        </p:nvSpPr>
        <p:spPr bwMode="auto">
          <a:xfrm rot="5400000">
            <a:off x="7875587" y="3740353"/>
            <a:ext cx="373062" cy="322262"/>
          </a:xfrm>
          <a:prstGeom prst="triangl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等腰三角形 27"/>
          <p:cNvSpPr/>
          <p:nvPr/>
        </p:nvSpPr>
        <p:spPr bwMode="auto">
          <a:xfrm rot="5400000">
            <a:off x="7875587" y="4780165"/>
            <a:ext cx="373063" cy="3222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矩形 13"/>
          <p:cNvSpPr>
            <a:spLocks noChangeArrowheads="1"/>
          </p:cNvSpPr>
          <p:nvPr/>
        </p:nvSpPr>
        <p:spPr bwMode="auto">
          <a:xfrm>
            <a:off x="8478838" y="1444827"/>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7" name="矩形 13"/>
          <p:cNvSpPr>
            <a:spLocks noChangeArrowheads="1"/>
          </p:cNvSpPr>
          <p:nvPr/>
        </p:nvSpPr>
        <p:spPr bwMode="auto">
          <a:xfrm>
            <a:off x="8478838" y="2478289"/>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8" name="矩形 13"/>
          <p:cNvSpPr>
            <a:spLocks noChangeArrowheads="1"/>
          </p:cNvSpPr>
          <p:nvPr/>
        </p:nvSpPr>
        <p:spPr bwMode="auto">
          <a:xfrm>
            <a:off x="8478838" y="3513339"/>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9" name="矩形 13"/>
          <p:cNvSpPr>
            <a:spLocks noChangeArrowheads="1"/>
          </p:cNvSpPr>
          <p:nvPr/>
        </p:nvSpPr>
        <p:spPr bwMode="auto">
          <a:xfrm>
            <a:off x="8478838" y="4546802"/>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40" name="AutoShape 1"/>
          <p:cNvSpPr/>
          <p:nvPr/>
        </p:nvSpPr>
        <p:spPr bwMode="auto">
          <a:xfrm>
            <a:off x="4170363" y="1581352"/>
            <a:ext cx="3740150" cy="695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050" dirty="0" smtClean="0">
              <a:cs typeface="Helvetica" panose="020B0604020202020204" pitchFamily="34" charset="0"/>
              <a:sym typeface="Calibri" panose="020F0502020204030204" pitchFamily="34" charset="0"/>
            </a:endParaRPr>
          </a:p>
        </p:txBody>
      </p:sp>
      <p:sp>
        <p:nvSpPr>
          <p:cNvPr id="41" name="矩形 15"/>
          <p:cNvSpPr>
            <a:spLocks noChangeArrowheads="1"/>
          </p:cNvSpPr>
          <p:nvPr/>
        </p:nvSpPr>
        <p:spPr bwMode="auto">
          <a:xfrm>
            <a:off x="5030788" y="1644852"/>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2" name="矩形 46"/>
          <p:cNvSpPr>
            <a:spLocks noChangeArrowheads="1"/>
          </p:cNvSpPr>
          <p:nvPr/>
        </p:nvSpPr>
        <p:spPr bwMode="auto">
          <a:xfrm>
            <a:off x="5030788" y="2692602"/>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dirty="0">
              <a:solidFill>
                <a:schemeClr val="bg1"/>
              </a:solidFill>
              <a:ea typeface="微软雅黑" panose="020B0503020204020204" pitchFamily="34" charset="-122"/>
              <a:cs typeface="Helvetica" panose="020B0604020202020204" pitchFamily="34" charset="0"/>
            </a:endParaRPr>
          </a:p>
        </p:txBody>
      </p:sp>
      <p:sp>
        <p:nvSpPr>
          <p:cNvPr id="43" name="矩形 82"/>
          <p:cNvSpPr>
            <a:spLocks noChangeArrowheads="1"/>
          </p:cNvSpPr>
          <p:nvPr/>
        </p:nvSpPr>
        <p:spPr bwMode="auto">
          <a:xfrm>
            <a:off x="5030788" y="3741939"/>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4" name="矩形 83"/>
          <p:cNvSpPr>
            <a:spLocks noChangeArrowheads="1"/>
          </p:cNvSpPr>
          <p:nvPr/>
        </p:nvSpPr>
        <p:spPr bwMode="auto">
          <a:xfrm>
            <a:off x="5030788" y="4789689"/>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60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4*#ppt_w"/>
                                          </p:val>
                                        </p:tav>
                                        <p:tav tm="100000">
                                          <p:val>
                                            <p:strVal val="#ppt_w"/>
                                          </p:val>
                                        </p:tav>
                                      </p:tavLst>
                                    </p:anim>
                                    <p:anim calcmode="lin" valueType="num">
                                      <p:cBhvr>
                                        <p:cTn id="8"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627563" y="642519"/>
            <a:ext cx="7063273" cy="5829719"/>
            <a:chOff x="1331640" y="1268760"/>
            <a:chExt cx="5832647" cy="4819363"/>
          </a:xfrm>
          <a:solidFill>
            <a:schemeClr val="bg1">
              <a:lumMod val="85000"/>
            </a:scheme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8CBF00"/>
            </a:solidFill>
            <a:ln w="3175">
              <a:no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3A8898"/>
            </a:solid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C9AE00"/>
            </a:solid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FF6977"/>
            </a:solid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7954491" y="262417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7954491" y="212454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7964942" y="39187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8" name="矩形 37"/>
          <p:cNvSpPr/>
          <p:nvPr/>
        </p:nvSpPr>
        <p:spPr>
          <a:xfrm>
            <a:off x="7964942" y="34191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7954491" y="527800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7954491" y="4778384"/>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8214" b="35110"/>
          <a:stretch>
            <a:fillRect/>
          </a:stretch>
        </p:blipFill>
        <p:spPr>
          <a:xfrm>
            <a:off x="228127" y="362521"/>
            <a:ext cx="11735745" cy="4722242"/>
          </a:xfrm>
          <a:prstGeom prst="roundRect">
            <a:avLst>
              <a:gd name="adj" fmla="val 2179"/>
            </a:avLst>
          </a:prstGeom>
          <a:gradFill>
            <a:gsLst>
              <a:gs pos="35000">
                <a:srgbClr val="6B13D3"/>
              </a:gs>
              <a:gs pos="88000">
                <a:srgbClr val="2D83D8"/>
              </a:gs>
            </a:gsLst>
            <a:lin ang="18000000" scaled="0"/>
          </a:gradFill>
          <a:ln>
            <a:noFill/>
          </a:ln>
        </p:spPr>
      </p:pic>
      <p:sp>
        <p:nvSpPr>
          <p:cNvPr id="3" name="矩形 2"/>
          <p:cNvSpPr/>
          <p:nvPr/>
        </p:nvSpPr>
        <p:spPr>
          <a:xfrm>
            <a:off x="564660" y="5163628"/>
            <a:ext cx="1509070" cy="1561342"/>
          </a:xfrm>
          <a:prstGeom prst="rect">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smtClean="0">
                <a:solidFill>
                  <a:srgbClr val="3B3B3B"/>
                </a:solidFill>
                <a:latin typeface="微软雅黑" panose="020B0503020204020204" pitchFamily="34" charset="-122"/>
                <a:ea typeface="微软雅黑" panose="020B0503020204020204" pitchFamily="34" charset="-122"/>
              </a:rPr>
              <a:t>谢</a:t>
            </a:r>
            <a:endParaRPr lang="zh-CN" altLang="en-US" sz="8800" b="1" dirty="0">
              <a:solidFill>
                <a:srgbClr val="3B3B3B"/>
              </a:solidFill>
              <a:latin typeface="微软雅黑" panose="020B0503020204020204" pitchFamily="34" charset="-122"/>
              <a:ea typeface="微软雅黑" panose="020B0503020204020204" pitchFamily="34" charset="-122"/>
            </a:endParaRPr>
          </a:p>
        </p:txBody>
      </p:sp>
      <p:sp>
        <p:nvSpPr>
          <p:cNvPr id="4" name="矩形 3"/>
          <p:cNvSpPr/>
          <p:nvPr/>
        </p:nvSpPr>
        <p:spPr>
          <a:xfrm>
            <a:off x="2387546" y="5436467"/>
            <a:ext cx="8461881" cy="101566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希望在未来的工作中，各位领导、同事继续给予帮助、指导，我将继续始终如一地在公司规章制度内做好各项工作，做更加完美</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的工作者。</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62385" y="980543"/>
            <a:ext cx="1980029" cy="523220"/>
          </a:xfrm>
          <a:prstGeom prst="rect">
            <a:avLst/>
          </a:prstGeom>
          <a:noFill/>
        </p:spPr>
        <p:txBody>
          <a:bodyPr wrap="none" rtlCol="0">
            <a:spAutoFit/>
          </a:bodyPr>
          <a:lstStyle/>
          <a:p>
            <a:r>
              <a:rPr lang="zh-CN" altLang="en-US" sz="2800" dirty="0" smtClean="0">
                <a:latin typeface="微软雅黑" panose="020B0503020204020204" pitchFamily="34" charset="-122"/>
                <a:ea typeface="微软雅黑" panose="020B0503020204020204" pitchFamily="34" charset="-122"/>
              </a:rPr>
              <a:t>模版指导：</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206652" y="1979097"/>
            <a:ext cx="7430239" cy="2923877"/>
          </a:xfrm>
          <a:prstGeom prst="rect">
            <a:avLst/>
          </a:prstGeom>
          <a:noFill/>
        </p:spPr>
        <p:txBody>
          <a:bodyPr wrap="none" rtlCol="0">
            <a:spAutoFit/>
          </a:bodyPr>
          <a:lstStyle/>
          <a:p>
            <a:pPr>
              <a:lnSpc>
                <a:spcPct val="20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字体：</a:t>
            </a:r>
            <a:r>
              <a:rPr lang="en-US" altLang="zh-CN" sz="2800" dirty="0" smtClean="0">
                <a:latin typeface="微软雅黑" panose="020B0503020204020204" pitchFamily="34" charset="-122"/>
                <a:ea typeface="微软雅黑" panose="020B0503020204020204" pitchFamily="34" charset="-122"/>
              </a:rPr>
              <a:t>Impact</a:t>
            </a:r>
          </a:p>
          <a:p>
            <a:pPr>
              <a:lnSpc>
                <a:spcPct val="200000"/>
              </a:lnSpc>
            </a:pPr>
            <a:r>
              <a:rPr lang="zh-CN" altLang="en-US" dirty="0" smtClean="0">
                <a:latin typeface="微软雅黑" panose="020B0503020204020204" pitchFamily="34" charset="-122"/>
                <a:ea typeface="微软雅黑" panose="020B0503020204020204" pitchFamily="34" charset="-122"/>
              </a:rPr>
              <a:t>                    如未达到演示效果，请自行下载安装相关字体</a:t>
            </a:r>
            <a:endParaRPr lang="en-US" altLang="zh-CN" dirty="0" smtClean="0">
              <a:latin typeface="微软雅黑" panose="020B0503020204020204" pitchFamily="34" charset="-122"/>
              <a:ea typeface="微软雅黑" panose="020B0503020204020204" pitchFamily="34" charset="-122"/>
            </a:endParaRPr>
          </a:p>
          <a:p>
            <a:pPr>
              <a:lnSpc>
                <a:spcPct val="200000"/>
              </a:lnSpc>
            </a:pPr>
            <a:r>
              <a:rPr lang="en-US" altLang="zh-CN" sz="2800" dirty="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版式：主要针对</a:t>
            </a:r>
            <a:r>
              <a:rPr lang="en-US" altLang="zh-CN" sz="2800" dirty="0" err="1" smtClean="0">
                <a:latin typeface="微软雅黑" panose="020B0503020204020204" pitchFamily="34" charset="-122"/>
                <a:ea typeface="微软雅黑" panose="020B0503020204020204" pitchFamily="34" charset="-122"/>
              </a:rPr>
              <a:t>Microsoftpowerpoint</a:t>
            </a:r>
            <a:r>
              <a:rPr lang="zh-CN" altLang="en-US" sz="2800" dirty="0" smtClean="0">
                <a:latin typeface="微软雅黑" panose="020B0503020204020204" pitchFamily="34" charset="-122"/>
                <a:ea typeface="微软雅黑" panose="020B0503020204020204" pitchFamily="34" charset="-122"/>
              </a:rPr>
              <a:t>设计</a:t>
            </a:r>
            <a:endParaRPr lang="en-US" altLang="zh-CN" sz="2800" dirty="0" smtClean="0">
              <a:latin typeface="微软雅黑" panose="020B0503020204020204" pitchFamily="34" charset="-122"/>
              <a:ea typeface="微软雅黑" panose="020B0503020204020204" pitchFamily="34" charset="-122"/>
            </a:endParaRPr>
          </a:p>
          <a:p>
            <a:pPr>
              <a:lnSpc>
                <a:spcPct val="200000"/>
              </a:lnSpc>
            </a:pPr>
            <a:r>
              <a:rPr lang="en-US" altLang="zh-CN" dirty="0" smtClean="0">
                <a:latin typeface="微软雅黑" panose="020B0503020204020204" pitchFamily="34" charset="-122"/>
                <a:ea typeface="微软雅黑" panose="020B0503020204020204" pitchFamily="34" charset="-122"/>
              </a:rPr>
              <a:t>                    WPS</a:t>
            </a:r>
            <a:r>
              <a:rPr lang="zh-CN" altLang="en-US" dirty="0">
                <a:latin typeface="微软雅黑" panose="020B0503020204020204" pitchFamily="34" charset="-122"/>
                <a:ea typeface="微软雅黑" panose="020B0503020204020204" pitchFamily="34" charset="-122"/>
              </a:rPr>
              <a:t>中可能存在背景单独分离问题，请在</a:t>
            </a:r>
            <a:r>
              <a:rPr lang="en-US" altLang="zh-CN" dirty="0">
                <a:latin typeface="微软雅黑" panose="020B0503020204020204" pitchFamily="34" charset="-122"/>
                <a:ea typeface="微软雅黑" panose="020B0503020204020204" pitchFamily="34" charset="-122"/>
              </a:rPr>
              <a:t>WPS</a:t>
            </a:r>
            <a:r>
              <a:rPr lang="zh-CN" altLang="en-US" dirty="0">
                <a:latin typeface="微软雅黑" panose="020B0503020204020204" pitchFamily="34" charset="-122"/>
                <a:ea typeface="微软雅黑" panose="020B0503020204020204" pitchFamily="34" charset="-122"/>
              </a:rPr>
              <a:t>模版中调节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735595" y="4086093"/>
            <a:ext cx="6955751" cy="830997"/>
          </a:xfrm>
          <a:prstGeom prst="rect">
            <a:avLst/>
          </a:prstGeom>
        </p:spPr>
        <p:txBody>
          <a:bodyPr wrap="none">
            <a:spAutoFit/>
          </a:bodyPr>
          <a:lstStyle/>
          <a:p>
            <a:pPr algn="ctr">
              <a:lnSpc>
                <a:spcPct val="100000"/>
              </a:lnSpc>
              <a:spcBef>
                <a:spcPct val="0"/>
              </a:spcBef>
              <a:buFontTx/>
              <a:buNone/>
            </a:pPr>
            <a:r>
              <a:rPr lang="zh-CN" altLang="en-US" sz="4800" b="1" dirty="0" smtClean="0">
                <a:solidFill>
                  <a:schemeClr val="bg1"/>
                </a:solidFill>
                <a:latin typeface="微软雅黑" panose="020B0503020204020204" pitchFamily="34" charset="-122"/>
                <a:ea typeface="微软雅黑" panose="020B0503020204020204" pitchFamily="34" charset="-122"/>
              </a:rPr>
              <a:t>恳请领导同事批评指正！</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633786" y="53181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smtClean="0">
                <a:latin typeface="微软雅黑" panose="020B0503020204020204" pitchFamily="34" charset="-122"/>
                <a:ea typeface="微软雅黑" panose="020B0503020204020204" pitchFamily="34" charset="-122"/>
              </a:rPr>
              <a:t>单</a:t>
            </a:r>
            <a:r>
              <a:rPr lang="zh-CN" altLang="en-US" sz="1400" dirty="0">
                <a:latin typeface="微软雅黑" panose="020B0503020204020204" pitchFamily="34" charset="-122"/>
                <a:ea typeface="微软雅黑" panose="020B0503020204020204" pitchFamily="34" charset="-122"/>
              </a:rPr>
              <a:t>击此处添加文字单击此处添加文</a:t>
            </a:r>
            <a:r>
              <a:rPr lang="zh-CN" altLang="en-US" sz="1400" dirty="0" smtClean="0">
                <a:latin typeface="微软雅黑" panose="020B0503020204020204" pitchFamily="34" charset="-122"/>
                <a:ea typeface="微软雅黑" panose="020B0503020204020204" pitchFamily="34" charset="-122"/>
              </a:rPr>
              <a:t>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3A3A3B"/>
            </a:solid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a:spLocks noChangeArrowheads="1"/>
          </p:cNvSpPr>
          <p:nvPr/>
        </p:nvSpPr>
        <p:spPr bwMode="auto">
          <a:xfrm>
            <a:off x="104869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3" cstate="screen">
            <a:duotone>
              <a:prstClr val="black"/>
              <a:schemeClr val="accent3">
                <a:tint val="45000"/>
                <a:satMod val="400000"/>
              </a:schemeClr>
            </a:duotone>
          </a:blip>
          <a:srcRect/>
          <a:stretch>
            <a:fillRect/>
          </a:stretch>
        </p:blipFill>
        <p:spPr>
          <a:xfrm>
            <a:off x="908005" y="1084020"/>
            <a:ext cx="2333958" cy="3111943"/>
          </a:xfrm>
          <a:prstGeom prst="rect">
            <a:avLst/>
          </a:prstGeom>
        </p:spPr>
      </p:pic>
      <p:pic>
        <p:nvPicPr>
          <p:cNvPr id="7" name="图片 6"/>
          <p:cNvPicPr>
            <a:picLocks noChangeAspect="1"/>
          </p:cNvPicPr>
          <p:nvPr/>
        </p:nvPicPr>
        <p:blipFill rotWithShape="1">
          <a:blip r:embed="rId4" cstate="screen">
            <a:duotone>
              <a:prstClr val="black"/>
              <a:schemeClr val="accent3">
                <a:tint val="45000"/>
                <a:satMod val="400000"/>
              </a:schemeClr>
            </a:duotone>
          </a:blip>
          <a:srcRect/>
          <a:stretch>
            <a:fillRect/>
          </a:stretch>
        </p:blipFill>
        <p:spPr>
          <a:xfrm>
            <a:off x="3697211" y="1084020"/>
            <a:ext cx="2333957" cy="3111943"/>
          </a:xfrm>
          <a:prstGeom prst="rect">
            <a:avLst/>
          </a:prstGeom>
        </p:spPr>
      </p:pic>
      <p:pic>
        <p:nvPicPr>
          <p:cNvPr id="8" name="图片 7"/>
          <p:cNvPicPr>
            <a:picLocks noChangeAspect="1"/>
          </p:cNvPicPr>
          <p:nvPr/>
        </p:nvPicPr>
        <p:blipFill rotWithShape="1">
          <a:blip r:embed="rId5" cstate="screen">
            <a:duotone>
              <a:prstClr val="black"/>
              <a:schemeClr val="accent3">
                <a:tint val="45000"/>
                <a:satMod val="400000"/>
              </a:schemeClr>
            </a:duotone>
          </a:blip>
          <a:srcRect/>
          <a:stretch>
            <a:fillRect/>
          </a:stretch>
        </p:blipFill>
        <p:spPr>
          <a:xfrm>
            <a:off x="6492807" y="1084020"/>
            <a:ext cx="2333957" cy="3111943"/>
          </a:xfrm>
          <a:prstGeom prst="rect">
            <a:avLst/>
          </a:prstGeom>
        </p:spPr>
      </p:pic>
      <p:pic>
        <p:nvPicPr>
          <p:cNvPr id="9" name="图片 8"/>
          <p:cNvPicPr>
            <a:picLocks noChangeAspect="1"/>
          </p:cNvPicPr>
          <p:nvPr/>
        </p:nvPicPr>
        <p:blipFill rotWithShape="1">
          <a:blip r:embed="rId6" cstate="screen">
            <a:duotone>
              <a:prstClr val="black"/>
              <a:schemeClr val="accent3">
                <a:tint val="45000"/>
                <a:satMod val="400000"/>
              </a:schemeClr>
            </a:duotone>
          </a:blip>
          <a:srcRect/>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6227623"/>
              <a:ext cx="12192000" cy="2856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4"/>
          <p:cNvSpPr txBox="1">
            <a:spLocks noChangeArrowheads="1"/>
          </p:cNvSpPr>
          <p:nvPr/>
        </p:nvSpPr>
        <p:spPr bwMode="auto">
          <a:xfrm>
            <a:off x="3837895"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27623"/>
              <a:ext cx="12192000" cy="285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4"/>
          <p:cNvSpPr txBox="1">
            <a:spLocks noChangeArrowheads="1"/>
          </p:cNvSpPr>
          <p:nvPr/>
        </p:nvSpPr>
        <p:spPr bwMode="auto">
          <a:xfrm>
            <a:off x="6633491"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27623"/>
              <a:ext cx="12192000" cy="28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4"/>
          <p:cNvSpPr txBox="1">
            <a:spLocks noChangeArrowheads="1"/>
          </p:cNvSpPr>
          <p:nvPr/>
        </p:nvSpPr>
        <p:spPr bwMode="auto">
          <a:xfrm>
            <a:off x="940084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25" name="组合 24"/>
          <p:cNvGrpSpPr/>
          <p:nvPr/>
        </p:nvGrpSpPr>
        <p:grpSpPr>
          <a:xfrm>
            <a:off x="5275387" y="932521"/>
            <a:ext cx="755781" cy="565738"/>
            <a:chOff x="5275387" y="932521"/>
            <a:chExt cx="755781" cy="565738"/>
          </a:xfrm>
        </p:grpSpPr>
        <p:sp>
          <p:nvSpPr>
            <p:cNvPr id="22" name="矩形 21"/>
            <p:cNvSpPr/>
            <p:nvPr/>
          </p:nvSpPr>
          <p:spPr>
            <a:xfrm>
              <a:off x="5427612" y="932522"/>
              <a:ext cx="603556" cy="565737"/>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3" name="等腰三角形 22"/>
            <p:cNvSpPr/>
            <p:nvPr/>
          </p:nvSpPr>
          <p:spPr>
            <a:xfrm rot="16200000">
              <a:off x="5275751" y="932157"/>
              <a:ext cx="151498" cy="152225"/>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499887" y="932521"/>
            <a:ext cx="755781" cy="565738"/>
            <a:chOff x="5275387" y="932521"/>
            <a:chExt cx="755781" cy="565738"/>
          </a:xfrm>
        </p:grpSpPr>
        <p:sp>
          <p:nvSpPr>
            <p:cNvPr id="27" name="矩形 26"/>
            <p:cNvSpPr/>
            <p:nvPr/>
          </p:nvSpPr>
          <p:spPr>
            <a:xfrm>
              <a:off x="5427612" y="932522"/>
              <a:ext cx="603556" cy="565737"/>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8" name="等腰三角形 27"/>
            <p:cNvSpPr/>
            <p:nvPr/>
          </p:nvSpPr>
          <p:spPr>
            <a:xfrm rot="16200000">
              <a:off x="5275751" y="932157"/>
              <a:ext cx="151498" cy="152225"/>
            </a:xfrm>
            <a:prstGeom prst="triangle">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172053" y="932521"/>
            <a:ext cx="755781" cy="565738"/>
            <a:chOff x="5275387" y="932521"/>
            <a:chExt cx="755781" cy="565738"/>
          </a:xfrm>
        </p:grpSpPr>
        <p:sp>
          <p:nvSpPr>
            <p:cNvPr id="30" name="矩形 29"/>
            <p:cNvSpPr/>
            <p:nvPr/>
          </p:nvSpPr>
          <p:spPr>
            <a:xfrm>
              <a:off x="5427612" y="932522"/>
              <a:ext cx="603556" cy="565737"/>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1" name="等腰三角形 30"/>
            <p:cNvSpPr/>
            <p:nvPr/>
          </p:nvSpPr>
          <p:spPr>
            <a:xfrm rot="16200000">
              <a:off x="5275751" y="932157"/>
              <a:ext cx="151498" cy="152225"/>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0838332" y="932521"/>
            <a:ext cx="755781" cy="565738"/>
            <a:chOff x="5275387" y="932521"/>
            <a:chExt cx="755781" cy="565738"/>
          </a:xfrm>
        </p:grpSpPr>
        <p:sp>
          <p:nvSpPr>
            <p:cNvPr id="33" name="矩形 32"/>
            <p:cNvSpPr/>
            <p:nvPr/>
          </p:nvSpPr>
          <p:spPr>
            <a:xfrm>
              <a:off x="5427612" y="932522"/>
              <a:ext cx="603556" cy="565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4" name="等腰三角形 33"/>
            <p:cNvSpPr/>
            <p:nvPr/>
          </p:nvSpPr>
          <p:spPr>
            <a:xfrm rot="16200000">
              <a:off x="5275751" y="932157"/>
              <a:ext cx="151498" cy="152225"/>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250812"/>
            <a:ext cx="2524786" cy="738664"/>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说明</a:t>
            </a:r>
          </a:p>
        </p:txBody>
      </p:sp>
      <p:sp>
        <p:nvSpPr>
          <p:cNvPr id="10" name="TextBox 30"/>
          <p:cNvSpPr txBox="1"/>
          <p:nvPr/>
        </p:nvSpPr>
        <p:spPr>
          <a:xfrm>
            <a:off x="3435958"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1" name="TextBox 31"/>
          <p:cNvSpPr txBox="1"/>
          <p:nvPr/>
        </p:nvSpPr>
        <p:spPr>
          <a:xfrm>
            <a:off x="6050915"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2" name="TextBox 32"/>
          <p:cNvSpPr txBox="1"/>
          <p:nvPr/>
        </p:nvSpPr>
        <p:spPr>
          <a:xfrm>
            <a:off x="8756043"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3" name="等腰三角形 12"/>
          <p:cNvSpPr/>
          <p:nvPr/>
        </p:nvSpPr>
        <p:spPr>
          <a:xfrm rot="5400000">
            <a:off x="1878178" y="5552783"/>
            <a:ext cx="360684" cy="310935"/>
          </a:xfrm>
          <a:prstGeom prst="triangle">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4"/>
          <p:cNvSpPr txBox="1"/>
          <p:nvPr/>
        </p:nvSpPr>
        <p:spPr>
          <a:xfrm>
            <a:off x="2254001" y="5473095"/>
            <a:ext cx="8166765" cy="415498"/>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简单文字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概述输入简单的文字概述里</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输入输入里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43243" y="1289874"/>
            <a:ext cx="2905514" cy="721368"/>
            <a:chOff x="3385609" y="1289874"/>
            <a:chExt cx="2320263" cy="576064"/>
          </a:xfrm>
          <a:solidFill>
            <a:srgbClr val="EA5322"/>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smtClean="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01343" y="3453977"/>
            <a:ext cx="2384533" cy="721368"/>
            <a:chOff x="467544" y="3018066"/>
            <a:chExt cx="1904222" cy="576064"/>
          </a:xfrm>
          <a:solidFill>
            <a:srgbClr val="FCC818"/>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76211" y="3453977"/>
            <a:ext cx="2384533" cy="721368"/>
            <a:chOff x="2523762" y="3018066"/>
            <a:chExt cx="1904222" cy="576064"/>
          </a:xfrm>
          <a:solidFill>
            <a:srgbClr val="3A8898"/>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91168" y="3453977"/>
            <a:ext cx="2384533" cy="721368"/>
            <a:chOff x="4611994" y="3018066"/>
            <a:chExt cx="1904222" cy="576064"/>
          </a:xfrm>
          <a:solidFill>
            <a:srgbClr val="EA5322"/>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806125" y="3453977"/>
            <a:ext cx="2384533" cy="721368"/>
            <a:chOff x="6700226" y="3018066"/>
            <a:chExt cx="1904222" cy="576064"/>
          </a:xfrm>
          <a:solidFill>
            <a:srgbClr val="2E648B"/>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697358" y="1620404"/>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a:gsLst>
                <a:gs pos="0">
                  <a:srgbClr val="3A8898"/>
                </a:gs>
                <a:gs pos="68000">
                  <a:srgbClr val="2E648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2364060" y="2214128"/>
            <a:ext cx="8240730" cy="2448646"/>
            <a:chOff x="3659187" y="2476502"/>
            <a:chExt cx="6411128" cy="1904999"/>
          </a:xfrm>
        </p:grpSpPr>
        <p:sp>
          <p:nvSpPr>
            <p:cNvPr id="18" name="任意多边形 17"/>
            <p:cNvSpPr/>
            <p:nvPr/>
          </p:nvSpPr>
          <p:spPr>
            <a:xfrm rot="10800000">
              <a:off x="8757339" y="2578317"/>
              <a:ext cx="1312976" cy="1701363"/>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751852" y="2819046"/>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71246" y="2819047"/>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566609" y="2819048"/>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3663949" y="2471740"/>
              <a:ext cx="1904999" cy="1914523"/>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grpSp>
        <p:nvGrpSpPr>
          <p:cNvPr id="20" name="Group 4"/>
          <p:cNvGrpSpPr>
            <a:grpSpLocks noChangeAspect="1"/>
          </p:cNvGrpSpPr>
          <p:nvPr/>
        </p:nvGrpSpPr>
        <p:grpSpPr bwMode="auto">
          <a:xfrm>
            <a:off x="6587532" y="3203979"/>
            <a:ext cx="436982" cy="459201"/>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139905" y="3212566"/>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036643" y="3196395"/>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499410" y="3199335"/>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4749237" y="1350272"/>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4749237" y="2092738"/>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7497240" y="1340979"/>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497240" y="2083445"/>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085029" y="4717203"/>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6085029" y="4238425"/>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037289" y="5228085"/>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9037289" y="4749307"/>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5766" y="1830207"/>
            <a:ext cx="637296" cy="590067"/>
            <a:chOff x="5518" y="593"/>
            <a:chExt cx="1120" cy="1037"/>
          </a:xfrm>
          <a:solidFill>
            <a:srgbClr val="3A8898"/>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w="9525">
              <a:noFill/>
              <a:round/>
            </a:ln>
          </p:spPr>
          <p:txBody>
            <a:bodyPr/>
            <a:lstStyle/>
            <a:p>
              <a:endParaRPr lang="zh-CN" altLang="en-US"/>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w="9525">
              <a:noFill/>
              <a:round/>
            </a:ln>
          </p:spPr>
          <p:txBody>
            <a:bodyPr/>
            <a:lstStyle/>
            <a:p>
              <a:endParaRPr lang="zh-CN" altLang="en-US"/>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w="9525">
              <a:noFill/>
              <a:round/>
            </a:ln>
          </p:spPr>
          <p:txBody>
            <a:bodyPr/>
            <a:lstStyle/>
            <a:p>
              <a:endParaRPr lang="zh-CN" altLang="en-US"/>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w="9525">
              <a:noFill/>
              <a:round/>
            </a:ln>
          </p:spPr>
          <p:txBody>
            <a:bodyPr/>
            <a:lstStyle/>
            <a:p>
              <a:endParaRPr lang="zh-CN" altLang="en-US"/>
            </a:p>
          </p:txBody>
        </p:sp>
      </p:grpSp>
      <p:grpSp>
        <p:nvGrpSpPr>
          <p:cNvPr id="7" name="Group 13"/>
          <p:cNvGrpSpPr>
            <a:grpSpLocks noChangeAspect="1"/>
          </p:cNvGrpSpPr>
          <p:nvPr/>
        </p:nvGrpSpPr>
        <p:grpSpPr bwMode="auto">
          <a:xfrm>
            <a:off x="1491779" y="2741975"/>
            <a:ext cx="604825" cy="672830"/>
            <a:chOff x="2568" y="615"/>
            <a:chExt cx="897" cy="1115"/>
          </a:xfrm>
          <a:solidFill>
            <a:srgbClr val="EA532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93"/>
          <p:cNvGrpSpPr>
            <a:grpSpLocks noChangeAspect="1"/>
          </p:cNvGrpSpPr>
          <p:nvPr/>
        </p:nvGrpSpPr>
        <p:grpSpPr bwMode="auto">
          <a:xfrm>
            <a:off x="1516736" y="4003588"/>
            <a:ext cx="571700" cy="553242"/>
            <a:chOff x="1" y="1"/>
            <a:chExt cx="1115" cy="1079"/>
          </a:xfrm>
          <a:solidFill>
            <a:srgbClr val="2E648B"/>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1"/>
          <p:cNvGrpSpPr/>
          <p:nvPr/>
        </p:nvGrpSpPr>
        <p:grpSpPr bwMode="auto">
          <a:xfrm>
            <a:off x="1553140" y="4916248"/>
            <a:ext cx="531088" cy="541386"/>
            <a:chOff x="1444625" y="2115707"/>
            <a:chExt cx="1719263" cy="1752600"/>
          </a:xfrm>
          <a:solidFill>
            <a:srgbClr val="FCC818"/>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圆角矩形 26"/>
          <p:cNvSpPr/>
          <p:nvPr/>
        </p:nvSpPr>
        <p:spPr>
          <a:xfrm>
            <a:off x="2619657" y="1835373"/>
            <a:ext cx="4138530"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619656" y="2852119"/>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619656" y="3930801"/>
            <a:ext cx="4138531"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619656" y="4916248"/>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654392" y="3191555"/>
            <a:ext cx="4400814" cy="1938992"/>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a:t>
            </a:r>
            <a:r>
              <a:rPr lang="zh-CN" altLang="en-US" sz="2000" dirty="0" smtClean="0">
                <a:latin typeface="微软雅黑" panose="020B0503020204020204" pitchFamily="34" charset="-122"/>
                <a:ea typeface="微软雅黑" panose="020B0503020204020204" pitchFamily="34" charset="-122"/>
                <a:cs typeface="+mn-ea"/>
                <a:sym typeface="+mn-lt"/>
              </a:rPr>
              <a:t>说明</a:t>
            </a:r>
            <a:endParaRPr lang="en-US" altLang="zh-CN" sz="2000" dirty="0" smtClean="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smtClean="0">
                <a:latin typeface="微软雅黑" panose="020B0503020204020204" pitchFamily="34" charset="-122"/>
                <a:ea typeface="微软雅黑" panose="020B0503020204020204" pitchFamily="34" charset="-122"/>
                <a:cs typeface="+mn-ea"/>
                <a:sym typeface="+mn-lt"/>
              </a:rPr>
              <a:t>点击</a:t>
            </a:r>
            <a:r>
              <a:rPr lang="zh-CN" altLang="en-US" sz="2000" dirty="0">
                <a:latin typeface="微软雅黑" panose="020B0503020204020204" pitchFamily="34" charset="-122"/>
                <a:ea typeface="微软雅黑" panose="020B0503020204020204" pitchFamily="34" charset="-122"/>
                <a:cs typeface="+mn-ea"/>
                <a:sym typeface="+mn-lt"/>
              </a:rPr>
              <a:t>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a:t>
            </a:r>
            <a:r>
              <a:rPr lang="zh-CN" altLang="en-US" sz="2000" dirty="0" smtClean="0">
                <a:latin typeface="微软雅黑" panose="020B0503020204020204" pitchFamily="34" charset="-122"/>
                <a:ea typeface="微软雅黑" panose="020B0503020204020204" pitchFamily="34" charset="-122"/>
                <a:cs typeface="+mn-ea"/>
                <a:sym typeface="+mn-lt"/>
              </a:rPr>
              <a:t>说明</a:t>
            </a:r>
            <a:endParaRPr lang="en-US" altLang="zh-CN" sz="2000" dirty="0" smtClean="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smtClean="0">
                <a:latin typeface="微软雅黑" panose="020B0503020204020204" pitchFamily="34" charset="-122"/>
                <a:ea typeface="微软雅黑" panose="020B0503020204020204" pitchFamily="34" charset="-122"/>
                <a:cs typeface="+mn-ea"/>
                <a:sym typeface="+mn-lt"/>
              </a:rPr>
              <a:t>点击</a:t>
            </a:r>
            <a:r>
              <a:rPr lang="zh-CN" altLang="en-US" sz="2000" dirty="0">
                <a:latin typeface="微软雅黑" panose="020B0503020204020204" pitchFamily="34" charset="-122"/>
                <a:ea typeface="微软雅黑" panose="020B0503020204020204" pitchFamily="34" charset="-122"/>
                <a:cs typeface="+mn-ea"/>
                <a:sym typeface="+mn-lt"/>
              </a:rPr>
              <a:t>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p:txBody>
      </p:sp>
      <p:sp>
        <p:nvSpPr>
          <p:cNvPr id="35" name="圆角矩形 34"/>
          <p:cNvSpPr/>
          <p:nvPr/>
        </p:nvSpPr>
        <p:spPr>
          <a:xfrm>
            <a:off x="2619656" y="1835373"/>
            <a:ext cx="3606085" cy="579736"/>
          </a:xfrm>
          <a:prstGeom prst="round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440959" y="1971586"/>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95%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2619655" y="2849164"/>
            <a:ext cx="2640171" cy="579736"/>
          </a:xfrm>
          <a:prstGeom prst="round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515305" y="2988289"/>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75%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2619656" y="3938042"/>
            <a:ext cx="2060622" cy="579736"/>
          </a:xfrm>
          <a:prstGeom prst="round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935756" y="4076315"/>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55%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619655" y="4923291"/>
            <a:ext cx="1423341" cy="579736"/>
          </a:xfrm>
          <a:prstGeom prst="round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313350" y="5050123"/>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25%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7654392" y="2457461"/>
            <a:ext cx="3891424" cy="584775"/>
          </a:xfrm>
          <a:prstGeom prst="rect">
            <a:avLst/>
          </a:prstGeom>
          <a:noFill/>
        </p:spPr>
        <p:txBody>
          <a:bodyPr wrap="square" rtlCol="0">
            <a:spAutoFit/>
          </a:bodyPr>
          <a:lstStyle/>
          <a:p>
            <a:r>
              <a:rPr lang="en-US" altLang="zh-CN" sz="3200" b="1" smtClean="0">
                <a:solidFill>
                  <a:srgbClr val="3B3B3B"/>
                </a:solidFill>
                <a:latin typeface="微软雅黑" panose="020B0503020204020204" pitchFamily="34" charset="-122"/>
                <a:ea typeface="微软雅黑" panose="020B0503020204020204" pitchFamily="34" charset="-122"/>
              </a:rPr>
              <a:t>20XX</a:t>
            </a:r>
            <a:r>
              <a:rPr lang="zh-CN" altLang="en-US" sz="3200" b="1" smtClean="0">
                <a:solidFill>
                  <a:srgbClr val="3B3B3B"/>
                </a:solidFill>
                <a:latin typeface="微软雅黑" panose="020B0503020204020204" pitchFamily="34" charset="-122"/>
                <a:ea typeface="微软雅黑" panose="020B0503020204020204" pitchFamily="34" charset="-122"/>
              </a:rPr>
              <a:t>年</a:t>
            </a:r>
            <a:r>
              <a:rPr lang="zh-CN" altLang="en-US" sz="3200" b="1" dirty="0" smtClean="0">
                <a:solidFill>
                  <a:srgbClr val="3B3B3B"/>
                </a:solidFill>
                <a:latin typeface="微软雅黑" panose="020B0503020204020204" pitchFamily="34" charset="-122"/>
                <a:ea typeface="微软雅黑" panose="020B0503020204020204" pitchFamily="34" charset="-122"/>
              </a:rPr>
              <a:t>工作情况</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EE4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3" cstate="screen">
            <a:duotone>
              <a:prstClr val="black"/>
              <a:schemeClr val="accent3">
                <a:tint val="45000"/>
                <a:satMod val="400000"/>
              </a:schemeClr>
            </a:duotone>
          </a:blip>
          <a:srcRect/>
          <a:stretch>
            <a:fillRect/>
          </a:stretch>
        </p:blipFill>
        <p:spPr>
          <a:xfrm>
            <a:off x="908005" y="901140"/>
            <a:ext cx="4002898" cy="5337196"/>
          </a:xfrm>
          <a:prstGeom prst="rect">
            <a:avLst/>
          </a:prstGeom>
        </p:spPr>
      </p:pic>
      <p:sp>
        <p:nvSpPr>
          <p:cNvPr id="7" name="TextBox 15"/>
          <p:cNvSpPr txBox="1"/>
          <p:nvPr/>
        </p:nvSpPr>
        <p:spPr>
          <a:xfrm>
            <a:off x="5133641" y="2273335"/>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screen">
            <a:duotone>
              <a:prstClr val="black"/>
              <a:schemeClr val="accent3">
                <a:tint val="45000"/>
                <a:satMod val="400000"/>
              </a:schemeClr>
            </a:duotone>
          </a:blip>
          <a:srcRect/>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solidFill>
              <a:srgbClr val="C9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5224942" y="5020496"/>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133641" y="1504708"/>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p>
        </p:txBody>
      </p:sp>
      <p:sp>
        <p:nvSpPr>
          <p:cNvPr id="14" name="矩形 13"/>
          <p:cNvSpPr/>
          <p:nvPr/>
        </p:nvSpPr>
        <p:spPr>
          <a:xfrm>
            <a:off x="5997602" y="4431526"/>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4941414" y="453358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工作中</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的成绩</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与不足</a:t>
            </a:r>
          </a:p>
        </p:txBody>
      </p:sp>
      <p:sp>
        <p:nvSpPr>
          <p:cNvPr id="14" name="矩形 13"/>
          <p:cNvSpPr/>
          <p:nvPr/>
        </p:nvSpPr>
        <p:spPr>
          <a:xfrm>
            <a:off x="4941414" y="4013488"/>
            <a:ext cx="3803542"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Achievements and shortcomings</a:t>
            </a:r>
          </a:p>
        </p:txBody>
      </p:sp>
      <p:cxnSp>
        <p:nvCxnSpPr>
          <p:cNvPr id="16" name="直接连接符 15"/>
          <p:cNvCxnSpPr/>
          <p:nvPr/>
        </p:nvCxnSpPr>
        <p:spPr>
          <a:xfrm>
            <a:off x="4941414" y="4420005"/>
            <a:ext cx="41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80800" y="611895"/>
            <a:ext cx="2398413"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2</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b62f4764256d2acb48d6e468dea0f32e903472"/>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2254</Words>
  <Application>Microsoft Office PowerPoint</Application>
  <PresentationFormat>宽屏</PresentationFormat>
  <Paragraphs>413</Paragraphs>
  <Slides>36</Slides>
  <Notes>36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 Unicode MS</vt:lpstr>
      <vt:lpstr>宋体</vt:lpstr>
      <vt:lpstr>微软雅黑</vt:lpstr>
      <vt:lpstr>Arial</vt:lpstr>
      <vt:lpstr>Bodoni MT Black</vt:lpstr>
      <vt:lpstr>Calibri</vt:lpstr>
      <vt:lpstr>Calibri Light</vt:lpstr>
      <vt:lpstr>Franklin Gothic Book</vt:lpstr>
      <vt:lpstr>Helvetica</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2014-08-08T03:06:00Z</dcterms:created>
  <dcterms:modified xsi:type="dcterms:W3CDTF">2023-01-10T05:48:55Z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AD0F10148D16417A9625926338E53DA3</vt:lpwstr>
  </property>
  <property fmtid="{A09F084E-AD41-489F-8076-AA5BE3082BCA}" pid="100">
    <vt:ui4>5</vt:ui4>
  </property>
  <property fmtid="{64440492-4C8B-11D1-8B70-080036B11A03}" pid="11">
    <vt:lpwstr>www.2ppt.com-爱PPT提供资源下载</vt:lpwstr>
  </property>
</Properties>
</file>