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86" r:id="rId2"/>
    <p:sldId id="2913" r:id="rId3"/>
    <p:sldId id="2914" r:id="rId4"/>
    <p:sldId id="2915" r:id="rId5"/>
    <p:sldId id="2916" r:id="rId6"/>
    <p:sldId id="2917" r:id="rId7"/>
    <p:sldId id="2918" r:id="rId8"/>
    <p:sldId id="2919" r:id="rId9"/>
    <p:sldId id="2920" r:id="rId10"/>
    <p:sldId id="2921" r:id="rId11"/>
    <p:sldId id="2922" r:id="rId12"/>
    <p:sldId id="2923" r:id="rId13"/>
    <p:sldId id="2924" r:id="rId14"/>
    <p:sldId id="2925" r:id="rId15"/>
    <p:sldId id="2900" r:id="rId16"/>
    <p:sldId id="2926" r:id="rId17"/>
    <p:sldId id="2927" r:id="rId18"/>
    <p:sldId id="2904" r:id="rId19"/>
    <p:sldId id="2928" r:id="rId20"/>
    <p:sldId id="2906" r:id="rId21"/>
    <p:sldId id="2929" r:id="rId22"/>
    <p:sldId id="2930" r:id="rId23"/>
    <p:sldId id="2881" r:id="rId24"/>
    <p:sldId id="2911" r:id="rId25"/>
    <p:sldId id="2939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orient="horz" pos="3634">
          <p15:clr>
            <a:srgbClr val="A4A3A4"/>
          </p15:clr>
        </p15:guide>
        <p15:guide id="3" pos="38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代 百威" initials="代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090A"/>
    <a:srgbClr val="56070A"/>
    <a:srgbClr val="730E12"/>
    <a:srgbClr val="92151B"/>
    <a:srgbClr val="6E0E10"/>
    <a:srgbClr val="99171C"/>
    <a:srgbClr val="EFC203"/>
    <a:srgbClr val="FEEFAC"/>
    <a:srgbClr val="E9BE61"/>
    <a:srgbClr val="981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6" autoAdjust="0"/>
    <p:restoredTop sz="94717" autoAdjust="0"/>
  </p:normalViewPr>
  <p:slideViewPr>
    <p:cSldViewPr snapToGrid="0" showGuides="1">
      <p:cViewPr>
        <p:scale>
          <a:sx n="66" d="100"/>
          <a:sy n="66" d="100"/>
        </p:scale>
        <p:origin x="-2346" y="-1146"/>
      </p:cViewPr>
      <p:guideLst>
        <p:guide orient="horz" pos="2183"/>
        <p:guide orient="horz" pos="363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04FE3-EBCB-4EEC-958A-82DFA604CA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0484-0F60-4837-8BE2-4414FF4B5C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023818" y="6589087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09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1.sv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image" Target="../media/image1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18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1.sv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19" Type="http://schemas.openxmlformats.org/officeDocument/2006/relationships/image" Target="../media/image2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-文本占位符 3"/>
          <p:cNvSpPr txBox="1"/>
          <p:nvPr>
            <p:custDataLst>
              <p:tags r:id="rId1"/>
            </p:custDataLst>
          </p:nvPr>
        </p:nvSpPr>
        <p:spPr>
          <a:xfrm>
            <a:off x="5312051" y="2152278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光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865" y="831581"/>
            <a:ext cx="1479922" cy="1135754"/>
          </a:xfrm>
          <a:prstGeom prst="rect">
            <a:avLst/>
          </a:prstGeom>
        </p:spPr>
      </p:pic>
      <p:sp>
        <p:nvSpPr>
          <p:cNvPr id="40" name="PA-文本占位符 3"/>
          <p:cNvSpPr txBox="1"/>
          <p:nvPr>
            <p:custDataLst>
              <p:tags r:id="rId2"/>
            </p:custDataLst>
          </p:nvPr>
        </p:nvSpPr>
        <p:spPr>
          <a:xfrm>
            <a:off x="2999970" y="3751851"/>
            <a:ext cx="615551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dist"/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热烈庆祝建党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周年七一建党节专题党课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41" name="PA-矩形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70930" y="4860289"/>
            <a:ext cx="1059067" cy="3371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 i="1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en-US" altLang="zh-CN" sz="1600" i="0" smtClean="0">
                <a:latin typeface="+mn-lt"/>
                <a:ea typeface="+mn-ea"/>
                <a:cs typeface="+mn-ea"/>
                <a:sym typeface="+mn-lt"/>
              </a:rPr>
              <a:t>PPT818</a:t>
            </a:r>
            <a:endParaRPr lang="en-US" altLang="zh-CN" sz="1600" i="0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PA-任意多边形 9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257991" y="4880303"/>
            <a:ext cx="297278" cy="298526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3" name="PA-矩形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13951" y="4860289"/>
            <a:ext cx="1876091" cy="3371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 i="1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en-US" altLang="zh-CN" sz="1600" i="0" dirty="0"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sz="1600" i="0" dirty="0">
                <a:latin typeface="+mn-lt"/>
                <a:ea typeface="+mn-ea"/>
                <a:cs typeface="+mn-ea"/>
                <a:sym typeface="+mn-lt"/>
              </a:rPr>
              <a:t>年</a:t>
            </a:r>
          </a:p>
        </p:txBody>
      </p:sp>
      <p:grpSp>
        <p:nvGrpSpPr>
          <p:cNvPr id="44" name="PA-组合 19"/>
          <p:cNvGrpSpPr/>
          <p:nvPr>
            <p:custDataLst>
              <p:tags r:id="rId6"/>
            </p:custDataLst>
          </p:nvPr>
        </p:nvGrpSpPr>
        <p:grpSpPr>
          <a:xfrm>
            <a:off x="6218007" y="4877921"/>
            <a:ext cx="303292" cy="303290"/>
            <a:chOff x="6825228" y="4785753"/>
            <a:chExt cx="303292" cy="303290"/>
          </a:xfrm>
        </p:grpSpPr>
        <p:sp>
          <p:nvSpPr>
            <p:cNvPr id="45" name="PA-椭圆 18"/>
            <p:cNvSpPr/>
            <p:nvPr>
              <p:custDataLst>
                <p:tags r:id="rId14"/>
              </p:custDataLst>
            </p:nvPr>
          </p:nvSpPr>
          <p:spPr>
            <a:xfrm>
              <a:off x="6825228" y="4785753"/>
              <a:ext cx="303292" cy="30329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1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pic>
          <p:nvPicPr>
            <p:cNvPr id="46" name="PA-Graphic 1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6856745" y="4817269"/>
              <a:ext cx="240258" cy="240258"/>
            </a:xfrm>
            <a:prstGeom prst="rect">
              <a:avLst/>
            </a:prstGeom>
            <a:effectLst/>
          </p:spPr>
        </p:pic>
      </p:grpSp>
      <p:sp>
        <p:nvSpPr>
          <p:cNvPr id="15" name="PA-文本占位符 3"/>
          <p:cNvSpPr txBox="1"/>
          <p:nvPr>
            <p:custDataLst>
              <p:tags r:id="rId7"/>
            </p:custDataLst>
          </p:nvPr>
        </p:nvSpPr>
        <p:spPr>
          <a:xfrm>
            <a:off x="1669932" y="1771802"/>
            <a:ext cx="148506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峥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6" name="PA-文本占位符 3"/>
          <p:cNvSpPr txBox="1"/>
          <p:nvPr>
            <p:custDataLst>
              <p:tags r:id="rId8"/>
            </p:custDataLst>
          </p:nvPr>
        </p:nvSpPr>
        <p:spPr>
          <a:xfrm>
            <a:off x="2599269" y="2152278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嵘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7" name="PA-文本占位符 3"/>
          <p:cNvSpPr txBox="1"/>
          <p:nvPr>
            <p:custDataLst>
              <p:tags r:id="rId9"/>
            </p:custDataLst>
          </p:nvPr>
        </p:nvSpPr>
        <p:spPr>
          <a:xfrm>
            <a:off x="3514293" y="1356839"/>
            <a:ext cx="1501319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38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百</a:t>
            </a:r>
            <a:endParaRPr lang="en-US" altLang="zh-CN" sz="138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8" name="PA-文本占位符 3"/>
          <p:cNvSpPr txBox="1"/>
          <p:nvPr>
            <p:custDataLst>
              <p:tags r:id="rId10"/>
            </p:custDataLst>
          </p:nvPr>
        </p:nvSpPr>
        <p:spPr>
          <a:xfrm>
            <a:off x="4423784" y="2152278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年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20" name="PA-文本占位符 3"/>
          <p:cNvSpPr txBox="1"/>
          <p:nvPr>
            <p:custDataLst>
              <p:tags r:id="rId11"/>
            </p:custDataLst>
          </p:nvPr>
        </p:nvSpPr>
        <p:spPr>
          <a:xfrm>
            <a:off x="6461994" y="2069007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辉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21" name="PA-文本占位符 3"/>
          <p:cNvSpPr txBox="1"/>
          <p:nvPr>
            <p:custDataLst>
              <p:tags r:id="rId12"/>
            </p:custDataLst>
          </p:nvPr>
        </p:nvSpPr>
        <p:spPr>
          <a:xfrm>
            <a:off x="7443405" y="1493829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历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22" name="PA-文本占位符 3"/>
          <p:cNvSpPr txBox="1"/>
          <p:nvPr>
            <p:custDataLst>
              <p:tags r:id="rId13"/>
            </p:custDataLst>
          </p:nvPr>
        </p:nvSpPr>
        <p:spPr>
          <a:xfrm>
            <a:off x="8338948" y="1648518"/>
            <a:ext cx="2089151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38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程</a:t>
            </a:r>
            <a:endParaRPr lang="en-US" altLang="zh-CN" sz="138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44183" y="5224243"/>
            <a:ext cx="419519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6000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2021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6000"/>
                    </a:srgb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2088" y="5224243"/>
            <a:ext cx="419519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6000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1921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6000"/>
                    </a:srgb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/>
      <p:bldP spid="41" grpId="0" bldLvl="0" animBg="1"/>
      <p:bldP spid="42" grpId="0" animBg="1"/>
      <p:bldP spid="43" grpId="0" bldLvl="0" animBg="1"/>
      <p:bldP spid="15" grpId="0"/>
      <p:bldP spid="16" grpId="0"/>
      <p:bldP spid="17" grpId="0"/>
      <p:bldP spid="18" grpId="0"/>
      <p:bldP spid="20" grpId="0"/>
      <p:bldP spid="21" grpId="0"/>
      <p:bldP spid="22" grpId="0"/>
      <p:bldP spid="34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flipV="1">
            <a:off x="-740514" y="-2335551"/>
            <a:ext cx="13749228" cy="7686342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47"/>
          <p:cNvSpPr txBox="1"/>
          <p:nvPr/>
        </p:nvSpPr>
        <p:spPr>
          <a:xfrm>
            <a:off x="1622850" y="2169797"/>
            <a:ext cx="8946299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sp>
        <p:nvSpPr>
          <p:cNvPr id="5" name="矩形 4"/>
          <p:cNvSpPr/>
          <p:nvPr/>
        </p:nvSpPr>
        <p:spPr>
          <a:xfrm>
            <a:off x="3614897" y="3478063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4670" y="4698907"/>
            <a:ext cx="1742652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6" y="9490"/>
            <a:ext cx="10218020" cy="1135338"/>
          </a:xfrm>
          <a:prstGeom prst="rect">
            <a:avLst/>
          </a:prstGeom>
        </p:spPr>
      </p:pic>
      <p:pic>
        <p:nvPicPr>
          <p:cNvPr id="10" name="图片 9" descr="图片包含 游戏机, 窗帘, 花, 床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042" y="5693135"/>
            <a:ext cx="6057900" cy="1164865"/>
          </a:xfrm>
          <a:prstGeom prst="rect">
            <a:avLst/>
          </a:prstGeom>
        </p:spPr>
      </p:pic>
      <p:pic>
        <p:nvPicPr>
          <p:cNvPr id="11" name="图片 10" descr="图片包含 游戏机, 窗帘, 花, 床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693135"/>
            <a:ext cx="6057900" cy="116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713470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学习党史的现实意义</a:t>
            </a:r>
          </a:p>
        </p:txBody>
      </p:sp>
      <p:sp>
        <p:nvSpPr>
          <p:cNvPr id="5" name="Freeform: Shape 2"/>
          <p:cNvSpPr/>
          <p:nvPr/>
        </p:nvSpPr>
        <p:spPr>
          <a:xfrm>
            <a:off x="-25400" y="2369379"/>
            <a:ext cx="8145901" cy="2345492"/>
          </a:xfrm>
          <a:custGeom>
            <a:avLst/>
            <a:gdLst>
              <a:gd name="connsiteX0" fmla="*/ 0 w 7962900"/>
              <a:gd name="connsiteY0" fmla="*/ 2004895 h 2345492"/>
              <a:gd name="connsiteX1" fmla="*/ 457200 w 7962900"/>
              <a:gd name="connsiteY1" fmla="*/ 1909645 h 2345492"/>
              <a:gd name="connsiteX2" fmla="*/ 1619250 w 7962900"/>
              <a:gd name="connsiteY2" fmla="*/ 2328745 h 2345492"/>
              <a:gd name="connsiteX3" fmla="*/ 2895600 w 7962900"/>
              <a:gd name="connsiteY3" fmla="*/ 1242895 h 2345492"/>
              <a:gd name="connsiteX4" fmla="*/ 4648200 w 7962900"/>
              <a:gd name="connsiteY4" fmla="*/ 1871545 h 2345492"/>
              <a:gd name="connsiteX5" fmla="*/ 6381750 w 7962900"/>
              <a:gd name="connsiteY5" fmla="*/ 176095 h 2345492"/>
              <a:gd name="connsiteX6" fmla="*/ 7962900 w 7962900"/>
              <a:gd name="connsiteY6" fmla="*/ 137995 h 234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2900" h="2345492">
                <a:moveTo>
                  <a:pt x="0" y="2004895"/>
                </a:moveTo>
                <a:cubicBezTo>
                  <a:pt x="93662" y="1930282"/>
                  <a:pt x="187325" y="1855670"/>
                  <a:pt x="457200" y="1909645"/>
                </a:cubicBezTo>
                <a:cubicBezTo>
                  <a:pt x="727075" y="1963620"/>
                  <a:pt x="1212850" y="2439870"/>
                  <a:pt x="1619250" y="2328745"/>
                </a:cubicBezTo>
                <a:cubicBezTo>
                  <a:pt x="2025650" y="2217620"/>
                  <a:pt x="2390775" y="1319095"/>
                  <a:pt x="2895600" y="1242895"/>
                </a:cubicBezTo>
                <a:cubicBezTo>
                  <a:pt x="3400425" y="1166695"/>
                  <a:pt x="4067175" y="2049345"/>
                  <a:pt x="4648200" y="1871545"/>
                </a:cubicBezTo>
                <a:cubicBezTo>
                  <a:pt x="5229225" y="1693745"/>
                  <a:pt x="5829300" y="465020"/>
                  <a:pt x="6381750" y="176095"/>
                </a:cubicBezTo>
                <a:cubicBezTo>
                  <a:pt x="6934200" y="-112830"/>
                  <a:pt x="7448550" y="12582"/>
                  <a:pt x="7962900" y="137995"/>
                </a:cubicBezTo>
              </a:path>
            </a:pathLst>
          </a:custGeom>
          <a:noFill/>
          <a:ln w="57150">
            <a:gradFill flip="none" rotWithShape="1">
              <a:gsLst>
                <a:gs pos="0">
                  <a:srgbClr val="FEEFAC"/>
                </a:gs>
                <a:gs pos="62000">
                  <a:srgbClr val="FEEFAC">
                    <a:alpha val="99000"/>
                  </a:srgbClr>
                </a:gs>
                <a:gs pos="100000">
                  <a:srgbClr val="891C21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1346791" y="4444232"/>
            <a:ext cx="441528" cy="44152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1379461" y="4476902"/>
            <a:ext cx="376188" cy="37618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567555" y="4853090"/>
            <a:ext cx="0" cy="119888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 bwMode="auto">
          <a:xfrm>
            <a:off x="7516644" y="2227217"/>
            <a:ext cx="441528" cy="44152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7549314" y="2259887"/>
            <a:ext cx="376188" cy="37618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7737408" y="2636075"/>
            <a:ext cx="0" cy="119888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 bwMode="auto">
          <a:xfrm>
            <a:off x="5156251" y="3431306"/>
            <a:ext cx="441528" cy="44152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5188921" y="3463976"/>
            <a:ext cx="376188" cy="37618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5377015" y="3840164"/>
            <a:ext cx="0" cy="119888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 bwMode="auto">
          <a:xfrm>
            <a:off x="2778525" y="3431306"/>
            <a:ext cx="441528" cy="44152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2811195" y="3463976"/>
            <a:ext cx="376188" cy="37618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999289" y="2278883"/>
            <a:ext cx="0" cy="119888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853741" y="4904912"/>
            <a:ext cx="267539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 历史是最好的教科书，中国革命历史是最好的营养剂</a:t>
            </a:r>
          </a:p>
        </p:txBody>
      </p:sp>
      <p:sp>
        <p:nvSpPr>
          <p:cNvPr id="19" name="矩形 18"/>
          <p:cNvSpPr/>
          <p:nvPr/>
        </p:nvSpPr>
        <p:spPr>
          <a:xfrm>
            <a:off x="1853741" y="4565524"/>
            <a:ext cx="2345033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 历史是最好的教科书</a:t>
            </a:r>
          </a:p>
        </p:txBody>
      </p:sp>
      <p:sp>
        <p:nvSpPr>
          <p:cNvPr id="20" name="矩形 19"/>
          <p:cNvSpPr/>
          <p:nvPr/>
        </p:nvSpPr>
        <p:spPr>
          <a:xfrm>
            <a:off x="3187383" y="2626590"/>
            <a:ext cx="2508559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是坚持和发展中国特色社会主义、把党和国家各项事业继续推向前进的必修课</a:t>
            </a:r>
          </a:p>
        </p:txBody>
      </p:sp>
      <p:sp>
        <p:nvSpPr>
          <p:cNvPr id="21" name="矩形 20"/>
          <p:cNvSpPr/>
          <p:nvPr/>
        </p:nvSpPr>
        <p:spPr>
          <a:xfrm>
            <a:off x="3187383" y="2312766"/>
            <a:ext cx="2169243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学习党史、国史</a:t>
            </a:r>
          </a:p>
        </p:txBody>
      </p:sp>
      <p:sp>
        <p:nvSpPr>
          <p:cNvPr id="22" name="矩形 21"/>
          <p:cNvSpPr/>
          <p:nvPr/>
        </p:nvSpPr>
        <p:spPr>
          <a:xfrm>
            <a:off x="5568164" y="4347680"/>
            <a:ext cx="427433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党史学习，是继承党的成功经验和优良传统的需要，在对历史的深入思考中做好现实工作，更好走向未来，不断交出坚持和发展中国特色社会主义的合格答卷。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568165" y="4001208"/>
            <a:ext cx="2169243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继承党的成功经验</a:t>
            </a:r>
          </a:p>
        </p:txBody>
      </p:sp>
      <p:sp>
        <p:nvSpPr>
          <p:cNvPr id="24" name="矩形 23"/>
          <p:cNvSpPr/>
          <p:nvPr/>
        </p:nvSpPr>
        <p:spPr>
          <a:xfrm>
            <a:off x="8210710" y="2540492"/>
            <a:ext cx="245729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更好走向未来，不断交出坚持和发展中国特色社会主义的合格答卷。</a:t>
            </a:r>
          </a:p>
        </p:txBody>
      </p:sp>
      <p:sp>
        <p:nvSpPr>
          <p:cNvPr id="25" name="矩形 24"/>
          <p:cNvSpPr/>
          <p:nvPr/>
        </p:nvSpPr>
        <p:spPr>
          <a:xfrm>
            <a:off x="8210710" y="2171863"/>
            <a:ext cx="2223349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中国特色社会主义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68000" y="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56070A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56070A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56070A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56070A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箭头连接符 27"/>
          <p:cNvCxnSpPr/>
          <p:nvPr/>
        </p:nvCxnSpPr>
        <p:spPr>
          <a:xfrm flipH="1">
            <a:off x="6375400" y="2260720"/>
            <a:ext cx="3145366" cy="0"/>
          </a:xfrm>
          <a:prstGeom prst="straightConnector1">
            <a:avLst/>
          </a:prstGeom>
          <a:ln w="9525" cap="rnd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0" scaled="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1416168" y="5213139"/>
            <a:ext cx="4172821" cy="0"/>
          </a:xfrm>
          <a:prstGeom prst="straightConnector1">
            <a:avLst/>
          </a:prstGeom>
          <a:ln w="9525" cap="rnd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0" scaled="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455660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2020</a:t>
            </a:r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年取得的成就</a:t>
            </a:r>
          </a:p>
        </p:txBody>
      </p:sp>
      <p:sp>
        <p:nvSpPr>
          <p:cNvPr id="6" name="椭圆 5"/>
          <p:cNvSpPr/>
          <p:nvPr/>
        </p:nvSpPr>
        <p:spPr>
          <a:xfrm>
            <a:off x="4562400" y="2222727"/>
            <a:ext cx="3066334" cy="306633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 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562400" y="2221861"/>
            <a:ext cx="3067200" cy="3067200"/>
            <a:chOff x="4806950" y="2520164"/>
            <a:chExt cx="3067200" cy="3067200"/>
          </a:xfrm>
        </p:grpSpPr>
        <p:sp>
          <p:nvSpPr>
            <p:cNvPr id="13" name="弧形 12"/>
            <p:cNvSpPr>
              <a:spLocks noChangeAspect="1"/>
            </p:cNvSpPr>
            <p:nvPr/>
          </p:nvSpPr>
          <p:spPr>
            <a:xfrm>
              <a:off x="4806950" y="2520164"/>
              <a:ext cx="3067200" cy="3067200"/>
            </a:xfrm>
            <a:prstGeom prst="arc">
              <a:avLst>
                <a:gd name="adj1" fmla="val 2712815"/>
                <a:gd name="adj2" fmla="val 6569477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弧形 13"/>
            <p:cNvSpPr>
              <a:spLocks noChangeAspect="1"/>
            </p:cNvSpPr>
            <p:nvPr/>
          </p:nvSpPr>
          <p:spPr>
            <a:xfrm>
              <a:off x="4806950" y="2520164"/>
              <a:ext cx="3067200" cy="3067200"/>
            </a:xfrm>
            <a:prstGeom prst="arc">
              <a:avLst>
                <a:gd name="adj1" fmla="val 10881759"/>
                <a:gd name="adj2" fmla="val 15773823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906051" y="2565945"/>
            <a:ext cx="2379032" cy="2379032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n-US" altLang="zh-CN" sz="5400" spc="6000" dirty="0">
                <a:solidFill>
                  <a:srgbClr val="8B1318"/>
                </a:solidFill>
                <a:cs typeface="+mn-ea"/>
                <a:sym typeface="+mn-lt"/>
              </a:rPr>
              <a:t>||||||||||||||||||||||||||||||||||||||||||||||||||||||||||||||||||||||||||||||||</a:t>
            </a:r>
            <a:endParaRPr lang="zh-CN" altLang="en-US" sz="5400" spc="6000" dirty="0">
              <a:solidFill>
                <a:srgbClr val="8B1318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304332" y="2189652"/>
            <a:ext cx="142136" cy="14213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464098" y="3600337"/>
            <a:ext cx="223838" cy="223838"/>
            <a:chOff x="4464098" y="3600337"/>
            <a:chExt cx="223838" cy="223838"/>
          </a:xfrm>
        </p:grpSpPr>
        <p:sp>
          <p:nvSpPr>
            <p:cNvPr id="16" name="椭圆 15"/>
            <p:cNvSpPr/>
            <p:nvPr/>
          </p:nvSpPr>
          <p:spPr>
            <a:xfrm rot="5400000">
              <a:off x="4496642" y="3632881"/>
              <a:ext cx="158750" cy="15875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 rot="5400000">
              <a:off x="4464098" y="3600337"/>
              <a:ext cx="223838" cy="223838"/>
            </a:xfrm>
            <a:prstGeom prst="ellipse">
              <a:avLst/>
            </a:prstGeom>
            <a:noFill/>
            <a:ln w="3175">
              <a:solidFill>
                <a:srgbClr val="FEEFAC"/>
              </a:solidFill>
              <a:prstDash val="dash"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 anchorCtr="0"/>
            <a:lstStyle/>
            <a:p>
              <a:pPr algn="ctr"/>
              <a:endParaRPr lang="zh-CN" altLang="en-US" sz="1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cxnSp>
        <p:nvCxnSpPr>
          <p:cNvPr id="18" name="直接箭头连接符 17"/>
          <p:cNvCxnSpPr/>
          <p:nvPr/>
        </p:nvCxnSpPr>
        <p:spPr>
          <a:xfrm>
            <a:off x="1416168" y="3712256"/>
            <a:ext cx="3145366" cy="0"/>
          </a:xfrm>
          <a:prstGeom prst="straightConnector1">
            <a:avLst/>
          </a:prstGeom>
          <a:ln w="9525" cap="rnd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0" scaled="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048508" y="2795658"/>
            <a:ext cx="2153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rgbClr val="FEEFAC"/>
                </a:solidFill>
                <a:cs typeface="+mn-ea"/>
                <a:sym typeface="+mn-lt"/>
              </a:rPr>
              <a:t>经济增长率</a:t>
            </a:r>
            <a:endParaRPr lang="en-US" altLang="zh-CN" sz="2000" dirty="0">
              <a:solidFill>
                <a:srgbClr val="FEEFAC"/>
              </a:solidFill>
              <a:cs typeface="+mn-ea"/>
              <a:sym typeface="+mn-lt"/>
            </a:endParaRPr>
          </a:p>
          <a:p>
            <a:pPr lvl="0" algn="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rgbClr val="FEEFAC"/>
                </a:solidFill>
                <a:cs typeface="+mn-ea"/>
                <a:sym typeface="+mn-lt"/>
              </a:rPr>
              <a:t>先实现由负转正</a:t>
            </a:r>
          </a:p>
        </p:txBody>
      </p:sp>
      <p:sp>
        <p:nvSpPr>
          <p:cNvPr id="22" name="椭圆 21"/>
          <p:cNvSpPr/>
          <p:nvPr/>
        </p:nvSpPr>
        <p:spPr>
          <a:xfrm rot="5400000">
            <a:off x="5509614" y="5126272"/>
            <a:ext cx="158750" cy="158750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 bwMode="auto">
          <a:xfrm rot="5400000">
            <a:off x="5477070" y="5093728"/>
            <a:ext cx="223838" cy="22383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6168" y="4773111"/>
            <a:ext cx="3218684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rgbClr val="FEEFAC"/>
                </a:solidFill>
                <a:cs typeface="+mn-ea"/>
                <a:sym typeface="+mn-lt"/>
              </a:rPr>
              <a:t>“十四五”全面擘画</a:t>
            </a:r>
          </a:p>
        </p:txBody>
      </p:sp>
      <p:pic>
        <p:nvPicPr>
          <p:cNvPr id="27" name="图形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172" y="3105766"/>
            <a:ext cx="1957154" cy="129779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6704495" y="1814206"/>
            <a:ext cx="3739644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rgbClr val="FEEFAC"/>
                </a:solidFill>
                <a:cs typeface="+mn-ea"/>
                <a:sym typeface="+mn-lt"/>
              </a:rPr>
              <a:t>疫情防控取得重大战略成果</a:t>
            </a:r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7627350" y="3504943"/>
            <a:ext cx="3145366" cy="0"/>
          </a:xfrm>
          <a:prstGeom prst="straightConnector1">
            <a:avLst/>
          </a:prstGeom>
          <a:ln w="9525" cap="rnd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0" scaled="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7556282" y="3433875"/>
            <a:ext cx="142136" cy="14213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727036" y="3074877"/>
            <a:ext cx="3045680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rgbClr val="FEEFAC"/>
                </a:solidFill>
                <a:cs typeface="+mn-ea"/>
                <a:sym typeface="+mn-lt"/>
              </a:rPr>
              <a:t>脱贫攻坚任务如期完成</a:t>
            </a:r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7160838" y="4872313"/>
            <a:ext cx="3145366" cy="0"/>
          </a:xfrm>
          <a:prstGeom prst="straightConnector1">
            <a:avLst/>
          </a:prstGeom>
          <a:ln w="9525" cap="rnd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0" scaled="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7089770" y="4801245"/>
            <a:ext cx="142136" cy="14213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781084" y="4109375"/>
            <a:ext cx="3045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rgbClr val="FEEFAC"/>
                </a:solidFill>
                <a:cs typeface="+mn-ea"/>
                <a:sym typeface="+mn-lt"/>
              </a:rPr>
              <a:t>全面建成小康社会</a:t>
            </a:r>
            <a:endParaRPr lang="en-US" altLang="zh-CN" sz="2000" dirty="0">
              <a:solidFill>
                <a:srgbClr val="FEEFAC"/>
              </a:solidFill>
              <a:cs typeface="+mn-ea"/>
              <a:sym typeface="+mn-lt"/>
            </a:endParaRPr>
          </a:p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rgbClr val="FEEFAC"/>
                </a:solidFill>
                <a:cs typeface="+mn-ea"/>
                <a:sym typeface="+mn-lt"/>
              </a:rPr>
              <a:t>取得伟大历史性成就</a:t>
            </a:r>
          </a:p>
        </p:txBody>
      </p:sp>
      <p:sp>
        <p:nvSpPr>
          <p:cNvPr id="36" name="椭圆 35"/>
          <p:cNvSpPr/>
          <p:nvPr/>
        </p:nvSpPr>
        <p:spPr>
          <a:xfrm>
            <a:off x="944880" y="-1504405"/>
            <a:ext cx="10302240" cy="10302240"/>
          </a:xfrm>
          <a:prstGeom prst="ellipse">
            <a:avLst/>
          </a:prstGeom>
          <a:noFill/>
          <a:ln>
            <a:gradFill>
              <a:gsLst>
                <a:gs pos="22000">
                  <a:srgbClr val="851B1F">
                    <a:alpha val="0"/>
                  </a:srgbClr>
                </a:gs>
                <a:gs pos="59100">
                  <a:srgbClr val="FEEFAC"/>
                </a:gs>
                <a:gs pos="83000">
                  <a:srgbClr val="851B1F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 animBg="1"/>
      <p:bldP spid="23" grpId="0" animBg="1"/>
      <p:bldP spid="24" grpId="0"/>
      <p:bldP spid="29" grpId="0"/>
      <p:bldP spid="32" grpId="0"/>
      <p:bldP spid="35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627745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中国共产党人的初心和使命</a:t>
            </a:r>
          </a:p>
        </p:txBody>
      </p:sp>
      <p:sp>
        <p:nvSpPr>
          <p:cNvPr id="7" name="Oval 27"/>
          <p:cNvSpPr/>
          <p:nvPr/>
        </p:nvSpPr>
        <p:spPr>
          <a:xfrm>
            <a:off x="2051485" y="3608253"/>
            <a:ext cx="3971944" cy="3971944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>
                  <a:alpha val="10000"/>
                </a:srgbClr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Oval 12"/>
          <p:cNvSpPr/>
          <p:nvPr/>
        </p:nvSpPr>
        <p:spPr>
          <a:xfrm>
            <a:off x="-54558" y="4507364"/>
            <a:ext cx="3032616" cy="3032614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>
                  <a:alpha val="10000"/>
                </a:srgbClr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2" name="Oval 30"/>
          <p:cNvSpPr/>
          <p:nvPr/>
        </p:nvSpPr>
        <p:spPr>
          <a:xfrm>
            <a:off x="5615958" y="4872104"/>
            <a:ext cx="2887516" cy="2887516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>
                  <a:alpha val="10000"/>
                </a:srgbClr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Oval 36"/>
          <p:cNvSpPr/>
          <p:nvPr/>
        </p:nvSpPr>
        <p:spPr>
          <a:xfrm>
            <a:off x="8483048" y="4353932"/>
            <a:ext cx="3685358" cy="3685358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>
                  <a:alpha val="10000"/>
                </a:srgbClr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32" name="Straight Connector 52"/>
          <p:cNvCxnSpPr/>
          <p:nvPr/>
        </p:nvCxnSpPr>
        <p:spPr>
          <a:xfrm>
            <a:off x="1461749" y="3608253"/>
            <a:ext cx="0" cy="1249452"/>
          </a:xfrm>
          <a:prstGeom prst="line">
            <a:avLst/>
          </a:prstGeom>
          <a:ln w="31750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55"/>
          <p:cNvCxnSpPr/>
          <p:nvPr/>
        </p:nvCxnSpPr>
        <p:spPr>
          <a:xfrm>
            <a:off x="4037455" y="3200400"/>
            <a:ext cx="0" cy="829468"/>
          </a:xfrm>
          <a:prstGeom prst="line">
            <a:avLst/>
          </a:prstGeom>
          <a:ln w="31750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9"/>
          <p:cNvCxnSpPr/>
          <p:nvPr/>
        </p:nvCxnSpPr>
        <p:spPr>
          <a:xfrm>
            <a:off x="7090954" y="4157312"/>
            <a:ext cx="0" cy="1048373"/>
          </a:xfrm>
          <a:prstGeom prst="line">
            <a:avLst/>
          </a:prstGeom>
          <a:ln w="31750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62"/>
          <p:cNvCxnSpPr/>
          <p:nvPr/>
        </p:nvCxnSpPr>
        <p:spPr>
          <a:xfrm>
            <a:off x="10322319" y="3429000"/>
            <a:ext cx="0" cy="1428705"/>
          </a:xfrm>
          <a:prstGeom prst="line">
            <a:avLst/>
          </a:prstGeom>
          <a:ln w="31750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23"/>
          <p:cNvSpPr/>
          <p:nvPr/>
        </p:nvSpPr>
        <p:spPr>
          <a:xfrm>
            <a:off x="2473099" y="4029868"/>
            <a:ext cx="3128715" cy="3128715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Oval 25"/>
          <p:cNvSpPr/>
          <p:nvPr/>
        </p:nvSpPr>
        <p:spPr>
          <a:xfrm>
            <a:off x="2890117" y="4446885"/>
            <a:ext cx="2294682" cy="2294682"/>
          </a:xfrm>
          <a:prstGeom prst="ellipse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24000"/>
                </a:srgbClr>
              </a:gs>
              <a:gs pos="38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9" name="Oval 6"/>
          <p:cNvSpPr/>
          <p:nvPr/>
        </p:nvSpPr>
        <p:spPr>
          <a:xfrm>
            <a:off x="295786" y="4857706"/>
            <a:ext cx="2331927" cy="2331927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Oval 14"/>
          <p:cNvSpPr/>
          <p:nvPr/>
        </p:nvSpPr>
        <p:spPr>
          <a:xfrm>
            <a:off x="606601" y="5168522"/>
            <a:ext cx="1710297" cy="1710297"/>
          </a:xfrm>
          <a:prstGeom prst="ellipse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24000"/>
                </a:srgbClr>
              </a:gs>
              <a:gs pos="38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7" name="Oval 32"/>
          <p:cNvSpPr/>
          <p:nvPr/>
        </p:nvSpPr>
        <p:spPr>
          <a:xfrm>
            <a:off x="5949540" y="5205686"/>
            <a:ext cx="2220352" cy="2220353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Oval 34"/>
          <p:cNvSpPr/>
          <p:nvPr/>
        </p:nvSpPr>
        <p:spPr>
          <a:xfrm>
            <a:off x="6245484" y="5501630"/>
            <a:ext cx="1628464" cy="1628465"/>
          </a:xfrm>
          <a:prstGeom prst="ellipse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24000"/>
                </a:srgbClr>
              </a:gs>
              <a:gs pos="38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908801" y="4779684"/>
            <a:ext cx="2833853" cy="2833853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8" name="Oval 40"/>
          <p:cNvSpPr/>
          <p:nvPr/>
        </p:nvSpPr>
        <p:spPr>
          <a:xfrm>
            <a:off x="9286517" y="5157400"/>
            <a:ext cx="2078422" cy="2078422"/>
          </a:xfrm>
          <a:prstGeom prst="ellipse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24000"/>
                </a:srgbClr>
              </a:gs>
              <a:gs pos="38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925536" y="3933474"/>
            <a:ext cx="223838" cy="223838"/>
            <a:chOff x="4464098" y="3600337"/>
            <a:chExt cx="223838" cy="223838"/>
          </a:xfrm>
        </p:grpSpPr>
        <p:sp>
          <p:nvSpPr>
            <p:cNvPr id="43" name="椭圆 42"/>
            <p:cNvSpPr/>
            <p:nvPr/>
          </p:nvSpPr>
          <p:spPr>
            <a:xfrm rot="5400000">
              <a:off x="4496642" y="3632881"/>
              <a:ext cx="158750" cy="15875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 bwMode="auto">
            <a:xfrm rot="5400000">
              <a:off x="4464098" y="3600337"/>
              <a:ext cx="223838" cy="223838"/>
            </a:xfrm>
            <a:prstGeom prst="ellipse">
              <a:avLst/>
            </a:prstGeom>
            <a:noFill/>
            <a:ln w="3175">
              <a:solidFill>
                <a:srgbClr val="FEEFAC"/>
              </a:solidFill>
              <a:prstDash val="dash"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 anchorCtr="0"/>
            <a:lstStyle/>
            <a:p>
              <a:pPr algn="ctr"/>
              <a:endParaRPr lang="zh-CN" altLang="en-US" sz="1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352092" y="4745786"/>
            <a:ext cx="223838" cy="223838"/>
            <a:chOff x="4464098" y="3600337"/>
            <a:chExt cx="223838" cy="223838"/>
          </a:xfrm>
        </p:grpSpPr>
        <p:sp>
          <p:nvSpPr>
            <p:cNvPr id="46" name="椭圆 45"/>
            <p:cNvSpPr/>
            <p:nvPr/>
          </p:nvSpPr>
          <p:spPr>
            <a:xfrm rot="5400000">
              <a:off x="4496642" y="3632881"/>
              <a:ext cx="158750" cy="15875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 rot="5400000">
              <a:off x="4464098" y="3600337"/>
              <a:ext cx="223838" cy="223838"/>
            </a:xfrm>
            <a:prstGeom prst="ellipse">
              <a:avLst/>
            </a:prstGeom>
            <a:noFill/>
            <a:ln w="3175">
              <a:solidFill>
                <a:srgbClr val="FEEFAC"/>
              </a:solidFill>
              <a:prstDash val="dash"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 anchorCtr="0"/>
            <a:lstStyle/>
            <a:p>
              <a:pPr algn="ctr"/>
              <a:endParaRPr lang="zh-CN" altLang="en-US" sz="1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984741" y="5093722"/>
            <a:ext cx="223838" cy="223838"/>
            <a:chOff x="4464098" y="3600337"/>
            <a:chExt cx="223838" cy="223838"/>
          </a:xfrm>
        </p:grpSpPr>
        <p:sp>
          <p:nvSpPr>
            <p:cNvPr id="49" name="椭圆 48"/>
            <p:cNvSpPr/>
            <p:nvPr/>
          </p:nvSpPr>
          <p:spPr>
            <a:xfrm rot="5400000">
              <a:off x="4496642" y="3632881"/>
              <a:ext cx="158750" cy="15875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 bwMode="auto">
            <a:xfrm rot="5400000">
              <a:off x="4464098" y="3600337"/>
              <a:ext cx="223838" cy="223838"/>
            </a:xfrm>
            <a:prstGeom prst="ellipse">
              <a:avLst/>
            </a:prstGeom>
            <a:noFill/>
            <a:ln w="3175">
              <a:solidFill>
                <a:srgbClr val="FEEFAC"/>
              </a:solidFill>
              <a:prstDash val="dash"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 anchorCtr="0"/>
            <a:lstStyle/>
            <a:p>
              <a:pPr algn="ctr"/>
              <a:endParaRPr lang="zh-CN" altLang="en-US" sz="1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0213808" y="4666411"/>
            <a:ext cx="223838" cy="223838"/>
            <a:chOff x="4464098" y="3600337"/>
            <a:chExt cx="223838" cy="223838"/>
          </a:xfrm>
        </p:grpSpPr>
        <p:sp>
          <p:nvSpPr>
            <p:cNvPr id="52" name="椭圆 51"/>
            <p:cNvSpPr/>
            <p:nvPr/>
          </p:nvSpPr>
          <p:spPr>
            <a:xfrm rot="5400000">
              <a:off x="4496642" y="3632881"/>
              <a:ext cx="158750" cy="15875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 bwMode="auto">
            <a:xfrm rot="5400000">
              <a:off x="4464098" y="3600337"/>
              <a:ext cx="223838" cy="223838"/>
            </a:xfrm>
            <a:prstGeom prst="ellipse">
              <a:avLst/>
            </a:prstGeom>
            <a:noFill/>
            <a:ln w="3175">
              <a:solidFill>
                <a:srgbClr val="FEEFAC"/>
              </a:solidFill>
              <a:prstDash val="dash"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 anchorCtr="0"/>
            <a:lstStyle/>
            <a:p>
              <a:pPr algn="ctr"/>
              <a:endParaRPr lang="zh-CN" altLang="en-US" sz="1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4" name="图形 20"/>
          <p:cNvGrpSpPr/>
          <p:nvPr/>
        </p:nvGrpSpPr>
        <p:grpSpPr>
          <a:xfrm>
            <a:off x="1112332" y="5665979"/>
            <a:ext cx="706464" cy="706460"/>
            <a:chOff x="5143500" y="2476500"/>
            <a:chExt cx="1905000" cy="1905000"/>
          </a:xfrm>
          <a:solidFill>
            <a:srgbClr val="97161B"/>
          </a:solidFill>
        </p:grpSpPr>
        <p:sp>
          <p:nvSpPr>
            <p:cNvPr id="55" name="任意多边形: 形状 54"/>
            <p:cNvSpPr/>
            <p:nvPr/>
          </p:nvSpPr>
          <p:spPr>
            <a:xfrm>
              <a:off x="5261632" y="2635746"/>
              <a:ext cx="1668735" cy="1586507"/>
            </a:xfrm>
            <a:custGeom>
              <a:avLst/>
              <a:gdLst>
                <a:gd name="connsiteX0" fmla="*/ 1598786 w 1668735"/>
                <a:gd name="connsiteY0" fmla="*/ 1446609 h 1586507"/>
                <a:gd name="connsiteX1" fmla="*/ 1596926 w 1668735"/>
                <a:gd name="connsiteY1" fmla="*/ 1446609 h 1586507"/>
                <a:gd name="connsiteX2" fmla="*/ 1596926 w 1668735"/>
                <a:gd name="connsiteY2" fmla="*/ 622102 h 1586507"/>
                <a:gd name="connsiteX3" fmla="*/ 1457027 w 1668735"/>
                <a:gd name="connsiteY3" fmla="*/ 482203 h 1586507"/>
                <a:gd name="connsiteX4" fmla="*/ 1239738 w 1668735"/>
                <a:gd name="connsiteY4" fmla="*/ 482203 h 1586507"/>
                <a:gd name="connsiteX5" fmla="*/ 1169789 w 1668735"/>
                <a:gd name="connsiteY5" fmla="*/ 552152 h 1586507"/>
                <a:gd name="connsiteX6" fmla="*/ 1169789 w 1668735"/>
                <a:gd name="connsiteY6" fmla="*/ 1446795 h 1586507"/>
                <a:gd name="connsiteX7" fmla="*/ 1109700 w 1668735"/>
                <a:gd name="connsiteY7" fmla="*/ 1446795 h 1586507"/>
                <a:gd name="connsiteX8" fmla="*/ 1109700 w 1668735"/>
                <a:gd name="connsiteY8" fmla="*/ 139898 h 1586507"/>
                <a:gd name="connsiteX9" fmla="*/ 969801 w 1668735"/>
                <a:gd name="connsiteY9" fmla="*/ 0 h 1586507"/>
                <a:gd name="connsiteX10" fmla="*/ 237381 w 1668735"/>
                <a:gd name="connsiteY10" fmla="*/ 0 h 1586507"/>
                <a:gd name="connsiteX11" fmla="*/ 97482 w 1668735"/>
                <a:gd name="connsiteY11" fmla="*/ 139898 h 1586507"/>
                <a:gd name="connsiteX12" fmla="*/ 97482 w 1668735"/>
                <a:gd name="connsiteY12" fmla="*/ 1446609 h 1586507"/>
                <a:gd name="connsiteX13" fmla="*/ 69949 w 1668735"/>
                <a:gd name="connsiteY13" fmla="*/ 1446609 h 1586507"/>
                <a:gd name="connsiteX14" fmla="*/ 0 w 1668735"/>
                <a:gd name="connsiteY14" fmla="*/ 1516559 h 1586507"/>
                <a:gd name="connsiteX15" fmla="*/ 69949 w 1668735"/>
                <a:gd name="connsiteY15" fmla="*/ 1586508 h 1586507"/>
                <a:gd name="connsiteX16" fmla="*/ 1598786 w 1668735"/>
                <a:gd name="connsiteY16" fmla="*/ 1586508 h 1586507"/>
                <a:gd name="connsiteX17" fmla="*/ 1668735 w 1668735"/>
                <a:gd name="connsiteY17" fmla="*/ 1516559 h 1586507"/>
                <a:gd name="connsiteX18" fmla="*/ 1598786 w 1668735"/>
                <a:gd name="connsiteY18" fmla="*/ 1446609 h 1586507"/>
                <a:gd name="connsiteX19" fmla="*/ 237381 w 1668735"/>
                <a:gd name="connsiteY19" fmla="*/ 1446609 h 1586507"/>
                <a:gd name="connsiteX20" fmla="*/ 237381 w 1668735"/>
                <a:gd name="connsiteY20" fmla="*/ 139898 h 1586507"/>
                <a:gd name="connsiteX21" fmla="*/ 969987 w 1668735"/>
                <a:gd name="connsiteY21" fmla="*/ 139898 h 1586507"/>
                <a:gd name="connsiteX22" fmla="*/ 969987 w 1668735"/>
                <a:gd name="connsiteY22" fmla="*/ 1446609 h 1586507"/>
                <a:gd name="connsiteX23" fmla="*/ 237381 w 1668735"/>
                <a:gd name="connsiteY23" fmla="*/ 1446609 h 1586507"/>
                <a:gd name="connsiteX24" fmla="*/ 1309688 w 1668735"/>
                <a:gd name="connsiteY24" fmla="*/ 1446609 h 1586507"/>
                <a:gd name="connsiteX25" fmla="*/ 1309688 w 1668735"/>
                <a:gd name="connsiteY25" fmla="*/ 622102 h 1586507"/>
                <a:gd name="connsiteX26" fmla="*/ 1457027 w 1668735"/>
                <a:gd name="connsiteY26" fmla="*/ 622102 h 1586507"/>
                <a:gd name="connsiteX27" fmla="*/ 1457027 w 1668735"/>
                <a:gd name="connsiteY27" fmla="*/ 1446795 h 1586507"/>
                <a:gd name="connsiteX28" fmla="*/ 1309688 w 1668735"/>
                <a:gd name="connsiteY28" fmla="*/ 1446795 h 158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68735" h="1586507">
                  <a:moveTo>
                    <a:pt x="1598786" y="1446609"/>
                  </a:moveTo>
                  <a:lnTo>
                    <a:pt x="1596926" y="1446609"/>
                  </a:lnTo>
                  <a:lnTo>
                    <a:pt x="1596926" y="622102"/>
                  </a:lnTo>
                  <a:cubicBezTo>
                    <a:pt x="1596926" y="544897"/>
                    <a:pt x="1534232" y="482203"/>
                    <a:pt x="1457027" y="482203"/>
                  </a:cubicBezTo>
                  <a:lnTo>
                    <a:pt x="1239738" y="482203"/>
                  </a:lnTo>
                  <a:cubicBezTo>
                    <a:pt x="1201043" y="482203"/>
                    <a:pt x="1169789" y="513457"/>
                    <a:pt x="1169789" y="552152"/>
                  </a:cubicBezTo>
                  <a:lnTo>
                    <a:pt x="1169789" y="1446795"/>
                  </a:lnTo>
                  <a:lnTo>
                    <a:pt x="1109700" y="1446795"/>
                  </a:lnTo>
                  <a:lnTo>
                    <a:pt x="1109700" y="139898"/>
                  </a:lnTo>
                  <a:cubicBezTo>
                    <a:pt x="1109700" y="62694"/>
                    <a:pt x="1047006" y="0"/>
                    <a:pt x="969801" y="0"/>
                  </a:cubicBezTo>
                  <a:lnTo>
                    <a:pt x="237381" y="0"/>
                  </a:lnTo>
                  <a:cubicBezTo>
                    <a:pt x="160176" y="0"/>
                    <a:pt x="97482" y="62694"/>
                    <a:pt x="97482" y="139898"/>
                  </a:cubicBezTo>
                  <a:lnTo>
                    <a:pt x="97482" y="1446609"/>
                  </a:lnTo>
                  <a:lnTo>
                    <a:pt x="69949" y="1446609"/>
                  </a:lnTo>
                  <a:cubicBezTo>
                    <a:pt x="31254" y="1446609"/>
                    <a:pt x="0" y="1477863"/>
                    <a:pt x="0" y="1516559"/>
                  </a:cubicBezTo>
                  <a:cubicBezTo>
                    <a:pt x="0" y="1555254"/>
                    <a:pt x="31254" y="1586508"/>
                    <a:pt x="69949" y="1586508"/>
                  </a:cubicBezTo>
                  <a:lnTo>
                    <a:pt x="1598786" y="1586508"/>
                  </a:lnTo>
                  <a:cubicBezTo>
                    <a:pt x="1637482" y="1586508"/>
                    <a:pt x="1668735" y="1555254"/>
                    <a:pt x="1668735" y="1516559"/>
                  </a:cubicBezTo>
                  <a:cubicBezTo>
                    <a:pt x="1668735" y="1478049"/>
                    <a:pt x="1637482" y="1446609"/>
                    <a:pt x="1598786" y="1446609"/>
                  </a:cubicBezTo>
                  <a:close/>
                  <a:moveTo>
                    <a:pt x="237381" y="1446609"/>
                  </a:moveTo>
                  <a:lnTo>
                    <a:pt x="237381" y="139898"/>
                  </a:lnTo>
                  <a:lnTo>
                    <a:pt x="969987" y="139898"/>
                  </a:lnTo>
                  <a:lnTo>
                    <a:pt x="969987" y="1446609"/>
                  </a:lnTo>
                  <a:lnTo>
                    <a:pt x="237381" y="1446609"/>
                  </a:lnTo>
                  <a:close/>
                  <a:moveTo>
                    <a:pt x="1309688" y="1446609"/>
                  </a:moveTo>
                  <a:lnTo>
                    <a:pt x="1309688" y="622102"/>
                  </a:lnTo>
                  <a:lnTo>
                    <a:pt x="1457027" y="622102"/>
                  </a:lnTo>
                  <a:lnTo>
                    <a:pt x="1457027" y="1446795"/>
                  </a:lnTo>
                  <a:lnTo>
                    <a:pt x="1309688" y="144679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5592030" y="2952563"/>
              <a:ext cx="546385" cy="905805"/>
            </a:xfrm>
            <a:custGeom>
              <a:avLst/>
              <a:gdLst>
                <a:gd name="connsiteX0" fmla="*/ 476436 w 546385"/>
                <a:gd name="connsiteY0" fmla="*/ 0 h 905805"/>
                <a:gd name="connsiteX1" fmla="*/ 69949 w 546385"/>
                <a:gd name="connsiteY1" fmla="*/ 0 h 905805"/>
                <a:gd name="connsiteX2" fmla="*/ 0 w 546385"/>
                <a:gd name="connsiteY2" fmla="*/ 69949 h 905805"/>
                <a:gd name="connsiteX3" fmla="*/ 69949 w 546385"/>
                <a:gd name="connsiteY3" fmla="*/ 139898 h 905805"/>
                <a:gd name="connsiteX4" fmla="*/ 476436 w 546385"/>
                <a:gd name="connsiteY4" fmla="*/ 139898 h 905805"/>
                <a:gd name="connsiteX5" fmla="*/ 546385 w 546385"/>
                <a:gd name="connsiteY5" fmla="*/ 69949 h 905805"/>
                <a:gd name="connsiteX6" fmla="*/ 476436 w 546385"/>
                <a:gd name="connsiteY6" fmla="*/ 0 h 905805"/>
                <a:gd name="connsiteX7" fmla="*/ 476436 w 546385"/>
                <a:gd name="connsiteY7" fmla="*/ 382860 h 905805"/>
                <a:gd name="connsiteX8" fmla="*/ 69949 w 546385"/>
                <a:gd name="connsiteY8" fmla="*/ 382860 h 905805"/>
                <a:gd name="connsiteX9" fmla="*/ 0 w 546385"/>
                <a:gd name="connsiteY9" fmla="*/ 452810 h 905805"/>
                <a:gd name="connsiteX10" fmla="*/ 69949 w 546385"/>
                <a:gd name="connsiteY10" fmla="*/ 522759 h 905805"/>
                <a:gd name="connsiteX11" fmla="*/ 476436 w 546385"/>
                <a:gd name="connsiteY11" fmla="*/ 522759 h 905805"/>
                <a:gd name="connsiteX12" fmla="*/ 546385 w 546385"/>
                <a:gd name="connsiteY12" fmla="*/ 452810 h 905805"/>
                <a:gd name="connsiteX13" fmla="*/ 476436 w 546385"/>
                <a:gd name="connsiteY13" fmla="*/ 382860 h 905805"/>
                <a:gd name="connsiteX14" fmla="*/ 476436 w 546385"/>
                <a:gd name="connsiteY14" fmla="*/ 765907 h 905805"/>
                <a:gd name="connsiteX15" fmla="*/ 69949 w 546385"/>
                <a:gd name="connsiteY15" fmla="*/ 765907 h 905805"/>
                <a:gd name="connsiteX16" fmla="*/ 0 w 546385"/>
                <a:gd name="connsiteY16" fmla="*/ 835856 h 905805"/>
                <a:gd name="connsiteX17" fmla="*/ 69949 w 546385"/>
                <a:gd name="connsiteY17" fmla="*/ 905805 h 905805"/>
                <a:gd name="connsiteX18" fmla="*/ 476436 w 546385"/>
                <a:gd name="connsiteY18" fmla="*/ 905805 h 905805"/>
                <a:gd name="connsiteX19" fmla="*/ 546385 w 546385"/>
                <a:gd name="connsiteY19" fmla="*/ 835856 h 905805"/>
                <a:gd name="connsiteX20" fmla="*/ 476436 w 546385"/>
                <a:gd name="connsiteY20" fmla="*/ 765907 h 90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6385" h="905805">
                  <a:moveTo>
                    <a:pt x="476436" y="0"/>
                  </a:moveTo>
                  <a:lnTo>
                    <a:pt x="69949" y="0"/>
                  </a:lnTo>
                  <a:cubicBezTo>
                    <a:pt x="31254" y="0"/>
                    <a:pt x="0" y="31254"/>
                    <a:pt x="0" y="69949"/>
                  </a:cubicBezTo>
                  <a:cubicBezTo>
                    <a:pt x="0" y="108645"/>
                    <a:pt x="31254" y="139898"/>
                    <a:pt x="69949" y="139898"/>
                  </a:cubicBezTo>
                  <a:lnTo>
                    <a:pt x="476436" y="139898"/>
                  </a:lnTo>
                  <a:cubicBezTo>
                    <a:pt x="515131" y="139898"/>
                    <a:pt x="546385" y="108645"/>
                    <a:pt x="546385" y="69949"/>
                  </a:cubicBezTo>
                  <a:cubicBezTo>
                    <a:pt x="546385" y="31254"/>
                    <a:pt x="515131" y="0"/>
                    <a:pt x="476436" y="0"/>
                  </a:cubicBezTo>
                  <a:close/>
                  <a:moveTo>
                    <a:pt x="476436" y="382860"/>
                  </a:moveTo>
                  <a:lnTo>
                    <a:pt x="69949" y="382860"/>
                  </a:lnTo>
                  <a:cubicBezTo>
                    <a:pt x="31254" y="382860"/>
                    <a:pt x="0" y="414114"/>
                    <a:pt x="0" y="452810"/>
                  </a:cubicBezTo>
                  <a:cubicBezTo>
                    <a:pt x="0" y="491505"/>
                    <a:pt x="31254" y="522759"/>
                    <a:pt x="69949" y="522759"/>
                  </a:cubicBezTo>
                  <a:lnTo>
                    <a:pt x="476436" y="522759"/>
                  </a:lnTo>
                  <a:cubicBezTo>
                    <a:pt x="515131" y="522759"/>
                    <a:pt x="546385" y="491505"/>
                    <a:pt x="546385" y="452810"/>
                  </a:cubicBezTo>
                  <a:cubicBezTo>
                    <a:pt x="546385" y="414114"/>
                    <a:pt x="515131" y="382860"/>
                    <a:pt x="476436" y="382860"/>
                  </a:cubicBezTo>
                  <a:close/>
                  <a:moveTo>
                    <a:pt x="476436" y="765907"/>
                  </a:moveTo>
                  <a:lnTo>
                    <a:pt x="69949" y="765907"/>
                  </a:lnTo>
                  <a:cubicBezTo>
                    <a:pt x="31254" y="765907"/>
                    <a:pt x="0" y="797161"/>
                    <a:pt x="0" y="835856"/>
                  </a:cubicBezTo>
                  <a:cubicBezTo>
                    <a:pt x="0" y="874551"/>
                    <a:pt x="31254" y="905805"/>
                    <a:pt x="69949" y="905805"/>
                  </a:cubicBezTo>
                  <a:lnTo>
                    <a:pt x="476436" y="905805"/>
                  </a:lnTo>
                  <a:cubicBezTo>
                    <a:pt x="515131" y="905805"/>
                    <a:pt x="546385" y="874551"/>
                    <a:pt x="546385" y="835856"/>
                  </a:cubicBezTo>
                  <a:cubicBezTo>
                    <a:pt x="546385" y="797161"/>
                    <a:pt x="515131" y="765907"/>
                    <a:pt x="476436" y="76590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图形 32"/>
          <p:cNvGrpSpPr/>
          <p:nvPr/>
        </p:nvGrpSpPr>
        <p:grpSpPr>
          <a:xfrm>
            <a:off x="3421629" y="4978400"/>
            <a:ext cx="1231658" cy="1231652"/>
            <a:chOff x="7014227" y="4039281"/>
            <a:chExt cx="1905000" cy="1905000"/>
          </a:xfrm>
          <a:solidFill>
            <a:srgbClr val="97161B"/>
          </a:solidFill>
        </p:grpSpPr>
        <p:sp>
          <p:nvSpPr>
            <p:cNvPr id="58" name="任意多边形: 形状 57"/>
            <p:cNvSpPr/>
            <p:nvPr/>
          </p:nvSpPr>
          <p:spPr>
            <a:xfrm>
              <a:off x="7292991" y="4178901"/>
              <a:ext cx="1273810" cy="1670129"/>
            </a:xfrm>
            <a:custGeom>
              <a:avLst/>
              <a:gdLst>
                <a:gd name="connsiteX0" fmla="*/ 677864 w 1273810"/>
                <a:gd name="connsiteY0" fmla="*/ 15002 h 1670129"/>
                <a:gd name="connsiteX1" fmla="*/ 595949 w 1273810"/>
                <a:gd name="connsiteY1" fmla="*/ 15002 h 1670129"/>
                <a:gd name="connsiteX2" fmla="*/ 0 w 1273810"/>
                <a:gd name="connsiteY2" fmla="*/ 1032907 h 1670129"/>
                <a:gd name="connsiteX3" fmla="*/ 636907 w 1273810"/>
                <a:gd name="connsiteY3" fmla="*/ 1670129 h 1670129"/>
                <a:gd name="connsiteX4" fmla="*/ 1273811 w 1273810"/>
                <a:gd name="connsiteY4" fmla="*/ 1033225 h 1670129"/>
                <a:gd name="connsiteX5" fmla="*/ 677864 w 1273810"/>
                <a:gd name="connsiteY5" fmla="*/ 15002 h 1670129"/>
                <a:gd name="connsiteX6" fmla="*/ 636907 w 1273810"/>
                <a:gd name="connsiteY6" fmla="*/ 1543129 h 1670129"/>
                <a:gd name="connsiteX7" fmla="*/ 127001 w 1273810"/>
                <a:gd name="connsiteY7" fmla="*/ 1033225 h 1670129"/>
                <a:gd name="connsiteX8" fmla="*/ 636907 w 1273810"/>
                <a:gd name="connsiteY8" fmla="*/ 149305 h 1670129"/>
                <a:gd name="connsiteX9" fmla="*/ 1146810 w 1273810"/>
                <a:gd name="connsiteY9" fmla="*/ 1033225 h 1670129"/>
                <a:gd name="connsiteX10" fmla="*/ 636907 w 1273810"/>
                <a:gd name="connsiteY10" fmla="*/ 1543129 h 167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810" h="1670129">
                  <a:moveTo>
                    <a:pt x="677864" y="15002"/>
                  </a:moveTo>
                  <a:cubicBezTo>
                    <a:pt x="654052" y="-5001"/>
                    <a:pt x="619762" y="-5001"/>
                    <a:pt x="595949" y="15002"/>
                  </a:cubicBezTo>
                  <a:cubicBezTo>
                    <a:pt x="571500" y="35639"/>
                    <a:pt x="0" y="523001"/>
                    <a:pt x="0" y="1032907"/>
                  </a:cubicBezTo>
                  <a:cubicBezTo>
                    <a:pt x="-316" y="1384379"/>
                    <a:pt x="285434" y="1670129"/>
                    <a:pt x="636907" y="1670129"/>
                  </a:cubicBezTo>
                  <a:cubicBezTo>
                    <a:pt x="988061" y="1670129"/>
                    <a:pt x="1273811" y="1384379"/>
                    <a:pt x="1273811" y="1033225"/>
                  </a:cubicBezTo>
                  <a:cubicBezTo>
                    <a:pt x="1273811" y="523319"/>
                    <a:pt x="701993" y="35639"/>
                    <a:pt x="677864" y="15002"/>
                  </a:cubicBezTo>
                  <a:close/>
                  <a:moveTo>
                    <a:pt x="636907" y="1543129"/>
                  </a:moveTo>
                  <a:cubicBezTo>
                    <a:pt x="355601" y="1543129"/>
                    <a:pt x="127001" y="1314212"/>
                    <a:pt x="127001" y="1033225"/>
                  </a:cubicBezTo>
                  <a:cubicBezTo>
                    <a:pt x="127001" y="655717"/>
                    <a:pt x="509272" y="268049"/>
                    <a:pt x="636907" y="149305"/>
                  </a:cubicBezTo>
                  <a:cubicBezTo>
                    <a:pt x="764541" y="268367"/>
                    <a:pt x="1146810" y="656035"/>
                    <a:pt x="1146810" y="1033225"/>
                  </a:cubicBezTo>
                  <a:cubicBezTo>
                    <a:pt x="1146810" y="1314212"/>
                    <a:pt x="917894" y="1543129"/>
                    <a:pt x="636907" y="15431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7692947" y="4877957"/>
              <a:ext cx="468500" cy="585311"/>
            </a:xfrm>
            <a:custGeom>
              <a:avLst/>
              <a:gdLst>
                <a:gd name="connsiteX0" fmla="*/ 405858 w 468500"/>
                <a:gd name="connsiteY0" fmla="*/ 229394 h 585311"/>
                <a:gd name="connsiteX1" fmla="*/ 216629 w 468500"/>
                <a:gd name="connsiteY1" fmla="*/ 229076 h 585311"/>
                <a:gd name="connsiteX2" fmla="*/ 337278 w 468500"/>
                <a:gd name="connsiteY2" fmla="*/ 108427 h 585311"/>
                <a:gd name="connsiteX3" fmla="*/ 337278 w 468500"/>
                <a:gd name="connsiteY3" fmla="*/ 18574 h 585311"/>
                <a:gd name="connsiteX4" fmla="*/ 247427 w 468500"/>
                <a:gd name="connsiteY4" fmla="*/ 18574 h 585311"/>
                <a:gd name="connsiteX5" fmla="*/ 18509 w 468500"/>
                <a:gd name="connsiteY5" fmla="*/ 247174 h 585311"/>
                <a:gd name="connsiteX6" fmla="*/ 4856 w 468500"/>
                <a:gd name="connsiteY6" fmla="*/ 316388 h 585311"/>
                <a:gd name="connsiteX7" fmla="*/ 63277 w 468500"/>
                <a:gd name="connsiteY7" fmla="*/ 355759 h 585311"/>
                <a:gd name="connsiteX8" fmla="*/ 252506 w 468500"/>
                <a:gd name="connsiteY8" fmla="*/ 356077 h 585311"/>
                <a:gd name="connsiteX9" fmla="*/ 131857 w 468500"/>
                <a:gd name="connsiteY9" fmla="*/ 476726 h 585311"/>
                <a:gd name="connsiteX10" fmla="*/ 131922 w 468500"/>
                <a:gd name="connsiteY10" fmla="*/ 566708 h 585311"/>
                <a:gd name="connsiteX11" fmla="*/ 176624 w 468500"/>
                <a:gd name="connsiteY11" fmla="*/ 585311 h 585311"/>
                <a:gd name="connsiteX12" fmla="*/ 221392 w 468500"/>
                <a:gd name="connsiteY12" fmla="*/ 566579 h 585311"/>
                <a:gd name="connsiteX13" fmla="*/ 449992 w 468500"/>
                <a:gd name="connsiteY13" fmla="*/ 337979 h 585311"/>
                <a:gd name="connsiteX14" fmla="*/ 463645 w 468500"/>
                <a:gd name="connsiteY14" fmla="*/ 268763 h 585311"/>
                <a:gd name="connsiteX15" fmla="*/ 405858 w 468500"/>
                <a:gd name="connsiteY15" fmla="*/ 229394 h 58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8500" h="585311">
                  <a:moveTo>
                    <a:pt x="405858" y="229394"/>
                  </a:moveTo>
                  <a:lnTo>
                    <a:pt x="216629" y="229076"/>
                  </a:lnTo>
                  <a:lnTo>
                    <a:pt x="337278" y="108427"/>
                  </a:lnTo>
                  <a:cubicBezTo>
                    <a:pt x="362043" y="83662"/>
                    <a:pt x="362043" y="43339"/>
                    <a:pt x="337278" y="18574"/>
                  </a:cubicBezTo>
                  <a:cubicBezTo>
                    <a:pt x="312513" y="-6191"/>
                    <a:pt x="272192" y="-6191"/>
                    <a:pt x="247427" y="18574"/>
                  </a:cubicBezTo>
                  <a:lnTo>
                    <a:pt x="18509" y="247174"/>
                  </a:lnTo>
                  <a:cubicBezTo>
                    <a:pt x="412" y="265271"/>
                    <a:pt x="-4985" y="292576"/>
                    <a:pt x="4856" y="316388"/>
                  </a:cubicBezTo>
                  <a:cubicBezTo>
                    <a:pt x="14699" y="340201"/>
                    <a:pt x="37877" y="355441"/>
                    <a:pt x="63277" y="355759"/>
                  </a:cubicBezTo>
                  <a:lnTo>
                    <a:pt x="252506" y="356077"/>
                  </a:lnTo>
                  <a:lnTo>
                    <a:pt x="131857" y="476726"/>
                  </a:lnTo>
                  <a:cubicBezTo>
                    <a:pt x="107026" y="501592"/>
                    <a:pt x="107056" y="541879"/>
                    <a:pt x="131922" y="566708"/>
                  </a:cubicBezTo>
                  <a:cubicBezTo>
                    <a:pt x="143789" y="578558"/>
                    <a:pt x="159855" y="585244"/>
                    <a:pt x="176624" y="585311"/>
                  </a:cubicBezTo>
                  <a:cubicBezTo>
                    <a:pt x="192817" y="585311"/>
                    <a:pt x="209009" y="578962"/>
                    <a:pt x="221392" y="566579"/>
                  </a:cubicBezTo>
                  <a:lnTo>
                    <a:pt x="449992" y="337979"/>
                  </a:lnTo>
                  <a:cubicBezTo>
                    <a:pt x="468089" y="319882"/>
                    <a:pt x="473486" y="292576"/>
                    <a:pt x="463645" y="268763"/>
                  </a:cubicBezTo>
                  <a:cubicBezTo>
                    <a:pt x="453802" y="244951"/>
                    <a:pt x="431576" y="229394"/>
                    <a:pt x="405858" y="22939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图形 34"/>
          <p:cNvGrpSpPr/>
          <p:nvPr/>
        </p:nvGrpSpPr>
        <p:grpSpPr>
          <a:xfrm>
            <a:off x="6727585" y="5917153"/>
            <a:ext cx="664262" cy="664258"/>
            <a:chOff x="2335754" y="3801465"/>
            <a:chExt cx="1905000" cy="1905000"/>
          </a:xfrm>
          <a:solidFill>
            <a:srgbClr val="97161B"/>
          </a:solidFill>
        </p:grpSpPr>
        <p:sp>
          <p:nvSpPr>
            <p:cNvPr id="61" name="任意多边形: 形状 60"/>
            <p:cNvSpPr/>
            <p:nvPr/>
          </p:nvSpPr>
          <p:spPr>
            <a:xfrm>
              <a:off x="3278729" y="4658515"/>
              <a:ext cx="823912" cy="819349"/>
            </a:xfrm>
            <a:custGeom>
              <a:avLst/>
              <a:gdLst>
                <a:gd name="connsiteX0" fmla="*/ 676275 w 823912"/>
                <a:gd name="connsiteY0" fmla="*/ 181174 h 819349"/>
                <a:gd name="connsiteX1" fmla="*/ 623888 w 823912"/>
                <a:gd name="connsiteY1" fmla="*/ 128787 h 819349"/>
                <a:gd name="connsiteX2" fmla="*/ 623888 w 823912"/>
                <a:gd name="connsiteY2" fmla="*/ 57349 h 819349"/>
                <a:gd name="connsiteX3" fmla="*/ 419100 w 823912"/>
                <a:gd name="connsiteY3" fmla="*/ 199 h 819349"/>
                <a:gd name="connsiteX4" fmla="*/ 57150 w 823912"/>
                <a:gd name="connsiteY4" fmla="*/ 204987 h 819349"/>
                <a:gd name="connsiteX5" fmla="*/ 14287 w 823912"/>
                <a:gd name="connsiteY5" fmla="*/ 514549 h 819349"/>
                <a:gd name="connsiteX6" fmla="*/ 57150 w 823912"/>
                <a:gd name="connsiteY6" fmla="*/ 514549 h 819349"/>
                <a:gd name="connsiteX7" fmla="*/ 100013 w 823912"/>
                <a:gd name="connsiteY7" fmla="*/ 538362 h 819349"/>
                <a:gd name="connsiteX8" fmla="*/ 100013 w 823912"/>
                <a:gd name="connsiteY8" fmla="*/ 590749 h 819349"/>
                <a:gd name="connsiteX9" fmla="*/ 57150 w 823912"/>
                <a:gd name="connsiteY9" fmla="*/ 614562 h 819349"/>
                <a:gd name="connsiteX10" fmla="*/ 419100 w 823912"/>
                <a:gd name="connsiteY10" fmla="*/ 819349 h 819349"/>
                <a:gd name="connsiteX11" fmla="*/ 823913 w 823912"/>
                <a:gd name="connsiteY11" fmla="*/ 409774 h 819349"/>
                <a:gd name="connsiteX12" fmla="*/ 723900 w 823912"/>
                <a:gd name="connsiteY12" fmla="*/ 143074 h 819349"/>
                <a:gd name="connsiteX13" fmla="*/ 676275 w 823912"/>
                <a:gd name="connsiteY13" fmla="*/ 181174 h 819349"/>
                <a:gd name="connsiteX14" fmla="*/ 728663 w 823912"/>
                <a:gd name="connsiteY14" fmla="*/ 414537 h 819349"/>
                <a:gd name="connsiteX15" fmla="*/ 419100 w 823912"/>
                <a:gd name="connsiteY15" fmla="*/ 724099 h 819349"/>
                <a:gd name="connsiteX16" fmla="*/ 109538 w 823912"/>
                <a:gd name="connsiteY16" fmla="*/ 414537 h 819349"/>
                <a:gd name="connsiteX17" fmla="*/ 419100 w 823912"/>
                <a:gd name="connsiteY17" fmla="*/ 104974 h 819349"/>
                <a:gd name="connsiteX18" fmla="*/ 728663 w 823912"/>
                <a:gd name="connsiteY18" fmla="*/ 414537 h 8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3912" h="819349">
                  <a:moveTo>
                    <a:pt x="676275" y="181174"/>
                  </a:moveTo>
                  <a:cubicBezTo>
                    <a:pt x="647700" y="181174"/>
                    <a:pt x="623888" y="157362"/>
                    <a:pt x="623888" y="128787"/>
                  </a:cubicBezTo>
                  <a:lnTo>
                    <a:pt x="623888" y="57349"/>
                  </a:lnTo>
                  <a:cubicBezTo>
                    <a:pt x="561975" y="19249"/>
                    <a:pt x="495300" y="199"/>
                    <a:pt x="419100" y="199"/>
                  </a:cubicBezTo>
                  <a:cubicBezTo>
                    <a:pt x="271462" y="-4563"/>
                    <a:pt x="133350" y="76399"/>
                    <a:pt x="57150" y="204987"/>
                  </a:cubicBezTo>
                  <a:cubicBezTo>
                    <a:pt x="0" y="300237"/>
                    <a:pt x="-14287" y="409774"/>
                    <a:pt x="14287" y="514549"/>
                  </a:cubicBezTo>
                  <a:lnTo>
                    <a:pt x="57150" y="514549"/>
                  </a:lnTo>
                  <a:cubicBezTo>
                    <a:pt x="76200" y="514549"/>
                    <a:pt x="90488" y="524074"/>
                    <a:pt x="100013" y="538362"/>
                  </a:cubicBezTo>
                  <a:cubicBezTo>
                    <a:pt x="109538" y="552649"/>
                    <a:pt x="109538" y="571699"/>
                    <a:pt x="100013" y="590749"/>
                  </a:cubicBezTo>
                  <a:cubicBezTo>
                    <a:pt x="90488" y="605037"/>
                    <a:pt x="76200" y="614562"/>
                    <a:pt x="57150" y="614562"/>
                  </a:cubicBezTo>
                  <a:cubicBezTo>
                    <a:pt x="133350" y="743149"/>
                    <a:pt x="271462" y="819349"/>
                    <a:pt x="419100" y="819349"/>
                  </a:cubicBezTo>
                  <a:cubicBezTo>
                    <a:pt x="642937" y="814587"/>
                    <a:pt x="823913" y="633612"/>
                    <a:pt x="823913" y="409774"/>
                  </a:cubicBezTo>
                  <a:cubicBezTo>
                    <a:pt x="823913" y="309762"/>
                    <a:pt x="785813" y="214512"/>
                    <a:pt x="723900" y="143074"/>
                  </a:cubicBezTo>
                  <a:cubicBezTo>
                    <a:pt x="719138" y="166887"/>
                    <a:pt x="700088" y="181174"/>
                    <a:pt x="676275" y="181174"/>
                  </a:cubicBezTo>
                  <a:close/>
                  <a:moveTo>
                    <a:pt x="728663" y="414537"/>
                  </a:moveTo>
                  <a:cubicBezTo>
                    <a:pt x="728663" y="585987"/>
                    <a:pt x="590550" y="724099"/>
                    <a:pt x="419100" y="724099"/>
                  </a:cubicBezTo>
                  <a:cubicBezTo>
                    <a:pt x="247650" y="724099"/>
                    <a:pt x="109538" y="585987"/>
                    <a:pt x="109538" y="414537"/>
                  </a:cubicBezTo>
                  <a:cubicBezTo>
                    <a:pt x="109538" y="243087"/>
                    <a:pt x="247650" y="104974"/>
                    <a:pt x="419100" y="104974"/>
                  </a:cubicBezTo>
                  <a:cubicBezTo>
                    <a:pt x="590550" y="104974"/>
                    <a:pt x="728663" y="243087"/>
                    <a:pt x="728663" y="41453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3493041" y="4863502"/>
              <a:ext cx="409574" cy="409574"/>
            </a:xfrm>
            <a:custGeom>
              <a:avLst/>
              <a:gdLst>
                <a:gd name="connsiteX0" fmla="*/ 204787 w 409574"/>
                <a:gd name="connsiteY0" fmla="*/ 0 h 409574"/>
                <a:gd name="connsiteX1" fmla="*/ 0 w 409574"/>
                <a:gd name="connsiteY1" fmla="*/ 204788 h 409574"/>
                <a:gd name="connsiteX2" fmla="*/ 204787 w 409574"/>
                <a:gd name="connsiteY2" fmla="*/ 409575 h 409574"/>
                <a:gd name="connsiteX3" fmla="*/ 409575 w 409574"/>
                <a:gd name="connsiteY3" fmla="*/ 204788 h 409574"/>
                <a:gd name="connsiteX4" fmla="*/ 204787 w 409574"/>
                <a:gd name="connsiteY4" fmla="*/ 0 h 409574"/>
                <a:gd name="connsiteX5" fmla="*/ 204787 w 409574"/>
                <a:gd name="connsiteY5" fmla="*/ 309563 h 409574"/>
                <a:gd name="connsiteX6" fmla="*/ 100013 w 409574"/>
                <a:gd name="connsiteY6" fmla="*/ 204788 h 409574"/>
                <a:gd name="connsiteX7" fmla="*/ 204787 w 409574"/>
                <a:gd name="connsiteY7" fmla="*/ 100013 h 409574"/>
                <a:gd name="connsiteX8" fmla="*/ 309562 w 409574"/>
                <a:gd name="connsiteY8" fmla="*/ 204788 h 409574"/>
                <a:gd name="connsiteX9" fmla="*/ 204787 w 409574"/>
                <a:gd name="connsiteY9" fmla="*/ 309563 h 40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574" h="409574">
                  <a:moveTo>
                    <a:pt x="204787" y="0"/>
                  </a:moveTo>
                  <a:cubicBezTo>
                    <a:pt x="90487" y="0"/>
                    <a:pt x="0" y="90488"/>
                    <a:pt x="0" y="204788"/>
                  </a:cubicBezTo>
                  <a:cubicBezTo>
                    <a:pt x="0" y="319088"/>
                    <a:pt x="90487" y="409575"/>
                    <a:pt x="204787" y="409575"/>
                  </a:cubicBezTo>
                  <a:cubicBezTo>
                    <a:pt x="319087" y="409575"/>
                    <a:pt x="409575" y="319088"/>
                    <a:pt x="409575" y="204788"/>
                  </a:cubicBezTo>
                  <a:cubicBezTo>
                    <a:pt x="409575" y="95250"/>
                    <a:pt x="319087" y="0"/>
                    <a:pt x="204787" y="0"/>
                  </a:cubicBezTo>
                  <a:close/>
                  <a:moveTo>
                    <a:pt x="204787" y="309563"/>
                  </a:moveTo>
                  <a:cubicBezTo>
                    <a:pt x="147637" y="309563"/>
                    <a:pt x="100013" y="261937"/>
                    <a:pt x="100013" y="204788"/>
                  </a:cubicBezTo>
                  <a:cubicBezTo>
                    <a:pt x="100013" y="147637"/>
                    <a:pt x="147637" y="100013"/>
                    <a:pt x="204787" y="100013"/>
                  </a:cubicBezTo>
                  <a:cubicBezTo>
                    <a:pt x="261937" y="100013"/>
                    <a:pt x="309562" y="147637"/>
                    <a:pt x="309562" y="204788"/>
                  </a:cubicBezTo>
                  <a:cubicBezTo>
                    <a:pt x="309562" y="266700"/>
                    <a:pt x="261937" y="309563"/>
                    <a:pt x="204787" y="30956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2464341" y="4249139"/>
              <a:ext cx="1128712" cy="1233487"/>
            </a:xfrm>
            <a:custGeom>
              <a:avLst/>
              <a:gdLst>
                <a:gd name="connsiteX0" fmla="*/ 309563 w 1128712"/>
                <a:gd name="connsiteY0" fmla="*/ 1233488 h 1233487"/>
                <a:gd name="connsiteX1" fmla="*/ 600075 w 1128712"/>
                <a:gd name="connsiteY1" fmla="*/ 1028700 h 1233487"/>
                <a:gd name="connsiteX2" fmla="*/ 566738 w 1128712"/>
                <a:gd name="connsiteY2" fmla="*/ 1028700 h 1233487"/>
                <a:gd name="connsiteX3" fmla="*/ 514350 w 1128712"/>
                <a:gd name="connsiteY3" fmla="*/ 976313 h 1233487"/>
                <a:gd name="connsiteX4" fmla="*/ 566738 w 1128712"/>
                <a:gd name="connsiteY4" fmla="*/ 923925 h 1233487"/>
                <a:gd name="connsiteX5" fmla="*/ 619125 w 1128712"/>
                <a:gd name="connsiteY5" fmla="*/ 923925 h 1233487"/>
                <a:gd name="connsiteX6" fmla="*/ 309563 w 1128712"/>
                <a:gd name="connsiteY6" fmla="*/ 614363 h 1233487"/>
                <a:gd name="connsiteX7" fmla="*/ 204787 w 1128712"/>
                <a:gd name="connsiteY7" fmla="*/ 633413 h 1233487"/>
                <a:gd name="connsiteX8" fmla="*/ 204787 w 1128712"/>
                <a:gd name="connsiteY8" fmla="*/ 719138 h 1233487"/>
                <a:gd name="connsiteX9" fmla="*/ 185738 w 1128712"/>
                <a:gd name="connsiteY9" fmla="*/ 762000 h 1233487"/>
                <a:gd name="connsiteX10" fmla="*/ 309563 w 1128712"/>
                <a:gd name="connsiteY10" fmla="*/ 719138 h 1233487"/>
                <a:gd name="connsiteX11" fmla="*/ 485775 w 1128712"/>
                <a:gd name="connsiteY11" fmla="*/ 823913 h 1233487"/>
                <a:gd name="connsiteX12" fmla="*/ 485775 w 1128712"/>
                <a:gd name="connsiteY12" fmla="*/ 1028700 h 1233487"/>
                <a:gd name="connsiteX13" fmla="*/ 309563 w 1128712"/>
                <a:gd name="connsiteY13" fmla="*/ 1133475 h 1233487"/>
                <a:gd name="connsiteX14" fmla="*/ 104775 w 1128712"/>
                <a:gd name="connsiteY14" fmla="*/ 928688 h 1233487"/>
                <a:gd name="connsiteX15" fmla="*/ 185738 w 1128712"/>
                <a:gd name="connsiteY15" fmla="*/ 766763 h 1233487"/>
                <a:gd name="connsiteX16" fmla="*/ 157163 w 1128712"/>
                <a:gd name="connsiteY16" fmla="*/ 776288 h 1233487"/>
                <a:gd name="connsiteX17" fmla="*/ 104775 w 1128712"/>
                <a:gd name="connsiteY17" fmla="*/ 723900 h 1233487"/>
                <a:gd name="connsiteX18" fmla="*/ 104775 w 1128712"/>
                <a:gd name="connsiteY18" fmla="*/ 695325 h 1233487"/>
                <a:gd name="connsiteX19" fmla="*/ 0 w 1128712"/>
                <a:gd name="connsiteY19" fmla="*/ 914400 h 1233487"/>
                <a:gd name="connsiteX20" fmla="*/ 0 w 1128712"/>
                <a:gd name="connsiteY20" fmla="*/ 938213 h 1233487"/>
                <a:gd name="connsiteX21" fmla="*/ 309563 w 1128712"/>
                <a:gd name="connsiteY21" fmla="*/ 1233488 h 1233487"/>
                <a:gd name="connsiteX22" fmla="*/ 1114425 w 1128712"/>
                <a:gd name="connsiteY22" fmla="*/ 295275 h 1233487"/>
                <a:gd name="connsiteX23" fmla="*/ 1128713 w 1128712"/>
                <a:gd name="connsiteY23" fmla="*/ 257175 h 1233487"/>
                <a:gd name="connsiteX24" fmla="*/ 1128713 w 1128712"/>
                <a:gd name="connsiteY24" fmla="*/ 52387 h 1233487"/>
                <a:gd name="connsiteX25" fmla="*/ 1114425 w 1128712"/>
                <a:gd name="connsiteY25" fmla="*/ 14288 h 1233487"/>
                <a:gd name="connsiteX26" fmla="*/ 1076325 w 1128712"/>
                <a:gd name="connsiteY26" fmla="*/ 0 h 1233487"/>
                <a:gd name="connsiteX27" fmla="*/ 714375 w 1128712"/>
                <a:gd name="connsiteY27" fmla="*/ 0 h 1233487"/>
                <a:gd name="connsiteX28" fmla="*/ 714375 w 1128712"/>
                <a:gd name="connsiteY28" fmla="*/ 104775 h 1233487"/>
                <a:gd name="connsiteX29" fmla="*/ 1023938 w 1128712"/>
                <a:gd name="connsiteY29" fmla="*/ 104775 h 1233487"/>
                <a:gd name="connsiteX30" fmla="*/ 1023938 w 1128712"/>
                <a:gd name="connsiteY30" fmla="*/ 209550 h 1233487"/>
                <a:gd name="connsiteX31" fmla="*/ 714375 w 1128712"/>
                <a:gd name="connsiteY31" fmla="*/ 209550 h 1233487"/>
                <a:gd name="connsiteX32" fmla="*/ 714375 w 1128712"/>
                <a:gd name="connsiteY32" fmla="*/ 261938 h 1233487"/>
                <a:gd name="connsiteX33" fmla="*/ 666750 w 1128712"/>
                <a:gd name="connsiteY33" fmla="*/ 314325 h 1233487"/>
                <a:gd name="connsiteX34" fmla="*/ 1076325 w 1128712"/>
                <a:gd name="connsiteY34" fmla="*/ 314325 h 1233487"/>
                <a:gd name="connsiteX35" fmla="*/ 1114425 w 1128712"/>
                <a:gd name="connsiteY35" fmla="*/ 295275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8712" h="1233487">
                  <a:moveTo>
                    <a:pt x="309563" y="1233488"/>
                  </a:moveTo>
                  <a:cubicBezTo>
                    <a:pt x="442913" y="1233488"/>
                    <a:pt x="557213" y="1147763"/>
                    <a:pt x="600075" y="1028700"/>
                  </a:cubicBezTo>
                  <a:lnTo>
                    <a:pt x="566738" y="1028700"/>
                  </a:lnTo>
                  <a:cubicBezTo>
                    <a:pt x="538163" y="1028700"/>
                    <a:pt x="514350" y="1004888"/>
                    <a:pt x="514350" y="976313"/>
                  </a:cubicBezTo>
                  <a:cubicBezTo>
                    <a:pt x="514350" y="947738"/>
                    <a:pt x="538163" y="923925"/>
                    <a:pt x="566738" y="923925"/>
                  </a:cubicBezTo>
                  <a:lnTo>
                    <a:pt x="619125" y="923925"/>
                  </a:lnTo>
                  <a:cubicBezTo>
                    <a:pt x="619125" y="752475"/>
                    <a:pt x="481012" y="614363"/>
                    <a:pt x="309563" y="614363"/>
                  </a:cubicBezTo>
                  <a:cubicBezTo>
                    <a:pt x="271462" y="614363"/>
                    <a:pt x="238125" y="619125"/>
                    <a:pt x="204787" y="633413"/>
                  </a:cubicBezTo>
                  <a:lnTo>
                    <a:pt x="204787" y="719138"/>
                  </a:lnTo>
                  <a:cubicBezTo>
                    <a:pt x="204787" y="733425"/>
                    <a:pt x="195263" y="752475"/>
                    <a:pt x="185738" y="762000"/>
                  </a:cubicBezTo>
                  <a:cubicBezTo>
                    <a:pt x="219075" y="738188"/>
                    <a:pt x="261937" y="719138"/>
                    <a:pt x="309563" y="719138"/>
                  </a:cubicBezTo>
                  <a:cubicBezTo>
                    <a:pt x="381000" y="719138"/>
                    <a:pt x="452438" y="757238"/>
                    <a:pt x="485775" y="823913"/>
                  </a:cubicBezTo>
                  <a:cubicBezTo>
                    <a:pt x="523875" y="885825"/>
                    <a:pt x="523875" y="966788"/>
                    <a:pt x="485775" y="1028700"/>
                  </a:cubicBezTo>
                  <a:cubicBezTo>
                    <a:pt x="447675" y="1090613"/>
                    <a:pt x="381000" y="1133475"/>
                    <a:pt x="309563" y="1133475"/>
                  </a:cubicBezTo>
                  <a:cubicBezTo>
                    <a:pt x="195263" y="1133475"/>
                    <a:pt x="104775" y="1042988"/>
                    <a:pt x="104775" y="928688"/>
                  </a:cubicBezTo>
                  <a:cubicBezTo>
                    <a:pt x="104775" y="862013"/>
                    <a:pt x="138113" y="800100"/>
                    <a:pt x="185738" y="766763"/>
                  </a:cubicBezTo>
                  <a:cubicBezTo>
                    <a:pt x="176212" y="771525"/>
                    <a:pt x="166688" y="776288"/>
                    <a:pt x="157163" y="776288"/>
                  </a:cubicBezTo>
                  <a:cubicBezTo>
                    <a:pt x="128588" y="776288"/>
                    <a:pt x="104775" y="752475"/>
                    <a:pt x="104775" y="723900"/>
                  </a:cubicBezTo>
                  <a:lnTo>
                    <a:pt x="104775" y="695325"/>
                  </a:lnTo>
                  <a:cubicBezTo>
                    <a:pt x="42863" y="747713"/>
                    <a:pt x="4762" y="828675"/>
                    <a:pt x="0" y="914400"/>
                  </a:cubicBezTo>
                  <a:lnTo>
                    <a:pt x="0" y="938213"/>
                  </a:lnTo>
                  <a:cubicBezTo>
                    <a:pt x="9525" y="1100138"/>
                    <a:pt x="142875" y="1233488"/>
                    <a:pt x="309563" y="1233488"/>
                  </a:cubicBezTo>
                  <a:close/>
                  <a:moveTo>
                    <a:pt x="1114425" y="295275"/>
                  </a:moveTo>
                  <a:cubicBezTo>
                    <a:pt x="1123950" y="285750"/>
                    <a:pt x="1128713" y="271463"/>
                    <a:pt x="1128713" y="257175"/>
                  </a:cubicBezTo>
                  <a:lnTo>
                    <a:pt x="1128713" y="52387"/>
                  </a:lnTo>
                  <a:cubicBezTo>
                    <a:pt x="1128713" y="38100"/>
                    <a:pt x="1123950" y="23813"/>
                    <a:pt x="1114425" y="14288"/>
                  </a:cubicBezTo>
                  <a:cubicBezTo>
                    <a:pt x="1104900" y="4762"/>
                    <a:pt x="1090613" y="0"/>
                    <a:pt x="1076325" y="0"/>
                  </a:cubicBezTo>
                  <a:lnTo>
                    <a:pt x="714375" y="0"/>
                  </a:lnTo>
                  <a:lnTo>
                    <a:pt x="714375" y="104775"/>
                  </a:lnTo>
                  <a:lnTo>
                    <a:pt x="1023938" y="104775"/>
                  </a:lnTo>
                  <a:lnTo>
                    <a:pt x="1023938" y="209550"/>
                  </a:lnTo>
                  <a:lnTo>
                    <a:pt x="714375" y="209550"/>
                  </a:lnTo>
                  <a:lnTo>
                    <a:pt x="714375" y="261938"/>
                  </a:lnTo>
                  <a:cubicBezTo>
                    <a:pt x="714375" y="290512"/>
                    <a:pt x="695325" y="309563"/>
                    <a:pt x="666750" y="314325"/>
                  </a:cubicBezTo>
                  <a:lnTo>
                    <a:pt x="1076325" y="314325"/>
                  </a:lnTo>
                  <a:cubicBezTo>
                    <a:pt x="1095375" y="309563"/>
                    <a:pt x="1104900" y="304800"/>
                    <a:pt x="1114425" y="29527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2669128" y="5068290"/>
              <a:ext cx="209549" cy="209549"/>
            </a:xfrm>
            <a:custGeom>
              <a:avLst/>
              <a:gdLst>
                <a:gd name="connsiteX0" fmla="*/ 104775 w 209549"/>
                <a:gd name="connsiteY0" fmla="*/ 209550 h 209549"/>
                <a:gd name="connsiteX1" fmla="*/ 209550 w 209549"/>
                <a:gd name="connsiteY1" fmla="*/ 104775 h 209549"/>
                <a:gd name="connsiteX2" fmla="*/ 104775 w 209549"/>
                <a:gd name="connsiteY2" fmla="*/ 0 h 209549"/>
                <a:gd name="connsiteX3" fmla="*/ 0 w 209549"/>
                <a:gd name="connsiteY3" fmla="*/ 104775 h 209549"/>
                <a:gd name="connsiteX4" fmla="*/ 104775 w 209549"/>
                <a:gd name="connsiteY4" fmla="*/ 209550 h 2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49" h="209549">
                  <a:moveTo>
                    <a:pt x="104775" y="209550"/>
                  </a:moveTo>
                  <a:cubicBezTo>
                    <a:pt x="161925" y="209550"/>
                    <a:pt x="209550" y="161925"/>
                    <a:pt x="209550" y="104775"/>
                  </a:cubicBezTo>
                  <a:cubicBezTo>
                    <a:pt x="209550" y="47625"/>
                    <a:pt x="161925" y="0"/>
                    <a:pt x="104775" y="0"/>
                  </a:cubicBezTo>
                  <a:cubicBezTo>
                    <a:pt x="47625" y="0"/>
                    <a:pt x="0" y="47625"/>
                    <a:pt x="0" y="104775"/>
                  </a:cubicBezTo>
                  <a:cubicBezTo>
                    <a:pt x="0" y="161925"/>
                    <a:pt x="47625" y="209550"/>
                    <a:pt x="104775" y="20955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2569116" y="4044352"/>
              <a:ext cx="1438274" cy="1233487"/>
            </a:xfrm>
            <a:custGeom>
              <a:avLst/>
              <a:gdLst>
                <a:gd name="connsiteX0" fmla="*/ 100012 w 1438274"/>
                <a:gd name="connsiteY0" fmla="*/ 614363 h 1233487"/>
                <a:gd name="connsiteX1" fmla="*/ 166687 w 1438274"/>
                <a:gd name="connsiteY1" fmla="*/ 519113 h 1233487"/>
                <a:gd name="connsiteX2" fmla="*/ 200025 w 1438274"/>
                <a:gd name="connsiteY2" fmla="*/ 471488 h 1233487"/>
                <a:gd name="connsiteX3" fmla="*/ 200025 w 1438274"/>
                <a:gd name="connsiteY3" fmla="*/ 257175 h 1233487"/>
                <a:gd name="connsiteX4" fmla="*/ 252412 w 1438274"/>
                <a:gd name="connsiteY4" fmla="*/ 204788 h 1233487"/>
                <a:gd name="connsiteX5" fmla="*/ 304800 w 1438274"/>
                <a:gd name="connsiteY5" fmla="*/ 257175 h 1233487"/>
                <a:gd name="connsiteX6" fmla="*/ 304800 w 1438274"/>
                <a:gd name="connsiteY6" fmla="*/ 461963 h 1233487"/>
                <a:gd name="connsiteX7" fmla="*/ 357188 w 1438274"/>
                <a:gd name="connsiteY7" fmla="*/ 514350 h 1233487"/>
                <a:gd name="connsiteX8" fmla="*/ 566738 w 1438274"/>
                <a:gd name="connsiteY8" fmla="*/ 514350 h 1233487"/>
                <a:gd name="connsiteX9" fmla="*/ 561975 w 1438274"/>
                <a:gd name="connsiteY9" fmla="*/ 514350 h 1233487"/>
                <a:gd name="connsiteX10" fmla="*/ 509587 w 1438274"/>
                <a:gd name="connsiteY10" fmla="*/ 461963 h 1233487"/>
                <a:gd name="connsiteX11" fmla="*/ 561975 w 1438274"/>
                <a:gd name="connsiteY11" fmla="*/ 409575 h 1233487"/>
                <a:gd name="connsiteX12" fmla="*/ 614363 w 1438274"/>
                <a:gd name="connsiteY12" fmla="*/ 409575 h 1233487"/>
                <a:gd name="connsiteX13" fmla="*/ 614363 w 1438274"/>
                <a:gd name="connsiteY13" fmla="*/ 304800 h 1233487"/>
                <a:gd name="connsiteX14" fmla="*/ 561975 w 1438274"/>
                <a:gd name="connsiteY14" fmla="*/ 304800 h 1233487"/>
                <a:gd name="connsiteX15" fmla="*/ 519113 w 1438274"/>
                <a:gd name="connsiteY15" fmla="*/ 280988 h 1233487"/>
                <a:gd name="connsiteX16" fmla="*/ 519113 w 1438274"/>
                <a:gd name="connsiteY16" fmla="*/ 228600 h 1233487"/>
                <a:gd name="connsiteX17" fmla="*/ 561975 w 1438274"/>
                <a:gd name="connsiteY17" fmla="*/ 204788 h 1233487"/>
                <a:gd name="connsiteX18" fmla="*/ 614363 w 1438274"/>
                <a:gd name="connsiteY18" fmla="*/ 204788 h 1233487"/>
                <a:gd name="connsiteX19" fmla="*/ 719138 w 1438274"/>
                <a:gd name="connsiteY19" fmla="*/ 100013 h 1233487"/>
                <a:gd name="connsiteX20" fmla="*/ 1233488 w 1438274"/>
                <a:gd name="connsiteY20" fmla="*/ 100013 h 1233487"/>
                <a:gd name="connsiteX21" fmla="*/ 1338263 w 1438274"/>
                <a:gd name="connsiteY21" fmla="*/ 204788 h 1233487"/>
                <a:gd name="connsiteX22" fmla="*/ 1338263 w 1438274"/>
                <a:gd name="connsiteY22" fmla="*/ 676275 h 1233487"/>
                <a:gd name="connsiteX23" fmla="*/ 1438275 w 1438274"/>
                <a:gd name="connsiteY23" fmla="*/ 762000 h 1233487"/>
                <a:gd name="connsiteX24" fmla="*/ 1438275 w 1438274"/>
                <a:gd name="connsiteY24" fmla="*/ 204788 h 1233487"/>
                <a:gd name="connsiteX25" fmla="*/ 1233488 w 1438274"/>
                <a:gd name="connsiteY25" fmla="*/ 0 h 1233487"/>
                <a:gd name="connsiteX26" fmla="*/ 719138 w 1438274"/>
                <a:gd name="connsiteY26" fmla="*/ 0 h 1233487"/>
                <a:gd name="connsiteX27" fmla="*/ 514350 w 1438274"/>
                <a:gd name="connsiteY27" fmla="*/ 204788 h 1233487"/>
                <a:gd name="connsiteX28" fmla="*/ 514350 w 1438274"/>
                <a:gd name="connsiteY28" fmla="*/ 409575 h 1233487"/>
                <a:gd name="connsiteX29" fmla="*/ 409575 w 1438274"/>
                <a:gd name="connsiteY29" fmla="*/ 409575 h 1233487"/>
                <a:gd name="connsiteX30" fmla="*/ 409575 w 1438274"/>
                <a:gd name="connsiteY30" fmla="*/ 257175 h 1233487"/>
                <a:gd name="connsiteX31" fmla="*/ 257175 w 1438274"/>
                <a:gd name="connsiteY31" fmla="*/ 104775 h 1233487"/>
                <a:gd name="connsiteX32" fmla="*/ 100012 w 1438274"/>
                <a:gd name="connsiteY32" fmla="*/ 257175 h 1233487"/>
                <a:gd name="connsiteX33" fmla="*/ 100012 w 1438274"/>
                <a:gd name="connsiteY33" fmla="*/ 438150 h 1233487"/>
                <a:gd name="connsiteX34" fmla="*/ 0 w 1438274"/>
                <a:gd name="connsiteY34" fmla="*/ 614363 h 1233487"/>
                <a:gd name="connsiteX35" fmla="*/ 0 w 1438274"/>
                <a:gd name="connsiteY35" fmla="*/ 900113 h 1233487"/>
                <a:gd name="connsiteX36" fmla="*/ 104775 w 1438274"/>
                <a:gd name="connsiteY36" fmla="*/ 838200 h 1233487"/>
                <a:gd name="connsiteX37" fmla="*/ 104775 w 1438274"/>
                <a:gd name="connsiteY37" fmla="*/ 614363 h 1233487"/>
                <a:gd name="connsiteX38" fmla="*/ 514350 w 1438274"/>
                <a:gd name="connsiteY38" fmla="*/ 1128713 h 1233487"/>
                <a:gd name="connsiteX39" fmla="*/ 495300 w 1438274"/>
                <a:gd name="connsiteY39" fmla="*/ 1233488 h 1233487"/>
                <a:gd name="connsiteX40" fmla="*/ 766762 w 1438274"/>
                <a:gd name="connsiteY40" fmla="*/ 1233488 h 1233487"/>
                <a:gd name="connsiteX41" fmla="*/ 723900 w 1438274"/>
                <a:gd name="connsiteY41" fmla="*/ 1128713 h 1233487"/>
                <a:gd name="connsiteX42" fmla="*/ 514350 w 1438274"/>
                <a:gd name="connsiteY42" fmla="*/ 1128713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38274" h="1233487">
                  <a:moveTo>
                    <a:pt x="100012" y="614363"/>
                  </a:moveTo>
                  <a:cubicBezTo>
                    <a:pt x="100012" y="571500"/>
                    <a:pt x="128587" y="533400"/>
                    <a:pt x="166687" y="519113"/>
                  </a:cubicBezTo>
                  <a:cubicBezTo>
                    <a:pt x="185738" y="509588"/>
                    <a:pt x="200025" y="490538"/>
                    <a:pt x="200025" y="471488"/>
                  </a:cubicBezTo>
                  <a:lnTo>
                    <a:pt x="200025" y="257175"/>
                  </a:lnTo>
                  <a:cubicBezTo>
                    <a:pt x="200025" y="228600"/>
                    <a:pt x="223837" y="204788"/>
                    <a:pt x="252412" y="204788"/>
                  </a:cubicBezTo>
                  <a:cubicBezTo>
                    <a:pt x="280988" y="204788"/>
                    <a:pt x="304800" y="228600"/>
                    <a:pt x="304800" y="257175"/>
                  </a:cubicBezTo>
                  <a:lnTo>
                    <a:pt x="304800" y="461963"/>
                  </a:lnTo>
                  <a:cubicBezTo>
                    <a:pt x="304800" y="490538"/>
                    <a:pt x="328612" y="514350"/>
                    <a:pt x="357188" y="514350"/>
                  </a:cubicBezTo>
                  <a:lnTo>
                    <a:pt x="566738" y="514350"/>
                  </a:lnTo>
                  <a:lnTo>
                    <a:pt x="561975" y="514350"/>
                  </a:lnTo>
                  <a:cubicBezTo>
                    <a:pt x="533400" y="514350"/>
                    <a:pt x="509587" y="490538"/>
                    <a:pt x="509587" y="461963"/>
                  </a:cubicBezTo>
                  <a:cubicBezTo>
                    <a:pt x="509587" y="433387"/>
                    <a:pt x="533400" y="409575"/>
                    <a:pt x="561975" y="409575"/>
                  </a:cubicBezTo>
                  <a:lnTo>
                    <a:pt x="614363" y="409575"/>
                  </a:lnTo>
                  <a:lnTo>
                    <a:pt x="614363" y="304800"/>
                  </a:lnTo>
                  <a:lnTo>
                    <a:pt x="561975" y="304800"/>
                  </a:lnTo>
                  <a:cubicBezTo>
                    <a:pt x="542925" y="304800"/>
                    <a:pt x="528638" y="295275"/>
                    <a:pt x="519113" y="280988"/>
                  </a:cubicBezTo>
                  <a:cubicBezTo>
                    <a:pt x="509587" y="266700"/>
                    <a:pt x="509587" y="247650"/>
                    <a:pt x="519113" y="228600"/>
                  </a:cubicBezTo>
                  <a:cubicBezTo>
                    <a:pt x="528638" y="214313"/>
                    <a:pt x="542925" y="204788"/>
                    <a:pt x="561975" y="204788"/>
                  </a:cubicBezTo>
                  <a:lnTo>
                    <a:pt x="614363" y="204788"/>
                  </a:lnTo>
                  <a:cubicBezTo>
                    <a:pt x="614363" y="147638"/>
                    <a:pt x="661988" y="100013"/>
                    <a:pt x="719138" y="100013"/>
                  </a:cubicBezTo>
                  <a:lnTo>
                    <a:pt x="1233488" y="100013"/>
                  </a:lnTo>
                  <a:cubicBezTo>
                    <a:pt x="1290638" y="100013"/>
                    <a:pt x="1338263" y="147638"/>
                    <a:pt x="1338263" y="204788"/>
                  </a:cubicBezTo>
                  <a:lnTo>
                    <a:pt x="1338263" y="676275"/>
                  </a:lnTo>
                  <a:cubicBezTo>
                    <a:pt x="1376363" y="700088"/>
                    <a:pt x="1409700" y="728663"/>
                    <a:pt x="1438275" y="762000"/>
                  </a:cubicBezTo>
                  <a:lnTo>
                    <a:pt x="1438275" y="204788"/>
                  </a:lnTo>
                  <a:cubicBezTo>
                    <a:pt x="1438275" y="90488"/>
                    <a:pt x="1347788" y="0"/>
                    <a:pt x="1233488" y="0"/>
                  </a:cubicBezTo>
                  <a:lnTo>
                    <a:pt x="719138" y="0"/>
                  </a:lnTo>
                  <a:cubicBezTo>
                    <a:pt x="604838" y="0"/>
                    <a:pt x="514350" y="90488"/>
                    <a:pt x="514350" y="204788"/>
                  </a:cubicBezTo>
                  <a:lnTo>
                    <a:pt x="514350" y="409575"/>
                  </a:lnTo>
                  <a:lnTo>
                    <a:pt x="409575" y="409575"/>
                  </a:lnTo>
                  <a:lnTo>
                    <a:pt x="409575" y="257175"/>
                  </a:lnTo>
                  <a:cubicBezTo>
                    <a:pt x="409575" y="171450"/>
                    <a:pt x="342900" y="104775"/>
                    <a:pt x="257175" y="104775"/>
                  </a:cubicBezTo>
                  <a:cubicBezTo>
                    <a:pt x="171450" y="100013"/>
                    <a:pt x="100012" y="171450"/>
                    <a:pt x="100012" y="257175"/>
                  </a:cubicBezTo>
                  <a:lnTo>
                    <a:pt x="100012" y="438150"/>
                  </a:lnTo>
                  <a:cubicBezTo>
                    <a:pt x="38100" y="471488"/>
                    <a:pt x="0" y="542925"/>
                    <a:pt x="0" y="614363"/>
                  </a:cubicBezTo>
                  <a:lnTo>
                    <a:pt x="0" y="900113"/>
                  </a:lnTo>
                  <a:cubicBezTo>
                    <a:pt x="28575" y="871537"/>
                    <a:pt x="66675" y="852488"/>
                    <a:pt x="104775" y="838200"/>
                  </a:cubicBezTo>
                  <a:lnTo>
                    <a:pt x="104775" y="614363"/>
                  </a:lnTo>
                  <a:close/>
                  <a:moveTo>
                    <a:pt x="514350" y="1128713"/>
                  </a:moveTo>
                  <a:cubicBezTo>
                    <a:pt x="514350" y="1166813"/>
                    <a:pt x="509587" y="1200150"/>
                    <a:pt x="495300" y="1233488"/>
                  </a:cubicBezTo>
                  <a:lnTo>
                    <a:pt x="766762" y="1233488"/>
                  </a:lnTo>
                  <a:cubicBezTo>
                    <a:pt x="747712" y="1200150"/>
                    <a:pt x="733425" y="1166813"/>
                    <a:pt x="723900" y="1128713"/>
                  </a:cubicBezTo>
                  <a:lnTo>
                    <a:pt x="514350" y="112871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65"/>
            <p:cNvSpPr/>
            <p:nvPr/>
          </p:nvSpPr>
          <p:spPr>
            <a:xfrm>
              <a:off x="2569116" y="4249139"/>
              <a:ext cx="1433512" cy="1028699"/>
            </a:xfrm>
            <a:custGeom>
              <a:avLst/>
              <a:gdLst>
                <a:gd name="connsiteX0" fmla="*/ 1333500 w 1433512"/>
                <a:gd name="connsiteY0" fmla="*/ 471487 h 1028699"/>
                <a:gd name="connsiteX1" fmla="*/ 1333500 w 1433512"/>
                <a:gd name="connsiteY1" fmla="*/ 542925 h 1028699"/>
                <a:gd name="connsiteX2" fmla="*/ 1385888 w 1433512"/>
                <a:gd name="connsiteY2" fmla="*/ 595313 h 1028699"/>
                <a:gd name="connsiteX3" fmla="*/ 1433513 w 1433512"/>
                <a:gd name="connsiteY3" fmla="*/ 557212 h 1028699"/>
                <a:gd name="connsiteX4" fmla="*/ 1333500 w 1433512"/>
                <a:gd name="connsiteY4" fmla="*/ 471487 h 1028699"/>
                <a:gd name="connsiteX5" fmla="*/ 814388 w 1433512"/>
                <a:gd name="connsiteY5" fmla="*/ 1000125 h 1028699"/>
                <a:gd name="connsiteX6" fmla="*/ 814388 w 1433512"/>
                <a:gd name="connsiteY6" fmla="*/ 947738 h 1028699"/>
                <a:gd name="connsiteX7" fmla="*/ 771525 w 1433512"/>
                <a:gd name="connsiteY7" fmla="*/ 923925 h 1028699"/>
                <a:gd name="connsiteX8" fmla="*/ 728663 w 1433512"/>
                <a:gd name="connsiteY8" fmla="*/ 923925 h 1028699"/>
                <a:gd name="connsiteX9" fmla="*/ 771525 w 1433512"/>
                <a:gd name="connsiteY9" fmla="*/ 1028700 h 1028699"/>
                <a:gd name="connsiteX10" fmla="*/ 776287 w 1433512"/>
                <a:gd name="connsiteY10" fmla="*/ 1028700 h 1028699"/>
                <a:gd name="connsiteX11" fmla="*/ 814388 w 1433512"/>
                <a:gd name="connsiteY11" fmla="*/ 1000125 h 1028699"/>
                <a:gd name="connsiteX12" fmla="*/ 47625 w 1433512"/>
                <a:gd name="connsiteY12" fmla="*/ 771525 h 1028699"/>
                <a:gd name="connsiteX13" fmla="*/ 76200 w 1433512"/>
                <a:gd name="connsiteY13" fmla="*/ 762000 h 1028699"/>
                <a:gd name="connsiteX14" fmla="*/ 100012 w 1433512"/>
                <a:gd name="connsiteY14" fmla="*/ 719138 h 1028699"/>
                <a:gd name="connsiteX15" fmla="*/ 100012 w 1433512"/>
                <a:gd name="connsiteY15" fmla="*/ 633413 h 1028699"/>
                <a:gd name="connsiteX16" fmla="*/ 0 w 1433512"/>
                <a:gd name="connsiteY16" fmla="*/ 695325 h 1028699"/>
                <a:gd name="connsiteX17" fmla="*/ 0 w 1433512"/>
                <a:gd name="connsiteY17" fmla="*/ 719138 h 1028699"/>
                <a:gd name="connsiteX18" fmla="*/ 47625 w 1433512"/>
                <a:gd name="connsiteY18" fmla="*/ 771525 h 1028699"/>
                <a:gd name="connsiteX19" fmla="*/ 461963 w 1433512"/>
                <a:gd name="connsiteY19" fmla="*/ 923925 h 1028699"/>
                <a:gd name="connsiteX20" fmla="*/ 409575 w 1433512"/>
                <a:gd name="connsiteY20" fmla="*/ 976313 h 1028699"/>
                <a:gd name="connsiteX21" fmla="*/ 461963 w 1433512"/>
                <a:gd name="connsiteY21" fmla="*/ 1028700 h 1028699"/>
                <a:gd name="connsiteX22" fmla="*/ 495300 w 1433512"/>
                <a:gd name="connsiteY22" fmla="*/ 1028700 h 1028699"/>
                <a:gd name="connsiteX23" fmla="*/ 514350 w 1433512"/>
                <a:gd name="connsiteY23" fmla="*/ 923925 h 1028699"/>
                <a:gd name="connsiteX24" fmla="*/ 461963 w 1433512"/>
                <a:gd name="connsiteY24" fmla="*/ 923925 h 1028699"/>
                <a:gd name="connsiteX25" fmla="*/ 561975 w 1433512"/>
                <a:gd name="connsiteY25" fmla="*/ 0 h 1028699"/>
                <a:gd name="connsiteX26" fmla="*/ 519113 w 1433512"/>
                <a:gd name="connsiteY26" fmla="*/ 23813 h 1028699"/>
                <a:gd name="connsiteX27" fmla="*/ 519113 w 1433512"/>
                <a:gd name="connsiteY27" fmla="*/ 76200 h 1028699"/>
                <a:gd name="connsiteX28" fmla="*/ 561975 w 1433512"/>
                <a:gd name="connsiteY28" fmla="*/ 100012 h 1028699"/>
                <a:gd name="connsiteX29" fmla="*/ 614363 w 1433512"/>
                <a:gd name="connsiteY29" fmla="*/ 100012 h 1028699"/>
                <a:gd name="connsiteX30" fmla="*/ 614363 w 1433512"/>
                <a:gd name="connsiteY30" fmla="*/ 0 h 1028699"/>
                <a:gd name="connsiteX31" fmla="*/ 561975 w 1433512"/>
                <a:gd name="connsiteY31" fmla="*/ 0 h 1028699"/>
                <a:gd name="connsiteX32" fmla="*/ 614363 w 1433512"/>
                <a:gd name="connsiteY32" fmla="*/ 257175 h 1028699"/>
                <a:gd name="connsiteX33" fmla="*/ 614363 w 1433512"/>
                <a:gd name="connsiteY33" fmla="*/ 204788 h 1028699"/>
                <a:gd name="connsiteX34" fmla="*/ 561975 w 1433512"/>
                <a:gd name="connsiteY34" fmla="*/ 204788 h 1028699"/>
                <a:gd name="connsiteX35" fmla="*/ 509587 w 1433512"/>
                <a:gd name="connsiteY35" fmla="*/ 257175 h 1028699"/>
                <a:gd name="connsiteX36" fmla="*/ 561975 w 1433512"/>
                <a:gd name="connsiteY36" fmla="*/ 309563 h 1028699"/>
                <a:gd name="connsiteX37" fmla="*/ 566738 w 1433512"/>
                <a:gd name="connsiteY37" fmla="*/ 309563 h 1028699"/>
                <a:gd name="connsiteX38" fmla="*/ 614363 w 1433512"/>
                <a:gd name="connsiteY38" fmla="*/ 257175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33512" h="1028699">
                  <a:moveTo>
                    <a:pt x="1333500" y="471487"/>
                  </a:moveTo>
                  <a:lnTo>
                    <a:pt x="1333500" y="542925"/>
                  </a:lnTo>
                  <a:cubicBezTo>
                    <a:pt x="1333500" y="571500"/>
                    <a:pt x="1357313" y="595313"/>
                    <a:pt x="1385888" y="595313"/>
                  </a:cubicBezTo>
                  <a:cubicBezTo>
                    <a:pt x="1409700" y="595313"/>
                    <a:pt x="1428750" y="581025"/>
                    <a:pt x="1433513" y="557212"/>
                  </a:cubicBezTo>
                  <a:cubicBezTo>
                    <a:pt x="1404938" y="519113"/>
                    <a:pt x="1371600" y="490538"/>
                    <a:pt x="1333500" y="471487"/>
                  </a:cubicBezTo>
                  <a:close/>
                  <a:moveTo>
                    <a:pt x="814388" y="1000125"/>
                  </a:moveTo>
                  <a:cubicBezTo>
                    <a:pt x="823913" y="985838"/>
                    <a:pt x="823913" y="966788"/>
                    <a:pt x="814388" y="947738"/>
                  </a:cubicBezTo>
                  <a:cubicBezTo>
                    <a:pt x="804863" y="933450"/>
                    <a:pt x="790575" y="923925"/>
                    <a:pt x="771525" y="923925"/>
                  </a:cubicBezTo>
                  <a:lnTo>
                    <a:pt x="728663" y="923925"/>
                  </a:lnTo>
                  <a:cubicBezTo>
                    <a:pt x="738188" y="957263"/>
                    <a:pt x="752475" y="995363"/>
                    <a:pt x="771525" y="1028700"/>
                  </a:cubicBezTo>
                  <a:lnTo>
                    <a:pt x="776287" y="1028700"/>
                  </a:lnTo>
                  <a:cubicBezTo>
                    <a:pt x="785813" y="1028700"/>
                    <a:pt x="804863" y="1019175"/>
                    <a:pt x="814388" y="1000125"/>
                  </a:cubicBezTo>
                  <a:close/>
                  <a:moveTo>
                    <a:pt x="47625" y="771525"/>
                  </a:moveTo>
                  <a:cubicBezTo>
                    <a:pt x="57150" y="771525"/>
                    <a:pt x="71437" y="766763"/>
                    <a:pt x="76200" y="762000"/>
                  </a:cubicBezTo>
                  <a:cubicBezTo>
                    <a:pt x="95250" y="752475"/>
                    <a:pt x="100012" y="733425"/>
                    <a:pt x="100012" y="719138"/>
                  </a:cubicBezTo>
                  <a:lnTo>
                    <a:pt x="100012" y="633413"/>
                  </a:lnTo>
                  <a:cubicBezTo>
                    <a:pt x="61912" y="647700"/>
                    <a:pt x="28575" y="666750"/>
                    <a:pt x="0" y="695325"/>
                  </a:cubicBezTo>
                  <a:lnTo>
                    <a:pt x="0" y="719138"/>
                  </a:lnTo>
                  <a:cubicBezTo>
                    <a:pt x="0" y="747713"/>
                    <a:pt x="23813" y="771525"/>
                    <a:pt x="47625" y="771525"/>
                  </a:cubicBezTo>
                  <a:close/>
                  <a:moveTo>
                    <a:pt x="461963" y="923925"/>
                  </a:moveTo>
                  <a:cubicBezTo>
                    <a:pt x="433387" y="923925"/>
                    <a:pt x="409575" y="947738"/>
                    <a:pt x="409575" y="976313"/>
                  </a:cubicBezTo>
                  <a:cubicBezTo>
                    <a:pt x="409575" y="1004888"/>
                    <a:pt x="433387" y="1028700"/>
                    <a:pt x="461963" y="1028700"/>
                  </a:cubicBezTo>
                  <a:lnTo>
                    <a:pt x="495300" y="1028700"/>
                  </a:lnTo>
                  <a:cubicBezTo>
                    <a:pt x="504825" y="995363"/>
                    <a:pt x="514350" y="962025"/>
                    <a:pt x="514350" y="923925"/>
                  </a:cubicBezTo>
                  <a:lnTo>
                    <a:pt x="461963" y="923925"/>
                  </a:lnTo>
                  <a:close/>
                  <a:moveTo>
                    <a:pt x="561975" y="0"/>
                  </a:moveTo>
                  <a:cubicBezTo>
                    <a:pt x="542925" y="0"/>
                    <a:pt x="528638" y="9525"/>
                    <a:pt x="519113" y="23813"/>
                  </a:cubicBezTo>
                  <a:cubicBezTo>
                    <a:pt x="509587" y="38100"/>
                    <a:pt x="509587" y="57150"/>
                    <a:pt x="519113" y="76200"/>
                  </a:cubicBezTo>
                  <a:cubicBezTo>
                    <a:pt x="528638" y="90488"/>
                    <a:pt x="542925" y="100012"/>
                    <a:pt x="561975" y="100012"/>
                  </a:cubicBezTo>
                  <a:lnTo>
                    <a:pt x="614363" y="100012"/>
                  </a:lnTo>
                  <a:lnTo>
                    <a:pt x="614363" y="0"/>
                  </a:lnTo>
                  <a:lnTo>
                    <a:pt x="561975" y="0"/>
                  </a:lnTo>
                  <a:close/>
                  <a:moveTo>
                    <a:pt x="614363" y="257175"/>
                  </a:moveTo>
                  <a:lnTo>
                    <a:pt x="614363" y="204788"/>
                  </a:lnTo>
                  <a:lnTo>
                    <a:pt x="561975" y="204788"/>
                  </a:lnTo>
                  <a:cubicBezTo>
                    <a:pt x="533400" y="204788"/>
                    <a:pt x="509587" y="228600"/>
                    <a:pt x="509587" y="257175"/>
                  </a:cubicBezTo>
                  <a:cubicBezTo>
                    <a:pt x="509587" y="285750"/>
                    <a:pt x="533400" y="309563"/>
                    <a:pt x="561975" y="309563"/>
                  </a:cubicBezTo>
                  <a:lnTo>
                    <a:pt x="566738" y="309563"/>
                  </a:lnTo>
                  <a:cubicBezTo>
                    <a:pt x="595313" y="304800"/>
                    <a:pt x="614363" y="285750"/>
                    <a:pt x="614363" y="25717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图形 30"/>
          <p:cNvSpPr/>
          <p:nvPr/>
        </p:nvSpPr>
        <p:spPr>
          <a:xfrm>
            <a:off x="10020417" y="5665477"/>
            <a:ext cx="731764" cy="836222"/>
          </a:xfrm>
          <a:custGeom>
            <a:avLst/>
            <a:gdLst>
              <a:gd name="connsiteX0" fmla="*/ 653830 w 1483434"/>
              <a:gd name="connsiteY0" fmla="*/ 983970 h 1695198"/>
              <a:gd name="connsiteX1" fmla="*/ 613886 w 1483434"/>
              <a:gd name="connsiteY1" fmla="*/ 946206 h 1695198"/>
              <a:gd name="connsiteX2" fmla="*/ 361605 w 1483434"/>
              <a:gd name="connsiteY2" fmla="*/ 946206 h 1695198"/>
              <a:gd name="connsiteX3" fmla="*/ 321659 w 1483434"/>
              <a:gd name="connsiteY3" fmla="*/ 983970 h 1695198"/>
              <a:gd name="connsiteX4" fmla="*/ 361605 w 1483434"/>
              <a:gd name="connsiteY4" fmla="*/ 1023833 h 1695198"/>
              <a:gd name="connsiteX5" fmla="*/ 613886 w 1483434"/>
              <a:gd name="connsiteY5" fmla="*/ 1023833 h 1695198"/>
              <a:gd name="connsiteX6" fmla="*/ 653830 w 1483434"/>
              <a:gd name="connsiteY6" fmla="*/ 983970 h 1695198"/>
              <a:gd name="connsiteX7" fmla="*/ 653830 w 1483434"/>
              <a:gd name="connsiteY7" fmla="*/ 983970 h 1695198"/>
              <a:gd name="connsiteX8" fmla="*/ 1120553 w 1483434"/>
              <a:gd name="connsiteY8" fmla="*/ 883265 h 1695198"/>
              <a:gd name="connsiteX9" fmla="*/ 1120553 w 1483434"/>
              <a:gd name="connsiteY9" fmla="*/ 883265 h 1695198"/>
              <a:gd name="connsiteX10" fmla="*/ 964978 w 1483434"/>
              <a:gd name="connsiteY10" fmla="*/ 818227 h 1695198"/>
              <a:gd name="connsiteX11" fmla="*/ 809404 w 1483434"/>
              <a:gd name="connsiteY11" fmla="*/ 883265 h 1695198"/>
              <a:gd name="connsiteX12" fmla="*/ 744232 w 1483434"/>
              <a:gd name="connsiteY12" fmla="*/ 1038519 h 1695198"/>
              <a:gd name="connsiteX13" fmla="*/ 761051 w 1483434"/>
              <a:gd name="connsiteY13" fmla="*/ 1122439 h 1695198"/>
              <a:gd name="connsiteX14" fmla="*/ 622295 w 1483434"/>
              <a:gd name="connsiteY14" fmla="*/ 1365810 h 1695198"/>
              <a:gd name="connsiteX15" fmla="*/ 615989 w 1483434"/>
              <a:gd name="connsiteY15" fmla="*/ 1397280 h 1695198"/>
              <a:gd name="connsiteX16" fmla="*/ 664342 w 1483434"/>
              <a:gd name="connsiteY16" fmla="*/ 1424555 h 1695198"/>
              <a:gd name="connsiteX17" fmla="*/ 773664 w 1483434"/>
              <a:gd name="connsiteY17" fmla="*/ 1395182 h 1695198"/>
              <a:gd name="connsiteX18" fmla="*/ 803098 w 1483434"/>
              <a:gd name="connsiteY18" fmla="*/ 1506377 h 1695198"/>
              <a:gd name="connsiteX19" fmla="*/ 822019 w 1483434"/>
              <a:gd name="connsiteY19" fmla="*/ 1529454 h 1695198"/>
              <a:gd name="connsiteX20" fmla="*/ 874578 w 1483434"/>
              <a:gd name="connsiteY20" fmla="*/ 1514769 h 1695198"/>
              <a:gd name="connsiteX21" fmla="*/ 964978 w 1483434"/>
              <a:gd name="connsiteY21" fmla="*/ 1359515 h 1695198"/>
              <a:gd name="connsiteX22" fmla="*/ 1053278 w 1483434"/>
              <a:gd name="connsiteY22" fmla="*/ 1512670 h 1695198"/>
              <a:gd name="connsiteX23" fmla="*/ 1078506 w 1483434"/>
              <a:gd name="connsiteY23" fmla="*/ 1533651 h 1695198"/>
              <a:gd name="connsiteX24" fmla="*/ 1126859 w 1483434"/>
              <a:gd name="connsiteY24" fmla="*/ 1506377 h 1695198"/>
              <a:gd name="connsiteX25" fmla="*/ 1156291 w 1483434"/>
              <a:gd name="connsiteY25" fmla="*/ 1395182 h 1695198"/>
              <a:gd name="connsiteX26" fmla="*/ 1265615 w 1483434"/>
              <a:gd name="connsiteY26" fmla="*/ 1424555 h 1695198"/>
              <a:gd name="connsiteX27" fmla="*/ 1295047 w 1483434"/>
              <a:gd name="connsiteY27" fmla="*/ 1420358 h 1695198"/>
              <a:gd name="connsiteX28" fmla="*/ 1309763 w 1483434"/>
              <a:gd name="connsiteY28" fmla="*/ 1367907 h 1695198"/>
              <a:gd name="connsiteX29" fmla="*/ 1168906 w 1483434"/>
              <a:gd name="connsiteY29" fmla="*/ 1124538 h 1695198"/>
              <a:gd name="connsiteX30" fmla="*/ 1185725 w 1483434"/>
              <a:gd name="connsiteY30" fmla="*/ 1040617 h 1695198"/>
              <a:gd name="connsiteX31" fmla="*/ 1120553 w 1483434"/>
              <a:gd name="connsiteY31" fmla="*/ 883265 h 1695198"/>
              <a:gd name="connsiteX32" fmla="*/ 1120553 w 1483434"/>
              <a:gd name="connsiteY32" fmla="*/ 883265 h 1695198"/>
              <a:gd name="connsiteX33" fmla="*/ 931341 w 1483434"/>
              <a:gd name="connsiteY33" fmla="*/ 1260909 h 1695198"/>
              <a:gd name="connsiteX34" fmla="*/ 931341 w 1483434"/>
              <a:gd name="connsiteY34" fmla="*/ 1260909 h 1695198"/>
              <a:gd name="connsiteX35" fmla="*/ 855657 w 1483434"/>
              <a:gd name="connsiteY35" fmla="*/ 1393083 h 1695198"/>
              <a:gd name="connsiteX36" fmla="*/ 838838 w 1483434"/>
              <a:gd name="connsiteY36" fmla="*/ 1336437 h 1695198"/>
              <a:gd name="connsiteX37" fmla="*/ 790483 w 1483434"/>
              <a:gd name="connsiteY37" fmla="*/ 1309163 h 1695198"/>
              <a:gd name="connsiteX38" fmla="*/ 790483 w 1483434"/>
              <a:gd name="connsiteY38" fmla="*/ 1309163 h 1695198"/>
              <a:gd name="connsiteX39" fmla="*/ 733720 w 1483434"/>
              <a:gd name="connsiteY39" fmla="*/ 1323848 h 1695198"/>
              <a:gd name="connsiteX40" fmla="*/ 807301 w 1483434"/>
              <a:gd name="connsiteY40" fmla="*/ 1195871 h 1695198"/>
              <a:gd name="connsiteX41" fmla="*/ 807301 w 1483434"/>
              <a:gd name="connsiteY41" fmla="*/ 1195871 h 1695198"/>
              <a:gd name="connsiteX42" fmla="*/ 929238 w 1483434"/>
              <a:gd name="connsiteY42" fmla="*/ 1258811 h 1695198"/>
              <a:gd name="connsiteX43" fmla="*/ 929238 w 1483434"/>
              <a:gd name="connsiteY43" fmla="*/ 1258811 h 1695198"/>
              <a:gd name="connsiteX44" fmla="*/ 929238 w 1483434"/>
              <a:gd name="connsiteY44" fmla="*/ 1258811 h 1695198"/>
              <a:gd name="connsiteX45" fmla="*/ 931341 w 1483434"/>
              <a:gd name="connsiteY45" fmla="*/ 1260909 h 1695198"/>
              <a:gd name="connsiteX46" fmla="*/ 931341 w 1483434"/>
              <a:gd name="connsiteY46" fmla="*/ 1260909 h 1695198"/>
              <a:gd name="connsiteX47" fmla="*/ 847247 w 1483434"/>
              <a:gd name="connsiteY47" fmla="*/ 1118244 h 1695198"/>
              <a:gd name="connsiteX48" fmla="*/ 847247 w 1483434"/>
              <a:gd name="connsiteY48" fmla="*/ 1118244 h 1695198"/>
              <a:gd name="connsiteX49" fmla="*/ 845144 w 1483434"/>
              <a:gd name="connsiteY49" fmla="*/ 1116146 h 1695198"/>
              <a:gd name="connsiteX50" fmla="*/ 845144 w 1483434"/>
              <a:gd name="connsiteY50" fmla="*/ 1116146 h 1695198"/>
              <a:gd name="connsiteX51" fmla="*/ 822019 w 1483434"/>
              <a:gd name="connsiteY51" fmla="*/ 1038519 h 1695198"/>
              <a:gd name="connsiteX52" fmla="*/ 864066 w 1483434"/>
              <a:gd name="connsiteY52" fmla="*/ 937814 h 1695198"/>
              <a:gd name="connsiteX53" fmla="*/ 964978 w 1483434"/>
              <a:gd name="connsiteY53" fmla="*/ 895854 h 1695198"/>
              <a:gd name="connsiteX54" fmla="*/ 1065891 w 1483434"/>
              <a:gd name="connsiteY54" fmla="*/ 937814 h 1695198"/>
              <a:gd name="connsiteX55" fmla="*/ 1107938 w 1483434"/>
              <a:gd name="connsiteY55" fmla="*/ 1038519 h 1695198"/>
              <a:gd name="connsiteX56" fmla="*/ 1067994 w 1483434"/>
              <a:gd name="connsiteY56" fmla="*/ 1137125 h 1695198"/>
              <a:gd name="connsiteX57" fmla="*/ 1065891 w 1483434"/>
              <a:gd name="connsiteY57" fmla="*/ 1139223 h 1695198"/>
              <a:gd name="connsiteX58" fmla="*/ 847247 w 1483434"/>
              <a:gd name="connsiteY58" fmla="*/ 1118244 h 1695198"/>
              <a:gd name="connsiteX59" fmla="*/ 847247 w 1483434"/>
              <a:gd name="connsiteY59" fmla="*/ 1118244 h 1695198"/>
              <a:gd name="connsiteX60" fmla="*/ 1196237 w 1483434"/>
              <a:gd name="connsiteY60" fmla="*/ 1323848 h 1695198"/>
              <a:gd name="connsiteX61" fmla="*/ 1196237 w 1483434"/>
              <a:gd name="connsiteY61" fmla="*/ 1323848 h 1695198"/>
              <a:gd name="connsiteX62" fmla="*/ 1139472 w 1483434"/>
              <a:gd name="connsiteY62" fmla="*/ 1307064 h 1695198"/>
              <a:gd name="connsiteX63" fmla="*/ 1091119 w 1483434"/>
              <a:gd name="connsiteY63" fmla="*/ 1334339 h 1695198"/>
              <a:gd name="connsiteX64" fmla="*/ 1076403 w 1483434"/>
              <a:gd name="connsiteY64" fmla="*/ 1390987 h 1695198"/>
              <a:gd name="connsiteX65" fmla="*/ 1000719 w 1483434"/>
              <a:gd name="connsiteY65" fmla="*/ 1258811 h 1695198"/>
              <a:gd name="connsiteX66" fmla="*/ 998616 w 1483434"/>
              <a:gd name="connsiteY66" fmla="*/ 1254615 h 1695198"/>
              <a:gd name="connsiteX67" fmla="*/ 998616 w 1483434"/>
              <a:gd name="connsiteY67" fmla="*/ 1254615 h 1695198"/>
              <a:gd name="connsiteX68" fmla="*/ 998616 w 1483434"/>
              <a:gd name="connsiteY68" fmla="*/ 1254615 h 1695198"/>
              <a:gd name="connsiteX69" fmla="*/ 1000719 w 1483434"/>
              <a:gd name="connsiteY69" fmla="*/ 1254615 h 1695198"/>
              <a:gd name="connsiteX70" fmla="*/ 1000719 w 1483434"/>
              <a:gd name="connsiteY70" fmla="*/ 1254615 h 1695198"/>
              <a:gd name="connsiteX71" fmla="*/ 1120553 w 1483434"/>
              <a:gd name="connsiteY71" fmla="*/ 1193773 h 1695198"/>
              <a:gd name="connsiteX72" fmla="*/ 1120553 w 1483434"/>
              <a:gd name="connsiteY72" fmla="*/ 1193773 h 1695198"/>
              <a:gd name="connsiteX73" fmla="*/ 1196237 w 1483434"/>
              <a:gd name="connsiteY73" fmla="*/ 1323848 h 1695198"/>
              <a:gd name="connsiteX74" fmla="*/ 1196237 w 1483434"/>
              <a:gd name="connsiteY74" fmla="*/ 1323848 h 1695198"/>
              <a:gd name="connsiteX75" fmla="*/ 1465337 w 1483434"/>
              <a:gd name="connsiteY75" fmla="*/ 493034 h 1695198"/>
              <a:gd name="connsiteX76" fmla="*/ 1465337 w 1483434"/>
              <a:gd name="connsiteY76" fmla="*/ 493034 h 1695198"/>
              <a:gd name="connsiteX77" fmla="*/ 994410 w 1483434"/>
              <a:gd name="connsiteY77" fmla="*/ 18882 h 1695198"/>
              <a:gd name="connsiteX78" fmla="*/ 948160 w 1483434"/>
              <a:gd name="connsiteY78" fmla="*/ 0 h 1695198"/>
              <a:gd name="connsiteX79" fmla="*/ 174496 w 1483434"/>
              <a:gd name="connsiteY79" fmla="*/ 0 h 1695198"/>
              <a:gd name="connsiteX80" fmla="*/ 50456 w 1483434"/>
              <a:gd name="connsiteY80" fmla="*/ 50352 h 1695198"/>
              <a:gd name="connsiteX81" fmla="*/ 0 w 1483434"/>
              <a:gd name="connsiteY81" fmla="*/ 174136 h 1695198"/>
              <a:gd name="connsiteX82" fmla="*/ 0 w 1483434"/>
              <a:gd name="connsiteY82" fmla="*/ 1521062 h 1695198"/>
              <a:gd name="connsiteX83" fmla="*/ 50456 w 1483434"/>
              <a:gd name="connsiteY83" fmla="*/ 1644846 h 1695198"/>
              <a:gd name="connsiteX84" fmla="*/ 50456 w 1483434"/>
              <a:gd name="connsiteY84" fmla="*/ 1644846 h 1695198"/>
              <a:gd name="connsiteX85" fmla="*/ 50456 w 1483434"/>
              <a:gd name="connsiteY85" fmla="*/ 1644846 h 1695198"/>
              <a:gd name="connsiteX86" fmla="*/ 174496 w 1483434"/>
              <a:gd name="connsiteY86" fmla="*/ 1695199 h 1695198"/>
              <a:gd name="connsiteX87" fmla="*/ 1309763 w 1483434"/>
              <a:gd name="connsiteY87" fmla="*/ 1695199 h 1695198"/>
              <a:gd name="connsiteX88" fmla="*/ 1431699 w 1483434"/>
              <a:gd name="connsiteY88" fmla="*/ 1644846 h 1695198"/>
              <a:gd name="connsiteX89" fmla="*/ 1431699 w 1483434"/>
              <a:gd name="connsiteY89" fmla="*/ 1644846 h 1695198"/>
              <a:gd name="connsiteX90" fmla="*/ 1431699 w 1483434"/>
              <a:gd name="connsiteY90" fmla="*/ 1644846 h 1695198"/>
              <a:gd name="connsiteX91" fmla="*/ 1482156 w 1483434"/>
              <a:gd name="connsiteY91" fmla="*/ 1521062 h 1695198"/>
              <a:gd name="connsiteX92" fmla="*/ 1482156 w 1483434"/>
              <a:gd name="connsiteY92" fmla="*/ 537093 h 1695198"/>
              <a:gd name="connsiteX93" fmla="*/ 1465337 w 1483434"/>
              <a:gd name="connsiteY93" fmla="*/ 493034 h 1695198"/>
              <a:gd name="connsiteX94" fmla="*/ 1465337 w 1483434"/>
              <a:gd name="connsiteY94" fmla="*/ 493034 h 1695198"/>
              <a:gd name="connsiteX95" fmla="*/ 986001 w 1483434"/>
              <a:gd name="connsiteY95" fmla="*/ 197214 h 1695198"/>
              <a:gd name="connsiteX96" fmla="*/ 986001 w 1483434"/>
              <a:gd name="connsiteY96" fmla="*/ 197214 h 1695198"/>
              <a:gd name="connsiteX97" fmla="*/ 1288740 w 1483434"/>
              <a:gd name="connsiteY97" fmla="*/ 499328 h 1695198"/>
              <a:gd name="connsiteX98" fmla="*/ 1057482 w 1483434"/>
              <a:gd name="connsiteY98" fmla="*/ 499328 h 1695198"/>
              <a:gd name="connsiteX99" fmla="*/ 1007025 w 1483434"/>
              <a:gd name="connsiteY99" fmla="*/ 478348 h 1695198"/>
              <a:gd name="connsiteX100" fmla="*/ 1004922 w 1483434"/>
              <a:gd name="connsiteY100" fmla="*/ 476250 h 1695198"/>
              <a:gd name="connsiteX101" fmla="*/ 986001 w 1483434"/>
              <a:gd name="connsiteY101" fmla="*/ 427996 h 1695198"/>
              <a:gd name="connsiteX102" fmla="*/ 986001 w 1483434"/>
              <a:gd name="connsiteY102" fmla="*/ 197214 h 1695198"/>
              <a:gd name="connsiteX103" fmla="*/ 986001 w 1483434"/>
              <a:gd name="connsiteY103" fmla="*/ 197214 h 1695198"/>
              <a:gd name="connsiteX104" fmla="*/ 1356015 w 1483434"/>
              <a:gd name="connsiteY104" fmla="*/ 1521062 h 1695198"/>
              <a:gd name="connsiteX105" fmla="*/ 1356015 w 1483434"/>
              <a:gd name="connsiteY105" fmla="*/ 1521062 h 1695198"/>
              <a:gd name="connsiteX106" fmla="*/ 1343402 w 1483434"/>
              <a:gd name="connsiteY106" fmla="*/ 1552534 h 1695198"/>
              <a:gd name="connsiteX107" fmla="*/ 1311865 w 1483434"/>
              <a:gd name="connsiteY107" fmla="*/ 1567220 h 1695198"/>
              <a:gd name="connsiteX108" fmla="*/ 176597 w 1483434"/>
              <a:gd name="connsiteY108" fmla="*/ 1567220 h 1695198"/>
              <a:gd name="connsiteX109" fmla="*/ 145062 w 1483434"/>
              <a:gd name="connsiteY109" fmla="*/ 1552534 h 1695198"/>
              <a:gd name="connsiteX110" fmla="*/ 132449 w 1483434"/>
              <a:gd name="connsiteY110" fmla="*/ 1521062 h 1695198"/>
              <a:gd name="connsiteX111" fmla="*/ 132449 w 1483434"/>
              <a:gd name="connsiteY111" fmla="*/ 174136 h 1695198"/>
              <a:gd name="connsiteX112" fmla="*/ 145062 w 1483434"/>
              <a:gd name="connsiteY112" fmla="*/ 142665 h 1695198"/>
              <a:gd name="connsiteX113" fmla="*/ 176597 w 1483434"/>
              <a:gd name="connsiteY113" fmla="*/ 130077 h 1695198"/>
              <a:gd name="connsiteX114" fmla="*/ 910317 w 1483434"/>
              <a:gd name="connsiteY114" fmla="*/ 130077 h 1695198"/>
              <a:gd name="connsiteX115" fmla="*/ 910317 w 1483434"/>
              <a:gd name="connsiteY115" fmla="*/ 425898 h 1695198"/>
              <a:gd name="connsiteX116" fmla="*/ 952363 w 1483434"/>
              <a:gd name="connsiteY116" fmla="*/ 528701 h 1695198"/>
              <a:gd name="connsiteX117" fmla="*/ 956569 w 1483434"/>
              <a:gd name="connsiteY117" fmla="*/ 532896 h 1695198"/>
              <a:gd name="connsiteX118" fmla="*/ 1061687 w 1483434"/>
              <a:gd name="connsiteY118" fmla="*/ 576954 h 1695198"/>
              <a:gd name="connsiteX119" fmla="*/ 1360221 w 1483434"/>
              <a:gd name="connsiteY119" fmla="*/ 576954 h 1695198"/>
              <a:gd name="connsiteX120" fmla="*/ 1360221 w 1483434"/>
              <a:gd name="connsiteY120" fmla="*/ 1521062 h 1695198"/>
              <a:gd name="connsiteX121" fmla="*/ 1356015 w 1483434"/>
              <a:gd name="connsiteY121" fmla="*/ 1521062 h 1695198"/>
              <a:gd name="connsiteX122" fmla="*/ 361605 w 1483434"/>
              <a:gd name="connsiteY122" fmla="*/ 669267 h 1695198"/>
              <a:gd name="connsiteX123" fmla="*/ 361605 w 1483434"/>
              <a:gd name="connsiteY123" fmla="*/ 669267 h 1695198"/>
              <a:gd name="connsiteX124" fmla="*/ 361605 w 1483434"/>
              <a:gd name="connsiteY124" fmla="*/ 669267 h 1695198"/>
              <a:gd name="connsiteX125" fmla="*/ 359502 w 1483434"/>
              <a:gd name="connsiteY125" fmla="*/ 669267 h 1695198"/>
              <a:gd name="connsiteX126" fmla="*/ 359502 w 1483434"/>
              <a:gd name="connsiteY126" fmla="*/ 669267 h 1695198"/>
              <a:gd name="connsiteX127" fmla="*/ 359502 w 1483434"/>
              <a:gd name="connsiteY127" fmla="*/ 669267 h 1695198"/>
              <a:gd name="connsiteX128" fmla="*/ 359502 w 1483434"/>
              <a:gd name="connsiteY128" fmla="*/ 669267 h 1695198"/>
              <a:gd name="connsiteX129" fmla="*/ 359502 w 1483434"/>
              <a:gd name="connsiteY129" fmla="*/ 669267 h 1695198"/>
              <a:gd name="connsiteX130" fmla="*/ 359502 w 1483434"/>
              <a:gd name="connsiteY130" fmla="*/ 669267 h 1695198"/>
              <a:gd name="connsiteX131" fmla="*/ 359502 w 1483434"/>
              <a:gd name="connsiteY131" fmla="*/ 669267 h 1695198"/>
              <a:gd name="connsiteX132" fmla="*/ 359502 w 1483434"/>
              <a:gd name="connsiteY132" fmla="*/ 669267 h 1695198"/>
              <a:gd name="connsiteX133" fmla="*/ 359502 w 1483434"/>
              <a:gd name="connsiteY133" fmla="*/ 669267 h 1695198"/>
              <a:gd name="connsiteX134" fmla="*/ 359502 w 1483434"/>
              <a:gd name="connsiteY134" fmla="*/ 669267 h 1695198"/>
              <a:gd name="connsiteX135" fmla="*/ 359502 w 1483434"/>
              <a:gd name="connsiteY135" fmla="*/ 669267 h 1695198"/>
              <a:gd name="connsiteX136" fmla="*/ 359502 w 1483434"/>
              <a:gd name="connsiteY136" fmla="*/ 669267 h 1695198"/>
              <a:gd name="connsiteX137" fmla="*/ 359502 w 1483434"/>
              <a:gd name="connsiteY137" fmla="*/ 669267 h 1695198"/>
              <a:gd name="connsiteX138" fmla="*/ 359502 w 1483434"/>
              <a:gd name="connsiteY138" fmla="*/ 669267 h 1695198"/>
              <a:gd name="connsiteX139" fmla="*/ 359502 w 1483434"/>
              <a:gd name="connsiteY139" fmla="*/ 669267 h 1695198"/>
              <a:gd name="connsiteX140" fmla="*/ 359502 w 1483434"/>
              <a:gd name="connsiteY140" fmla="*/ 669267 h 1695198"/>
              <a:gd name="connsiteX141" fmla="*/ 359502 w 1483434"/>
              <a:gd name="connsiteY141" fmla="*/ 669267 h 1695198"/>
              <a:gd name="connsiteX142" fmla="*/ 359502 w 1483434"/>
              <a:gd name="connsiteY142" fmla="*/ 669267 h 1695198"/>
              <a:gd name="connsiteX143" fmla="*/ 359502 w 1483434"/>
              <a:gd name="connsiteY143" fmla="*/ 669267 h 1695198"/>
              <a:gd name="connsiteX144" fmla="*/ 359502 w 1483434"/>
              <a:gd name="connsiteY144" fmla="*/ 669267 h 1695198"/>
              <a:gd name="connsiteX145" fmla="*/ 359502 w 1483434"/>
              <a:gd name="connsiteY145" fmla="*/ 669267 h 1695198"/>
              <a:gd name="connsiteX146" fmla="*/ 359502 w 1483434"/>
              <a:gd name="connsiteY146" fmla="*/ 669267 h 1695198"/>
              <a:gd name="connsiteX147" fmla="*/ 359502 w 1483434"/>
              <a:gd name="connsiteY147" fmla="*/ 669267 h 1695198"/>
              <a:gd name="connsiteX148" fmla="*/ 359502 w 1483434"/>
              <a:gd name="connsiteY148" fmla="*/ 669267 h 1695198"/>
              <a:gd name="connsiteX149" fmla="*/ 359502 w 1483434"/>
              <a:gd name="connsiteY149" fmla="*/ 671365 h 1695198"/>
              <a:gd name="connsiteX150" fmla="*/ 359502 w 1483434"/>
              <a:gd name="connsiteY150" fmla="*/ 671365 h 1695198"/>
              <a:gd name="connsiteX151" fmla="*/ 359502 w 1483434"/>
              <a:gd name="connsiteY151" fmla="*/ 671365 h 1695198"/>
              <a:gd name="connsiteX152" fmla="*/ 359502 w 1483434"/>
              <a:gd name="connsiteY152" fmla="*/ 671365 h 1695198"/>
              <a:gd name="connsiteX153" fmla="*/ 357399 w 1483434"/>
              <a:gd name="connsiteY153" fmla="*/ 671365 h 1695198"/>
              <a:gd name="connsiteX154" fmla="*/ 357399 w 1483434"/>
              <a:gd name="connsiteY154" fmla="*/ 671365 h 1695198"/>
              <a:gd name="connsiteX155" fmla="*/ 357399 w 1483434"/>
              <a:gd name="connsiteY155" fmla="*/ 671365 h 1695198"/>
              <a:gd name="connsiteX156" fmla="*/ 357399 w 1483434"/>
              <a:gd name="connsiteY156" fmla="*/ 671365 h 1695198"/>
              <a:gd name="connsiteX157" fmla="*/ 357399 w 1483434"/>
              <a:gd name="connsiteY157" fmla="*/ 671365 h 1695198"/>
              <a:gd name="connsiteX158" fmla="*/ 357399 w 1483434"/>
              <a:gd name="connsiteY158" fmla="*/ 671365 h 1695198"/>
              <a:gd name="connsiteX159" fmla="*/ 357399 w 1483434"/>
              <a:gd name="connsiteY159" fmla="*/ 671365 h 1695198"/>
              <a:gd name="connsiteX160" fmla="*/ 357399 w 1483434"/>
              <a:gd name="connsiteY160" fmla="*/ 671365 h 1695198"/>
              <a:gd name="connsiteX161" fmla="*/ 357399 w 1483434"/>
              <a:gd name="connsiteY161" fmla="*/ 671365 h 1695198"/>
              <a:gd name="connsiteX162" fmla="*/ 357399 w 1483434"/>
              <a:gd name="connsiteY162" fmla="*/ 671365 h 1695198"/>
              <a:gd name="connsiteX163" fmla="*/ 357399 w 1483434"/>
              <a:gd name="connsiteY163" fmla="*/ 671365 h 1695198"/>
              <a:gd name="connsiteX164" fmla="*/ 357399 w 1483434"/>
              <a:gd name="connsiteY164" fmla="*/ 671365 h 1695198"/>
              <a:gd name="connsiteX165" fmla="*/ 357399 w 1483434"/>
              <a:gd name="connsiteY165" fmla="*/ 671365 h 1695198"/>
              <a:gd name="connsiteX166" fmla="*/ 357399 w 1483434"/>
              <a:gd name="connsiteY166" fmla="*/ 671365 h 1695198"/>
              <a:gd name="connsiteX167" fmla="*/ 357399 w 1483434"/>
              <a:gd name="connsiteY167" fmla="*/ 671365 h 1695198"/>
              <a:gd name="connsiteX168" fmla="*/ 357399 w 1483434"/>
              <a:gd name="connsiteY168" fmla="*/ 673464 h 1695198"/>
              <a:gd name="connsiteX169" fmla="*/ 357399 w 1483434"/>
              <a:gd name="connsiteY169" fmla="*/ 673464 h 1695198"/>
              <a:gd name="connsiteX170" fmla="*/ 357399 w 1483434"/>
              <a:gd name="connsiteY170" fmla="*/ 673464 h 1695198"/>
              <a:gd name="connsiteX171" fmla="*/ 357399 w 1483434"/>
              <a:gd name="connsiteY171" fmla="*/ 673464 h 1695198"/>
              <a:gd name="connsiteX172" fmla="*/ 355296 w 1483434"/>
              <a:gd name="connsiteY172" fmla="*/ 673464 h 1695198"/>
              <a:gd name="connsiteX173" fmla="*/ 355296 w 1483434"/>
              <a:gd name="connsiteY173" fmla="*/ 673464 h 1695198"/>
              <a:gd name="connsiteX174" fmla="*/ 355296 w 1483434"/>
              <a:gd name="connsiteY174" fmla="*/ 673464 h 1695198"/>
              <a:gd name="connsiteX175" fmla="*/ 355296 w 1483434"/>
              <a:gd name="connsiteY175" fmla="*/ 673464 h 1695198"/>
              <a:gd name="connsiteX176" fmla="*/ 355296 w 1483434"/>
              <a:gd name="connsiteY176" fmla="*/ 673464 h 1695198"/>
              <a:gd name="connsiteX177" fmla="*/ 355296 w 1483434"/>
              <a:gd name="connsiteY177" fmla="*/ 675562 h 1695198"/>
              <a:gd name="connsiteX178" fmla="*/ 355296 w 1483434"/>
              <a:gd name="connsiteY178" fmla="*/ 675562 h 1695198"/>
              <a:gd name="connsiteX179" fmla="*/ 355296 w 1483434"/>
              <a:gd name="connsiteY179" fmla="*/ 675562 h 1695198"/>
              <a:gd name="connsiteX180" fmla="*/ 355296 w 1483434"/>
              <a:gd name="connsiteY180" fmla="*/ 675562 h 1695198"/>
              <a:gd name="connsiteX181" fmla="*/ 355296 w 1483434"/>
              <a:gd name="connsiteY181" fmla="*/ 675562 h 1695198"/>
              <a:gd name="connsiteX182" fmla="*/ 355296 w 1483434"/>
              <a:gd name="connsiteY182" fmla="*/ 675562 h 1695198"/>
              <a:gd name="connsiteX183" fmla="*/ 355296 w 1483434"/>
              <a:gd name="connsiteY183" fmla="*/ 675562 h 1695198"/>
              <a:gd name="connsiteX184" fmla="*/ 355296 w 1483434"/>
              <a:gd name="connsiteY184" fmla="*/ 675562 h 1695198"/>
              <a:gd name="connsiteX185" fmla="*/ 355296 w 1483434"/>
              <a:gd name="connsiteY185" fmla="*/ 675562 h 1695198"/>
              <a:gd name="connsiteX186" fmla="*/ 355296 w 1483434"/>
              <a:gd name="connsiteY186" fmla="*/ 675562 h 1695198"/>
              <a:gd name="connsiteX187" fmla="*/ 355296 w 1483434"/>
              <a:gd name="connsiteY187" fmla="*/ 675562 h 1695198"/>
              <a:gd name="connsiteX188" fmla="*/ 355296 w 1483434"/>
              <a:gd name="connsiteY188" fmla="*/ 675562 h 1695198"/>
              <a:gd name="connsiteX189" fmla="*/ 355296 w 1483434"/>
              <a:gd name="connsiteY189" fmla="*/ 675562 h 1695198"/>
              <a:gd name="connsiteX190" fmla="*/ 355296 w 1483434"/>
              <a:gd name="connsiteY190" fmla="*/ 675562 h 1695198"/>
              <a:gd name="connsiteX191" fmla="*/ 355296 w 1483434"/>
              <a:gd name="connsiteY191" fmla="*/ 675562 h 1695198"/>
              <a:gd name="connsiteX192" fmla="*/ 355296 w 1483434"/>
              <a:gd name="connsiteY192" fmla="*/ 675562 h 1695198"/>
              <a:gd name="connsiteX193" fmla="*/ 355296 w 1483434"/>
              <a:gd name="connsiteY193" fmla="*/ 675562 h 1695198"/>
              <a:gd name="connsiteX194" fmla="*/ 355296 w 1483434"/>
              <a:gd name="connsiteY194" fmla="*/ 675562 h 1695198"/>
              <a:gd name="connsiteX195" fmla="*/ 355296 w 1483434"/>
              <a:gd name="connsiteY195" fmla="*/ 675562 h 1695198"/>
              <a:gd name="connsiteX196" fmla="*/ 355296 w 1483434"/>
              <a:gd name="connsiteY196" fmla="*/ 677659 h 1695198"/>
              <a:gd name="connsiteX197" fmla="*/ 355296 w 1483434"/>
              <a:gd name="connsiteY197" fmla="*/ 677659 h 1695198"/>
              <a:gd name="connsiteX198" fmla="*/ 355296 w 1483434"/>
              <a:gd name="connsiteY198" fmla="*/ 677659 h 1695198"/>
              <a:gd name="connsiteX199" fmla="*/ 355296 w 1483434"/>
              <a:gd name="connsiteY199" fmla="*/ 677659 h 1695198"/>
              <a:gd name="connsiteX200" fmla="*/ 355296 w 1483434"/>
              <a:gd name="connsiteY200" fmla="*/ 677659 h 1695198"/>
              <a:gd name="connsiteX201" fmla="*/ 355296 w 1483434"/>
              <a:gd name="connsiteY201" fmla="*/ 677659 h 1695198"/>
              <a:gd name="connsiteX202" fmla="*/ 355296 w 1483434"/>
              <a:gd name="connsiteY202" fmla="*/ 677659 h 1695198"/>
              <a:gd name="connsiteX203" fmla="*/ 355296 w 1483434"/>
              <a:gd name="connsiteY203" fmla="*/ 677659 h 1695198"/>
              <a:gd name="connsiteX204" fmla="*/ 355296 w 1483434"/>
              <a:gd name="connsiteY204" fmla="*/ 677659 h 1695198"/>
              <a:gd name="connsiteX205" fmla="*/ 355296 w 1483434"/>
              <a:gd name="connsiteY205" fmla="*/ 677659 h 1695198"/>
              <a:gd name="connsiteX206" fmla="*/ 355296 w 1483434"/>
              <a:gd name="connsiteY206" fmla="*/ 677659 h 1695198"/>
              <a:gd name="connsiteX207" fmla="*/ 355296 w 1483434"/>
              <a:gd name="connsiteY207" fmla="*/ 677659 h 1695198"/>
              <a:gd name="connsiteX208" fmla="*/ 355296 w 1483434"/>
              <a:gd name="connsiteY208" fmla="*/ 677659 h 1695198"/>
              <a:gd name="connsiteX209" fmla="*/ 355296 w 1483434"/>
              <a:gd name="connsiteY209" fmla="*/ 677659 h 1695198"/>
              <a:gd name="connsiteX210" fmla="*/ 355296 w 1483434"/>
              <a:gd name="connsiteY210" fmla="*/ 677659 h 1695198"/>
              <a:gd name="connsiteX211" fmla="*/ 355296 w 1483434"/>
              <a:gd name="connsiteY211" fmla="*/ 677659 h 1695198"/>
              <a:gd name="connsiteX212" fmla="*/ 355296 w 1483434"/>
              <a:gd name="connsiteY212" fmla="*/ 677659 h 1695198"/>
              <a:gd name="connsiteX213" fmla="*/ 355296 w 1483434"/>
              <a:gd name="connsiteY213" fmla="*/ 677659 h 1695198"/>
              <a:gd name="connsiteX214" fmla="*/ 355296 w 1483434"/>
              <a:gd name="connsiteY214" fmla="*/ 677659 h 1695198"/>
              <a:gd name="connsiteX215" fmla="*/ 355296 w 1483434"/>
              <a:gd name="connsiteY215" fmla="*/ 677659 h 1695198"/>
              <a:gd name="connsiteX216" fmla="*/ 355296 w 1483434"/>
              <a:gd name="connsiteY216" fmla="*/ 677659 h 1695198"/>
              <a:gd name="connsiteX217" fmla="*/ 355296 w 1483434"/>
              <a:gd name="connsiteY217" fmla="*/ 677659 h 1695198"/>
              <a:gd name="connsiteX218" fmla="*/ 355296 w 1483434"/>
              <a:gd name="connsiteY218" fmla="*/ 677659 h 1695198"/>
              <a:gd name="connsiteX219" fmla="*/ 357399 w 1483434"/>
              <a:gd name="connsiteY219" fmla="*/ 677659 h 1695198"/>
              <a:gd name="connsiteX220" fmla="*/ 357399 w 1483434"/>
              <a:gd name="connsiteY220" fmla="*/ 677659 h 1695198"/>
              <a:gd name="connsiteX221" fmla="*/ 357399 w 1483434"/>
              <a:gd name="connsiteY221" fmla="*/ 677659 h 1695198"/>
              <a:gd name="connsiteX222" fmla="*/ 357399 w 1483434"/>
              <a:gd name="connsiteY222" fmla="*/ 677659 h 1695198"/>
              <a:gd name="connsiteX223" fmla="*/ 357399 w 1483434"/>
              <a:gd name="connsiteY223" fmla="*/ 677659 h 1695198"/>
              <a:gd name="connsiteX224" fmla="*/ 357399 w 1483434"/>
              <a:gd name="connsiteY224" fmla="*/ 677659 h 1695198"/>
              <a:gd name="connsiteX225" fmla="*/ 357399 w 1483434"/>
              <a:gd name="connsiteY225" fmla="*/ 677659 h 1695198"/>
              <a:gd name="connsiteX226" fmla="*/ 357399 w 1483434"/>
              <a:gd name="connsiteY226" fmla="*/ 677659 h 1695198"/>
              <a:gd name="connsiteX227" fmla="*/ 357399 w 1483434"/>
              <a:gd name="connsiteY227" fmla="*/ 677659 h 1695198"/>
              <a:gd name="connsiteX228" fmla="*/ 357399 w 1483434"/>
              <a:gd name="connsiteY228" fmla="*/ 677659 h 1695198"/>
              <a:gd name="connsiteX229" fmla="*/ 357399 w 1483434"/>
              <a:gd name="connsiteY229" fmla="*/ 677659 h 1695198"/>
              <a:gd name="connsiteX230" fmla="*/ 357399 w 1483434"/>
              <a:gd name="connsiteY230" fmla="*/ 677659 h 1695198"/>
              <a:gd name="connsiteX231" fmla="*/ 357399 w 1483434"/>
              <a:gd name="connsiteY231" fmla="*/ 677659 h 1695198"/>
              <a:gd name="connsiteX232" fmla="*/ 357399 w 1483434"/>
              <a:gd name="connsiteY232" fmla="*/ 677659 h 1695198"/>
              <a:gd name="connsiteX233" fmla="*/ 357399 w 1483434"/>
              <a:gd name="connsiteY233" fmla="*/ 677659 h 1695198"/>
              <a:gd name="connsiteX234" fmla="*/ 357399 w 1483434"/>
              <a:gd name="connsiteY234" fmla="*/ 677659 h 1695198"/>
              <a:gd name="connsiteX235" fmla="*/ 357399 w 1483434"/>
              <a:gd name="connsiteY235" fmla="*/ 677659 h 1695198"/>
              <a:gd name="connsiteX236" fmla="*/ 357399 w 1483434"/>
              <a:gd name="connsiteY236" fmla="*/ 677659 h 1695198"/>
              <a:gd name="connsiteX237" fmla="*/ 359502 w 1483434"/>
              <a:gd name="connsiteY237" fmla="*/ 677659 h 1695198"/>
              <a:gd name="connsiteX238" fmla="*/ 359502 w 1483434"/>
              <a:gd name="connsiteY238" fmla="*/ 677659 h 1695198"/>
              <a:gd name="connsiteX239" fmla="*/ 359502 w 1483434"/>
              <a:gd name="connsiteY239" fmla="*/ 677659 h 1695198"/>
              <a:gd name="connsiteX240" fmla="*/ 359502 w 1483434"/>
              <a:gd name="connsiteY240" fmla="*/ 677659 h 1695198"/>
              <a:gd name="connsiteX241" fmla="*/ 359502 w 1483434"/>
              <a:gd name="connsiteY241" fmla="*/ 677659 h 1695198"/>
              <a:gd name="connsiteX242" fmla="*/ 359502 w 1483434"/>
              <a:gd name="connsiteY242" fmla="*/ 677659 h 1695198"/>
              <a:gd name="connsiteX243" fmla="*/ 359502 w 1483434"/>
              <a:gd name="connsiteY243" fmla="*/ 679757 h 1695198"/>
              <a:gd name="connsiteX244" fmla="*/ 359502 w 1483434"/>
              <a:gd name="connsiteY244" fmla="*/ 679757 h 1695198"/>
              <a:gd name="connsiteX245" fmla="*/ 359502 w 1483434"/>
              <a:gd name="connsiteY245" fmla="*/ 679757 h 1695198"/>
              <a:gd name="connsiteX246" fmla="*/ 359502 w 1483434"/>
              <a:gd name="connsiteY246" fmla="*/ 679757 h 1695198"/>
              <a:gd name="connsiteX247" fmla="*/ 359502 w 1483434"/>
              <a:gd name="connsiteY247" fmla="*/ 679757 h 1695198"/>
              <a:gd name="connsiteX248" fmla="*/ 359502 w 1483434"/>
              <a:gd name="connsiteY248" fmla="*/ 679757 h 1695198"/>
              <a:gd name="connsiteX249" fmla="*/ 359502 w 1483434"/>
              <a:gd name="connsiteY249" fmla="*/ 679757 h 1695198"/>
              <a:gd name="connsiteX250" fmla="*/ 359502 w 1483434"/>
              <a:gd name="connsiteY250" fmla="*/ 679757 h 1695198"/>
              <a:gd name="connsiteX251" fmla="*/ 359502 w 1483434"/>
              <a:gd name="connsiteY251" fmla="*/ 679757 h 1695198"/>
              <a:gd name="connsiteX252" fmla="*/ 359502 w 1483434"/>
              <a:gd name="connsiteY252" fmla="*/ 679757 h 1695198"/>
              <a:gd name="connsiteX253" fmla="*/ 359502 w 1483434"/>
              <a:gd name="connsiteY253" fmla="*/ 679757 h 1695198"/>
              <a:gd name="connsiteX254" fmla="*/ 359502 w 1483434"/>
              <a:gd name="connsiteY254" fmla="*/ 679757 h 1695198"/>
              <a:gd name="connsiteX255" fmla="*/ 359502 w 1483434"/>
              <a:gd name="connsiteY255" fmla="*/ 679757 h 1695198"/>
              <a:gd name="connsiteX256" fmla="*/ 359502 w 1483434"/>
              <a:gd name="connsiteY256" fmla="*/ 679757 h 1695198"/>
              <a:gd name="connsiteX257" fmla="*/ 359502 w 1483434"/>
              <a:gd name="connsiteY257" fmla="*/ 679757 h 1695198"/>
              <a:gd name="connsiteX258" fmla="*/ 359502 w 1483434"/>
              <a:gd name="connsiteY258" fmla="*/ 679757 h 1695198"/>
              <a:gd name="connsiteX259" fmla="*/ 359502 w 1483434"/>
              <a:gd name="connsiteY259" fmla="*/ 679757 h 1695198"/>
              <a:gd name="connsiteX260" fmla="*/ 359502 w 1483434"/>
              <a:gd name="connsiteY260" fmla="*/ 679757 h 1695198"/>
              <a:gd name="connsiteX261" fmla="*/ 359502 w 1483434"/>
              <a:gd name="connsiteY261" fmla="*/ 679757 h 1695198"/>
              <a:gd name="connsiteX262" fmla="*/ 359502 w 1483434"/>
              <a:gd name="connsiteY262" fmla="*/ 679757 h 1695198"/>
              <a:gd name="connsiteX263" fmla="*/ 359502 w 1483434"/>
              <a:gd name="connsiteY263" fmla="*/ 679757 h 1695198"/>
              <a:gd name="connsiteX264" fmla="*/ 359502 w 1483434"/>
              <a:gd name="connsiteY264" fmla="*/ 679757 h 1695198"/>
              <a:gd name="connsiteX265" fmla="*/ 359502 w 1483434"/>
              <a:gd name="connsiteY265" fmla="*/ 679757 h 1695198"/>
              <a:gd name="connsiteX266" fmla="*/ 361605 w 1483434"/>
              <a:gd name="connsiteY266" fmla="*/ 679757 h 1695198"/>
              <a:gd name="connsiteX267" fmla="*/ 363706 w 1483434"/>
              <a:gd name="connsiteY267" fmla="*/ 679757 h 1695198"/>
              <a:gd name="connsiteX268" fmla="*/ 363706 w 1483434"/>
              <a:gd name="connsiteY268" fmla="*/ 679757 h 1695198"/>
              <a:gd name="connsiteX269" fmla="*/ 1122654 w 1483434"/>
              <a:gd name="connsiteY269" fmla="*/ 679757 h 1695198"/>
              <a:gd name="connsiteX270" fmla="*/ 1122654 w 1483434"/>
              <a:gd name="connsiteY270" fmla="*/ 679757 h 1695198"/>
              <a:gd name="connsiteX271" fmla="*/ 1122654 w 1483434"/>
              <a:gd name="connsiteY271" fmla="*/ 679757 h 1695198"/>
              <a:gd name="connsiteX272" fmla="*/ 1122654 w 1483434"/>
              <a:gd name="connsiteY272" fmla="*/ 679757 h 1695198"/>
              <a:gd name="connsiteX273" fmla="*/ 1122654 w 1483434"/>
              <a:gd name="connsiteY273" fmla="*/ 679757 h 1695198"/>
              <a:gd name="connsiteX274" fmla="*/ 1122654 w 1483434"/>
              <a:gd name="connsiteY274" fmla="*/ 679757 h 1695198"/>
              <a:gd name="connsiteX275" fmla="*/ 1122654 w 1483434"/>
              <a:gd name="connsiteY275" fmla="*/ 679757 h 1695198"/>
              <a:gd name="connsiteX276" fmla="*/ 1122654 w 1483434"/>
              <a:gd name="connsiteY276" fmla="*/ 679757 h 1695198"/>
              <a:gd name="connsiteX277" fmla="*/ 1124757 w 1483434"/>
              <a:gd name="connsiteY277" fmla="*/ 679757 h 1695198"/>
              <a:gd name="connsiteX278" fmla="*/ 1124757 w 1483434"/>
              <a:gd name="connsiteY278" fmla="*/ 679757 h 1695198"/>
              <a:gd name="connsiteX279" fmla="*/ 1124757 w 1483434"/>
              <a:gd name="connsiteY279" fmla="*/ 679757 h 1695198"/>
              <a:gd name="connsiteX280" fmla="*/ 1124757 w 1483434"/>
              <a:gd name="connsiteY280" fmla="*/ 679757 h 1695198"/>
              <a:gd name="connsiteX281" fmla="*/ 1124757 w 1483434"/>
              <a:gd name="connsiteY281" fmla="*/ 679757 h 1695198"/>
              <a:gd name="connsiteX282" fmla="*/ 1124757 w 1483434"/>
              <a:gd name="connsiteY282" fmla="*/ 679757 h 1695198"/>
              <a:gd name="connsiteX283" fmla="*/ 1124757 w 1483434"/>
              <a:gd name="connsiteY283" fmla="*/ 679757 h 1695198"/>
              <a:gd name="connsiteX284" fmla="*/ 1126859 w 1483434"/>
              <a:gd name="connsiteY284" fmla="*/ 679757 h 1695198"/>
              <a:gd name="connsiteX285" fmla="*/ 1126859 w 1483434"/>
              <a:gd name="connsiteY285" fmla="*/ 679757 h 1695198"/>
              <a:gd name="connsiteX286" fmla="*/ 1126859 w 1483434"/>
              <a:gd name="connsiteY286" fmla="*/ 679757 h 1695198"/>
              <a:gd name="connsiteX287" fmla="*/ 1126859 w 1483434"/>
              <a:gd name="connsiteY287" fmla="*/ 679757 h 1695198"/>
              <a:gd name="connsiteX288" fmla="*/ 1126859 w 1483434"/>
              <a:gd name="connsiteY288" fmla="*/ 679757 h 1695198"/>
              <a:gd name="connsiteX289" fmla="*/ 1126859 w 1483434"/>
              <a:gd name="connsiteY289" fmla="*/ 679757 h 1695198"/>
              <a:gd name="connsiteX290" fmla="*/ 1128962 w 1483434"/>
              <a:gd name="connsiteY290" fmla="*/ 679757 h 1695198"/>
              <a:gd name="connsiteX291" fmla="*/ 1128962 w 1483434"/>
              <a:gd name="connsiteY291" fmla="*/ 679757 h 1695198"/>
              <a:gd name="connsiteX292" fmla="*/ 1128962 w 1483434"/>
              <a:gd name="connsiteY292" fmla="*/ 679757 h 1695198"/>
              <a:gd name="connsiteX293" fmla="*/ 1128962 w 1483434"/>
              <a:gd name="connsiteY293" fmla="*/ 679757 h 1695198"/>
              <a:gd name="connsiteX294" fmla="*/ 1128962 w 1483434"/>
              <a:gd name="connsiteY294" fmla="*/ 679757 h 1695198"/>
              <a:gd name="connsiteX295" fmla="*/ 1128962 w 1483434"/>
              <a:gd name="connsiteY295" fmla="*/ 677659 h 1695198"/>
              <a:gd name="connsiteX296" fmla="*/ 1128962 w 1483434"/>
              <a:gd name="connsiteY296" fmla="*/ 677659 h 1695198"/>
              <a:gd name="connsiteX297" fmla="*/ 1128962 w 1483434"/>
              <a:gd name="connsiteY297" fmla="*/ 677659 h 1695198"/>
              <a:gd name="connsiteX298" fmla="*/ 1128962 w 1483434"/>
              <a:gd name="connsiteY298" fmla="*/ 677659 h 1695198"/>
              <a:gd name="connsiteX299" fmla="*/ 1128962 w 1483434"/>
              <a:gd name="connsiteY299" fmla="*/ 677659 h 1695198"/>
              <a:gd name="connsiteX300" fmla="*/ 1128962 w 1483434"/>
              <a:gd name="connsiteY300" fmla="*/ 677659 h 1695198"/>
              <a:gd name="connsiteX301" fmla="*/ 1128962 w 1483434"/>
              <a:gd name="connsiteY301" fmla="*/ 677659 h 1695198"/>
              <a:gd name="connsiteX302" fmla="*/ 1128962 w 1483434"/>
              <a:gd name="connsiteY302" fmla="*/ 677659 h 1695198"/>
              <a:gd name="connsiteX303" fmla="*/ 1128962 w 1483434"/>
              <a:gd name="connsiteY303" fmla="*/ 677659 h 1695198"/>
              <a:gd name="connsiteX304" fmla="*/ 1128962 w 1483434"/>
              <a:gd name="connsiteY304" fmla="*/ 677659 h 1695198"/>
              <a:gd name="connsiteX305" fmla="*/ 1128962 w 1483434"/>
              <a:gd name="connsiteY305" fmla="*/ 677659 h 1695198"/>
              <a:gd name="connsiteX306" fmla="*/ 1128962 w 1483434"/>
              <a:gd name="connsiteY306" fmla="*/ 677659 h 1695198"/>
              <a:gd name="connsiteX307" fmla="*/ 1131063 w 1483434"/>
              <a:gd name="connsiteY307" fmla="*/ 677659 h 1695198"/>
              <a:gd name="connsiteX308" fmla="*/ 1131063 w 1483434"/>
              <a:gd name="connsiteY308" fmla="*/ 677659 h 1695198"/>
              <a:gd name="connsiteX309" fmla="*/ 1131063 w 1483434"/>
              <a:gd name="connsiteY309" fmla="*/ 677659 h 1695198"/>
              <a:gd name="connsiteX310" fmla="*/ 1131063 w 1483434"/>
              <a:gd name="connsiteY310" fmla="*/ 677659 h 1695198"/>
              <a:gd name="connsiteX311" fmla="*/ 1131063 w 1483434"/>
              <a:gd name="connsiteY311" fmla="*/ 677659 h 1695198"/>
              <a:gd name="connsiteX312" fmla="*/ 1131063 w 1483434"/>
              <a:gd name="connsiteY312" fmla="*/ 677659 h 1695198"/>
              <a:gd name="connsiteX313" fmla="*/ 1131063 w 1483434"/>
              <a:gd name="connsiteY313" fmla="*/ 677659 h 1695198"/>
              <a:gd name="connsiteX314" fmla="*/ 1131063 w 1483434"/>
              <a:gd name="connsiteY314" fmla="*/ 677659 h 1695198"/>
              <a:gd name="connsiteX315" fmla="*/ 1131063 w 1483434"/>
              <a:gd name="connsiteY315" fmla="*/ 677659 h 1695198"/>
              <a:gd name="connsiteX316" fmla="*/ 1131063 w 1483434"/>
              <a:gd name="connsiteY316" fmla="*/ 677659 h 1695198"/>
              <a:gd name="connsiteX317" fmla="*/ 1131063 w 1483434"/>
              <a:gd name="connsiteY317" fmla="*/ 677659 h 1695198"/>
              <a:gd name="connsiteX318" fmla="*/ 1131063 w 1483434"/>
              <a:gd name="connsiteY318" fmla="*/ 677659 h 1695198"/>
              <a:gd name="connsiteX319" fmla="*/ 1131063 w 1483434"/>
              <a:gd name="connsiteY319" fmla="*/ 677659 h 1695198"/>
              <a:gd name="connsiteX320" fmla="*/ 1131063 w 1483434"/>
              <a:gd name="connsiteY320" fmla="*/ 677659 h 1695198"/>
              <a:gd name="connsiteX321" fmla="*/ 1131063 w 1483434"/>
              <a:gd name="connsiteY321" fmla="*/ 677659 h 1695198"/>
              <a:gd name="connsiteX322" fmla="*/ 1131063 w 1483434"/>
              <a:gd name="connsiteY322" fmla="*/ 677659 h 1695198"/>
              <a:gd name="connsiteX323" fmla="*/ 1131063 w 1483434"/>
              <a:gd name="connsiteY323" fmla="*/ 677659 h 1695198"/>
              <a:gd name="connsiteX324" fmla="*/ 1131063 w 1483434"/>
              <a:gd name="connsiteY324" fmla="*/ 677659 h 1695198"/>
              <a:gd name="connsiteX325" fmla="*/ 1131063 w 1483434"/>
              <a:gd name="connsiteY325" fmla="*/ 677659 h 1695198"/>
              <a:gd name="connsiteX326" fmla="*/ 1131063 w 1483434"/>
              <a:gd name="connsiteY326" fmla="*/ 677659 h 1695198"/>
              <a:gd name="connsiteX327" fmla="*/ 1131063 w 1483434"/>
              <a:gd name="connsiteY327" fmla="*/ 677659 h 1695198"/>
              <a:gd name="connsiteX328" fmla="*/ 1131063 w 1483434"/>
              <a:gd name="connsiteY328" fmla="*/ 677659 h 1695198"/>
              <a:gd name="connsiteX329" fmla="*/ 1131063 w 1483434"/>
              <a:gd name="connsiteY329" fmla="*/ 677659 h 1695198"/>
              <a:gd name="connsiteX330" fmla="*/ 1131063 w 1483434"/>
              <a:gd name="connsiteY330" fmla="*/ 677659 h 1695198"/>
              <a:gd name="connsiteX331" fmla="*/ 1131063 w 1483434"/>
              <a:gd name="connsiteY331" fmla="*/ 677659 h 1695198"/>
              <a:gd name="connsiteX332" fmla="*/ 1131063 w 1483434"/>
              <a:gd name="connsiteY332" fmla="*/ 677659 h 1695198"/>
              <a:gd name="connsiteX333" fmla="*/ 1131063 w 1483434"/>
              <a:gd name="connsiteY333" fmla="*/ 677659 h 1695198"/>
              <a:gd name="connsiteX334" fmla="*/ 1131063 w 1483434"/>
              <a:gd name="connsiteY334" fmla="*/ 677659 h 1695198"/>
              <a:gd name="connsiteX335" fmla="*/ 1131063 w 1483434"/>
              <a:gd name="connsiteY335" fmla="*/ 677659 h 1695198"/>
              <a:gd name="connsiteX336" fmla="*/ 1131063 w 1483434"/>
              <a:gd name="connsiteY336" fmla="*/ 677659 h 1695198"/>
              <a:gd name="connsiteX337" fmla="*/ 1131063 w 1483434"/>
              <a:gd name="connsiteY337" fmla="*/ 677659 h 1695198"/>
              <a:gd name="connsiteX338" fmla="*/ 1131063 w 1483434"/>
              <a:gd name="connsiteY338" fmla="*/ 677659 h 1695198"/>
              <a:gd name="connsiteX339" fmla="*/ 1131063 w 1483434"/>
              <a:gd name="connsiteY339" fmla="*/ 677659 h 1695198"/>
              <a:gd name="connsiteX340" fmla="*/ 1131063 w 1483434"/>
              <a:gd name="connsiteY340" fmla="*/ 677659 h 1695198"/>
              <a:gd name="connsiteX341" fmla="*/ 1131063 w 1483434"/>
              <a:gd name="connsiteY341" fmla="*/ 675562 h 1695198"/>
              <a:gd name="connsiteX342" fmla="*/ 1131063 w 1483434"/>
              <a:gd name="connsiteY342" fmla="*/ 675562 h 1695198"/>
              <a:gd name="connsiteX343" fmla="*/ 1131063 w 1483434"/>
              <a:gd name="connsiteY343" fmla="*/ 675562 h 1695198"/>
              <a:gd name="connsiteX344" fmla="*/ 1131063 w 1483434"/>
              <a:gd name="connsiteY344" fmla="*/ 675562 h 1695198"/>
              <a:gd name="connsiteX345" fmla="*/ 1131063 w 1483434"/>
              <a:gd name="connsiteY345" fmla="*/ 675562 h 1695198"/>
              <a:gd name="connsiteX346" fmla="*/ 1131063 w 1483434"/>
              <a:gd name="connsiteY346" fmla="*/ 675562 h 1695198"/>
              <a:gd name="connsiteX347" fmla="*/ 1131063 w 1483434"/>
              <a:gd name="connsiteY347" fmla="*/ 675562 h 1695198"/>
              <a:gd name="connsiteX348" fmla="*/ 1131063 w 1483434"/>
              <a:gd name="connsiteY348" fmla="*/ 675562 h 1695198"/>
              <a:gd name="connsiteX349" fmla="*/ 1131063 w 1483434"/>
              <a:gd name="connsiteY349" fmla="*/ 675562 h 1695198"/>
              <a:gd name="connsiteX350" fmla="*/ 1131063 w 1483434"/>
              <a:gd name="connsiteY350" fmla="*/ 675562 h 1695198"/>
              <a:gd name="connsiteX351" fmla="*/ 1131063 w 1483434"/>
              <a:gd name="connsiteY351" fmla="*/ 675562 h 1695198"/>
              <a:gd name="connsiteX352" fmla="*/ 1131063 w 1483434"/>
              <a:gd name="connsiteY352" fmla="*/ 675562 h 1695198"/>
              <a:gd name="connsiteX353" fmla="*/ 1131063 w 1483434"/>
              <a:gd name="connsiteY353" fmla="*/ 675562 h 1695198"/>
              <a:gd name="connsiteX354" fmla="*/ 1131063 w 1483434"/>
              <a:gd name="connsiteY354" fmla="*/ 675562 h 1695198"/>
              <a:gd name="connsiteX355" fmla="*/ 1131063 w 1483434"/>
              <a:gd name="connsiteY355" fmla="*/ 675562 h 1695198"/>
              <a:gd name="connsiteX356" fmla="*/ 1131063 w 1483434"/>
              <a:gd name="connsiteY356" fmla="*/ 675562 h 1695198"/>
              <a:gd name="connsiteX357" fmla="*/ 1131063 w 1483434"/>
              <a:gd name="connsiteY357" fmla="*/ 675562 h 1695198"/>
              <a:gd name="connsiteX358" fmla="*/ 1131063 w 1483434"/>
              <a:gd name="connsiteY358" fmla="*/ 675562 h 1695198"/>
              <a:gd name="connsiteX359" fmla="*/ 1131063 w 1483434"/>
              <a:gd name="connsiteY359" fmla="*/ 675562 h 1695198"/>
              <a:gd name="connsiteX360" fmla="*/ 1131063 w 1483434"/>
              <a:gd name="connsiteY360" fmla="*/ 673464 h 1695198"/>
              <a:gd name="connsiteX361" fmla="*/ 1131063 w 1483434"/>
              <a:gd name="connsiteY361" fmla="*/ 673464 h 1695198"/>
              <a:gd name="connsiteX362" fmla="*/ 1131063 w 1483434"/>
              <a:gd name="connsiteY362" fmla="*/ 673464 h 1695198"/>
              <a:gd name="connsiteX363" fmla="*/ 1131063 w 1483434"/>
              <a:gd name="connsiteY363" fmla="*/ 673464 h 1695198"/>
              <a:gd name="connsiteX364" fmla="*/ 1131063 w 1483434"/>
              <a:gd name="connsiteY364" fmla="*/ 673464 h 1695198"/>
              <a:gd name="connsiteX365" fmla="*/ 1131063 w 1483434"/>
              <a:gd name="connsiteY365" fmla="*/ 673464 h 1695198"/>
              <a:gd name="connsiteX366" fmla="*/ 1131063 w 1483434"/>
              <a:gd name="connsiteY366" fmla="*/ 673464 h 1695198"/>
              <a:gd name="connsiteX367" fmla="*/ 1131063 w 1483434"/>
              <a:gd name="connsiteY367" fmla="*/ 673464 h 1695198"/>
              <a:gd name="connsiteX368" fmla="*/ 1131063 w 1483434"/>
              <a:gd name="connsiteY368" fmla="*/ 673464 h 1695198"/>
              <a:gd name="connsiteX369" fmla="*/ 1131063 w 1483434"/>
              <a:gd name="connsiteY369" fmla="*/ 671365 h 1695198"/>
              <a:gd name="connsiteX370" fmla="*/ 1131063 w 1483434"/>
              <a:gd name="connsiteY370" fmla="*/ 671365 h 1695198"/>
              <a:gd name="connsiteX371" fmla="*/ 1131063 w 1483434"/>
              <a:gd name="connsiteY371" fmla="*/ 671365 h 1695198"/>
              <a:gd name="connsiteX372" fmla="*/ 1131063 w 1483434"/>
              <a:gd name="connsiteY372" fmla="*/ 671365 h 1695198"/>
              <a:gd name="connsiteX373" fmla="*/ 1131063 w 1483434"/>
              <a:gd name="connsiteY373" fmla="*/ 671365 h 1695198"/>
              <a:gd name="connsiteX374" fmla="*/ 1131063 w 1483434"/>
              <a:gd name="connsiteY374" fmla="*/ 671365 h 1695198"/>
              <a:gd name="connsiteX375" fmla="*/ 1131063 w 1483434"/>
              <a:gd name="connsiteY375" fmla="*/ 671365 h 1695198"/>
              <a:gd name="connsiteX376" fmla="*/ 1131063 w 1483434"/>
              <a:gd name="connsiteY376" fmla="*/ 671365 h 1695198"/>
              <a:gd name="connsiteX377" fmla="*/ 1128962 w 1483434"/>
              <a:gd name="connsiteY377" fmla="*/ 671365 h 1695198"/>
              <a:gd name="connsiteX378" fmla="*/ 1128962 w 1483434"/>
              <a:gd name="connsiteY378" fmla="*/ 671365 h 1695198"/>
              <a:gd name="connsiteX379" fmla="*/ 1128962 w 1483434"/>
              <a:gd name="connsiteY379" fmla="*/ 671365 h 1695198"/>
              <a:gd name="connsiteX380" fmla="*/ 1128962 w 1483434"/>
              <a:gd name="connsiteY380" fmla="*/ 671365 h 1695198"/>
              <a:gd name="connsiteX381" fmla="*/ 1128962 w 1483434"/>
              <a:gd name="connsiteY381" fmla="*/ 671365 h 1695198"/>
              <a:gd name="connsiteX382" fmla="*/ 1128962 w 1483434"/>
              <a:gd name="connsiteY382" fmla="*/ 671365 h 1695198"/>
              <a:gd name="connsiteX383" fmla="*/ 1128962 w 1483434"/>
              <a:gd name="connsiteY383" fmla="*/ 671365 h 1695198"/>
              <a:gd name="connsiteX384" fmla="*/ 1128962 w 1483434"/>
              <a:gd name="connsiteY384" fmla="*/ 671365 h 1695198"/>
              <a:gd name="connsiteX385" fmla="*/ 1128962 w 1483434"/>
              <a:gd name="connsiteY385" fmla="*/ 671365 h 1695198"/>
              <a:gd name="connsiteX386" fmla="*/ 1128962 w 1483434"/>
              <a:gd name="connsiteY386" fmla="*/ 671365 h 1695198"/>
              <a:gd name="connsiteX387" fmla="*/ 1128962 w 1483434"/>
              <a:gd name="connsiteY387" fmla="*/ 671365 h 1695198"/>
              <a:gd name="connsiteX388" fmla="*/ 1128962 w 1483434"/>
              <a:gd name="connsiteY388" fmla="*/ 669267 h 1695198"/>
              <a:gd name="connsiteX389" fmla="*/ 1128962 w 1483434"/>
              <a:gd name="connsiteY389" fmla="*/ 669267 h 1695198"/>
              <a:gd name="connsiteX390" fmla="*/ 1128962 w 1483434"/>
              <a:gd name="connsiteY390" fmla="*/ 669267 h 1695198"/>
              <a:gd name="connsiteX391" fmla="*/ 1128962 w 1483434"/>
              <a:gd name="connsiteY391" fmla="*/ 669267 h 1695198"/>
              <a:gd name="connsiteX392" fmla="*/ 1128962 w 1483434"/>
              <a:gd name="connsiteY392" fmla="*/ 669267 h 1695198"/>
              <a:gd name="connsiteX393" fmla="*/ 1128962 w 1483434"/>
              <a:gd name="connsiteY393" fmla="*/ 669267 h 1695198"/>
              <a:gd name="connsiteX394" fmla="*/ 1126859 w 1483434"/>
              <a:gd name="connsiteY394" fmla="*/ 669267 h 1695198"/>
              <a:gd name="connsiteX395" fmla="*/ 1126859 w 1483434"/>
              <a:gd name="connsiteY395" fmla="*/ 669267 h 1695198"/>
              <a:gd name="connsiteX396" fmla="*/ 1126859 w 1483434"/>
              <a:gd name="connsiteY396" fmla="*/ 669267 h 1695198"/>
              <a:gd name="connsiteX397" fmla="*/ 1126859 w 1483434"/>
              <a:gd name="connsiteY397" fmla="*/ 669267 h 1695198"/>
              <a:gd name="connsiteX398" fmla="*/ 1126859 w 1483434"/>
              <a:gd name="connsiteY398" fmla="*/ 669267 h 1695198"/>
              <a:gd name="connsiteX399" fmla="*/ 1124757 w 1483434"/>
              <a:gd name="connsiteY399" fmla="*/ 669267 h 1695198"/>
              <a:gd name="connsiteX400" fmla="*/ 1124757 w 1483434"/>
              <a:gd name="connsiteY400" fmla="*/ 669267 h 1695198"/>
              <a:gd name="connsiteX401" fmla="*/ 1124757 w 1483434"/>
              <a:gd name="connsiteY401" fmla="*/ 669267 h 1695198"/>
              <a:gd name="connsiteX402" fmla="*/ 1124757 w 1483434"/>
              <a:gd name="connsiteY402" fmla="*/ 669267 h 1695198"/>
              <a:gd name="connsiteX403" fmla="*/ 1124757 w 1483434"/>
              <a:gd name="connsiteY403" fmla="*/ 669267 h 1695198"/>
              <a:gd name="connsiteX404" fmla="*/ 1124757 w 1483434"/>
              <a:gd name="connsiteY404" fmla="*/ 669267 h 1695198"/>
              <a:gd name="connsiteX405" fmla="*/ 1124757 w 1483434"/>
              <a:gd name="connsiteY405" fmla="*/ 669267 h 1695198"/>
              <a:gd name="connsiteX406" fmla="*/ 1122654 w 1483434"/>
              <a:gd name="connsiteY406" fmla="*/ 669267 h 1695198"/>
              <a:gd name="connsiteX407" fmla="*/ 1122654 w 1483434"/>
              <a:gd name="connsiteY407" fmla="*/ 669267 h 1695198"/>
              <a:gd name="connsiteX408" fmla="*/ 1122654 w 1483434"/>
              <a:gd name="connsiteY408" fmla="*/ 669267 h 1695198"/>
              <a:gd name="connsiteX409" fmla="*/ 1122654 w 1483434"/>
              <a:gd name="connsiteY409" fmla="*/ 669267 h 1695198"/>
              <a:gd name="connsiteX410" fmla="*/ 1122654 w 1483434"/>
              <a:gd name="connsiteY410" fmla="*/ 669267 h 1695198"/>
              <a:gd name="connsiteX411" fmla="*/ 1122654 w 1483434"/>
              <a:gd name="connsiteY411" fmla="*/ 669267 h 1695198"/>
              <a:gd name="connsiteX412" fmla="*/ 1122654 w 1483434"/>
              <a:gd name="connsiteY412" fmla="*/ 669267 h 1695198"/>
              <a:gd name="connsiteX413" fmla="*/ 1122654 w 1483434"/>
              <a:gd name="connsiteY413" fmla="*/ 669267 h 1695198"/>
              <a:gd name="connsiteX414" fmla="*/ 1122654 w 1483434"/>
              <a:gd name="connsiteY414" fmla="*/ 669267 h 1695198"/>
              <a:gd name="connsiteX415" fmla="*/ 361605 w 1483434"/>
              <a:gd name="connsiteY415" fmla="*/ 669267 h 1695198"/>
              <a:gd name="connsiteX416" fmla="*/ 361605 w 1483434"/>
              <a:gd name="connsiteY416" fmla="*/ 669267 h 1695198"/>
              <a:gd name="connsiteX417" fmla="*/ 361605 w 1483434"/>
              <a:gd name="connsiteY417" fmla="*/ 669267 h 1695198"/>
              <a:gd name="connsiteX418" fmla="*/ 363706 w 1483434"/>
              <a:gd name="connsiteY418" fmla="*/ 472055 h 1695198"/>
              <a:gd name="connsiteX419" fmla="*/ 363706 w 1483434"/>
              <a:gd name="connsiteY419" fmla="*/ 472055 h 1695198"/>
              <a:gd name="connsiteX420" fmla="*/ 784176 w 1483434"/>
              <a:gd name="connsiteY420" fmla="*/ 472055 h 1695198"/>
              <a:gd name="connsiteX421" fmla="*/ 824120 w 1483434"/>
              <a:gd name="connsiteY421" fmla="*/ 432191 h 1695198"/>
              <a:gd name="connsiteX422" fmla="*/ 784176 w 1483434"/>
              <a:gd name="connsiteY422" fmla="*/ 392329 h 1695198"/>
              <a:gd name="connsiteX423" fmla="*/ 363706 w 1483434"/>
              <a:gd name="connsiteY423" fmla="*/ 392329 h 1695198"/>
              <a:gd name="connsiteX424" fmla="*/ 323762 w 1483434"/>
              <a:gd name="connsiteY424" fmla="*/ 432191 h 1695198"/>
              <a:gd name="connsiteX425" fmla="*/ 363706 w 1483434"/>
              <a:gd name="connsiteY425" fmla="*/ 472055 h 1695198"/>
              <a:gd name="connsiteX426" fmla="*/ 363706 w 1483434"/>
              <a:gd name="connsiteY426" fmla="*/ 472055 h 169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</a:cxnLst>
            <a:rect l="l" t="t" r="r" b="b"/>
            <a:pathLst>
              <a:path w="1483434" h="1695198">
                <a:moveTo>
                  <a:pt x="653830" y="983970"/>
                </a:moveTo>
                <a:cubicBezTo>
                  <a:pt x="653830" y="962990"/>
                  <a:pt x="634910" y="946206"/>
                  <a:pt x="613886" y="946206"/>
                </a:cubicBezTo>
                <a:lnTo>
                  <a:pt x="361605" y="946206"/>
                </a:lnTo>
                <a:cubicBezTo>
                  <a:pt x="338478" y="946206"/>
                  <a:pt x="321659" y="962990"/>
                  <a:pt x="321659" y="983970"/>
                </a:cubicBezTo>
                <a:cubicBezTo>
                  <a:pt x="321659" y="1007049"/>
                  <a:pt x="338478" y="1023833"/>
                  <a:pt x="361605" y="1023833"/>
                </a:cubicBezTo>
                <a:lnTo>
                  <a:pt x="613886" y="1023833"/>
                </a:lnTo>
                <a:cubicBezTo>
                  <a:pt x="637011" y="1023833"/>
                  <a:pt x="653830" y="1004951"/>
                  <a:pt x="653830" y="983970"/>
                </a:cubicBezTo>
                <a:lnTo>
                  <a:pt x="653830" y="983970"/>
                </a:lnTo>
                <a:close/>
                <a:moveTo>
                  <a:pt x="1120553" y="883265"/>
                </a:moveTo>
                <a:lnTo>
                  <a:pt x="1120553" y="883265"/>
                </a:lnTo>
                <a:cubicBezTo>
                  <a:pt x="1080607" y="843403"/>
                  <a:pt x="1025947" y="818227"/>
                  <a:pt x="964978" y="818227"/>
                </a:cubicBezTo>
                <a:cubicBezTo>
                  <a:pt x="904010" y="818227"/>
                  <a:pt x="849348" y="843403"/>
                  <a:pt x="809404" y="883265"/>
                </a:cubicBezTo>
                <a:cubicBezTo>
                  <a:pt x="769460" y="923129"/>
                  <a:pt x="744232" y="977676"/>
                  <a:pt x="744232" y="1038519"/>
                </a:cubicBezTo>
                <a:cubicBezTo>
                  <a:pt x="744232" y="1067892"/>
                  <a:pt x="748436" y="1095165"/>
                  <a:pt x="761051" y="1122439"/>
                </a:cubicBezTo>
                <a:lnTo>
                  <a:pt x="622295" y="1365810"/>
                </a:lnTo>
                <a:cubicBezTo>
                  <a:pt x="615989" y="1374203"/>
                  <a:pt x="613886" y="1384691"/>
                  <a:pt x="615989" y="1397280"/>
                </a:cubicBezTo>
                <a:cubicBezTo>
                  <a:pt x="622295" y="1418259"/>
                  <a:pt x="643320" y="1430848"/>
                  <a:pt x="664342" y="1424555"/>
                </a:cubicBezTo>
                <a:lnTo>
                  <a:pt x="773664" y="1395182"/>
                </a:lnTo>
                <a:lnTo>
                  <a:pt x="803098" y="1506377"/>
                </a:lnTo>
                <a:cubicBezTo>
                  <a:pt x="805200" y="1514769"/>
                  <a:pt x="811507" y="1525259"/>
                  <a:pt x="822019" y="1529454"/>
                </a:cubicBezTo>
                <a:cubicBezTo>
                  <a:pt x="840939" y="1539945"/>
                  <a:pt x="864066" y="1533651"/>
                  <a:pt x="874578" y="1514769"/>
                </a:cubicBezTo>
                <a:lnTo>
                  <a:pt x="964978" y="1359515"/>
                </a:lnTo>
                <a:lnTo>
                  <a:pt x="1053278" y="1512670"/>
                </a:lnTo>
                <a:cubicBezTo>
                  <a:pt x="1057482" y="1523161"/>
                  <a:pt x="1067994" y="1529454"/>
                  <a:pt x="1078506" y="1533651"/>
                </a:cubicBezTo>
                <a:cubicBezTo>
                  <a:pt x="1099528" y="1537846"/>
                  <a:pt x="1120553" y="1525259"/>
                  <a:pt x="1126859" y="1506377"/>
                </a:cubicBezTo>
                <a:lnTo>
                  <a:pt x="1156291" y="1395182"/>
                </a:lnTo>
                <a:lnTo>
                  <a:pt x="1265615" y="1424555"/>
                </a:lnTo>
                <a:cubicBezTo>
                  <a:pt x="1276125" y="1426651"/>
                  <a:pt x="1286637" y="1424555"/>
                  <a:pt x="1295047" y="1420358"/>
                </a:cubicBezTo>
                <a:cubicBezTo>
                  <a:pt x="1313968" y="1411966"/>
                  <a:pt x="1320275" y="1386790"/>
                  <a:pt x="1309763" y="1367907"/>
                </a:cubicBezTo>
                <a:lnTo>
                  <a:pt x="1168906" y="1124538"/>
                </a:lnTo>
                <a:cubicBezTo>
                  <a:pt x="1179418" y="1097263"/>
                  <a:pt x="1185725" y="1069988"/>
                  <a:pt x="1185725" y="1040617"/>
                </a:cubicBezTo>
                <a:cubicBezTo>
                  <a:pt x="1185725" y="977676"/>
                  <a:pt x="1160497" y="923129"/>
                  <a:pt x="1120553" y="883265"/>
                </a:cubicBezTo>
                <a:lnTo>
                  <a:pt x="1120553" y="883265"/>
                </a:lnTo>
                <a:close/>
                <a:moveTo>
                  <a:pt x="931341" y="1260909"/>
                </a:moveTo>
                <a:lnTo>
                  <a:pt x="931341" y="1260909"/>
                </a:lnTo>
                <a:lnTo>
                  <a:pt x="855657" y="1393083"/>
                </a:lnTo>
                <a:lnTo>
                  <a:pt x="838838" y="1336437"/>
                </a:lnTo>
                <a:cubicBezTo>
                  <a:pt x="834632" y="1315456"/>
                  <a:pt x="811507" y="1302869"/>
                  <a:pt x="790483" y="1309163"/>
                </a:cubicBezTo>
                <a:lnTo>
                  <a:pt x="790483" y="1309163"/>
                </a:lnTo>
                <a:lnTo>
                  <a:pt x="733720" y="1323848"/>
                </a:lnTo>
                <a:lnTo>
                  <a:pt x="807301" y="1195871"/>
                </a:lnTo>
                <a:lnTo>
                  <a:pt x="807301" y="1195871"/>
                </a:lnTo>
                <a:cubicBezTo>
                  <a:pt x="840939" y="1231536"/>
                  <a:pt x="882988" y="1250418"/>
                  <a:pt x="929238" y="1258811"/>
                </a:cubicBezTo>
                <a:lnTo>
                  <a:pt x="929238" y="1258811"/>
                </a:lnTo>
                <a:lnTo>
                  <a:pt x="929238" y="1258811"/>
                </a:lnTo>
                <a:lnTo>
                  <a:pt x="931341" y="1260909"/>
                </a:lnTo>
                <a:lnTo>
                  <a:pt x="931341" y="1260909"/>
                </a:lnTo>
                <a:close/>
                <a:moveTo>
                  <a:pt x="847247" y="1118244"/>
                </a:moveTo>
                <a:lnTo>
                  <a:pt x="847247" y="1118244"/>
                </a:lnTo>
                <a:lnTo>
                  <a:pt x="845144" y="1116146"/>
                </a:lnTo>
                <a:lnTo>
                  <a:pt x="845144" y="1116146"/>
                </a:lnTo>
                <a:cubicBezTo>
                  <a:pt x="830429" y="1093068"/>
                  <a:pt x="822019" y="1067892"/>
                  <a:pt x="822019" y="1038519"/>
                </a:cubicBezTo>
                <a:cubicBezTo>
                  <a:pt x="822019" y="1000754"/>
                  <a:pt x="838838" y="962990"/>
                  <a:pt x="864066" y="937814"/>
                </a:cubicBezTo>
                <a:cubicBezTo>
                  <a:pt x="889294" y="912638"/>
                  <a:pt x="925034" y="895854"/>
                  <a:pt x="964978" y="895854"/>
                </a:cubicBezTo>
                <a:cubicBezTo>
                  <a:pt x="1004922" y="895854"/>
                  <a:pt x="1040663" y="912638"/>
                  <a:pt x="1065891" y="937814"/>
                </a:cubicBezTo>
                <a:cubicBezTo>
                  <a:pt x="1091119" y="962990"/>
                  <a:pt x="1107938" y="1000754"/>
                  <a:pt x="1107938" y="1038519"/>
                </a:cubicBezTo>
                <a:cubicBezTo>
                  <a:pt x="1107938" y="1076284"/>
                  <a:pt x="1093222" y="1111949"/>
                  <a:pt x="1067994" y="1137125"/>
                </a:cubicBezTo>
                <a:lnTo>
                  <a:pt x="1065891" y="1139223"/>
                </a:lnTo>
                <a:cubicBezTo>
                  <a:pt x="1004922" y="1202165"/>
                  <a:pt x="893498" y="1195871"/>
                  <a:pt x="847247" y="1118244"/>
                </a:cubicBezTo>
                <a:lnTo>
                  <a:pt x="847247" y="1118244"/>
                </a:lnTo>
                <a:close/>
                <a:moveTo>
                  <a:pt x="1196237" y="1323848"/>
                </a:moveTo>
                <a:lnTo>
                  <a:pt x="1196237" y="1323848"/>
                </a:lnTo>
                <a:lnTo>
                  <a:pt x="1139472" y="1307064"/>
                </a:lnTo>
                <a:cubicBezTo>
                  <a:pt x="1118450" y="1302869"/>
                  <a:pt x="1097426" y="1315456"/>
                  <a:pt x="1091119" y="1334339"/>
                </a:cubicBezTo>
                <a:lnTo>
                  <a:pt x="1076403" y="1390987"/>
                </a:lnTo>
                <a:lnTo>
                  <a:pt x="1000719" y="1258811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1000719" y="1254615"/>
                </a:lnTo>
                <a:lnTo>
                  <a:pt x="1000719" y="1254615"/>
                </a:lnTo>
                <a:cubicBezTo>
                  <a:pt x="1044868" y="1246223"/>
                  <a:pt x="1086915" y="1227341"/>
                  <a:pt x="1120553" y="1193773"/>
                </a:cubicBezTo>
                <a:lnTo>
                  <a:pt x="1120553" y="1193773"/>
                </a:lnTo>
                <a:lnTo>
                  <a:pt x="1196237" y="1323848"/>
                </a:lnTo>
                <a:lnTo>
                  <a:pt x="1196237" y="1323848"/>
                </a:lnTo>
                <a:close/>
                <a:moveTo>
                  <a:pt x="1465337" y="493034"/>
                </a:moveTo>
                <a:lnTo>
                  <a:pt x="1465337" y="493034"/>
                </a:lnTo>
                <a:lnTo>
                  <a:pt x="994410" y="18882"/>
                </a:lnTo>
                <a:cubicBezTo>
                  <a:pt x="981797" y="8392"/>
                  <a:pt x="967081" y="0"/>
                  <a:pt x="948160" y="0"/>
                </a:cubicBezTo>
                <a:lnTo>
                  <a:pt x="174496" y="0"/>
                </a:lnTo>
                <a:cubicBezTo>
                  <a:pt x="126141" y="0"/>
                  <a:pt x="81993" y="20980"/>
                  <a:pt x="50456" y="50352"/>
                </a:cubicBezTo>
                <a:cubicBezTo>
                  <a:pt x="18922" y="81823"/>
                  <a:pt x="0" y="125881"/>
                  <a:pt x="0" y="174136"/>
                </a:cubicBezTo>
                <a:lnTo>
                  <a:pt x="0" y="1521062"/>
                </a:lnTo>
                <a:cubicBezTo>
                  <a:pt x="0" y="1569318"/>
                  <a:pt x="18922" y="1611278"/>
                  <a:pt x="50456" y="1644846"/>
                </a:cubicBezTo>
                <a:lnTo>
                  <a:pt x="50456" y="1644846"/>
                </a:lnTo>
                <a:lnTo>
                  <a:pt x="50456" y="1644846"/>
                </a:lnTo>
                <a:cubicBezTo>
                  <a:pt x="81993" y="1676316"/>
                  <a:pt x="126141" y="1695199"/>
                  <a:pt x="174496" y="1695199"/>
                </a:cubicBezTo>
                <a:lnTo>
                  <a:pt x="1309763" y="1695199"/>
                </a:lnTo>
                <a:cubicBezTo>
                  <a:pt x="1356015" y="1695199"/>
                  <a:pt x="1400165" y="1676316"/>
                  <a:pt x="1431699" y="1644846"/>
                </a:cubicBezTo>
                <a:lnTo>
                  <a:pt x="1431699" y="1644846"/>
                </a:lnTo>
                <a:lnTo>
                  <a:pt x="1431699" y="1644846"/>
                </a:lnTo>
                <a:cubicBezTo>
                  <a:pt x="1463234" y="1613375"/>
                  <a:pt x="1482156" y="1569318"/>
                  <a:pt x="1482156" y="1521062"/>
                </a:cubicBezTo>
                <a:lnTo>
                  <a:pt x="1482156" y="537093"/>
                </a:lnTo>
                <a:cubicBezTo>
                  <a:pt x="1486361" y="520309"/>
                  <a:pt x="1480053" y="503524"/>
                  <a:pt x="1465337" y="493034"/>
                </a:cubicBezTo>
                <a:lnTo>
                  <a:pt x="1465337" y="493034"/>
                </a:lnTo>
                <a:close/>
                <a:moveTo>
                  <a:pt x="986001" y="197214"/>
                </a:moveTo>
                <a:lnTo>
                  <a:pt x="986001" y="197214"/>
                </a:lnTo>
                <a:lnTo>
                  <a:pt x="1288740" y="499328"/>
                </a:lnTo>
                <a:lnTo>
                  <a:pt x="1057482" y="499328"/>
                </a:lnTo>
                <a:cubicBezTo>
                  <a:pt x="1038560" y="499328"/>
                  <a:pt x="1021741" y="490935"/>
                  <a:pt x="1007025" y="478348"/>
                </a:cubicBezTo>
                <a:lnTo>
                  <a:pt x="1004922" y="476250"/>
                </a:lnTo>
                <a:cubicBezTo>
                  <a:pt x="992309" y="463663"/>
                  <a:pt x="986001" y="446879"/>
                  <a:pt x="986001" y="427996"/>
                </a:cubicBezTo>
                <a:lnTo>
                  <a:pt x="986001" y="197214"/>
                </a:lnTo>
                <a:lnTo>
                  <a:pt x="986001" y="197214"/>
                </a:lnTo>
                <a:close/>
                <a:moveTo>
                  <a:pt x="1356015" y="1521062"/>
                </a:moveTo>
                <a:lnTo>
                  <a:pt x="1356015" y="1521062"/>
                </a:lnTo>
                <a:cubicBezTo>
                  <a:pt x="1356015" y="1533651"/>
                  <a:pt x="1351811" y="1544142"/>
                  <a:pt x="1343402" y="1552534"/>
                </a:cubicBezTo>
                <a:cubicBezTo>
                  <a:pt x="1334991" y="1560926"/>
                  <a:pt x="1324480" y="1567220"/>
                  <a:pt x="1311865" y="1567220"/>
                </a:cubicBezTo>
                <a:lnTo>
                  <a:pt x="176597" y="1567220"/>
                </a:lnTo>
                <a:cubicBezTo>
                  <a:pt x="163984" y="1567220"/>
                  <a:pt x="153471" y="1560926"/>
                  <a:pt x="145062" y="1552534"/>
                </a:cubicBezTo>
                <a:cubicBezTo>
                  <a:pt x="136653" y="1544142"/>
                  <a:pt x="132449" y="1533651"/>
                  <a:pt x="132449" y="1521062"/>
                </a:cubicBezTo>
                <a:lnTo>
                  <a:pt x="132449" y="174136"/>
                </a:lnTo>
                <a:cubicBezTo>
                  <a:pt x="132449" y="161547"/>
                  <a:pt x="136653" y="151057"/>
                  <a:pt x="145062" y="142665"/>
                </a:cubicBezTo>
                <a:cubicBezTo>
                  <a:pt x="153471" y="134273"/>
                  <a:pt x="163984" y="130077"/>
                  <a:pt x="176597" y="130077"/>
                </a:cubicBezTo>
                <a:lnTo>
                  <a:pt x="910317" y="130077"/>
                </a:lnTo>
                <a:lnTo>
                  <a:pt x="910317" y="425898"/>
                </a:lnTo>
                <a:cubicBezTo>
                  <a:pt x="910317" y="465759"/>
                  <a:pt x="927135" y="501426"/>
                  <a:pt x="952363" y="528701"/>
                </a:cubicBezTo>
                <a:lnTo>
                  <a:pt x="956569" y="532896"/>
                </a:lnTo>
                <a:cubicBezTo>
                  <a:pt x="983900" y="560170"/>
                  <a:pt x="1019640" y="576954"/>
                  <a:pt x="1061687" y="576954"/>
                </a:cubicBezTo>
                <a:lnTo>
                  <a:pt x="1360221" y="576954"/>
                </a:lnTo>
                <a:lnTo>
                  <a:pt x="1360221" y="1521062"/>
                </a:lnTo>
                <a:lnTo>
                  <a:pt x="1356015" y="1521062"/>
                </a:lnTo>
                <a:close/>
                <a:moveTo>
                  <a:pt x="361605" y="669267"/>
                </a:moveTo>
                <a:lnTo>
                  <a:pt x="361605" y="669267"/>
                </a:lnTo>
                <a:lnTo>
                  <a:pt x="361605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61605" y="679757"/>
                </a:lnTo>
                <a:lnTo>
                  <a:pt x="363706" y="679757"/>
                </a:lnTo>
                <a:lnTo>
                  <a:pt x="363706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361605" y="669267"/>
                </a:lnTo>
                <a:lnTo>
                  <a:pt x="361605" y="669267"/>
                </a:lnTo>
                <a:lnTo>
                  <a:pt x="361605" y="669267"/>
                </a:lnTo>
                <a:close/>
                <a:moveTo>
                  <a:pt x="363706" y="472055"/>
                </a:moveTo>
                <a:lnTo>
                  <a:pt x="363706" y="472055"/>
                </a:lnTo>
                <a:lnTo>
                  <a:pt x="784176" y="472055"/>
                </a:lnTo>
                <a:cubicBezTo>
                  <a:pt x="805200" y="472055"/>
                  <a:pt x="824120" y="455271"/>
                  <a:pt x="824120" y="432191"/>
                </a:cubicBezTo>
                <a:cubicBezTo>
                  <a:pt x="824120" y="411212"/>
                  <a:pt x="805200" y="392329"/>
                  <a:pt x="784176" y="392329"/>
                </a:cubicBezTo>
                <a:lnTo>
                  <a:pt x="363706" y="392329"/>
                </a:lnTo>
                <a:cubicBezTo>
                  <a:pt x="340580" y="392329"/>
                  <a:pt x="323762" y="411212"/>
                  <a:pt x="323762" y="432191"/>
                </a:cubicBezTo>
                <a:cubicBezTo>
                  <a:pt x="323762" y="455271"/>
                  <a:pt x="340580" y="472055"/>
                  <a:pt x="363706" y="472055"/>
                </a:cubicBezTo>
                <a:lnTo>
                  <a:pt x="363706" y="472055"/>
                </a:lnTo>
                <a:close/>
              </a:path>
            </a:pathLst>
          </a:custGeom>
          <a:solidFill>
            <a:srgbClr val="9716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66710" y="2502734"/>
            <a:ext cx="1861573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我们党进行的一切奋斗，无论是革命战争年代浴血奋战推翻“三座大山”</a:t>
            </a:r>
          </a:p>
        </p:txBody>
      </p:sp>
      <p:sp>
        <p:nvSpPr>
          <p:cNvPr id="69" name="矩形 68"/>
          <p:cNvSpPr/>
          <p:nvPr/>
        </p:nvSpPr>
        <p:spPr>
          <a:xfrm>
            <a:off x="635766" y="2134105"/>
            <a:ext cx="1723460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建设和改革</a:t>
            </a:r>
          </a:p>
        </p:txBody>
      </p:sp>
      <p:sp>
        <p:nvSpPr>
          <p:cNvPr id="71" name="矩形 70"/>
          <p:cNvSpPr/>
          <p:nvPr/>
        </p:nvSpPr>
        <p:spPr>
          <a:xfrm>
            <a:off x="2799545" y="2057351"/>
            <a:ext cx="253799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进行社会主义革命、建设和改革，归根到底都是为了实现好、维护好、发展好最广大人民的根本利益</a:t>
            </a:r>
          </a:p>
        </p:txBody>
      </p:sp>
      <p:sp>
        <p:nvSpPr>
          <p:cNvPr id="72" name="矩形 71"/>
          <p:cNvSpPr/>
          <p:nvPr/>
        </p:nvSpPr>
        <p:spPr>
          <a:xfrm>
            <a:off x="2880064" y="1688722"/>
            <a:ext cx="2376953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进行社会主义革命</a:t>
            </a:r>
          </a:p>
        </p:txBody>
      </p:sp>
      <p:sp>
        <p:nvSpPr>
          <p:cNvPr id="74" name="矩形 73"/>
          <p:cNvSpPr/>
          <p:nvPr/>
        </p:nvSpPr>
        <p:spPr>
          <a:xfrm>
            <a:off x="5751727" y="3272608"/>
            <a:ext cx="2678452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第一届中央监察委员会</a:t>
            </a:r>
            <a:r>
              <a:rPr lang="en-US" altLang="zh-CN" sz="1400" dirty="0">
                <a:solidFill>
                  <a:srgbClr val="FEEFAC"/>
                </a:solidFill>
                <a:cs typeface="+mn-ea"/>
                <a:sym typeface="+mn-lt"/>
              </a:rPr>
              <a:t>10</a:t>
            </a: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名委员和候补委员中，</a:t>
            </a:r>
            <a:r>
              <a:rPr lang="en-US" altLang="zh-CN" sz="1400" dirty="0">
                <a:solidFill>
                  <a:srgbClr val="FEEFAC"/>
                </a:solidFill>
                <a:cs typeface="+mn-ea"/>
                <a:sym typeface="+mn-lt"/>
              </a:rPr>
              <a:t>8</a:t>
            </a: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人为党英勇献身，没有一人叛党投敌</a:t>
            </a:r>
          </a:p>
        </p:txBody>
      </p:sp>
      <p:sp>
        <p:nvSpPr>
          <p:cNvPr id="75" name="矩形 74"/>
          <p:cNvSpPr/>
          <p:nvPr/>
        </p:nvSpPr>
        <p:spPr>
          <a:xfrm>
            <a:off x="5902477" y="2903979"/>
            <a:ext cx="2376953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英勇献身</a:t>
            </a:r>
          </a:p>
        </p:txBody>
      </p:sp>
      <p:sp>
        <p:nvSpPr>
          <p:cNvPr id="76" name="矩形 75"/>
          <p:cNvSpPr/>
          <p:nvPr/>
        </p:nvSpPr>
        <p:spPr>
          <a:xfrm>
            <a:off x="9247879" y="2057168"/>
            <a:ext cx="214888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近</a:t>
            </a:r>
            <a:r>
              <a:rPr lang="en-US" altLang="zh-CN" sz="1400" dirty="0">
                <a:solidFill>
                  <a:srgbClr val="FEEFAC"/>
                </a:solidFill>
                <a:cs typeface="+mn-ea"/>
                <a:sym typeface="+mn-lt"/>
              </a:rPr>
              <a:t>100</a:t>
            </a: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年来，中国共产党人为了人民的利益，始终坚持吃苦在前、奉献在前，不惧流血流汗，乃至牺牲宝贵的生命</a:t>
            </a:r>
          </a:p>
        </p:txBody>
      </p:sp>
      <p:sp>
        <p:nvSpPr>
          <p:cNvPr id="77" name="矩形 76"/>
          <p:cNvSpPr/>
          <p:nvPr/>
        </p:nvSpPr>
        <p:spPr>
          <a:xfrm>
            <a:off x="9460589" y="1688539"/>
            <a:ext cx="1723460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建设和改革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7" grpId="0" animBg="1"/>
      <p:bldP spid="68" grpId="0"/>
      <p:bldP spid="69" grpId="0"/>
      <p:bldP spid="71" grpId="0"/>
      <p:bldP spid="72" grpId="0"/>
      <p:bldP spid="74" grpId="0"/>
      <p:bldP spid="75" grpId="0"/>
      <p:bldP spid="7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5" y="292716"/>
            <a:ext cx="9066919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一条发展主线：马克思主义在中国的传播</a:t>
            </a:r>
          </a:p>
        </p:txBody>
      </p:sp>
      <p:sp>
        <p:nvSpPr>
          <p:cNvPr id="5" name="Block Arc 32"/>
          <p:cNvSpPr/>
          <p:nvPr/>
        </p:nvSpPr>
        <p:spPr>
          <a:xfrm>
            <a:off x="993218" y="3692406"/>
            <a:ext cx="1889715" cy="1889715"/>
          </a:xfrm>
          <a:prstGeom prst="blockArc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18000"/>
                </a:srgbClr>
              </a:gs>
              <a:gs pos="38000">
                <a:srgbClr val="FEEFAC">
                  <a:alpha val="79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6" name="Block Arc 33"/>
          <p:cNvSpPr/>
          <p:nvPr/>
        </p:nvSpPr>
        <p:spPr>
          <a:xfrm>
            <a:off x="2407246" y="3249301"/>
            <a:ext cx="2769410" cy="2769410"/>
          </a:xfrm>
          <a:prstGeom prst="blockArc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18000"/>
                </a:srgbClr>
              </a:gs>
              <a:gs pos="38000">
                <a:srgbClr val="FEEFAC">
                  <a:alpha val="79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7" name="Block Arc 34"/>
          <p:cNvSpPr/>
          <p:nvPr/>
        </p:nvSpPr>
        <p:spPr>
          <a:xfrm>
            <a:off x="4474664" y="2852166"/>
            <a:ext cx="3563679" cy="3563679"/>
          </a:xfrm>
          <a:prstGeom prst="blockArc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18000"/>
                </a:srgbClr>
              </a:gs>
              <a:gs pos="38000">
                <a:srgbClr val="FEEFAC">
                  <a:alpha val="79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8" name="Block Arc 35"/>
          <p:cNvSpPr/>
          <p:nvPr/>
        </p:nvSpPr>
        <p:spPr>
          <a:xfrm>
            <a:off x="7168020" y="2477979"/>
            <a:ext cx="4312052" cy="4312052"/>
          </a:xfrm>
          <a:prstGeom prst="blockArc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18000"/>
                </a:srgbClr>
              </a:gs>
              <a:gs pos="38000">
                <a:srgbClr val="FEEFAC">
                  <a:alpha val="79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891C21"/>
              </a:solidFill>
              <a:cs typeface="+mn-ea"/>
              <a:sym typeface="+mn-lt"/>
            </a:endParaRPr>
          </a:p>
        </p:txBody>
      </p:sp>
      <p:grpSp>
        <p:nvGrpSpPr>
          <p:cNvPr id="9" name="图形 20"/>
          <p:cNvGrpSpPr/>
          <p:nvPr/>
        </p:nvGrpSpPr>
        <p:grpSpPr>
          <a:xfrm>
            <a:off x="1800245" y="4396796"/>
            <a:ext cx="326428" cy="326426"/>
            <a:chOff x="5143500" y="2476500"/>
            <a:chExt cx="1905000" cy="1905000"/>
          </a:xfrm>
          <a:gradFill>
            <a:gsLst>
              <a:gs pos="100000">
                <a:srgbClr val="E9BE61"/>
              </a:gs>
              <a:gs pos="55000">
                <a:srgbClr val="FEEFAC"/>
              </a:gs>
            </a:gsLst>
            <a:lin ang="5400000" scaled="1"/>
          </a:gradFill>
        </p:grpSpPr>
        <p:sp>
          <p:nvSpPr>
            <p:cNvPr id="10" name="任意多边形: 形状 9"/>
            <p:cNvSpPr/>
            <p:nvPr/>
          </p:nvSpPr>
          <p:spPr>
            <a:xfrm>
              <a:off x="5261632" y="2635746"/>
              <a:ext cx="1668735" cy="1586507"/>
            </a:xfrm>
            <a:custGeom>
              <a:avLst/>
              <a:gdLst>
                <a:gd name="connsiteX0" fmla="*/ 1598786 w 1668735"/>
                <a:gd name="connsiteY0" fmla="*/ 1446609 h 1586507"/>
                <a:gd name="connsiteX1" fmla="*/ 1596926 w 1668735"/>
                <a:gd name="connsiteY1" fmla="*/ 1446609 h 1586507"/>
                <a:gd name="connsiteX2" fmla="*/ 1596926 w 1668735"/>
                <a:gd name="connsiteY2" fmla="*/ 622102 h 1586507"/>
                <a:gd name="connsiteX3" fmla="*/ 1457027 w 1668735"/>
                <a:gd name="connsiteY3" fmla="*/ 482203 h 1586507"/>
                <a:gd name="connsiteX4" fmla="*/ 1239738 w 1668735"/>
                <a:gd name="connsiteY4" fmla="*/ 482203 h 1586507"/>
                <a:gd name="connsiteX5" fmla="*/ 1169789 w 1668735"/>
                <a:gd name="connsiteY5" fmla="*/ 552152 h 1586507"/>
                <a:gd name="connsiteX6" fmla="*/ 1169789 w 1668735"/>
                <a:gd name="connsiteY6" fmla="*/ 1446795 h 1586507"/>
                <a:gd name="connsiteX7" fmla="*/ 1109700 w 1668735"/>
                <a:gd name="connsiteY7" fmla="*/ 1446795 h 1586507"/>
                <a:gd name="connsiteX8" fmla="*/ 1109700 w 1668735"/>
                <a:gd name="connsiteY8" fmla="*/ 139898 h 1586507"/>
                <a:gd name="connsiteX9" fmla="*/ 969801 w 1668735"/>
                <a:gd name="connsiteY9" fmla="*/ 0 h 1586507"/>
                <a:gd name="connsiteX10" fmla="*/ 237381 w 1668735"/>
                <a:gd name="connsiteY10" fmla="*/ 0 h 1586507"/>
                <a:gd name="connsiteX11" fmla="*/ 97482 w 1668735"/>
                <a:gd name="connsiteY11" fmla="*/ 139898 h 1586507"/>
                <a:gd name="connsiteX12" fmla="*/ 97482 w 1668735"/>
                <a:gd name="connsiteY12" fmla="*/ 1446609 h 1586507"/>
                <a:gd name="connsiteX13" fmla="*/ 69949 w 1668735"/>
                <a:gd name="connsiteY13" fmla="*/ 1446609 h 1586507"/>
                <a:gd name="connsiteX14" fmla="*/ 0 w 1668735"/>
                <a:gd name="connsiteY14" fmla="*/ 1516559 h 1586507"/>
                <a:gd name="connsiteX15" fmla="*/ 69949 w 1668735"/>
                <a:gd name="connsiteY15" fmla="*/ 1586508 h 1586507"/>
                <a:gd name="connsiteX16" fmla="*/ 1598786 w 1668735"/>
                <a:gd name="connsiteY16" fmla="*/ 1586508 h 1586507"/>
                <a:gd name="connsiteX17" fmla="*/ 1668735 w 1668735"/>
                <a:gd name="connsiteY17" fmla="*/ 1516559 h 1586507"/>
                <a:gd name="connsiteX18" fmla="*/ 1598786 w 1668735"/>
                <a:gd name="connsiteY18" fmla="*/ 1446609 h 1586507"/>
                <a:gd name="connsiteX19" fmla="*/ 237381 w 1668735"/>
                <a:gd name="connsiteY19" fmla="*/ 1446609 h 1586507"/>
                <a:gd name="connsiteX20" fmla="*/ 237381 w 1668735"/>
                <a:gd name="connsiteY20" fmla="*/ 139898 h 1586507"/>
                <a:gd name="connsiteX21" fmla="*/ 969987 w 1668735"/>
                <a:gd name="connsiteY21" fmla="*/ 139898 h 1586507"/>
                <a:gd name="connsiteX22" fmla="*/ 969987 w 1668735"/>
                <a:gd name="connsiteY22" fmla="*/ 1446609 h 1586507"/>
                <a:gd name="connsiteX23" fmla="*/ 237381 w 1668735"/>
                <a:gd name="connsiteY23" fmla="*/ 1446609 h 1586507"/>
                <a:gd name="connsiteX24" fmla="*/ 1309688 w 1668735"/>
                <a:gd name="connsiteY24" fmla="*/ 1446609 h 1586507"/>
                <a:gd name="connsiteX25" fmla="*/ 1309688 w 1668735"/>
                <a:gd name="connsiteY25" fmla="*/ 622102 h 1586507"/>
                <a:gd name="connsiteX26" fmla="*/ 1457027 w 1668735"/>
                <a:gd name="connsiteY26" fmla="*/ 622102 h 1586507"/>
                <a:gd name="connsiteX27" fmla="*/ 1457027 w 1668735"/>
                <a:gd name="connsiteY27" fmla="*/ 1446795 h 1586507"/>
                <a:gd name="connsiteX28" fmla="*/ 1309688 w 1668735"/>
                <a:gd name="connsiteY28" fmla="*/ 1446795 h 158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68735" h="1586507">
                  <a:moveTo>
                    <a:pt x="1598786" y="1446609"/>
                  </a:moveTo>
                  <a:lnTo>
                    <a:pt x="1596926" y="1446609"/>
                  </a:lnTo>
                  <a:lnTo>
                    <a:pt x="1596926" y="622102"/>
                  </a:lnTo>
                  <a:cubicBezTo>
                    <a:pt x="1596926" y="544897"/>
                    <a:pt x="1534232" y="482203"/>
                    <a:pt x="1457027" y="482203"/>
                  </a:cubicBezTo>
                  <a:lnTo>
                    <a:pt x="1239738" y="482203"/>
                  </a:lnTo>
                  <a:cubicBezTo>
                    <a:pt x="1201043" y="482203"/>
                    <a:pt x="1169789" y="513457"/>
                    <a:pt x="1169789" y="552152"/>
                  </a:cubicBezTo>
                  <a:lnTo>
                    <a:pt x="1169789" y="1446795"/>
                  </a:lnTo>
                  <a:lnTo>
                    <a:pt x="1109700" y="1446795"/>
                  </a:lnTo>
                  <a:lnTo>
                    <a:pt x="1109700" y="139898"/>
                  </a:lnTo>
                  <a:cubicBezTo>
                    <a:pt x="1109700" y="62694"/>
                    <a:pt x="1047006" y="0"/>
                    <a:pt x="969801" y="0"/>
                  </a:cubicBezTo>
                  <a:lnTo>
                    <a:pt x="237381" y="0"/>
                  </a:lnTo>
                  <a:cubicBezTo>
                    <a:pt x="160176" y="0"/>
                    <a:pt x="97482" y="62694"/>
                    <a:pt x="97482" y="139898"/>
                  </a:cubicBezTo>
                  <a:lnTo>
                    <a:pt x="97482" y="1446609"/>
                  </a:lnTo>
                  <a:lnTo>
                    <a:pt x="69949" y="1446609"/>
                  </a:lnTo>
                  <a:cubicBezTo>
                    <a:pt x="31254" y="1446609"/>
                    <a:pt x="0" y="1477863"/>
                    <a:pt x="0" y="1516559"/>
                  </a:cubicBezTo>
                  <a:cubicBezTo>
                    <a:pt x="0" y="1555254"/>
                    <a:pt x="31254" y="1586508"/>
                    <a:pt x="69949" y="1586508"/>
                  </a:cubicBezTo>
                  <a:lnTo>
                    <a:pt x="1598786" y="1586508"/>
                  </a:lnTo>
                  <a:cubicBezTo>
                    <a:pt x="1637482" y="1586508"/>
                    <a:pt x="1668735" y="1555254"/>
                    <a:pt x="1668735" y="1516559"/>
                  </a:cubicBezTo>
                  <a:cubicBezTo>
                    <a:pt x="1668735" y="1478049"/>
                    <a:pt x="1637482" y="1446609"/>
                    <a:pt x="1598786" y="1446609"/>
                  </a:cubicBezTo>
                  <a:close/>
                  <a:moveTo>
                    <a:pt x="237381" y="1446609"/>
                  </a:moveTo>
                  <a:lnTo>
                    <a:pt x="237381" y="139898"/>
                  </a:lnTo>
                  <a:lnTo>
                    <a:pt x="969987" y="139898"/>
                  </a:lnTo>
                  <a:lnTo>
                    <a:pt x="969987" y="1446609"/>
                  </a:lnTo>
                  <a:lnTo>
                    <a:pt x="237381" y="1446609"/>
                  </a:lnTo>
                  <a:close/>
                  <a:moveTo>
                    <a:pt x="1309688" y="1446609"/>
                  </a:moveTo>
                  <a:lnTo>
                    <a:pt x="1309688" y="622102"/>
                  </a:lnTo>
                  <a:lnTo>
                    <a:pt x="1457027" y="622102"/>
                  </a:lnTo>
                  <a:lnTo>
                    <a:pt x="1457027" y="1446795"/>
                  </a:lnTo>
                  <a:lnTo>
                    <a:pt x="1309688" y="144679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5592030" y="2952563"/>
              <a:ext cx="546385" cy="905805"/>
            </a:xfrm>
            <a:custGeom>
              <a:avLst/>
              <a:gdLst>
                <a:gd name="connsiteX0" fmla="*/ 476436 w 546385"/>
                <a:gd name="connsiteY0" fmla="*/ 0 h 905805"/>
                <a:gd name="connsiteX1" fmla="*/ 69949 w 546385"/>
                <a:gd name="connsiteY1" fmla="*/ 0 h 905805"/>
                <a:gd name="connsiteX2" fmla="*/ 0 w 546385"/>
                <a:gd name="connsiteY2" fmla="*/ 69949 h 905805"/>
                <a:gd name="connsiteX3" fmla="*/ 69949 w 546385"/>
                <a:gd name="connsiteY3" fmla="*/ 139898 h 905805"/>
                <a:gd name="connsiteX4" fmla="*/ 476436 w 546385"/>
                <a:gd name="connsiteY4" fmla="*/ 139898 h 905805"/>
                <a:gd name="connsiteX5" fmla="*/ 546385 w 546385"/>
                <a:gd name="connsiteY5" fmla="*/ 69949 h 905805"/>
                <a:gd name="connsiteX6" fmla="*/ 476436 w 546385"/>
                <a:gd name="connsiteY6" fmla="*/ 0 h 905805"/>
                <a:gd name="connsiteX7" fmla="*/ 476436 w 546385"/>
                <a:gd name="connsiteY7" fmla="*/ 382860 h 905805"/>
                <a:gd name="connsiteX8" fmla="*/ 69949 w 546385"/>
                <a:gd name="connsiteY8" fmla="*/ 382860 h 905805"/>
                <a:gd name="connsiteX9" fmla="*/ 0 w 546385"/>
                <a:gd name="connsiteY9" fmla="*/ 452810 h 905805"/>
                <a:gd name="connsiteX10" fmla="*/ 69949 w 546385"/>
                <a:gd name="connsiteY10" fmla="*/ 522759 h 905805"/>
                <a:gd name="connsiteX11" fmla="*/ 476436 w 546385"/>
                <a:gd name="connsiteY11" fmla="*/ 522759 h 905805"/>
                <a:gd name="connsiteX12" fmla="*/ 546385 w 546385"/>
                <a:gd name="connsiteY12" fmla="*/ 452810 h 905805"/>
                <a:gd name="connsiteX13" fmla="*/ 476436 w 546385"/>
                <a:gd name="connsiteY13" fmla="*/ 382860 h 905805"/>
                <a:gd name="connsiteX14" fmla="*/ 476436 w 546385"/>
                <a:gd name="connsiteY14" fmla="*/ 765907 h 905805"/>
                <a:gd name="connsiteX15" fmla="*/ 69949 w 546385"/>
                <a:gd name="connsiteY15" fmla="*/ 765907 h 905805"/>
                <a:gd name="connsiteX16" fmla="*/ 0 w 546385"/>
                <a:gd name="connsiteY16" fmla="*/ 835856 h 905805"/>
                <a:gd name="connsiteX17" fmla="*/ 69949 w 546385"/>
                <a:gd name="connsiteY17" fmla="*/ 905805 h 905805"/>
                <a:gd name="connsiteX18" fmla="*/ 476436 w 546385"/>
                <a:gd name="connsiteY18" fmla="*/ 905805 h 905805"/>
                <a:gd name="connsiteX19" fmla="*/ 546385 w 546385"/>
                <a:gd name="connsiteY19" fmla="*/ 835856 h 905805"/>
                <a:gd name="connsiteX20" fmla="*/ 476436 w 546385"/>
                <a:gd name="connsiteY20" fmla="*/ 765907 h 90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6385" h="905805">
                  <a:moveTo>
                    <a:pt x="476436" y="0"/>
                  </a:moveTo>
                  <a:lnTo>
                    <a:pt x="69949" y="0"/>
                  </a:lnTo>
                  <a:cubicBezTo>
                    <a:pt x="31254" y="0"/>
                    <a:pt x="0" y="31254"/>
                    <a:pt x="0" y="69949"/>
                  </a:cubicBezTo>
                  <a:cubicBezTo>
                    <a:pt x="0" y="108645"/>
                    <a:pt x="31254" y="139898"/>
                    <a:pt x="69949" y="139898"/>
                  </a:cubicBezTo>
                  <a:lnTo>
                    <a:pt x="476436" y="139898"/>
                  </a:lnTo>
                  <a:cubicBezTo>
                    <a:pt x="515131" y="139898"/>
                    <a:pt x="546385" y="108645"/>
                    <a:pt x="546385" y="69949"/>
                  </a:cubicBezTo>
                  <a:cubicBezTo>
                    <a:pt x="546385" y="31254"/>
                    <a:pt x="515131" y="0"/>
                    <a:pt x="476436" y="0"/>
                  </a:cubicBezTo>
                  <a:close/>
                  <a:moveTo>
                    <a:pt x="476436" y="382860"/>
                  </a:moveTo>
                  <a:lnTo>
                    <a:pt x="69949" y="382860"/>
                  </a:lnTo>
                  <a:cubicBezTo>
                    <a:pt x="31254" y="382860"/>
                    <a:pt x="0" y="414114"/>
                    <a:pt x="0" y="452810"/>
                  </a:cubicBezTo>
                  <a:cubicBezTo>
                    <a:pt x="0" y="491505"/>
                    <a:pt x="31254" y="522759"/>
                    <a:pt x="69949" y="522759"/>
                  </a:cubicBezTo>
                  <a:lnTo>
                    <a:pt x="476436" y="522759"/>
                  </a:lnTo>
                  <a:cubicBezTo>
                    <a:pt x="515131" y="522759"/>
                    <a:pt x="546385" y="491505"/>
                    <a:pt x="546385" y="452810"/>
                  </a:cubicBezTo>
                  <a:cubicBezTo>
                    <a:pt x="546385" y="414114"/>
                    <a:pt x="515131" y="382860"/>
                    <a:pt x="476436" y="382860"/>
                  </a:cubicBezTo>
                  <a:close/>
                  <a:moveTo>
                    <a:pt x="476436" y="765907"/>
                  </a:moveTo>
                  <a:lnTo>
                    <a:pt x="69949" y="765907"/>
                  </a:lnTo>
                  <a:cubicBezTo>
                    <a:pt x="31254" y="765907"/>
                    <a:pt x="0" y="797161"/>
                    <a:pt x="0" y="835856"/>
                  </a:cubicBezTo>
                  <a:cubicBezTo>
                    <a:pt x="0" y="874551"/>
                    <a:pt x="31254" y="905805"/>
                    <a:pt x="69949" y="905805"/>
                  </a:cubicBezTo>
                  <a:lnTo>
                    <a:pt x="476436" y="905805"/>
                  </a:lnTo>
                  <a:cubicBezTo>
                    <a:pt x="515131" y="905805"/>
                    <a:pt x="546385" y="874551"/>
                    <a:pt x="546385" y="835856"/>
                  </a:cubicBezTo>
                  <a:cubicBezTo>
                    <a:pt x="546385" y="797161"/>
                    <a:pt x="515131" y="765907"/>
                    <a:pt x="476436" y="76590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图形 32"/>
          <p:cNvGrpSpPr/>
          <p:nvPr/>
        </p:nvGrpSpPr>
        <p:grpSpPr>
          <a:xfrm>
            <a:off x="3525032" y="4182944"/>
            <a:ext cx="540280" cy="540278"/>
            <a:chOff x="7014227" y="4039281"/>
            <a:chExt cx="1905000" cy="1905000"/>
          </a:xfrm>
          <a:gradFill>
            <a:gsLst>
              <a:gs pos="100000">
                <a:srgbClr val="E9BE61"/>
              </a:gs>
              <a:gs pos="55000">
                <a:srgbClr val="FEEFAC"/>
              </a:gs>
            </a:gsLst>
            <a:lin ang="5400000" scaled="1"/>
          </a:gradFill>
        </p:grpSpPr>
        <p:sp>
          <p:nvSpPr>
            <p:cNvPr id="13" name="任意多边形: 形状 12"/>
            <p:cNvSpPr/>
            <p:nvPr/>
          </p:nvSpPr>
          <p:spPr>
            <a:xfrm>
              <a:off x="7292991" y="4178901"/>
              <a:ext cx="1273810" cy="1670129"/>
            </a:xfrm>
            <a:custGeom>
              <a:avLst/>
              <a:gdLst>
                <a:gd name="connsiteX0" fmla="*/ 677864 w 1273810"/>
                <a:gd name="connsiteY0" fmla="*/ 15002 h 1670129"/>
                <a:gd name="connsiteX1" fmla="*/ 595949 w 1273810"/>
                <a:gd name="connsiteY1" fmla="*/ 15002 h 1670129"/>
                <a:gd name="connsiteX2" fmla="*/ 0 w 1273810"/>
                <a:gd name="connsiteY2" fmla="*/ 1032907 h 1670129"/>
                <a:gd name="connsiteX3" fmla="*/ 636907 w 1273810"/>
                <a:gd name="connsiteY3" fmla="*/ 1670129 h 1670129"/>
                <a:gd name="connsiteX4" fmla="*/ 1273811 w 1273810"/>
                <a:gd name="connsiteY4" fmla="*/ 1033225 h 1670129"/>
                <a:gd name="connsiteX5" fmla="*/ 677864 w 1273810"/>
                <a:gd name="connsiteY5" fmla="*/ 15002 h 1670129"/>
                <a:gd name="connsiteX6" fmla="*/ 636907 w 1273810"/>
                <a:gd name="connsiteY6" fmla="*/ 1543129 h 1670129"/>
                <a:gd name="connsiteX7" fmla="*/ 127001 w 1273810"/>
                <a:gd name="connsiteY7" fmla="*/ 1033225 h 1670129"/>
                <a:gd name="connsiteX8" fmla="*/ 636907 w 1273810"/>
                <a:gd name="connsiteY8" fmla="*/ 149305 h 1670129"/>
                <a:gd name="connsiteX9" fmla="*/ 1146810 w 1273810"/>
                <a:gd name="connsiteY9" fmla="*/ 1033225 h 1670129"/>
                <a:gd name="connsiteX10" fmla="*/ 636907 w 1273810"/>
                <a:gd name="connsiteY10" fmla="*/ 1543129 h 167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810" h="1670129">
                  <a:moveTo>
                    <a:pt x="677864" y="15002"/>
                  </a:moveTo>
                  <a:cubicBezTo>
                    <a:pt x="654052" y="-5001"/>
                    <a:pt x="619762" y="-5001"/>
                    <a:pt x="595949" y="15002"/>
                  </a:cubicBezTo>
                  <a:cubicBezTo>
                    <a:pt x="571500" y="35639"/>
                    <a:pt x="0" y="523001"/>
                    <a:pt x="0" y="1032907"/>
                  </a:cubicBezTo>
                  <a:cubicBezTo>
                    <a:pt x="-316" y="1384379"/>
                    <a:pt x="285434" y="1670129"/>
                    <a:pt x="636907" y="1670129"/>
                  </a:cubicBezTo>
                  <a:cubicBezTo>
                    <a:pt x="988061" y="1670129"/>
                    <a:pt x="1273811" y="1384379"/>
                    <a:pt x="1273811" y="1033225"/>
                  </a:cubicBezTo>
                  <a:cubicBezTo>
                    <a:pt x="1273811" y="523319"/>
                    <a:pt x="701993" y="35639"/>
                    <a:pt x="677864" y="15002"/>
                  </a:cubicBezTo>
                  <a:close/>
                  <a:moveTo>
                    <a:pt x="636907" y="1543129"/>
                  </a:moveTo>
                  <a:cubicBezTo>
                    <a:pt x="355601" y="1543129"/>
                    <a:pt x="127001" y="1314212"/>
                    <a:pt x="127001" y="1033225"/>
                  </a:cubicBezTo>
                  <a:cubicBezTo>
                    <a:pt x="127001" y="655717"/>
                    <a:pt x="509272" y="268049"/>
                    <a:pt x="636907" y="149305"/>
                  </a:cubicBezTo>
                  <a:cubicBezTo>
                    <a:pt x="764541" y="268367"/>
                    <a:pt x="1146810" y="656035"/>
                    <a:pt x="1146810" y="1033225"/>
                  </a:cubicBezTo>
                  <a:cubicBezTo>
                    <a:pt x="1146810" y="1314212"/>
                    <a:pt x="917894" y="1543129"/>
                    <a:pt x="636907" y="15431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692947" y="4877957"/>
              <a:ext cx="468500" cy="585311"/>
            </a:xfrm>
            <a:custGeom>
              <a:avLst/>
              <a:gdLst>
                <a:gd name="connsiteX0" fmla="*/ 405858 w 468500"/>
                <a:gd name="connsiteY0" fmla="*/ 229394 h 585311"/>
                <a:gd name="connsiteX1" fmla="*/ 216629 w 468500"/>
                <a:gd name="connsiteY1" fmla="*/ 229076 h 585311"/>
                <a:gd name="connsiteX2" fmla="*/ 337278 w 468500"/>
                <a:gd name="connsiteY2" fmla="*/ 108427 h 585311"/>
                <a:gd name="connsiteX3" fmla="*/ 337278 w 468500"/>
                <a:gd name="connsiteY3" fmla="*/ 18574 h 585311"/>
                <a:gd name="connsiteX4" fmla="*/ 247427 w 468500"/>
                <a:gd name="connsiteY4" fmla="*/ 18574 h 585311"/>
                <a:gd name="connsiteX5" fmla="*/ 18509 w 468500"/>
                <a:gd name="connsiteY5" fmla="*/ 247174 h 585311"/>
                <a:gd name="connsiteX6" fmla="*/ 4856 w 468500"/>
                <a:gd name="connsiteY6" fmla="*/ 316388 h 585311"/>
                <a:gd name="connsiteX7" fmla="*/ 63277 w 468500"/>
                <a:gd name="connsiteY7" fmla="*/ 355759 h 585311"/>
                <a:gd name="connsiteX8" fmla="*/ 252506 w 468500"/>
                <a:gd name="connsiteY8" fmla="*/ 356077 h 585311"/>
                <a:gd name="connsiteX9" fmla="*/ 131857 w 468500"/>
                <a:gd name="connsiteY9" fmla="*/ 476726 h 585311"/>
                <a:gd name="connsiteX10" fmla="*/ 131922 w 468500"/>
                <a:gd name="connsiteY10" fmla="*/ 566708 h 585311"/>
                <a:gd name="connsiteX11" fmla="*/ 176624 w 468500"/>
                <a:gd name="connsiteY11" fmla="*/ 585311 h 585311"/>
                <a:gd name="connsiteX12" fmla="*/ 221392 w 468500"/>
                <a:gd name="connsiteY12" fmla="*/ 566579 h 585311"/>
                <a:gd name="connsiteX13" fmla="*/ 449992 w 468500"/>
                <a:gd name="connsiteY13" fmla="*/ 337979 h 585311"/>
                <a:gd name="connsiteX14" fmla="*/ 463645 w 468500"/>
                <a:gd name="connsiteY14" fmla="*/ 268763 h 585311"/>
                <a:gd name="connsiteX15" fmla="*/ 405858 w 468500"/>
                <a:gd name="connsiteY15" fmla="*/ 229394 h 58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8500" h="585311">
                  <a:moveTo>
                    <a:pt x="405858" y="229394"/>
                  </a:moveTo>
                  <a:lnTo>
                    <a:pt x="216629" y="229076"/>
                  </a:lnTo>
                  <a:lnTo>
                    <a:pt x="337278" y="108427"/>
                  </a:lnTo>
                  <a:cubicBezTo>
                    <a:pt x="362043" y="83662"/>
                    <a:pt x="362043" y="43339"/>
                    <a:pt x="337278" y="18574"/>
                  </a:cubicBezTo>
                  <a:cubicBezTo>
                    <a:pt x="312513" y="-6191"/>
                    <a:pt x="272192" y="-6191"/>
                    <a:pt x="247427" y="18574"/>
                  </a:cubicBezTo>
                  <a:lnTo>
                    <a:pt x="18509" y="247174"/>
                  </a:lnTo>
                  <a:cubicBezTo>
                    <a:pt x="412" y="265271"/>
                    <a:pt x="-4985" y="292576"/>
                    <a:pt x="4856" y="316388"/>
                  </a:cubicBezTo>
                  <a:cubicBezTo>
                    <a:pt x="14699" y="340201"/>
                    <a:pt x="37877" y="355441"/>
                    <a:pt x="63277" y="355759"/>
                  </a:cubicBezTo>
                  <a:lnTo>
                    <a:pt x="252506" y="356077"/>
                  </a:lnTo>
                  <a:lnTo>
                    <a:pt x="131857" y="476726"/>
                  </a:lnTo>
                  <a:cubicBezTo>
                    <a:pt x="107026" y="501592"/>
                    <a:pt x="107056" y="541879"/>
                    <a:pt x="131922" y="566708"/>
                  </a:cubicBezTo>
                  <a:cubicBezTo>
                    <a:pt x="143789" y="578558"/>
                    <a:pt x="159855" y="585244"/>
                    <a:pt x="176624" y="585311"/>
                  </a:cubicBezTo>
                  <a:cubicBezTo>
                    <a:pt x="192817" y="585311"/>
                    <a:pt x="209009" y="578962"/>
                    <a:pt x="221392" y="566579"/>
                  </a:cubicBezTo>
                  <a:lnTo>
                    <a:pt x="449992" y="337979"/>
                  </a:lnTo>
                  <a:cubicBezTo>
                    <a:pt x="468089" y="319882"/>
                    <a:pt x="473486" y="292576"/>
                    <a:pt x="463645" y="268763"/>
                  </a:cubicBezTo>
                  <a:cubicBezTo>
                    <a:pt x="453802" y="244951"/>
                    <a:pt x="431576" y="229394"/>
                    <a:pt x="405858" y="22939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图形 34"/>
          <p:cNvGrpSpPr/>
          <p:nvPr/>
        </p:nvGrpSpPr>
        <p:grpSpPr>
          <a:xfrm>
            <a:off x="5829974" y="3946922"/>
            <a:ext cx="776304" cy="776300"/>
            <a:chOff x="2335754" y="3801465"/>
            <a:chExt cx="1905000" cy="1905000"/>
          </a:xfrm>
          <a:gradFill>
            <a:gsLst>
              <a:gs pos="100000">
                <a:srgbClr val="E9BE61"/>
              </a:gs>
              <a:gs pos="55000">
                <a:srgbClr val="FEEFAC"/>
              </a:gs>
            </a:gsLst>
            <a:lin ang="5400000" scaled="1"/>
          </a:gradFill>
        </p:grpSpPr>
        <p:sp>
          <p:nvSpPr>
            <p:cNvPr id="16" name="任意多边形: 形状 15"/>
            <p:cNvSpPr/>
            <p:nvPr/>
          </p:nvSpPr>
          <p:spPr>
            <a:xfrm>
              <a:off x="3278729" y="4658515"/>
              <a:ext cx="823912" cy="819349"/>
            </a:xfrm>
            <a:custGeom>
              <a:avLst/>
              <a:gdLst>
                <a:gd name="connsiteX0" fmla="*/ 676275 w 823912"/>
                <a:gd name="connsiteY0" fmla="*/ 181174 h 819349"/>
                <a:gd name="connsiteX1" fmla="*/ 623888 w 823912"/>
                <a:gd name="connsiteY1" fmla="*/ 128787 h 819349"/>
                <a:gd name="connsiteX2" fmla="*/ 623888 w 823912"/>
                <a:gd name="connsiteY2" fmla="*/ 57349 h 819349"/>
                <a:gd name="connsiteX3" fmla="*/ 419100 w 823912"/>
                <a:gd name="connsiteY3" fmla="*/ 199 h 819349"/>
                <a:gd name="connsiteX4" fmla="*/ 57150 w 823912"/>
                <a:gd name="connsiteY4" fmla="*/ 204987 h 819349"/>
                <a:gd name="connsiteX5" fmla="*/ 14287 w 823912"/>
                <a:gd name="connsiteY5" fmla="*/ 514549 h 819349"/>
                <a:gd name="connsiteX6" fmla="*/ 57150 w 823912"/>
                <a:gd name="connsiteY6" fmla="*/ 514549 h 819349"/>
                <a:gd name="connsiteX7" fmla="*/ 100013 w 823912"/>
                <a:gd name="connsiteY7" fmla="*/ 538362 h 819349"/>
                <a:gd name="connsiteX8" fmla="*/ 100013 w 823912"/>
                <a:gd name="connsiteY8" fmla="*/ 590749 h 819349"/>
                <a:gd name="connsiteX9" fmla="*/ 57150 w 823912"/>
                <a:gd name="connsiteY9" fmla="*/ 614562 h 819349"/>
                <a:gd name="connsiteX10" fmla="*/ 419100 w 823912"/>
                <a:gd name="connsiteY10" fmla="*/ 819349 h 819349"/>
                <a:gd name="connsiteX11" fmla="*/ 823913 w 823912"/>
                <a:gd name="connsiteY11" fmla="*/ 409774 h 819349"/>
                <a:gd name="connsiteX12" fmla="*/ 723900 w 823912"/>
                <a:gd name="connsiteY12" fmla="*/ 143074 h 819349"/>
                <a:gd name="connsiteX13" fmla="*/ 676275 w 823912"/>
                <a:gd name="connsiteY13" fmla="*/ 181174 h 819349"/>
                <a:gd name="connsiteX14" fmla="*/ 728663 w 823912"/>
                <a:gd name="connsiteY14" fmla="*/ 414537 h 819349"/>
                <a:gd name="connsiteX15" fmla="*/ 419100 w 823912"/>
                <a:gd name="connsiteY15" fmla="*/ 724099 h 819349"/>
                <a:gd name="connsiteX16" fmla="*/ 109538 w 823912"/>
                <a:gd name="connsiteY16" fmla="*/ 414537 h 819349"/>
                <a:gd name="connsiteX17" fmla="*/ 419100 w 823912"/>
                <a:gd name="connsiteY17" fmla="*/ 104974 h 819349"/>
                <a:gd name="connsiteX18" fmla="*/ 728663 w 823912"/>
                <a:gd name="connsiteY18" fmla="*/ 414537 h 8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3912" h="819349">
                  <a:moveTo>
                    <a:pt x="676275" y="181174"/>
                  </a:moveTo>
                  <a:cubicBezTo>
                    <a:pt x="647700" y="181174"/>
                    <a:pt x="623888" y="157362"/>
                    <a:pt x="623888" y="128787"/>
                  </a:cubicBezTo>
                  <a:lnTo>
                    <a:pt x="623888" y="57349"/>
                  </a:lnTo>
                  <a:cubicBezTo>
                    <a:pt x="561975" y="19249"/>
                    <a:pt x="495300" y="199"/>
                    <a:pt x="419100" y="199"/>
                  </a:cubicBezTo>
                  <a:cubicBezTo>
                    <a:pt x="271462" y="-4563"/>
                    <a:pt x="133350" y="76399"/>
                    <a:pt x="57150" y="204987"/>
                  </a:cubicBezTo>
                  <a:cubicBezTo>
                    <a:pt x="0" y="300237"/>
                    <a:pt x="-14287" y="409774"/>
                    <a:pt x="14287" y="514549"/>
                  </a:cubicBezTo>
                  <a:lnTo>
                    <a:pt x="57150" y="514549"/>
                  </a:lnTo>
                  <a:cubicBezTo>
                    <a:pt x="76200" y="514549"/>
                    <a:pt x="90488" y="524074"/>
                    <a:pt x="100013" y="538362"/>
                  </a:cubicBezTo>
                  <a:cubicBezTo>
                    <a:pt x="109538" y="552649"/>
                    <a:pt x="109538" y="571699"/>
                    <a:pt x="100013" y="590749"/>
                  </a:cubicBezTo>
                  <a:cubicBezTo>
                    <a:pt x="90488" y="605037"/>
                    <a:pt x="76200" y="614562"/>
                    <a:pt x="57150" y="614562"/>
                  </a:cubicBezTo>
                  <a:cubicBezTo>
                    <a:pt x="133350" y="743149"/>
                    <a:pt x="271462" y="819349"/>
                    <a:pt x="419100" y="819349"/>
                  </a:cubicBezTo>
                  <a:cubicBezTo>
                    <a:pt x="642937" y="814587"/>
                    <a:pt x="823913" y="633612"/>
                    <a:pt x="823913" y="409774"/>
                  </a:cubicBezTo>
                  <a:cubicBezTo>
                    <a:pt x="823913" y="309762"/>
                    <a:pt x="785813" y="214512"/>
                    <a:pt x="723900" y="143074"/>
                  </a:cubicBezTo>
                  <a:cubicBezTo>
                    <a:pt x="719138" y="166887"/>
                    <a:pt x="700088" y="181174"/>
                    <a:pt x="676275" y="181174"/>
                  </a:cubicBezTo>
                  <a:close/>
                  <a:moveTo>
                    <a:pt x="728663" y="414537"/>
                  </a:moveTo>
                  <a:cubicBezTo>
                    <a:pt x="728663" y="585987"/>
                    <a:pt x="590550" y="724099"/>
                    <a:pt x="419100" y="724099"/>
                  </a:cubicBezTo>
                  <a:cubicBezTo>
                    <a:pt x="247650" y="724099"/>
                    <a:pt x="109538" y="585987"/>
                    <a:pt x="109538" y="414537"/>
                  </a:cubicBezTo>
                  <a:cubicBezTo>
                    <a:pt x="109538" y="243087"/>
                    <a:pt x="247650" y="104974"/>
                    <a:pt x="419100" y="104974"/>
                  </a:cubicBezTo>
                  <a:cubicBezTo>
                    <a:pt x="590550" y="104974"/>
                    <a:pt x="728663" y="243087"/>
                    <a:pt x="728663" y="41453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3493041" y="4863502"/>
              <a:ext cx="409574" cy="409574"/>
            </a:xfrm>
            <a:custGeom>
              <a:avLst/>
              <a:gdLst>
                <a:gd name="connsiteX0" fmla="*/ 204787 w 409574"/>
                <a:gd name="connsiteY0" fmla="*/ 0 h 409574"/>
                <a:gd name="connsiteX1" fmla="*/ 0 w 409574"/>
                <a:gd name="connsiteY1" fmla="*/ 204788 h 409574"/>
                <a:gd name="connsiteX2" fmla="*/ 204787 w 409574"/>
                <a:gd name="connsiteY2" fmla="*/ 409575 h 409574"/>
                <a:gd name="connsiteX3" fmla="*/ 409575 w 409574"/>
                <a:gd name="connsiteY3" fmla="*/ 204788 h 409574"/>
                <a:gd name="connsiteX4" fmla="*/ 204787 w 409574"/>
                <a:gd name="connsiteY4" fmla="*/ 0 h 409574"/>
                <a:gd name="connsiteX5" fmla="*/ 204787 w 409574"/>
                <a:gd name="connsiteY5" fmla="*/ 309563 h 409574"/>
                <a:gd name="connsiteX6" fmla="*/ 100013 w 409574"/>
                <a:gd name="connsiteY6" fmla="*/ 204788 h 409574"/>
                <a:gd name="connsiteX7" fmla="*/ 204787 w 409574"/>
                <a:gd name="connsiteY7" fmla="*/ 100013 h 409574"/>
                <a:gd name="connsiteX8" fmla="*/ 309562 w 409574"/>
                <a:gd name="connsiteY8" fmla="*/ 204788 h 409574"/>
                <a:gd name="connsiteX9" fmla="*/ 204787 w 409574"/>
                <a:gd name="connsiteY9" fmla="*/ 309563 h 40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574" h="409574">
                  <a:moveTo>
                    <a:pt x="204787" y="0"/>
                  </a:moveTo>
                  <a:cubicBezTo>
                    <a:pt x="90487" y="0"/>
                    <a:pt x="0" y="90488"/>
                    <a:pt x="0" y="204788"/>
                  </a:cubicBezTo>
                  <a:cubicBezTo>
                    <a:pt x="0" y="319088"/>
                    <a:pt x="90487" y="409575"/>
                    <a:pt x="204787" y="409575"/>
                  </a:cubicBezTo>
                  <a:cubicBezTo>
                    <a:pt x="319087" y="409575"/>
                    <a:pt x="409575" y="319088"/>
                    <a:pt x="409575" y="204788"/>
                  </a:cubicBezTo>
                  <a:cubicBezTo>
                    <a:pt x="409575" y="95250"/>
                    <a:pt x="319087" y="0"/>
                    <a:pt x="204787" y="0"/>
                  </a:cubicBezTo>
                  <a:close/>
                  <a:moveTo>
                    <a:pt x="204787" y="309563"/>
                  </a:moveTo>
                  <a:cubicBezTo>
                    <a:pt x="147637" y="309563"/>
                    <a:pt x="100013" y="261937"/>
                    <a:pt x="100013" y="204788"/>
                  </a:cubicBezTo>
                  <a:cubicBezTo>
                    <a:pt x="100013" y="147637"/>
                    <a:pt x="147637" y="100013"/>
                    <a:pt x="204787" y="100013"/>
                  </a:cubicBezTo>
                  <a:cubicBezTo>
                    <a:pt x="261937" y="100013"/>
                    <a:pt x="309562" y="147637"/>
                    <a:pt x="309562" y="204788"/>
                  </a:cubicBezTo>
                  <a:cubicBezTo>
                    <a:pt x="309562" y="266700"/>
                    <a:pt x="261937" y="309563"/>
                    <a:pt x="204787" y="30956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2464341" y="4249139"/>
              <a:ext cx="1128712" cy="1233487"/>
            </a:xfrm>
            <a:custGeom>
              <a:avLst/>
              <a:gdLst>
                <a:gd name="connsiteX0" fmla="*/ 309563 w 1128712"/>
                <a:gd name="connsiteY0" fmla="*/ 1233488 h 1233487"/>
                <a:gd name="connsiteX1" fmla="*/ 600075 w 1128712"/>
                <a:gd name="connsiteY1" fmla="*/ 1028700 h 1233487"/>
                <a:gd name="connsiteX2" fmla="*/ 566738 w 1128712"/>
                <a:gd name="connsiteY2" fmla="*/ 1028700 h 1233487"/>
                <a:gd name="connsiteX3" fmla="*/ 514350 w 1128712"/>
                <a:gd name="connsiteY3" fmla="*/ 976313 h 1233487"/>
                <a:gd name="connsiteX4" fmla="*/ 566738 w 1128712"/>
                <a:gd name="connsiteY4" fmla="*/ 923925 h 1233487"/>
                <a:gd name="connsiteX5" fmla="*/ 619125 w 1128712"/>
                <a:gd name="connsiteY5" fmla="*/ 923925 h 1233487"/>
                <a:gd name="connsiteX6" fmla="*/ 309563 w 1128712"/>
                <a:gd name="connsiteY6" fmla="*/ 614363 h 1233487"/>
                <a:gd name="connsiteX7" fmla="*/ 204787 w 1128712"/>
                <a:gd name="connsiteY7" fmla="*/ 633413 h 1233487"/>
                <a:gd name="connsiteX8" fmla="*/ 204787 w 1128712"/>
                <a:gd name="connsiteY8" fmla="*/ 719138 h 1233487"/>
                <a:gd name="connsiteX9" fmla="*/ 185738 w 1128712"/>
                <a:gd name="connsiteY9" fmla="*/ 762000 h 1233487"/>
                <a:gd name="connsiteX10" fmla="*/ 309563 w 1128712"/>
                <a:gd name="connsiteY10" fmla="*/ 719138 h 1233487"/>
                <a:gd name="connsiteX11" fmla="*/ 485775 w 1128712"/>
                <a:gd name="connsiteY11" fmla="*/ 823913 h 1233487"/>
                <a:gd name="connsiteX12" fmla="*/ 485775 w 1128712"/>
                <a:gd name="connsiteY12" fmla="*/ 1028700 h 1233487"/>
                <a:gd name="connsiteX13" fmla="*/ 309563 w 1128712"/>
                <a:gd name="connsiteY13" fmla="*/ 1133475 h 1233487"/>
                <a:gd name="connsiteX14" fmla="*/ 104775 w 1128712"/>
                <a:gd name="connsiteY14" fmla="*/ 928688 h 1233487"/>
                <a:gd name="connsiteX15" fmla="*/ 185738 w 1128712"/>
                <a:gd name="connsiteY15" fmla="*/ 766763 h 1233487"/>
                <a:gd name="connsiteX16" fmla="*/ 157163 w 1128712"/>
                <a:gd name="connsiteY16" fmla="*/ 776288 h 1233487"/>
                <a:gd name="connsiteX17" fmla="*/ 104775 w 1128712"/>
                <a:gd name="connsiteY17" fmla="*/ 723900 h 1233487"/>
                <a:gd name="connsiteX18" fmla="*/ 104775 w 1128712"/>
                <a:gd name="connsiteY18" fmla="*/ 695325 h 1233487"/>
                <a:gd name="connsiteX19" fmla="*/ 0 w 1128712"/>
                <a:gd name="connsiteY19" fmla="*/ 914400 h 1233487"/>
                <a:gd name="connsiteX20" fmla="*/ 0 w 1128712"/>
                <a:gd name="connsiteY20" fmla="*/ 938213 h 1233487"/>
                <a:gd name="connsiteX21" fmla="*/ 309563 w 1128712"/>
                <a:gd name="connsiteY21" fmla="*/ 1233488 h 1233487"/>
                <a:gd name="connsiteX22" fmla="*/ 1114425 w 1128712"/>
                <a:gd name="connsiteY22" fmla="*/ 295275 h 1233487"/>
                <a:gd name="connsiteX23" fmla="*/ 1128713 w 1128712"/>
                <a:gd name="connsiteY23" fmla="*/ 257175 h 1233487"/>
                <a:gd name="connsiteX24" fmla="*/ 1128713 w 1128712"/>
                <a:gd name="connsiteY24" fmla="*/ 52387 h 1233487"/>
                <a:gd name="connsiteX25" fmla="*/ 1114425 w 1128712"/>
                <a:gd name="connsiteY25" fmla="*/ 14288 h 1233487"/>
                <a:gd name="connsiteX26" fmla="*/ 1076325 w 1128712"/>
                <a:gd name="connsiteY26" fmla="*/ 0 h 1233487"/>
                <a:gd name="connsiteX27" fmla="*/ 714375 w 1128712"/>
                <a:gd name="connsiteY27" fmla="*/ 0 h 1233487"/>
                <a:gd name="connsiteX28" fmla="*/ 714375 w 1128712"/>
                <a:gd name="connsiteY28" fmla="*/ 104775 h 1233487"/>
                <a:gd name="connsiteX29" fmla="*/ 1023938 w 1128712"/>
                <a:gd name="connsiteY29" fmla="*/ 104775 h 1233487"/>
                <a:gd name="connsiteX30" fmla="*/ 1023938 w 1128712"/>
                <a:gd name="connsiteY30" fmla="*/ 209550 h 1233487"/>
                <a:gd name="connsiteX31" fmla="*/ 714375 w 1128712"/>
                <a:gd name="connsiteY31" fmla="*/ 209550 h 1233487"/>
                <a:gd name="connsiteX32" fmla="*/ 714375 w 1128712"/>
                <a:gd name="connsiteY32" fmla="*/ 261938 h 1233487"/>
                <a:gd name="connsiteX33" fmla="*/ 666750 w 1128712"/>
                <a:gd name="connsiteY33" fmla="*/ 314325 h 1233487"/>
                <a:gd name="connsiteX34" fmla="*/ 1076325 w 1128712"/>
                <a:gd name="connsiteY34" fmla="*/ 314325 h 1233487"/>
                <a:gd name="connsiteX35" fmla="*/ 1114425 w 1128712"/>
                <a:gd name="connsiteY35" fmla="*/ 295275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8712" h="1233487">
                  <a:moveTo>
                    <a:pt x="309563" y="1233488"/>
                  </a:moveTo>
                  <a:cubicBezTo>
                    <a:pt x="442913" y="1233488"/>
                    <a:pt x="557213" y="1147763"/>
                    <a:pt x="600075" y="1028700"/>
                  </a:cubicBezTo>
                  <a:lnTo>
                    <a:pt x="566738" y="1028700"/>
                  </a:lnTo>
                  <a:cubicBezTo>
                    <a:pt x="538163" y="1028700"/>
                    <a:pt x="514350" y="1004888"/>
                    <a:pt x="514350" y="976313"/>
                  </a:cubicBezTo>
                  <a:cubicBezTo>
                    <a:pt x="514350" y="947738"/>
                    <a:pt x="538163" y="923925"/>
                    <a:pt x="566738" y="923925"/>
                  </a:cubicBezTo>
                  <a:lnTo>
                    <a:pt x="619125" y="923925"/>
                  </a:lnTo>
                  <a:cubicBezTo>
                    <a:pt x="619125" y="752475"/>
                    <a:pt x="481012" y="614363"/>
                    <a:pt x="309563" y="614363"/>
                  </a:cubicBezTo>
                  <a:cubicBezTo>
                    <a:pt x="271462" y="614363"/>
                    <a:pt x="238125" y="619125"/>
                    <a:pt x="204787" y="633413"/>
                  </a:cubicBezTo>
                  <a:lnTo>
                    <a:pt x="204787" y="719138"/>
                  </a:lnTo>
                  <a:cubicBezTo>
                    <a:pt x="204787" y="733425"/>
                    <a:pt x="195263" y="752475"/>
                    <a:pt x="185738" y="762000"/>
                  </a:cubicBezTo>
                  <a:cubicBezTo>
                    <a:pt x="219075" y="738188"/>
                    <a:pt x="261937" y="719138"/>
                    <a:pt x="309563" y="719138"/>
                  </a:cubicBezTo>
                  <a:cubicBezTo>
                    <a:pt x="381000" y="719138"/>
                    <a:pt x="452438" y="757238"/>
                    <a:pt x="485775" y="823913"/>
                  </a:cubicBezTo>
                  <a:cubicBezTo>
                    <a:pt x="523875" y="885825"/>
                    <a:pt x="523875" y="966788"/>
                    <a:pt x="485775" y="1028700"/>
                  </a:cubicBezTo>
                  <a:cubicBezTo>
                    <a:pt x="447675" y="1090613"/>
                    <a:pt x="381000" y="1133475"/>
                    <a:pt x="309563" y="1133475"/>
                  </a:cubicBezTo>
                  <a:cubicBezTo>
                    <a:pt x="195263" y="1133475"/>
                    <a:pt x="104775" y="1042988"/>
                    <a:pt x="104775" y="928688"/>
                  </a:cubicBezTo>
                  <a:cubicBezTo>
                    <a:pt x="104775" y="862013"/>
                    <a:pt x="138113" y="800100"/>
                    <a:pt x="185738" y="766763"/>
                  </a:cubicBezTo>
                  <a:cubicBezTo>
                    <a:pt x="176212" y="771525"/>
                    <a:pt x="166688" y="776288"/>
                    <a:pt x="157163" y="776288"/>
                  </a:cubicBezTo>
                  <a:cubicBezTo>
                    <a:pt x="128588" y="776288"/>
                    <a:pt x="104775" y="752475"/>
                    <a:pt x="104775" y="723900"/>
                  </a:cubicBezTo>
                  <a:lnTo>
                    <a:pt x="104775" y="695325"/>
                  </a:lnTo>
                  <a:cubicBezTo>
                    <a:pt x="42863" y="747713"/>
                    <a:pt x="4762" y="828675"/>
                    <a:pt x="0" y="914400"/>
                  </a:cubicBezTo>
                  <a:lnTo>
                    <a:pt x="0" y="938213"/>
                  </a:lnTo>
                  <a:cubicBezTo>
                    <a:pt x="9525" y="1100138"/>
                    <a:pt x="142875" y="1233488"/>
                    <a:pt x="309563" y="1233488"/>
                  </a:cubicBezTo>
                  <a:close/>
                  <a:moveTo>
                    <a:pt x="1114425" y="295275"/>
                  </a:moveTo>
                  <a:cubicBezTo>
                    <a:pt x="1123950" y="285750"/>
                    <a:pt x="1128713" y="271463"/>
                    <a:pt x="1128713" y="257175"/>
                  </a:cubicBezTo>
                  <a:lnTo>
                    <a:pt x="1128713" y="52387"/>
                  </a:lnTo>
                  <a:cubicBezTo>
                    <a:pt x="1128713" y="38100"/>
                    <a:pt x="1123950" y="23813"/>
                    <a:pt x="1114425" y="14288"/>
                  </a:cubicBezTo>
                  <a:cubicBezTo>
                    <a:pt x="1104900" y="4762"/>
                    <a:pt x="1090613" y="0"/>
                    <a:pt x="1076325" y="0"/>
                  </a:cubicBezTo>
                  <a:lnTo>
                    <a:pt x="714375" y="0"/>
                  </a:lnTo>
                  <a:lnTo>
                    <a:pt x="714375" y="104775"/>
                  </a:lnTo>
                  <a:lnTo>
                    <a:pt x="1023938" y="104775"/>
                  </a:lnTo>
                  <a:lnTo>
                    <a:pt x="1023938" y="209550"/>
                  </a:lnTo>
                  <a:lnTo>
                    <a:pt x="714375" y="209550"/>
                  </a:lnTo>
                  <a:lnTo>
                    <a:pt x="714375" y="261938"/>
                  </a:lnTo>
                  <a:cubicBezTo>
                    <a:pt x="714375" y="290512"/>
                    <a:pt x="695325" y="309563"/>
                    <a:pt x="666750" y="314325"/>
                  </a:cubicBezTo>
                  <a:lnTo>
                    <a:pt x="1076325" y="314325"/>
                  </a:lnTo>
                  <a:cubicBezTo>
                    <a:pt x="1095375" y="309563"/>
                    <a:pt x="1104900" y="304800"/>
                    <a:pt x="1114425" y="29527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2669128" y="5068290"/>
              <a:ext cx="209549" cy="209549"/>
            </a:xfrm>
            <a:custGeom>
              <a:avLst/>
              <a:gdLst>
                <a:gd name="connsiteX0" fmla="*/ 104775 w 209549"/>
                <a:gd name="connsiteY0" fmla="*/ 209550 h 209549"/>
                <a:gd name="connsiteX1" fmla="*/ 209550 w 209549"/>
                <a:gd name="connsiteY1" fmla="*/ 104775 h 209549"/>
                <a:gd name="connsiteX2" fmla="*/ 104775 w 209549"/>
                <a:gd name="connsiteY2" fmla="*/ 0 h 209549"/>
                <a:gd name="connsiteX3" fmla="*/ 0 w 209549"/>
                <a:gd name="connsiteY3" fmla="*/ 104775 h 209549"/>
                <a:gd name="connsiteX4" fmla="*/ 104775 w 209549"/>
                <a:gd name="connsiteY4" fmla="*/ 209550 h 2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49" h="209549">
                  <a:moveTo>
                    <a:pt x="104775" y="209550"/>
                  </a:moveTo>
                  <a:cubicBezTo>
                    <a:pt x="161925" y="209550"/>
                    <a:pt x="209550" y="161925"/>
                    <a:pt x="209550" y="104775"/>
                  </a:cubicBezTo>
                  <a:cubicBezTo>
                    <a:pt x="209550" y="47625"/>
                    <a:pt x="161925" y="0"/>
                    <a:pt x="104775" y="0"/>
                  </a:cubicBezTo>
                  <a:cubicBezTo>
                    <a:pt x="47625" y="0"/>
                    <a:pt x="0" y="47625"/>
                    <a:pt x="0" y="104775"/>
                  </a:cubicBezTo>
                  <a:cubicBezTo>
                    <a:pt x="0" y="161925"/>
                    <a:pt x="47625" y="209550"/>
                    <a:pt x="104775" y="20955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2569116" y="4044352"/>
              <a:ext cx="1438274" cy="1233487"/>
            </a:xfrm>
            <a:custGeom>
              <a:avLst/>
              <a:gdLst>
                <a:gd name="connsiteX0" fmla="*/ 100012 w 1438274"/>
                <a:gd name="connsiteY0" fmla="*/ 614363 h 1233487"/>
                <a:gd name="connsiteX1" fmla="*/ 166687 w 1438274"/>
                <a:gd name="connsiteY1" fmla="*/ 519113 h 1233487"/>
                <a:gd name="connsiteX2" fmla="*/ 200025 w 1438274"/>
                <a:gd name="connsiteY2" fmla="*/ 471488 h 1233487"/>
                <a:gd name="connsiteX3" fmla="*/ 200025 w 1438274"/>
                <a:gd name="connsiteY3" fmla="*/ 257175 h 1233487"/>
                <a:gd name="connsiteX4" fmla="*/ 252412 w 1438274"/>
                <a:gd name="connsiteY4" fmla="*/ 204788 h 1233487"/>
                <a:gd name="connsiteX5" fmla="*/ 304800 w 1438274"/>
                <a:gd name="connsiteY5" fmla="*/ 257175 h 1233487"/>
                <a:gd name="connsiteX6" fmla="*/ 304800 w 1438274"/>
                <a:gd name="connsiteY6" fmla="*/ 461963 h 1233487"/>
                <a:gd name="connsiteX7" fmla="*/ 357188 w 1438274"/>
                <a:gd name="connsiteY7" fmla="*/ 514350 h 1233487"/>
                <a:gd name="connsiteX8" fmla="*/ 566738 w 1438274"/>
                <a:gd name="connsiteY8" fmla="*/ 514350 h 1233487"/>
                <a:gd name="connsiteX9" fmla="*/ 561975 w 1438274"/>
                <a:gd name="connsiteY9" fmla="*/ 514350 h 1233487"/>
                <a:gd name="connsiteX10" fmla="*/ 509587 w 1438274"/>
                <a:gd name="connsiteY10" fmla="*/ 461963 h 1233487"/>
                <a:gd name="connsiteX11" fmla="*/ 561975 w 1438274"/>
                <a:gd name="connsiteY11" fmla="*/ 409575 h 1233487"/>
                <a:gd name="connsiteX12" fmla="*/ 614363 w 1438274"/>
                <a:gd name="connsiteY12" fmla="*/ 409575 h 1233487"/>
                <a:gd name="connsiteX13" fmla="*/ 614363 w 1438274"/>
                <a:gd name="connsiteY13" fmla="*/ 304800 h 1233487"/>
                <a:gd name="connsiteX14" fmla="*/ 561975 w 1438274"/>
                <a:gd name="connsiteY14" fmla="*/ 304800 h 1233487"/>
                <a:gd name="connsiteX15" fmla="*/ 519113 w 1438274"/>
                <a:gd name="connsiteY15" fmla="*/ 280988 h 1233487"/>
                <a:gd name="connsiteX16" fmla="*/ 519113 w 1438274"/>
                <a:gd name="connsiteY16" fmla="*/ 228600 h 1233487"/>
                <a:gd name="connsiteX17" fmla="*/ 561975 w 1438274"/>
                <a:gd name="connsiteY17" fmla="*/ 204788 h 1233487"/>
                <a:gd name="connsiteX18" fmla="*/ 614363 w 1438274"/>
                <a:gd name="connsiteY18" fmla="*/ 204788 h 1233487"/>
                <a:gd name="connsiteX19" fmla="*/ 719138 w 1438274"/>
                <a:gd name="connsiteY19" fmla="*/ 100013 h 1233487"/>
                <a:gd name="connsiteX20" fmla="*/ 1233488 w 1438274"/>
                <a:gd name="connsiteY20" fmla="*/ 100013 h 1233487"/>
                <a:gd name="connsiteX21" fmla="*/ 1338263 w 1438274"/>
                <a:gd name="connsiteY21" fmla="*/ 204788 h 1233487"/>
                <a:gd name="connsiteX22" fmla="*/ 1338263 w 1438274"/>
                <a:gd name="connsiteY22" fmla="*/ 676275 h 1233487"/>
                <a:gd name="connsiteX23" fmla="*/ 1438275 w 1438274"/>
                <a:gd name="connsiteY23" fmla="*/ 762000 h 1233487"/>
                <a:gd name="connsiteX24" fmla="*/ 1438275 w 1438274"/>
                <a:gd name="connsiteY24" fmla="*/ 204788 h 1233487"/>
                <a:gd name="connsiteX25" fmla="*/ 1233488 w 1438274"/>
                <a:gd name="connsiteY25" fmla="*/ 0 h 1233487"/>
                <a:gd name="connsiteX26" fmla="*/ 719138 w 1438274"/>
                <a:gd name="connsiteY26" fmla="*/ 0 h 1233487"/>
                <a:gd name="connsiteX27" fmla="*/ 514350 w 1438274"/>
                <a:gd name="connsiteY27" fmla="*/ 204788 h 1233487"/>
                <a:gd name="connsiteX28" fmla="*/ 514350 w 1438274"/>
                <a:gd name="connsiteY28" fmla="*/ 409575 h 1233487"/>
                <a:gd name="connsiteX29" fmla="*/ 409575 w 1438274"/>
                <a:gd name="connsiteY29" fmla="*/ 409575 h 1233487"/>
                <a:gd name="connsiteX30" fmla="*/ 409575 w 1438274"/>
                <a:gd name="connsiteY30" fmla="*/ 257175 h 1233487"/>
                <a:gd name="connsiteX31" fmla="*/ 257175 w 1438274"/>
                <a:gd name="connsiteY31" fmla="*/ 104775 h 1233487"/>
                <a:gd name="connsiteX32" fmla="*/ 100012 w 1438274"/>
                <a:gd name="connsiteY32" fmla="*/ 257175 h 1233487"/>
                <a:gd name="connsiteX33" fmla="*/ 100012 w 1438274"/>
                <a:gd name="connsiteY33" fmla="*/ 438150 h 1233487"/>
                <a:gd name="connsiteX34" fmla="*/ 0 w 1438274"/>
                <a:gd name="connsiteY34" fmla="*/ 614363 h 1233487"/>
                <a:gd name="connsiteX35" fmla="*/ 0 w 1438274"/>
                <a:gd name="connsiteY35" fmla="*/ 900113 h 1233487"/>
                <a:gd name="connsiteX36" fmla="*/ 104775 w 1438274"/>
                <a:gd name="connsiteY36" fmla="*/ 838200 h 1233487"/>
                <a:gd name="connsiteX37" fmla="*/ 104775 w 1438274"/>
                <a:gd name="connsiteY37" fmla="*/ 614363 h 1233487"/>
                <a:gd name="connsiteX38" fmla="*/ 514350 w 1438274"/>
                <a:gd name="connsiteY38" fmla="*/ 1128713 h 1233487"/>
                <a:gd name="connsiteX39" fmla="*/ 495300 w 1438274"/>
                <a:gd name="connsiteY39" fmla="*/ 1233488 h 1233487"/>
                <a:gd name="connsiteX40" fmla="*/ 766762 w 1438274"/>
                <a:gd name="connsiteY40" fmla="*/ 1233488 h 1233487"/>
                <a:gd name="connsiteX41" fmla="*/ 723900 w 1438274"/>
                <a:gd name="connsiteY41" fmla="*/ 1128713 h 1233487"/>
                <a:gd name="connsiteX42" fmla="*/ 514350 w 1438274"/>
                <a:gd name="connsiteY42" fmla="*/ 1128713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38274" h="1233487">
                  <a:moveTo>
                    <a:pt x="100012" y="614363"/>
                  </a:moveTo>
                  <a:cubicBezTo>
                    <a:pt x="100012" y="571500"/>
                    <a:pt x="128587" y="533400"/>
                    <a:pt x="166687" y="519113"/>
                  </a:cubicBezTo>
                  <a:cubicBezTo>
                    <a:pt x="185738" y="509588"/>
                    <a:pt x="200025" y="490538"/>
                    <a:pt x="200025" y="471488"/>
                  </a:cubicBezTo>
                  <a:lnTo>
                    <a:pt x="200025" y="257175"/>
                  </a:lnTo>
                  <a:cubicBezTo>
                    <a:pt x="200025" y="228600"/>
                    <a:pt x="223837" y="204788"/>
                    <a:pt x="252412" y="204788"/>
                  </a:cubicBezTo>
                  <a:cubicBezTo>
                    <a:pt x="280988" y="204788"/>
                    <a:pt x="304800" y="228600"/>
                    <a:pt x="304800" y="257175"/>
                  </a:cubicBezTo>
                  <a:lnTo>
                    <a:pt x="304800" y="461963"/>
                  </a:lnTo>
                  <a:cubicBezTo>
                    <a:pt x="304800" y="490538"/>
                    <a:pt x="328612" y="514350"/>
                    <a:pt x="357188" y="514350"/>
                  </a:cubicBezTo>
                  <a:lnTo>
                    <a:pt x="566738" y="514350"/>
                  </a:lnTo>
                  <a:lnTo>
                    <a:pt x="561975" y="514350"/>
                  </a:lnTo>
                  <a:cubicBezTo>
                    <a:pt x="533400" y="514350"/>
                    <a:pt x="509587" y="490538"/>
                    <a:pt x="509587" y="461963"/>
                  </a:cubicBezTo>
                  <a:cubicBezTo>
                    <a:pt x="509587" y="433387"/>
                    <a:pt x="533400" y="409575"/>
                    <a:pt x="561975" y="409575"/>
                  </a:cubicBezTo>
                  <a:lnTo>
                    <a:pt x="614363" y="409575"/>
                  </a:lnTo>
                  <a:lnTo>
                    <a:pt x="614363" y="304800"/>
                  </a:lnTo>
                  <a:lnTo>
                    <a:pt x="561975" y="304800"/>
                  </a:lnTo>
                  <a:cubicBezTo>
                    <a:pt x="542925" y="304800"/>
                    <a:pt x="528638" y="295275"/>
                    <a:pt x="519113" y="280988"/>
                  </a:cubicBezTo>
                  <a:cubicBezTo>
                    <a:pt x="509587" y="266700"/>
                    <a:pt x="509587" y="247650"/>
                    <a:pt x="519113" y="228600"/>
                  </a:cubicBezTo>
                  <a:cubicBezTo>
                    <a:pt x="528638" y="214313"/>
                    <a:pt x="542925" y="204788"/>
                    <a:pt x="561975" y="204788"/>
                  </a:cubicBezTo>
                  <a:lnTo>
                    <a:pt x="614363" y="204788"/>
                  </a:lnTo>
                  <a:cubicBezTo>
                    <a:pt x="614363" y="147638"/>
                    <a:pt x="661988" y="100013"/>
                    <a:pt x="719138" y="100013"/>
                  </a:cubicBezTo>
                  <a:lnTo>
                    <a:pt x="1233488" y="100013"/>
                  </a:lnTo>
                  <a:cubicBezTo>
                    <a:pt x="1290638" y="100013"/>
                    <a:pt x="1338263" y="147638"/>
                    <a:pt x="1338263" y="204788"/>
                  </a:cubicBezTo>
                  <a:lnTo>
                    <a:pt x="1338263" y="676275"/>
                  </a:lnTo>
                  <a:cubicBezTo>
                    <a:pt x="1376363" y="700088"/>
                    <a:pt x="1409700" y="728663"/>
                    <a:pt x="1438275" y="762000"/>
                  </a:cubicBezTo>
                  <a:lnTo>
                    <a:pt x="1438275" y="204788"/>
                  </a:lnTo>
                  <a:cubicBezTo>
                    <a:pt x="1438275" y="90488"/>
                    <a:pt x="1347788" y="0"/>
                    <a:pt x="1233488" y="0"/>
                  </a:cubicBezTo>
                  <a:lnTo>
                    <a:pt x="719138" y="0"/>
                  </a:lnTo>
                  <a:cubicBezTo>
                    <a:pt x="604838" y="0"/>
                    <a:pt x="514350" y="90488"/>
                    <a:pt x="514350" y="204788"/>
                  </a:cubicBezTo>
                  <a:lnTo>
                    <a:pt x="514350" y="409575"/>
                  </a:lnTo>
                  <a:lnTo>
                    <a:pt x="409575" y="409575"/>
                  </a:lnTo>
                  <a:lnTo>
                    <a:pt x="409575" y="257175"/>
                  </a:lnTo>
                  <a:cubicBezTo>
                    <a:pt x="409575" y="171450"/>
                    <a:pt x="342900" y="104775"/>
                    <a:pt x="257175" y="104775"/>
                  </a:cubicBezTo>
                  <a:cubicBezTo>
                    <a:pt x="171450" y="100013"/>
                    <a:pt x="100012" y="171450"/>
                    <a:pt x="100012" y="257175"/>
                  </a:cubicBezTo>
                  <a:lnTo>
                    <a:pt x="100012" y="438150"/>
                  </a:lnTo>
                  <a:cubicBezTo>
                    <a:pt x="38100" y="471488"/>
                    <a:pt x="0" y="542925"/>
                    <a:pt x="0" y="614363"/>
                  </a:cubicBezTo>
                  <a:lnTo>
                    <a:pt x="0" y="900113"/>
                  </a:lnTo>
                  <a:cubicBezTo>
                    <a:pt x="28575" y="871537"/>
                    <a:pt x="66675" y="852488"/>
                    <a:pt x="104775" y="838200"/>
                  </a:cubicBezTo>
                  <a:lnTo>
                    <a:pt x="104775" y="614363"/>
                  </a:lnTo>
                  <a:close/>
                  <a:moveTo>
                    <a:pt x="514350" y="1128713"/>
                  </a:moveTo>
                  <a:cubicBezTo>
                    <a:pt x="514350" y="1166813"/>
                    <a:pt x="509587" y="1200150"/>
                    <a:pt x="495300" y="1233488"/>
                  </a:cubicBezTo>
                  <a:lnTo>
                    <a:pt x="766762" y="1233488"/>
                  </a:lnTo>
                  <a:cubicBezTo>
                    <a:pt x="747712" y="1200150"/>
                    <a:pt x="733425" y="1166813"/>
                    <a:pt x="723900" y="1128713"/>
                  </a:cubicBezTo>
                  <a:lnTo>
                    <a:pt x="514350" y="112871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2569116" y="4249139"/>
              <a:ext cx="1433512" cy="1028699"/>
            </a:xfrm>
            <a:custGeom>
              <a:avLst/>
              <a:gdLst>
                <a:gd name="connsiteX0" fmla="*/ 1333500 w 1433512"/>
                <a:gd name="connsiteY0" fmla="*/ 471487 h 1028699"/>
                <a:gd name="connsiteX1" fmla="*/ 1333500 w 1433512"/>
                <a:gd name="connsiteY1" fmla="*/ 542925 h 1028699"/>
                <a:gd name="connsiteX2" fmla="*/ 1385888 w 1433512"/>
                <a:gd name="connsiteY2" fmla="*/ 595313 h 1028699"/>
                <a:gd name="connsiteX3" fmla="*/ 1433513 w 1433512"/>
                <a:gd name="connsiteY3" fmla="*/ 557212 h 1028699"/>
                <a:gd name="connsiteX4" fmla="*/ 1333500 w 1433512"/>
                <a:gd name="connsiteY4" fmla="*/ 471487 h 1028699"/>
                <a:gd name="connsiteX5" fmla="*/ 814388 w 1433512"/>
                <a:gd name="connsiteY5" fmla="*/ 1000125 h 1028699"/>
                <a:gd name="connsiteX6" fmla="*/ 814388 w 1433512"/>
                <a:gd name="connsiteY6" fmla="*/ 947738 h 1028699"/>
                <a:gd name="connsiteX7" fmla="*/ 771525 w 1433512"/>
                <a:gd name="connsiteY7" fmla="*/ 923925 h 1028699"/>
                <a:gd name="connsiteX8" fmla="*/ 728663 w 1433512"/>
                <a:gd name="connsiteY8" fmla="*/ 923925 h 1028699"/>
                <a:gd name="connsiteX9" fmla="*/ 771525 w 1433512"/>
                <a:gd name="connsiteY9" fmla="*/ 1028700 h 1028699"/>
                <a:gd name="connsiteX10" fmla="*/ 776287 w 1433512"/>
                <a:gd name="connsiteY10" fmla="*/ 1028700 h 1028699"/>
                <a:gd name="connsiteX11" fmla="*/ 814388 w 1433512"/>
                <a:gd name="connsiteY11" fmla="*/ 1000125 h 1028699"/>
                <a:gd name="connsiteX12" fmla="*/ 47625 w 1433512"/>
                <a:gd name="connsiteY12" fmla="*/ 771525 h 1028699"/>
                <a:gd name="connsiteX13" fmla="*/ 76200 w 1433512"/>
                <a:gd name="connsiteY13" fmla="*/ 762000 h 1028699"/>
                <a:gd name="connsiteX14" fmla="*/ 100012 w 1433512"/>
                <a:gd name="connsiteY14" fmla="*/ 719138 h 1028699"/>
                <a:gd name="connsiteX15" fmla="*/ 100012 w 1433512"/>
                <a:gd name="connsiteY15" fmla="*/ 633413 h 1028699"/>
                <a:gd name="connsiteX16" fmla="*/ 0 w 1433512"/>
                <a:gd name="connsiteY16" fmla="*/ 695325 h 1028699"/>
                <a:gd name="connsiteX17" fmla="*/ 0 w 1433512"/>
                <a:gd name="connsiteY17" fmla="*/ 719138 h 1028699"/>
                <a:gd name="connsiteX18" fmla="*/ 47625 w 1433512"/>
                <a:gd name="connsiteY18" fmla="*/ 771525 h 1028699"/>
                <a:gd name="connsiteX19" fmla="*/ 461963 w 1433512"/>
                <a:gd name="connsiteY19" fmla="*/ 923925 h 1028699"/>
                <a:gd name="connsiteX20" fmla="*/ 409575 w 1433512"/>
                <a:gd name="connsiteY20" fmla="*/ 976313 h 1028699"/>
                <a:gd name="connsiteX21" fmla="*/ 461963 w 1433512"/>
                <a:gd name="connsiteY21" fmla="*/ 1028700 h 1028699"/>
                <a:gd name="connsiteX22" fmla="*/ 495300 w 1433512"/>
                <a:gd name="connsiteY22" fmla="*/ 1028700 h 1028699"/>
                <a:gd name="connsiteX23" fmla="*/ 514350 w 1433512"/>
                <a:gd name="connsiteY23" fmla="*/ 923925 h 1028699"/>
                <a:gd name="connsiteX24" fmla="*/ 461963 w 1433512"/>
                <a:gd name="connsiteY24" fmla="*/ 923925 h 1028699"/>
                <a:gd name="connsiteX25" fmla="*/ 561975 w 1433512"/>
                <a:gd name="connsiteY25" fmla="*/ 0 h 1028699"/>
                <a:gd name="connsiteX26" fmla="*/ 519113 w 1433512"/>
                <a:gd name="connsiteY26" fmla="*/ 23813 h 1028699"/>
                <a:gd name="connsiteX27" fmla="*/ 519113 w 1433512"/>
                <a:gd name="connsiteY27" fmla="*/ 76200 h 1028699"/>
                <a:gd name="connsiteX28" fmla="*/ 561975 w 1433512"/>
                <a:gd name="connsiteY28" fmla="*/ 100012 h 1028699"/>
                <a:gd name="connsiteX29" fmla="*/ 614363 w 1433512"/>
                <a:gd name="connsiteY29" fmla="*/ 100012 h 1028699"/>
                <a:gd name="connsiteX30" fmla="*/ 614363 w 1433512"/>
                <a:gd name="connsiteY30" fmla="*/ 0 h 1028699"/>
                <a:gd name="connsiteX31" fmla="*/ 561975 w 1433512"/>
                <a:gd name="connsiteY31" fmla="*/ 0 h 1028699"/>
                <a:gd name="connsiteX32" fmla="*/ 614363 w 1433512"/>
                <a:gd name="connsiteY32" fmla="*/ 257175 h 1028699"/>
                <a:gd name="connsiteX33" fmla="*/ 614363 w 1433512"/>
                <a:gd name="connsiteY33" fmla="*/ 204788 h 1028699"/>
                <a:gd name="connsiteX34" fmla="*/ 561975 w 1433512"/>
                <a:gd name="connsiteY34" fmla="*/ 204788 h 1028699"/>
                <a:gd name="connsiteX35" fmla="*/ 509587 w 1433512"/>
                <a:gd name="connsiteY35" fmla="*/ 257175 h 1028699"/>
                <a:gd name="connsiteX36" fmla="*/ 561975 w 1433512"/>
                <a:gd name="connsiteY36" fmla="*/ 309563 h 1028699"/>
                <a:gd name="connsiteX37" fmla="*/ 566738 w 1433512"/>
                <a:gd name="connsiteY37" fmla="*/ 309563 h 1028699"/>
                <a:gd name="connsiteX38" fmla="*/ 614363 w 1433512"/>
                <a:gd name="connsiteY38" fmla="*/ 257175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33512" h="1028699">
                  <a:moveTo>
                    <a:pt x="1333500" y="471487"/>
                  </a:moveTo>
                  <a:lnTo>
                    <a:pt x="1333500" y="542925"/>
                  </a:lnTo>
                  <a:cubicBezTo>
                    <a:pt x="1333500" y="571500"/>
                    <a:pt x="1357313" y="595313"/>
                    <a:pt x="1385888" y="595313"/>
                  </a:cubicBezTo>
                  <a:cubicBezTo>
                    <a:pt x="1409700" y="595313"/>
                    <a:pt x="1428750" y="581025"/>
                    <a:pt x="1433513" y="557212"/>
                  </a:cubicBezTo>
                  <a:cubicBezTo>
                    <a:pt x="1404938" y="519113"/>
                    <a:pt x="1371600" y="490538"/>
                    <a:pt x="1333500" y="471487"/>
                  </a:cubicBezTo>
                  <a:close/>
                  <a:moveTo>
                    <a:pt x="814388" y="1000125"/>
                  </a:moveTo>
                  <a:cubicBezTo>
                    <a:pt x="823913" y="985838"/>
                    <a:pt x="823913" y="966788"/>
                    <a:pt x="814388" y="947738"/>
                  </a:cubicBezTo>
                  <a:cubicBezTo>
                    <a:pt x="804863" y="933450"/>
                    <a:pt x="790575" y="923925"/>
                    <a:pt x="771525" y="923925"/>
                  </a:cubicBezTo>
                  <a:lnTo>
                    <a:pt x="728663" y="923925"/>
                  </a:lnTo>
                  <a:cubicBezTo>
                    <a:pt x="738188" y="957263"/>
                    <a:pt x="752475" y="995363"/>
                    <a:pt x="771525" y="1028700"/>
                  </a:cubicBezTo>
                  <a:lnTo>
                    <a:pt x="776287" y="1028700"/>
                  </a:lnTo>
                  <a:cubicBezTo>
                    <a:pt x="785813" y="1028700"/>
                    <a:pt x="804863" y="1019175"/>
                    <a:pt x="814388" y="1000125"/>
                  </a:cubicBezTo>
                  <a:close/>
                  <a:moveTo>
                    <a:pt x="47625" y="771525"/>
                  </a:moveTo>
                  <a:cubicBezTo>
                    <a:pt x="57150" y="771525"/>
                    <a:pt x="71437" y="766763"/>
                    <a:pt x="76200" y="762000"/>
                  </a:cubicBezTo>
                  <a:cubicBezTo>
                    <a:pt x="95250" y="752475"/>
                    <a:pt x="100012" y="733425"/>
                    <a:pt x="100012" y="719138"/>
                  </a:cubicBezTo>
                  <a:lnTo>
                    <a:pt x="100012" y="633413"/>
                  </a:lnTo>
                  <a:cubicBezTo>
                    <a:pt x="61912" y="647700"/>
                    <a:pt x="28575" y="666750"/>
                    <a:pt x="0" y="695325"/>
                  </a:cubicBezTo>
                  <a:lnTo>
                    <a:pt x="0" y="719138"/>
                  </a:lnTo>
                  <a:cubicBezTo>
                    <a:pt x="0" y="747713"/>
                    <a:pt x="23813" y="771525"/>
                    <a:pt x="47625" y="771525"/>
                  </a:cubicBezTo>
                  <a:close/>
                  <a:moveTo>
                    <a:pt x="461963" y="923925"/>
                  </a:moveTo>
                  <a:cubicBezTo>
                    <a:pt x="433387" y="923925"/>
                    <a:pt x="409575" y="947738"/>
                    <a:pt x="409575" y="976313"/>
                  </a:cubicBezTo>
                  <a:cubicBezTo>
                    <a:pt x="409575" y="1004888"/>
                    <a:pt x="433387" y="1028700"/>
                    <a:pt x="461963" y="1028700"/>
                  </a:cubicBezTo>
                  <a:lnTo>
                    <a:pt x="495300" y="1028700"/>
                  </a:lnTo>
                  <a:cubicBezTo>
                    <a:pt x="504825" y="995363"/>
                    <a:pt x="514350" y="962025"/>
                    <a:pt x="514350" y="923925"/>
                  </a:cubicBezTo>
                  <a:lnTo>
                    <a:pt x="461963" y="923925"/>
                  </a:lnTo>
                  <a:close/>
                  <a:moveTo>
                    <a:pt x="561975" y="0"/>
                  </a:moveTo>
                  <a:cubicBezTo>
                    <a:pt x="542925" y="0"/>
                    <a:pt x="528638" y="9525"/>
                    <a:pt x="519113" y="23813"/>
                  </a:cubicBezTo>
                  <a:cubicBezTo>
                    <a:pt x="509587" y="38100"/>
                    <a:pt x="509587" y="57150"/>
                    <a:pt x="519113" y="76200"/>
                  </a:cubicBezTo>
                  <a:cubicBezTo>
                    <a:pt x="528638" y="90488"/>
                    <a:pt x="542925" y="100012"/>
                    <a:pt x="561975" y="100012"/>
                  </a:cubicBezTo>
                  <a:lnTo>
                    <a:pt x="614363" y="100012"/>
                  </a:lnTo>
                  <a:lnTo>
                    <a:pt x="614363" y="0"/>
                  </a:lnTo>
                  <a:lnTo>
                    <a:pt x="561975" y="0"/>
                  </a:lnTo>
                  <a:close/>
                  <a:moveTo>
                    <a:pt x="614363" y="257175"/>
                  </a:moveTo>
                  <a:lnTo>
                    <a:pt x="614363" y="204788"/>
                  </a:lnTo>
                  <a:lnTo>
                    <a:pt x="561975" y="204788"/>
                  </a:lnTo>
                  <a:cubicBezTo>
                    <a:pt x="533400" y="204788"/>
                    <a:pt x="509587" y="228600"/>
                    <a:pt x="509587" y="257175"/>
                  </a:cubicBezTo>
                  <a:cubicBezTo>
                    <a:pt x="509587" y="285750"/>
                    <a:pt x="533400" y="309563"/>
                    <a:pt x="561975" y="309563"/>
                  </a:cubicBezTo>
                  <a:lnTo>
                    <a:pt x="566738" y="309563"/>
                  </a:lnTo>
                  <a:cubicBezTo>
                    <a:pt x="595313" y="304800"/>
                    <a:pt x="614363" y="285750"/>
                    <a:pt x="614363" y="25717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图形 30"/>
          <p:cNvSpPr/>
          <p:nvPr/>
        </p:nvSpPr>
        <p:spPr>
          <a:xfrm>
            <a:off x="9012800" y="3887000"/>
            <a:ext cx="731764" cy="836222"/>
          </a:xfrm>
          <a:custGeom>
            <a:avLst/>
            <a:gdLst>
              <a:gd name="connsiteX0" fmla="*/ 653830 w 1483434"/>
              <a:gd name="connsiteY0" fmla="*/ 983970 h 1695198"/>
              <a:gd name="connsiteX1" fmla="*/ 613886 w 1483434"/>
              <a:gd name="connsiteY1" fmla="*/ 946206 h 1695198"/>
              <a:gd name="connsiteX2" fmla="*/ 361605 w 1483434"/>
              <a:gd name="connsiteY2" fmla="*/ 946206 h 1695198"/>
              <a:gd name="connsiteX3" fmla="*/ 321659 w 1483434"/>
              <a:gd name="connsiteY3" fmla="*/ 983970 h 1695198"/>
              <a:gd name="connsiteX4" fmla="*/ 361605 w 1483434"/>
              <a:gd name="connsiteY4" fmla="*/ 1023833 h 1695198"/>
              <a:gd name="connsiteX5" fmla="*/ 613886 w 1483434"/>
              <a:gd name="connsiteY5" fmla="*/ 1023833 h 1695198"/>
              <a:gd name="connsiteX6" fmla="*/ 653830 w 1483434"/>
              <a:gd name="connsiteY6" fmla="*/ 983970 h 1695198"/>
              <a:gd name="connsiteX7" fmla="*/ 653830 w 1483434"/>
              <a:gd name="connsiteY7" fmla="*/ 983970 h 1695198"/>
              <a:gd name="connsiteX8" fmla="*/ 1120553 w 1483434"/>
              <a:gd name="connsiteY8" fmla="*/ 883265 h 1695198"/>
              <a:gd name="connsiteX9" fmla="*/ 1120553 w 1483434"/>
              <a:gd name="connsiteY9" fmla="*/ 883265 h 1695198"/>
              <a:gd name="connsiteX10" fmla="*/ 964978 w 1483434"/>
              <a:gd name="connsiteY10" fmla="*/ 818227 h 1695198"/>
              <a:gd name="connsiteX11" fmla="*/ 809404 w 1483434"/>
              <a:gd name="connsiteY11" fmla="*/ 883265 h 1695198"/>
              <a:gd name="connsiteX12" fmla="*/ 744232 w 1483434"/>
              <a:gd name="connsiteY12" fmla="*/ 1038519 h 1695198"/>
              <a:gd name="connsiteX13" fmla="*/ 761051 w 1483434"/>
              <a:gd name="connsiteY13" fmla="*/ 1122439 h 1695198"/>
              <a:gd name="connsiteX14" fmla="*/ 622295 w 1483434"/>
              <a:gd name="connsiteY14" fmla="*/ 1365810 h 1695198"/>
              <a:gd name="connsiteX15" fmla="*/ 615989 w 1483434"/>
              <a:gd name="connsiteY15" fmla="*/ 1397280 h 1695198"/>
              <a:gd name="connsiteX16" fmla="*/ 664342 w 1483434"/>
              <a:gd name="connsiteY16" fmla="*/ 1424555 h 1695198"/>
              <a:gd name="connsiteX17" fmla="*/ 773664 w 1483434"/>
              <a:gd name="connsiteY17" fmla="*/ 1395182 h 1695198"/>
              <a:gd name="connsiteX18" fmla="*/ 803098 w 1483434"/>
              <a:gd name="connsiteY18" fmla="*/ 1506377 h 1695198"/>
              <a:gd name="connsiteX19" fmla="*/ 822019 w 1483434"/>
              <a:gd name="connsiteY19" fmla="*/ 1529454 h 1695198"/>
              <a:gd name="connsiteX20" fmla="*/ 874578 w 1483434"/>
              <a:gd name="connsiteY20" fmla="*/ 1514769 h 1695198"/>
              <a:gd name="connsiteX21" fmla="*/ 964978 w 1483434"/>
              <a:gd name="connsiteY21" fmla="*/ 1359515 h 1695198"/>
              <a:gd name="connsiteX22" fmla="*/ 1053278 w 1483434"/>
              <a:gd name="connsiteY22" fmla="*/ 1512670 h 1695198"/>
              <a:gd name="connsiteX23" fmla="*/ 1078506 w 1483434"/>
              <a:gd name="connsiteY23" fmla="*/ 1533651 h 1695198"/>
              <a:gd name="connsiteX24" fmla="*/ 1126859 w 1483434"/>
              <a:gd name="connsiteY24" fmla="*/ 1506377 h 1695198"/>
              <a:gd name="connsiteX25" fmla="*/ 1156291 w 1483434"/>
              <a:gd name="connsiteY25" fmla="*/ 1395182 h 1695198"/>
              <a:gd name="connsiteX26" fmla="*/ 1265615 w 1483434"/>
              <a:gd name="connsiteY26" fmla="*/ 1424555 h 1695198"/>
              <a:gd name="connsiteX27" fmla="*/ 1295047 w 1483434"/>
              <a:gd name="connsiteY27" fmla="*/ 1420358 h 1695198"/>
              <a:gd name="connsiteX28" fmla="*/ 1309763 w 1483434"/>
              <a:gd name="connsiteY28" fmla="*/ 1367907 h 1695198"/>
              <a:gd name="connsiteX29" fmla="*/ 1168906 w 1483434"/>
              <a:gd name="connsiteY29" fmla="*/ 1124538 h 1695198"/>
              <a:gd name="connsiteX30" fmla="*/ 1185725 w 1483434"/>
              <a:gd name="connsiteY30" fmla="*/ 1040617 h 1695198"/>
              <a:gd name="connsiteX31" fmla="*/ 1120553 w 1483434"/>
              <a:gd name="connsiteY31" fmla="*/ 883265 h 1695198"/>
              <a:gd name="connsiteX32" fmla="*/ 1120553 w 1483434"/>
              <a:gd name="connsiteY32" fmla="*/ 883265 h 1695198"/>
              <a:gd name="connsiteX33" fmla="*/ 931341 w 1483434"/>
              <a:gd name="connsiteY33" fmla="*/ 1260909 h 1695198"/>
              <a:gd name="connsiteX34" fmla="*/ 931341 w 1483434"/>
              <a:gd name="connsiteY34" fmla="*/ 1260909 h 1695198"/>
              <a:gd name="connsiteX35" fmla="*/ 855657 w 1483434"/>
              <a:gd name="connsiteY35" fmla="*/ 1393083 h 1695198"/>
              <a:gd name="connsiteX36" fmla="*/ 838838 w 1483434"/>
              <a:gd name="connsiteY36" fmla="*/ 1336437 h 1695198"/>
              <a:gd name="connsiteX37" fmla="*/ 790483 w 1483434"/>
              <a:gd name="connsiteY37" fmla="*/ 1309163 h 1695198"/>
              <a:gd name="connsiteX38" fmla="*/ 790483 w 1483434"/>
              <a:gd name="connsiteY38" fmla="*/ 1309163 h 1695198"/>
              <a:gd name="connsiteX39" fmla="*/ 733720 w 1483434"/>
              <a:gd name="connsiteY39" fmla="*/ 1323848 h 1695198"/>
              <a:gd name="connsiteX40" fmla="*/ 807301 w 1483434"/>
              <a:gd name="connsiteY40" fmla="*/ 1195871 h 1695198"/>
              <a:gd name="connsiteX41" fmla="*/ 807301 w 1483434"/>
              <a:gd name="connsiteY41" fmla="*/ 1195871 h 1695198"/>
              <a:gd name="connsiteX42" fmla="*/ 929238 w 1483434"/>
              <a:gd name="connsiteY42" fmla="*/ 1258811 h 1695198"/>
              <a:gd name="connsiteX43" fmla="*/ 929238 w 1483434"/>
              <a:gd name="connsiteY43" fmla="*/ 1258811 h 1695198"/>
              <a:gd name="connsiteX44" fmla="*/ 929238 w 1483434"/>
              <a:gd name="connsiteY44" fmla="*/ 1258811 h 1695198"/>
              <a:gd name="connsiteX45" fmla="*/ 931341 w 1483434"/>
              <a:gd name="connsiteY45" fmla="*/ 1260909 h 1695198"/>
              <a:gd name="connsiteX46" fmla="*/ 931341 w 1483434"/>
              <a:gd name="connsiteY46" fmla="*/ 1260909 h 1695198"/>
              <a:gd name="connsiteX47" fmla="*/ 847247 w 1483434"/>
              <a:gd name="connsiteY47" fmla="*/ 1118244 h 1695198"/>
              <a:gd name="connsiteX48" fmla="*/ 847247 w 1483434"/>
              <a:gd name="connsiteY48" fmla="*/ 1118244 h 1695198"/>
              <a:gd name="connsiteX49" fmla="*/ 845144 w 1483434"/>
              <a:gd name="connsiteY49" fmla="*/ 1116146 h 1695198"/>
              <a:gd name="connsiteX50" fmla="*/ 845144 w 1483434"/>
              <a:gd name="connsiteY50" fmla="*/ 1116146 h 1695198"/>
              <a:gd name="connsiteX51" fmla="*/ 822019 w 1483434"/>
              <a:gd name="connsiteY51" fmla="*/ 1038519 h 1695198"/>
              <a:gd name="connsiteX52" fmla="*/ 864066 w 1483434"/>
              <a:gd name="connsiteY52" fmla="*/ 937814 h 1695198"/>
              <a:gd name="connsiteX53" fmla="*/ 964978 w 1483434"/>
              <a:gd name="connsiteY53" fmla="*/ 895854 h 1695198"/>
              <a:gd name="connsiteX54" fmla="*/ 1065891 w 1483434"/>
              <a:gd name="connsiteY54" fmla="*/ 937814 h 1695198"/>
              <a:gd name="connsiteX55" fmla="*/ 1107938 w 1483434"/>
              <a:gd name="connsiteY55" fmla="*/ 1038519 h 1695198"/>
              <a:gd name="connsiteX56" fmla="*/ 1067994 w 1483434"/>
              <a:gd name="connsiteY56" fmla="*/ 1137125 h 1695198"/>
              <a:gd name="connsiteX57" fmla="*/ 1065891 w 1483434"/>
              <a:gd name="connsiteY57" fmla="*/ 1139223 h 1695198"/>
              <a:gd name="connsiteX58" fmla="*/ 847247 w 1483434"/>
              <a:gd name="connsiteY58" fmla="*/ 1118244 h 1695198"/>
              <a:gd name="connsiteX59" fmla="*/ 847247 w 1483434"/>
              <a:gd name="connsiteY59" fmla="*/ 1118244 h 1695198"/>
              <a:gd name="connsiteX60" fmla="*/ 1196237 w 1483434"/>
              <a:gd name="connsiteY60" fmla="*/ 1323848 h 1695198"/>
              <a:gd name="connsiteX61" fmla="*/ 1196237 w 1483434"/>
              <a:gd name="connsiteY61" fmla="*/ 1323848 h 1695198"/>
              <a:gd name="connsiteX62" fmla="*/ 1139472 w 1483434"/>
              <a:gd name="connsiteY62" fmla="*/ 1307064 h 1695198"/>
              <a:gd name="connsiteX63" fmla="*/ 1091119 w 1483434"/>
              <a:gd name="connsiteY63" fmla="*/ 1334339 h 1695198"/>
              <a:gd name="connsiteX64" fmla="*/ 1076403 w 1483434"/>
              <a:gd name="connsiteY64" fmla="*/ 1390987 h 1695198"/>
              <a:gd name="connsiteX65" fmla="*/ 1000719 w 1483434"/>
              <a:gd name="connsiteY65" fmla="*/ 1258811 h 1695198"/>
              <a:gd name="connsiteX66" fmla="*/ 998616 w 1483434"/>
              <a:gd name="connsiteY66" fmla="*/ 1254615 h 1695198"/>
              <a:gd name="connsiteX67" fmla="*/ 998616 w 1483434"/>
              <a:gd name="connsiteY67" fmla="*/ 1254615 h 1695198"/>
              <a:gd name="connsiteX68" fmla="*/ 998616 w 1483434"/>
              <a:gd name="connsiteY68" fmla="*/ 1254615 h 1695198"/>
              <a:gd name="connsiteX69" fmla="*/ 1000719 w 1483434"/>
              <a:gd name="connsiteY69" fmla="*/ 1254615 h 1695198"/>
              <a:gd name="connsiteX70" fmla="*/ 1000719 w 1483434"/>
              <a:gd name="connsiteY70" fmla="*/ 1254615 h 1695198"/>
              <a:gd name="connsiteX71" fmla="*/ 1120553 w 1483434"/>
              <a:gd name="connsiteY71" fmla="*/ 1193773 h 1695198"/>
              <a:gd name="connsiteX72" fmla="*/ 1120553 w 1483434"/>
              <a:gd name="connsiteY72" fmla="*/ 1193773 h 1695198"/>
              <a:gd name="connsiteX73" fmla="*/ 1196237 w 1483434"/>
              <a:gd name="connsiteY73" fmla="*/ 1323848 h 1695198"/>
              <a:gd name="connsiteX74" fmla="*/ 1196237 w 1483434"/>
              <a:gd name="connsiteY74" fmla="*/ 1323848 h 1695198"/>
              <a:gd name="connsiteX75" fmla="*/ 1465337 w 1483434"/>
              <a:gd name="connsiteY75" fmla="*/ 493034 h 1695198"/>
              <a:gd name="connsiteX76" fmla="*/ 1465337 w 1483434"/>
              <a:gd name="connsiteY76" fmla="*/ 493034 h 1695198"/>
              <a:gd name="connsiteX77" fmla="*/ 994410 w 1483434"/>
              <a:gd name="connsiteY77" fmla="*/ 18882 h 1695198"/>
              <a:gd name="connsiteX78" fmla="*/ 948160 w 1483434"/>
              <a:gd name="connsiteY78" fmla="*/ 0 h 1695198"/>
              <a:gd name="connsiteX79" fmla="*/ 174496 w 1483434"/>
              <a:gd name="connsiteY79" fmla="*/ 0 h 1695198"/>
              <a:gd name="connsiteX80" fmla="*/ 50456 w 1483434"/>
              <a:gd name="connsiteY80" fmla="*/ 50352 h 1695198"/>
              <a:gd name="connsiteX81" fmla="*/ 0 w 1483434"/>
              <a:gd name="connsiteY81" fmla="*/ 174136 h 1695198"/>
              <a:gd name="connsiteX82" fmla="*/ 0 w 1483434"/>
              <a:gd name="connsiteY82" fmla="*/ 1521062 h 1695198"/>
              <a:gd name="connsiteX83" fmla="*/ 50456 w 1483434"/>
              <a:gd name="connsiteY83" fmla="*/ 1644846 h 1695198"/>
              <a:gd name="connsiteX84" fmla="*/ 50456 w 1483434"/>
              <a:gd name="connsiteY84" fmla="*/ 1644846 h 1695198"/>
              <a:gd name="connsiteX85" fmla="*/ 50456 w 1483434"/>
              <a:gd name="connsiteY85" fmla="*/ 1644846 h 1695198"/>
              <a:gd name="connsiteX86" fmla="*/ 174496 w 1483434"/>
              <a:gd name="connsiteY86" fmla="*/ 1695199 h 1695198"/>
              <a:gd name="connsiteX87" fmla="*/ 1309763 w 1483434"/>
              <a:gd name="connsiteY87" fmla="*/ 1695199 h 1695198"/>
              <a:gd name="connsiteX88" fmla="*/ 1431699 w 1483434"/>
              <a:gd name="connsiteY88" fmla="*/ 1644846 h 1695198"/>
              <a:gd name="connsiteX89" fmla="*/ 1431699 w 1483434"/>
              <a:gd name="connsiteY89" fmla="*/ 1644846 h 1695198"/>
              <a:gd name="connsiteX90" fmla="*/ 1431699 w 1483434"/>
              <a:gd name="connsiteY90" fmla="*/ 1644846 h 1695198"/>
              <a:gd name="connsiteX91" fmla="*/ 1482156 w 1483434"/>
              <a:gd name="connsiteY91" fmla="*/ 1521062 h 1695198"/>
              <a:gd name="connsiteX92" fmla="*/ 1482156 w 1483434"/>
              <a:gd name="connsiteY92" fmla="*/ 537093 h 1695198"/>
              <a:gd name="connsiteX93" fmla="*/ 1465337 w 1483434"/>
              <a:gd name="connsiteY93" fmla="*/ 493034 h 1695198"/>
              <a:gd name="connsiteX94" fmla="*/ 1465337 w 1483434"/>
              <a:gd name="connsiteY94" fmla="*/ 493034 h 1695198"/>
              <a:gd name="connsiteX95" fmla="*/ 986001 w 1483434"/>
              <a:gd name="connsiteY95" fmla="*/ 197214 h 1695198"/>
              <a:gd name="connsiteX96" fmla="*/ 986001 w 1483434"/>
              <a:gd name="connsiteY96" fmla="*/ 197214 h 1695198"/>
              <a:gd name="connsiteX97" fmla="*/ 1288740 w 1483434"/>
              <a:gd name="connsiteY97" fmla="*/ 499328 h 1695198"/>
              <a:gd name="connsiteX98" fmla="*/ 1057482 w 1483434"/>
              <a:gd name="connsiteY98" fmla="*/ 499328 h 1695198"/>
              <a:gd name="connsiteX99" fmla="*/ 1007025 w 1483434"/>
              <a:gd name="connsiteY99" fmla="*/ 478348 h 1695198"/>
              <a:gd name="connsiteX100" fmla="*/ 1004922 w 1483434"/>
              <a:gd name="connsiteY100" fmla="*/ 476250 h 1695198"/>
              <a:gd name="connsiteX101" fmla="*/ 986001 w 1483434"/>
              <a:gd name="connsiteY101" fmla="*/ 427996 h 1695198"/>
              <a:gd name="connsiteX102" fmla="*/ 986001 w 1483434"/>
              <a:gd name="connsiteY102" fmla="*/ 197214 h 1695198"/>
              <a:gd name="connsiteX103" fmla="*/ 986001 w 1483434"/>
              <a:gd name="connsiteY103" fmla="*/ 197214 h 1695198"/>
              <a:gd name="connsiteX104" fmla="*/ 1356015 w 1483434"/>
              <a:gd name="connsiteY104" fmla="*/ 1521062 h 1695198"/>
              <a:gd name="connsiteX105" fmla="*/ 1356015 w 1483434"/>
              <a:gd name="connsiteY105" fmla="*/ 1521062 h 1695198"/>
              <a:gd name="connsiteX106" fmla="*/ 1343402 w 1483434"/>
              <a:gd name="connsiteY106" fmla="*/ 1552534 h 1695198"/>
              <a:gd name="connsiteX107" fmla="*/ 1311865 w 1483434"/>
              <a:gd name="connsiteY107" fmla="*/ 1567220 h 1695198"/>
              <a:gd name="connsiteX108" fmla="*/ 176597 w 1483434"/>
              <a:gd name="connsiteY108" fmla="*/ 1567220 h 1695198"/>
              <a:gd name="connsiteX109" fmla="*/ 145062 w 1483434"/>
              <a:gd name="connsiteY109" fmla="*/ 1552534 h 1695198"/>
              <a:gd name="connsiteX110" fmla="*/ 132449 w 1483434"/>
              <a:gd name="connsiteY110" fmla="*/ 1521062 h 1695198"/>
              <a:gd name="connsiteX111" fmla="*/ 132449 w 1483434"/>
              <a:gd name="connsiteY111" fmla="*/ 174136 h 1695198"/>
              <a:gd name="connsiteX112" fmla="*/ 145062 w 1483434"/>
              <a:gd name="connsiteY112" fmla="*/ 142665 h 1695198"/>
              <a:gd name="connsiteX113" fmla="*/ 176597 w 1483434"/>
              <a:gd name="connsiteY113" fmla="*/ 130077 h 1695198"/>
              <a:gd name="connsiteX114" fmla="*/ 910317 w 1483434"/>
              <a:gd name="connsiteY114" fmla="*/ 130077 h 1695198"/>
              <a:gd name="connsiteX115" fmla="*/ 910317 w 1483434"/>
              <a:gd name="connsiteY115" fmla="*/ 425898 h 1695198"/>
              <a:gd name="connsiteX116" fmla="*/ 952363 w 1483434"/>
              <a:gd name="connsiteY116" fmla="*/ 528701 h 1695198"/>
              <a:gd name="connsiteX117" fmla="*/ 956569 w 1483434"/>
              <a:gd name="connsiteY117" fmla="*/ 532896 h 1695198"/>
              <a:gd name="connsiteX118" fmla="*/ 1061687 w 1483434"/>
              <a:gd name="connsiteY118" fmla="*/ 576954 h 1695198"/>
              <a:gd name="connsiteX119" fmla="*/ 1360221 w 1483434"/>
              <a:gd name="connsiteY119" fmla="*/ 576954 h 1695198"/>
              <a:gd name="connsiteX120" fmla="*/ 1360221 w 1483434"/>
              <a:gd name="connsiteY120" fmla="*/ 1521062 h 1695198"/>
              <a:gd name="connsiteX121" fmla="*/ 1356015 w 1483434"/>
              <a:gd name="connsiteY121" fmla="*/ 1521062 h 1695198"/>
              <a:gd name="connsiteX122" fmla="*/ 361605 w 1483434"/>
              <a:gd name="connsiteY122" fmla="*/ 669267 h 1695198"/>
              <a:gd name="connsiteX123" fmla="*/ 361605 w 1483434"/>
              <a:gd name="connsiteY123" fmla="*/ 669267 h 1695198"/>
              <a:gd name="connsiteX124" fmla="*/ 361605 w 1483434"/>
              <a:gd name="connsiteY124" fmla="*/ 669267 h 1695198"/>
              <a:gd name="connsiteX125" fmla="*/ 359502 w 1483434"/>
              <a:gd name="connsiteY125" fmla="*/ 669267 h 1695198"/>
              <a:gd name="connsiteX126" fmla="*/ 359502 w 1483434"/>
              <a:gd name="connsiteY126" fmla="*/ 669267 h 1695198"/>
              <a:gd name="connsiteX127" fmla="*/ 359502 w 1483434"/>
              <a:gd name="connsiteY127" fmla="*/ 669267 h 1695198"/>
              <a:gd name="connsiteX128" fmla="*/ 359502 w 1483434"/>
              <a:gd name="connsiteY128" fmla="*/ 669267 h 1695198"/>
              <a:gd name="connsiteX129" fmla="*/ 359502 w 1483434"/>
              <a:gd name="connsiteY129" fmla="*/ 669267 h 1695198"/>
              <a:gd name="connsiteX130" fmla="*/ 359502 w 1483434"/>
              <a:gd name="connsiteY130" fmla="*/ 669267 h 1695198"/>
              <a:gd name="connsiteX131" fmla="*/ 359502 w 1483434"/>
              <a:gd name="connsiteY131" fmla="*/ 669267 h 1695198"/>
              <a:gd name="connsiteX132" fmla="*/ 359502 w 1483434"/>
              <a:gd name="connsiteY132" fmla="*/ 669267 h 1695198"/>
              <a:gd name="connsiteX133" fmla="*/ 359502 w 1483434"/>
              <a:gd name="connsiteY133" fmla="*/ 669267 h 1695198"/>
              <a:gd name="connsiteX134" fmla="*/ 359502 w 1483434"/>
              <a:gd name="connsiteY134" fmla="*/ 669267 h 1695198"/>
              <a:gd name="connsiteX135" fmla="*/ 359502 w 1483434"/>
              <a:gd name="connsiteY135" fmla="*/ 669267 h 1695198"/>
              <a:gd name="connsiteX136" fmla="*/ 359502 w 1483434"/>
              <a:gd name="connsiteY136" fmla="*/ 669267 h 1695198"/>
              <a:gd name="connsiteX137" fmla="*/ 359502 w 1483434"/>
              <a:gd name="connsiteY137" fmla="*/ 669267 h 1695198"/>
              <a:gd name="connsiteX138" fmla="*/ 359502 w 1483434"/>
              <a:gd name="connsiteY138" fmla="*/ 669267 h 1695198"/>
              <a:gd name="connsiteX139" fmla="*/ 359502 w 1483434"/>
              <a:gd name="connsiteY139" fmla="*/ 669267 h 1695198"/>
              <a:gd name="connsiteX140" fmla="*/ 359502 w 1483434"/>
              <a:gd name="connsiteY140" fmla="*/ 669267 h 1695198"/>
              <a:gd name="connsiteX141" fmla="*/ 359502 w 1483434"/>
              <a:gd name="connsiteY141" fmla="*/ 669267 h 1695198"/>
              <a:gd name="connsiteX142" fmla="*/ 359502 w 1483434"/>
              <a:gd name="connsiteY142" fmla="*/ 669267 h 1695198"/>
              <a:gd name="connsiteX143" fmla="*/ 359502 w 1483434"/>
              <a:gd name="connsiteY143" fmla="*/ 669267 h 1695198"/>
              <a:gd name="connsiteX144" fmla="*/ 359502 w 1483434"/>
              <a:gd name="connsiteY144" fmla="*/ 669267 h 1695198"/>
              <a:gd name="connsiteX145" fmla="*/ 359502 w 1483434"/>
              <a:gd name="connsiteY145" fmla="*/ 669267 h 1695198"/>
              <a:gd name="connsiteX146" fmla="*/ 359502 w 1483434"/>
              <a:gd name="connsiteY146" fmla="*/ 669267 h 1695198"/>
              <a:gd name="connsiteX147" fmla="*/ 359502 w 1483434"/>
              <a:gd name="connsiteY147" fmla="*/ 669267 h 1695198"/>
              <a:gd name="connsiteX148" fmla="*/ 359502 w 1483434"/>
              <a:gd name="connsiteY148" fmla="*/ 669267 h 1695198"/>
              <a:gd name="connsiteX149" fmla="*/ 359502 w 1483434"/>
              <a:gd name="connsiteY149" fmla="*/ 671365 h 1695198"/>
              <a:gd name="connsiteX150" fmla="*/ 359502 w 1483434"/>
              <a:gd name="connsiteY150" fmla="*/ 671365 h 1695198"/>
              <a:gd name="connsiteX151" fmla="*/ 359502 w 1483434"/>
              <a:gd name="connsiteY151" fmla="*/ 671365 h 1695198"/>
              <a:gd name="connsiteX152" fmla="*/ 359502 w 1483434"/>
              <a:gd name="connsiteY152" fmla="*/ 671365 h 1695198"/>
              <a:gd name="connsiteX153" fmla="*/ 357399 w 1483434"/>
              <a:gd name="connsiteY153" fmla="*/ 671365 h 1695198"/>
              <a:gd name="connsiteX154" fmla="*/ 357399 w 1483434"/>
              <a:gd name="connsiteY154" fmla="*/ 671365 h 1695198"/>
              <a:gd name="connsiteX155" fmla="*/ 357399 w 1483434"/>
              <a:gd name="connsiteY155" fmla="*/ 671365 h 1695198"/>
              <a:gd name="connsiteX156" fmla="*/ 357399 w 1483434"/>
              <a:gd name="connsiteY156" fmla="*/ 671365 h 1695198"/>
              <a:gd name="connsiteX157" fmla="*/ 357399 w 1483434"/>
              <a:gd name="connsiteY157" fmla="*/ 671365 h 1695198"/>
              <a:gd name="connsiteX158" fmla="*/ 357399 w 1483434"/>
              <a:gd name="connsiteY158" fmla="*/ 671365 h 1695198"/>
              <a:gd name="connsiteX159" fmla="*/ 357399 w 1483434"/>
              <a:gd name="connsiteY159" fmla="*/ 671365 h 1695198"/>
              <a:gd name="connsiteX160" fmla="*/ 357399 w 1483434"/>
              <a:gd name="connsiteY160" fmla="*/ 671365 h 1695198"/>
              <a:gd name="connsiteX161" fmla="*/ 357399 w 1483434"/>
              <a:gd name="connsiteY161" fmla="*/ 671365 h 1695198"/>
              <a:gd name="connsiteX162" fmla="*/ 357399 w 1483434"/>
              <a:gd name="connsiteY162" fmla="*/ 671365 h 1695198"/>
              <a:gd name="connsiteX163" fmla="*/ 357399 w 1483434"/>
              <a:gd name="connsiteY163" fmla="*/ 671365 h 1695198"/>
              <a:gd name="connsiteX164" fmla="*/ 357399 w 1483434"/>
              <a:gd name="connsiteY164" fmla="*/ 671365 h 1695198"/>
              <a:gd name="connsiteX165" fmla="*/ 357399 w 1483434"/>
              <a:gd name="connsiteY165" fmla="*/ 671365 h 1695198"/>
              <a:gd name="connsiteX166" fmla="*/ 357399 w 1483434"/>
              <a:gd name="connsiteY166" fmla="*/ 671365 h 1695198"/>
              <a:gd name="connsiteX167" fmla="*/ 357399 w 1483434"/>
              <a:gd name="connsiteY167" fmla="*/ 671365 h 1695198"/>
              <a:gd name="connsiteX168" fmla="*/ 357399 w 1483434"/>
              <a:gd name="connsiteY168" fmla="*/ 673464 h 1695198"/>
              <a:gd name="connsiteX169" fmla="*/ 357399 w 1483434"/>
              <a:gd name="connsiteY169" fmla="*/ 673464 h 1695198"/>
              <a:gd name="connsiteX170" fmla="*/ 357399 w 1483434"/>
              <a:gd name="connsiteY170" fmla="*/ 673464 h 1695198"/>
              <a:gd name="connsiteX171" fmla="*/ 357399 w 1483434"/>
              <a:gd name="connsiteY171" fmla="*/ 673464 h 1695198"/>
              <a:gd name="connsiteX172" fmla="*/ 355296 w 1483434"/>
              <a:gd name="connsiteY172" fmla="*/ 673464 h 1695198"/>
              <a:gd name="connsiteX173" fmla="*/ 355296 w 1483434"/>
              <a:gd name="connsiteY173" fmla="*/ 673464 h 1695198"/>
              <a:gd name="connsiteX174" fmla="*/ 355296 w 1483434"/>
              <a:gd name="connsiteY174" fmla="*/ 673464 h 1695198"/>
              <a:gd name="connsiteX175" fmla="*/ 355296 w 1483434"/>
              <a:gd name="connsiteY175" fmla="*/ 673464 h 1695198"/>
              <a:gd name="connsiteX176" fmla="*/ 355296 w 1483434"/>
              <a:gd name="connsiteY176" fmla="*/ 673464 h 1695198"/>
              <a:gd name="connsiteX177" fmla="*/ 355296 w 1483434"/>
              <a:gd name="connsiteY177" fmla="*/ 675562 h 1695198"/>
              <a:gd name="connsiteX178" fmla="*/ 355296 w 1483434"/>
              <a:gd name="connsiteY178" fmla="*/ 675562 h 1695198"/>
              <a:gd name="connsiteX179" fmla="*/ 355296 w 1483434"/>
              <a:gd name="connsiteY179" fmla="*/ 675562 h 1695198"/>
              <a:gd name="connsiteX180" fmla="*/ 355296 w 1483434"/>
              <a:gd name="connsiteY180" fmla="*/ 675562 h 1695198"/>
              <a:gd name="connsiteX181" fmla="*/ 355296 w 1483434"/>
              <a:gd name="connsiteY181" fmla="*/ 675562 h 1695198"/>
              <a:gd name="connsiteX182" fmla="*/ 355296 w 1483434"/>
              <a:gd name="connsiteY182" fmla="*/ 675562 h 1695198"/>
              <a:gd name="connsiteX183" fmla="*/ 355296 w 1483434"/>
              <a:gd name="connsiteY183" fmla="*/ 675562 h 1695198"/>
              <a:gd name="connsiteX184" fmla="*/ 355296 w 1483434"/>
              <a:gd name="connsiteY184" fmla="*/ 675562 h 1695198"/>
              <a:gd name="connsiteX185" fmla="*/ 355296 w 1483434"/>
              <a:gd name="connsiteY185" fmla="*/ 675562 h 1695198"/>
              <a:gd name="connsiteX186" fmla="*/ 355296 w 1483434"/>
              <a:gd name="connsiteY186" fmla="*/ 675562 h 1695198"/>
              <a:gd name="connsiteX187" fmla="*/ 355296 w 1483434"/>
              <a:gd name="connsiteY187" fmla="*/ 675562 h 1695198"/>
              <a:gd name="connsiteX188" fmla="*/ 355296 w 1483434"/>
              <a:gd name="connsiteY188" fmla="*/ 675562 h 1695198"/>
              <a:gd name="connsiteX189" fmla="*/ 355296 w 1483434"/>
              <a:gd name="connsiteY189" fmla="*/ 675562 h 1695198"/>
              <a:gd name="connsiteX190" fmla="*/ 355296 w 1483434"/>
              <a:gd name="connsiteY190" fmla="*/ 675562 h 1695198"/>
              <a:gd name="connsiteX191" fmla="*/ 355296 w 1483434"/>
              <a:gd name="connsiteY191" fmla="*/ 675562 h 1695198"/>
              <a:gd name="connsiteX192" fmla="*/ 355296 w 1483434"/>
              <a:gd name="connsiteY192" fmla="*/ 675562 h 1695198"/>
              <a:gd name="connsiteX193" fmla="*/ 355296 w 1483434"/>
              <a:gd name="connsiteY193" fmla="*/ 675562 h 1695198"/>
              <a:gd name="connsiteX194" fmla="*/ 355296 w 1483434"/>
              <a:gd name="connsiteY194" fmla="*/ 675562 h 1695198"/>
              <a:gd name="connsiteX195" fmla="*/ 355296 w 1483434"/>
              <a:gd name="connsiteY195" fmla="*/ 675562 h 1695198"/>
              <a:gd name="connsiteX196" fmla="*/ 355296 w 1483434"/>
              <a:gd name="connsiteY196" fmla="*/ 677659 h 1695198"/>
              <a:gd name="connsiteX197" fmla="*/ 355296 w 1483434"/>
              <a:gd name="connsiteY197" fmla="*/ 677659 h 1695198"/>
              <a:gd name="connsiteX198" fmla="*/ 355296 w 1483434"/>
              <a:gd name="connsiteY198" fmla="*/ 677659 h 1695198"/>
              <a:gd name="connsiteX199" fmla="*/ 355296 w 1483434"/>
              <a:gd name="connsiteY199" fmla="*/ 677659 h 1695198"/>
              <a:gd name="connsiteX200" fmla="*/ 355296 w 1483434"/>
              <a:gd name="connsiteY200" fmla="*/ 677659 h 1695198"/>
              <a:gd name="connsiteX201" fmla="*/ 355296 w 1483434"/>
              <a:gd name="connsiteY201" fmla="*/ 677659 h 1695198"/>
              <a:gd name="connsiteX202" fmla="*/ 355296 w 1483434"/>
              <a:gd name="connsiteY202" fmla="*/ 677659 h 1695198"/>
              <a:gd name="connsiteX203" fmla="*/ 355296 w 1483434"/>
              <a:gd name="connsiteY203" fmla="*/ 677659 h 1695198"/>
              <a:gd name="connsiteX204" fmla="*/ 355296 w 1483434"/>
              <a:gd name="connsiteY204" fmla="*/ 677659 h 1695198"/>
              <a:gd name="connsiteX205" fmla="*/ 355296 w 1483434"/>
              <a:gd name="connsiteY205" fmla="*/ 677659 h 1695198"/>
              <a:gd name="connsiteX206" fmla="*/ 355296 w 1483434"/>
              <a:gd name="connsiteY206" fmla="*/ 677659 h 1695198"/>
              <a:gd name="connsiteX207" fmla="*/ 355296 w 1483434"/>
              <a:gd name="connsiteY207" fmla="*/ 677659 h 1695198"/>
              <a:gd name="connsiteX208" fmla="*/ 355296 w 1483434"/>
              <a:gd name="connsiteY208" fmla="*/ 677659 h 1695198"/>
              <a:gd name="connsiteX209" fmla="*/ 355296 w 1483434"/>
              <a:gd name="connsiteY209" fmla="*/ 677659 h 1695198"/>
              <a:gd name="connsiteX210" fmla="*/ 355296 w 1483434"/>
              <a:gd name="connsiteY210" fmla="*/ 677659 h 1695198"/>
              <a:gd name="connsiteX211" fmla="*/ 355296 w 1483434"/>
              <a:gd name="connsiteY211" fmla="*/ 677659 h 1695198"/>
              <a:gd name="connsiteX212" fmla="*/ 355296 w 1483434"/>
              <a:gd name="connsiteY212" fmla="*/ 677659 h 1695198"/>
              <a:gd name="connsiteX213" fmla="*/ 355296 w 1483434"/>
              <a:gd name="connsiteY213" fmla="*/ 677659 h 1695198"/>
              <a:gd name="connsiteX214" fmla="*/ 355296 w 1483434"/>
              <a:gd name="connsiteY214" fmla="*/ 677659 h 1695198"/>
              <a:gd name="connsiteX215" fmla="*/ 355296 w 1483434"/>
              <a:gd name="connsiteY215" fmla="*/ 677659 h 1695198"/>
              <a:gd name="connsiteX216" fmla="*/ 355296 w 1483434"/>
              <a:gd name="connsiteY216" fmla="*/ 677659 h 1695198"/>
              <a:gd name="connsiteX217" fmla="*/ 355296 w 1483434"/>
              <a:gd name="connsiteY217" fmla="*/ 677659 h 1695198"/>
              <a:gd name="connsiteX218" fmla="*/ 355296 w 1483434"/>
              <a:gd name="connsiteY218" fmla="*/ 677659 h 1695198"/>
              <a:gd name="connsiteX219" fmla="*/ 357399 w 1483434"/>
              <a:gd name="connsiteY219" fmla="*/ 677659 h 1695198"/>
              <a:gd name="connsiteX220" fmla="*/ 357399 w 1483434"/>
              <a:gd name="connsiteY220" fmla="*/ 677659 h 1695198"/>
              <a:gd name="connsiteX221" fmla="*/ 357399 w 1483434"/>
              <a:gd name="connsiteY221" fmla="*/ 677659 h 1695198"/>
              <a:gd name="connsiteX222" fmla="*/ 357399 w 1483434"/>
              <a:gd name="connsiteY222" fmla="*/ 677659 h 1695198"/>
              <a:gd name="connsiteX223" fmla="*/ 357399 w 1483434"/>
              <a:gd name="connsiteY223" fmla="*/ 677659 h 1695198"/>
              <a:gd name="connsiteX224" fmla="*/ 357399 w 1483434"/>
              <a:gd name="connsiteY224" fmla="*/ 677659 h 1695198"/>
              <a:gd name="connsiteX225" fmla="*/ 357399 w 1483434"/>
              <a:gd name="connsiteY225" fmla="*/ 677659 h 1695198"/>
              <a:gd name="connsiteX226" fmla="*/ 357399 w 1483434"/>
              <a:gd name="connsiteY226" fmla="*/ 677659 h 1695198"/>
              <a:gd name="connsiteX227" fmla="*/ 357399 w 1483434"/>
              <a:gd name="connsiteY227" fmla="*/ 677659 h 1695198"/>
              <a:gd name="connsiteX228" fmla="*/ 357399 w 1483434"/>
              <a:gd name="connsiteY228" fmla="*/ 677659 h 1695198"/>
              <a:gd name="connsiteX229" fmla="*/ 357399 w 1483434"/>
              <a:gd name="connsiteY229" fmla="*/ 677659 h 1695198"/>
              <a:gd name="connsiteX230" fmla="*/ 357399 w 1483434"/>
              <a:gd name="connsiteY230" fmla="*/ 677659 h 1695198"/>
              <a:gd name="connsiteX231" fmla="*/ 357399 w 1483434"/>
              <a:gd name="connsiteY231" fmla="*/ 677659 h 1695198"/>
              <a:gd name="connsiteX232" fmla="*/ 357399 w 1483434"/>
              <a:gd name="connsiteY232" fmla="*/ 677659 h 1695198"/>
              <a:gd name="connsiteX233" fmla="*/ 357399 w 1483434"/>
              <a:gd name="connsiteY233" fmla="*/ 677659 h 1695198"/>
              <a:gd name="connsiteX234" fmla="*/ 357399 w 1483434"/>
              <a:gd name="connsiteY234" fmla="*/ 677659 h 1695198"/>
              <a:gd name="connsiteX235" fmla="*/ 357399 w 1483434"/>
              <a:gd name="connsiteY235" fmla="*/ 677659 h 1695198"/>
              <a:gd name="connsiteX236" fmla="*/ 357399 w 1483434"/>
              <a:gd name="connsiteY236" fmla="*/ 677659 h 1695198"/>
              <a:gd name="connsiteX237" fmla="*/ 359502 w 1483434"/>
              <a:gd name="connsiteY237" fmla="*/ 677659 h 1695198"/>
              <a:gd name="connsiteX238" fmla="*/ 359502 w 1483434"/>
              <a:gd name="connsiteY238" fmla="*/ 677659 h 1695198"/>
              <a:gd name="connsiteX239" fmla="*/ 359502 w 1483434"/>
              <a:gd name="connsiteY239" fmla="*/ 677659 h 1695198"/>
              <a:gd name="connsiteX240" fmla="*/ 359502 w 1483434"/>
              <a:gd name="connsiteY240" fmla="*/ 677659 h 1695198"/>
              <a:gd name="connsiteX241" fmla="*/ 359502 w 1483434"/>
              <a:gd name="connsiteY241" fmla="*/ 677659 h 1695198"/>
              <a:gd name="connsiteX242" fmla="*/ 359502 w 1483434"/>
              <a:gd name="connsiteY242" fmla="*/ 677659 h 1695198"/>
              <a:gd name="connsiteX243" fmla="*/ 359502 w 1483434"/>
              <a:gd name="connsiteY243" fmla="*/ 679757 h 1695198"/>
              <a:gd name="connsiteX244" fmla="*/ 359502 w 1483434"/>
              <a:gd name="connsiteY244" fmla="*/ 679757 h 1695198"/>
              <a:gd name="connsiteX245" fmla="*/ 359502 w 1483434"/>
              <a:gd name="connsiteY245" fmla="*/ 679757 h 1695198"/>
              <a:gd name="connsiteX246" fmla="*/ 359502 w 1483434"/>
              <a:gd name="connsiteY246" fmla="*/ 679757 h 1695198"/>
              <a:gd name="connsiteX247" fmla="*/ 359502 w 1483434"/>
              <a:gd name="connsiteY247" fmla="*/ 679757 h 1695198"/>
              <a:gd name="connsiteX248" fmla="*/ 359502 w 1483434"/>
              <a:gd name="connsiteY248" fmla="*/ 679757 h 1695198"/>
              <a:gd name="connsiteX249" fmla="*/ 359502 w 1483434"/>
              <a:gd name="connsiteY249" fmla="*/ 679757 h 1695198"/>
              <a:gd name="connsiteX250" fmla="*/ 359502 w 1483434"/>
              <a:gd name="connsiteY250" fmla="*/ 679757 h 1695198"/>
              <a:gd name="connsiteX251" fmla="*/ 359502 w 1483434"/>
              <a:gd name="connsiteY251" fmla="*/ 679757 h 1695198"/>
              <a:gd name="connsiteX252" fmla="*/ 359502 w 1483434"/>
              <a:gd name="connsiteY252" fmla="*/ 679757 h 1695198"/>
              <a:gd name="connsiteX253" fmla="*/ 359502 w 1483434"/>
              <a:gd name="connsiteY253" fmla="*/ 679757 h 1695198"/>
              <a:gd name="connsiteX254" fmla="*/ 359502 w 1483434"/>
              <a:gd name="connsiteY254" fmla="*/ 679757 h 1695198"/>
              <a:gd name="connsiteX255" fmla="*/ 359502 w 1483434"/>
              <a:gd name="connsiteY255" fmla="*/ 679757 h 1695198"/>
              <a:gd name="connsiteX256" fmla="*/ 359502 w 1483434"/>
              <a:gd name="connsiteY256" fmla="*/ 679757 h 1695198"/>
              <a:gd name="connsiteX257" fmla="*/ 359502 w 1483434"/>
              <a:gd name="connsiteY257" fmla="*/ 679757 h 1695198"/>
              <a:gd name="connsiteX258" fmla="*/ 359502 w 1483434"/>
              <a:gd name="connsiteY258" fmla="*/ 679757 h 1695198"/>
              <a:gd name="connsiteX259" fmla="*/ 359502 w 1483434"/>
              <a:gd name="connsiteY259" fmla="*/ 679757 h 1695198"/>
              <a:gd name="connsiteX260" fmla="*/ 359502 w 1483434"/>
              <a:gd name="connsiteY260" fmla="*/ 679757 h 1695198"/>
              <a:gd name="connsiteX261" fmla="*/ 359502 w 1483434"/>
              <a:gd name="connsiteY261" fmla="*/ 679757 h 1695198"/>
              <a:gd name="connsiteX262" fmla="*/ 359502 w 1483434"/>
              <a:gd name="connsiteY262" fmla="*/ 679757 h 1695198"/>
              <a:gd name="connsiteX263" fmla="*/ 359502 w 1483434"/>
              <a:gd name="connsiteY263" fmla="*/ 679757 h 1695198"/>
              <a:gd name="connsiteX264" fmla="*/ 359502 w 1483434"/>
              <a:gd name="connsiteY264" fmla="*/ 679757 h 1695198"/>
              <a:gd name="connsiteX265" fmla="*/ 359502 w 1483434"/>
              <a:gd name="connsiteY265" fmla="*/ 679757 h 1695198"/>
              <a:gd name="connsiteX266" fmla="*/ 361605 w 1483434"/>
              <a:gd name="connsiteY266" fmla="*/ 679757 h 1695198"/>
              <a:gd name="connsiteX267" fmla="*/ 363706 w 1483434"/>
              <a:gd name="connsiteY267" fmla="*/ 679757 h 1695198"/>
              <a:gd name="connsiteX268" fmla="*/ 363706 w 1483434"/>
              <a:gd name="connsiteY268" fmla="*/ 679757 h 1695198"/>
              <a:gd name="connsiteX269" fmla="*/ 1122654 w 1483434"/>
              <a:gd name="connsiteY269" fmla="*/ 679757 h 1695198"/>
              <a:gd name="connsiteX270" fmla="*/ 1122654 w 1483434"/>
              <a:gd name="connsiteY270" fmla="*/ 679757 h 1695198"/>
              <a:gd name="connsiteX271" fmla="*/ 1122654 w 1483434"/>
              <a:gd name="connsiteY271" fmla="*/ 679757 h 1695198"/>
              <a:gd name="connsiteX272" fmla="*/ 1122654 w 1483434"/>
              <a:gd name="connsiteY272" fmla="*/ 679757 h 1695198"/>
              <a:gd name="connsiteX273" fmla="*/ 1122654 w 1483434"/>
              <a:gd name="connsiteY273" fmla="*/ 679757 h 1695198"/>
              <a:gd name="connsiteX274" fmla="*/ 1122654 w 1483434"/>
              <a:gd name="connsiteY274" fmla="*/ 679757 h 1695198"/>
              <a:gd name="connsiteX275" fmla="*/ 1122654 w 1483434"/>
              <a:gd name="connsiteY275" fmla="*/ 679757 h 1695198"/>
              <a:gd name="connsiteX276" fmla="*/ 1122654 w 1483434"/>
              <a:gd name="connsiteY276" fmla="*/ 679757 h 1695198"/>
              <a:gd name="connsiteX277" fmla="*/ 1124757 w 1483434"/>
              <a:gd name="connsiteY277" fmla="*/ 679757 h 1695198"/>
              <a:gd name="connsiteX278" fmla="*/ 1124757 w 1483434"/>
              <a:gd name="connsiteY278" fmla="*/ 679757 h 1695198"/>
              <a:gd name="connsiteX279" fmla="*/ 1124757 w 1483434"/>
              <a:gd name="connsiteY279" fmla="*/ 679757 h 1695198"/>
              <a:gd name="connsiteX280" fmla="*/ 1124757 w 1483434"/>
              <a:gd name="connsiteY280" fmla="*/ 679757 h 1695198"/>
              <a:gd name="connsiteX281" fmla="*/ 1124757 w 1483434"/>
              <a:gd name="connsiteY281" fmla="*/ 679757 h 1695198"/>
              <a:gd name="connsiteX282" fmla="*/ 1124757 w 1483434"/>
              <a:gd name="connsiteY282" fmla="*/ 679757 h 1695198"/>
              <a:gd name="connsiteX283" fmla="*/ 1124757 w 1483434"/>
              <a:gd name="connsiteY283" fmla="*/ 679757 h 1695198"/>
              <a:gd name="connsiteX284" fmla="*/ 1126859 w 1483434"/>
              <a:gd name="connsiteY284" fmla="*/ 679757 h 1695198"/>
              <a:gd name="connsiteX285" fmla="*/ 1126859 w 1483434"/>
              <a:gd name="connsiteY285" fmla="*/ 679757 h 1695198"/>
              <a:gd name="connsiteX286" fmla="*/ 1126859 w 1483434"/>
              <a:gd name="connsiteY286" fmla="*/ 679757 h 1695198"/>
              <a:gd name="connsiteX287" fmla="*/ 1126859 w 1483434"/>
              <a:gd name="connsiteY287" fmla="*/ 679757 h 1695198"/>
              <a:gd name="connsiteX288" fmla="*/ 1126859 w 1483434"/>
              <a:gd name="connsiteY288" fmla="*/ 679757 h 1695198"/>
              <a:gd name="connsiteX289" fmla="*/ 1126859 w 1483434"/>
              <a:gd name="connsiteY289" fmla="*/ 679757 h 1695198"/>
              <a:gd name="connsiteX290" fmla="*/ 1128962 w 1483434"/>
              <a:gd name="connsiteY290" fmla="*/ 679757 h 1695198"/>
              <a:gd name="connsiteX291" fmla="*/ 1128962 w 1483434"/>
              <a:gd name="connsiteY291" fmla="*/ 679757 h 1695198"/>
              <a:gd name="connsiteX292" fmla="*/ 1128962 w 1483434"/>
              <a:gd name="connsiteY292" fmla="*/ 679757 h 1695198"/>
              <a:gd name="connsiteX293" fmla="*/ 1128962 w 1483434"/>
              <a:gd name="connsiteY293" fmla="*/ 679757 h 1695198"/>
              <a:gd name="connsiteX294" fmla="*/ 1128962 w 1483434"/>
              <a:gd name="connsiteY294" fmla="*/ 679757 h 1695198"/>
              <a:gd name="connsiteX295" fmla="*/ 1128962 w 1483434"/>
              <a:gd name="connsiteY295" fmla="*/ 677659 h 1695198"/>
              <a:gd name="connsiteX296" fmla="*/ 1128962 w 1483434"/>
              <a:gd name="connsiteY296" fmla="*/ 677659 h 1695198"/>
              <a:gd name="connsiteX297" fmla="*/ 1128962 w 1483434"/>
              <a:gd name="connsiteY297" fmla="*/ 677659 h 1695198"/>
              <a:gd name="connsiteX298" fmla="*/ 1128962 w 1483434"/>
              <a:gd name="connsiteY298" fmla="*/ 677659 h 1695198"/>
              <a:gd name="connsiteX299" fmla="*/ 1128962 w 1483434"/>
              <a:gd name="connsiteY299" fmla="*/ 677659 h 1695198"/>
              <a:gd name="connsiteX300" fmla="*/ 1128962 w 1483434"/>
              <a:gd name="connsiteY300" fmla="*/ 677659 h 1695198"/>
              <a:gd name="connsiteX301" fmla="*/ 1128962 w 1483434"/>
              <a:gd name="connsiteY301" fmla="*/ 677659 h 1695198"/>
              <a:gd name="connsiteX302" fmla="*/ 1128962 w 1483434"/>
              <a:gd name="connsiteY302" fmla="*/ 677659 h 1695198"/>
              <a:gd name="connsiteX303" fmla="*/ 1128962 w 1483434"/>
              <a:gd name="connsiteY303" fmla="*/ 677659 h 1695198"/>
              <a:gd name="connsiteX304" fmla="*/ 1128962 w 1483434"/>
              <a:gd name="connsiteY304" fmla="*/ 677659 h 1695198"/>
              <a:gd name="connsiteX305" fmla="*/ 1128962 w 1483434"/>
              <a:gd name="connsiteY305" fmla="*/ 677659 h 1695198"/>
              <a:gd name="connsiteX306" fmla="*/ 1128962 w 1483434"/>
              <a:gd name="connsiteY306" fmla="*/ 677659 h 1695198"/>
              <a:gd name="connsiteX307" fmla="*/ 1131063 w 1483434"/>
              <a:gd name="connsiteY307" fmla="*/ 677659 h 1695198"/>
              <a:gd name="connsiteX308" fmla="*/ 1131063 w 1483434"/>
              <a:gd name="connsiteY308" fmla="*/ 677659 h 1695198"/>
              <a:gd name="connsiteX309" fmla="*/ 1131063 w 1483434"/>
              <a:gd name="connsiteY309" fmla="*/ 677659 h 1695198"/>
              <a:gd name="connsiteX310" fmla="*/ 1131063 w 1483434"/>
              <a:gd name="connsiteY310" fmla="*/ 677659 h 1695198"/>
              <a:gd name="connsiteX311" fmla="*/ 1131063 w 1483434"/>
              <a:gd name="connsiteY311" fmla="*/ 677659 h 1695198"/>
              <a:gd name="connsiteX312" fmla="*/ 1131063 w 1483434"/>
              <a:gd name="connsiteY312" fmla="*/ 677659 h 1695198"/>
              <a:gd name="connsiteX313" fmla="*/ 1131063 w 1483434"/>
              <a:gd name="connsiteY313" fmla="*/ 677659 h 1695198"/>
              <a:gd name="connsiteX314" fmla="*/ 1131063 w 1483434"/>
              <a:gd name="connsiteY314" fmla="*/ 677659 h 1695198"/>
              <a:gd name="connsiteX315" fmla="*/ 1131063 w 1483434"/>
              <a:gd name="connsiteY315" fmla="*/ 677659 h 1695198"/>
              <a:gd name="connsiteX316" fmla="*/ 1131063 w 1483434"/>
              <a:gd name="connsiteY316" fmla="*/ 677659 h 1695198"/>
              <a:gd name="connsiteX317" fmla="*/ 1131063 w 1483434"/>
              <a:gd name="connsiteY317" fmla="*/ 677659 h 1695198"/>
              <a:gd name="connsiteX318" fmla="*/ 1131063 w 1483434"/>
              <a:gd name="connsiteY318" fmla="*/ 677659 h 1695198"/>
              <a:gd name="connsiteX319" fmla="*/ 1131063 w 1483434"/>
              <a:gd name="connsiteY319" fmla="*/ 677659 h 1695198"/>
              <a:gd name="connsiteX320" fmla="*/ 1131063 w 1483434"/>
              <a:gd name="connsiteY320" fmla="*/ 677659 h 1695198"/>
              <a:gd name="connsiteX321" fmla="*/ 1131063 w 1483434"/>
              <a:gd name="connsiteY321" fmla="*/ 677659 h 1695198"/>
              <a:gd name="connsiteX322" fmla="*/ 1131063 w 1483434"/>
              <a:gd name="connsiteY322" fmla="*/ 677659 h 1695198"/>
              <a:gd name="connsiteX323" fmla="*/ 1131063 w 1483434"/>
              <a:gd name="connsiteY323" fmla="*/ 677659 h 1695198"/>
              <a:gd name="connsiteX324" fmla="*/ 1131063 w 1483434"/>
              <a:gd name="connsiteY324" fmla="*/ 677659 h 1695198"/>
              <a:gd name="connsiteX325" fmla="*/ 1131063 w 1483434"/>
              <a:gd name="connsiteY325" fmla="*/ 677659 h 1695198"/>
              <a:gd name="connsiteX326" fmla="*/ 1131063 w 1483434"/>
              <a:gd name="connsiteY326" fmla="*/ 677659 h 1695198"/>
              <a:gd name="connsiteX327" fmla="*/ 1131063 w 1483434"/>
              <a:gd name="connsiteY327" fmla="*/ 677659 h 1695198"/>
              <a:gd name="connsiteX328" fmla="*/ 1131063 w 1483434"/>
              <a:gd name="connsiteY328" fmla="*/ 677659 h 1695198"/>
              <a:gd name="connsiteX329" fmla="*/ 1131063 w 1483434"/>
              <a:gd name="connsiteY329" fmla="*/ 677659 h 1695198"/>
              <a:gd name="connsiteX330" fmla="*/ 1131063 w 1483434"/>
              <a:gd name="connsiteY330" fmla="*/ 677659 h 1695198"/>
              <a:gd name="connsiteX331" fmla="*/ 1131063 w 1483434"/>
              <a:gd name="connsiteY331" fmla="*/ 677659 h 1695198"/>
              <a:gd name="connsiteX332" fmla="*/ 1131063 w 1483434"/>
              <a:gd name="connsiteY332" fmla="*/ 677659 h 1695198"/>
              <a:gd name="connsiteX333" fmla="*/ 1131063 w 1483434"/>
              <a:gd name="connsiteY333" fmla="*/ 677659 h 1695198"/>
              <a:gd name="connsiteX334" fmla="*/ 1131063 w 1483434"/>
              <a:gd name="connsiteY334" fmla="*/ 677659 h 1695198"/>
              <a:gd name="connsiteX335" fmla="*/ 1131063 w 1483434"/>
              <a:gd name="connsiteY335" fmla="*/ 677659 h 1695198"/>
              <a:gd name="connsiteX336" fmla="*/ 1131063 w 1483434"/>
              <a:gd name="connsiteY336" fmla="*/ 677659 h 1695198"/>
              <a:gd name="connsiteX337" fmla="*/ 1131063 w 1483434"/>
              <a:gd name="connsiteY337" fmla="*/ 677659 h 1695198"/>
              <a:gd name="connsiteX338" fmla="*/ 1131063 w 1483434"/>
              <a:gd name="connsiteY338" fmla="*/ 677659 h 1695198"/>
              <a:gd name="connsiteX339" fmla="*/ 1131063 w 1483434"/>
              <a:gd name="connsiteY339" fmla="*/ 677659 h 1695198"/>
              <a:gd name="connsiteX340" fmla="*/ 1131063 w 1483434"/>
              <a:gd name="connsiteY340" fmla="*/ 677659 h 1695198"/>
              <a:gd name="connsiteX341" fmla="*/ 1131063 w 1483434"/>
              <a:gd name="connsiteY341" fmla="*/ 675562 h 1695198"/>
              <a:gd name="connsiteX342" fmla="*/ 1131063 w 1483434"/>
              <a:gd name="connsiteY342" fmla="*/ 675562 h 1695198"/>
              <a:gd name="connsiteX343" fmla="*/ 1131063 w 1483434"/>
              <a:gd name="connsiteY343" fmla="*/ 675562 h 1695198"/>
              <a:gd name="connsiteX344" fmla="*/ 1131063 w 1483434"/>
              <a:gd name="connsiteY344" fmla="*/ 675562 h 1695198"/>
              <a:gd name="connsiteX345" fmla="*/ 1131063 w 1483434"/>
              <a:gd name="connsiteY345" fmla="*/ 675562 h 1695198"/>
              <a:gd name="connsiteX346" fmla="*/ 1131063 w 1483434"/>
              <a:gd name="connsiteY346" fmla="*/ 675562 h 1695198"/>
              <a:gd name="connsiteX347" fmla="*/ 1131063 w 1483434"/>
              <a:gd name="connsiteY347" fmla="*/ 675562 h 1695198"/>
              <a:gd name="connsiteX348" fmla="*/ 1131063 w 1483434"/>
              <a:gd name="connsiteY348" fmla="*/ 675562 h 1695198"/>
              <a:gd name="connsiteX349" fmla="*/ 1131063 w 1483434"/>
              <a:gd name="connsiteY349" fmla="*/ 675562 h 1695198"/>
              <a:gd name="connsiteX350" fmla="*/ 1131063 w 1483434"/>
              <a:gd name="connsiteY350" fmla="*/ 675562 h 1695198"/>
              <a:gd name="connsiteX351" fmla="*/ 1131063 w 1483434"/>
              <a:gd name="connsiteY351" fmla="*/ 675562 h 1695198"/>
              <a:gd name="connsiteX352" fmla="*/ 1131063 w 1483434"/>
              <a:gd name="connsiteY352" fmla="*/ 675562 h 1695198"/>
              <a:gd name="connsiteX353" fmla="*/ 1131063 w 1483434"/>
              <a:gd name="connsiteY353" fmla="*/ 675562 h 1695198"/>
              <a:gd name="connsiteX354" fmla="*/ 1131063 w 1483434"/>
              <a:gd name="connsiteY354" fmla="*/ 675562 h 1695198"/>
              <a:gd name="connsiteX355" fmla="*/ 1131063 w 1483434"/>
              <a:gd name="connsiteY355" fmla="*/ 675562 h 1695198"/>
              <a:gd name="connsiteX356" fmla="*/ 1131063 w 1483434"/>
              <a:gd name="connsiteY356" fmla="*/ 675562 h 1695198"/>
              <a:gd name="connsiteX357" fmla="*/ 1131063 w 1483434"/>
              <a:gd name="connsiteY357" fmla="*/ 675562 h 1695198"/>
              <a:gd name="connsiteX358" fmla="*/ 1131063 w 1483434"/>
              <a:gd name="connsiteY358" fmla="*/ 675562 h 1695198"/>
              <a:gd name="connsiteX359" fmla="*/ 1131063 w 1483434"/>
              <a:gd name="connsiteY359" fmla="*/ 675562 h 1695198"/>
              <a:gd name="connsiteX360" fmla="*/ 1131063 w 1483434"/>
              <a:gd name="connsiteY360" fmla="*/ 673464 h 1695198"/>
              <a:gd name="connsiteX361" fmla="*/ 1131063 w 1483434"/>
              <a:gd name="connsiteY361" fmla="*/ 673464 h 1695198"/>
              <a:gd name="connsiteX362" fmla="*/ 1131063 w 1483434"/>
              <a:gd name="connsiteY362" fmla="*/ 673464 h 1695198"/>
              <a:gd name="connsiteX363" fmla="*/ 1131063 w 1483434"/>
              <a:gd name="connsiteY363" fmla="*/ 673464 h 1695198"/>
              <a:gd name="connsiteX364" fmla="*/ 1131063 w 1483434"/>
              <a:gd name="connsiteY364" fmla="*/ 673464 h 1695198"/>
              <a:gd name="connsiteX365" fmla="*/ 1131063 w 1483434"/>
              <a:gd name="connsiteY365" fmla="*/ 673464 h 1695198"/>
              <a:gd name="connsiteX366" fmla="*/ 1131063 w 1483434"/>
              <a:gd name="connsiteY366" fmla="*/ 673464 h 1695198"/>
              <a:gd name="connsiteX367" fmla="*/ 1131063 w 1483434"/>
              <a:gd name="connsiteY367" fmla="*/ 673464 h 1695198"/>
              <a:gd name="connsiteX368" fmla="*/ 1131063 w 1483434"/>
              <a:gd name="connsiteY368" fmla="*/ 673464 h 1695198"/>
              <a:gd name="connsiteX369" fmla="*/ 1131063 w 1483434"/>
              <a:gd name="connsiteY369" fmla="*/ 671365 h 1695198"/>
              <a:gd name="connsiteX370" fmla="*/ 1131063 w 1483434"/>
              <a:gd name="connsiteY370" fmla="*/ 671365 h 1695198"/>
              <a:gd name="connsiteX371" fmla="*/ 1131063 w 1483434"/>
              <a:gd name="connsiteY371" fmla="*/ 671365 h 1695198"/>
              <a:gd name="connsiteX372" fmla="*/ 1131063 w 1483434"/>
              <a:gd name="connsiteY372" fmla="*/ 671365 h 1695198"/>
              <a:gd name="connsiteX373" fmla="*/ 1131063 w 1483434"/>
              <a:gd name="connsiteY373" fmla="*/ 671365 h 1695198"/>
              <a:gd name="connsiteX374" fmla="*/ 1131063 w 1483434"/>
              <a:gd name="connsiteY374" fmla="*/ 671365 h 1695198"/>
              <a:gd name="connsiteX375" fmla="*/ 1131063 w 1483434"/>
              <a:gd name="connsiteY375" fmla="*/ 671365 h 1695198"/>
              <a:gd name="connsiteX376" fmla="*/ 1131063 w 1483434"/>
              <a:gd name="connsiteY376" fmla="*/ 671365 h 1695198"/>
              <a:gd name="connsiteX377" fmla="*/ 1128962 w 1483434"/>
              <a:gd name="connsiteY377" fmla="*/ 671365 h 1695198"/>
              <a:gd name="connsiteX378" fmla="*/ 1128962 w 1483434"/>
              <a:gd name="connsiteY378" fmla="*/ 671365 h 1695198"/>
              <a:gd name="connsiteX379" fmla="*/ 1128962 w 1483434"/>
              <a:gd name="connsiteY379" fmla="*/ 671365 h 1695198"/>
              <a:gd name="connsiteX380" fmla="*/ 1128962 w 1483434"/>
              <a:gd name="connsiteY380" fmla="*/ 671365 h 1695198"/>
              <a:gd name="connsiteX381" fmla="*/ 1128962 w 1483434"/>
              <a:gd name="connsiteY381" fmla="*/ 671365 h 1695198"/>
              <a:gd name="connsiteX382" fmla="*/ 1128962 w 1483434"/>
              <a:gd name="connsiteY382" fmla="*/ 671365 h 1695198"/>
              <a:gd name="connsiteX383" fmla="*/ 1128962 w 1483434"/>
              <a:gd name="connsiteY383" fmla="*/ 671365 h 1695198"/>
              <a:gd name="connsiteX384" fmla="*/ 1128962 w 1483434"/>
              <a:gd name="connsiteY384" fmla="*/ 671365 h 1695198"/>
              <a:gd name="connsiteX385" fmla="*/ 1128962 w 1483434"/>
              <a:gd name="connsiteY385" fmla="*/ 671365 h 1695198"/>
              <a:gd name="connsiteX386" fmla="*/ 1128962 w 1483434"/>
              <a:gd name="connsiteY386" fmla="*/ 671365 h 1695198"/>
              <a:gd name="connsiteX387" fmla="*/ 1128962 w 1483434"/>
              <a:gd name="connsiteY387" fmla="*/ 671365 h 1695198"/>
              <a:gd name="connsiteX388" fmla="*/ 1128962 w 1483434"/>
              <a:gd name="connsiteY388" fmla="*/ 669267 h 1695198"/>
              <a:gd name="connsiteX389" fmla="*/ 1128962 w 1483434"/>
              <a:gd name="connsiteY389" fmla="*/ 669267 h 1695198"/>
              <a:gd name="connsiteX390" fmla="*/ 1128962 w 1483434"/>
              <a:gd name="connsiteY390" fmla="*/ 669267 h 1695198"/>
              <a:gd name="connsiteX391" fmla="*/ 1128962 w 1483434"/>
              <a:gd name="connsiteY391" fmla="*/ 669267 h 1695198"/>
              <a:gd name="connsiteX392" fmla="*/ 1128962 w 1483434"/>
              <a:gd name="connsiteY392" fmla="*/ 669267 h 1695198"/>
              <a:gd name="connsiteX393" fmla="*/ 1128962 w 1483434"/>
              <a:gd name="connsiteY393" fmla="*/ 669267 h 1695198"/>
              <a:gd name="connsiteX394" fmla="*/ 1126859 w 1483434"/>
              <a:gd name="connsiteY394" fmla="*/ 669267 h 1695198"/>
              <a:gd name="connsiteX395" fmla="*/ 1126859 w 1483434"/>
              <a:gd name="connsiteY395" fmla="*/ 669267 h 1695198"/>
              <a:gd name="connsiteX396" fmla="*/ 1126859 w 1483434"/>
              <a:gd name="connsiteY396" fmla="*/ 669267 h 1695198"/>
              <a:gd name="connsiteX397" fmla="*/ 1126859 w 1483434"/>
              <a:gd name="connsiteY397" fmla="*/ 669267 h 1695198"/>
              <a:gd name="connsiteX398" fmla="*/ 1126859 w 1483434"/>
              <a:gd name="connsiteY398" fmla="*/ 669267 h 1695198"/>
              <a:gd name="connsiteX399" fmla="*/ 1124757 w 1483434"/>
              <a:gd name="connsiteY399" fmla="*/ 669267 h 1695198"/>
              <a:gd name="connsiteX400" fmla="*/ 1124757 w 1483434"/>
              <a:gd name="connsiteY400" fmla="*/ 669267 h 1695198"/>
              <a:gd name="connsiteX401" fmla="*/ 1124757 w 1483434"/>
              <a:gd name="connsiteY401" fmla="*/ 669267 h 1695198"/>
              <a:gd name="connsiteX402" fmla="*/ 1124757 w 1483434"/>
              <a:gd name="connsiteY402" fmla="*/ 669267 h 1695198"/>
              <a:gd name="connsiteX403" fmla="*/ 1124757 w 1483434"/>
              <a:gd name="connsiteY403" fmla="*/ 669267 h 1695198"/>
              <a:gd name="connsiteX404" fmla="*/ 1124757 w 1483434"/>
              <a:gd name="connsiteY404" fmla="*/ 669267 h 1695198"/>
              <a:gd name="connsiteX405" fmla="*/ 1124757 w 1483434"/>
              <a:gd name="connsiteY405" fmla="*/ 669267 h 1695198"/>
              <a:gd name="connsiteX406" fmla="*/ 1122654 w 1483434"/>
              <a:gd name="connsiteY406" fmla="*/ 669267 h 1695198"/>
              <a:gd name="connsiteX407" fmla="*/ 1122654 w 1483434"/>
              <a:gd name="connsiteY407" fmla="*/ 669267 h 1695198"/>
              <a:gd name="connsiteX408" fmla="*/ 1122654 w 1483434"/>
              <a:gd name="connsiteY408" fmla="*/ 669267 h 1695198"/>
              <a:gd name="connsiteX409" fmla="*/ 1122654 w 1483434"/>
              <a:gd name="connsiteY409" fmla="*/ 669267 h 1695198"/>
              <a:gd name="connsiteX410" fmla="*/ 1122654 w 1483434"/>
              <a:gd name="connsiteY410" fmla="*/ 669267 h 1695198"/>
              <a:gd name="connsiteX411" fmla="*/ 1122654 w 1483434"/>
              <a:gd name="connsiteY411" fmla="*/ 669267 h 1695198"/>
              <a:gd name="connsiteX412" fmla="*/ 1122654 w 1483434"/>
              <a:gd name="connsiteY412" fmla="*/ 669267 h 1695198"/>
              <a:gd name="connsiteX413" fmla="*/ 1122654 w 1483434"/>
              <a:gd name="connsiteY413" fmla="*/ 669267 h 1695198"/>
              <a:gd name="connsiteX414" fmla="*/ 1122654 w 1483434"/>
              <a:gd name="connsiteY414" fmla="*/ 669267 h 1695198"/>
              <a:gd name="connsiteX415" fmla="*/ 361605 w 1483434"/>
              <a:gd name="connsiteY415" fmla="*/ 669267 h 1695198"/>
              <a:gd name="connsiteX416" fmla="*/ 361605 w 1483434"/>
              <a:gd name="connsiteY416" fmla="*/ 669267 h 1695198"/>
              <a:gd name="connsiteX417" fmla="*/ 361605 w 1483434"/>
              <a:gd name="connsiteY417" fmla="*/ 669267 h 1695198"/>
              <a:gd name="connsiteX418" fmla="*/ 363706 w 1483434"/>
              <a:gd name="connsiteY418" fmla="*/ 472055 h 1695198"/>
              <a:gd name="connsiteX419" fmla="*/ 363706 w 1483434"/>
              <a:gd name="connsiteY419" fmla="*/ 472055 h 1695198"/>
              <a:gd name="connsiteX420" fmla="*/ 784176 w 1483434"/>
              <a:gd name="connsiteY420" fmla="*/ 472055 h 1695198"/>
              <a:gd name="connsiteX421" fmla="*/ 824120 w 1483434"/>
              <a:gd name="connsiteY421" fmla="*/ 432191 h 1695198"/>
              <a:gd name="connsiteX422" fmla="*/ 784176 w 1483434"/>
              <a:gd name="connsiteY422" fmla="*/ 392329 h 1695198"/>
              <a:gd name="connsiteX423" fmla="*/ 363706 w 1483434"/>
              <a:gd name="connsiteY423" fmla="*/ 392329 h 1695198"/>
              <a:gd name="connsiteX424" fmla="*/ 323762 w 1483434"/>
              <a:gd name="connsiteY424" fmla="*/ 432191 h 1695198"/>
              <a:gd name="connsiteX425" fmla="*/ 363706 w 1483434"/>
              <a:gd name="connsiteY425" fmla="*/ 472055 h 1695198"/>
              <a:gd name="connsiteX426" fmla="*/ 363706 w 1483434"/>
              <a:gd name="connsiteY426" fmla="*/ 472055 h 169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</a:cxnLst>
            <a:rect l="l" t="t" r="r" b="b"/>
            <a:pathLst>
              <a:path w="1483434" h="1695198">
                <a:moveTo>
                  <a:pt x="653830" y="983970"/>
                </a:moveTo>
                <a:cubicBezTo>
                  <a:pt x="653830" y="962990"/>
                  <a:pt x="634910" y="946206"/>
                  <a:pt x="613886" y="946206"/>
                </a:cubicBezTo>
                <a:lnTo>
                  <a:pt x="361605" y="946206"/>
                </a:lnTo>
                <a:cubicBezTo>
                  <a:pt x="338478" y="946206"/>
                  <a:pt x="321659" y="962990"/>
                  <a:pt x="321659" y="983970"/>
                </a:cubicBezTo>
                <a:cubicBezTo>
                  <a:pt x="321659" y="1007049"/>
                  <a:pt x="338478" y="1023833"/>
                  <a:pt x="361605" y="1023833"/>
                </a:cubicBezTo>
                <a:lnTo>
                  <a:pt x="613886" y="1023833"/>
                </a:lnTo>
                <a:cubicBezTo>
                  <a:pt x="637011" y="1023833"/>
                  <a:pt x="653830" y="1004951"/>
                  <a:pt x="653830" y="983970"/>
                </a:cubicBezTo>
                <a:lnTo>
                  <a:pt x="653830" y="983970"/>
                </a:lnTo>
                <a:close/>
                <a:moveTo>
                  <a:pt x="1120553" y="883265"/>
                </a:moveTo>
                <a:lnTo>
                  <a:pt x="1120553" y="883265"/>
                </a:lnTo>
                <a:cubicBezTo>
                  <a:pt x="1080607" y="843403"/>
                  <a:pt x="1025947" y="818227"/>
                  <a:pt x="964978" y="818227"/>
                </a:cubicBezTo>
                <a:cubicBezTo>
                  <a:pt x="904010" y="818227"/>
                  <a:pt x="849348" y="843403"/>
                  <a:pt x="809404" y="883265"/>
                </a:cubicBezTo>
                <a:cubicBezTo>
                  <a:pt x="769460" y="923129"/>
                  <a:pt x="744232" y="977676"/>
                  <a:pt x="744232" y="1038519"/>
                </a:cubicBezTo>
                <a:cubicBezTo>
                  <a:pt x="744232" y="1067892"/>
                  <a:pt x="748436" y="1095165"/>
                  <a:pt x="761051" y="1122439"/>
                </a:cubicBezTo>
                <a:lnTo>
                  <a:pt x="622295" y="1365810"/>
                </a:lnTo>
                <a:cubicBezTo>
                  <a:pt x="615989" y="1374203"/>
                  <a:pt x="613886" y="1384691"/>
                  <a:pt x="615989" y="1397280"/>
                </a:cubicBezTo>
                <a:cubicBezTo>
                  <a:pt x="622295" y="1418259"/>
                  <a:pt x="643320" y="1430848"/>
                  <a:pt x="664342" y="1424555"/>
                </a:cubicBezTo>
                <a:lnTo>
                  <a:pt x="773664" y="1395182"/>
                </a:lnTo>
                <a:lnTo>
                  <a:pt x="803098" y="1506377"/>
                </a:lnTo>
                <a:cubicBezTo>
                  <a:pt x="805200" y="1514769"/>
                  <a:pt x="811507" y="1525259"/>
                  <a:pt x="822019" y="1529454"/>
                </a:cubicBezTo>
                <a:cubicBezTo>
                  <a:pt x="840939" y="1539945"/>
                  <a:pt x="864066" y="1533651"/>
                  <a:pt x="874578" y="1514769"/>
                </a:cubicBezTo>
                <a:lnTo>
                  <a:pt x="964978" y="1359515"/>
                </a:lnTo>
                <a:lnTo>
                  <a:pt x="1053278" y="1512670"/>
                </a:lnTo>
                <a:cubicBezTo>
                  <a:pt x="1057482" y="1523161"/>
                  <a:pt x="1067994" y="1529454"/>
                  <a:pt x="1078506" y="1533651"/>
                </a:cubicBezTo>
                <a:cubicBezTo>
                  <a:pt x="1099528" y="1537846"/>
                  <a:pt x="1120553" y="1525259"/>
                  <a:pt x="1126859" y="1506377"/>
                </a:cubicBezTo>
                <a:lnTo>
                  <a:pt x="1156291" y="1395182"/>
                </a:lnTo>
                <a:lnTo>
                  <a:pt x="1265615" y="1424555"/>
                </a:lnTo>
                <a:cubicBezTo>
                  <a:pt x="1276125" y="1426651"/>
                  <a:pt x="1286637" y="1424555"/>
                  <a:pt x="1295047" y="1420358"/>
                </a:cubicBezTo>
                <a:cubicBezTo>
                  <a:pt x="1313968" y="1411966"/>
                  <a:pt x="1320275" y="1386790"/>
                  <a:pt x="1309763" y="1367907"/>
                </a:cubicBezTo>
                <a:lnTo>
                  <a:pt x="1168906" y="1124538"/>
                </a:lnTo>
                <a:cubicBezTo>
                  <a:pt x="1179418" y="1097263"/>
                  <a:pt x="1185725" y="1069988"/>
                  <a:pt x="1185725" y="1040617"/>
                </a:cubicBezTo>
                <a:cubicBezTo>
                  <a:pt x="1185725" y="977676"/>
                  <a:pt x="1160497" y="923129"/>
                  <a:pt x="1120553" y="883265"/>
                </a:cubicBezTo>
                <a:lnTo>
                  <a:pt x="1120553" y="883265"/>
                </a:lnTo>
                <a:close/>
                <a:moveTo>
                  <a:pt x="931341" y="1260909"/>
                </a:moveTo>
                <a:lnTo>
                  <a:pt x="931341" y="1260909"/>
                </a:lnTo>
                <a:lnTo>
                  <a:pt x="855657" y="1393083"/>
                </a:lnTo>
                <a:lnTo>
                  <a:pt x="838838" y="1336437"/>
                </a:lnTo>
                <a:cubicBezTo>
                  <a:pt x="834632" y="1315456"/>
                  <a:pt x="811507" y="1302869"/>
                  <a:pt x="790483" y="1309163"/>
                </a:cubicBezTo>
                <a:lnTo>
                  <a:pt x="790483" y="1309163"/>
                </a:lnTo>
                <a:lnTo>
                  <a:pt x="733720" y="1323848"/>
                </a:lnTo>
                <a:lnTo>
                  <a:pt x="807301" y="1195871"/>
                </a:lnTo>
                <a:lnTo>
                  <a:pt x="807301" y="1195871"/>
                </a:lnTo>
                <a:cubicBezTo>
                  <a:pt x="840939" y="1231536"/>
                  <a:pt x="882988" y="1250418"/>
                  <a:pt x="929238" y="1258811"/>
                </a:cubicBezTo>
                <a:lnTo>
                  <a:pt x="929238" y="1258811"/>
                </a:lnTo>
                <a:lnTo>
                  <a:pt x="929238" y="1258811"/>
                </a:lnTo>
                <a:lnTo>
                  <a:pt x="931341" y="1260909"/>
                </a:lnTo>
                <a:lnTo>
                  <a:pt x="931341" y="1260909"/>
                </a:lnTo>
                <a:close/>
                <a:moveTo>
                  <a:pt x="847247" y="1118244"/>
                </a:moveTo>
                <a:lnTo>
                  <a:pt x="847247" y="1118244"/>
                </a:lnTo>
                <a:lnTo>
                  <a:pt x="845144" y="1116146"/>
                </a:lnTo>
                <a:lnTo>
                  <a:pt x="845144" y="1116146"/>
                </a:lnTo>
                <a:cubicBezTo>
                  <a:pt x="830429" y="1093068"/>
                  <a:pt x="822019" y="1067892"/>
                  <a:pt x="822019" y="1038519"/>
                </a:cubicBezTo>
                <a:cubicBezTo>
                  <a:pt x="822019" y="1000754"/>
                  <a:pt x="838838" y="962990"/>
                  <a:pt x="864066" y="937814"/>
                </a:cubicBezTo>
                <a:cubicBezTo>
                  <a:pt x="889294" y="912638"/>
                  <a:pt x="925034" y="895854"/>
                  <a:pt x="964978" y="895854"/>
                </a:cubicBezTo>
                <a:cubicBezTo>
                  <a:pt x="1004922" y="895854"/>
                  <a:pt x="1040663" y="912638"/>
                  <a:pt x="1065891" y="937814"/>
                </a:cubicBezTo>
                <a:cubicBezTo>
                  <a:pt x="1091119" y="962990"/>
                  <a:pt x="1107938" y="1000754"/>
                  <a:pt x="1107938" y="1038519"/>
                </a:cubicBezTo>
                <a:cubicBezTo>
                  <a:pt x="1107938" y="1076284"/>
                  <a:pt x="1093222" y="1111949"/>
                  <a:pt x="1067994" y="1137125"/>
                </a:cubicBezTo>
                <a:lnTo>
                  <a:pt x="1065891" y="1139223"/>
                </a:lnTo>
                <a:cubicBezTo>
                  <a:pt x="1004922" y="1202165"/>
                  <a:pt x="893498" y="1195871"/>
                  <a:pt x="847247" y="1118244"/>
                </a:cubicBezTo>
                <a:lnTo>
                  <a:pt x="847247" y="1118244"/>
                </a:lnTo>
                <a:close/>
                <a:moveTo>
                  <a:pt x="1196237" y="1323848"/>
                </a:moveTo>
                <a:lnTo>
                  <a:pt x="1196237" y="1323848"/>
                </a:lnTo>
                <a:lnTo>
                  <a:pt x="1139472" y="1307064"/>
                </a:lnTo>
                <a:cubicBezTo>
                  <a:pt x="1118450" y="1302869"/>
                  <a:pt x="1097426" y="1315456"/>
                  <a:pt x="1091119" y="1334339"/>
                </a:cubicBezTo>
                <a:lnTo>
                  <a:pt x="1076403" y="1390987"/>
                </a:lnTo>
                <a:lnTo>
                  <a:pt x="1000719" y="1258811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1000719" y="1254615"/>
                </a:lnTo>
                <a:lnTo>
                  <a:pt x="1000719" y="1254615"/>
                </a:lnTo>
                <a:cubicBezTo>
                  <a:pt x="1044868" y="1246223"/>
                  <a:pt x="1086915" y="1227341"/>
                  <a:pt x="1120553" y="1193773"/>
                </a:cubicBezTo>
                <a:lnTo>
                  <a:pt x="1120553" y="1193773"/>
                </a:lnTo>
                <a:lnTo>
                  <a:pt x="1196237" y="1323848"/>
                </a:lnTo>
                <a:lnTo>
                  <a:pt x="1196237" y="1323848"/>
                </a:lnTo>
                <a:close/>
                <a:moveTo>
                  <a:pt x="1465337" y="493034"/>
                </a:moveTo>
                <a:lnTo>
                  <a:pt x="1465337" y="493034"/>
                </a:lnTo>
                <a:lnTo>
                  <a:pt x="994410" y="18882"/>
                </a:lnTo>
                <a:cubicBezTo>
                  <a:pt x="981797" y="8392"/>
                  <a:pt x="967081" y="0"/>
                  <a:pt x="948160" y="0"/>
                </a:cubicBezTo>
                <a:lnTo>
                  <a:pt x="174496" y="0"/>
                </a:lnTo>
                <a:cubicBezTo>
                  <a:pt x="126141" y="0"/>
                  <a:pt x="81993" y="20980"/>
                  <a:pt x="50456" y="50352"/>
                </a:cubicBezTo>
                <a:cubicBezTo>
                  <a:pt x="18922" y="81823"/>
                  <a:pt x="0" y="125881"/>
                  <a:pt x="0" y="174136"/>
                </a:cubicBezTo>
                <a:lnTo>
                  <a:pt x="0" y="1521062"/>
                </a:lnTo>
                <a:cubicBezTo>
                  <a:pt x="0" y="1569318"/>
                  <a:pt x="18922" y="1611278"/>
                  <a:pt x="50456" y="1644846"/>
                </a:cubicBezTo>
                <a:lnTo>
                  <a:pt x="50456" y="1644846"/>
                </a:lnTo>
                <a:lnTo>
                  <a:pt x="50456" y="1644846"/>
                </a:lnTo>
                <a:cubicBezTo>
                  <a:pt x="81993" y="1676316"/>
                  <a:pt x="126141" y="1695199"/>
                  <a:pt x="174496" y="1695199"/>
                </a:cubicBezTo>
                <a:lnTo>
                  <a:pt x="1309763" y="1695199"/>
                </a:lnTo>
                <a:cubicBezTo>
                  <a:pt x="1356015" y="1695199"/>
                  <a:pt x="1400165" y="1676316"/>
                  <a:pt x="1431699" y="1644846"/>
                </a:cubicBezTo>
                <a:lnTo>
                  <a:pt x="1431699" y="1644846"/>
                </a:lnTo>
                <a:lnTo>
                  <a:pt x="1431699" y="1644846"/>
                </a:lnTo>
                <a:cubicBezTo>
                  <a:pt x="1463234" y="1613375"/>
                  <a:pt x="1482156" y="1569318"/>
                  <a:pt x="1482156" y="1521062"/>
                </a:cubicBezTo>
                <a:lnTo>
                  <a:pt x="1482156" y="537093"/>
                </a:lnTo>
                <a:cubicBezTo>
                  <a:pt x="1486361" y="520309"/>
                  <a:pt x="1480053" y="503524"/>
                  <a:pt x="1465337" y="493034"/>
                </a:cubicBezTo>
                <a:lnTo>
                  <a:pt x="1465337" y="493034"/>
                </a:lnTo>
                <a:close/>
                <a:moveTo>
                  <a:pt x="986001" y="197214"/>
                </a:moveTo>
                <a:lnTo>
                  <a:pt x="986001" y="197214"/>
                </a:lnTo>
                <a:lnTo>
                  <a:pt x="1288740" y="499328"/>
                </a:lnTo>
                <a:lnTo>
                  <a:pt x="1057482" y="499328"/>
                </a:lnTo>
                <a:cubicBezTo>
                  <a:pt x="1038560" y="499328"/>
                  <a:pt x="1021741" y="490935"/>
                  <a:pt x="1007025" y="478348"/>
                </a:cubicBezTo>
                <a:lnTo>
                  <a:pt x="1004922" y="476250"/>
                </a:lnTo>
                <a:cubicBezTo>
                  <a:pt x="992309" y="463663"/>
                  <a:pt x="986001" y="446879"/>
                  <a:pt x="986001" y="427996"/>
                </a:cubicBezTo>
                <a:lnTo>
                  <a:pt x="986001" y="197214"/>
                </a:lnTo>
                <a:lnTo>
                  <a:pt x="986001" y="197214"/>
                </a:lnTo>
                <a:close/>
                <a:moveTo>
                  <a:pt x="1356015" y="1521062"/>
                </a:moveTo>
                <a:lnTo>
                  <a:pt x="1356015" y="1521062"/>
                </a:lnTo>
                <a:cubicBezTo>
                  <a:pt x="1356015" y="1533651"/>
                  <a:pt x="1351811" y="1544142"/>
                  <a:pt x="1343402" y="1552534"/>
                </a:cubicBezTo>
                <a:cubicBezTo>
                  <a:pt x="1334991" y="1560926"/>
                  <a:pt x="1324480" y="1567220"/>
                  <a:pt x="1311865" y="1567220"/>
                </a:cubicBezTo>
                <a:lnTo>
                  <a:pt x="176597" y="1567220"/>
                </a:lnTo>
                <a:cubicBezTo>
                  <a:pt x="163984" y="1567220"/>
                  <a:pt x="153471" y="1560926"/>
                  <a:pt x="145062" y="1552534"/>
                </a:cubicBezTo>
                <a:cubicBezTo>
                  <a:pt x="136653" y="1544142"/>
                  <a:pt x="132449" y="1533651"/>
                  <a:pt x="132449" y="1521062"/>
                </a:cubicBezTo>
                <a:lnTo>
                  <a:pt x="132449" y="174136"/>
                </a:lnTo>
                <a:cubicBezTo>
                  <a:pt x="132449" y="161547"/>
                  <a:pt x="136653" y="151057"/>
                  <a:pt x="145062" y="142665"/>
                </a:cubicBezTo>
                <a:cubicBezTo>
                  <a:pt x="153471" y="134273"/>
                  <a:pt x="163984" y="130077"/>
                  <a:pt x="176597" y="130077"/>
                </a:cubicBezTo>
                <a:lnTo>
                  <a:pt x="910317" y="130077"/>
                </a:lnTo>
                <a:lnTo>
                  <a:pt x="910317" y="425898"/>
                </a:lnTo>
                <a:cubicBezTo>
                  <a:pt x="910317" y="465759"/>
                  <a:pt x="927135" y="501426"/>
                  <a:pt x="952363" y="528701"/>
                </a:cubicBezTo>
                <a:lnTo>
                  <a:pt x="956569" y="532896"/>
                </a:lnTo>
                <a:cubicBezTo>
                  <a:pt x="983900" y="560170"/>
                  <a:pt x="1019640" y="576954"/>
                  <a:pt x="1061687" y="576954"/>
                </a:cubicBezTo>
                <a:lnTo>
                  <a:pt x="1360221" y="576954"/>
                </a:lnTo>
                <a:lnTo>
                  <a:pt x="1360221" y="1521062"/>
                </a:lnTo>
                <a:lnTo>
                  <a:pt x="1356015" y="1521062"/>
                </a:lnTo>
                <a:close/>
                <a:moveTo>
                  <a:pt x="361605" y="669267"/>
                </a:moveTo>
                <a:lnTo>
                  <a:pt x="361605" y="669267"/>
                </a:lnTo>
                <a:lnTo>
                  <a:pt x="361605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61605" y="679757"/>
                </a:lnTo>
                <a:lnTo>
                  <a:pt x="363706" y="679757"/>
                </a:lnTo>
                <a:lnTo>
                  <a:pt x="363706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361605" y="669267"/>
                </a:lnTo>
                <a:lnTo>
                  <a:pt x="361605" y="669267"/>
                </a:lnTo>
                <a:lnTo>
                  <a:pt x="361605" y="669267"/>
                </a:lnTo>
                <a:close/>
                <a:moveTo>
                  <a:pt x="363706" y="472055"/>
                </a:moveTo>
                <a:lnTo>
                  <a:pt x="363706" y="472055"/>
                </a:lnTo>
                <a:lnTo>
                  <a:pt x="784176" y="472055"/>
                </a:lnTo>
                <a:cubicBezTo>
                  <a:pt x="805200" y="472055"/>
                  <a:pt x="824120" y="455271"/>
                  <a:pt x="824120" y="432191"/>
                </a:cubicBezTo>
                <a:cubicBezTo>
                  <a:pt x="824120" y="411212"/>
                  <a:pt x="805200" y="392329"/>
                  <a:pt x="784176" y="392329"/>
                </a:cubicBezTo>
                <a:lnTo>
                  <a:pt x="363706" y="392329"/>
                </a:lnTo>
                <a:cubicBezTo>
                  <a:pt x="340580" y="392329"/>
                  <a:pt x="323762" y="411212"/>
                  <a:pt x="323762" y="432191"/>
                </a:cubicBezTo>
                <a:cubicBezTo>
                  <a:pt x="323762" y="455271"/>
                  <a:pt x="340580" y="472055"/>
                  <a:pt x="363706" y="472055"/>
                </a:cubicBezTo>
                <a:lnTo>
                  <a:pt x="363706" y="472055"/>
                </a:lnTo>
                <a:close/>
              </a:path>
            </a:pathLst>
          </a:custGeom>
          <a:gradFill>
            <a:gsLst>
              <a:gs pos="100000">
                <a:srgbClr val="E9BE61"/>
              </a:gs>
              <a:gs pos="55000">
                <a:srgbClr val="FEEFAC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11057" y="5305293"/>
            <a:ext cx="1504804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100" dirty="0">
                <a:solidFill>
                  <a:srgbClr val="FEEFAC"/>
                </a:solidFill>
                <a:cs typeface="+mn-ea"/>
                <a:sym typeface="+mn-lt"/>
              </a:rPr>
              <a:t>南方谈话标志着中国特色社会主义理论体系基本成形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93218" y="4806674"/>
            <a:ext cx="1940482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邓小平理论</a:t>
            </a:r>
          </a:p>
        </p:txBody>
      </p:sp>
      <p:sp>
        <p:nvSpPr>
          <p:cNvPr id="25" name="矩形 24"/>
          <p:cNvSpPr/>
          <p:nvPr/>
        </p:nvSpPr>
        <p:spPr>
          <a:xfrm>
            <a:off x="2927301" y="5305293"/>
            <a:ext cx="1684975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100" dirty="0">
                <a:solidFill>
                  <a:srgbClr val="FEEFAC"/>
                </a:solidFill>
                <a:cs typeface="+mn-ea"/>
                <a:sym typeface="+mn-lt"/>
              </a:rPr>
              <a:t>遵义会议确立以中共中央的领导地位，是中共历史上一个生死攸关的转折点，标志着中国共产党从幼稚走向成熟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639994" y="4806674"/>
            <a:ext cx="2310357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毛泽东思想</a:t>
            </a:r>
          </a:p>
        </p:txBody>
      </p:sp>
      <p:sp>
        <p:nvSpPr>
          <p:cNvPr id="27" name="矩形 26"/>
          <p:cNvSpPr/>
          <p:nvPr/>
        </p:nvSpPr>
        <p:spPr>
          <a:xfrm>
            <a:off x="5039356" y="5305293"/>
            <a:ext cx="230677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200" dirty="0">
                <a:solidFill>
                  <a:srgbClr val="FEEFAC"/>
                </a:solidFill>
                <a:cs typeface="+mn-ea"/>
                <a:sym typeface="+mn-lt"/>
              </a:rPr>
              <a:t>南方谈话标志着中国特色社会主义理论体系基本成形。（即邓小平理论，三个代表重要思想和科学发展观等）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92732" y="4806674"/>
            <a:ext cx="1650789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基本形成</a:t>
            </a:r>
          </a:p>
        </p:txBody>
      </p:sp>
      <p:sp>
        <p:nvSpPr>
          <p:cNvPr id="29" name="矩形 28"/>
          <p:cNvSpPr/>
          <p:nvPr/>
        </p:nvSpPr>
        <p:spPr>
          <a:xfrm>
            <a:off x="8324979" y="5305293"/>
            <a:ext cx="205663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200" dirty="0">
                <a:solidFill>
                  <a:srgbClr val="FEEFAC"/>
                </a:solidFill>
                <a:cs typeface="+mn-ea"/>
                <a:sym typeface="+mn-lt"/>
              </a:rPr>
              <a:t>在陈独秀、李大钊领导下创立了中国共产党，翻开了中国革命的新篇章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223504" y="4806674"/>
            <a:ext cx="2310357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中国共产党成立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7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2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2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  <p:bldP spid="22" grpId="0" animBg="1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  <p:bldP spid="22" grpId="0" animBg="1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0"/>
          <p:cNvSpPr/>
          <p:nvPr/>
        </p:nvSpPr>
        <p:spPr>
          <a:xfrm rot="16200000">
            <a:off x="8151729" y="2285338"/>
            <a:ext cx="1023190" cy="5899113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Rectangle 10"/>
          <p:cNvSpPr/>
          <p:nvPr/>
        </p:nvSpPr>
        <p:spPr>
          <a:xfrm rot="16200000">
            <a:off x="8169937" y="1352217"/>
            <a:ext cx="1023190" cy="5094389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Rectangle 10"/>
          <p:cNvSpPr/>
          <p:nvPr/>
        </p:nvSpPr>
        <p:spPr>
          <a:xfrm rot="16200000">
            <a:off x="8151729" y="-296114"/>
            <a:ext cx="1023190" cy="5899113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1359801" y="2853477"/>
            <a:ext cx="2209496" cy="2209496"/>
          </a:xfrm>
          <a:prstGeom prst="ellipse">
            <a:avLst/>
          </a:prstGeom>
          <a:noFill/>
          <a:ln w="952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401588" y="2311226"/>
            <a:ext cx="645718" cy="645718"/>
          </a:xfrm>
          <a:prstGeom prst="ellipse">
            <a:avLst/>
          </a:prstGeom>
          <a:solidFill>
            <a:srgbClr val="FEEFAC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Freeform: Shape 61"/>
          <p:cNvSpPr/>
          <p:nvPr/>
        </p:nvSpPr>
        <p:spPr>
          <a:xfrm rot="19344357" flipV="1">
            <a:off x="3286610" y="2548249"/>
            <a:ext cx="1888991" cy="758920"/>
          </a:xfrm>
          <a:custGeom>
            <a:avLst/>
            <a:gdLst>
              <a:gd name="connsiteX0" fmla="*/ 64752 w 613392"/>
              <a:gd name="connsiteY0" fmla="*/ 838200 h 838200"/>
              <a:gd name="connsiteX1" fmla="*/ 49512 w 613392"/>
              <a:gd name="connsiteY1" fmla="*/ 396240 h 838200"/>
              <a:gd name="connsiteX2" fmla="*/ 613392 w 613392"/>
              <a:gd name="connsiteY2" fmla="*/ 0 h 838200"/>
              <a:gd name="connsiteX0-1" fmla="*/ 1732 w 2046676"/>
              <a:gd name="connsiteY0-2" fmla="*/ 671139 h 671139"/>
              <a:gd name="connsiteX1-3" fmla="*/ 1482796 w 2046676"/>
              <a:gd name="connsiteY1-4" fmla="*/ 396240 h 671139"/>
              <a:gd name="connsiteX2-5" fmla="*/ 2046676 w 2046676"/>
              <a:gd name="connsiteY2-6" fmla="*/ 0 h 671139"/>
              <a:gd name="connsiteX0-7" fmla="*/ 1917 w 2046861"/>
              <a:gd name="connsiteY0-8" fmla="*/ 671139 h 796884"/>
              <a:gd name="connsiteX1-9" fmla="*/ 1363668 w 2046861"/>
              <a:gd name="connsiteY1-10" fmla="*/ 775318 h 796884"/>
              <a:gd name="connsiteX2-11" fmla="*/ 2046861 w 2046861"/>
              <a:gd name="connsiteY2-12" fmla="*/ 0 h 7968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046861" h="796884">
                <a:moveTo>
                  <a:pt x="1917" y="671139"/>
                </a:moveTo>
                <a:cubicBezTo>
                  <a:pt x="-51423" y="520009"/>
                  <a:pt x="1022844" y="887175"/>
                  <a:pt x="1363668" y="775318"/>
                </a:cubicBezTo>
                <a:cubicBezTo>
                  <a:pt x="1704492" y="663461"/>
                  <a:pt x="1810641" y="128270"/>
                  <a:pt x="2046861" y="0"/>
                </a:cubicBezTo>
              </a:path>
            </a:pathLst>
          </a:custGeom>
          <a:noFill/>
          <a:ln>
            <a:solidFill>
              <a:schemeClr val="bg1">
                <a:lumMod val="95000"/>
                <a:alpha val="4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" name="Freeform: Shape 62"/>
          <p:cNvSpPr/>
          <p:nvPr/>
        </p:nvSpPr>
        <p:spPr>
          <a:xfrm>
            <a:off x="3430526" y="4628243"/>
            <a:ext cx="1743622" cy="943790"/>
          </a:xfrm>
          <a:custGeom>
            <a:avLst/>
            <a:gdLst>
              <a:gd name="connsiteX0" fmla="*/ 0 w 1661160"/>
              <a:gd name="connsiteY0" fmla="*/ 60960 h 557117"/>
              <a:gd name="connsiteX1" fmla="*/ 213360 w 1661160"/>
              <a:gd name="connsiteY1" fmla="*/ 548640 h 557117"/>
              <a:gd name="connsiteX2" fmla="*/ 1173480 w 1661160"/>
              <a:gd name="connsiteY2" fmla="*/ 350520 h 557117"/>
              <a:gd name="connsiteX3" fmla="*/ 1280160 w 1661160"/>
              <a:gd name="connsiteY3" fmla="*/ 91440 h 557117"/>
              <a:gd name="connsiteX4" fmla="*/ 1661160 w 1661160"/>
              <a:gd name="connsiteY4" fmla="*/ 0 h 557117"/>
              <a:gd name="connsiteX0-1" fmla="*/ 0 w 2043700"/>
              <a:gd name="connsiteY0-2" fmla="*/ 0 h 1515711"/>
              <a:gd name="connsiteX1-3" fmla="*/ 595900 w 2043700"/>
              <a:gd name="connsiteY1-4" fmla="*/ 1447800 h 1515711"/>
              <a:gd name="connsiteX2-5" fmla="*/ 1556020 w 2043700"/>
              <a:gd name="connsiteY2-6" fmla="*/ 1249680 h 1515711"/>
              <a:gd name="connsiteX3-7" fmla="*/ 1662700 w 2043700"/>
              <a:gd name="connsiteY3-8" fmla="*/ 990600 h 1515711"/>
              <a:gd name="connsiteX4-9" fmla="*/ 2043700 w 2043700"/>
              <a:gd name="connsiteY4-10" fmla="*/ 899160 h 15157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43700" h="1515711">
                <a:moveTo>
                  <a:pt x="0" y="0"/>
                </a:moveTo>
                <a:cubicBezTo>
                  <a:pt x="8890" y="219710"/>
                  <a:pt x="336563" y="1239520"/>
                  <a:pt x="595900" y="1447800"/>
                </a:cubicBezTo>
                <a:cubicBezTo>
                  <a:pt x="855237" y="1656080"/>
                  <a:pt x="1378220" y="1325880"/>
                  <a:pt x="1556020" y="1249680"/>
                </a:cubicBezTo>
                <a:cubicBezTo>
                  <a:pt x="1733820" y="1173480"/>
                  <a:pt x="1581420" y="1049020"/>
                  <a:pt x="1662700" y="990600"/>
                </a:cubicBezTo>
                <a:cubicBezTo>
                  <a:pt x="1743980" y="932180"/>
                  <a:pt x="1893840" y="915670"/>
                  <a:pt x="2043700" y="899160"/>
                </a:cubicBezTo>
              </a:path>
            </a:pathLst>
          </a:custGeom>
          <a:noFill/>
          <a:ln>
            <a:solidFill>
              <a:schemeClr val="bg1">
                <a:lumMod val="95000"/>
                <a:alpha val="4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5" name="Freeform: Shape 63"/>
          <p:cNvSpPr/>
          <p:nvPr/>
        </p:nvSpPr>
        <p:spPr>
          <a:xfrm rot="232885" flipH="1">
            <a:off x="3545015" y="3495139"/>
            <a:ext cx="2146654" cy="725607"/>
          </a:xfrm>
          <a:custGeom>
            <a:avLst/>
            <a:gdLst>
              <a:gd name="connsiteX0" fmla="*/ 0 w 1112520"/>
              <a:gd name="connsiteY0" fmla="*/ 603672 h 603672"/>
              <a:gd name="connsiteX1" fmla="*/ 289560 w 1112520"/>
              <a:gd name="connsiteY1" fmla="*/ 24552 h 603672"/>
              <a:gd name="connsiteX2" fmla="*/ 792480 w 1112520"/>
              <a:gd name="connsiteY2" fmla="*/ 100752 h 603672"/>
              <a:gd name="connsiteX3" fmla="*/ 1112520 w 1112520"/>
              <a:gd name="connsiteY3" fmla="*/ 39792 h 603672"/>
              <a:gd name="connsiteX0-1" fmla="*/ 0 w 3693899"/>
              <a:gd name="connsiteY0-2" fmla="*/ 691886 h 2001930"/>
              <a:gd name="connsiteX1-3" fmla="*/ 289560 w 3693899"/>
              <a:gd name="connsiteY1-4" fmla="*/ 112766 h 2001930"/>
              <a:gd name="connsiteX2-5" fmla="*/ 792480 w 3693899"/>
              <a:gd name="connsiteY2-6" fmla="*/ 188966 h 2001930"/>
              <a:gd name="connsiteX3-7" fmla="*/ 3693899 w 3693899"/>
              <a:gd name="connsiteY3-8" fmla="*/ 2001443 h 2001930"/>
              <a:gd name="connsiteX0-9" fmla="*/ 0 w 3693899"/>
              <a:gd name="connsiteY0-10" fmla="*/ 888287 h 2198260"/>
              <a:gd name="connsiteX1-11" fmla="*/ 289560 w 3693899"/>
              <a:gd name="connsiteY1-12" fmla="*/ 309167 h 2198260"/>
              <a:gd name="connsiteX2-13" fmla="*/ 1747590 w 3693899"/>
              <a:gd name="connsiteY2-14" fmla="*/ 123086 h 2198260"/>
              <a:gd name="connsiteX3-15" fmla="*/ 3693899 w 3693899"/>
              <a:gd name="connsiteY3-16" fmla="*/ 2197844 h 2198260"/>
              <a:gd name="connsiteX0-17" fmla="*/ 0 w 3693899"/>
              <a:gd name="connsiteY0-18" fmla="*/ 789150 h 2099096"/>
              <a:gd name="connsiteX1-19" fmla="*/ 1176909 w 3693899"/>
              <a:gd name="connsiteY1-20" fmla="*/ 959404 h 2099096"/>
              <a:gd name="connsiteX2-21" fmla="*/ 1747590 w 3693899"/>
              <a:gd name="connsiteY2-22" fmla="*/ 23949 h 2099096"/>
              <a:gd name="connsiteX3-23" fmla="*/ 3693899 w 3693899"/>
              <a:gd name="connsiteY3-24" fmla="*/ 2098707 h 20990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93899" h="2099096">
                <a:moveTo>
                  <a:pt x="0" y="789150"/>
                </a:moveTo>
                <a:cubicBezTo>
                  <a:pt x="78740" y="541500"/>
                  <a:pt x="885644" y="1086937"/>
                  <a:pt x="1176909" y="959404"/>
                </a:cubicBezTo>
                <a:cubicBezTo>
                  <a:pt x="1468174" y="831871"/>
                  <a:pt x="1328092" y="-165935"/>
                  <a:pt x="1747590" y="23949"/>
                </a:cubicBezTo>
                <a:cubicBezTo>
                  <a:pt x="2167088" y="213833"/>
                  <a:pt x="3602459" y="2130457"/>
                  <a:pt x="3693899" y="2098707"/>
                </a:cubicBezTo>
              </a:path>
            </a:pathLst>
          </a:custGeom>
          <a:noFill/>
          <a:ln>
            <a:solidFill>
              <a:schemeClr val="bg1">
                <a:lumMod val="95000"/>
                <a:alpha val="4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68263" y="2377901"/>
            <a:ext cx="512368" cy="51236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822759" y="3588973"/>
            <a:ext cx="645718" cy="645718"/>
          </a:xfrm>
          <a:prstGeom prst="ellipse">
            <a:avLst/>
          </a:prstGeom>
          <a:solidFill>
            <a:srgbClr val="FEEFAC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889434" y="3655648"/>
            <a:ext cx="512368" cy="51236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01588" y="4902862"/>
            <a:ext cx="645718" cy="645718"/>
          </a:xfrm>
          <a:prstGeom prst="ellipse">
            <a:avLst/>
          </a:prstGeom>
          <a:solidFill>
            <a:srgbClr val="FEEFAC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468263" y="4969537"/>
            <a:ext cx="512368" cy="51236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531560" y="3025236"/>
            <a:ext cx="1865978" cy="186597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pic>
        <p:nvPicPr>
          <p:cNvPr id="19" name="图片 18" descr="卡通人物&#10;&#10;低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32" y="3407802"/>
            <a:ext cx="1105034" cy="983454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3324741" y="3272985"/>
            <a:ext cx="105784" cy="1057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516405" y="4062232"/>
            <a:ext cx="105784" cy="1057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24741" y="4522459"/>
            <a:ext cx="105784" cy="1057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44696" y="5169450"/>
            <a:ext cx="509438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在陈独秀、李大钊领导下创立了中国共产党，翻开了中国革命的新篇章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144696" y="4778670"/>
            <a:ext cx="3532156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中国共产党成立</a:t>
            </a:r>
          </a:p>
        </p:txBody>
      </p:sp>
      <p:sp>
        <p:nvSpPr>
          <p:cNvPr id="27" name="矩形 26"/>
          <p:cNvSpPr/>
          <p:nvPr/>
        </p:nvSpPr>
        <p:spPr>
          <a:xfrm>
            <a:off x="6611421" y="3809911"/>
            <a:ext cx="4765239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遵义会议确立以中共中央的领导地位，是中共历史上一个生死攸关的转折点，标志着中国共产党从幼稚走向成熟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11421" y="3419131"/>
            <a:ext cx="3532156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毛泽东思想基本形成</a:t>
            </a:r>
          </a:p>
        </p:txBody>
      </p:sp>
      <p:sp>
        <p:nvSpPr>
          <p:cNvPr id="29" name="矩形 28"/>
          <p:cNvSpPr/>
          <p:nvPr/>
        </p:nvSpPr>
        <p:spPr>
          <a:xfrm>
            <a:off x="6144696" y="2580057"/>
            <a:ext cx="5356442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南方谈话标志着中国特色社会主义理论体系基本成形。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200" dirty="0">
                <a:solidFill>
                  <a:srgbClr val="FEEFAC"/>
                </a:solidFill>
                <a:cs typeface="+mn-ea"/>
                <a:sym typeface="+mn-lt"/>
              </a:rPr>
              <a:t>（即邓小平理论，三个代表重要思想和科学发展观等）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144696" y="2189277"/>
            <a:ext cx="3532156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邓小平理论成形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1" grpId="0" animBg="1"/>
      <p:bldP spid="20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21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flipV="1">
            <a:off x="-740514" y="-2335551"/>
            <a:ext cx="13749228" cy="7686342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47"/>
          <p:cNvSpPr txBox="1"/>
          <p:nvPr/>
        </p:nvSpPr>
        <p:spPr>
          <a:xfrm>
            <a:off x="1892512" y="1799246"/>
            <a:ext cx="8406975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sp>
        <p:nvSpPr>
          <p:cNvPr id="5" name="矩形 4"/>
          <p:cNvSpPr/>
          <p:nvPr/>
        </p:nvSpPr>
        <p:spPr>
          <a:xfrm>
            <a:off x="3614897" y="3873036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4670" y="4698907"/>
            <a:ext cx="1742652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6" y="9490"/>
            <a:ext cx="10218020" cy="1135338"/>
          </a:xfrm>
          <a:prstGeom prst="rect">
            <a:avLst/>
          </a:prstGeom>
        </p:spPr>
      </p:pic>
      <p:pic>
        <p:nvPicPr>
          <p:cNvPr id="10" name="图片 9" descr="图片包含 游戏机, 窗帘, 花, 床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042" y="5693135"/>
            <a:ext cx="6057900" cy="1164865"/>
          </a:xfrm>
          <a:prstGeom prst="rect">
            <a:avLst/>
          </a:prstGeom>
        </p:spPr>
      </p:pic>
      <p:pic>
        <p:nvPicPr>
          <p:cNvPr id="11" name="图片 10" descr="图片包含 游戏机, 窗帘, 花, 床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693135"/>
            <a:ext cx="6057900" cy="116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755743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坚持走中国特色社会主义道路</a:t>
            </a:r>
          </a:p>
        </p:txBody>
      </p:sp>
      <p:sp>
        <p:nvSpPr>
          <p:cNvPr id="6" name="Rounded Rectangle 8"/>
          <p:cNvSpPr/>
          <p:nvPr/>
        </p:nvSpPr>
        <p:spPr>
          <a:xfrm>
            <a:off x="8691401" y="2196306"/>
            <a:ext cx="2533615" cy="3292189"/>
          </a:xfrm>
          <a:prstGeom prst="roundRect">
            <a:avLst>
              <a:gd name="adj" fmla="val 9132"/>
            </a:avLst>
          </a:prstGeom>
          <a:gradFill>
            <a:gsLst>
              <a:gs pos="0">
                <a:srgbClr val="FEEFAC">
                  <a:alpha val="19000"/>
                </a:srgbClr>
              </a:gs>
              <a:gs pos="45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100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ounded Rectangle 7"/>
          <p:cNvSpPr/>
          <p:nvPr/>
        </p:nvSpPr>
        <p:spPr>
          <a:xfrm>
            <a:off x="6021170" y="2559395"/>
            <a:ext cx="2533615" cy="3292189"/>
          </a:xfrm>
          <a:prstGeom prst="roundRect">
            <a:avLst>
              <a:gd name="adj" fmla="val 9132"/>
            </a:avLst>
          </a:prstGeom>
          <a:gradFill>
            <a:gsLst>
              <a:gs pos="0">
                <a:srgbClr val="FEEFAC">
                  <a:alpha val="19000"/>
                </a:srgbClr>
              </a:gs>
              <a:gs pos="45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100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Rounded Rectangle 6"/>
          <p:cNvSpPr/>
          <p:nvPr/>
        </p:nvSpPr>
        <p:spPr>
          <a:xfrm>
            <a:off x="3347696" y="2921505"/>
            <a:ext cx="2533615" cy="3292189"/>
          </a:xfrm>
          <a:prstGeom prst="roundRect">
            <a:avLst>
              <a:gd name="adj" fmla="val 9132"/>
            </a:avLst>
          </a:prstGeom>
          <a:gradFill>
            <a:gsLst>
              <a:gs pos="0">
                <a:srgbClr val="FEEFAC">
                  <a:alpha val="19000"/>
                </a:srgbClr>
              </a:gs>
              <a:gs pos="45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100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Rounded Rectangle 5"/>
          <p:cNvSpPr/>
          <p:nvPr/>
        </p:nvSpPr>
        <p:spPr>
          <a:xfrm>
            <a:off x="680706" y="3284104"/>
            <a:ext cx="2533615" cy="3292189"/>
          </a:xfrm>
          <a:prstGeom prst="roundRect">
            <a:avLst>
              <a:gd name="adj" fmla="val 9132"/>
            </a:avLst>
          </a:prstGeom>
          <a:gradFill>
            <a:gsLst>
              <a:gs pos="0">
                <a:srgbClr val="FEEFAC">
                  <a:alpha val="19000"/>
                </a:srgbClr>
              </a:gs>
              <a:gs pos="45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100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Rounded Rectangle 10"/>
          <p:cNvSpPr/>
          <p:nvPr/>
        </p:nvSpPr>
        <p:spPr>
          <a:xfrm>
            <a:off x="680705" y="3049891"/>
            <a:ext cx="2975003" cy="830988"/>
          </a:xfrm>
          <a:prstGeom prst="roundRect">
            <a:avLst>
              <a:gd name="adj" fmla="val 9132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cs typeface="+mn-ea"/>
              <a:sym typeface="+mn-lt"/>
            </a:endParaRPr>
          </a:p>
        </p:txBody>
      </p:sp>
      <p:sp>
        <p:nvSpPr>
          <p:cNvPr id="35" name="Round Diagonal Corner Rectangle 18"/>
          <p:cNvSpPr/>
          <p:nvPr/>
        </p:nvSpPr>
        <p:spPr>
          <a:xfrm rot="16200000" flipH="1">
            <a:off x="3186495" y="3411667"/>
            <a:ext cx="633656" cy="304771"/>
          </a:xfrm>
          <a:custGeom>
            <a:avLst/>
            <a:gdLst>
              <a:gd name="connsiteX0" fmla="*/ 79696 w 697113"/>
              <a:gd name="connsiteY0" fmla="*/ 0 h 335292"/>
              <a:gd name="connsiteX1" fmla="*/ 697113 w 697113"/>
              <a:gd name="connsiteY1" fmla="*/ 0 h 335292"/>
              <a:gd name="connsiteX2" fmla="*/ 697113 w 697113"/>
              <a:gd name="connsiteY2" fmla="*/ 0 h 335292"/>
              <a:gd name="connsiteX3" fmla="*/ 697113 w 697113"/>
              <a:gd name="connsiteY3" fmla="*/ 255596 h 335292"/>
              <a:gd name="connsiteX4" fmla="*/ 617417 w 697113"/>
              <a:gd name="connsiteY4" fmla="*/ 335292 h 335292"/>
              <a:gd name="connsiteX5" fmla="*/ 0 w 697113"/>
              <a:gd name="connsiteY5" fmla="*/ 335292 h 335292"/>
              <a:gd name="connsiteX6" fmla="*/ 0 w 697113"/>
              <a:gd name="connsiteY6" fmla="*/ 335292 h 335292"/>
              <a:gd name="connsiteX7" fmla="*/ 0 w 697113"/>
              <a:gd name="connsiteY7" fmla="*/ 79696 h 335292"/>
              <a:gd name="connsiteX8" fmla="*/ 79696 w 697113"/>
              <a:gd name="connsiteY8" fmla="*/ 0 h 335292"/>
              <a:gd name="connsiteX0-1" fmla="*/ 79696 w 697113"/>
              <a:gd name="connsiteY0-2" fmla="*/ 0 h 335292"/>
              <a:gd name="connsiteX1-3" fmla="*/ 697113 w 697113"/>
              <a:gd name="connsiteY1-4" fmla="*/ 0 h 335292"/>
              <a:gd name="connsiteX2-5" fmla="*/ 697113 w 697113"/>
              <a:gd name="connsiteY2-6" fmla="*/ 255596 h 335292"/>
              <a:gd name="connsiteX3-7" fmla="*/ 617417 w 697113"/>
              <a:gd name="connsiteY3-8" fmla="*/ 335292 h 335292"/>
              <a:gd name="connsiteX4-9" fmla="*/ 0 w 697113"/>
              <a:gd name="connsiteY4-10" fmla="*/ 335292 h 335292"/>
              <a:gd name="connsiteX5-11" fmla="*/ 0 w 697113"/>
              <a:gd name="connsiteY5-12" fmla="*/ 335292 h 335292"/>
              <a:gd name="connsiteX6-13" fmla="*/ 0 w 697113"/>
              <a:gd name="connsiteY6-14" fmla="*/ 79696 h 335292"/>
              <a:gd name="connsiteX7-15" fmla="*/ 79696 w 697113"/>
              <a:gd name="connsiteY7-16" fmla="*/ 0 h 335292"/>
              <a:gd name="connsiteX0-17" fmla="*/ 79696 w 697113"/>
              <a:gd name="connsiteY0-18" fmla="*/ 0 h 335292"/>
              <a:gd name="connsiteX1-19" fmla="*/ 158953 w 697113"/>
              <a:gd name="connsiteY1-20" fmla="*/ 3 h 335292"/>
              <a:gd name="connsiteX2-21" fmla="*/ 697113 w 697113"/>
              <a:gd name="connsiteY2-22" fmla="*/ 255596 h 335292"/>
              <a:gd name="connsiteX3-23" fmla="*/ 617417 w 697113"/>
              <a:gd name="connsiteY3-24" fmla="*/ 335292 h 335292"/>
              <a:gd name="connsiteX4-25" fmla="*/ 0 w 697113"/>
              <a:gd name="connsiteY4-26" fmla="*/ 335292 h 335292"/>
              <a:gd name="connsiteX5-27" fmla="*/ 0 w 697113"/>
              <a:gd name="connsiteY5-28" fmla="*/ 335292 h 335292"/>
              <a:gd name="connsiteX6-29" fmla="*/ 0 w 697113"/>
              <a:gd name="connsiteY6-30" fmla="*/ 79696 h 335292"/>
              <a:gd name="connsiteX7-31" fmla="*/ 79696 w 697113"/>
              <a:gd name="connsiteY7-32" fmla="*/ 0 h 335292"/>
              <a:gd name="connsiteX0-33" fmla="*/ 79696 w 697113"/>
              <a:gd name="connsiteY0-34" fmla="*/ 0 h 335292"/>
              <a:gd name="connsiteX1-35" fmla="*/ 156574 w 697113"/>
              <a:gd name="connsiteY1-36" fmla="*/ 2387 h 335292"/>
              <a:gd name="connsiteX2-37" fmla="*/ 697113 w 697113"/>
              <a:gd name="connsiteY2-38" fmla="*/ 255596 h 335292"/>
              <a:gd name="connsiteX3-39" fmla="*/ 617417 w 697113"/>
              <a:gd name="connsiteY3-40" fmla="*/ 335292 h 335292"/>
              <a:gd name="connsiteX4-41" fmla="*/ 0 w 697113"/>
              <a:gd name="connsiteY4-42" fmla="*/ 335292 h 335292"/>
              <a:gd name="connsiteX5-43" fmla="*/ 0 w 697113"/>
              <a:gd name="connsiteY5-44" fmla="*/ 335292 h 335292"/>
              <a:gd name="connsiteX6-45" fmla="*/ 0 w 697113"/>
              <a:gd name="connsiteY6-46" fmla="*/ 79696 h 335292"/>
              <a:gd name="connsiteX7-47" fmla="*/ 79696 w 697113"/>
              <a:gd name="connsiteY7-48" fmla="*/ 0 h 335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697113" h="335292">
                <a:moveTo>
                  <a:pt x="79696" y="0"/>
                </a:moveTo>
                <a:lnTo>
                  <a:pt x="156574" y="2387"/>
                </a:lnTo>
                <a:lnTo>
                  <a:pt x="697113" y="255596"/>
                </a:lnTo>
                <a:cubicBezTo>
                  <a:pt x="697113" y="299611"/>
                  <a:pt x="661432" y="335292"/>
                  <a:pt x="617417" y="335292"/>
                </a:cubicBezTo>
                <a:lnTo>
                  <a:pt x="0" y="335292"/>
                </a:lnTo>
                <a:lnTo>
                  <a:pt x="0" y="335292"/>
                </a:lnTo>
                <a:lnTo>
                  <a:pt x="0" y="79696"/>
                </a:lnTo>
                <a:cubicBezTo>
                  <a:pt x="0" y="35681"/>
                  <a:pt x="35681" y="0"/>
                  <a:pt x="7969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7" name="Rounded Rectangle 13"/>
          <p:cNvSpPr/>
          <p:nvPr/>
        </p:nvSpPr>
        <p:spPr>
          <a:xfrm>
            <a:off x="3350936" y="2623099"/>
            <a:ext cx="2975003" cy="830988"/>
          </a:xfrm>
          <a:prstGeom prst="roundRect">
            <a:avLst>
              <a:gd name="adj" fmla="val 9132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cs typeface="+mn-ea"/>
              <a:sym typeface="+mn-lt"/>
            </a:endParaRPr>
          </a:p>
        </p:txBody>
      </p:sp>
      <p:sp>
        <p:nvSpPr>
          <p:cNvPr id="39" name="Round Diagonal Corner Rectangle 18"/>
          <p:cNvSpPr/>
          <p:nvPr/>
        </p:nvSpPr>
        <p:spPr>
          <a:xfrm rot="16200000" flipH="1">
            <a:off x="5856727" y="2985853"/>
            <a:ext cx="633656" cy="304771"/>
          </a:xfrm>
          <a:custGeom>
            <a:avLst/>
            <a:gdLst>
              <a:gd name="connsiteX0" fmla="*/ 79696 w 697113"/>
              <a:gd name="connsiteY0" fmla="*/ 0 h 335292"/>
              <a:gd name="connsiteX1" fmla="*/ 697113 w 697113"/>
              <a:gd name="connsiteY1" fmla="*/ 0 h 335292"/>
              <a:gd name="connsiteX2" fmla="*/ 697113 w 697113"/>
              <a:gd name="connsiteY2" fmla="*/ 0 h 335292"/>
              <a:gd name="connsiteX3" fmla="*/ 697113 w 697113"/>
              <a:gd name="connsiteY3" fmla="*/ 255596 h 335292"/>
              <a:gd name="connsiteX4" fmla="*/ 617417 w 697113"/>
              <a:gd name="connsiteY4" fmla="*/ 335292 h 335292"/>
              <a:gd name="connsiteX5" fmla="*/ 0 w 697113"/>
              <a:gd name="connsiteY5" fmla="*/ 335292 h 335292"/>
              <a:gd name="connsiteX6" fmla="*/ 0 w 697113"/>
              <a:gd name="connsiteY6" fmla="*/ 335292 h 335292"/>
              <a:gd name="connsiteX7" fmla="*/ 0 w 697113"/>
              <a:gd name="connsiteY7" fmla="*/ 79696 h 335292"/>
              <a:gd name="connsiteX8" fmla="*/ 79696 w 697113"/>
              <a:gd name="connsiteY8" fmla="*/ 0 h 335292"/>
              <a:gd name="connsiteX0-1" fmla="*/ 79696 w 697113"/>
              <a:gd name="connsiteY0-2" fmla="*/ 0 h 335292"/>
              <a:gd name="connsiteX1-3" fmla="*/ 697113 w 697113"/>
              <a:gd name="connsiteY1-4" fmla="*/ 0 h 335292"/>
              <a:gd name="connsiteX2-5" fmla="*/ 697113 w 697113"/>
              <a:gd name="connsiteY2-6" fmla="*/ 255596 h 335292"/>
              <a:gd name="connsiteX3-7" fmla="*/ 617417 w 697113"/>
              <a:gd name="connsiteY3-8" fmla="*/ 335292 h 335292"/>
              <a:gd name="connsiteX4-9" fmla="*/ 0 w 697113"/>
              <a:gd name="connsiteY4-10" fmla="*/ 335292 h 335292"/>
              <a:gd name="connsiteX5-11" fmla="*/ 0 w 697113"/>
              <a:gd name="connsiteY5-12" fmla="*/ 335292 h 335292"/>
              <a:gd name="connsiteX6-13" fmla="*/ 0 w 697113"/>
              <a:gd name="connsiteY6-14" fmla="*/ 79696 h 335292"/>
              <a:gd name="connsiteX7-15" fmla="*/ 79696 w 697113"/>
              <a:gd name="connsiteY7-16" fmla="*/ 0 h 335292"/>
              <a:gd name="connsiteX0-17" fmla="*/ 79696 w 697113"/>
              <a:gd name="connsiteY0-18" fmla="*/ 0 h 335292"/>
              <a:gd name="connsiteX1-19" fmla="*/ 158953 w 697113"/>
              <a:gd name="connsiteY1-20" fmla="*/ 3 h 335292"/>
              <a:gd name="connsiteX2-21" fmla="*/ 697113 w 697113"/>
              <a:gd name="connsiteY2-22" fmla="*/ 255596 h 335292"/>
              <a:gd name="connsiteX3-23" fmla="*/ 617417 w 697113"/>
              <a:gd name="connsiteY3-24" fmla="*/ 335292 h 335292"/>
              <a:gd name="connsiteX4-25" fmla="*/ 0 w 697113"/>
              <a:gd name="connsiteY4-26" fmla="*/ 335292 h 335292"/>
              <a:gd name="connsiteX5-27" fmla="*/ 0 w 697113"/>
              <a:gd name="connsiteY5-28" fmla="*/ 335292 h 335292"/>
              <a:gd name="connsiteX6-29" fmla="*/ 0 w 697113"/>
              <a:gd name="connsiteY6-30" fmla="*/ 79696 h 335292"/>
              <a:gd name="connsiteX7-31" fmla="*/ 79696 w 697113"/>
              <a:gd name="connsiteY7-32" fmla="*/ 0 h 335292"/>
              <a:gd name="connsiteX0-33" fmla="*/ 79696 w 697113"/>
              <a:gd name="connsiteY0-34" fmla="*/ 0 h 335292"/>
              <a:gd name="connsiteX1-35" fmla="*/ 156574 w 697113"/>
              <a:gd name="connsiteY1-36" fmla="*/ 2387 h 335292"/>
              <a:gd name="connsiteX2-37" fmla="*/ 697113 w 697113"/>
              <a:gd name="connsiteY2-38" fmla="*/ 255596 h 335292"/>
              <a:gd name="connsiteX3-39" fmla="*/ 617417 w 697113"/>
              <a:gd name="connsiteY3-40" fmla="*/ 335292 h 335292"/>
              <a:gd name="connsiteX4-41" fmla="*/ 0 w 697113"/>
              <a:gd name="connsiteY4-42" fmla="*/ 335292 h 335292"/>
              <a:gd name="connsiteX5-43" fmla="*/ 0 w 697113"/>
              <a:gd name="connsiteY5-44" fmla="*/ 335292 h 335292"/>
              <a:gd name="connsiteX6-45" fmla="*/ 0 w 697113"/>
              <a:gd name="connsiteY6-46" fmla="*/ 79696 h 335292"/>
              <a:gd name="connsiteX7-47" fmla="*/ 79696 w 697113"/>
              <a:gd name="connsiteY7-48" fmla="*/ 0 h 335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697113" h="335292">
                <a:moveTo>
                  <a:pt x="79696" y="0"/>
                </a:moveTo>
                <a:lnTo>
                  <a:pt x="156574" y="2387"/>
                </a:lnTo>
                <a:lnTo>
                  <a:pt x="697113" y="255596"/>
                </a:lnTo>
                <a:cubicBezTo>
                  <a:pt x="697113" y="299611"/>
                  <a:pt x="661432" y="335292"/>
                  <a:pt x="617417" y="335292"/>
                </a:cubicBezTo>
                <a:lnTo>
                  <a:pt x="0" y="335292"/>
                </a:lnTo>
                <a:lnTo>
                  <a:pt x="0" y="335292"/>
                </a:lnTo>
                <a:lnTo>
                  <a:pt x="0" y="79696"/>
                </a:lnTo>
                <a:cubicBezTo>
                  <a:pt x="0" y="35681"/>
                  <a:pt x="35681" y="0"/>
                  <a:pt x="7969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1" name="Rounded Rectangle 14"/>
          <p:cNvSpPr/>
          <p:nvPr/>
        </p:nvSpPr>
        <p:spPr>
          <a:xfrm>
            <a:off x="6021169" y="2196305"/>
            <a:ext cx="2975003" cy="830988"/>
          </a:xfrm>
          <a:prstGeom prst="roundRect">
            <a:avLst>
              <a:gd name="adj" fmla="val 9132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cs typeface="+mn-ea"/>
              <a:sym typeface="+mn-lt"/>
            </a:endParaRPr>
          </a:p>
        </p:txBody>
      </p:sp>
      <p:sp>
        <p:nvSpPr>
          <p:cNvPr id="43" name="Round Diagonal Corner Rectangle 18"/>
          <p:cNvSpPr/>
          <p:nvPr/>
        </p:nvSpPr>
        <p:spPr>
          <a:xfrm rot="16200000" flipH="1">
            <a:off x="8526959" y="2557329"/>
            <a:ext cx="633656" cy="304771"/>
          </a:xfrm>
          <a:custGeom>
            <a:avLst/>
            <a:gdLst>
              <a:gd name="connsiteX0" fmla="*/ 79696 w 697113"/>
              <a:gd name="connsiteY0" fmla="*/ 0 h 335292"/>
              <a:gd name="connsiteX1" fmla="*/ 697113 w 697113"/>
              <a:gd name="connsiteY1" fmla="*/ 0 h 335292"/>
              <a:gd name="connsiteX2" fmla="*/ 697113 w 697113"/>
              <a:gd name="connsiteY2" fmla="*/ 0 h 335292"/>
              <a:gd name="connsiteX3" fmla="*/ 697113 w 697113"/>
              <a:gd name="connsiteY3" fmla="*/ 255596 h 335292"/>
              <a:gd name="connsiteX4" fmla="*/ 617417 w 697113"/>
              <a:gd name="connsiteY4" fmla="*/ 335292 h 335292"/>
              <a:gd name="connsiteX5" fmla="*/ 0 w 697113"/>
              <a:gd name="connsiteY5" fmla="*/ 335292 h 335292"/>
              <a:gd name="connsiteX6" fmla="*/ 0 w 697113"/>
              <a:gd name="connsiteY6" fmla="*/ 335292 h 335292"/>
              <a:gd name="connsiteX7" fmla="*/ 0 w 697113"/>
              <a:gd name="connsiteY7" fmla="*/ 79696 h 335292"/>
              <a:gd name="connsiteX8" fmla="*/ 79696 w 697113"/>
              <a:gd name="connsiteY8" fmla="*/ 0 h 335292"/>
              <a:gd name="connsiteX0-1" fmla="*/ 79696 w 697113"/>
              <a:gd name="connsiteY0-2" fmla="*/ 0 h 335292"/>
              <a:gd name="connsiteX1-3" fmla="*/ 697113 w 697113"/>
              <a:gd name="connsiteY1-4" fmla="*/ 0 h 335292"/>
              <a:gd name="connsiteX2-5" fmla="*/ 697113 w 697113"/>
              <a:gd name="connsiteY2-6" fmla="*/ 255596 h 335292"/>
              <a:gd name="connsiteX3-7" fmla="*/ 617417 w 697113"/>
              <a:gd name="connsiteY3-8" fmla="*/ 335292 h 335292"/>
              <a:gd name="connsiteX4-9" fmla="*/ 0 w 697113"/>
              <a:gd name="connsiteY4-10" fmla="*/ 335292 h 335292"/>
              <a:gd name="connsiteX5-11" fmla="*/ 0 w 697113"/>
              <a:gd name="connsiteY5-12" fmla="*/ 335292 h 335292"/>
              <a:gd name="connsiteX6-13" fmla="*/ 0 w 697113"/>
              <a:gd name="connsiteY6-14" fmla="*/ 79696 h 335292"/>
              <a:gd name="connsiteX7-15" fmla="*/ 79696 w 697113"/>
              <a:gd name="connsiteY7-16" fmla="*/ 0 h 335292"/>
              <a:gd name="connsiteX0-17" fmla="*/ 79696 w 697113"/>
              <a:gd name="connsiteY0-18" fmla="*/ 0 h 335292"/>
              <a:gd name="connsiteX1-19" fmla="*/ 158953 w 697113"/>
              <a:gd name="connsiteY1-20" fmla="*/ 3 h 335292"/>
              <a:gd name="connsiteX2-21" fmla="*/ 697113 w 697113"/>
              <a:gd name="connsiteY2-22" fmla="*/ 255596 h 335292"/>
              <a:gd name="connsiteX3-23" fmla="*/ 617417 w 697113"/>
              <a:gd name="connsiteY3-24" fmla="*/ 335292 h 335292"/>
              <a:gd name="connsiteX4-25" fmla="*/ 0 w 697113"/>
              <a:gd name="connsiteY4-26" fmla="*/ 335292 h 335292"/>
              <a:gd name="connsiteX5-27" fmla="*/ 0 w 697113"/>
              <a:gd name="connsiteY5-28" fmla="*/ 335292 h 335292"/>
              <a:gd name="connsiteX6-29" fmla="*/ 0 w 697113"/>
              <a:gd name="connsiteY6-30" fmla="*/ 79696 h 335292"/>
              <a:gd name="connsiteX7-31" fmla="*/ 79696 w 697113"/>
              <a:gd name="connsiteY7-32" fmla="*/ 0 h 335292"/>
              <a:gd name="connsiteX0-33" fmla="*/ 79696 w 697113"/>
              <a:gd name="connsiteY0-34" fmla="*/ 0 h 335292"/>
              <a:gd name="connsiteX1-35" fmla="*/ 156574 w 697113"/>
              <a:gd name="connsiteY1-36" fmla="*/ 2387 h 335292"/>
              <a:gd name="connsiteX2-37" fmla="*/ 697113 w 697113"/>
              <a:gd name="connsiteY2-38" fmla="*/ 255596 h 335292"/>
              <a:gd name="connsiteX3-39" fmla="*/ 617417 w 697113"/>
              <a:gd name="connsiteY3-40" fmla="*/ 335292 h 335292"/>
              <a:gd name="connsiteX4-41" fmla="*/ 0 w 697113"/>
              <a:gd name="connsiteY4-42" fmla="*/ 335292 h 335292"/>
              <a:gd name="connsiteX5-43" fmla="*/ 0 w 697113"/>
              <a:gd name="connsiteY5-44" fmla="*/ 335292 h 335292"/>
              <a:gd name="connsiteX6-45" fmla="*/ 0 w 697113"/>
              <a:gd name="connsiteY6-46" fmla="*/ 79696 h 335292"/>
              <a:gd name="connsiteX7-47" fmla="*/ 79696 w 697113"/>
              <a:gd name="connsiteY7-48" fmla="*/ 0 h 335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697113" h="335292">
                <a:moveTo>
                  <a:pt x="79696" y="0"/>
                </a:moveTo>
                <a:lnTo>
                  <a:pt x="156574" y="2387"/>
                </a:lnTo>
                <a:lnTo>
                  <a:pt x="697113" y="255596"/>
                </a:lnTo>
                <a:cubicBezTo>
                  <a:pt x="697113" y="299611"/>
                  <a:pt x="661432" y="335292"/>
                  <a:pt x="617417" y="335292"/>
                </a:cubicBezTo>
                <a:lnTo>
                  <a:pt x="0" y="335292"/>
                </a:lnTo>
                <a:lnTo>
                  <a:pt x="0" y="335292"/>
                </a:lnTo>
                <a:lnTo>
                  <a:pt x="0" y="79696"/>
                </a:lnTo>
                <a:cubicBezTo>
                  <a:pt x="0" y="35681"/>
                  <a:pt x="35681" y="0"/>
                  <a:pt x="7969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4" name="Rounded Rectangle 15"/>
          <p:cNvSpPr/>
          <p:nvPr/>
        </p:nvSpPr>
        <p:spPr>
          <a:xfrm>
            <a:off x="8691663" y="1817216"/>
            <a:ext cx="2975003" cy="830988"/>
          </a:xfrm>
          <a:prstGeom prst="roundRect">
            <a:avLst>
              <a:gd name="adj" fmla="val 9132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40953" y="4208762"/>
            <a:ext cx="2123878" cy="220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建设中国特色社会主义，不是一帆风顺的，在征途上也出现过坎坷起伏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但这条道路是完全正确的，成效和功绩不容否定，停顿和倒退没有出路；</a:t>
            </a:r>
          </a:p>
        </p:txBody>
      </p:sp>
      <p:sp>
        <p:nvSpPr>
          <p:cNvPr id="49" name="矩形 48"/>
          <p:cNvSpPr/>
          <p:nvPr/>
        </p:nvSpPr>
        <p:spPr>
          <a:xfrm>
            <a:off x="3503323" y="4055664"/>
            <a:ext cx="226911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进一步发展中国特色社会主义，在前进道路上还会遇到新的严峻挑战、新的复杂因素，</a:t>
            </a:r>
          </a:p>
        </p:txBody>
      </p:sp>
      <p:sp>
        <p:nvSpPr>
          <p:cNvPr id="50" name="矩形 49"/>
          <p:cNvSpPr/>
          <p:nvPr/>
        </p:nvSpPr>
        <p:spPr>
          <a:xfrm>
            <a:off x="6160855" y="3554348"/>
            <a:ext cx="2269116" cy="173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但坚持中国特色社会主义不可逆转，逆转违背规律，逆转就要失败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endParaRPr lang="zh-CN" altLang="en-US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只要我们不动摇，不懈怠、不折腾，坚定不移地推进改革开放，</a:t>
            </a:r>
          </a:p>
        </p:txBody>
      </p:sp>
      <p:sp>
        <p:nvSpPr>
          <p:cNvPr id="51" name="矩形 50"/>
          <p:cNvSpPr/>
          <p:nvPr/>
        </p:nvSpPr>
        <p:spPr>
          <a:xfrm>
            <a:off x="8823650" y="3205718"/>
            <a:ext cx="2269116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坚定不移地走中国特色社会主义道路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就一定能够胜利实现我们党所确定宏伟蓝图和奋斗目标。</a:t>
            </a:r>
          </a:p>
        </p:txBody>
      </p:sp>
      <p:grpSp>
        <p:nvGrpSpPr>
          <p:cNvPr id="52" name="图形 20"/>
          <p:cNvGrpSpPr/>
          <p:nvPr/>
        </p:nvGrpSpPr>
        <p:grpSpPr>
          <a:xfrm>
            <a:off x="2769528" y="3293811"/>
            <a:ext cx="343148" cy="343148"/>
            <a:chOff x="5143500" y="2476500"/>
            <a:chExt cx="1905000" cy="1905000"/>
          </a:xfrm>
          <a:solidFill>
            <a:srgbClr val="851B1F"/>
          </a:solidFill>
        </p:grpSpPr>
        <p:sp>
          <p:nvSpPr>
            <p:cNvPr id="53" name="任意多边形: 形状 52"/>
            <p:cNvSpPr/>
            <p:nvPr/>
          </p:nvSpPr>
          <p:spPr>
            <a:xfrm>
              <a:off x="5261632" y="2635746"/>
              <a:ext cx="1668735" cy="1586507"/>
            </a:xfrm>
            <a:custGeom>
              <a:avLst/>
              <a:gdLst>
                <a:gd name="connsiteX0" fmla="*/ 1598786 w 1668735"/>
                <a:gd name="connsiteY0" fmla="*/ 1446609 h 1586507"/>
                <a:gd name="connsiteX1" fmla="*/ 1596926 w 1668735"/>
                <a:gd name="connsiteY1" fmla="*/ 1446609 h 1586507"/>
                <a:gd name="connsiteX2" fmla="*/ 1596926 w 1668735"/>
                <a:gd name="connsiteY2" fmla="*/ 622102 h 1586507"/>
                <a:gd name="connsiteX3" fmla="*/ 1457027 w 1668735"/>
                <a:gd name="connsiteY3" fmla="*/ 482203 h 1586507"/>
                <a:gd name="connsiteX4" fmla="*/ 1239738 w 1668735"/>
                <a:gd name="connsiteY4" fmla="*/ 482203 h 1586507"/>
                <a:gd name="connsiteX5" fmla="*/ 1169789 w 1668735"/>
                <a:gd name="connsiteY5" fmla="*/ 552152 h 1586507"/>
                <a:gd name="connsiteX6" fmla="*/ 1169789 w 1668735"/>
                <a:gd name="connsiteY6" fmla="*/ 1446795 h 1586507"/>
                <a:gd name="connsiteX7" fmla="*/ 1109700 w 1668735"/>
                <a:gd name="connsiteY7" fmla="*/ 1446795 h 1586507"/>
                <a:gd name="connsiteX8" fmla="*/ 1109700 w 1668735"/>
                <a:gd name="connsiteY8" fmla="*/ 139898 h 1586507"/>
                <a:gd name="connsiteX9" fmla="*/ 969801 w 1668735"/>
                <a:gd name="connsiteY9" fmla="*/ 0 h 1586507"/>
                <a:gd name="connsiteX10" fmla="*/ 237381 w 1668735"/>
                <a:gd name="connsiteY10" fmla="*/ 0 h 1586507"/>
                <a:gd name="connsiteX11" fmla="*/ 97482 w 1668735"/>
                <a:gd name="connsiteY11" fmla="*/ 139898 h 1586507"/>
                <a:gd name="connsiteX12" fmla="*/ 97482 w 1668735"/>
                <a:gd name="connsiteY12" fmla="*/ 1446609 h 1586507"/>
                <a:gd name="connsiteX13" fmla="*/ 69949 w 1668735"/>
                <a:gd name="connsiteY13" fmla="*/ 1446609 h 1586507"/>
                <a:gd name="connsiteX14" fmla="*/ 0 w 1668735"/>
                <a:gd name="connsiteY14" fmla="*/ 1516559 h 1586507"/>
                <a:gd name="connsiteX15" fmla="*/ 69949 w 1668735"/>
                <a:gd name="connsiteY15" fmla="*/ 1586508 h 1586507"/>
                <a:gd name="connsiteX16" fmla="*/ 1598786 w 1668735"/>
                <a:gd name="connsiteY16" fmla="*/ 1586508 h 1586507"/>
                <a:gd name="connsiteX17" fmla="*/ 1668735 w 1668735"/>
                <a:gd name="connsiteY17" fmla="*/ 1516559 h 1586507"/>
                <a:gd name="connsiteX18" fmla="*/ 1598786 w 1668735"/>
                <a:gd name="connsiteY18" fmla="*/ 1446609 h 1586507"/>
                <a:gd name="connsiteX19" fmla="*/ 237381 w 1668735"/>
                <a:gd name="connsiteY19" fmla="*/ 1446609 h 1586507"/>
                <a:gd name="connsiteX20" fmla="*/ 237381 w 1668735"/>
                <a:gd name="connsiteY20" fmla="*/ 139898 h 1586507"/>
                <a:gd name="connsiteX21" fmla="*/ 969987 w 1668735"/>
                <a:gd name="connsiteY21" fmla="*/ 139898 h 1586507"/>
                <a:gd name="connsiteX22" fmla="*/ 969987 w 1668735"/>
                <a:gd name="connsiteY22" fmla="*/ 1446609 h 1586507"/>
                <a:gd name="connsiteX23" fmla="*/ 237381 w 1668735"/>
                <a:gd name="connsiteY23" fmla="*/ 1446609 h 1586507"/>
                <a:gd name="connsiteX24" fmla="*/ 1309688 w 1668735"/>
                <a:gd name="connsiteY24" fmla="*/ 1446609 h 1586507"/>
                <a:gd name="connsiteX25" fmla="*/ 1309688 w 1668735"/>
                <a:gd name="connsiteY25" fmla="*/ 622102 h 1586507"/>
                <a:gd name="connsiteX26" fmla="*/ 1457027 w 1668735"/>
                <a:gd name="connsiteY26" fmla="*/ 622102 h 1586507"/>
                <a:gd name="connsiteX27" fmla="*/ 1457027 w 1668735"/>
                <a:gd name="connsiteY27" fmla="*/ 1446795 h 1586507"/>
                <a:gd name="connsiteX28" fmla="*/ 1309688 w 1668735"/>
                <a:gd name="connsiteY28" fmla="*/ 1446795 h 158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68735" h="1586507">
                  <a:moveTo>
                    <a:pt x="1598786" y="1446609"/>
                  </a:moveTo>
                  <a:lnTo>
                    <a:pt x="1596926" y="1446609"/>
                  </a:lnTo>
                  <a:lnTo>
                    <a:pt x="1596926" y="622102"/>
                  </a:lnTo>
                  <a:cubicBezTo>
                    <a:pt x="1596926" y="544897"/>
                    <a:pt x="1534232" y="482203"/>
                    <a:pt x="1457027" y="482203"/>
                  </a:cubicBezTo>
                  <a:lnTo>
                    <a:pt x="1239738" y="482203"/>
                  </a:lnTo>
                  <a:cubicBezTo>
                    <a:pt x="1201043" y="482203"/>
                    <a:pt x="1169789" y="513457"/>
                    <a:pt x="1169789" y="552152"/>
                  </a:cubicBezTo>
                  <a:lnTo>
                    <a:pt x="1169789" y="1446795"/>
                  </a:lnTo>
                  <a:lnTo>
                    <a:pt x="1109700" y="1446795"/>
                  </a:lnTo>
                  <a:lnTo>
                    <a:pt x="1109700" y="139898"/>
                  </a:lnTo>
                  <a:cubicBezTo>
                    <a:pt x="1109700" y="62694"/>
                    <a:pt x="1047006" y="0"/>
                    <a:pt x="969801" y="0"/>
                  </a:cubicBezTo>
                  <a:lnTo>
                    <a:pt x="237381" y="0"/>
                  </a:lnTo>
                  <a:cubicBezTo>
                    <a:pt x="160176" y="0"/>
                    <a:pt x="97482" y="62694"/>
                    <a:pt x="97482" y="139898"/>
                  </a:cubicBezTo>
                  <a:lnTo>
                    <a:pt x="97482" y="1446609"/>
                  </a:lnTo>
                  <a:lnTo>
                    <a:pt x="69949" y="1446609"/>
                  </a:lnTo>
                  <a:cubicBezTo>
                    <a:pt x="31254" y="1446609"/>
                    <a:pt x="0" y="1477863"/>
                    <a:pt x="0" y="1516559"/>
                  </a:cubicBezTo>
                  <a:cubicBezTo>
                    <a:pt x="0" y="1555254"/>
                    <a:pt x="31254" y="1586508"/>
                    <a:pt x="69949" y="1586508"/>
                  </a:cubicBezTo>
                  <a:lnTo>
                    <a:pt x="1598786" y="1586508"/>
                  </a:lnTo>
                  <a:cubicBezTo>
                    <a:pt x="1637482" y="1586508"/>
                    <a:pt x="1668735" y="1555254"/>
                    <a:pt x="1668735" y="1516559"/>
                  </a:cubicBezTo>
                  <a:cubicBezTo>
                    <a:pt x="1668735" y="1478049"/>
                    <a:pt x="1637482" y="1446609"/>
                    <a:pt x="1598786" y="1446609"/>
                  </a:cubicBezTo>
                  <a:close/>
                  <a:moveTo>
                    <a:pt x="237381" y="1446609"/>
                  </a:moveTo>
                  <a:lnTo>
                    <a:pt x="237381" y="139898"/>
                  </a:lnTo>
                  <a:lnTo>
                    <a:pt x="969987" y="139898"/>
                  </a:lnTo>
                  <a:lnTo>
                    <a:pt x="969987" y="1446609"/>
                  </a:lnTo>
                  <a:lnTo>
                    <a:pt x="237381" y="1446609"/>
                  </a:lnTo>
                  <a:close/>
                  <a:moveTo>
                    <a:pt x="1309688" y="1446609"/>
                  </a:moveTo>
                  <a:lnTo>
                    <a:pt x="1309688" y="622102"/>
                  </a:lnTo>
                  <a:lnTo>
                    <a:pt x="1457027" y="622102"/>
                  </a:lnTo>
                  <a:lnTo>
                    <a:pt x="1457027" y="1446795"/>
                  </a:lnTo>
                  <a:lnTo>
                    <a:pt x="1309688" y="1446795"/>
                  </a:ln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5592030" y="2952563"/>
              <a:ext cx="546385" cy="905805"/>
            </a:xfrm>
            <a:custGeom>
              <a:avLst/>
              <a:gdLst>
                <a:gd name="connsiteX0" fmla="*/ 476436 w 546385"/>
                <a:gd name="connsiteY0" fmla="*/ 0 h 905805"/>
                <a:gd name="connsiteX1" fmla="*/ 69949 w 546385"/>
                <a:gd name="connsiteY1" fmla="*/ 0 h 905805"/>
                <a:gd name="connsiteX2" fmla="*/ 0 w 546385"/>
                <a:gd name="connsiteY2" fmla="*/ 69949 h 905805"/>
                <a:gd name="connsiteX3" fmla="*/ 69949 w 546385"/>
                <a:gd name="connsiteY3" fmla="*/ 139898 h 905805"/>
                <a:gd name="connsiteX4" fmla="*/ 476436 w 546385"/>
                <a:gd name="connsiteY4" fmla="*/ 139898 h 905805"/>
                <a:gd name="connsiteX5" fmla="*/ 546385 w 546385"/>
                <a:gd name="connsiteY5" fmla="*/ 69949 h 905805"/>
                <a:gd name="connsiteX6" fmla="*/ 476436 w 546385"/>
                <a:gd name="connsiteY6" fmla="*/ 0 h 905805"/>
                <a:gd name="connsiteX7" fmla="*/ 476436 w 546385"/>
                <a:gd name="connsiteY7" fmla="*/ 382860 h 905805"/>
                <a:gd name="connsiteX8" fmla="*/ 69949 w 546385"/>
                <a:gd name="connsiteY8" fmla="*/ 382860 h 905805"/>
                <a:gd name="connsiteX9" fmla="*/ 0 w 546385"/>
                <a:gd name="connsiteY9" fmla="*/ 452810 h 905805"/>
                <a:gd name="connsiteX10" fmla="*/ 69949 w 546385"/>
                <a:gd name="connsiteY10" fmla="*/ 522759 h 905805"/>
                <a:gd name="connsiteX11" fmla="*/ 476436 w 546385"/>
                <a:gd name="connsiteY11" fmla="*/ 522759 h 905805"/>
                <a:gd name="connsiteX12" fmla="*/ 546385 w 546385"/>
                <a:gd name="connsiteY12" fmla="*/ 452810 h 905805"/>
                <a:gd name="connsiteX13" fmla="*/ 476436 w 546385"/>
                <a:gd name="connsiteY13" fmla="*/ 382860 h 905805"/>
                <a:gd name="connsiteX14" fmla="*/ 476436 w 546385"/>
                <a:gd name="connsiteY14" fmla="*/ 765907 h 905805"/>
                <a:gd name="connsiteX15" fmla="*/ 69949 w 546385"/>
                <a:gd name="connsiteY15" fmla="*/ 765907 h 905805"/>
                <a:gd name="connsiteX16" fmla="*/ 0 w 546385"/>
                <a:gd name="connsiteY16" fmla="*/ 835856 h 905805"/>
                <a:gd name="connsiteX17" fmla="*/ 69949 w 546385"/>
                <a:gd name="connsiteY17" fmla="*/ 905805 h 905805"/>
                <a:gd name="connsiteX18" fmla="*/ 476436 w 546385"/>
                <a:gd name="connsiteY18" fmla="*/ 905805 h 905805"/>
                <a:gd name="connsiteX19" fmla="*/ 546385 w 546385"/>
                <a:gd name="connsiteY19" fmla="*/ 835856 h 905805"/>
                <a:gd name="connsiteX20" fmla="*/ 476436 w 546385"/>
                <a:gd name="connsiteY20" fmla="*/ 765907 h 90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6385" h="905805">
                  <a:moveTo>
                    <a:pt x="476436" y="0"/>
                  </a:moveTo>
                  <a:lnTo>
                    <a:pt x="69949" y="0"/>
                  </a:lnTo>
                  <a:cubicBezTo>
                    <a:pt x="31254" y="0"/>
                    <a:pt x="0" y="31254"/>
                    <a:pt x="0" y="69949"/>
                  </a:cubicBezTo>
                  <a:cubicBezTo>
                    <a:pt x="0" y="108645"/>
                    <a:pt x="31254" y="139898"/>
                    <a:pt x="69949" y="139898"/>
                  </a:cubicBezTo>
                  <a:lnTo>
                    <a:pt x="476436" y="139898"/>
                  </a:lnTo>
                  <a:cubicBezTo>
                    <a:pt x="515131" y="139898"/>
                    <a:pt x="546385" y="108645"/>
                    <a:pt x="546385" y="69949"/>
                  </a:cubicBezTo>
                  <a:cubicBezTo>
                    <a:pt x="546385" y="31254"/>
                    <a:pt x="515131" y="0"/>
                    <a:pt x="476436" y="0"/>
                  </a:cubicBezTo>
                  <a:close/>
                  <a:moveTo>
                    <a:pt x="476436" y="382860"/>
                  </a:moveTo>
                  <a:lnTo>
                    <a:pt x="69949" y="382860"/>
                  </a:lnTo>
                  <a:cubicBezTo>
                    <a:pt x="31254" y="382860"/>
                    <a:pt x="0" y="414114"/>
                    <a:pt x="0" y="452810"/>
                  </a:cubicBezTo>
                  <a:cubicBezTo>
                    <a:pt x="0" y="491505"/>
                    <a:pt x="31254" y="522759"/>
                    <a:pt x="69949" y="522759"/>
                  </a:cubicBezTo>
                  <a:lnTo>
                    <a:pt x="476436" y="522759"/>
                  </a:lnTo>
                  <a:cubicBezTo>
                    <a:pt x="515131" y="522759"/>
                    <a:pt x="546385" y="491505"/>
                    <a:pt x="546385" y="452810"/>
                  </a:cubicBezTo>
                  <a:cubicBezTo>
                    <a:pt x="546385" y="414114"/>
                    <a:pt x="515131" y="382860"/>
                    <a:pt x="476436" y="382860"/>
                  </a:cubicBezTo>
                  <a:close/>
                  <a:moveTo>
                    <a:pt x="476436" y="765907"/>
                  </a:moveTo>
                  <a:lnTo>
                    <a:pt x="69949" y="765907"/>
                  </a:lnTo>
                  <a:cubicBezTo>
                    <a:pt x="31254" y="765907"/>
                    <a:pt x="0" y="797161"/>
                    <a:pt x="0" y="835856"/>
                  </a:cubicBezTo>
                  <a:cubicBezTo>
                    <a:pt x="0" y="874551"/>
                    <a:pt x="31254" y="905805"/>
                    <a:pt x="69949" y="905805"/>
                  </a:cubicBezTo>
                  <a:lnTo>
                    <a:pt x="476436" y="905805"/>
                  </a:lnTo>
                  <a:cubicBezTo>
                    <a:pt x="515131" y="905805"/>
                    <a:pt x="546385" y="874551"/>
                    <a:pt x="546385" y="835856"/>
                  </a:cubicBezTo>
                  <a:cubicBezTo>
                    <a:pt x="546385" y="797161"/>
                    <a:pt x="515131" y="765907"/>
                    <a:pt x="476436" y="765907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5" name="图形 32"/>
          <p:cNvGrpSpPr/>
          <p:nvPr/>
        </p:nvGrpSpPr>
        <p:grpSpPr>
          <a:xfrm>
            <a:off x="5570240" y="2849995"/>
            <a:ext cx="377196" cy="377196"/>
            <a:chOff x="7014227" y="4039281"/>
            <a:chExt cx="1905000" cy="1905000"/>
          </a:xfrm>
          <a:solidFill>
            <a:srgbClr val="851B1F"/>
          </a:solidFill>
        </p:grpSpPr>
        <p:sp>
          <p:nvSpPr>
            <p:cNvPr id="56" name="任意多边形: 形状 55"/>
            <p:cNvSpPr/>
            <p:nvPr/>
          </p:nvSpPr>
          <p:spPr>
            <a:xfrm>
              <a:off x="7292991" y="4178901"/>
              <a:ext cx="1273810" cy="1670129"/>
            </a:xfrm>
            <a:custGeom>
              <a:avLst/>
              <a:gdLst>
                <a:gd name="connsiteX0" fmla="*/ 677864 w 1273810"/>
                <a:gd name="connsiteY0" fmla="*/ 15002 h 1670129"/>
                <a:gd name="connsiteX1" fmla="*/ 595949 w 1273810"/>
                <a:gd name="connsiteY1" fmla="*/ 15002 h 1670129"/>
                <a:gd name="connsiteX2" fmla="*/ 0 w 1273810"/>
                <a:gd name="connsiteY2" fmla="*/ 1032907 h 1670129"/>
                <a:gd name="connsiteX3" fmla="*/ 636907 w 1273810"/>
                <a:gd name="connsiteY3" fmla="*/ 1670129 h 1670129"/>
                <a:gd name="connsiteX4" fmla="*/ 1273811 w 1273810"/>
                <a:gd name="connsiteY4" fmla="*/ 1033225 h 1670129"/>
                <a:gd name="connsiteX5" fmla="*/ 677864 w 1273810"/>
                <a:gd name="connsiteY5" fmla="*/ 15002 h 1670129"/>
                <a:gd name="connsiteX6" fmla="*/ 636907 w 1273810"/>
                <a:gd name="connsiteY6" fmla="*/ 1543129 h 1670129"/>
                <a:gd name="connsiteX7" fmla="*/ 127001 w 1273810"/>
                <a:gd name="connsiteY7" fmla="*/ 1033225 h 1670129"/>
                <a:gd name="connsiteX8" fmla="*/ 636907 w 1273810"/>
                <a:gd name="connsiteY8" fmla="*/ 149305 h 1670129"/>
                <a:gd name="connsiteX9" fmla="*/ 1146810 w 1273810"/>
                <a:gd name="connsiteY9" fmla="*/ 1033225 h 1670129"/>
                <a:gd name="connsiteX10" fmla="*/ 636907 w 1273810"/>
                <a:gd name="connsiteY10" fmla="*/ 1543129 h 167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810" h="1670129">
                  <a:moveTo>
                    <a:pt x="677864" y="15002"/>
                  </a:moveTo>
                  <a:cubicBezTo>
                    <a:pt x="654052" y="-5001"/>
                    <a:pt x="619762" y="-5001"/>
                    <a:pt x="595949" y="15002"/>
                  </a:cubicBezTo>
                  <a:cubicBezTo>
                    <a:pt x="571500" y="35639"/>
                    <a:pt x="0" y="523001"/>
                    <a:pt x="0" y="1032907"/>
                  </a:cubicBezTo>
                  <a:cubicBezTo>
                    <a:pt x="-316" y="1384379"/>
                    <a:pt x="285434" y="1670129"/>
                    <a:pt x="636907" y="1670129"/>
                  </a:cubicBezTo>
                  <a:cubicBezTo>
                    <a:pt x="988061" y="1670129"/>
                    <a:pt x="1273811" y="1384379"/>
                    <a:pt x="1273811" y="1033225"/>
                  </a:cubicBezTo>
                  <a:cubicBezTo>
                    <a:pt x="1273811" y="523319"/>
                    <a:pt x="701993" y="35639"/>
                    <a:pt x="677864" y="15002"/>
                  </a:cubicBezTo>
                  <a:close/>
                  <a:moveTo>
                    <a:pt x="636907" y="1543129"/>
                  </a:moveTo>
                  <a:cubicBezTo>
                    <a:pt x="355601" y="1543129"/>
                    <a:pt x="127001" y="1314212"/>
                    <a:pt x="127001" y="1033225"/>
                  </a:cubicBezTo>
                  <a:cubicBezTo>
                    <a:pt x="127001" y="655717"/>
                    <a:pt x="509272" y="268049"/>
                    <a:pt x="636907" y="149305"/>
                  </a:cubicBezTo>
                  <a:cubicBezTo>
                    <a:pt x="764541" y="268367"/>
                    <a:pt x="1146810" y="656035"/>
                    <a:pt x="1146810" y="1033225"/>
                  </a:cubicBezTo>
                  <a:cubicBezTo>
                    <a:pt x="1146810" y="1314212"/>
                    <a:pt x="917894" y="1543129"/>
                    <a:pt x="636907" y="1543129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7692947" y="4877957"/>
              <a:ext cx="468500" cy="585311"/>
            </a:xfrm>
            <a:custGeom>
              <a:avLst/>
              <a:gdLst>
                <a:gd name="connsiteX0" fmla="*/ 405858 w 468500"/>
                <a:gd name="connsiteY0" fmla="*/ 229394 h 585311"/>
                <a:gd name="connsiteX1" fmla="*/ 216629 w 468500"/>
                <a:gd name="connsiteY1" fmla="*/ 229076 h 585311"/>
                <a:gd name="connsiteX2" fmla="*/ 337278 w 468500"/>
                <a:gd name="connsiteY2" fmla="*/ 108427 h 585311"/>
                <a:gd name="connsiteX3" fmla="*/ 337278 w 468500"/>
                <a:gd name="connsiteY3" fmla="*/ 18574 h 585311"/>
                <a:gd name="connsiteX4" fmla="*/ 247427 w 468500"/>
                <a:gd name="connsiteY4" fmla="*/ 18574 h 585311"/>
                <a:gd name="connsiteX5" fmla="*/ 18509 w 468500"/>
                <a:gd name="connsiteY5" fmla="*/ 247174 h 585311"/>
                <a:gd name="connsiteX6" fmla="*/ 4856 w 468500"/>
                <a:gd name="connsiteY6" fmla="*/ 316388 h 585311"/>
                <a:gd name="connsiteX7" fmla="*/ 63277 w 468500"/>
                <a:gd name="connsiteY7" fmla="*/ 355759 h 585311"/>
                <a:gd name="connsiteX8" fmla="*/ 252506 w 468500"/>
                <a:gd name="connsiteY8" fmla="*/ 356077 h 585311"/>
                <a:gd name="connsiteX9" fmla="*/ 131857 w 468500"/>
                <a:gd name="connsiteY9" fmla="*/ 476726 h 585311"/>
                <a:gd name="connsiteX10" fmla="*/ 131922 w 468500"/>
                <a:gd name="connsiteY10" fmla="*/ 566708 h 585311"/>
                <a:gd name="connsiteX11" fmla="*/ 176624 w 468500"/>
                <a:gd name="connsiteY11" fmla="*/ 585311 h 585311"/>
                <a:gd name="connsiteX12" fmla="*/ 221392 w 468500"/>
                <a:gd name="connsiteY12" fmla="*/ 566579 h 585311"/>
                <a:gd name="connsiteX13" fmla="*/ 449992 w 468500"/>
                <a:gd name="connsiteY13" fmla="*/ 337979 h 585311"/>
                <a:gd name="connsiteX14" fmla="*/ 463645 w 468500"/>
                <a:gd name="connsiteY14" fmla="*/ 268763 h 585311"/>
                <a:gd name="connsiteX15" fmla="*/ 405858 w 468500"/>
                <a:gd name="connsiteY15" fmla="*/ 229394 h 58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8500" h="585311">
                  <a:moveTo>
                    <a:pt x="405858" y="229394"/>
                  </a:moveTo>
                  <a:lnTo>
                    <a:pt x="216629" y="229076"/>
                  </a:lnTo>
                  <a:lnTo>
                    <a:pt x="337278" y="108427"/>
                  </a:lnTo>
                  <a:cubicBezTo>
                    <a:pt x="362043" y="83662"/>
                    <a:pt x="362043" y="43339"/>
                    <a:pt x="337278" y="18574"/>
                  </a:cubicBezTo>
                  <a:cubicBezTo>
                    <a:pt x="312513" y="-6191"/>
                    <a:pt x="272192" y="-6191"/>
                    <a:pt x="247427" y="18574"/>
                  </a:cubicBezTo>
                  <a:lnTo>
                    <a:pt x="18509" y="247174"/>
                  </a:lnTo>
                  <a:cubicBezTo>
                    <a:pt x="412" y="265271"/>
                    <a:pt x="-4985" y="292576"/>
                    <a:pt x="4856" y="316388"/>
                  </a:cubicBezTo>
                  <a:cubicBezTo>
                    <a:pt x="14699" y="340201"/>
                    <a:pt x="37877" y="355441"/>
                    <a:pt x="63277" y="355759"/>
                  </a:cubicBezTo>
                  <a:lnTo>
                    <a:pt x="252506" y="356077"/>
                  </a:lnTo>
                  <a:lnTo>
                    <a:pt x="131857" y="476726"/>
                  </a:lnTo>
                  <a:cubicBezTo>
                    <a:pt x="107026" y="501592"/>
                    <a:pt x="107056" y="541879"/>
                    <a:pt x="131922" y="566708"/>
                  </a:cubicBezTo>
                  <a:cubicBezTo>
                    <a:pt x="143789" y="578558"/>
                    <a:pt x="159855" y="585244"/>
                    <a:pt x="176624" y="585311"/>
                  </a:cubicBezTo>
                  <a:cubicBezTo>
                    <a:pt x="192817" y="585311"/>
                    <a:pt x="209009" y="578962"/>
                    <a:pt x="221392" y="566579"/>
                  </a:cubicBezTo>
                  <a:lnTo>
                    <a:pt x="449992" y="337979"/>
                  </a:lnTo>
                  <a:cubicBezTo>
                    <a:pt x="468089" y="319882"/>
                    <a:pt x="473486" y="292576"/>
                    <a:pt x="463645" y="268763"/>
                  </a:cubicBezTo>
                  <a:cubicBezTo>
                    <a:pt x="453802" y="244951"/>
                    <a:pt x="431576" y="229394"/>
                    <a:pt x="405858" y="229394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图形 34"/>
          <p:cNvGrpSpPr/>
          <p:nvPr/>
        </p:nvGrpSpPr>
        <p:grpSpPr>
          <a:xfrm>
            <a:off x="8050760" y="2412808"/>
            <a:ext cx="397982" cy="397982"/>
            <a:chOff x="2335754" y="3801465"/>
            <a:chExt cx="1905000" cy="1905000"/>
          </a:xfrm>
          <a:solidFill>
            <a:srgbClr val="851B1F"/>
          </a:solidFill>
        </p:grpSpPr>
        <p:sp>
          <p:nvSpPr>
            <p:cNvPr id="59" name="任意多边形: 形状 58"/>
            <p:cNvSpPr/>
            <p:nvPr/>
          </p:nvSpPr>
          <p:spPr>
            <a:xfrm>
              <a:off x="3278729" y="4658515"/>
              <a:ext cx="823912" cy="819349"/>
            </a:xfrm>
            <a:custGeom>
              <a:avLst/>
              <a:gdLst>
                <a:gd name="connsiteX0" fmla="*/ 676275 w 823912"/>
                <a:gd name="connsiteY0" fmla="*/ 181174 h 819349"/>
                <a:gd name="connsiteX1" fmla="*/ 623888 w 823912"/>
                <a:gd name="connsiteY1" fmla="*/ 128787 h 819349"/>
                <a:gd name="connsiteX2" fmla="*/ 623888 w 823912"/>
                <a:gd name="connsiteY2" fmla="*/ 57349 h 819349"/>
                <a:gd name="connsiteX3" fmla="*/ 419100 w 823912"/>
                <a:gd name="connsiteY3" fmla="*/ 199 h 819349"/>
                <a:gd name="connsiteX4" fmla="*/ 57150 w 823912"/>
                <a:gd name="connsiteY4" fmla="*/ 204987 h 819349"/>
                <a:gd name="connsiteX5" fmla="*/ 14287 w 823912"/>
                <a:gd name="connsiteY5" fmla="*/ 514549 h 819349"/>
                <a:gd name="connsiteX6" fmla="*/ 57150 w 823912"/>
                <a:gd name="connsiteY6" fmla="*/ 514549 h 819349"/>
                <a:gd name="connsiteX7" fmla="*/ 100013 w 823912"/>
                <a:gd name="connsiteY7" fmla="*/ 538362 h 819349"/>
                <a:gd name="connsiteX8" fmla="*/ 100013 w 823912"/>
                <a:gd name="connsiteY8" fmla="*/ 590749 h 819349"/>
                <a:gd name="connsiteX9" fmla="*/ 57150 w 823912"/>
                <a:gd name="connsiteY9" fmla="*/ 614562 h 819349"/>
                <a:gd name="connsiteX10" fmla="*/ 419100 w 823912"/>
                <a:gd name="connsiteY10" fmla="*/ 819349 h 819349"/>
                <a:gd name="connsiteX11" fmla="*/ 823913 w 823912"/>
                <a:gd name="connsiteY11" fmla="*/ 409774 h 819349"/>
                <a:gd name="connsiteX12" fmla="*/ 723900 w 823912"/>
                <a:gd name="connsiteY12" fmla="*/ 143074 h 819349"/>
                <a:gd name="connsiteX13" fmla="*/ 676275 w 823912"/>
                <a:gd name="connsiteY13" fmla="*/ 181174 h 819349"/>
                <a:gd name="connsiteX14" fmla="*/ 728663 w 823912"/>
                <a:gd name="connsiteY14" fmla="*/ 414537 h 819349"/>
                <a:gd name="connsiteX15" fmla="*/ 419100 w 823912"/>
                <a:gd name="connsiteY15" fmla="*/ 724099 h 819349"/>
                <a:gd name="connsiteX16" fmla="*/ 109538 w 823912"/>
                <a:gd name="connsiteY16" fmla="*/ 414537 h 819349"/>
                <a:gd name="connsiteX17" fmla="*/ 419100 w 823912"/>
                <a:gd name="connsiteY17" fmla="*/ 104974 h 819349"/>
                <a:gd name="connsiteX18" fmla="*/ 728663 w 823912"/>
                <a:gd name="connsiteY18" fmla="*/ 414537 h 8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3912" h="819349">
                  <a:moveTo>
                    <a:pt x="676275" y="181174"/>
                  </a:moveTo>
                  <a:cubicBezTo>
                    <a:pt x="647700" y="181174"/>
                    <a:pt x="623888" y="157362"/>
                    <a:pt x="623888" y="128787"/>
                  </a:cubicBezTo>
                  <a:lnTo>
                    <a:pt x="623888" y="57349"/>
                  </a:lnTo>
                  <a:cubicBezTo>
                    <a:pt x="561975" y="19249"/>
                    <a:pt x="495300" y="199"/>
                    <a:pt x="419100" y="199"/>
                  </a:cubicBezTo>
                  <a:cubicBezTo>
                    <a:pt x="271462" y="-4563"/>
                    <a:pt x="133350" y="76399"/>
                    <a:pt x="57150" y="204987"/>
                  </a:cubicBezTo>
                  <a:cubicBezTo>
                    <a:pt x="0" y="300237"/>
                    <a:pt x="-14287" y="409774"/>
                    <a:pt x="14287" y="514549"/>
                  </a:cubicBezTo>
                  <a:lnTo>
                    <a:pt x="57150" y="514549"/>
                  </a:lnTo>
                  <a:cubicBezTo>
                    <a:pt x="76200" y="514549"/>
                    <a:pt x="90488" y="524074"/>
                    <a:pt x="100013" y="538362"/>
                  </a:cubicBezTo>
                  <a:cubicBezTo>
                    <a:pt x="109538" y="552649"/>
                    <a:pt x="109538" y="571699"/>
                    <a:pt x="100013" y="590749"/>
                  </a:cubicBezTo>
                  <a:cubicBezTo>
                    <a:pt x="90488" y="605037"/>
                    <a:pt x="76200" y="614562"/>
                    <a:pt x="57150" y="614562"/>
                  </a:cubicBezTo>
                  <a:cubicBezTo>
                    <a:pt x="133350" y="743149"/>
                    <a:pt x="271462" y="819349"/>
                    <a:pt x="419100" y="819349"/>
                  </a:cubicBezTo>
                  <a:cubicBezTo>
                    <a:pt x="642937" y="814587"/>
                    <a:pt x="823913" y="633612"/>
                    <a:pt x="823913" y="409774"/>
                  </a:cubicBezTo>
                  <a:cubicBezTo>
                    <a:pt x="823913" y="309762"/>
                    <a:pt x="785813" y="214512"/>
                    <a:pt x="723900" y="143074"/>
                  </a:cubicBezTo>
                  <a:cubicBezTo>
                    <a:pt x="719138" y="166887"/>
                    <a:pt x="700088" y="181174"/>
                    <a:pt x="676275" y="181174"/>
                  </a:cubicBezTo>
                  <a:close/>
                  <a:moveTo>
                    <a:pt x="728663" y="414537"/>
                  </a:moveTo>
                  <a:cubicBezTo>
                    <a:pt x="728663" y="585987"/>
                    <a:pt x="590550" y="724099"/>
                    <a:pt x="419100" y="724099"/>
                  </a:cubicBezTo>
                  <a:cubicBezTo>
                    <a:pt x="247650" y="724099"/>
                    <a:pt x="109538" y="585987"/>
                    <a:pt x="109538" y="414537"/>
                  </a:cubicBezTo>
                  <a:cubicBezTo>
                    <a:pt x="109538" y="243087"/>
                    <a:pt x="247650" y="104974"/>
                    <a:pt x="419100" y="104974"/>
                  </a:cubicBezTo>
                  <a:cubicBezTo>
                    <a:pt x="590550" y="104974"/>
                    <a:pt x="728663" y="243087"/>
                    <a:pt x="728663" y="414537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3493041" y="4863502"/>
              <a:ext cx="409574" cy="409574"/>
            </a:xfrm>
            <a:custGeom>
              <a:avLst/>
              <a:gdLst>
                <a:gd name="connsiteX0" fmla="*/ 204787 w 409574"/>
                <a:gd name="connsiteY0" fmla="*/ 0 h 409574"/>
                <a:gd name="connsiteX1" fmla="*/ 0 w 409574"/>
                <a:gd name="connsiteY1" fmla="*/ 204788 h 409574"/>
                <a:gd name="connsiteX2" fmla="*/ 204787 w 409574"/>
                <a:gd name="connsiteY2" fmla="*/ 409575 h 409574"/>
                <a:gd name="connsiteX3" fmla="*/ 409575 w 409574"/>
                <a:gd name="connsiteY3" fmla="*/ 204788 h 409574"/>
                <a:gd name="connsiteX4" fmla="*/ 204787 w 409574"/>
                <a:gd name="connsiteY4" fmla="*/ 0 h 409574"/>
                <a:gd name="connsiteX5" fmla="*/ 204787 w 409574"/>
                <a:gd name="connsiteY5" fmla="*/ 309563 h 409574"/>
                <a:gd name="connsiteX6" fmla="*/ 100013 w 409574"/>
                <a:gd name="connsiteY6" fmla="*/ 204788 h 409574"/>
                <a:gd name="connsiteX7" fmla="*/ 204787 w 409574"/>
                <a:gd name="connsiteY7" fmla="*/ 100013 h 409574"/>
                <a:gd name="connsiteX8" fmla="*/ 309562 w 409574"/>
                <a:gd name="connsiteY8" fmla="*/ 204788 h 409574"/>
                <a:gd name="connsiteX9" fmla="*/ 204787 w 409574"/>
                <a:gd name="connsiteY9" fmla="*/ 309563 h 40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574" h="409574">
                  <a:moveTo>
                    <a:pt x="204787" y="0"/>
                  </a:moveTo>
                  <a:cubicBezTo>
                    <a:pt x="90487" y="0"/>
                    <a:pt x="0" y="90488"/>
                    <a:pt x="0" y="204788"/>
                  </a:cubicBezTo>
                  <a:cubicBezTo>
                    <a:pt x="0" y="319088"/>
                    <a:pt x="90487" y="409575"/>
                    <a:pt x="204787" y="409575"/>
                  </a:cubicBezTo>
                  <a:cubicBezTo>
                    <a:pt x="319087" y="409575"/>
                    <a:pt x="409575" y="319088"/>
                    <a:pt x="409575" y="204788"/>
                  </a:cubicBezTo>
                  <a:cubicBezTo>
                    <a:pt x="409575" y="95250"/>
                    <a:pt x="319087" y="0"/>
                    <a:pt x="204787" y="0"/>
                  </a:cubicBezTo>
                  <a:close/>
                  <a:moveTo>
                    <a:pt x="204787" y="309563"/>
                  </a:moveTo>
                  <a:cubicBezTo>
                    <a:pt x="147637" y="309563"/>
                    <a:pt x="100013" y="261937"/>
                    <a:pt x="100013" y="204788"/>
                  </a:cubicBezTo>
                  <a:cubicBezTo>
                    <a:pt x="100013" y="147637"/>
                    <a:pt x="147637" y="100013"/>
                    <a:pt x="204787" y="100013"/>
                  </a:cubicBezTo>
                  <a:cubicBezTo>
                    <a:pt x="261937" y="100013"/>
                    <a:pt x="309562" y="147637"/>
                    <a:pt x="309562" y="204788"/>
                  </a:cubicBezTo>
                  <a:cubicBezTo>
                    <a:pt x="309562" y="266700"/>
                    <a:pt x="261937" y="309563"/>
                    <a:pt x="204787" y="309563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2464341" y="4249139"/>
              <a:ext cx="1128712" cy="1233487"/>
            </a:xfrm>
            <a:custGeom>
              <a:avLst/>
              <a:gdLst>
                <a:gd name="connsiteX0" fmla="*/ 309563 w 1128712"/>
                <a:gd name="connsiteY0" fmla="*/ 1233488 h 1233487"/>
                <a:gd name="connsiteX1" fmla="*/ 600075 w 1128712"/>
                <a:gd name="connsiteY1" fmla="*/ 1028700 h 1233487"/>
                <a:gd name="connsiteX2" fmla="*/ 566738 w 1128712"/>
                <a:gd name="connsiteY2" fmla="*/ 1028700 h 1233487"/>
                <a:gd name="connsiteX3" fmla="*/ 514350 w 1128712"/>
                <a:gd name="connsiteY3" fmla="*/ 976313 h 1233487"/>
                <a:gd name="connsiteX4" fmla="*/ 566738 w 1128712"/>
                <a:gd name="connsiteY4" fmla="*/ 923925 h 1233487"/>
                <a:gd name="connsiteX5" fmla="*/ 619125 w 1128712"/>
                <a:gd name="connsiteY5" fmla="*/ 923925 h 1233487"/>
                <a:gd name="connsiteX6" fmla="*/ 309563 w 1128712"/>
                <a:gd name="connsiteY6" fmla="*/ 614363 h 1233487"/>
                <a:gd name="connsiteX7" fmla="*/ 204787 w 1128712"/>
                <a:gd name="connsiteY7" fmla="*/ 633413 h 1233487"/>
                <a:gd name="connsiteX8" fmla="*/ 204787 w 1128712"/>
                <a:gd name="connsiteY8" fmla="*/ 719138 h 1233487"/>
                <a:gd name="connsiteX9" fmla="*/ 185738 w 1128712"/>
                <a:gd name="connsiteY9" fmla="*/ 762000 h 1233487"/>
                <a:gd name="connsiteX10" fmla="*/ 309563 w 1128712"/>
                <a:gd name="connsiteY10" fmla="*/ 719138 h 1233487"/>
                <a:gd name="connsiteX11" fmla="*/ 485775 w 1128712"/>
                <a:gd name="connsiteY11" fmla="*/ 823913 h 1233487"/>
                <a:gd name="connsiteX12" fmla="*/ 485775 w 1128712"/>
                <a:gd name="connsiteY12" fmla="*/ 1028700 h 1233487"/>
                <a:gd name="connsiteX13" fmla="*/ 309563 w 1128712"/>
                <a:gd name="connsiteY13" fmla="*/ 1133475 h 1233487"/>
                <a:gd name="connsiteX14" fmla="*/ 104775 w 1128712"/>
                <a:gd name="connsiteY14" fmla="*/ 928688 h 1233487"/>
                <a:gd name="connsiteX15" fmla="*/ 185738 w 1128712"/>
                <a:gd name="connsiteY15" fmla="*/ 766763 h 1233487"/>
                <a:gd name="connsiteX16" fmla="*/ 157163 w 1128712"/>
                <a:gd name="connsiteY16" fmla="*/ 776288 h 1233487"/>
                <a:gd name="connsiteX17" fmla="*/ 104775 w 1128712"/>
                <a:gd name="connsiteY17" fmla="*/ 723900 h 1233487"/>
                <a:gd name="connsiteX18" fmla="*/ 104775 w 1128712"/>
                <a:gd name="connsiteY18" fmla="*/ 695325 h 1233487"/>
                <a:gd name="connsiteX19" fmla="*/ 0 w 1128712"/>
                <a:gd name="connsiteY19" fmla="*/ 914400 h 1233487"/>
                <a:gd name="connsiteX20" fmla="*/ 0 w 1128712"/>
                <a:gd name="connsiteY20" fmla="*/ 938213 h 1233487"/>
                <a:gd name="connsiteX21" fmla="*/ 309563 w 1128712"/>
                <a:gd name="connsiteY21" fmla="*/ 1233488 h 1233487"/>
                <a:gd name="connsiteX22" fmla="*/ 1114425 w 1128712"/>
                <a:gd name="connsiteY22" fmla="*/ 295275 h 1233487"/>
                <a:gd name="connsiteX23" fmla="*/ 1128713 w 1128712"/>
                <a:gd name="connsiteY23" fmla="*/ 257175 h 1233487"/>
                <a:gd name="connsiteX24" fmla="*/ 1128713 w 1128712"/>
                <a:gd name="connsiteY24" fmla="*/ 52387 h 1233487"/>
                <a:gd name="connsiteX25" fmla="*/ 1114425 w 1128712"/>
                <a:gd name="connsiteY25" fmla="*/ 14288 h 1233487"/>
                <a:gd name="connsiteX26" fmla="*/ 1076325 w 1128712"/>
                <a:gd name="connsiteY26" fmla="*/ 0 h 1233487"/>
                <a:gd name="connsiteX27" fmla="*/ 714375 w 1128712"/>
                <a:gd name="connsiteY27" fmla="*/ 0 h 1233487"/>
                <a:gd name="connsiteX28" fmla="*/ 714375 w 1128712"/>
                <a:gd name="connsiteY28" fmla="*/ 104775 h 1233487"/>
                <a:gd name="connsiteX29" fmla="*/ 1023938 w 1128712"/>
                <a:gd name="connsiteY29" fmla="*/ 104775 h 1233487"/>
                <a:gd name="connsiteX30" fmla="*/ 1023938 w 1128712"/>
                <a:gd name="connsiteY30" fmla="*/ 209550 h 1233487"/>
                <a:gd name="connsiteX31" fmla="*/ 714375 w 1128712"/>
                <a:gd name="connsiteY31" fmla="*/ 209550 h 1233487"/>
                <a:gd name="connsiteX32" fmla="*/ 714375 w 1128712"/>
                <a:gd name="connsiteY32" fmla="*/ 261938 h 1233487"/>
                <a:gd name="connsiteX33" fmla="*/ 666750 w 1128712"/>
                <a:gd name="connsiteY33" fmla="*/ 314325 h 1233487"/>
                <a:gd name="connsiteX34" fmla="*/ 1076325 w 1128712"/>
                <a:gd name="connsiteY34" fmla="*/ 314325 h 1233487"/>
                <a:gd name="connsiteX35" fmla="*/ 1114425 w 1128712"/>
                <a:gd name="connsiteY35" fmla="*/ 295275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8712" h="1233487">
                  <a:moveTo>
                    <a:pt x="309563" y="1233488"/>
                  </a:moveTo>
                  <a:cubicBezTo>
                    <a:pt x="442913" y="1233488"/>
                    <a:pt x="557213" y="1147763"/>
                    <a:pt x="600075" y="1028700"/>
                  </a:cubicBezTo>
                  <a:lnTo>
                    <a:pt x="566738" y="1028700"/>
                  </a:lnTo>
                  <a:cubicBezTo>
                    <a:pt x="538163" y="1028700"/>
                    <a:pt x="514350" y="1004888"/>
                    <a:pt x="514350" y="976313"/>
                  </a:cubicBezTo>
                  <a:cubicBezTo>
                    <a:pt x="514350" y="947738"/>
                    <a:pt x="538163" y="923925"/>
                    <a:pt x="566738" y="923925"/>
                  </a:cubicBezTo>
                  <a:lnTo>
                    <a:pt x="619125" y="923925"/>
                  </a:lnTo>
                  <a:cubicBezTo>
                    <a:pt x="619125" y="752475"/>
                    <a:pt x="481012" y="614363"/>
                    <a:pt x="309563" y="614363"/>
                  </a:cubicBezTo>
                  <a:cubicBezTo>
                    <a:pt x="271462" y="614363"/>
                    <a:pt x="238125" y="619125"/>
                    <a:pt x="204787" y="633413"/>
                  </a:cubicBezTo>
                  <a:lnTo>
                    <a:pt x="204787" y="719138"/>
                  </a:lnTo>
                  <a:cubicBezTo>
                    <a:pt x="204787" y="733425"/>
                    <a:pt x="195263" y="752475"/>
                    <a:pt x="185738" y="762000"/>
                  </a:cubicBezTo>
                  <a:cubicBezTo>
                    <a:pt x="219075" y="738188"/>
                    <a:pt x="261937" y="719138"/>
                    <a:pt x="309563" y="719138"/>
                  </a:cubicBezTo>
                  <a:cubicBezTo>
                    <a:pt x="381000" y="719138"/>
                    <a:pt x="452438" y="757238"/>
                    <a:pt x="485775" y="823913"/>
                  </a:cubicBezTo>
                  <a:cubicBezTo>
                    <a:pt x="523875" y="885825"/>
                    <a:pt x="523875" y="966788"/>
                    <a:pt x="485775" y="1028700"/>
                  </a:cubicBezTo>
                  <a:cubicBezTo>
                    <a:pt x="447675" y="1090613"/>
                    <a:pt x="381000" y="1133475"/>
                    <a:pt x="309563" y="1133475"/>
                  </a:cubicBezTo>
                  <a:cubicBezTo>
                    <a:pt x="195263" y="1133475"/>
                    <a:pt x="104775" y="1042988"/>
                    <a:pt x="104775" y="928688"/>
                  </a:cubicBezTo>
                  <a:cubicBezTo>
                    <a:pt x="104775" y="862013"/>
                    <a:pt x="138113" y="800100"/>
                    <a:pt x="185738" y="766763"/>
                  </a:cubicBezTo>
                  <a:cubicBezTo>
                    <a:pt x="176212" y="771525"/>
                    <a:pt x="166688" y="776288"/>
                    <a:pt x="157163" y="776288"/>
                  </a:cubicBezTo>
                  <a:cubicBezTo>
                    <a:pt x="128588" y="776288"/>
                    <a:pt x="104775" y="752475"/>
                    <a:pt x="104775" y="723900"/>
                  </a:cubicBezTo>
                  <a:lnTo>
                    <a:pt x="104775" y="695325"/>
                  </a:lnTo>
                  <a:cubicBezTo>
                    <a:pt x="42863" y="747713"/>
                    <a:pt x="4762" y="828675"/>
                    <a:pt x="0" y="914400"/>
                  </a:cubicBezTo>
                  <a:lnTo>
                    <a:pt x="0" y="938213"/>
                  </a:lnTo>
                  <a:cubicBezTo>
                    <a:pt x="9525" y="1100138"/>
                    <a:pt x="142875" y="1233488"/>
                    <a:pt x="309563" y="1233488"/>
                  </a:cubicBezTo>
                  <a:close/>
                  <a:moveTo>
                    <a:pt x="1114425" y="295275"/>
                  </a:moveTo>
                  <a:cubicBezTo>
                    <a:pt x="1123950" y="285750"/>
                    <a:pt x="1128713" y="271463"/>
                    <a:pt x="1128713" y="257175"/>
                  </a:cubicBezTo>
                  <a:lnTo>
                    <a:pt x="1128713" y="52387"/>
                  </a:lnTo>
                  <a:cubicBezTo>
                    <a:pt x="1128713" y="38100"/>
                    <a:pt x="1123950" y="23813"/>
                    <a:pt x="1114425" y="14288"/>
                  </a:cubicBezTo>
                  <a:cubicBezTo>
                    <a:pt x="1104900" y="4762"/>
                    <a:pt x="1090613" y="0"/>
                    <a:pt x="1076325" y="0"/>
                  </a:cubicBezTo>
                  <a:lnTo>
                    <a:pt x="714375" y="0"/>
                  </a:lnTo>
                  <a:lnTo>
                    <a:pt x="714375" y="104775"/>
                  </a:lnTo>
                  <a:lnTo>
                    <a:pt x="1023938" y="104775"/>
                  </a:lnTo>
                  <a:lnTo>
                    <a:pt x="1023938" y="209550"/>
                  </a:lnTo>
                  <a:lnTo>
                    <a:pt x="714375" y="209550"/>
                  </a:lnTo>
                  <a:lnTo>
                    <a:pt x="714375" y="261938"/>
                  </a:lnTo>
                  <a:cubicBezTo>
                    <a:pt x="714375" y="290512"/>
                    <a:pt x="695325" y="309563"/>
                    <a:pt x="666750" y="314325"/>
                  </a:cubicBezTo>
                  <a:lnTo>
                    <a:pt x="1076325" y="314325"/>
                  </a:lnTo>
                  <a:cubicBezTo>
                    <a:pt x="1095375" y="309563"/>
                    <a:pt x="1104900" y="304800"/>
                    <a:pt x="1114425" y="295275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2669128" y="5068290"/>
              <a:ext cx="209549" cy="209549"/>
            </a:xfrm>
            <a:custGeom>
              <a:avLst/>
              <a:gdLst>
                <a:gd name="connsiteX0" fmla="*/ 104775 w 209549"/>
                <a:gd name="connsiteY0" fmla="*/ 209550 h 209549"/>
                <a:gd name="connsiteX1" fmla="*/ 209550 w 209549"/>
                <a:gd name="connsiteY1" fmla="*/ 104775 h 209549"/>
                <a:gd name="connsiteX2" fmla="*/ 104775 w 209549"/>
                <a:gd name="connsiteY2" fmla="*/ 0 h 209549"/>
                <a:gd name="connsiteX3" fmla="*/ 0 w 209549"/>
                <a:gd name="connsiteY3" fmla="*/ 104775 h 209549"/>
                <a:gd name="connsiteX4" fmla="*/ 104775 w 209549"/>
                <a:gd name="connsiteY4" fmla="*/ 209550 h 2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49" h="209549">
                  <a:moveTo>
                    <a:pt x="104775" y="209550"/>
                  </a:moveTo>
                  <a:cubicBezTo>
                    <a:pt x="161925" y="209550"/>
                    <a:pt x="209550" y="161925"/>
                    <a:pt x="209550" y="104775"/>
                  </a:cubicBezTo>
                  <a:cubicBezTo>
                    <a:pt x="209550" y="47625"/>
                    <a:pt x="161925" y="0"/>
                    <a:pt x="104775" y="0"/>
                  </a:cubicBezTo>
                  <a:cubicBezTo>
                    <a:pt x="47625" y="0"/>
                    <a:pt x="0" y="47625"/>
                    <a:pt x="0" y="104775"/>
                  </a:cubicBezTo>
                  <a:cubicBezTo>
                    <a:pt x="0" y="161925"/>
                    <a:pt x="47625" y="209550"/>
                    <a:pt x="104775" y="209550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2569116" y="4044352"/>
              <a:ext cx="1438274" cy="1233487"/>
            </a:xfrm>
            <a:custGeom>
              <a:avLst/>
              <a:gdLst>
                <a:gd name="connsiteX0" fmla="*/ 100012 w 1438274"/>
                <a:gd name="connsiteY0" fmla="*/ 614363 h 1233487"/>
                <a:gd name="connsiteX1" fmla="*/ 166687 w 1438274"/>
                <a:gd name="connsiteY1" fmla="*/ 519113 h 1233487"/>
                <a:gd name="connsiteX2" fmla="*/ 200025 w 1438274"/>
                <a:gd name="connsiteY2" fmla="*/ 471488 h 1233487"/>
                <a:gd name="connsiteX3" fmla="*/ 200025 w 1438274"/>
                <a:gd name="connsiteY3" fmla="*/ 257175 h 1233487"/>
                <a:gd name="connsiteX4" fmla="*/ 252412 w 1438274"/>
                <a:gd name="connsiteY4" fmla="*/ 204788 h 1233487"/>
                <a:gd name="connsiteX5" fmla="*/ 304800 w 1438274"/>
                <a:gd name="connsiteY5" fmla="*/ 257175 h 1233487"/>
                <a:gd name="connsiteX6" fmla="*/ 304800 w 1438274"/>
                <a:gd name="connsiteY6" fmla="*/ 461963 h 1233487"/>
                <a:gd name="connsiteX7" fmla="*/ 357188 w 1438274"/>
                <a:gd name="connsiteY7" fmla="*/ 514350 h 1233487"/>
                <a:gd name="connsiteX8" fmla="*/ 566738 w 1438274"/>
                <a:gd name="connsiteY8" fmla="*/ 514350 h 1233487"/>
                <a:gd name="connsiteX9" fmla="*/ 561975 w 1438274"/>
                <a:gd name="connsiteY9" fmla="*/ 514350 h 1233487"/>
                <a:gd name="connsiteX10" fmla="*/ 509587 w 1438274"/>
                <a:gd name="connsiteY10" fmla="*/ 461963 h 1233487"/>
                <a:gd name="connsiteX11" fmla="*/ 561975 w 1438274"/>
                <a:gd name="connsiteY11" fmla="*/ 409575 h 1233487"/>
                <a:gd name="connsiteX12" fmla="*/ 614363 w 1438274"/>
                <a:gd name="connsiteY12" fmla="*/ 409575 h 1233487"/>
                <a:gd name="connsiteX13" fmla="*/ 614363 w 1438274"/>
                <a:gd name="connsiteY13" fmla="*/ 304800 h 1233487"/>
                <a:gd name="connsiteX14" fmla="*/ 561975 w 1438274"/>
                <a:gd name="connsiteY14" fmla="*/ 304800 h 1233487"/>
                <a:gd name="connsiteX15" fmla="*/ 519113 w 1438274"/>
                <a:gd name="connsiteY15" fmla="*/ 280988 h 1233487"/>
                <a:gd name="connsiteX16" fmla="*/ 519113 w 1438274"/>
                <a:gd name="connsiteY16" fmla="*/ 228600 h 1233487"/>
                <a:gd name="connsiteX17" fmla="*/ 561975 w 1438274"/>
                <a:gd name="connsiteY17" fmla="*/ 204788 h 1233487"/>
                <a:gd name="connsiteX18" fmla="*/ 614363 w 1438274"/>
                <a:gd name="connsiteY18" fmla="*/ 204788 h 1233487"/>
                <a:gd name="connsiteX19" fmla="*/ 719138 w 1438274"/>
                <a:gd name="connsiteY19" fmla="*/ 100013 h 1233487"/>
                <a:gd name="connsiteX20" fmla="*/ 1233488 w 1438274"/>
                <a:gd name="connsiteY20" fmla="*/ 100013 h 1233487"/>
                <a:gd name="connsiteX21" fmla="*/ 1338263 w 1438274"/>
                <a:gd name="connsiteY21" fmla="*/ 204788 h 1233487"/>
                <a:gd name="connsiteX22" fmla="*/ 1338263 w 1438274"/>
                <a:gd name="connsiteY22" fmla="*/ 676275 h 1233487"/>
                <a:gd name="connsiteX23" fmla="*/ 1438275 w 1438274"/>
                <a:gd name="connsiteY23" fmla="*/ 762000 h 1233487"/>
                <a:gd name="connsiteX24" fmla="*/ 1438275 w 1438274"/>
                <a:gd name="connsiteY24" fmla="*/ 204788 h 1233487"/>
                <a:gd name="connsiteX25" fmla="*/ 1233488 w 1438274"/>
                <a:gd name="connsiteY25" fmla="*/ 0 h 1233487"/>
                <a:gd name="connsiteX26" fmla="*/ 719138 w 1438274"/>
                <a:gd name="connsiteY26" fmla="*/ 0 h 1233487"/>
                <a:gd name="connsiteX27" fmla="*/ 514350 w 1438274"/>
                <a:gd name="connsiteY27" fmla="*/ 204788 h 1233487"/>
                <a:gd name="connsiteX28" fmla="*/ 514350 w 1438274"/>
                <a:gd name="connsiteY28" fmla="*/ 409575 h 1233487"/>
                <a:gd name="connsiteX29" fmla="*/ 409575 w 1438274"/>
                <a:gd name="connsiteY29" fmla="*/ 409575 h 1233487"/>
                <a:gd name="connsiteX30" fmla="*/ 409575 w 1438274"/>
                <a:gd name="connsiteY30" fmla="*/ 257175 h 1233487"/>
                <a:gd name="connsiteX31" fmla="*/ 257175 w 1438274"/>
                <a:gd name="connsiteY31" fmla="*/ 104775 h 1233487"/>
                <a:gd name="connsiteX32" fmla="*/ 100012 w 1438274"/>
                <a:gd name="connsiteY32" fmla="*/ 257175 h 1233487"/>
                <a:gd name="connsiteX33" fmla="*/ 100012 w 1438274"/>
                <a:gd name="connsiteY33" fmla="*/ 438150 h 1233487"/>
                <a:gd name="connsiteX34" fmla="*/ 0 w 1438274"/>
                <a:gd name="connsiteY34" fmla="*/ 614363 h 1233487"/>
                <a:gd name="connsiteX35" fmla="*/ 0 w 1438274"/>
                <a:gd name="connsiteY35" fmla="*/ 900113 h 1233487"/>
                <a:gd name="connsiteX36" fmla="*/ 104775 w 1438274"/>
                <a:gd name="connsiteY36" fmla="*/ 838200 h 1233487"/>
                <a:gd name="connsiteX37" fmla="*/ 104775 w 1438274"/>
                <a:gd name="connsiteY37" fmla="*/ 614363 h 1233487"/>
                <a:gd name="connsiteX38" fmla="*/ 514350 w 1438274"/>
                <a:gd name="connsiteY38" fmla="*/ 1128713 h 1233487"/>
                <a:gd name="connsiteX39" fmla="*/ 495300 w 1438274"/>
                <a:gd name="connsiteY39" fmla="*/ 1233488 h 1233487"/>
                <a:gd name="connsiteX40" fmla="*/ 766762 w 1438274"/>
                <a:gd name="connsiteY40" fmla="*/ 1233488 h 1233487"/>
                <a:gd name="connsiteX41" fmla="*/ 723900 w 1438274"/>
                <a:gd name="connsiteY41" fmla="*/ 1128713 h 1233487"/>
                <a:gd name="connsiteX42" fmla="*/ 514350 w 1438274"/>
                <a:gd name="connsiteY42" fmla="*/ 1128713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38274" h="1233487">
                  <a:moveTo>
                    <a:pt x="100012" y="614363"/>
                  </a:moveTo>
                  <a:cubicBezTo>
                    <a:pt x="100012" y="571500"/>
                    <a:pt x="128587" y="533400"/>
                    <a:pt x="166687" y="519113"/>
                  </a:cubicBezTo>
                  <a:cubicBezTo>
                    <a:pt x="185738" y="509588"/>
                    <a:pt x="200025" y="490538"/>
                    <a:pt x="200025" y="471488"/>
                  </a:cubicBezTo>
                  <a:lnTo>
                    <a:pt x="200025" y="257175"/>
                  </a:lnTo>
                  <a:cubicBezTo>
                    <a:pt x="200025" y="228600"/>
                    <a:pt x="223837" y="204788"/>
                    <a:pt x="252412" y="204788"/>
                  </a:cubicBezTo>
                  <a:cubicBezTo>
                    <a:pt x="280988" y="204788"/>
                    <a:pt x="304800" y="228600"/>
                    <a:pt x="304800" y="257175"/>
                  </a:cubicBezTo>
                  <a:lnTo>
                    <a:pt x="304800" y="461963"/>
                  </a:lnTo>
                  <a:cubicBezTo>
                    <a:pt x="304800" y="490538"/>
                    <a:pt x="328612" y="514350"/>
                    <a:pt x="357188" y="514350"/>
                  </a:cubicBezTo>
                  <a:lnTo>
                    <a:pt x="566738" y="514350"/>
                  </a:lnTo>
                  <a:lnTo>
                    <a:pt x="561975" y="514350"/>
                  </a:lnTo>
                  <a:cubicBezTo>
                    <a:pt x="533400" y="514350"/>
                    <a:pt x="509587" y="490538"/>
                    <a:pt x="509587" y="461963"/>
                  </a:cubicBezTo>
                  <a:cubicBezTo>
                    <a:pt x="509587" y="433387"/>
                    <a:pt x="533400" y="409575"/>
                    <a:pt x="561975" y="409575"/>
                  </a:cubicBezTo>
                  <a:lnTo>
                    <a:pt x="614363" y="409575"/>
                  </a:lnTo>
                  <a:lnTo>
                    <a:pt x="614363" y="304800"/>
                  </a:lnTo>
                  <a:lnTo>
                    <a:pt x="561975" y="304800"/>
                  </a:lnTo>
                  <a:cubicBezTo>
                    <a:pt x="542925" y="304800"/>
                    <a:pt x="528638" y="295275"/>
                    <a:pt x="519113" y="280988"/>
                  </a:cubicBezTo>
                  <a:cubicBezTo>
                    <a:pt x="509587" y="266700"/>
                    <a:pt x="509587" y="247650"/>
                    <a:pt x="519113" y="228600"/>
                  </a:cubicBezTo>
                  <a:cubicBezTo>
                    <a:pt x="528638" y="214313"/>
                    <a:pt x="542925" y="204788"/>
                    <a:pt x="561975" y="204788"/>
                  </a:cubicBezTo>
                  <a:lnTo>
                    <a:pt x="614363" y="204788"/>
                  </a:lnTo>
                  <a:cubicBezTo>
                    <a:pt x="614363" y="147638"/>
                    <a:pt x="661988" y="100013"/>
                    <a:pt x="719138" y="100013"/>
                  </a:cubicBezTo>
                  <a:lnTo>
                    <a:pt x="1233488" y="100013"/>
                  </a:lnTo>
                  <a:cubicBezTo>
                    <a:pt x="1290638" y="100013"/>
                    <a:pt x="1338263" y="147638"/>
                    <a:pt x="1338263" y="204788"/>
                  </a:cubicBezTo>
                  <a:lnTo>
                    <a:pt x="1338263" y="676275"/>
                  </a:lnTo>
                  <a:cubicBezTo>
                    <a:pt x="1376363" y="700088"/>
                    <a:pt x="1409700" y="728663"/>
                    <a:pt x="1438275" y="762000"/>
                  </a:cubicBezTo>
                  <a:lnTo>
                    <a:pt x="1438275" y="204788"/>
                  </a:lnTo>
                  <a:cubicBezTo>
                    <a:pt x="1438275" y="90488"/>
                    <a:pt x="1347788" y="0"/>
                    <a:pt x="1233488" y="0"/>
                  </a:cubicBezTo>
                  <a:lnTo>
                    <a:pt x="719138" y="0"/>
                  </a:lnTo>
                  <a:cubicBezTo>
                    <a:pt x="604838" y="0"/>
                    <a:pt x="514350" y="90488"/>
                    <a:pt x="514350" y="204788"/>
                  </a:cubicBezTo>
                  <a:lnTo>
                    <a:pt x="514350" y="409575"/>
                  </a:lnTo>
                  <a:lnTo>
                    <a:pt x="409575" y="409575"/>
                  </a:lnTo>
                  <a:lnTo>
                    <a:pt x="409575" y="257175"/>
                  </a:lnTo>
                  <a:cubicBezTo>
                    <a:pt x="409575" y="171450"/>
                    <a:pt x="342900" y="104775"/>
                    <a:pt x="257175" y="104775"/>
                  </a:cubicBezTo>
                  <a:cubicBezTo>
                    <a:pt x="171450" y="100013"/>
                    <a:pt x="100012" y="171450"/>
                    <a:pt x="100012" y="257175"/>
                  </a:cubicBezTo>
                  <a:lnTo>
                    <a:pt x="100012" y="438150"/>
                  </a:lnTo>
                  <a:cubicBezTo>
                    <a:pt x="38100" y="471488"/>
                    <a:pt x="0" y="542925"/>
                    <a:pt x="0" y="614363"/>
                  </a:cubicBezTo>
                  <a:lnTo>
                    <a:pt x="0" y="900113"/>
                  </a:lnTo>
                  <a:cubicBezTo>
                    <a:pt x="28575" y="871537"/>
                    <a:pt x="66675" y="852488"/>
                    <a:pt x="104775" y="838200"/>
                  </a:cubicBezTo>
                  <a:lnTo>
                    <a:pt x="104775" y="614363"/>
                  </a:lnTo>
                  <a:close/>
                  <a:moveTo>
                    <a:pt x="514350" y="1128713"/>
                  </a:moveTo>
                  <a:cubicBezTo>
                    <a:pt x="514350" y="1166813"/>
                    <a:pt x="509587" y="1200150"/>
                    <a:pt x="495300" y="1233488"/>
                  </a:cubicBezTo>
                  <a:lnTo>
                    <a:pt x="766762" y="1233488"/>
                  </a:lnTo>
                  <a:cubicBezTo>
                    <a:pt x="747712" y="1200150"/>
                    <a:pt x="733425" y="1166813"/>
                    <a:pt x="723900" y="1128713"/>
                  </a:cubicBezTo>
                  <a:lnTo>
                    <a:pt x="514350" y="1128713"/>
                  </a:ln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2569116" y="4249139"/>
              <a:ext cx="1433512" cy="1028699"/>
            </a:xfrm>
            <a:custGeom>
              <a:avLst/>
              <a:gdLst>
                <a:gd name="connsiteX0" fmla="*/ 1333500 w 1433512"/>
                <a:gd name="connsiteY0" fmla="*/ 471487 h 1028699"/>
                <a:gd name="connsiteX1" fmla="*/ 1333500 w 1433512"/>
                <a:gd name="connsiteY1" fmla="*/ 542925 h 1028699"/>
                <a:gd name="connsiteX2" fmla="*/ 1385888 w 1433512"/>
                <a:gd name="connsiteY2" fmla="*/ 595313 h 1028699"/>
                <a:gd name="connsiteX3" fmla="*/ 1433513 w 1433512"/>
                <a:gd name="connsiteY3" fmla="*/ 557212 h 1028699"/>
                <a:gd name="connsiteX4" fmla="*/ 1333500 w 1433512"/>
                <a:gd name="connsiteY4" fmla="*/ 471487 h 1028699"/>
                <a:gd name="connsiteX5" fmla="*/ 814388 w 1433512"/>
                <a:gd name="connsiteY5" fmla="*/ 1000125 h 1028699"/>
                <a:gd name="connsiteX6" fmla="*/ 814388 w 1433512"/>
                <a:gd name="connsiteY6" fmla="*/ 947738 h 1028699"/>
                <a:gd name="connsiteX7" fmla="*/ 771525 w 1433512"/>
                <a:gd name="connsiteY7" fmla="*/ 923925 h 1028699"/>
                <a:gd name="connsiteX8" fmla="*/ 728663 w 1433512"/>
                <a:gd name="connsiteY8" fmla="*/ 923925 h 1028699"/>
                <a:gd name="connsiteX9" fmla="*/ 771525 w 1433512"/>
                <a:gd name="connsiteY9" fmla="*/ 1028700 h 1028699"/>
                <a:gd name="connsiteX10" fmla="*/ 776287 w 1433512"/>
                <a:gd name="connsiteY10" fmla="*/ 1028700 h 1028699"/>
                <a:gd name="connsiteX11" fmla="*/ 814388 w 1433512"/>
                <a:gd name="connsiteY11" fmla="*/ 1000125 h 1028699"/>
                <a:gd name="connsiteX12" fmla="*/ 47625 w 1433512"/>
                <a:gd name="connsiteY12" fmla="*/ 771525 h 1028699"/>
                <a:gd name="connsiteX13" fmla="*/ 76200 w 1433512"/>
                <a:gd name="connsiteY13" fmla="*/ 762000 h 1028699"/>
                <a:gd name="connsiteX14" fmla="*/ 100012 w 1433512"/>
                <a:gd name="connsiteY14" fmla="*/ 719138 h 1028699"/>
                <a:gd name="connsiteX15" fmla="*/ 100012 w 1433512"/>
                <a:gd name="connsiteY15" fmla="*/ 633413 h 1028699"/>
                <a:gd name="connsiteX16" fmla="*/ 0 w 1433512"/>
                <a:gd name="connsiteY16" fmla="*/ 695325 h 1028699"/>
                <a:gd name="connsiteX17" fmla="*/ 0 w 1433512"/>
                <a:gd name="connsiteY17" fmla="*/ 719138 h 1028699"/>
                <a:gd name="connsiteX18" fmla="*/ 47625 w 1433512"/>
                <a:gd name="connsiteY18" fmla="*/ 771525 h 1028699"/>
                <a:gd name="connsiteX19" fmla="*/ 461963 w 1433512"/>
                <a:gd name="connsiteY19" fmla="*/ 923925 h 1028699"/>
                <a:gd name="connsiteX20" fmla="*/ 409575 w 1433512"/>
                <a:gd name="connsiteY20" fmla="*/ 976313 h 1028699"/>
                <a:gd name="connsiteX21" fmla="*/ 461963 w 1433512"/>
                <a:gd name="connsiteY21" fmla="*/ 1028700 h 1028699"/>
                <a:gd name="connsiteX22" fmla="*/ 495300 w 1433512"/>
                <a:gd name="connsiteY22" fmla="*/ 1028700 h 1028699"/>
                <a:gd name="connsiteX23" fmla="*/ 514350 w 1433512"/>
                <a:gd name="connsiteY23" fmla="*/ 923925 h 1028699"/>
                <a:gd name="connsiteX24" fmla="*/ 461963 w 1433512"/>
                <a:gd name="connsiteY24" fmla="*/ 923925 h 1028699"/>
                <a:gd name="connsiteX25" fmla="*/ 561975 w 1433512"/>
                <a:gd name="connsiteY25" fmla="*/ 0 h 1028699"/>
                <a:gd name="connsiteX26" fmla="*/ 519113 w 1433512"/>
                <a:gd name="connsiteY26" fmla="*/ 23813 h 1028699"/>
                <a:gd name="connsiteX27" fmla="*/ 519113 w 1433512"/>
                <a:gd name="connsiteY27" fmla="*/ 76200 h 1028699"/>
                <a:gd name="connsiteX28" fmla="*/ 561975 w 1433512"/>
                <a:gd name="connsiteY28" fmla="*/ 100012 h 1028699"/>
                <a:gd name="connsiteX29" fmla="*/ 614363 w 1433512"/>
                <a:gd name="connsiteY29" fmla="*/ 100012 h 1028699"/>
                <a:gd name="connsiteX30" fmla="*/ 614363 w 1433512"/>
                <a:gd name="connsiteY30" fmla="*/ 0 h 1028699"/>
                <a:gd name="connsiteX31" fmla="*/ 561975 w 1433512"/>
                <a:gd name="connsiteY31" fmla="*/ 0 h 1028699"/>
                <a:gd name="connsiteX32" fmla="*/ 614363 w 1433512"/>
                <a:gd name="connsiteY32" fmla="*/ 257175 h 1028699"/>
                <a:gd name="connsiteX33" fmla="*/ 614363 w 1433512"/>
                <a:gd name="connsiteY33" fmla="*/ 204788 h 1028699"/>
                <a:gd name="connsiteX34" fmla="*/ 561975 w 1433512"/>
                <a:gd name="connsiteY34" fmla="*/ 204788 h 1028699"/>
                <a:gd name="connsiteX35" fmla="*/ 509587 w 1433512"/>
                <a:gd name="connsiteY35" fmla="*/ 257175 h 1028699"/>
                <a:gd name="connsiteX36" fmla="*/ 561975 w 1433512"/>
                <a:gd name="connsiteY36" fmla="*/ 309563 h 1028699"/>
                <a:gd name="connsiteX37" fmla="*/ 566738 w 1433512"/>
                <a:gd name="connsiteY37" fmla="*/ 309563 h 1028699"/>
                <a:gd name="connsiteX38" fmla="*/ 614363 w 1433512"/>
                <a:gd name="connsiteY38" fmla="*/ 257175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33512" h="1028699">
                  <a:moveTo>
                    <a:pt x="1333500" y="471487"/>
                  </a:moveTo>
                  <a:lnTo>
                    <a:pt x="1333500" y="542925"/>
                  </a:lnTo>
                  <a:cubicBezTo>
                    <a:pt x="1333500" y="571500"/>
                    <a:pt x="1357313" y="595313"/>
                    <a:pt x="1385888" y="595313"/>
                  </a:cubicBezTo>
                  <a:cubicBezTo>
                    <a:pt x="1409700" y="595313"/>
                    <a:pt x="1428750" y="581025"/>
                    <a:pt x="1433513" y="557212"/>
                  </a:cubicBezTo>
                  <a:cubicBezTo>
                    <a:pt x="1404938" y="519113"/>
                    <a:pt x="1371600" y="490538"/>
                    <a:pt x="1333500" y="471487"/>
                  </a:cubicBezTo>
                  <a:close/>
                  <a:moveTo>
                    <a:pt x="814388" y="1000125"/>
                  </a:moveTo>
                  <a:cubicBezTo>
                    <a:pt x="823913" y="985838"/>
                    <a:pt x="823913" y="966788"/>
                    <a:pt x="814388" y="947738"/>
                  </a:cubicBezTo>
                  <a:cubicBezTo>
                    <a:pt x="804863" y="933450"/>
                    <a:pt x="790575" y="923925"/>
                    <a:pt x="771525" y="923925"/>
                  </a:cubicBezTo>
                  <a:lnTo>
                    <a:pt x="728663" y="923925"/>
                  </a:lnTo>
                  <a:cubicBezTo>
                    <a:pt x="738188" y="957263"/>
                    <a:pt x="752475" y="995363"/>
                    <a:pt x="771525" y="1028700"/>
                  </a:cubicBezTo>
                  <a:lnTo>
                    <a:pt x="776287" y="1028700"/>
                  </a:lnTo>
                  <a:cubicBezTo>
                    <a:pt x="785813" y="1028700"/>
                    <a:pt x="804863" y="1019175"/>
                    <a:pt x="814388" y="1000125"/>
                  </a:cubicBezTo>
                  <a:close/>
                  <a:moveTo>
                    <a:pt x="47625" y="771525"/>
                  </a:moveTo>
                  <a:cubicBezTo>
                    <a:pt x="57150" y="771525"/>
                    <a:pt x="71437" y="766763"/>
                    <a:pt x="76200" y="762000"/>
                  </a:cubicBezTo>
                  <a:cubicBezTo>
                    <a:pt x="95250" y="752475"/>
                    <a:pt x="100012" y="733425"/>
                    <a:pt x="100012" y="719138"/>
                  </a:cubicBezTo>
                  <a:lnTo>
                    <a:pt x="100012" y="633413"/>
                  </a:lnTo>
                  <a:cubicBezTo>
                    <a:pt x="61912" y="647700"/>
                    <a:pt x="28575" y="666750"/>
                    <a:pt x="0" y="695325"/>
                  </a:cubicBezTo>
                  <a:lnTo>
                    <a:pt x="0" y="719138"/>
                  </a:lnTo>
                  <a:cubicBezTo>
                    <a:pt x="0" y="747713"/>
                    <a:pt x="23813" y="771525"/>
                    <a:pt x="47625" y="771525"/>
                  </a:cubicBezTo>
                  <a:close/>
                  <a:moveTo>
                    <a:pt x="461963" y="923925"/>
                  </a:moveTo>
                  <a:cubicBezTo>
                    <a:pt x="433387" y="923925"/>
                    <a:pt x="409575" y="947738"/>
                    <a:pt x="409575" y="976313"/>
                  </a:cubicBezTo>
                  <a:cubicBezTo>
                    <a:pt x="409575" y="1004888"/>
                    <a:pt x="433387" y="1028700"/>
                    <a:pt x="461963" y="1028700"/>
                  </a:cubicBezTo>
                  <a:lnTo>
                    <a:pt x="495300" y="1028700"/>
                  </a:lnTo>
                  <a:cubicBezTo>
                    <a:pt x="504825" y="995363"/>
                    <a:pt x="514350" y="962025"/>
                    <a:pt x="514350" y="923925"/>
                  </a:cubicBezTo>
                  <a:lnTo>
                    <a:pt x="461963" y="923925"/>
                  </a:lnTo>
                  <a:close/>
                  <a:moveTo>
                    <a:pt x="561975" y="0"/>
                  </a:moveTo>
                  <a:cubicBezTo>
                    <a:pt x="542925" y="0"/>
                    <a:pt x="528638" y="9525"/>
                    <a:pt x="519113" y="23813"/>
                  </a:cubicBezTo>
                  <a:cubicBezTo>
                    <a:pt x="509587" y="38100"/>
                    <a:pt x="509587" y="57150"/>
                    <a:pt x="519113" y="76200"/>
                  </a:cubicBezTo>
                  <a:cubicBezTo>
                    <a:pt x="528638" y="90488"/>
                    <a:pt x="542925" y="100012"/>
                    <a:pt x="561975" y="100012"/>
                  </a:cubicBezTo>
                  <a:lnTo>
                    <a:pt x="614363" y="100012"/>
                  </a:lnTo>
                  <a:lnTo>
                    <a:pt x="614363" y="0"/>
                  </a:lnTo>
                  <a:lnTo>
                    <a:pt x="561975" y="0"/>
                  </a:lnTo>
                  <a:close/>
                  <a:moveTo>
                    <a:pt x="614363" y="257175"/>
                  </a:moveTo>
                  <a:lnTo>
                    <a:pt x="614363" y="204788"/>
                  </a:lnTo>
                  <a:lnTo>
                    <a:pt x="561975" y="204788"/>
                  </a:lnTo>
                  <a:cubicBezTo>
                    <a:pt x="533400" y="204788"/>
                    <a:pt x="509587" y="228600"/>
                    <a:pt x="509587" y="257175"/>
                  </a:cubicBezTo>
                  <a:cubicBezTo>
                    <a:pt x="509587" y="285750"/>
                    <a:pt x="533400" y="309563"/>
                    <a:pt x="561975" y="309563"/>
                  </a:cubicBezTo>
                  <a:lnTo>
                    <a:pt x="566738" y="309563"/>
                  </a:lnTo>
                  <a:cubicBezTo>
                    <a:pt x="595313" y="304800"/>
                    <a:pt x="614363" y="285750"/>
                    <a:pt x="614363" y="257175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图形 30"/>
          <p:cNvSpPr/>
          <p:nvPr/>
        </p:nvSpPr>
        <p:spPr>
          <a:xfrm>
            <a:off x="11146741" y="2069028"/>
            <a:ext cx="286470" cy="327364"/>
          </a:xfrm>
          <a:custGeom>
            <a:avLst/>
            <a:gdLst>
              <a:gd name="connsiteX0" fmla="*/ 653830 w 1483434"/>
              <a:gd name="connsiteY0" fmla="*/ 983970 h 1695198"/>
              <a:gd name="connsiteX1" fmla="*/ 613886 w 1483434"/>
              <a:gd name="connsiteY1" fmla="*/ 946206 h 1695198"/>
              <a:gd name="connsiteX2" fmla="*/ 361605 w 1483434"/>
              <a:gd name="connsiteY2" fmla="*/ 946206 h 1695198"/>
              <a:gd name="connsiteX3" fmla="*/ 321659 w 1483434"/>
              <a:gd name="connsiteY3" fmla="*/ 983970 h 1695198"/>
              <a:gd name="connsiteX4" fmla="*/ 361605 w 1483434"/>
              <a:gd name="connsiteY4" fmla="*/ 1023833 h 1695198"/>
              <a:gd name="connsiteX5" fmla="*/ 613886 w 1483434"/>
              <a:gd name="connsiteY5" fmla="*/ 1023833 h 1695198"/>
              <a:gd name="connsiteX6" fmla="*/ 653830 w 1483434"/>
              <a:gd name="connsiteY6" fmla="*/ 983970 h 1695198"/>
              <a:gd name="connsiteX7" fmla="*/ 653830 w 1483434"/>
              <a:gd name="connsiteY7" fmla="*/ 983970 h 1695198"/>
              <a:gd name="connsiteX8" fmla="*/ 1120553 w 1483434"/>
              <a:gd name="connsiteY8" fmla="*/ 883265 h 1695198"/>
              <a:gd name="connsiteX9" fmla="*/ 1120553 w 1483434"/>
              <a:gd name="connsiteY9" fmla="*/ 883265 h 1695198"/>
              <a:gd name="connsiteX10" fmla="*/ 964978 w 1483434"/>
              <a:gd name="connsiteY10" fmla="*/ 818227 h 1695198"/>
              <a:gd name="connsiteX11" fmla="*/ 809404 w 1483434"/>
              <a:gd name="connsiteY11" fmla="*/ 883265 h 1695198"/>
              <a:gd name="connsiteX12" fmla="*/ 744232 w 1483434"/>
              <a:gd name="connsiteY12" fmla="*/ 1038519 h 1695198"/>
              <a:gd name="connsiteX13" fmla="*/ 761051 w 1483434"/>
              <a:gd name="connsiteY13" fmla="*/ 1122439 h 1695198"/>
              <a:gd name="connsiteX14" fmla="*/ 622295 w 1483434"/>
              <a:gd name="connsiteY14" fmla="*/ 1365810 h 1695198"/>
              <a:gd name="connsiteX15" fmla="*/ 615989 w 1483434"/>
              <a:gd name="connsiteY15" fmla="*/ 1397280 h 1695198"/>
              <a:gd name="connsiteX16" fmla="*/ 664342 w 1483434"/>
              <a:gd name="connsiteY16" fmla="*/ 1424555 h 1695198"/>
              <a:gd name="connsiteX17" fmla="*/ 773664 w 1483434"/>
              <a:gd name="connsiteY17" fmla="*/ 1395182 h 1695198"/>
              <a:gd name="connsiteX18" fmla="*/ 803098 w 1483434"/>
              <a:gd name="connsiteY18" fmla="*/ 1506377 h 1695198"/>
              <a:gd name="connsiteX19" fmla="*/ 822019 w 1483434"/>
              <a:gd name="connsiteY19" fmla="*/ 1529454 h 1695198"/>
              <a:gd name="connsiteX20" fmla="*/ 874578 w 1483434"/>
              <a:gd name="connsiteY20" fmla="*/ 1514769 h 1695198"/>
              <a:gd name="connsiteX21" fmla="*/ 964978 w 1483434"/>
              <a:gd name="connsiteY21" fmla="*/ 1359515 h 1695198"/>
              <a:gd name="connsiteX22" fmla="*/ 1053278 w 1483434"/>
              <a:gd name="connsiteY22" fmla="*/ 1512670 h 1695198"/>
              <a:gd name="connsiteX23" fmla="*/ 1078506 w 1483434"/>
              <a:gd name="connsiteY23" fmla="*/ 1533651 h 1695198"/>
              <a:gd name="connsiteX24" fmla="*/ 1126859 w 1483434"/>
              <a:gd name="connsiteY24" fmla="*/ 1506377 h 1695198"/>
              <a:gd name="connsiteX25" fmla="*/ 1156291 w 1483434"/>
              <a:gd name="connsiteY25" fmla="*/ 1395182 h 1695198"/>
              <a:gd name="connsiteX26" fmla="*/ 1265615 w 1483434"/>
              <a:gd name="connsiteY26" fmla="*/ 1424555 h 1695198"/>
              <a:gd name="connsiteX27" fmla="*/ 1295047 w 1483434"/>
              <a:gd name="connsiteY27" fmla="*/ 1420358 h 1695198"/>
              <a:gd name="connsiteX28" fmla="*/ 1309763 w 1483434"/>
              <a:gd name="connsiteY28" fmla="*/ 1367907 h 1695198"/>
              <a:gd name="connsiteX29" fmla="*/ 1168906 w 1483434"/>
              <a:gd name="connsiteY29" fmla="*/ 1124538 h 1695198"/>
              <a:gd name="connsiteX30" fmla="*/ 1185725 w 1483434"/>
              <a:gd name="connsiteY30" fmla="*/ 1040617 h 1695198"/>
              <a:gd name="connsiteX31" fmla="*/ 1120553 w 1483434"/>
              <a:gd name="connsiteY31" fmla="*/ 883265 h 1695198"/>
              <a:gd name="connsiteX32" fmla="*/ 1120553 w 1483434"/>
              <a:gd name="connsiteY32" fmla="*/ 883265 h 1695198"/>
              <a:gd name="connsiteX33" fmla="*/ 931341 w 1483434"/>
              <a:gd name="connsiteY33" fmla="*/ 1260909 h 1695198"/>
              <a:gd name="connsiteX34" fmla="*/ 931341 w 1483434"/>
              <a:gd name="connsiteY34" fmla="*/ 1260909 h 1695198"/>
              <a:gd name="connsiteX35" fmla="*/ 855657 w 1483434"/>
              <a:gd name="connsiteY35" fmla="*/ 1393083 h 1695198"/>
              <a:gd name="connsiteX36" fmla="*/ 838838 w 1483434"/>
              <a:gd name="connsiteY36" fmla="*/ 1336437 h 1695198"/>
              <a:gd name="connsiteX37" fmla="*/ 790483 w 1483434"/>
              <a:gd name="connsiteY37" fmla="*/ 1309163 h 1695198"/>
              <a:gd name="connsiteX38" fmla="*/ 790483 w 1483434"/>
              <a:gd name="connsiteY38" fmla="*/ 1309163 h 1695198"/>
              <a:gd name="connsiteX39" fmla="*/ 733720 w 1483434"/>
              <a:gd name="connsiteY39" fmla="*/ 1323848 h 1695198"/>
              <a:gd name="connsiteX40" fmla="*/ 807301 w 1483434"/>
              <a:gd name="connsiteY40" fmla="*/ 1195871 h 1695198"/>
              <a:gd name="connsiteX41" fmla="*/ 807301 w 1483434"/>
              <a:gd name="connsiteY41" fmla="*/ 1195871 h 1695198"/>
              <a:gd name="connsiteX42" fmla="*/ 929238 w 1483434"/>
              <a:gd name="connsiteY42" fmla="*/ 1258811 h 1695198"/>
              <a:gd name="connsiteX43" fmla="*/ 929238 w 1483434"/>
              <a:gd name="connsiteY43" fmla="*/ 1258811 h 1695198"/>
              <a:gd name="connsiteX44" fmla="*/ 929238 w 1483434"/>
              <a:gd name="connsiteY44" fmla="*/ 1258811 h 1695198"/>
              <a:gd name="connsiteX45" fmla="*/ 931341 w 1483434"/>
              <a:gd name="connsiteY45" fmla="*/ 1260909 h 1695198"/>
              <a:gd name="connsiteX46" fmla="*/ 931341 w 1483434"/>
              <a:gd name="connsiteY46" fmla="*/ 1260909 h 1695198"/>
              <a:gd name="connsiteX47" fmla="*/ 847247 w 1483434"/>
              <a:gd name="connsiteY47" fmla="*/ 1118244 h 1695198"/>
              <a:gd name="connsiteX48" fmla="*/ 847247 w 1483434"/>
              <a:gd name="connsiteY48" fmla="*/ 1118244 h 1695198"/>
              <a:gd name="connsiteX49" fmla="*/ 845144 w 1483434"/>
              <a:gd name="connsiteY49" fmla="*/ 1116146 h 1695198"/>
              <a:gd name="connsiteX50" fmla="*/ 845144 w 1483434"/>
              <a:gd name="connsiteY50" fmla="*/ 1116146 h 1695198"/>
              <a:gd name="connsiteX51" fmla="*/ 822019 w 1483434"/>
              <a:gd name="connsiteY51" fmla="*/ 1038519 h 1695198"/>
              <a:gd name="connsiteX52" fmla="*/ 864066 w 1483434"/>
              <a:gd name="connsiteY52" fmla="*/ 937814 h 1695198"/>
              <a:gd name="connsiteX53" fmla="*/ 964978 w 1483434"/>
              <a:gd name="connsiteY53" fmla="*/ 895854 h 1695198"/>
              <a:gd name="connsiteX54" fmla="*/ 1065891 w 1483434"/>
              <a:gd name="connsiteY54" fmla="*/ 937814 h 1695198"/>
              <a:gd name="connsiteX55" fmla="*/ 1107938 w 1483434"/>
              <a:gd name="connsiteY55" fmla="*/ 1038519 h 1695198"/>
              <a:gd name="connsiteX56" fmla="*/ 1067994 w 1483434"/>
              <a:gd name="connsiteY56" fmla="*/ 1137125 h 1695198"/>
              <a:gd name="connsiteX57" fmla="*/ 1065891 w 1483434"/>
              <a:gd name="connsiteY57" fmla="*/ 1139223 h 1695198"/>
              <a:gd name="connsiteX58" fmla="*/ 847247 w 1483434"/>
              <a:gd name="connsiteY58" fmla="*/ 1118244 h 1695198"/>
              <a:gd name="connsiteX59" fmla="*/ 847247 w 1483434"/>
              <a:gd name="connsiteY59" fmla="*/ 1118244 h 1695198"/>
              <a:gd name="connsiteX60" fmla="*/ 1196237 w 1483434"/>
              <a:gd name="connsiteY60" fmla="*/ 1323848 h 1695198"/>
              <a:gd name="connsiteX61" fmla="*/ 1196237 w 1483434"/>
              <a:gd name="connsiteY61" fmla="*/ 1323848 h 1695198"/>
              <a:gd name="connsiteX62" fmla="*/ 1139472 w 1483434"/>
              <a:gd name="connsiteY62" fmla="*/ 1307064 h 1695198"/>
              <a:gd name="connsiteX63" fmla="*/ 1091119 w 1483434"/>
              <a:gd name="connsiteY63" fmla="*/ 1334339 h 1695198"/>
              <a:gd name="connsiteX64" fmla="*/ 1076403 w 1483434"/>
              <a:gd name="connsiteY64" fmla="*/ 1390987 h 1695198"/>
              <a:gd name="connsiteX65" fmla="*/ 1000719 w 1483434"/>
              <a:gd name="connsiteY65" fmla="*/ 1258811 h 1695198"/>
              <a:gd name="connsiteX66" fmla="*/ 998616 w 1483434"/>
              <a:gd name="connsiteY66" fmla="*/ 1254615 h 1695198"/>
              <a:gd name="connsiteX67" fmla="*/ 998616 w 1483434"/>
              <a:gd name="connsiteY67" fmla="*/ 1254615 h 1695198"/>
              <a:gd name="connsiteX68" fmla="*/ 998616 w 1483434"/>
              <a:gd name="connsiteY68" fmla="*/ 1254615 h 1695198"/>
              <a:gd name="connsiteX69" fmla="*/ 1000719 w 1483434"/>
              <a:gd name="connsiteY69" fmla="*/ 1254615 h 1695198"/>
              <a:gd name="connsiteX70" fmla="*/ 1000719 w 1483434"/>
              <a:gd name="connsiteY70" fmla="*/ 1254615 h 1695198"/>
              <a:gd name="connsiteX71" fmla="*/ 1120553 w 1483434"/>
              <a:gd name="connsiteY71" fmla="*/ 1193773 h 1695198"/>
              <a:gd name="connsiteX72" fmla="*/ 1120553 w 1483434"/>
              <a:gd name="connsiteY72" fmla="*/ 1193773 h 1695198"/>
              <a:gd name="connsiteX73" fmla="*/ 1196237 w 1483434"/>
              <a:gd name="connsiteY73" fmla="*/ 1323848 h 1695198"/>
              <a:gd name="connsiteX74" fmla="*/ 1196237 w 1483434"/>
              <a:gd name="connsiteY74" fmla="*/ 1323848 h 1695198"/>
              <a:gd name="connsiteX75" fmla="*/ 1465337 w 1483434"/>
              <a:gd name="connsiteY75" fmla="*/ 493034 h 1695198"/>
              <a:gd name="connsiteX76" fmla="*/ 1465337 w 1483434"/>
              <a:gd name="connsiteY76" fmla="*/ 493034 h 1695198"/>
              <a:gd name="connsiteX77" fmla="*/ 994410 w 1483434"/>
              <a:gd name="connsiteY77" fmla="*/ 18882 h 1695198"/>
              <a:gd name="connsiteX78" fmla="*/ 948160 w 1483434"/>
              <a:gd name="connsiteY78" fmla="*/ 0 h 1695198"/>
              <a:gd name="connsiteX79" fmla="*/ 174496 w 1483434"/>
              <a:gd name="connsiteY79" fmla="*/ 0 h 1695198"/>
              <a:gd name="connsiteX80" fmla="*/ 50456 w 1483434"/>
              <a:gd name="connsiteY80" fmla="*/ 50352 h 1695198"/>
              <a:gd name="connsiteX81" fmla="*/ 0 w 1483434"/>
              <a:gd name="connsiteY81" fmla="*/ 174136 h 1695198"/>
              <a:gd name="connsiteX82" fmla="*/ 0 w 1483434"/>
              <a:gd name="connsiteY82" fmla="*/ 1521062 h 1695198"/>
              <a:gd name="connsiteX83" fmla="*/ 50456 w 1483434"/>
              <a:gd name="connsiteY83" fmla="*/ 1644846 h 1695198"/>
              <a:gd name="connsiteX84" fmla="*/ 50456 w 1483434"/>
              <a:gd name="connsiteY84" fmla="*/ 1644846 h 1695198"/>
              <a:gd name="connsiteX85" fmla="*/ 50456 w 1483434"/>
              <a:gd name="connsiteY85" fmla="*/ 1644846 h 1695198"/>
              <a:gd name="connsiteX86" fmla="*/ 174496 w 1483434"/>
              <a:gd name="connsiteY86" fmla="*/ 1695199 h 1695198"/>
              <a:gd name="connsiteX87" fmla="*/ 1309763 w 1483434"/>
              <a:gd name="connsiteY87" fmla="*/ 1695199 h 1695198"/>
              <a:gd name="connsiteX88" fmla="*/ 1431699 w 1483434"/>
              <a:gd name="connsiteY88" fmla="*/ 1644846 h 1695198"/>
              <a:gd name="connsiteX89" fmla="*/ 1431699 w 1483434"/>
              <a:gd name="connsiteY89" fmla="*/ 1644846 h 1695198"/>
              <a:gd name="connsiteX90" fmla="*/ 1431699 w 1483434"/>
              <a:gd name="connsiteY90" fmla="*/ 1644846 h 1695198"/>
              <a:gd name="connsiteX91" fmla="*/ 1482156 w 1483434"/>
              <a:gd name="connsiteY91" fmla="*/ 1521062 h 1695198"/>
              <a:gd name="connsiteX92" fmla="*/ 1482156 w 1483434"/>
              <a:gd name="connsiteY92" fmla="*/ 537093 h 1695198"/>
              <a:gd name="connsiteX93" fmla="*/ 1465337 w 1483434"/>
              <a:gd name="connsiteY93" fmla="*/ 493034 h 1695198"/>
              <a:gd name="connsiteX94" fmla="*/ 1465337 w 1483434"/>
              <a:gd name="connsiteY94" fmla="*/ 493034 h 1695198"/>
              <a:gd name="connsiteX95" fmla="*/ 986001 w 1483434"/>
              <a:gd name="connsiteY95" fmla="*/ 197214 h 1695198"/>
              <a:gd name="connsiteX96" fmla="*/ 986001 w 1483434"/>
              <a:gd name="connsiteY96" fmla="*/ 197214 h 1695198"/>
              <a:gd name="connsiteX97" fmla="*/ 1288740 w 1483434"/>
              <a:gd name="connsiteY97" fmla="*/ 499328 h 1695198"/>
              <a:gd name="connsiteX98" fmla="*/ 1057482 w 1483434"/>
              <a:gd name="connsiteY98" fmla="*/ 499328 h 1695198"/>
              <a:gd name="connsiteX99" fmla="*/ 1007025 w 1483434"/>
              <a:gd name="connsiteY99" fmla="*/ 478348 h 1695198"/>
              <a:gd name="connsiteX100" fmla="*/ 1004922 w 1483434"/>
              <a:gd name="connsiteY100" fmla="*/ 476250 h 1695198"/>
              <a:gd name="connsiteX101" fmla="*/ 986001 w 1483434"/>
              <a:gd name="connsiteY101" fmla="*/ 427996 h 1695198"/>
              <a:gd name="connsiteX102" fmla="*/ 986001 w 1483434"/>
              <a:gd name="connsiteY102" fmla="*/ 197214 h 1695198"/>
              <a:gd name="connsiteX103" fmla="*/ 986001 w 1483434"/>
              <a:gd name="connsiteY103" fmla="*/ 197214 h 1695198"/>
              <a:gd name="connsiteX104" fmla="*/ 1356015 w 1483434"/>
              <a:gd name="connsiteY104" fmla="*/ 1521062 h 1695198"/>
              <a:gd name="connsiteX105" fmla="*/ 1356015 w 1483434"/>
              <a:gd name="connsiteY105" fmla="*/ 1521062 h 1695198"/>
              <a:gd name="connsiteX106" fmla="*/ 1343402 w 1483434"/>
              <a:gd name="connsiteY106" fmla="*/ 1552534 h 1695198"/>
              <a:gd name="connsiteX107" fmla="*/ 1311865 w 1483434"/>
              <a:gd name="connsiteY107" fmla="*/ 1567220 h 1695198"/>
              <a:gd name="connsiteX108" fmla="*/ 176597 w 1483434"/>
              <a:gd name="connsiteY108" fmla="*/ 1567220 h 1695198"/>
              <a:gd name="connsiteX109" fmla="*/ 145062 w 1483434"/>
              <a:gd name="connsiteY109" fmla="*/ 1552534 h 1695198"/>
              <a:gd name="connsiteX110" fmla="*/ 132449 w 1483434"/>
              <a:gd name="connsiteY110" fmla="*/ 1521062 h 1695198"/>
              <a:gd name="connsiteX111" fmla="*/ 132449 w 1483434"/>
              <a:gd name="connsiteY111" fmla="*/ 174136 h 1695198"/>
              <a:gd name="connsiteX112" fmla="*/ 145062 w 1483434"/>
              <a:gd name="connsiteY112" fmla="*/ 142665 h 1695198"/>
              <a:gd name="connsiteX113" fmla="*/ 176597 w 1483434"/>
              <a:gd name="connsiteY113" fmla="*/ 130077 h 1695198"/>
              <a:gd name="connsiteX114" fmla="*/ 910317 w 1483434"/>
              <a:gd name="connsiteY114" fmla="*/ 130077 h 1695198"/>
              <a:gd name="connsiteX115" fmla="*/ 910317 w 1483434"/>
              <a:gd name="connsiteY115" fmla="*/ 425898 h 1695198"/>
              <a:gd name="connsiteX116" fmla="*/ 952363 w 1483434"/>
              <a:gd name="connsiteY116" fmla="*/ 528701 h 1695198"/>
              <a:gd name="connsiteX117" fmla="*/ 956569 w 1483434"/>
              <a:gd name="connsiteY117" fmla="*/ 532896 h 1695198"/>
              <a:gd name="connsiteX118" fmla="*/ 1061687 w 1483434"/>
              <a:gd name="connsiteY118" fmla="*/ 576954 h 1695198"/>
              <a:gd name="connsiteX119" fmla="*/ 1360221 w 1483434"/>
              <a:gd name="connsiteY119" fmla="*/ 576954 h 1695198"/>
              <a:gd name="connsiteX120" fmla="*/ 1360221 w 1483434"/>
              <a:gd name="connsiteY120" fmla="*/ 1521062 h 1695198"/>
              <a:gd name="connsiteX121" fmla="*/ 1356015 w 1483434"/>
              <a:gd name="connsiteY121" fmla="*/ 1521062 h 1695198"/>
              <a:gd name="connsiteX122" fmla="*/ 361605 w 1483434"/>
              <a:gd name="connsiteY122" fmla="*/ 669267 h 1695198"/>
              <a:gd name="connsiteX123" fmla="*/ 361605 w 1483434"/>
              <a:gd name="connsiteY123" fmla="*/ 669267 h 1695198"/>
              <a:gd name="connsiteX124" fmla="*/ 361605 w 1483434"/>
              <a:gd name="connsiteY124" fmla="*/ 669267 h 1695198"/>
              <a:gd name="connsiteX125" fmla="*/ 359502 w 1483434"/>
              <a:gd name="connsiteY125" fmla="*/ 669267 h 1695198"/>
              <a:gd name="connsiteX126" fmla="*/ 359502 w 1483434"/>
              <a:gd name="connsiteY126" fmla="*/ 669267 h 1695198"/>
              <a:gd name="connsiteX127" fmla="*/ 359502 w 1483434"/>
              <a:gd name="connsiteY127" fmla="*/ 669267 h 1695198"/>
              <a:gd name="connsiteX128" fmla="*/ 359502 w 1483434"/>
              <a:gd name="connsiteY128" fmla="*/ 669267 h 1695198"/>
              <a:gd name="connsiteX129" fmla="*/ 359502 w 1483434"/>
              <a:gd name="connsiteY129" fmla="*/ 669267 h 1695198"/>
              <a:gd name="connsiteX130" fmla="*/ 359502 w 1483434"/>
              <a:gd name="connsiteY130" fmla="*/ 669267 h 1695198"/>
              <a:gd name="connsiteX131" fmla="*/ 359502 w 1483434"/>
              <a:gd name="connsiteY131" fmla="*/ 669267 h 1695198"/>
              <a:gd name="connsiteX132" fmla="*/ 359502 w 1483434"/>
              <a:gd name="connsiteY132" fmla="*/ 669267 h 1695198"/>
              <a:gd name="connsiteX133" fmla="*/ 359502 w 1483434"/>
              <a:gd name="connsiteY133" fmla="*/ 669267 h 1695198"/>
              <a:gd name="connsiteX134" fmla="*/ 359502 w 1483434"/>
              <a:gd name="connsiteY134" fmla="*/ 669267 h 1695198"/>
              <a:gd name="connsiteX135" fmla="*/ 359502 w 1483434"/>
              <a:gd name="connsiteY135" fmla="*/ 669267 h 1695198"/>
              <a:gd name="connsiteX136" fmla="*/ 359502 w 1483434"/>
              <a:gd name="connsiteY136" fmla="*/ 669267 h 1695198"/>
              <a:gd name="connsiteX137" fmla="*/ 359502 w 1483434"/>
              <a:gd name="connsiteY137" fmla="*/ 669267 h 1695198"/>
              <a:gd name="connsiteX138" fmla="*/ 359502 w 1483434"/>
              <a:gd name="connsiteY138" fmla="*/ 669267 h 1695198"/>
              <a:gd name="connsiteX139" fmla="*/ 359502 w 1483434"/>
              <a:gd name="connsiteY139" fmla="*/ 669267 h 1695198"/>
              <a:gd name="connsiteX140" fmla="*/ 359502 w 1483434"/>
              <a:gd name="connsiteY140" fmla="*/ 669267 h 1695198"/>
              <a:gd name="connsiteX141" fmla="*/ 359502 w 1483434"/>
              <a:gd name="connsiteY141" fmla="*/ 669267 h 1695198"/>
              <a:gd name="connsiteX142" fmla="*/ 359502 w 1483434"/>
              <a:gd name="connsiteY142" fmla="*/ 669267 h 1695198"/>
              <a:gd name="connsiteX143" fmla="*/ 359502 w 1483434"/>
              <a:gd name="connsiteY143" fmla="*/ 669267 h 1695198"/>
              <a:gd name="connsiteX144" fmla="*/ 359502 w 1483434"/>
              <a:gd name="connsiteY144" fmla="*/ 669267 h 1695198"/>
              <a:gd name="connsiteX145" fmla="*/ 359502 w 1483434"/>
              <a:gd name="connsiteY145" fmla="*/ 669267 h 1695198"/>
              <a:gd name="connsiteX146" fmla="*/ 359502 w 1483434"/>
              <a:gd name="connsiteY146" fmla="*/ 669267 h 1695198"/>
              <a:gd name="connsiteX147" fmla="*/ 359502 w 1483434"/>
              <a:gd name="connsiteY147" fmla="*/ 669267 h 1695198"/>
              <a:gd name="connsiteX148" fmla="*/ 359502 w 1483434"/>
              <a:gd name="connsiteY148" fmla="*/ 669267 h 1695198"/>
              <a:gd name="connsiteX149" fmla="*/ 359502 w 1483434"/>
              <a:gd name="connsiteY149" fmla="*/ 671365 h 1695198"/>
              <a:gd name="connsiteX150" fmla="*/ 359502 w 1483434"/>
              <a:gd name="connsiteY150" fmla="*/ 671365 h 1695198"/>
              <a:gd name="connsiteX151" fmla="*/ 359502 w 1483434"/>
              <a:gd name="connsiteY151" fmla="*/ 671365 h 1695198"/>
              <a:gd name="connsiteX152" fmla="*/ 359502 w 1483434"/>
              <a:gd name="connsiteY152" fmla="*/ 671365 h 1695198"/>
              <a:gd name="connsiteX153" fmla="*/ 357399 w 1483434"/>
              <a:gd name="connsiteY153" fmla="*/ 671365 h 1695198"/>
              <a:gd name="connsiteX154" fmla="*/ 357399 w 1483434"/>
              <a:gd name="connsiteY154" fmla="*/ 671365 h 1695198"/>
              <a:gd name="connsiteX155" fmla="*/ 357399 w 1483434"/>
              <a:gd name="connsiteY155" fmla="*/ 671365 h 1695198"/>
              <a:gd name="connsiteX156" fmla="*/ 357399 w 1483434"/>
              <a:gd name="connsiteY156" fmla="*/ 671365 h 1695198"/>
              <a:gd name="connsiteX157" fmla="*/ 357399 w 1483434"/>
              <a:gd name="connsiteY157" fmla="*/ 671365 h 1695198"/>
              <a:gd name="connsiteX158" fmla="*/ 357399 w 1483434"/>
              <a:gd name="connsiteY158" fmla="*/ 671365 h 1695198"/>
              <a:gd name="connsiteX159" fmla="*/ 357399 w 1483434"/>
              <a:gd name="connsiteY159" fmla="*/ 671365 h 1695198"/>
              <a:gd name="connsiteX160" fmla="*/ 357399 w 1483434"/>
              <a:gd name="connsiteY160" fmla="*/ 671365 h 1695198"/>
              <a:gd name="connsiteX161" fmla="*/ 357399 w 1483434"/>
              <a:gd name="connsiteY161" fmla="*/ 671365 h 1695198"/>
              <a:gd name="connsiteX162" fmla="*/ 357399 w 1483434"/>
              <a:gd name="connsiteY162" fmla="*/ 671365 h 1695198"/>
              <a:gd name="connsiteX163" fmla="*/ 357399 w 1483434"/>
              <a:gd name="connsiteY163" fmla="*/ 671365 h 1695198"/>
              <a:gd name="connsiteX164" fmla="*/ 357399 w 1483434"/>
              <a:gd name="connsiteY164" fmla="*/ 671365 h 1695198"/>
              <a:gd name="connsiteX165" fmla="*/ 357399 w 1483434"/>
              <a:gd name="connsiteY165" fmla="*/ 671365 h 1695198"/>
              <a:gd name="connsiteX166" fmla="*/ 357399 w 1483434"/>
              <a:gd name="connsiteY166" fmla="*/ 671365 h 1695198"/>
              <a:gd name="connsiteX167" fmla="*/ 357399 w 1483434"/>
              <a:gd name="connsiteY167" fmla="*/ 671365 h 1695198"/>
              <a:gd name="connsiteX168" fmla="*/ 357399 w 1483434"/>
              <a:gd name="connsiteY168" fmla="*/ 673464 h 1695198"/>
              <a:gd name="connsiteX169" fmla="*/ 357399 w 1483434"/>
              <a:gd name="connsiteY169" fmla="*/ 673464 h 1695198"/>
              <a:gd name="connsiteX170" fmla="*/ 357399 w 1483434"/>
              <a:gd name="connsiteY170" fmla="*/ 673464 h 1695198"/>
              <a:gd name="connsiteX171" fmla="*/ 357399 w 1483434"/>
              <a:gd name="connsiteY171" fmla="*/ 673464 h 1695198"/>
              <a:gd name="connsiteX172" fmla="*/ 355296 w 1483434"/>
              <a:gd name="connsiteY172" fmla="*/ 673464 h 1695198"/>
              <a:gd name="connsiteX173" fmla="*/ 355296 w 1483434"/>
              <a:gd name="connsiteY173" fmla="*/ 673464 h 1695198"/>
              <a:gd name="connsiteX174" fmla="*/ 355296 w 1483434"/>
              <a:gd name="connsiteY174" fmla="*/ 673464 h 1695198"/>
              <a:gd name="connsiteX175" fmla="*/ 355296 w 1483434"/>
              <a:gd name="connsiteY175" fmla="*/ 673464 h 1695198"/>
              <a:gd name="connsiteX176" fmla="*/ 355296 w 1483434"/>
              <a:gd name="connsiteY176" fmla="*/ 673464 h 1695198"/>
              <a:gd name="connsiteX177" fmla="*/ 355296 w 1483434"/>
              <a:gd name="connsiteY177" fmla="*/ 675562 h 1695198"/>
              <a:gd name="connsiteX178" fmla="*/ 355296 w 1483434"/>
              <a:gd name="connsiteY178" fmla="*/ 675562 h 1695198"/>
              <a:gd name="connsiteX179" fmla="*/ 355296 w 1483434"/>
              <a:gd name="connsiteY179" fmla="*/ 675562 h 1695198"/>
              <a:gd name="connsiteX180" fmla="*/ 355296 w 1483434"/>
              <a:gd name="connsiteY180" fmla="*/ 675562 h 1695198"/>
              <a:gd name="connsiteX181" fmla="*/ 355296 w 1483434"/>
              <a:gd name="connsiteY181" fmla="*/ 675562 h 1695198"/>
              <a:gd name="connsiteX182" fmla="*/ 355296 w 1483434"/>
              <a:gd name="connsiteY182" fmla="*/ 675562 h 1695198"/>
              <a:gd name="connsiteX183" fmla="*/ 355296 w 1483434"/>
              <a:gd name="connsiteY183" fmla="*/ 675562 h 1695198"/>
              <a:gd name="connsiteX184" fmla="*/ 355296 w 1483434"/>
              <a:gd name="connsiteY184" fmla="*/ 675562 h 1695198"/>
              <a:gd name="connsiteX185" fmla="*/ 355296 w 1483434"/>
              <a:gd name="connsiteY185" fmla="*/ 675562 h 1695198"/>
              <a:gd name="connsiteX186" fmla="*/ 355296 w 1483434"/>
              <a:gd name="connsiteY186" fmla="*/ 675562 h 1695198"/>
              <a:gd name="connsiteX187" fmla="*/ 355296 w 1483434"/>
              <a:gd name="connsiteY187" fmla="*/ 675562 h 1695198"/>
              <a:gd name="connsiteX188" fmla="*/ 355296 w 1483434"/>
              <a:gd name="connsiteY188" fmla="*/ 675562 h 1695198"/>
              <a:gd name="connsiteX189" fmla="*/ 355296 w 1483434"/>
              <a:gd name="connsiteY189" fmla="*/ 675562 h 1695198"/>
              <a:gd name="connsiteX190" fmla="*/ 355296 w 1483434"/>
              <a:gd name="connsiteY190" fmla="*/ 675562 h 1695198"/>
              <a:gd name="connsiteX191" fmla="*/ 355296 w 1483434"/>
              <a:gd name="connsiteY191" fmla="*/ 675562 h 1695198"/>
              <a:gd name="connsiteX192" fmla="*/ 355296 w 1483434"/>
              <a:gd name="connsiteY192" fmla="*/ 675562 h 1695198"/>
              <a:gd name="connsiteX193" fmla="*/ 355296 w 1483434"/>
              <a:gd name="connsiteY193" fmla="*/ 675562 h 1695198"/>
              <a:gd name="connsiteX194" fmla="*/ 355296 w 1483434"/>
              <a:gd name="connsiteY194" fmla="*/ 675562 h 1695198"/>
              <a:gd name="connsiteX195" fmla="*/ 355296 w 1483434"/>
              <a:gd name="connsiteY195" fmla="*/ 675562 h 1695198"/>
              <a:gd name="connsiteX196" fmla="*/ 355296 w 1483434"/>
              <a:gd name="connsiteY196" fmla="*/ 677659 h 1695198"/>
              <a:gd name="connsiteX197" fmla="*/ 355296 w 1483434"/>
              <a:gd name="connsiteY197" fmla="*/ 677659 h 1695198"/>
              <a:gd name="connsiteX198" fmla="*/ 355296 w 1483434"/>
              <a:gd name="connsiteY198" fmla="*/ 677659 h 1695198"/>
              <a:gd name="connsiteX199" fmla="*/ 355296 w 1483434"/>
              <a:gd name="connsiteY199" fmla="*/ 677659 h 1695198"/>
              <a:gd name="connsiteX200" fmla="*/ 355296 w 1483434"/>
              <a:gd name="connsiteY200" fmla="*/ 677659 h 1695198"/>
              <a:gd name="connsiteX201" fmla="*/ 355296 w 1483434"/>
              <a:gd name="connsiteY201" fmla="*/ 677659 h 1695198"/>
              <a:gd name="connsiteX202" fmla="*/ 355296 w 1483434"/>
              <a:gd name="connsiteY202" fmla="*/ 677659 h 1695198"/>
              <a:gd name="connsiteX203" fmla="*/ 355296 w 1483434"/>
              <a:gd name="connsiteY203" fmla="*/ 677659 h 1695198"/>
              <a:gd name="connsiteX204" fmla="*/ 355296 w 1483434"/>
              <a:gd name="connsiteY204" fmla="*/ 677659 h 1695198"/>
              <a:gd name="connsiteX205" fmla="*/ 355296 w 1483434"/>
              <a:gd name="connsiteY205" fmla="*/ 677659 h 1695198"/>
              <a:gd name="connsiteX206" fmla="*/ 355296 w 1483434"/>
              <a:gd name="connsiteY206" fmla="*/ 677659 h 1695198"/>
              <a:gd name="connsiteX207" fmla="*/ 355296 w 1483434"/>
              <a:gd name="connsiteY207" fmla="*/ 677659 h 1695198"/>
              <a:gd name="connsiteX208" fmla="*/ 355296 w 1483434"/>
              <a:gd name="connsiteY208" fmla="*/ 677659 h 1695198"/>
              <a:gd name="connsiteX209" fmla="*/ 355296 w 1483434"/>
              <a:gd name="connsiteY209" fmla="*/ 677659 h 1695198"/>
              <a:gd name="connsiteX210" fmla="*/ 355296 w 1483434"/>
              <a:gd name="connsiteY210" fmla="*/ 677659 h 1695198"/>
              <a:gd name="connsiteX211" fmla="*/ 355296 w 1483434"/>
              <a:gd name="connsiteY211" fmla="*/ 677659 h 1695198"/>
              <a:gd name="connsiteX212" fmla="*/ 355296 w 1483434"/>
              <a:gd name="connsiteY212" fmla="*/ 677659 h 1695198"/>
              <a:gd name="connsiteX213" fmla="*/ 355296 w 1483434"/>
              <a:gd name="connsiteY213" fmla="*/ 677659 h 1695198"/>
              <a:gd name="connsiteX214" fmla="*/ 355296 w 1483434"/>
              <a:gd name="connsiteY214" fmla="*/ 677659 h 1695198"/>
              <a:gd name="connsiteX215" fmla="*/ 355296 w 1483434"/>
              <a:gd name="connsiteY215" fmla="*/ 677659 h 1695198"/>
              <a:gd name="connsiteX216" fmla="*/ 355296 w 1483434"/>
              <a:gd name="connsiteY216" fmla="*/ 677659 h 1695198"/>
              <a:gd name="connsiteX217" fmla="*/ 355296 w 1483434"/>
              <a:gd name="connsiteY217" fmla="*/ 677659 h 1695198"/>
              <a:gd name="connsiteX218" fmla="*/ 355296 w 1483434"/>
              <a:gd name="connsiteY218" fmla="*/ 677659 h 1695198"/>
              <a:gd name="connsiteX219" fmla="*/ 357399 w 1483434"/>
              <a:gd name="connsiteY219" fmla="*/ 677659 h 1695198"/>
              <a:gd name="connsiteX220" fmla="*/ 357399 w 1483434"/>
              <a:gd name="connsiteY220" fmla="*/ 677659 h 1695198"/>
              <a:gd name="connsiteX221" fmla="*/ 357399 w 1483434"/>
              <a:gd name="connsiteY221" fmla="*/ 677659 h 1695198"/>
              <a:gd name="connsiteX222" fmla="*/ 357399 w 1483434"/>
              <a:gd name="connsiteY222" fmla="*/ 677659 h 1695198"/>
              <a:gd name="connsiteX223" fmla="*/ 357399 w 1483434"/>
              <a:gd name="connsiteY223" fmla="*/ 677659 h 1695198"/>
              <a:gd name="connsiteX224" fmla="*/ 357399 w 1483434"/>
              <a:gd name="connsiteY224" fmla="*/ 677659 h 1695198"/>
              <a:gd name="connsiteX225" fmla="*/ 357399 w 1483434"/>
              <a:gd name="connsiteY225" fmla="*/ 677659 h 1695198"/>
              <a:gd name="connsiteX226" fmla="*/ 357399 w 1483434"/>
              <a:gd name="connsiteY226" fmla="*/ 677659 h 1695198"/>
              <a:gd name="connsiteX227" fmla="*/ 357399 w 1483434"/>
              <a:gd name="connsiteY227" fmla="*/ 677659 h 1695198"/>
              <a:gd name="connsiteX228" fmla="*/ 357399 w 1483434"/>
              <a:gd name="connsiteY228" fmla="*/ 677659 h 1695198"/>
              <a:gd name="connsiteX229" fmla="*/ 357399 w 1483434"/>
              <a:gd name="connsiteY229" fmla="*/ 677659 h 1695198"/>
              <a:gd name="connsiteX230" fmla="*/ 357399 w 1483434"/>
              <a:gd name="connsiteY230" fmla="*/ 677659 h 1695198"/>
              <a:gd name="connsiteX231" fmla="*/ 357399 w 1483434"/>
              <a:gd name="connsiteY231" fmla="*/ 677659 h 1695198"/>
              <a:gd name="connsiteX232" fmla="*/ 357399 w 1483434"/>
              <a:gd name="connsiteY232" fmla="*/ 677659 h 1695198"/>
              <a:gd name="connsiteX233" fmla="*/ 357399 w 1483434"/>
              <a:gd name="connsiteY233" fmla="*/ 677659 h 1695198"/>
              <a:gd name="connsiteX234" fmla="*/ 357399 w 1483434"/>
              <a:gd name="connsiteY234" fmla="*/ 677659 h 1695198"/>
              <a:gd name="connsiteX235" fmla="*/ 357399 w 1483434"/>
              <a:gd name="connsiteY235" fmla="*/ 677659 h 1695198"/>
              <a:gd name="connsiteX236" fmla="*/ 357399 w 1483434"/>
              <a:gd name="connsiteY236" fmla="*/ 677659 h 1695198"/>
              <a:gd name="connsiteX237" fmla="*/ 359502 w 1483434"/>
              <a:gd name="connsiteY237" fmla="*/ 677659 h 1695198"/>
              <a:gd name="connsiteX238" fmla="*/ 359502 w 1483434"/>
              <a:gd name="connsiteY238" fmla="*/ 677659 h 1695198"/>
              <a:gd name="connsiteX239" fmla="*/ 359502 w 1483434"/>
              <a:gd name="connsiteY239" fmla="*/ 677659 h 1695198"/>
              <a:gd name="connsiteX240" fmla="*/ 359502 w 1483434"/>
              <a:gd name="connsiteY240" fmla="*/ 677659 h 1695198"/>
              <a:gd name="connsiteX241" fmla="*/ 359502 w 1483434"/>
              <a:gd name="connsiteY241" fmla="*/ 677659 h 1695198"/>
              <a:gd name="connsiteX242" fmla="*/ 359502 w 1483434"/>
              <a:gd name="connsiteY242" fmla="*/ 677659 h 1695198"/>
              <a:gd name="connsiteX243" fmla="*/ 359502 w 1483434"/>
              <a:gd name="connsiteY243" fmla="*/ 679757 h 1695198"/>
              <a:gd name="connsiteX244" fmla="*/ 359502 w 1483434"/>
              <a:gd name="connsiteY244" fmla="*/ 679757 h 1695198"/>
              <a:gd name="connsiteX245" fmla="*/ 359502 w 1483434"/>
              <a:gd name="connsiteY245" fmla="*/ 679757 h 1695198"/>
              <a:gd name="connsiteX246" fmla="*/ 359502 w 1483434"/>
              <a:gd name="connsiteY246" fmla="*/ 679757 h 1695198"/>
              <a:gd name="connsiteX247" fmla="*/ 359502 w 1483434"/>
              <a:gd name="connsiteY247" fmla="*/ 679757 h 1695198"/>
              <a:gd name="connsiteX248" fmla="*/ 359502 w 1483434"/>
              <a:gd name="connsiteY248" fmla="*/ 679757 h 1695198"/>
              <a:gd name="connsiteX249" fmla="*/ 359502 w 1483434"/>
              <a:gd name="connsiteY249" fmla="*/ 679757 h 1695198"/>
              <a:gd name="connsiteX250" fmla="*/ 359502 w 1483434"/>
              <a:gd name="connsiteY250" fmla="*/ 679757 h 1695198"/>
              <a:gd name="connsiteX251" fmla="*/ 359502 w 1483434"/>
              <a:gd name="connsiteY251" fmla="*/ 679757 h 1695198"/>
              <a:gd name="connsiteX252" fmla="*/ 359502 w 1483434"/>
              <a:gd name="connsiteY252" fmla="*/ 679757 h 1695198"/>
              <a:gd name="connsiteX253" fmla="*/ 359502 w 1483434"/>
              <a:gd name="connsiteY253" fmla="*/ 679757 h 1695198"/>
              <a:gd name="connsiteX254" fmla="*/ 359502 w 1483434"/>
              <a:gd name="connsiteY254" fmla="*/ 679757 h 1695198"/>
              <a:gd name="connsiteX255" fmla="*/ 359502 w 1483434"/>
              <a:gd name="connsiteY255" fmla="*/ 679757 h 1695198"/>
              <a:gd name="connsiteX256" fmla="*/ 359502 w 1483434"/>
              <a:gd name="connsiteY256" fmla="*/ 679757 h 1695198"/>
              <a:gd name="connsiteX257" fmla="*/ 359502 w 1483434"/>
              <a:gd name="connsiteY257" fmla="*/ 679757 h 1695198"/>
              <a:gd name="connsiteX258" fmla="*/ 359502 w 1483434"/>
              <a:gd name="connsiteY258" fmla="*/ 679757 h 1695198"/>
              <a:gd name="connsiteX259" fmla="*/ 359502 w 1483434"/>
              <a:gd name="connsiteY259" fmla="*/ 679757 h 1695198"/>
              <a:gd name="connsiteX260" fmla="*/ 359502 w 1483434"/>
              <a:gd name="connsiteY260" fmla="*/ 679757 h 1695198"/>
              <a:gd name="connsiteX261" fmla="*/ 359502 w 1483434"/>
              <a:gd name="connsiteY261" fmla="*/ 679757 h 1695198"/>
              <a:gd name="connsiteX262" fmla="*/ 359502 w 1483434"/>
              <a:gd name="connsiteY262" fmla="*/ 679757 h 1695198"/>
              <a:gd name="connsiteX263" fmla="*/ 359502 w 1483434"/>
              <a:gd name="connsiteY263" fmla="*/ 679757 h 1695198"/>
              <a:gd name="connsiteX264" fmla="*/ 359502 w 1483434"/>
              <a:gd name="connsiteY264" fmla="*/ 679757 h 1695198"/>
              <a:gd name="connsiteX265" fmla="*/ 359502 w 1483434"/>
              <a:gd name="connsiteY265" fmla="*/ 679757 h 1695198"/>
              <a:gd name="connsiteX266" fmla="*/ 361605 w 1483434"/>
              <a:gd name="connsiteY266" fmla="*/ 679757 h 1695198"/>
              <a:gd name="connsiteX267" fmla="*/ 363706 w 1483434"/>
              <a:gd name="connsiteY267" fmla="*/ 679757 h 1695198"/>
              <a:gd name="connsiteX268" fmla="*/ 363706 w 1483434"/>
              <a:gd name="connsiteY268" fmla="*/ 679757 h 1695198"/>
              <a:gd name="connsiteX269" fmla="*/ 1122654 w 1483434"/>
              <a:gd name="connsiteY269" fmla="*/ 679757 h 1695198"/>
              <a:gd name="connsiteX270" fmla="*/ 1122654 w 1483434"/>
              <a:gd name="connsiteY270" fmla="*/ 679757 h 1695198"/>
              <a:gd name="connsiteX271" fmla="*/ 1122654 w 1483434"/>
              <a:gd name="connsiteY271" fmla="*/ 679757 h 1695198"/>
              <a:gd name="connsiteX272" fmla="*/ 1122654 w 1483434"/>
              <a:gd name="connsiteY272" fmla="*/ 679757 h 1695198"/>
              <a:gd name="connsiteX273" fmla="*/ 1122654 w 1483434"/>
              <a:gd name="connsiteY273" fmla="*/ 679757 h 1695198"/>
              <a:gd name="connsiteX274" fmla="*/ 1122654 w 1483434"/>
              <a:gd name="connsiteY274" fmla="*/ 679757 h 1695198"/>
              <a:gd name="connsiteX275" fmla="*/ 1122654 w 1483434"/>
              <a:gd name="connsiteY275" fmla="*/ 679757 h 1695198"/>
              <a:gd name="connsiteX276" fmla="*/ 1122654 w 1483434"/>
              <a:gd name="connsiteY276" fmla="*/ 679757 h 1695198"/>
              <a:gd name="connsiteX277" fmla="*/ 1124757 w 1483434"/>
              <a:gd name="connsiteY277" fmla="*/ 679757 h 1695198"/>
              <a:gd name="connsiteX278" fmla="*/ 1124757 w 1483434"/>
              <a:gd name="connsiteY278" fmla="*/ 679757 h 1695198"/>
              <a:gd name="connsiteX279" fmla="*/ 1124757 w 1483434"/>
              <a:gd name="connsiteY279" fmla="*/ 679757 h 1695198"/>
              <a:gd name="connsiteX280" fmla="*/ 1124757 w 1483434"/>
              <a:gd name="connsiteY280" fmla="*/ 679757 h 1695198"/>
              <a:gd name="connsiteX281" fmla="*/ 1124757 w 1483434"/>
              <a:gd name="connsiteY281" fmla="*/ 679757 h 1695198"/>
              <a:gd name="connsiteX282" fmla="*/ 1124757 w 1483434"/>
              <a:gd name="connsiteY282" fmla="*/ 679757 h 1695198"/>
              <a:gd name="connsiteX283" fmla="*/ 1124757 w 1483434"/>
              <a:gd name="connsiteY283" fmla="*/ 679757 h 1695198"/>
              <a:gd name="connsiteX284" fmla="*/ 1126859 w 1483434"/>
              <a:gd name="connsiteY284" fmla="*/ 679757 h 1695198"/>
              <a:gd name="connsiteX285" fmla="*/ 1126859 w 1483434"/>
              <a:gd name="connsiteY285" fmla="*/ 679757 h 1695198"/>
              <a:gd name="connsiteX286" fmla="*/ 1126859 w 1483434"/>
              <a:gd name="connsiteY286" fmla="*/ 679757 h 1695198"/>
              <a:gd name="connsiteX287" fmla="*/ 1126859 w 1483434"/>
              <a:gd name="connsiteY287" fmla="*/ 679757 h 1695198"/>
              <a:gd name="connsiteX288" fmla="*/ 1126859 w 1483434"/>
              <a:gd name="connsiteY288" fmla="*/ 679757 h 1695198"/>
              <a:gd name="connsiteX289" fmla="*/ 1126859 w 1483434"/>
              <a:gd name="connsiteY289" fmla="*/ 679757 h 1695198"/>
              <a:gd name="connsiteX290" fmla="*/ 1128962 w 1483434"/>
              <a:gd name="connsiteY290" fmla="*/ 679757 h 1695198"/>
              <a:gd name="connsiteX291" fmla="*/ 1128962 w 1483434"/>
              <a:gd name="connsiteY291" fmla="*/ 679757 h 1695198"/>
              <a:gd name="connsiteX292" fmla="*/ 1128962 w 1483434"/>
              <a:gd name="connsiteY292" fmla="*/ 679757 h 1695198"/>
              <a:gd name="connsiteX293" fmla="*/ 1128962 w 1483434"/>
              <a:gd name="connsiteY293" fmla="*/ 679757 h 1695198"/>
              <a:gd name="connsiteX294" fmla="*/ 1128962 w 1483434"/>
              <a:gd name="connsiteY294" fmla="*/ 679757 h 1695198"/>
              <a:gd name="connsiteX295" fmla="*/ 1128962 w 1483434"/>
              <a:gd name="connsiteY295" fmla="*/ 677659 h 1695198"/>
              <a:gd name="connsiteX296" fmla="*/ 1128962 w 1483434"/>
              <a:gd name="connsiteY296" fmla="*/ 677659 h 1695198"/>
              <a:gd name="connsiteX297" fmla="*/ 1128962 w 1483434"/>
              <a:gd name="connsiteY297" fmla="*/ 677659 h 1695198"/>
              <a:gd name="connsiteX298" fmla="*/ 1128962 w 1483434"/>
              <a:gd name="connsiteY298" fmla="*/ 677659 h 1695198"/>
              <a:gd name="connsiteX299" fmla="*/ 1128962 w 1483434"/>
              <a:gd name="connsiteY299" fmla="*/ 677659 h 1695198"/>
              <a:gd name="connsiteX300" fmla="*/ 1128962 w 1483434"/>
              <a:gd name="connsiteY300" fmla="*/ 677659 h 1695198"/>
              <a:gd name="connsiteX301" fmla="*/ 1128962 w 1483434"/>
              <a:gd name="connsiteY301" fmla="*/ 677659 h 1695198"/>
              <a:gd name="connsiteX302" fmla="*/ 1128962 w 1483434"/>
              <a:gd name="connsiteY302" fmla="*/ 677659 h 1695198"/>
              <a:gd name="connsiteX303" fmla="*/ 1128962 w 1483434"/>
              <a:gd name="connsiteY303" fmla="*/ 677659 h 1695198"/>
              <a:gd name="connsiteX304" fmla="*/ 1128962 w 1483434"/>
              <a:gd name="connsiteY304" fmla="*/ 677659 h 1695198"/>
              <a:gd name="connsiteX305" fmla="*/ 1128962 w 1483434"/>
              <a:gd name="connsiteY305" fmla="*/ 677659 h 1695198"/>
              <a:gd name="connsiteX306" fmla="*/ 1128962 w 1483434"/>
              <a:gd name="connsiteY306" fmla="*/ 677659 h 1695198"/>
              <a:gd name="connsiteX307" fmla="*/ 1131063 w 1483434"/>
              <a:gd name="connsiteY307" fmla="*/ 677659 h 1695198"/>
              <a:gd name="connsiteX308" fmla="*/ 1131063 w 1483434"/>
              <a:gd name="connsiteY308" fmla="*/ 677659 h 1695198"/>
              <a:gd name="connsiteX309" fmla="*/ 1131063 w 1483434"/>
              <a:gd name="connsiteY309" fmla="*/ 677659 h 1695198"/>
              <a:gd name="connsiteX310" fmla="*/ 1131063 w 1483434"/>
              <a:gd name="connsiteY310" fmla="*/ 677659 h 1695198"/>
              <a:gd name="connsiteX311" fmla="*/ 1131063 w 1483434"/>
              <a:gd name="connsiteY311" fmla="*/ 677659 h 1695198"/>
              <a:gd name="connsiteX312" fmla="*/ 1131063 w 1483434"/>
              <a:gd name="connsiteY312" fmla="*/ 677659 h 1695198"/>
              <a:gd name="connsiteX313" fmla="*/ 1131063 w 1483434"/>
              <a:gd name="connsiteY313" fmla="*/ 677659 h 1695198"/>
              <a:gd name="connsiteX314" fmla="*/ 1131063 w 1483434"/>
              <a:gd name="connsiteY314" fmla="*/ 677659 h 1695198"/>
              <a:gd name="connsiteX315" fmla="*/ 1131063 w 1483434"/>
              <a:gd name="connsiteY315" fmla="*/ 677659 h 1695198"/>
              <a:gd name="connsiteX316" fmla="*/ 1131063 w 1483434"/>
              <a:gd name="connsiteY316" fmla="*/ 677659 h 1695198"/>
              <a:gd name="connsiteX317" fmla="*/ 1131063 w 1483434"/>
              <a:gd name="connsiteY317" fmla="*/ 677659 h 1695198"/>
              <a:gd name="connsiteX318" fmla="*/ 1131063 w 1483434"/>
              <a:gd name="connsiteY318" fmla="*/ 677659 h 1695198"/>
              <a:gd name="connsiteX319" fmla="*/ 1131063 w 1483434"/>
              <a:gd name="connsiteY319" fmla="*/ 677659 h 1695198"/>
              <a:gd name="connsiteX320" fmla="*/ 1131063 w 1483434"/>
              <a:gd name="connsiteY320" fmla="*/ 677659 h 1695198"/>
              <a:gd name="connsiteX321" fmla="*/ 1131063 w 1483434"/>
              <a:gd name="connsiteY321" fmla="*/ 677659 h 1695198"/>
              <a:gd name="connsiteX322" fmla="*/ 1131063 w 1483434"/>
              <a:gd name="connsiteY322" fmla="*/ 677659 h 1695198"/>
              <a:gd name="connsiteX323" fmla="*/ 1131063 w 1483434"/>
              <a:gd name="connsiteY323" fmla="*/ 677659 h 1695198"/>
              <a:gd name="connsiteX324" fmla="*/ 1131063 w 1483434"/>
              <a:gd name="connsiteY324" fmla="*/ 677659 h 1695198"/>
              <a:gd name="connsiteX325" fmla="*/ 1131063 w 1483434"/>
              <a:gd name="connsiteY325" fmla="*/ 677659 h 1695198"/>
              <a:gd name="connsiteX326" fmla="*/ 1131063 w 1483434"/>
              <a:gd name="connsiteY326" fmla="*/ 677659 h 1695198"/>
              <a:gd name="connsiteX327" fmla="*/ 1131063 w 1483434"/>
              <a:gd name="connsiteY327" fmla="*/ 677659 h 1695198"/>
              <a:gd name="connsiteX328" fmla="*/ 1131063 w 1483434"/>
              <a:gd name="connsiteY328" fmla="*/ 677659 h 1695198"/>
              <a:gd name="connsiteX329" fmla="*/ 1131063 w 1483434"/>
              <a:gd name="connsiteY329" fmla="*/ 677659 h 1695198"/>
              <a:gd name="connsiteX330" fmla="*/ 1131063 w 1483434"/>
              <a:gd name="connsiteY330" fmla="*/ 677659 h 1695198"/>
              <a:gd name="connsiteX331" fmla="*/ 1131063 w 1483434"/>
              <a:gd name="connsiteY331" fmla="*/ 677659 h 1695198"/>
              <a:gd name="connsiteX332" fmla="*/ 1131063 w 1483434"/>
              <a:gd name="connsiteY332" fmla="*/ 677659 h 1695198"/>
              <a:gd name="connsiteX333" fmla="*/ 1131063 w 1483434"/>
              <a:gd name="connsiteY333" fmla="*/ 677659 h 1695198"/>
              <a:gd name="connsiteX334" fmla="*/ 1131063 w 1483434"/>
              <a:gd name="connsiteY334" fmla="*/ 677659 h 1695198"/>
              <a:gd name="connsiteX335" fmla="*/ 1131063 w 1483434"/>
              <a:gd name="connsiteY335" fmla="*/ 677659 h 1695198"/>
              <a:gd name="connsiteX336" fmla="*/ 1131063 w 1483434"/>
              <a:gd name="connsiteY336" fmla="*/ 677659 h 1695198"/>
              <a:gd name="connsiteX337" fmla="*/ 1131063 w 1483434"/>
              <a:gd name="connsiteY337" fmla="*/ 677659 h 1695198"/>
              <a:gd name="connsiteX338" fmla="*/ 1131063 w 1483434"/>
              <a:gd name="connsiteY338" fmla="*/ 677659 h 1695198"/>
              <a:gd name="connsiteX339" fmla="*/ 1131063 w 1483434"/>
              <a:gd name="connsiteY339" fmla="*/ 677659 h 1695198"/>
              <a:gd name="connsiteX340" fmla="*/ 1131063 w 1483434"/>
              <a:gd name="connsiteY340" fmla="*/ 677659 h 1695198"/>
              <a:gd name="connsiteX341" fmla="*/ 1131063 w 1483434"/>
              <a:gd name="connsiteY341" fmla="*/ 675562 h 1695198"/>
              <a:gd name="connsiteX342" fmla="*/ 1131063 w 1483434"/>
              <a:gd name="connsiteY342" fmla="*/ 675562 h 1695198"/>
              <a:gd name="connsiteX343" fmla="*/ 1131063 w 1483434"/>
              <a:gd name="connsiteY343" fmla="*/ 675562 h 1695198"/>
              <a:gd name="connsiteX344" fmla="*/ 1131063 w 1483434"/>
              <a:gd name="connsiteY344" fmla="*/ 675562 h 1695198"/>
              <a:gd name="connsiteX345" fmla="*/ 1131063 w 1483434"/>
              <a:gd name="connsiteY345" fmla="*/ 675562 h 1695198"/>
              <a:gd name="connsiteX346" fmla="*/ 1131063 w 1483434"/>
              <a:gd name="connsiteY346" fmla="*/ 675562 h 1695198"/>
              <a:gd name="connsiteX347" fmla="*/ 1131063 w 1483434"/>
              <a:gd name="connsiteY347" fmla="*/ 675562 h 1695198"/>
              <a:gd name="connsiteX348" fmla="*/ 1131063 w 1483434"/>
              <a:gd name="connsiteY348" fmla="*/ 675562 h 1695198"/>
              <a:gd name="connsiteX349" fmla="*/ 1131063 w 1483434"/>
              <a:gd name="connsiteY349" fmla="*/ 675562 h 1695198"/>
              <a:gd name="connsiteX350" fmla="*/ 1131063 w 1483434"/>
              <a:gd name="connsiteY350" fmla="*/ 675562 h 1695198"/>
              <a:gd name="connsiteX351" fmla="*/ 1131063 w 1483434"/>
              <a:gd name="connsiteY351" fmla="*/ 675562 h 1695198"/>
              <a:gd name="connsiteX352" fmla="*/ 1131063 w 1483434"/>
              <a:gd name="connsiteY352" fmla="*/ 675562 h 1695198"/>
              <a:gd name="connsiteX353" fmla="*/ 1131063 w 1483434"/>
              <a:gd name="connsiteY353" fmla="*/ 675562 h 1695198"/>
              <a:gd name="connsiteX354" fmla="*/ 1131063 w 1483434"/>
              <a:gd name="connsiteY354" fmla="*/ 675562 h 1695198"/>
              <a:gd name="connsiteX355" fmla="*/ 1131063 w 1483434"/>
              <a:gd name="connsiteY355" fmla="*/ 675562 h 1695198"/>
              <a:gd name="connsiteX356" fmla="*/ 1131063 w 1483434"/>
              <a:gd name="connsiteY356" fmla="*/ 675562 h 1695198"/>
              <a:gd name="connsiteX357" fmla="*/ 1131063 w 1483434"/>
              <a:gd name="connsiteY357" fmla="*/ 675562 h 1695198"/>
              <a:gd name="connsiteX358" fmla="*/ 1131063 w 1483434"/>
              <a:gd name="connsiteY358" fmla="*/ 675562 h 1695198"/>
              <a:gd name="connsiteX359" fmla="*/ 1131063 w 1483434"/>
              <a:gd name="connsiteY359" fmla="*/ 675562 h 1695198"/>
              <a:gd name="connsiteX360" fmla="*/ 1131063 w 1483434"/>
              <a:gd name="connsiteY360" fmla="*/ 673464 h 1695198"/>
              <a:gd name="connsiteX361" fmla="*/ 1131063 w 1483434"/>
              <a:gd name="connsiteY361" fmla="*/ 673464 h 1695198"/>
              <a:gd name="connsiteX362" fmla="*/ 1131063 w 1483434"/>
              <a:gd name="connsiteY362" fmla="*/ 673464 h 1695198"/>
              <a:gd name="connsiteX363" fmla="*/ 1131063 w 1483434"/>
              <a:gd name="connsiteY363" fmla="*/ 673464 h 1695198"/>
              <a:gd name="connsiteX364" fmla="*/ 1131063 w 1483434"/>
              <a:gd name="connsiteY364" fmla="*/ 673464 h 1695198"/>
              <a:gd name="connsiteX365" fmla="*/ 1131063 w 1483434"/>
              <a:gd name="connsiteY365" fmla="*/ 673464 h 1695198"/>
              <a:gd name="connsiteX366" fmla="*/ 1131063 w 1483434"/>
              <a:gd name="connsiteY366" fmla="*/ 673464 h 1695198"/>
              <a:gd name="connsiteX367" fmla="*/ 1131063 w 1483434"/>
              <a:gd name="connsiteY367" fmla="*/ 673464 h 1695198"/>
              <a:gd name="connsiteX368" fmla="*/ 1131063 w 1483434"/>
              <a:gd name="connsiteY368" fmla="*/ 673464 h 1695198"/>
              <a:gd name="connsiteX369" fmla="*/ 1131063 w 1483434"/>
              <a:gd name="connsiteY369" fmla="*/ 671365 h 1695198"/>
              <a:gd name="connsiteX370" fmla="*/ 1131063 w 1483434"/>
              <a:gd name="connsiteY370" fmla="*/ 671365 h 1695198"/>
              <a:gd name="connsiteX371" fmla="*/ 1131063 w 1483434"/>
              <a:gd name="connsiteY371" fmla="*/ 671365 h 1695198"/>
              <a:gd name="connsiteX372" fmla="*/ 1131063 w 1483434"/>
              <a:gd name="connsiteY372" fmla="*/ 671365 h 1695198"/>
              <a:gd name="connsiteX373" fmla="*/ 1131063 w 1483434"/>
              <a:gd name="connsiteY373" fmla="*/ 671365 h 1695198"/>
              <a:gd name="connsiteX374" fmla="*/ 1131063 w 1483434"/>
              <a:gd name="connsiteY374" fmla="*/ 671365 h 1695198"/>
              <a:gd name="connsiteX375" fmla="*/ 1131063 w 1483434"/>
              <a:gd name="connsiteY375" fmla="*/ 671365 h 1695198"/>
              <a:gd name="connsiteX376" fmla="*/ 1131063 w 1483434"/>
              <a:gd name="connsiteY376" fmla="*/ 671365 h 1695198"/>
              <a:gd name="connsiteX377" fmla="*/ 1128962 w 1483434"/>
              <a:gd name="connsiteY377" fmla="*/ 671365 h 1695198"/>
              <a:gd name="connsiteX378" fmla="*/ 1128962 w 1483434"/>
              <a:gd name="connsiteY378" fmla="*/ 671365 h 1695198"/>
              <a:gd name="connsiteX379" fmla="*/ 1128962 w 1483434"/>
              <a:gd name="connsiteY379" fmla="*/ 671365 h 1695198"/>
              <a:gd name="connsiteX380" fmla="*/ 1128962 w 1483434"/>
              <a:gd name="connsiteY380" fmla="*/ 671365 h 1695198"/>
              <a:gd name="connsiteX381" fmla="*/ 1128962 w 1483434"/>
              <a:gd name="connsiteY381" fmla="*/ 671365 h 1695198"/>
              <a:gd name="connsiteX382" fmla="*/ 1128962 w 1483434"/>
              <a:gd name="connsiteY382" fmla="*/ 671365 h 1695198"/>
              <a:gd name="connsiteX383" fmla="*/ 1128962 w 1483434"/>
              <a:gd name="connsiteY383" fmla="*/ 671365 h 1695198"/>
              <a:gd name="connsiteX384" fmla="*/ 1128962 w 1483434"/>
              <a:gd name="connsiteY384" fmla="*/ 671365 h 1695198"/>
              <a:gd name="connsiteX385" fmla="*/ 1128962 w 1483434"/>
              <a:gd name="connsiteY385" fmla="*/ 671365 h 1695198"/>
              <a:gd name="connsiteX386" fmla="*/ 1128962 w 1483434"/>
              <a:gd name="connsiteY386" fmla="*/ 671365 h 1695198"/>
              <a:gd name="connsiteX387" fmla="*/ 1128962 w 1483434"/>
              <a:gd name="connsiteY387" fmla="*/ 671365 h 1695198"/>
              <a:gd name="connsiteX388" fmla="*/ 1128962 w 1483434"/>
              <a:gd name="connsiteY388" fmla="*/ 669267 h 1695198"/>
              <a:gd name="connsiteX389" fmla="*/ 1128962 w 1483434"/>
              <a:gd name="connsiteY389" fmla="*/ 669267 h 1695198"/>
              <a:gd name="connsiteX390" fmla="*/ 1128962 w 1483434"/>
              <a:gd name="connsiteY390" fmla="*/ 669267 h 1695198"/>
              <a:gd name="connsiteX391" fmla="*/ 1128962 w 1483434"/>
              <a:gd name="connsiteY391" fmla="*/ 669267 h 1695198"/>
              <a:gd name="connsiteX392" fmla="*/ 1128962 w 1483434"/>
              <a:gd name="connsiteY392" fmla="*/ 669267 h 1695198"/>
              <a:gd name="connsiteX393" fmla="*/ 1128962 w 1483434"/>
              <a:gd name="connsiteY393" fmla="*/ 669267 h 1695198"/>
              <a:gd name="connsiteX394" fmla="*/ 1126859 w 1483434"/>
              <a:gd name="connsiteY394" fmla="*/ 669267 h 1695198"/>
              <a:gd name="connsiteX395" fmla="*/ 1126859 w 1483434"/>
              <a:gd name="connsiteY395" fmla="*/ 669267 h 1695198"/>
              <a:gd name="connsiteX396" fmla="*/ 1126859 w 1483434"/>
              <a:gd name="connsiteY396" fmla="*/ 669267 h 1695198"/>
              <a:gd name="connsiteX397" fmla="*/ 1126859 w 1483434"/>
              <a:gd name="connsiteY397" fmla="*/ 669267 h 1695198"/>
              <a:gd name="connsiteX398" fmla="*/ 1126859 w 1483434"/>
              <a:gd name="connsiteY398" fmla="*/ 669267 h 1695198"/>
              <a:gd name="connsiteX399" fmla="*/ 1124757 w 1483434"/>
              <a:gd name="connsiteY399" fmla="*/ 669267 h 1695198"/>
              <a:gd name="connsiteX400" fmla="*/ 1124757 w 1483434"/>
              <a:gd name="connsiteY400" fmla="*/ 669267 h 1695198"/>
              <a:gd name="connsiteX401" fmla="*/ 1124757 w 1483434"/>
              <a:gd name="connsiteY401" fmla="*/ 669267 h 1695198"/>
              <a:gd name="connsiteX402" fmla="*/ 1124757 w 1483434"/>
              <a:gd name="connsiteY402" fmla="*/ 669267 h 1695198"/>
              <a:gd name="connsiteX403" fmla="*/ 1124757 w 1483434"/>
              <a:gd name="connsiteY403" fmla="*/ 669267 h 1695198"/>
              <a:gd name="connsiteX404" fmla="*/ 1124757 w 1483434"/>
              <a:gd name="connsiteY404" fmla="*/ 669267 h 1695198"/>
              <a:gd name="connsiteX405" fmla="*/ 1124757 w 1483434"/>
              <a:gd name="connsiteY405" fmla="*/ 669267 h 1695198"/>
              <a:gd name="connsiteX406" fmla="*/ 1122654 w 1483434"/>
              <a:gd name="connsiteY406" fmla="*/ 669267 h 1695198"/>
              <a:gd name="connsiteX407" fmla="*/ 1122654 w 1483434"/>
              <a:gd name="connsiteY407" fmla="*/ 669267 h 1695198"/>
              <a:gd name="connsiteX408" fmla="*/ 1122654 w 1483434"/>
              <a:gd name="connsiteY408" fmla="*/ 669267 h 1695198"/>
              <a:gd name="connsiteX409" fmla="*/ 1122654 w 1483434"/>
              <a:gd name="connsiteY409" fmla="*/ 669267 h 1695198"/>
              <a:gd name="connsiteX410" fmla="*/ 1122654 w 1483434"/>
              <a:gd name="connsiteY410" fmla="*/ 669267 h 1695198"/>
              <a:gd name="connsiteX411" fmla="*/ 1122654 w 1483434"/>
              <a:gd name="connsiteY411" fmla="*/ 669267 h 1695198"/>
              <a:gd name="connsiteX412" fmla="*/ 1122654 w 1483434"/>
              <a:gd name="connsiteY412" fmla="*/ 669267 h 1695198"/>
              <a:gd name="connsiteX413" fmla="*/ 1122654 w 1483434"/>
              <a:gd name="connsiteY413" fmla="*/ 669267 h 1695198"/>
              <a:gd name="connsiteX414" fmla="*/ 1122654 w 1483434"/>
              <a:gd name="connsiteY414" fmla="*/ 669267 h 1695198"/>
              <a:gd name="connsiteX415" fmla="*/ 361605 w 1483434"/>
              <a:gd name="connsiteY415" fmla="*/ 669267 h 1695198"/>
              <a:gd name="connsiteX416" fmla="*/ 361605 w 1483434"/>
              <a:gd name="connsiteY416" fmla="*/ 669267 h 1695198"/>
              <a:gd name="connsiteX417" fmla="*/ 361605 w 1483434"/>
              <a:gd name="connsiteY417" fmla="*/ 669267 h 1695198"/>
              <a:gd name="connsiteX418" fmla="*/ 363706 w 1483434"/>
              <a:gd name="connsiteY418" fmla="*/ 472055 h 1695198"/>
              <a:gd name="connsiteX419" fmla="*/ 363706 w 1483434"/>
              <a:gd name="connsiteY419" fmla="*/ 472055 h 1695198"/>
              <a:gd name="connsiteX420" fmla="*/ 784176 w 1483434"/>
              <a:gd name="connsiteY420" fmla="*/ 472055 h 1695198"/>
              <a:gd name="connsiteX421" fmla="*/ 824120 w 1483434"/>
              <a:gd name="connsiteY421" fmla="*/ 432191 h 1695198"/>
              <a:gd name="connsiteX422" fmla="*/ 784176 w 1483434"/>
              <a:gd name="connsiteY422" fmla="*/ 392329 h 1695198"/>
              <a:gd name="connsiteX423" fmla="*/ 363706 w 1483434"/>
              <a:gd name="connsiteY423" fmla="*/ 392329 h 1695198"/>
              <a:gd name="connsiteX424" fmla="*/ 323762 w 1483434"/>
              <a:gd name="connsiteY424" fmla="*/ 432191 h 1695198"/>
              <a:gd name="connsiteX425" fmla="*/ 363706 w 1483434"/>
              <a:gd name="connsiteY425" fmla="*/ 472055 h 1695198"/>
              <a:gd name="connsiteX426" fmla="*/ 363706 w 1483434"/>
              <a:gd name="connsiteY426" fmla="*/ 472055 h 169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</a:cxnLst>
            <a:rect l="l" t="t" r="r" b="b"/>
            <a:pathLst>
              <a:path w="1483434" h="1695198">
                <a:moveTo>
                  <a:pt x="653830" y="983970"/>
                </a:moveTo>
                <a:cubicBezTo>
                  <a:pt x="653830" y="962990"/>
                  <a:pt x="634910" y="946206"/>
                  <a:pt x="613886" y="946206"/>
                </a:cubicBezTo>
                <a:lnTo>
                  <a:pt x="361605" y="946206"/>
                </a:lnTo>
                <a:cubicBezTo>
                  <a:pt x="338478" y="946206"/>
                  <a:pt x="321659" y="962990"/>
                  <a:pt x="321659" y="983970"/>
                </a:cubicBezTo>
                <a:cubicBezTo>
                  <a:pt x="321659" y="1007049"/>
                  <a:pt x="338478" y="1023833"/>
                  <a:pt x="361605" y="1023833"/>
                </a:cubicBezTo>
                <a:lnTo>
                  <a:pt x="613886" y="1023833"/>
                </a:lnTo>
                <a:cubicBezTo>
                  <a:pt x="637011" y="1023833"/>
                  <a:pt x="653830" y="1004951"/>
                  <a:pt x="653830" y="983970"/>
                </a:cubicBezTo>
                <a:lnTo>
                  <a:pt x="653830" y="983970"/>
                </a:lnTo>
                <a:close/>
                <a:moveTo>
                  <a:pt x="1120553" y="883265"/>
                </a:moveTo>
                <a:lnTo>
                  <a:pt x="1120553" y="883265"/>
                </a:lnTo>
                <a:cubicBezTo>
                  <a:pt x="1080607" y="843403"/>
                  <a:pt x="1025947" y="818227"/>
                  <a:pt x="964978" y="818227"/>
                </a:cubicBezTo>
                <a:cubicBezTo>
                  <a:pt x="904010" y="818227"/>
                  <a:pt x="849348" y="843403"/>
                  <a:pt x="809404" y="883265"/>
                </a:cubicBezTo>
                <a:cubicBezTo>
                  <a:pt x="769460" y="923129"/>
                  <a:pt x="744232" y="977676"/>
                  <a:pt x="744232" y="1038519"/>
                </a:cubicBezTo>
                <a:cubicBezTo>
                  <a:pt x="744232" y="1067892"/>
                  <a:pt x="748436" y="1095165"/>
                  <a:pt x="761051" y="1122439"/>
                </a:cubicBezTo>
                <a:lnTo>
                  <a:pt x="622295" y="1365810"/>
                </a:lnTo>
                <a:cubicBezTo>
                  <a:pt x="615989" y="1374203"/>
                  <a:pt x="613886" y="1384691"/>
                  <a:pt x="615989" y="1397280"/>
                </a:cubicBezTo>
                <a:cubicBezTo>
                  <a:pt x="622295" y="1418259"/>
                  <a:pt x="643320" y="1430848"/>
                  <a:pt x="664342" y="1424555"/>
                </a:cubicBezTo>
                <a:lnTo>
                  <a:pt x="773664" y="1395182"/>
                </a:lnTo>
                <a:lnTo>
                  <a:pt x="803098" y="1506377"/>
                </a:lnTo>
                <a:cubicBezTo>
                  <a:pt x="805200" y="1514769"/>
                  <a:pt x="811507" y="1525259"/>
                  <a:pt x="822019" y="1529454"/>
                </a:cubicBezTo>
                <a:cubicBezTo>
                  <a:pt x="840939" y="1539945"/>
                  <a:pt x="864066" y="1533651"/>
                  <a:pt x="874578" y="1514769"/>
                </a:cubicBezTo>
                <a:lnTo>
                  <a:pt x="964978" y="1359515"/>
                </a:lnTo>
                <a:lnTo>
                  <a:pt x="1053278" y="1512670"/>
                </a:lnTo>
                <a:cubicBezTo>
                  <a:pt x="1057482" y="1523161"/>
                  <a:pt x="1067994" y="1529454"/>
                  <a:pt x="1078506" y="1533651"/>
                </a:cubicBezTo>
                <a:cubicBezTo>
                  <a:pt x="1099528" y="1537846"/>
                  <a:pt x="1120553" y="1525259"/>
                  <a:pt x="1126859" y="1506377"/>
                </a:cubicBezTo>
                <a:lnTo>
                  <a:pt x="1156291" y="1395182"/>
                </a:lnTo>
                <a:lnTo>
                  <a:pt x="1265615" y="1424555"/>
                </a:lnTo>
                <a:cubicBezTo>
                  <a:pt x="1276125" y="1426651"/>
                  <a:pt x="1286637" y="1424555"/>
                  <a:pt x="1295047" y="1420358"/>
                </a:cubicBezTo>
                <a:cubicBezTo>
                  <a:pt x="1313968" y="1411966"/>
                  <a:pt x="1320275" y="1386790"/>
                  <a:pt x="1309763" y="1367907"/>
                </a:cubicBezTo>
                <a:lnTo>
                  <a:pt x="1168906" y="1124538"/>
                </a:lnTo>
                <a:cubicBezTo>
                  <a:pt x="1179418" y="1097263"/>
                  <a:pt x="1185725" y="1069988"/>
                  <a:pt x="1185725" y="1040617"/>
                </a:cubicBezTo>
                <a:cubicBezTo>
                  <a:pt x="1185725" y="977676"/>
                  <a:pt x="1160497" y="923129"/>
                  <a:pt x="1120553" y="883265"/>
                </a:cubicBezTo>
                <a:lnTo>
                  <a:pt x="1120553" y="883265"/>
                </a:lnTo>
                <a:close/>
                <a:moveTo>
                  <a:pt x="931341" y="1260909"/>
                </a:moveTo>
                <a:lnTo>
                  <a:pt x="931341" y="1260909"/>
                </a:lnTo>
                <a:lnTo>
                  <a:pt x="855657" y="1393083"/>
                </a:lnTo>
                <a:lnTo>
                  <a:pt x="838838" y="1336437"/>
                </a:lnTo>
                <a:cubicBezTo>
                  <a:pt x="834632" y="1315456"/>
                  <a:pt x="811507" y="1302869"/>
                  <a:pt x="790483" y="1309163"/>
                </a:cubicBezTo>
                <a:lnTo>
                  <a:pt x="790483" y="1309163"/>
                </a:lnTo>
                <a:lnTo>
                  <a:pt x="733720" y="1323848"/>
                </a:lnTo>
                <a:lnTo>
                  <a:pt x="807301" y="1195871"/>
                </a:lnTo>
                <a:lnTo>
                  <a:pt x="807301" y="1195871"/>
                </a:lnTo>
                <a:cubicBezTo>
                  <a:pt x="840939" y="1231536"/>
                  <a:pt x="882988" y="1250418"/>
                  <a:pt x="929238" y="1258811"/>
                </a:cubicBezTo>
                <a:lnTo>
                  <a:pt x="929238" y="1258811"/>
                </a:lnTo>
                <a:lnTo>
                  <a:pt x="929238" y="1258811"/>
                </a:lnTo>
                <a:lnTo>
                  <a:pt x="931341" y="1260909"/>
                </a:lnTo>
                <a:lnTo>
                  <a:pt x="931341" y="1260909"/>
                </a:lnTo>
                <a:close/>
                <a:moveTo>
                  <a:pt x="847247" y="1118244"/>
                </a:moveTo>
                <a:lnTo>
                  <a:pt x="847247" y="1118244"/>
                </a:lnTo>
                <a:lnTo>
                  <a:pt x="845144" y="1116146"/>
                </a:lnTo>
                <a:lnTo>
                  <a:pt x="845144" y="1116146"/>
                </a:lnTo>
                <a:cubicBezTo>
                  <a:pt x="830429" y="1093068"/>
                  <a:pt x="822019" y="1067892"/>
                  <a:pt x="822019" y="1038519"/>
                </a:cubicBezTo>
                <a:cubicBezTo>
                  <a:pt x="822019" y="1000754"/>
                  <a:pt x="838838" y="962990"/>
                  <a:pt x="864066" y="937814"/>
                </a:cubicBezTo>
                <a:cubicBezTo>
                  <a:pt x="889294" y="912638"/>
                  <a:pt x="925034" y="895854"/>
                  <a:pt x="964978" y="895854"/>
                </a:cubicBezTo>
                <a:cubicBezTo>
                  <a:pt x="1004922" y="895854"/>
                  <a:pt x="1040663" y="912638"/>
                  <a:pt x="1065891" y="937814"/>
                </a:cubicBezTo>
                <a:cubicBezTo>
                  <a:pt x="1091119" y="962990"/>
                  <a:pt x="1107938" y="1000754"/>
                  <a:pt x="1107938" y="1038519"/>
                </a:cubicBezTo>
                <a:cubicBezTo>
                  <a:pt x="1107938" y="1076284"/>
                  <a:pt x="1093222" y="1111949"/>
                  <a:pt x="1067994" y="1137125"/>
                </a:cubicBezTo>
                <a:lnTo>
                  <a:pt x="1065891" y="1139223"/>
                </a:lnTo>
                <a:cubicBezTo>
                  <a:pt x="1004922" y="1202165"/>
                  <a:pt x="893498" y="1195871"/>
                  <a:pt x="847247" y="1118244"/>
                </a:cubicBezTo>
                <a:lnTo>
                  <a:pt x="847247" y="1118244"/>
                </a:lnTo>
                <a:close/>
                <a:moveTo>
                  <a:pt x="1196237" y="1323848"/>
                </a:moveTo>
                <a:lnTo>
                  <a:pt x="1196237" y="1323848"/>
                </a:lnTo>
                <a:lnTo>
                  <a:pt x="1139472" y="1307064"/>
                </a:lnTo>
                <a:cubicBezTo>
                  <a:pt x="1118450" y="1302869"/>
                  <a:pt x="1097426" y="1315456"/>
                  <a:pt x="1091119" y="1334339"/>
                </a:cubicBezTo>
                <a:lnTo>
                  <a:pt x="1076403" y="1390987"/>
                </a:lnTo>
                <a:lnTo>
                  <a:pt x="1000719" y="1258811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1000719" y="1254615"/>
                </a:lnTo>
                <a:lnTo>
                  <a:pt x="1000719" y="1254615"/>
                </a:lnTo>
                <a:cubicBezTo>
                  <a:pt x="1044868" y="1246223"/>
                  <a:pt x="1086915" y="1227341"/>
                  <a:pt x="1120553" y="1193773"/>
                </a:cubicBezTo>
                <a:lnTo>
                  <a:pt x="1120553" y="1193773"/>
                </a:lnTo>
                <a:lnTo>
                  <a:pt x="1196237" y="1323848"/>
                </a:lnTo>
                <a:lnTo>
                  <a:pt x="1196237" y="1323848"/>
                </a:lnTo>
                <a:close/>
                <a:moveTo>
                  <a:pt x="1465337" y="493034"/>
                </a:moveTo>
                <a:lnTo>
                  <a:pt x="1465337" y="493034"/>
                </a:lnTo>
                <a:lnTo>
                  <a:pt x="994410" y="18882"/>
                </a:lnTo>
                <a:cubicBezTo>
                  <a:pt x="981797" y="8392"/>
                  <a:pt x="967081" y="0"/>
                  <a:pt x="948160" y="0"/>
                </a:cubicBezTo>
                <a:lnTo>
                  <a:pt x="174496" y="0"/>
                </a:lnTo>
                <a:cubicBezTo>
                  <a:pt x="126141" y="0"/>
                  <a:pt x="81993" y="20980"/>
                  <a:pt x="50456" y="50352"/>
                </a:cubicBezTo>
                <a:cubicBezTo>
                  <a:pt x="18922" y="81823"/>
                  <a:pt x="0" y="125881"/>
                  <a:pt x="0" y="174136"/>
                </a:cubicBezTo>
                <a:lnTo>
                  <a:pt x="0" y="1521062"/>
                </a:lnTo>
                <a:cubicBezTo>
                  <a:pt x="0" y="1569318"/>
                  <a:pt x="18922" y="1611278"/>
                  <a:pt x="50456" y="1644846"/>
                </a:cubicBezTo>
                <a:lnTo>
                  <a:pt x="50456" y="1644846"/>
                </a:lnTo>
                <a:lnTo>
                  <a:pt x="50456" y="1644846"/>
                </a:lnTo>
                <a:cubicBezTo>
                  <a:pt x="81993" y="1676316"/>
                  <a:pt x="126141" y="1695199"/>
                  <a:pt x="174496" y="1695199"/>
                </a:cubicBezTo>
                <a:lnTo>
                  <a:pt x="1309763" y="1695199"/>
                </a:lnTo>
                <a:cubicBezTo>
                  <a:pt x="1356015" y="1695199"/>
                  <a:pt x="1400165" y="1676316"/>
                  <a:pt x="1431699" y="1644846"/>
                </a:cubicBezTo>
                <a:lnTo>
                  <a:pt x="1431699" y="1644846"/>
                </a:lnTo>
                <a:lnTo>
                  <a:pt x="1431699" y="1644846"/>
                </a:lnTo>
                <a:cubicBezTo>
                  <a:pt x="1463234" y="1613375"/>
                  <a:pt x="1482156" y="1569318"/>
                  <a:pt x="1482156" y="1521062"/>
                </a:cubicBezTo>
                <a:lnTo>
                  <a:pt x="1482156" y="537093"/>
                </a:lnTo>
                <a:cubicBezTo>
                  <a:pt x="1486361" y="520309"/>
                  <a:pt x="1480053" y="503524"/>
                  <a:pt x="1465337" y="493034"/>
                </a:cubicBezTo>
                <a:lnTo>
                  <a:pt x="1465337" y="493034"/>
                </a:lnTo>
                <a:close/>
                <a:moveTo>
                  <a:pt x="986001" y="197214"/>
                </a:moveTo>
                <a:lnTo>
                  <a:pt x="986001" y="197214"/>
                </a:lnTo>
                <a:lnTo>
                  <a:pt x="1288740" y="499328"/>
                </a:lnTo>
                <a:lnTo>
                  <a:pt x="1057482" y="499328"/>
                </a:lnTo>
                <a:cubicBezTo>
                  <a:pt x="1038560" y="499328"/>
                  <a:pt x="1021741" y="490935"/>
                  <a:pt x="1007025" y="478348"/>
                </a:cubicBezTo>
                <a:lnTo>
                  <a:pt x="1004922" y="476250"/>
                </a:lnTo>
                <a:cubicBezTo>
                  <a:pt x="992309" y="463663"/>
                  <a:pt x="986001" y="446879"/>
                  <a:pt x="986001" y="427996"/>
                </a:cubicBezTo>
                <a:lnTo>
                  <a:pt x="986001" y="197214"/>
                </a:lnTo>
                <a:lnTo>
                  <a:pt x="986001" y="197214"/>
                </a:lnTo>
                <a:close/>
                <a:moveTo>
                  <a:pt x="1356015" y="1521062"/>
                </a:moveTo>
                <a:lnTo>
                  <a:pt x="1356015" y="1521062"/>
                </a:lnTo>
                <a:cubicBezTo>
                  <a:pt x="1356015" y="1533651"/>
                  <a:pt x="1351811" y="1544142"/>
                  <a:pt x="1343402" y="1552534"/>
                </a:cubicBezTo>
                <a:cubicBezTo>
                  <a:pt x="1334991" y="1560926"/>
                  <a:pt x="1324480" y="1567220"/>
                  <a:pt x="1311865" y="1567220"/>
                </a:cubicBezTo>
                <a:lnTo>
                  <a:pt x="176597" y="1567220"/>
                </a:lnTo>
                <a:cubicBezTo>
                  <a:pt x="163984" y="1567220"/>
                  <a:pt x="153471" y="1560926"/>
                  <a:pt x="145062" y="1552534"/>
                </a:cubicBezTo>
                <a:cubicBezTo>
                  <a:pt x="136653" y="1544142"/>
                  <a:pt x="132449" y="1533651"/>
                  <a:pt x="132449" y="1521062"/>
                </a:cubicBezTo>
                <a:lnTo>
                  <a:pt x="132449" y="174136"/>
                </a:lnTo>
                <a:cubicBezTo>
                  <a:pt x="132449" y="161547"/>
                  <a:pt x="136653" y="151057"/>
                  <a:pt x="145062" y="142665"/>
                </a:cubicBezTo>
                <a:cubicBezTo>
                  <a:pt x="153471" y="134273"/>
                  <a:pt x="163984" y="130077"/>
                  <a:pt x="176597" y="130077"/>
                </a:cubicBezTo>
                <a:lnTo>
                  <a:pt x="910317" y="130077"/>
                </a:lnTo>
                <a:lnTo>
                  <a:pt x="910317" y="425898"/>
                </a:lnTo>
                <a:cubicBezTo>
                  <a:pt x="910317" y="465759"/>
                  <a:pt x="927135" y="501426"/>
                  <a:pt x="952363" y="528701"/>
                </a:cubicBezTo>
                <a:lnTo>
                  <a:pt x="956569" y="532896"/>
                </a:lnTo>
                <a:cubicBezTo>
                  <a:pt x="983900" y="560170"/>
                  <a:pt x="1019640" y="576954"/>
                  <a:pt x="1061687" y="576954"/>
                </a:cubicBezTo>
                <a:lnTo>
                  <a:pt x="1360221" y="576954"/>
                </a:lnTo>
                <a:lnTo>
                  <a:pt x="1360221" y="1521062"/>
                </a:lnTo>
                <a:lnTo>
                  <a:pt x="1356015" y="1521062"/>
                </a:lnTo>
                <a:close/>
                <a:moveTo>
                  <a:pt x="361605" y="669267"/>
                </a:moveTo>
                <a:lnTo>
                  <a:pt x="361605" y="669267"/>
                </a:lnTo>
                <a:lnTo>
                  <a:pt x="361605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61605" y="679757"/>
                </a:lnTo>
                <a:lnTo>
                  <a:pt x="363706" y="679757"/>
                </a:lnTo>
                <a:lnTo>
                  <a:pt x="363706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361605" y="669267"/>
                </a:lnTo>
                <a:lnTo>
                  <a:pt x="361605" y="669267"/>
                </a:lnTo>
                <a:lnTo>
                  <a:pt x="361605" y="669267"/>
                </a:lnTo>
                <a:close/>
                <a:moveTo>
                  <a:pt x="363706" y="472055"/>
                </a:moveTo>
                <a:lnTo>
                  <a:pt x="363706" y="472055"/>
                </a:lnTo>
                <a:lnTo>
                  <a:pt x="784176" y="472055"/>
                </a:lnTo>
                <a:cubicBezTo>
                  <a:pt x="805200" y="472055"/>
                  <a:pt x="824120" y="455271"/>
                  <a:pt x="824120" y="432191"/>
                </a:cubicBezTo>
                <a:cubicBezTo>
                  <a:pt x="824120" y="411212"/>
                  <a:pt x="805200" y="392329"/>
                  <a:pt x="784176" y="392329"/>
                </a:cubicBezTo>
                <a:lnTo>
                  <a:pt x="363706" y="392329"/>
                </a:lnTo>
                <a:cubicBezTo>
                  <a:pt x="340580" y="392329"/>
                  <a:pt x="323762" y="411212"/>
                  <a:pt x="323762" y="432191"/>
                </a:cubicBezTo>
                <a:cubicBezTo>
                  <a:pt x="323762" y="455271"/>
                  <a:pt x="340580" y="472055"/>
                  <a:pt x="363706" y="472055"/>
                </a:cubicBezTo>
                <a:lnTo>
                  <a:pt x="363706" y="472055"/>
                </a:lnTo>
                <a:close/>
              </a:path>
            </a:pathLst>
          </a:custGeom>
          <a:solidFill>
            <a:srgbClr val="851B1F"/>
          </a:solidFill>
          <a:ln w="6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36812" y="3137979"/>
            <a:ext cx="177689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ln w="19050">
                  <a:noFill/>
                </a:ln>
                <a:solidFill>
                  <a:srgbClr val="730E12"/>
                </a:solidFill>
                <a:cs typeface="+mn-ea"/>
                <a:sym typeface="+mn-lt"/>
              </a:rPr>
              <a:t>建设中国特色社会主义</a:t>
            </a:r>
          </a:p>
        </p:txBody>
      </p:sp>
      <p:sp>
        <p:nvSpPr>
          <p:cNvPr id="67" name="矩形 66"/>
          <p:cNvSpPr/>
          <p:nvPr/>
        </p:nvSpPr>
        <p:spPr>
          <a:xfrm>
            <a:off x="3674187" y="2865225"/>
            <a:ext cx="177689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ln w="19050">
                  <a:noFill/>
                </a:ln>
                <a:solidFill>
                  <a:srgbClr val="730E12"/>
                </a:solidFill>
                <a:cs typeface="+mn-ea"/>
                <a:sym typeface="+mn-lt"/>
              </a:rPr>
              <a:t>新的严峻挑战</a:t>
            </a:r>
          </a:p>
        </p:txBody>
      </p:sp>
      <p:sp>
        <p:nvSpPr>
          <p:cNvPr id="70" name="矩形 69"/>
          <p:cNvSpPr/>
          <p:nvPr/>
        </p:nvSpPr>
        <p:spPr>
          <a:xfrm>
            <a:off x="6226606" y="2288633"/>
            <a:ext cx="177689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ln w="19050">
                  <a:noFill/>
                </a:ln>
                <a:solidFill>
                  <a:srgbClr val="730E12"/>
                </a:solidFill>
                <a:cs typeface="+mn-ea"/>
                <a:sym typeface="+mn-lt"/>
              </a:rPr>
              <a:t>坚定不移地推进改革开放</a:t>
            </a:r>
          </a:p>
        </p:txBody>
      </p:sp>
      <p:sp>
        <p:nvSpPr>
          <p:cNvPr id="71" name="矩形 70"/>
          <p:cNvSpPr/>
          <p:nvPr/>
        </p:nvSpPr>
        <p:spPr>
          <a:xfrm>
            <a:off x="8843597" y="1909545"/>
            <a:ext cx="226911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ln w="19050">
                  <a:noFill/>
                </a:ln>
                <a:solidFill>
                  <a:srgbClr val="730E12"/>
                </a:solidFill>
                <a:cs typeface="+mn-ea"/>
                <a:sym typeface="+mn-lt"/>
              </a:rPr>
              <a:t>坚定不移地走中国特色社会主义道路</a:t>
            </a: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6230" y="4557151"/>
            <a:ext cx="2424244" cy="2117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animBg="1"/>
      <p:bldP spid="39" grpId="0" animBg="1"/>
      <p:bldP spid="43" grpId="0" animBg="1"/>
      <p:bldP spid="44" grpId="0" animBg="1"/>
      <p:bldP spid="46" grpId="0"/>
      <p:bldP spid="49" grpId="0"/>
      <p:bldP spid="50" grpId="0"/>
      <p:bldP spid="51" grpId="0"/>
      <p:bldP spid="65" grpId="0" animBg="1"/>
      <p:bldP spid="66" grpId="0"/>
      <p:bldP spid="67" grpId="0"/>
      <p:bldP spid="70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655186" y="2517776"/>
            <a:ext cx="2619084" cy="26190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6934277" y="2517776"/>
            <a:ext cx="2619084" cy="26190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8" name="弧形 7"/>
          <p:cNvSpPr/>
          <p:nvPr/>
        </p:nvSpPr>
        <p:spPr>
          <a:xfrm>
            <a:off x="1414217" y="1488513"/>
            <a:ext cx="4677610" cy="4677610"/>
          </a:xfrm>
          <a:prstGeom prst="arc">
            <a:avLst>
              <a:gd name="adj1" fmla="val 16200000"/>
              <a:gd name="adj2" fmla="val 5438949"/>
            </a:avLst>
          </a:prstGeom>
          <a:noFill/>
          <a:ln>
            <a:gradFill>
              <a:gsLst>
                <a:gs pos="53000">
                  <a:srgbClr val="FEEFAC"/>
                </a:gs>
                <a:gs pos="0">
                  <a:srgbClr val="A6342F">
                    <a:alpha val="0"/>
                  </a:srgbClr>
                </a:gs>
                <a:gs pos="100000">
                  <a:srgbClr val="56070A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弧形 8"/>
          <p:cNvSpPr/>
          <p:nvPr/>
        </p:nvSpPr>
        <p:spPr>
          <a:xfrm flipH="1">
            <a:off x="6097879" y="1488513"/>
            <a:ext cx="4677610" cy="4677610"/>
          </a:xfrm>
          <a:prstGeom prst="arc">
            <a:avLst>
              <a:gd name="adj1" fmla="val 16200000"/>
              <a:gd name="adj2" fmla="val 5438949"/>
            </a:avLst>
          </a:prstGeom>
          <a:noFill/>
          <a:ln>
            <a:gradFill>
              <a:gsLst>
                <a:gs pos="53000">
                  <a:srgbClr val="FEEFAC"/>
                </a:gs>
                <a:gs pos="0">
                  <a:srgbClr val="A6342F">
                    <a:alpha val="0"/>
                  </a:srgbClr>
                </a:gs>
                <a:gs pos="100000">
                  <a:srgbClr val="56070A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内容占位符 2"/>
          <p:cNvSpPr txBox="1">
            <a:spLocks noChangeArrowheads="1"/>
          </p:cNvSpPr>
          <p:nvPr/>
        </p:nvSpPr>
        <p:spPr>
          <a:xfrm>
            <a:off x="9465389" y="2482051"/>
            <a:ext cx="1897725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rgbClr val="FEEFAC"/>
                </a:solidFill>
                <a:cs typeface="+mn-ea"/>
                <a:sym typeface="+mn-lt"/>
              </a:rPr>
              <a:t>没有共产党就没有新中国</a:t>
            </a:r>
            <a:endParaRPr lang="en-US" altLang="zh-CN" sz="180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13" name="内容占位符 2"/>
          <p:cNvSpPr txBox="1">
            <a:spLocks noChangeArrowheads="1"/>
          </p:cNvSpPr>
          <p:nvPr/>
        </p:nvSpPr>
        <p:spPr>
          <a:xfrm>
            <a:off x="9829137" y="3517813"/>
            <a:ext cx="189772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rgbClr val="FEEFAC"/>
                </a:solidFill>
                <a:cs typeface="+mn-ea"/>
                <a:sym typeface="+mn-lt"/>
              </a:rPr>
              <a:t>只有共产党才能发展中国</a:t>
            </a:r>
            <a:endParaRPr lang="en-US" altLang="zh-CN" sz="180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15" name="内容占位符 2"/>
          <p:cNvSpPr txBox="1">
            <a:spLocks noChangeArrowheads="1"/>
          </p:cNvSpPr>
          <p:nvPr/>
        </p:nvSpPr>
        <p:spPr>
          <a:xfrm>
            <a:off x="9553361" y="4588588"/>
            <a:ext cx="2264755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rgbClr val="FEEFAC"/>
                </a:solidFill>
                <a:cs typeface="+mn-ea"/>
                <a:sym typeface="+mn-lt"/>
              </a:rPr>
              <a:t>中国特色社会主义道路是中国必由之路</a:t>
            </a:r>
            <a:endParaRPr lang="en-US" altLang="zh-CN" sz="180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468373" y="2330963"/>
            <a:ext cx="2992710" cy="2992710"/>
          </a:xfrm>
          <a:prstGeom prst="ellipse">
            <a:avLst/>
          </a:prstGeom>
          <a:noFill/>
          <a:ln>
            <a:gradFill>
              <a:gsLst>
                <a:gs pos="0">
                  <a:srgbClr val="FEEFAC"/>
                </a:gs>
                <a:gs pos="59000">
                  <a:srgbClr val="8E1D21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flipH="1">
            <a:off x="6747464" y="2330963"/>
            <a:ext cx="2992710" cy="2992710"/>
          </a:xfrm>
          <a:prstGeom prst="ellipse">
            <a:avLst/>
          </a:prstGeom>
          <a:noFill/>
          <a:ln>
            <a:gradFill>
              <a:gsLst>
                <a:gs pos="0">
                  <a:srgbClr val="FEEFAC"/>
                </a:gs>
                <a:gs pos="59000">
                  <a:srgbClr val="8E1D21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 flipH="1">
            <a:off x="9266909" y="2773761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 flipH="1">
            <a:off x="9266909" y="4860477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 flipH="1">
            <a:off x="9683137" y="3817119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519150" y="3226826"/>
            <a:ext cx="1200984" cy="12009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pic>
        <p:nvPicPr>
          <p:cNvPr id="41" name="图片 40" descr="卡通人物&#10;&#10;低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30" y="3510832"/>
            <a:ext cx="711224" cy="632972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3179898" y="3746693"/>
            <a:ext cx="1569660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32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rgbClr val="891C21"/>
                </a:solidFill>
                <a:latin typeface="+mn-lt"/>
                <a:ea typeface="+mn-ea"/>
                <a:cs typeface="+mn-ea"/>
                <a:sym typeface="+mn-lt"/>
              </a:rPr>
              <a:t>理论发展角度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458989" y="3746693"/>
            <a:ext cx="1569660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32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rgbClr val="891C21"/>
                </a:solidFill>
                <a:latin typeface="+mn-lt"/>
                <a:ea typeface="+mn-ea"/>
                <a:cs typeface="+mn-ea"/>
                <a:sym typeface="+mn-lt"/>
              </a:rPr>
              <a:t>时间发展角度</a:t>
            </a:r>
          </a:p>
        </p:txBody>
      </p:sp>
      <p:sp>
        <p:nvSpPr>
          <p:cNvPr id="44" name="图形 29"/>
          <p:cNvSpPr/>
          <p:nvPr/>
        </p:nvSpPr>
        <p:spPr>
          <a:xfrm>
            <a:off x="7999120" y="3135028"/>
            <a:ext cx="489398" cy="444768"/>
          </a:xfrm>
          <a:custGeom>
            <a:avLst/>
            <a:gdLst>
              <a:gd name="connsiteX0" fmla="*/ 1671443 w 1674140"/>
              <a:gd name="connsiteY0" fmla="*/ 454744 h 1521469"/>
              <a:gd name="connsiteX1" fmla="*/ 1487454 w 1674140"/>
              <a:gd name="connsiteY1" fmla="*/ 113741 h 1521469"/>
              <a:gd name="connsiteX2" fmla="*/ 1136220 w 1674140"/>
              <a:gd name="connsiteY2" fmla="*/ 1004 h 1521469"/>
              <a:gd name="connsiteX3" fmla="*/ 837075 w 1674140"/>
              <a:gd name="connsiteY3" fmla="*/ 122671 h 1521469"/>
              <a:gd name="connsiteX4" fmla="*/ 537931 w 1674140"/>
              <a:gd name="connsiteY4" fmla="*/ 1004 h 1521469"/>
              <a:gd name="connsiteX5" fmla="*/ 186696 w 1674140"/>
              <a:gd name="connsiteY5" fmla="*/ 113741 h 1521469"/>
              <a:gd name="connsiteX6" fmla="*/ 2707 w 1674140"/>
              <a:gd name="connsiteY6" fmla="*/ 454744 h 1521469"/>
              <a:gd name="connsiteX7" fmla="*/ 112282 w 1674140"/>
              <a:gd name="connsiteY7" fmla="*/ 824210 h 1521469"/>
              <a:gd name="connsiteX8" fmla="*/ 63355 w 1674140"/>
              <a:gd name="connsiteY8" fmla="*/ 873137 h 1521469"/>
              <a:gd name="connsiteX9" fmla="*/ 28566 w 1674140"/>
              <a:gd name="connsiteY9" fmla="*/ 957597 h 1521469"/>
              <a:gd name="connsiteX10" fmla="*/ 63541 w 1674140"/>
              <a:gd name="connsiteY10" fmla="*/ 1041871 h 1521469"/>
              <a:gd name="connsiteX11" fmla="*/ 91074 w 1674140"/>
              <a:gd name="connsiteY11" fmla="*/ 1069404 h 1521469"/>
              <a:gd name="connsiteX12" fmla="*/ 165488 w 1674140"/>
              <a:gd name="connsiteY12" fmla="*/ 1103821 h 1521469"/>
              <a:gd name="connsiteX13" fmla="*/ 199533 w 1674140"/>
              <a:gd name="connsiteY13" fmla="*/ 1174142 h 1521469"/>
              <a:gd name="connsiteX14" fmla="*/ 227066 w 1674140"/>
              <a:gd name="connsiteY14" fmla="*/ 1201675 h 1521469"/>
              <a:gd name="connsiteX15" fmla="*/ 282132 w 1674140"/>
              <a:gd name="connsiteY15" fmla="*/ 1232929 h 1521469"/>
              <a:gd name="connsiteX16" fmla="*/ 316735 w 1674140"/>
              <a:gd name="connsiteY16" fmla="*/ 1309203 h 1521469"/>
              <a:gd name="connsiteX17" fmla="*/ 344268 w 1674140"/>
              <a:gd name="connsiteY17" fmla="*/ 1336737 h 1521469"/>
              <a:gd name="connsiteX18" fmla="*/ 428542 w 1674140"/>
              <a:gd name="connsiteY18" fmla="*/ 1371711 h 1521469"/>
              <a:gd name="connsiteX19" fmla="*/ 431518 w 1674140"/>
              <a:gd name="connsiteY19" fmla="*/ 1371711 h 1521469"/>
              <a:gd name="connsiteX20" fmla="*/ 431518 w 1674140"/>
              <a:gd name="connsiteY20" fmla="*/ 1374688 h 1521469"/>
              <a:gd name="connsiteX21" fmla="*/ 466493 w 1674140"/>
              <a:gd name="connsiteY21" fmla="*/ 1458962 h 1521469"/>
              <a:gd name="connsiteX22" fmla="*/ 494026 w 1674140"/>
              <a:gd name="connsiteY22" fmla="*/ 1486495 h 1521469"/>
              <a:gd name="connsiteX23" fmla="*/ 578300 w 1674140"/>
              <a:gd name="connsiteY23" fmla="*/ 1521470 h 1521469"/>
              <a:gd name="connsiteX24" fmla="*/ 662574 w 1674140"/>
              <a:gd name="connsiteY24" fmla="*/ 1486495 h 1521469"/>
              <a:gd name="connsiteX25" fmla="*/ 750755 w 1674140"/>
              <a:gd name="connsiteY25" fmla="*/ 1398314 h 1521469"/>
              <a:gd name="connsiteX26" fmla="*/ 838749 w 1674140"/>
              <a:gd name="connsiteY26" fmla="*/ 1473287 h 1521469"/>
              <a:gd name="connsiteX27" fmla="*/ 941627 w 1674140"/>
              <a:gd name="connsiteY27" fmla="*/ 1517563 h 1521469"/>
              <a:gd name="connsiteX28" fmla="*/ 949254 w 1674140"/>
              <a:gd name="connsiteY28" fmla="*/ 1517749 h 1521469"/>
              <a:gd name="connsiteX29" fmla="*/ 1044876 w 1674140"/>
              <a:gd name="connsiteY29" fmla="*/ 1477379 h 1521469"/>
              <a:gd name="connsiteX30" fmla="*/ 1075758 w 1674140"/>
              <a:gd name="connsiteY30" fmla="*/ 1413383 h 1521469"/>
              <a:gd name="connsiteX31" fmla="*/ 1099943 w 1674140"/>
              <a:gd name="connsiteY31" fmla="*/ 1415616 h 1521469"/>
              <a:gd name="connsiteX32" fmla="*/ 1112221 w 1674140"/>
              <a:gd name="connsiteY32" fmla="*/ 1415057 h 1521469"/>
              <a:gd name="connsiteX33" fmla="*/ 1202820 w 1674140"/>
              <a:gd name="connsiteY33" fmla="*/ 1369479 h 1521469"/>
              <a:gd name="connsiteX34" fmla="*/ 1237051 w 1674140"/>
              <a:gd name="connsiteY34" fmla="*/ 1304367 h 1521469"/>
              <a:gd name="connsiteX35" fmla="*/ 1247283 w 1674140"/>
              <a:gd name="connsiteY35" fmla="*/ 1304739 h 1521469"/>
              <a:gd name="connsiteX36" fmla="*/ 1251375 w 1674140"/>
              <a:gd name="connsiteY36" fmla="*/ 1304739 h 1521469"/>
              <a:gd name="connsiteX37" fmla="*/ 1347370 w 1674140"/>
              <a:gd name="connsiteY37" fmla="*/ 1261206 h 1521469"/>
              <a:gd name="connsiteX38" fmla="*/ 1382716 w 1674140"/>
              <a:gd name="connsiteY38" fmla="*/ 1175444 h 1521469"/>
              <a:gd name="connsiteX39" fmla="*/ 1385135 w 1674140"/>
              <a:gd name="connsiteY39" fmla="*/ 1175444 h 1521469"/>
              <a:gd name="connsiteX40" fmla="*/ 1474990 w 1674140"/>
              <a:gd name="connsiteY40" fmla="*/ 1138423 h 1521469"/>
              <a:gd name="connsiteX41" fmla="*/ 1500663 w 1674140"/>
              <a:gd name="connsiteY41" fmla="*/ 1023453 h 1521469"/>
              <a:gd name="connsiteX42" fmla="*/ 1465130 w 1674140"/>
              <a:gd name="connsiteY42" fmla="*/ 949225 h 1521469"/>
              <a:gd name="connsiteX43" fmla="*/ 1561124 w 1674140"/>
              <a:gd name="connsiteY43" fmla="*/ 825512 h 1521469"/>
              <a:gd name="connsiteX44" fmla="*/ 1671443 w 1674140"/>
              <a:gd name="connsiteY44" fmla="*/ 454744 h 1521469"/>
              <a:gd name="connsiteX45" fmla="*/ 129211 w 1674140"/>
              <a:gd name="connsiteY45" fmla="*/ 976014 h 1521469"/>
              <a:gd name="connsiteX46" fmla="*/ 121584 w 1674140"/>
              <a:gd name="connsiteY46" fmla="*/ 957411 h 1521469"/>
              <a:gd name="connsiteX47" fmla="*/ 129211 w 1674140"/>
              <a:gd name="connsiteY47" fmla="*/ 938807 h 1521469"/>
              <a:gd name="connsiteX48" fmla="*/ 278598 w 1674140"/>
              <a:gd name="connsiteY48" fmla="*/ 789421 h 1521469"/>
              <a:gd name="connsiteX49" fmla="*/ 297201 w 1674140"/>
              <a:gd name="connsiteY49" fmla="*/ 781794 h 1521469"/>
              <a:gd name="connsiteX50" fmla="*/ 315805 w 1674140"/>
              <a:gd name="connsiteY50" fmla="*/ 789421 h 1521469"/>
              <a:gd name="connsiteX51" fmla="*/ 343338 w 1674140"/>
              <a:gd name="connsiteY51" fmla="*/ 816954 h 1521469"/>
              <a:gd name="connsiteX52" fmla="*/ 350965 w 1674140"/>
              <a:gd name="connsiteY52" fmla="*/ 835558 h 1521469"/>
              <a:gd name="connsiteX53" fmla="*/ 343338 w 1674140"/>
              <a:gd name="connsiteY53" fmla="*/ 854161 h 1521469"/>
              <a:gd name="connsiteX54" fmla="*/ 193952 w 1674140"/>
              <a:gd name="connsiteY54" fmla="*/ 1003548 h 1521469"/>
              <a:gd name="connsiteX55" fmla="*/ 175348 w 1674140"/>
              <a:gd name="connsiteY55" fmla="*/ 1011175 h 1521469"/>
              <a:gd name="connsiteX56" fmla="*/ 156745 w 1674140"/>
              <a:gd name="connsiteY56" fmla="*/ 1003548 h 1521469"/>
              <a:gd name="connsiteX57" fmla="*/ 129211 w 1674140"/>
              <a:gd name="connsiteY57" fmla="*/ 976014 h 1521469"/>
              <a:gd name="connsiteX58" fmla="*/ 265017 w 1674140"/>
              <a:gd name="connsiteY58" fmla="*/ 1071264 h 1521469"/>
              <a:gd name="connsiteX59" fmla="*/ 414403 w 1674140"/>
              <a:gd name="connsiteY59" fmla="*/ 921878 h 1521469"/>
              <a:gd name="connsiteX60" fmla="*/ 433007 w 1674140"/>
              <a:gd name="connsiteY60" fmla="*/ 914251 h 1521469"/>
              <a:gd name="connsiteX61" fmla="*/ 451610 w 1674140"/>
              <a:gd name="connsiteY61" fmla="*/ 921878 h 1521469"/>
              <a:gd name="connsiteX62" fmla="*/ 479143 w 1674140"/>
              <a:gd name="connsiteY62" fmla="*/ 949411 h 1521469"/>
              <a:gd name="connsiteX63" fmla="*/ 486771 w 1674140"/>
              <a:gd name="connsiteY63" fmla="*/ 968015 h 1521469"/>
              <a:gd name="connsiteX64" fmla="*/ 485841 w 1674140"/>
              <a:gd name="connsiteY64" fmla="*/ 975084 h 1521469"/>
              <a:gd name="connsiteX65" fmla="*/ 465935 w 1674140"/>
              <a:gd name="connsiteY65" fmla="*/ 991083 h 1521469"/>
              <a:gd name="connsiteX66" fmla="*/ 316549 w 1674140"/>
              <a:gd name="connsiteY66" fmla="*/ 1140470 h 1521469"/>
              <a:gd name="connsiteX67" fmla="*/ 313758 w 1674140"/>
              <a:gd name="connsiteY67" fmla="*/ 1143446 h 1521469"/>
              <a:gd name="connsiteX68" fmla="*/ 311154 w 1674140"/>
              <a:gd name="connsiteY68" fmla="*/ 1143632 h 1521469"/>
              <a:gd name="connsiteX69" fmla="*/ 292550 w 1674140"/>
              <a:gd name="connsiteY69" fmla="*/ 1136005 h 1521469"/>
              <a:gd name="connsiteX70" fmla="*/ 265017 w 1674140"/>
              <a:gd name="connsiteY70" fmla="*/ 1108472 h 1521469"/>
              <a:gd name="connsiteX71" fmla="*/ 265017 w 1674140"/>
              <a:gd name="connsiteY71" fmla="*/ 1071264 h 1521469"/>
              <a:gd name="connsiteX72" fmla="*/ 409752 w 1674140"/>
              <a:gd name="connsiteY72" fmla="*/ 1270880 h 1521469"/>
              <a:gd name="connsiteX73" fmla="*/ 382219 w 1674140"/>
              <a:gd name="connsiteY73" fmla="*/ 1243347 h 1521469"/>
              <a:gd name="connsiteX74" fmla="*/ 375522 w 1674140"/>
              <a:gd name="connsiteY74" fmla="*/ 1217674 h 1521469"/>
              <a:gd name="connsiteX75" fmla="*/ 395428 w 1674140"/>
              <a:gd name="connsiteY75" fmla="*/ 1201675 h 1521469"/>
              <a:gd name="connsiteX76" fmla="*/ 544814 w 1674140"/>
              <a:gd name="connsiteY76" fmla="*/ 1052289 h 1521469"/>
              <a:gd name="connsiteX77" fmla="*/ 547604 w 1674140"/>
              <a:gd name="connsiteY77" fmla="*/ 1049312 h 1521469"/>
              <a:gd name="connsiteX78" fmla="*/ 550209 w 1674140"/>
              <a:gd name="connsiteY78" fmla="*/ 1049126 h 1521469"/>
              <a:gd name="connsiteX79" fmla="*/ 568812 w 1674140"/>
              <a:gd name="connsiteY79" fmla="*/ 1056754 h 1521469"/>
              <a:gd name="connsiteX80" fmla="*/ 596346 w 1674140"/>
              <a:gd name="connsiteY80" fmla="*/ 1084287 h 1521469"/>
              <a:gd name="connsiteX81" fmla="*/ 603973 w 1674140"/>
              <a:gd name="connsiteY81" fmla="*/ 1102890 h 1521469"/>
              <a:gd name="connsiteX82" fmla="*/ 596346 w 1674140"/>
              <a:gd name="connsiteY82" fmla="*/ 1121494 h 1521469"/>
              <a:gd name="connsiteX83" fmla="*/ 446959 w 1674140"/>
              <a:gd name="connsiteY83" fmla="*/ 1270880 h 1521469"/>
              <a:gd name="connsiteX84" fmla="*/ 428356 w 1674140"/>
              <a:gd name="connsiteY84" fmla="*/ 1278508 h 1521469"/>
              <a:gd name="connsiteX85" fmla="*/ 409752 w 1674140"/>
              <a:gd name="connsiteY85" fmla="*/ 1270880 h 1521469"/>
              <a:gd name="connsiteX86" fmla="*/ 596532 w 1674140"/>
              <a:gd name="connsiteY86" fmla="*/ 1420638 h 1521469"/>
              <a:gd name="connsiteX87" fmla="*/ 577928 w 1674140"/>
              <a:gd name="connsiteY87" fmla="*/ 1428266 h 1521469"/>
              <a:gd name="connsiteX88" fmla="*/ 559325 w 1674140"/>
              <a:gd name="connsiteY88" fmla="*/ 1420638 h 1521469"/>
              <a:gd name="connsiteX89" fmla="*/ 531791 w 1674140"/>
              <a:gd name="connsiteY89" fmla="*/ 1393105 h 1521469"/>
              <a:gd name="connsiteX90" fmla="*/ 524164 w 1674140"/>
              <a:gd name="connsiteY90" fmla="*/ 1374502 h 1521469"/>
              <a:gd name="connsiteX91" fmla="*/ 531791 w 1674140"/>
              <a:gd name="connsiteY91" fmla="*/ 1355898 h 1521469"/>
              <a:gd name="connsiteX92" fmla="*/ 681178 w 1674140"/>
              <a:gd name="connsiteY92" fmla="*/ 1206512 h 1521469"/>
              <a:gd name="connsiteX93" fmla="*/ 699781 w 1674140"/>
              <a:gd name="connsiteY93" fmla="*/ 1198885 h 1521469"/>
              <a:gd name="connsiteX94" fmla="*/ 718385 w 1674140"/>
              <a:gd name="connsiteY94" fmla="*/ 1206512 h 1521469"/>
              <a:gd name="connsiteX95" fmla="*/ 745918 w 1674140"/>
              <a:gd name="connsiteY95" fmla="*/ 1234045 h 1521469"/>
              <a:gd name="connsiteX96" fmla="*/ 753545 w 1674140"/>
              <a:gd name="connsiteY96" fmla="*/ 1252649 h 1521469"/>
              <a:gd name="connsiteX97" fmla="*/ 745918 w 1674140"/>
              <a:gd name="connsiteY97" fmla="*/ 1271252 h 1521469"/>
              <a:gd name="connsiteX98" fmla="*/ 596532 w 1674140"/>
              <a:gd name="connsiteY98" fmla="*/ 1420638 h 1521469"/>
              <a:gd name="connsiteX99" fmla="*/ 1406157 w 1674140"/>
              <a:gd name="connsiteY99" fmla="*/ 1075357 h 1521469"/>
              <a:gd name="connsiteX100" fmla="*/ 1375647 w 1674140"/>
              <a:gd name="connsiteY100" fmla="*/ 1081496 h 1521469"/>
              <a:gd name="connsiteX101" fmla="*/ 1338998 w 1674140"/>
              <a:gd name="connsiteY101" fmla="*/ 1068102 h 1521469"/>
              <a:gd name="connsiteX102" fmla="*/ 1337138 w 1674140"/>
              <a:gd name="connsiteY102" fmla="*/ 1066428 h 1521469"/>
              <a:gd name="connsiteX103" fmla="*/ 1193705 w 1674140"/>
              <a:gd name="connsiteY103" fmla="*/ 934529 h 1521469"/>
              <a:gd name="connsiteX104" fmla="*/ 1178078 w 1674140"/>
              <a:gd name="connsiteY104" fmla="*/ 920018 h 1521469"/>
              <a:gd name="connsiteX105" fmla="*/ 1112407 w 1674140"/>
              <a:gd name="connsiteY105" fmla="*/ 922808 h 1521469"/>
              <a:gd name="connsiteX106" fmla="*/ 1115198 w 1674140"/>
              <a:gd name="connsiteY106" fmla="*/ 988479 h 1521469"/>
              <a:gd name="connsiteX107" fmla="*/ 1130081 w 1674140"/>
              <a:gd name="connsiteY107" fmla="*/ 1002245 h 1521469"/>
              <a:gd name="connsiteX108" fmla="*/ 1250445 w 1674140"/>
              <a:gd name="connsiteY108" fmla="*/ 1117587 h 1521469"/>
              <a:gd name="connsiteX109" fmla="*/ 1251189 w 1674140"/>
              <a:gd name="connsiteY109" fmla="*/ 1118145 h 1521469"/>
              <a:gd name="connsiteX110" fmla="*/ 1279839 w 1674140"/>
              <a:gd name="connsiteY110" fmla="*/ 1140656 h 1521469"/>
              <a:gd name="connsiteX111" fmla="*/ 1278909 w 1674140"/>
              <a:gd name="connsiteY111" fmla="*/ 1198140 h 1521469"/>
              <a:gd name="connsiteX112" fmla="*/ 1248771 w 1674140"/>
              <a:gd name="connsiteY112" fmla="*/ 1211721 h 1521469"/>
              <a:gd name="connsiteX113" fmla="*/ 1217331 w 1674140"/>
              <a:gd name="connsiteY113" fmla="*/ 1200745 h 1521469"/>
              <a:gd name="connsiteX114" fmla="*/ 1200960 w 1674140"/>
              <a:gd name="connsiteY114" fmla="*/ 1182327 h 1521469"/>
              <a:gd name="connsiteX115" fmla="*/ 1060689 w 1674140"/>
              <a:gd name="connsiteY115" fmla="*/ 1053405 h 1521469"/>
              <a:gd name="connsiteX116" fmla="*/ 1032970 w 1674140"/>
              <a:gd name="connsiteY116" fmla="*/ 1041313 h 1521469"/>
              <a:gd name="connsiteX117" fmla="*/ 990554 w 1674140"/>
              <a:gd name="connsiteY117" fmla="*/ 1055638 h 1521469"/>
              <a:gd name="connsiteX118" fmla="*/ 993345 w 1674140"/>
              <a:gd name="connsiteY118" fmla="*/ 1121308 h 1521469"/>
              <a:gd name="connsiteX119" fmla="*/ 1144963 w 1674140"/>
              <a:gd name="connsiteY119" fmla="*/ 1260648 h 1521469"/>
              <a:gd name="connsiteX120" fmla="*/ 1134545 w 1674140"/>
              <a:gd name="connsiteY120" fmla="*/ 1306599 h 1521469"/>
              <a:gd name="connsiteX121" fmla="*/ 1103850 w 1674140"/>
              <a:gd name="connsiteY121" fmla="*/ 1322412 h 1521469"/>
              <a:gd name="connsiteX122" fmla="*/ 1079293 w 1674140"/>
              <a:gd name="connsiteY122" fmla="*/ 1314971 h 1521469"/>
              <a:gd name="connsiteX123" fmla="*/ 1078921 w 1674140"/>
              <a:gd name="connsiteY123" fmla="*/ 1314598 h 1521469"/>
              <a:gd name="connsiteX124" fmla="*/ 995205 w 1674140"/>
              <a:gd name="connsiteY124" fmla="*/ 1239440 h 1521469"/>
              <a:gd name="connsiteX125" fmla="*/ 982555 w 1674140"/>
              <a:gd name="connsiteY125" fmla="*/ 1231255 h 1521469"/>
              <a:gd name="connsiteX126" fmla="*/ 931395 w 1674140"/>
              <a:gd name="connsiteY126" fmla="*/ 1179909 h 1521469"/>
              <a:gd name="connsiteX127" fmla="*/ 865538 w 1674140"/>
              <a:gd name="connsiteY127" fmla="*/ 1179909 h 1521469"/>
              <a:gd name="connsiteX128" fmla="*/ 865538 w 1674140"/>
              <a:gd name="connsiteY128" fmla="*/ 1245765 h 1521469"/>
              <a:gd name="connsiteX129" fmla="*/ 958370 w 1674140"/>
              <a:gd name="connsiteY129" fmla="*/ 1338783 h 1521469"/>
              <a:gd name="connsiteX130" fmla="*/ 959858 w 1674140"/>
              <a:gd name="connsiteY130" fmla="*/ 1340085 h 1521469"/>
              <a:gd name="connsiteX131" fmla="*/ 984043 w 1674140"/>
              <a:gd name="connsiteY131" fmla="*/ 1383804 h 1521469"/>
              <a:gd name="connsiteX132" fmla="*/ 976229 w 1674140"/>
              <a:gd name="connsiteY132" fmla="*/ 1414499 h 1521469"/>
              <a:gd name="connsiteX133" fmla="*/ 946278 w 1674140"/>
              <a:gd name="connsiteY133" fmla="*/ 1424731 h 1521469"/>
              <a:gd name="connsiteX134" fmla="*/ 900699 w 1674140"/>
              <a:gd name="connsiteY134" fmla="*/ 1404267 h 1521469"/>
              <a:gd name="connsiteX135" fmla="*/ 899397 w 1674140"/>
              <a:gd name="connsiteY135" fmla="*/ 1403151 h 1521469"/>
              <a:gd name="connsiteX136" fmla="*/ 816239 w 1674140"/>
              <a:gd name="connsiteY136" fmla="*/ 1332272 h 1521469"/>
              <a:gd name="connsiteX137" fmla="*/ 846563 w 1674140"/>
              <a:gd name="connsiteY137" fmla="*/ 1252835 h 1521469"/>
              <a:gd name="connsiteX138" fmla="*/ 811588 w 1674140"/>
              <a:gd name="connsiteY138" fmla="*/ 1168561 h 1521469"/>
              <a:gd name="connsiteX139" fmla="*/ 784055 w 1674140"/>
              <a:gd name="connsiteY139" fmla="*/ 1141028 h 1521469"/>
              <a:gd name="connsiteX140" fmla="*/ 699781 w 1674140"/>
              <a:gd name="connsiteY140" fmla="*/ 1106053 h 1521469"/>
              <a:gd name="connsiteX141" fmla="*/ 696805 w 1674140"/>
              <a:gd name="connsiteY141" fmla="*/ 1106053 h 1521469"/>
              <a:gd name="connsiteX142" fmla="*/ 696805 w 1674140"/>
              <a:gd name="connsiteY142" fmla="*/ 1103077 h 1521469"/>
              <a:gd name="connsiteX143" fmla="*/ 661830 w 1674140"/>
              <a:gd name="connsiteY143" fmla="*/ 1018803 h 1521469"/>
              <a:gd name="connsiteX144" fmla="*/ 634297 w 1674140"/>
              <a:gd name="connsiteY144" fmla="*/ 991269 h 1521469"/>
              <a:gd name="connsiteX145" fmla="*/ 579230 w 1674140"/>
              <a:gd name="connsiteY145" fmla="*/ 960015 h 1521469"/>
              <a:gd name="connsiteX146" fmla="*/ 544628 w 1674140"/>
              <a:gd name="connsiteY146" fmla="*/ 883741 h 1521469"/>
              <a:gd name="connsiteX147" fmla="*/ 517095 w 1674140"/>
              <a:gd name="connsiteY147" fmla="*/ 856208 h 1521469"/>
              <a:gd name="connsiteX148" fmla="*/ 442867 w 1674140"/>
              <a:gd name="connsiteY148" fmla="*/ 821791 h 1521469"/>
              <a:gd name="connsiteX149" fmla="*/ 408822 w 1674140"/>
              <a:gd name="connsiteY149" fmla="*/ 751470 h 1521469"/>
              <a:gd name="connsiteX150" fmla="*/ 381289 w 1674140"/>
              <a:gd name="connsiteY150" fmla="*/ 723937 h 1521469"/>
              <a:gd name="connsiteX151" fmla="*/ 212555 w 1674140"/>
              <a:gd name="connsiteY151" fmla="*/ 723937 h 1521469"/>
              <a:gd name="connsiteX152" fmla="*/ 178325 w 1674140"/>
              <a:gd name="connsiteY152" fmla="*/ 758167 h 1521469"/>
              <a:gd name="connsiteX153" fmla="*/ 245297 w 1674140"/>
              <a:gd name="connsiteY153" fmla="*/ 186109 h 1521469"/>
              <a:gd name="connsiteX154" fmla="*/ 770289 w 1674140"/>
              <a:gd name="connsiteY154" fmla="*/ 188714 h 1521469"/>
              <a:gd name="connsiteX155" fmla="*/ 526582 w 1674140"/>
              <a:gd name="connsiteY155" fmla="*/ 438187 h 1521469"/>
              <a:gd name="connsiteX156" fmla="*/ 515420 w 1674140"/>
              <a:gd name="connsiteY156" fmla="*/ 539762 h 1521469"/>
              <a:gd name="connsiteX157" fmla="*/ 568440 w 1674140"/>
              <a:gd name="connsiteY157" fmla="*/ 645802 h 1521469"/>
              <a:gd name="connsiteX158" fmla="*/ 808054 w 1674140"/>
              <a:gd name="connsiteY158" fmla="*/ 626268 h 1521469"/>
              <a:gd name="connsiteX159" fmla="*/ 930279 w 1674140"/>
              <a:gd name="connsiteY159" fmla="*/ 553715 h 1521469"/>
              <a:gd name="connsiteX160" fmla="*/ 1143475 w 1674140"/>
              <a:gd name="connsiteY160" fmla="*/ 775096 h 1521469"/>
              <a:gd name="connsiteX161" fmla="*/ 1145521 w 1674140"/>
              <a:gd name="connsiteY161" fmla="*/ 777143 h 1521469"/>
              <a:gd name="connsiteX162" fmla="*/ 1372484 w 1674140"/>
              <a:gd name="connsiteY162" fmla="*/ 985874 h 1521469"/>
              <a:gd name="connsiteX163" fmla="*/ 1409505 w 1674140"/>
              <a:gd name="connsiteY163" fmla="*/ 1044661 h 1521469"/>
              <a:gd name="connsiteX164" fmla="*/ 1406157 w 1674140"/>
              <a:gd name="connsiteY164" fmla="*/ 1075357 h 1521469"/>
              <a:gd name="connsiteX165" fmla="*/ 1487640 w 1674140"/>
              <a:gd name="connsiteY165" fmla="*/ 768213 h 1521469"/>
              <a:gd name="connsiteX166" fmla="*/ 1398529 w 1674140"/>
              <a:gd name="connsiteY166" fmla="*/ 882997 h 1521469"/>
              <a:gd name="connsiteX167" fmla="*/ 1209704 w 1674140"/>
              <a:gd name="connsiteY167" fmla="*/ 709426 h 1521469"/>
              <a:gd name="connsiteX168" fmla="*/ 975857 w 1674140"/>
              <a:gd name="connsiteY168" fmla="*/ 466650 h 1521469"/>
              <a:gd name="connsiteX169" fmla="*/ 927116 w 1674140"/>
              <a:gd name="connsiteY169" fmla="*/ 454930 h 1521469"/>
              <a:gd name="connsiteX170" fmla="*/ 747220 w 1674140"/>
              <a:gd name="connsiteY170" fmla="*/ 556133 h 1521469"/>
              <a:gd name="connsiteX171" fmla="*/ 650854 w 1674140"/>
              <a:gd name="connsiteY171" fmla="*/ 593712 h 1521469"/>
              <a:gd name="connsiteX172" fmla="*/ 602113 w 1674140"/>
              <a:gd name="connsiteY172" fmla="*/ 494183 h 1521469"/>
              <a:gd name="connsiteX173" fmla="*/ 870561 w 1674140"/>
              <a:gd name="connsiteY173" fmla="*/ 219037 h 1521469"/>
              <a:gd name="connsiteX174" fmla="*/ 1428667 w 1674140"/>
              <a:gd name="connsiteY174" fmla="*/ 185923 h 1521469"/>
              <a:gd name="connsiteX175" fmla="*/ 1488198 w 1674140"/>
              <a:gd name="connsiteY175" fmla="*/ 767469 h 1521469"/>
              <a:gd name="connsiteX176" fmla="*/ 1487640 w 1674140"/>
              <a:gd name="connsiteY176" fmla="*/ 768213 h 15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674140" h="1521469">
                <a:moveTo>
                  <a:pt x="1671443" y="454744"/>
                </a:moveTo>
                <a:cubicBezTo>
                  <a:pt x="1657676" y="320241"/>
                  <a:pt x="1592378" y="199132"/>
                  <a:pt x="1487454" y="113741"/>
                </a:cubicBezTo>
                <a:cubicBezTo>
                  <a:pt x="1388483" y="33002"/>
                  <a:pt x="1263654" y="-6995"/>
                  <a:pt x="1136220" y="1004"/>
                </a:cubicBezTo>
                <a:cubicBezTo>
                  <a:pt x="1024971" y="7887"/>
                  <a:pt x="920419" y="50862"/>
                  <a:pt x="837075" y="122671"/>
                </a:cubicBezTo>
                <a:cubicBezTo>
                  <a:pt x="753731" y="50676"/>
                  <a:pt x="649180" y="7887"/>
                  <a:pt x="537931" y="1004"/>
                </a:cubicBezTo>
                <a:cubicBezTo>
                  <a:pt x="410497" y="-6995"/>
                  <a:pt x="285853" y="33002"/>
                  <a:pt x="186696" y="113741"/>
                </a:cubicBezTo>
                <a:cubicBezTo>
                  <a:pt x="81772" y="199132"/>
                  <a:pt x="16474" y="320241"/>
                  <a:pt x="2707" y="454744"/>
                </a:cubicBezTo>
                <a:cubicBezTo>
                  <a:pt x="-11059" y="588503"/>
                  <a:pt x="28008" y="719658"/>
                  <a:pt x="112282" y="824210"/>
                </a:cubicBezTo>
                <a:lnTo>
                  <a:pt x="63355" y="873137"/>
                </a:lnTo>
                <a:cubicBezTo>
                  <a:pt x="40845" y="895647"/>
                  <a:pt x="28566" y="925599"/>
                  <a:pt x="28566" y="957597"/>
                </a:cubicBezTo>
                <a:cubicBezTo>
                  <a:pt x="28566" y="989409"/>
                  <a:pt x="41031" y="1019361"/>
                  <a:pt x="63541" y="1041871"/>
                </a:cubicBezTo>
                <a:lnTo>
                  <a:pt x="91074" y="1069404"/>
                </a:lnTo>
                <a:cubicBezTo>
                  <a:pt x="111166" y="1089496"/>
                  <a:pt x="137397" y="1101588"/>
                  <a:pt x="165488" y="1103821"/>
                </a:cubicBezTo>
                <a:cubicBezTo>
                  <a:pt x="168465" y="1129493"/>
                  <a:pt x="179813" y="1154422"/>
                  <a:pt x="199533" y="1174142"/>
                </a:cubicBezTo>
                <a:lnTo>
                  <a:pt x="227066" y="1201675"/>
                </a:lnTo>
                <a:cubicBezTo>
                  <a:pt x="242507" y="1217116"/>
                  <a:pt x="261482" y="1227906"/>
                  <a:pt x="282132" y="1232929"/>
                </a:cubicBezTo>
                <a:cubicBezTo>
                  <a:pt x="283993" y="1260648"/>
                  <a:pt x="295527" y="1287995"/>
                  <a:pt x="316735" y="1309203"/>
                </a:cubicBezTo>
                <a:lnTo>
                  <a:pt x="344268" y="1336737"/>
                </a:lnTo>
                <a:cubicBezTo>
                  <a:pt x="366778" y="1359247"/>
                  <a:pt x="396730" y="1371711"/>
                  <a:pt x="428542" y="1371711"/>
                </a:cubicBezTo>
                <a:lnTo>
                  <a:pt x="431518" y="1371711"/>
                </a:lnTo>
                <a:lnTo>
                  <a:pt x="431518" y="1374688"/>
                </a:lnTo>
                <a:cubicBezTo>
                  <a:pt x="431518" y="1406500"/>
                  <a:pt x="443983" y="1436451"/>
                  <a:pt x="466493" y="1458962"/>
                </a:cubicBezTo>
                <a:lnTo>
                  <a:pt x="494026" y="1486495"/>
                </a:lnTo>
                <a:cubicBezTo>
                  <a:pt x="516537" y="1509005"/>
                  <a:pt x="546488" y="1521470"/>
                  <a:pt x="578300" y="1521470"/>
                </a:cubicBezTo>
                <a:cubicBezTo>
                  <a:pt x="610112" y="1521470"/>
                  <a:pt x="640064" y="1509005"/>
                  <a:pt x="662574" y="1486495"/>
                </a:cubicBezTo>
                <a:lnTo>
                  <a:pt x="750755" y="1398314"/>
                </a:lnTo>
                <a:lnTo>
                  <a:pt x="838749" y="1473287"/>
                </a:lnTo>
                <a:cubicBezTo>
                  <a:pt x="867957" y="1499890"/>
                  <a:pt x="904606" y="1515703"/>
                  <a:pt x="941627" y="1517563"/>
                </a:cubicBezTo>
                <a:cubicBezTo>
                  <a:pt x="944231" y="1517749"/>
                  <a:pt x="946650" y="1517749"/>
                  <a:pt x="949254" y="1517749"/>
                </a:cubicBezTo>
                <a:cubicBezTo>
                  <a:pt x="986461" y="1517749"/>
                  <a:pt x="1021064" y="1503238"/>
                  <a:pt x="1044876" y="1477379"/>
                </a:cubicBezTo>
                <a:cubicBezTo>
                  <a:pt x="1061062" y="1459706"/>
                  <a:pt x="1071665" y="1437382"/>
                  <a:pt x="1075758" y="1413383"/>
                </a:cubicBezTo>
                <a:cubicBezTo>
                  <a:pt x="1083572" y="1414871"/>
                  <a:pt x="1091571" y="1415616"/>
                  <a:pt x="1099943" y="1415616"/>
                </a:cubicBezTo>
                <a:cubicBezTo>
                  <a:pt x="1104036" y="1415616"/>
                  <a:pt x="1108128" y="1415430"/>
                  <a:pt x="1112221" y="1415057"/>
                </a:cubicBezTo>
                <a:cubicBezTo>
                  <a:pt x="1146638" y="1411895"/>
                  <a:pt x="1178822" y="1395710"/>
                  <a:pt x="1202820" y="1369479"/>
                </a:cubicBezTo>
                <a:cubicBezTo>
                  <a:pt x="1220494" y="1350317"/>
                  <a:pt x="1231842" y="1327807"/>
                  <a:pt x="1237051" y="1304367"/>
                </a:cubicBezTo>
                <a:cubicBezTo>
                  <a:pt x="1240399" y="1304553"/>
                  <a:pt x="1243934" y="1304739"/>
                  <a:pt x="1247283" y="1304739"/>
                </a:cubicBezTo>
                <a:lnTo>
                  <a:pt x="1251375" y="1304739"/>
                </a:lnTo>
                <a:cubicBezTo>
                  <a:pt x="1288396" y="1303622"/>
                  <a:pt x="1322441" y="1288182"/>
                  <a:pt x="1347370" y="1261206"/>
                </a:cubicBezTo>
                <a:cubicBezTo>
                  <a:pt x="1369694" y="1236836"/>
                  <a:pt x="1381414" y="1206326"/>
                  <a:pt x="1382716" y="1175444"/>
                </a:cubicBezTo>
                <a:lnTo>
                  <a:pt x="1385135" y="1175444"/>
                </a:lnTo>
                <a:cubicBezTo>
                  <a:pt x="1421040" y="1175444"/>
                  <a:pt x="1453038" y="1162422"/>
                  <a:pt x="1474990" y="1138423"/>
                </a:cubicBezTo>
                <a:cubicBezTo>
                  <a:pt x="1501593" y="1109402"/>
                  <a:pt x="1510895" y="1067544"/>
                  <a:pt x="1500663" y="1023453"/>
                </a:cubicBezTo>
                <a:cubicBezTo>
                  <a:pt x="1494709" y="997781"/>
                  <a:pt x="1482431" y="972294"/>
                  <a:pt x="1465130" y="949225"/>
                </a:cubicBezTo>
                <a:lnTo>
                  <a:pt x="1561124" y="825512"/>
                </a:lnTo>
                <a:cubicBezTo>
                  <a:pt x="1645956" y="720774"/>
                  <a:pt x="1685209" y="589061"/>
                  <a:pt x="1671443" y="454744"/>
                </a:cubicBezTo>
                <a:close/>
                <a:moveTo>
                  <a:pt x="129211" y="976014"/>
                </a:moveTo>
                <a:cubicBezTo>
                  <a:pt x="124188" y="970992"/>
                  <a:pt x="121584" y="964480"/>
                  <a:pt x="121584" y="957411"/>
                </a:cubicBezTo>
                <a:cubicBezTo>
                  <a:pt x="121584" y="950342"/>
                  <a:pt x="124374" y="943830"/>
                  <a:pt x="129211" y="938807"/>
                </a:cubicBezTo>
                <a:lnTo>
                  <a:pt x="278598" y="789421"/>
                </a:lnTo>
                <a:cubicBezTo>
                  <a:pt x="283807" y="784212"/>
                  <a:pt x="290504" y="781794"/>
                  <a:pt x="297201" y="781794"/>
                </a:cubicBezTo>
                <a:cubicBezTo>
                  <a:pt x="303898" y="781794"/>
                  <a:pt x="310596" y="784398"/>
                  <a:pt x="315805" y="789421"/>
                </a:cubicBezTo>
                <a:lnTo>
                  <a:pt x="343338" y="816954"/>
                </a:lnTo>
                <a:cubicBezTo>
                  <a:pt x="348361" y="821977"/>
                  <a:pt x="350965" y="828489"/>
                  <a:pt x="350965" y="835558"/>
                </a:cubicBezTo>
                <a:cubicBezTo>
                  <a:pt x="350965" y="842627"/>
                  <a:pt x="348175" y="849139"/>
                  <a:pt x="343338" y="854161"/>
                </a:cubicBezTo>
                <a:lnTo>
                  <a:pt x="193952" y="1003548"/>
                </a:lnTo>
                <a:cubicBezTo>
                  <a:pt x="188929" y="1008571"/>
                  <a:pt x="182417" y="1011175"/>
                  <a:pt x="175348" y="1011175"/>
                </a:cubicBezTo>
                <a:cubicBezTo>
                  <a:pt x="168279" y="1011175"/>
                  <a:pt x="161767" y="1008385"/>
                  <a:pt x="156745" y="1003548"/>
                </a:cubicBezTo>
                <a:lnTo>
                  <a:pt x="129211" y="976014"/>
                </a:lnTo>
                <a:close/>
                <a:moveTo>
                  <a:pt x="265017" y="1071264"/>
                </a:moveTo>
                <a:lnTo>
                  <a:pt x="414403" y="921878"/>
                </a:lnTo>
                <a:cubicBezTo>
                  <a:pt x="419612" y="916669"/>
                  <a:pt x="426310" y="914251"/>
                  <a:pt x="433007" y="914251"/>
                </a:cubicBezTo>
                <a:cubicBezTo>
                  <a:pt x="439704" y="914251"/>
                  <a:pt x="446401" y="916855"/>
                  <a:pt x="451610" y="921878"/>
                </a:cubicBezTo>
                <a:lnTo>
                  <a:pt x="479143" y="949411"/>
                </a:lnTo>
                <a:cubicBezTo>
                  <a:pt x="484166" y="954434"/>
                  <a:pt x="486771" y="960946"/>
                  <a:pt x="486771" y="968015"/>
                </a:cubicBezTo>
                <a:cubicBezTo>
                  <a:pt x="486771" y="970433"/>
                  <a:pt x="486399" y="972852"/>
                  <a:pt x="485841" y="975084"/>
                </a:cubicBezTo>
                <a:cubicBezTo>
                  <a:pt x="478771" y="979549"/>
                  <a:pt x="472074" y="984944"/>
                  <a:pt x="465935" y="991083"/>
                </a:cubicBezTo>
                <a:lnTo>
                  <a:pt x="316549" y="1140470"/>
                </a:lnTo>
                <a:cubicBezTo>
                  <a:pt x="315619" y="1141400"/>
                  <a:pt x="314688" y="1142516"/>
                  <a:pt x="313758" y="1143446"/>
                </a:cubicBezTo>
                <a:cubicBezTo>
                  <a:pt x="313014" y="1143446"/>
                  <a:pt x="312084" y="1143632"/>
                  <a:pt x="311154" y="1143632"/>
                </a:cubicBezTo>
                <a:cubicBezTo>
                  <a:pt x="304084" y="1143632"/>
                  <a:pt x="297573" y="1140842"/>
                  <a:pt x="292550" y="1136005"/>
                </a:cubicBezTo>
                <a:lnTo>
                  <a:pt x="265017" y="1108472"/>
                </a:lnTo>
                <a:cubicBezTo>
                  <a:pt x="254785" y="1098240"/>
                  <a:pt x="254785" y="1081496"/>
                  <a:pt x="265017" y="1071264"/>
                </a:cubicBezTo>
                <a:close/>
                <a:moveTo>
                  <a:pt x="409752" y="1270880"/>
                </a:moveTo>
                <a:lnTo>
                  <a:pt x="382219" y="1243347"/>
                </a:lnTo>
                <a:cubicBezTo>
                  <a:pt x="375336" y="1236464"/>
                  <a:pt x="373103" y="1226418"/>
                  <a:pt x="375522" y="1217674"/>
                </a:cubicBezTo>
                <a:cubicBezTo>
                  <a:pt x="382591" y="1213023"/>
                  <a:pt x="389288" y="1207814"/>
                  <a:pt x="395428" y="1201675"/>
                </a:cubicBezTo>
                <a:lnTo>
                  <a:pt x="544814" y="1052289"/>
                </a:lnTo>
                <a:cubicBezTo>
                  <a:pt x="545744" y="1051359"/>
                  <a:pt x="546674" y="1050429"/>
                  <a:pt x="547604" y="1049312"/>
                </a:cubicBezTo>
                <a:cubicBezTo>
                  <a:pt x="548535" y="1049312"/>
                  <a:pt x="549279" y="1049126"/>
                  <a:pt x="550209" y="1049126"/>
                </a:cubicBezTo>
                <a:cubicBezTo>
                  <a:pt x="556906" y="1049126"/>
                  <a:pt x="563603" y="1051731"/>
                  <a:pt x="568812" y="1056754"/>
                </a:cubicBezTo>
                <a:lnTo>
                  <a:pt x="596346" y="1084287"/>
                </a:lnTo>
                <a:cubicBezTo>
                  <a:pt x="601369" y="1089310"/>
                  <a:pt x="603973" y="1095821"/>
                  <a:pt x="603973" y="1102890"/>
                </a:cubicBezTo>
                <a:cubicBezTo>
                  <a:pt x="603973" y="1109960"/>
                  <a:pt x="601183" y="1116471"/>
                  <a:pt x="596346" y="1121494"/>
                </a:cubicBezTo>
                <a:lnTo>
                  <a:pt x="446959" y="1270880"/>
                </a:lnTo>
                <a:cubicBezTo>
                  <a:pt x="441936" y="1275903"/>
                  <a:pt x="435425" y="1278508"/>
                  <a:pt x="428356" y="1278508"/>
                </a:cubicBezTo>
                <a:cubicBezTo>
                  <a:pt x="421287" y="1278508"/>
                  <a:pt x="414589" y="1275903"/>
                  <a:pt x="409752" y="1270880"/>
                </a:cubicBezTo>
                <a:close/>
                <a:moveTo>
                  <a:pt x="596532" y="1420638"/>
                </a:moveTo>
                <a:cubicBezTo>
                  <a:pt x="591509" y="1425661"/>
                  <a:pt x="584997" y="1428266"/>
                  <a:pt x="577928" y="1428266"/>
                </a:cubicBezTo>
                <a:cubicBezTo>
                  <a:pt x="570859" y="1428266"/>
                  <a:pt x="564348" y="1425475"/>
                  <a:pt x="559325" y="1420638"/>
                </a:cubicBezTo>
                <a:lnTo>
                  <a:pt x="531791" y="1393105"/>
                </a:lnTo>
                <a:cubicBezTo>
                  <a:pt x="526769" y="1388082"/>
                  <a:pt x="524164" y="1381571"/>
                  <a:pt x="524164" y="1374502"/>
                </a:cubicBezTo>
                <a:cubicBezTo>
                  <a:pt x="524164" y="1367432"/>
                  <a:pt x="526954" y="1360921"/>
                  <a:pt x="531791" y="1355898"/>
                </a:cubicBezTo>
                <a:lnTo>
                  <a:pt x="681178" y="1206512"/>
                </a:lnTo>
                <a:cubicBezTo>
                  <a:pt x="686201" y="1201489"/>
                  <a:pt x="692712" y="1198885"/>
                  <a:pt x="699781" y="1198885"/>
                </a:cubicBezTo>
                <a:cubicBezTo>
                  <a:pt x="706851" y="1198885"/>
                  <a:pt x="713362" y="1201675"/>
                  <a:pt x="718385" y="1206512"/>
                </a:cubicBezTo>
                <a:lnTo>
                  <a:pt x="745918" y="1234045"/>
                </a:lnTo>
                <a:cubicBezTo>
                  <a:pt x="750941" y="1239068"/>
                  <a:pt x="753545" y="1245579"/>
                  <a:pt x="753545" y="1252649"/>
                </a:cubicBezTo>
                <a:cubicBezTo>
                  <a:pt x="753545" y="1259718"/>
                  <a:pt x="750755" y="1266229"/>
                  <a:pt x="745918" y="1271252"/>
                </a:cubicBezTo>
                <a:lnTo>
                  <a:pt x="596532" y="1420638"/>
                </a:lnTo>
                <a:close/>
                <a:moveTo>
                  <a:pt x="1406157" y="1075357"/>
                </a:moveTo>
                <a:cubicBezTo>
                  <a:pt x="1398343" y="1083729"/>
                  <a:pt x="1382158" y="1082427"/>
                  <a:pt x="1375647" y="1081496"/>
                </a:cubicBezTo>
                <a:cubicBezTo>
                  <a:pt x="1363741" y="1079822"/>
                  <a:pt x="1351090" y="1074985"/>
                  <a:pt x="1338998" y="1068102"/>
                </a:cubicBezTo>
                <a:cubicBezTo>
                  <a:pt x="1338440" y="1067544"/>
                  <a:pt x="1337882" y="1066986"/>
                  <a:pt x="1337138" y="1066428"/>
                </a:cubicBezTo>
                <a:lnTo>
                  <a:pt x="1193705" y="934529"/>
                </a:lnTo>
                <a:lnTo>
                  <a:pt x="1178078" y="920018"/>
                </a:lnTo>
                <a:cubicBezTo>
                  <a:pt x="1159102" y="902717"/>
                  <a:pt x="1129708" y="903833"/>
                  <a:pt x="1112407" y="922808"/>
                </a:cubicBezTo>
                <a:cubicBezTo>
                  <a:pt x="1095106" y="941784"/>
                  <a:pt x="1096222" y="971178"/>
                  <a:pt x="1115198" y="988479"/>
                </a:cubicBezTo>
                <a:lnTo>
                  <a:pt x="1130081" y="1002245"/>
                </a:lnTo>
                <a:lnTo>
                  <a:pt x="1250445" y="1117587"/>
                </a:lnTo>
                <a:cubicBezTo>
                  <a:pt x="1250631" y="1117773"/>
                  <a:pt x="1250817" y="1117959"/>
                  <a:pt x="1251189" y="1118145"/>
                </a:cubicBezTo>
                <a:cubicBezTo>
                  <a:pt x="1260305" y="1126517"/>
                  <a:pt x="1269793" y="1133958"/>
                  <a:pt x="1279839" y="1140656"/>
                </a:cubicBezTo>
                <a:cubicBezTo>
                  <a:pt x="1293419" y="1157957"/>
                  <a:pt x="1293605" y="1182327"/>
                  <a:pt x="1278909" y="1198140"/>
                </a:cubicBezTo>
                <a:cubicBezTo>
                  <a:pt x="1271281" y="1206512"/>
                  <a:pt x="1260491" y="1211349"/>
                  <a:pt x="1248771" y="1211721"/>
                </a:cubicBezTo>
                <a:cubicBezTo>
                  <a:pt x="1237423" y="1212093"/>
                  <a:pt x="1226261" y="1208186"/>
                  <a:pt x="1217331" y="1200745"/>
                </a:cubicBezTo>
                <a:cubicBezTo>
                  <a:pt x="1212680" y="1194234"/>
                  <a:pt x="1207099" y="1187909"/>
                  <a:pt x="1200960" y="1182327"/>
                </a:cubicBezTo>
                <a:lnTo>
                  <a:pt x="1060689" y="1053405"/>
                </a:lnTo>
                <a:cubicBezTo>
                  <a:pt x="1052690" y="1046150"/>
                  <a:pt x="1043016" y="1042057"/>
                  <a:pt x="1032970" y="1041313"/>
                </a:cubicBezTo>
                <a:cubicBezTo>
                  <a:pt x="1017901" y="1038522"/>
                  <a:pt x="1001716" y="1043359"/>
                  <a:pt x="990554" y="1055638"/>
                </a:cubicBezTo>
                <a:cubicBezTo>
                  <a:pt x="973253" y="1074613"/>
                  <a:pt x="974369" y="1104007"/>
                  <a:pt x="993345" y="1121308"/>
                </a:cubicBezTo>
                <a:lnTo>
                  <a:pt x="1144963" y="1260648"/>
                </a:lnTo>
                <a:cubicBezTo>
                  <a:pt x="1150730" y="1274229"/>
                  <a:pt x="1147010" y="1293018"/>
                  <a:pt x="1134545" y="1306599"/>
                </a:cubicBezTo>
                <a:cubicBezTo>
                  <a:pt x="1126174" y="1315715"/>
                  <a:pt x="1115198" y="1321482"/>
                  <a:pt x="1103850" y="1322412"/>
                </a:cubicBezTo>
                <a:cubicBezTo>
                  <a:pt x="1098269" y="1322970"/>
                  <a:pt x="1087665" y="1322598"/>
                  <a:pt x="1079293" y="1314971"/>
                </a:cubicBezTo>
                <a:lnTo>
                  <a:pt x="1078921" y="1314598"/>
                </a:lnTo>
                <a:lnTo>
                  <a:pt x="995205" y="1239440"/>
                </a:lnTo>
                <a:cubicBezTo>
                  <a:pt x="991298" y="1235906"/>
                  <a:pt x="987019" y="1233301"/>
                  <a:pt x="982555" y="1231255"/>
                </a:cubicBezTo>
                <a:lnTo>
                  <a:pt x="931395" y="1179909"/>
                </a:lnTo>
                <a:cubicBezTo>
                  <a:pt x="913164" y="1161678"/>
                  <a:pt x="883770" y="1161678"/>
                  <a:pt x="865538" y="1179909"/>
                </a:cubicBezTo>
                <a:cubicBezTo>
                  <a:pt x="847307" y="1198140"/>
                  <a:pt x="847307" y="1227534"/>
                  <a:pt x="865538" y="1245765"/>
                </a:cubicBezTo>
                <a:lnTo>
                  <a:pt x="958370" y="1338783"/>
                </a:lnTo>
                <a:cubicBezTo>
                  <a:pt x="958928" y="1339341"/>
                  <a:pt x="959300" y="1339713"/>
                  <a:pt x="959858" y="1340085"/>
                </a:cubicBezTo>
                <a:cubicBezTo>
                  <a:pt x="973067" y="1352364"/>
                  <a:pt x="981997" y="1368177"/>
                  <a:pt x="984043" y="1383804"/>
                </a:cubicBezTo>
                <a:cubicBezTo>
                  <a:pt x="984973" y="1391059"/>
                  <a:pt x="985345" y="1404639"/>
                  <a:pt x="976229" y="1414499"/>
                </a:cubicBezTo>
                <a:cubicBezTo>
                  <a:pt x="967114" y="1424359"/>
                  <a:pt x="953533" y="1425289"/>
                  <a:pt x="946278" y="1424731"/>
                </a:cubicBezTo>
                <a:cubicBezTo>
                  <a:pt x="930651" y="1423987"/>
                  <a:pt x="914094" y="1416360"/>
                  <a:pt x="900699" y="1404267"/>
                </a:cubicBezTo>
                <a:cubicBezTo>
                  <a:pt x="900327" y="1403895"/>
                  <a:pt x="899769" y="1403523"/>
                  <a:pt x="899397" y="1403151"/>
                </a:cubicBezTo>
                <a:lnTo>
                  <a:pt x="816239" y="1332272"/>
                </a:lnTo>
                <a:cubicBezTo>
                  <a:pt x="835773" y="1310320"/>
                  <a:pt x="846563" y="1282414"/>
                  <a:pt x="846563" y="1252835"/>
                </a:cubicBezTo>
                <a:cubicBezTo>
                  <a:pt x="846563" y="1221023"/>
                  <a:pt x="834099" y="1191071"/>
                  <a:pt x="811588" y="1168561"/>
                </a:cubicBezTo>
                <a:lnTo>
                  <a:pt x="784055" y="1141028"/>
                </a:lnTo>
                <a:cubicBezTo>
                  <a:pt x="761545" y="1118517"/>
                  <a:pt x="731593" y="1106053"/>
                  <a:pt x="699781" y="1106053"/>
                </a:cubicBezTo>
                <a:lnTo>
                  <a:pt x="696805" y="1106053"/>
                </a:lnTo>
                <a:lnTo>
                  <a:pt x="696805" y="1103077"/>
                </a:lnTo>
                <a:cubicBezTo>
                  <a:pt x="696805" y="1071264"/>
                  <a:pt x="684340" y="1041313"/>
                  <a:pt x="661830" y="1018803"/>
                </a:cubicBezTo>
                <a:lnTo>
                  <a:pt x="634297" y="991269"/>
                </a:lnTo>
                <a:cubicBezTo>
                  <a:pt x="618484" y="975456"/>
                  <a:pt x="599508" y="965038"/>
                  <a:pt x="579230" y="960015"/>
                </a:cubicBezTo>
                <a:cubicBezTo>
                  <a:pt x="577370" y="931180"/>
                  <a:pt x="565278" y="904391"/>
                  <a:pt x="544628" y="883741"/>
                </a:cubicBezTo>
                <a:lnTo>
                  <a:pt x="517095" y="856208"/>
                </a:lnTo>
                <a:cubicBezTo>
                  <a:pt x="496445" y="835558"/>
                  <a:pt x="470028" y="824024"/>
                  <a:pt x="442867" y="821791"/>
                </a:cubicBezTo>
                <a:cubicBezTo>
                  <a:pt x="439704" y="795188"/>
                  <a:pt x="427984" y="770632"/>
                  <a:pt x="408822" y="751470"/>
                </a:cubicBezTo>
                <a:lnTo>
                  <a:pt x="381289" y="723937"/>
                </a:lnTo>
                <a:cubicBezTo>
                  <a:pt x="334780" y="677428"/>
                  <a:pt x="259064" y="677428"/>
                  <a:pt x="212555" y="723937"/>
                </a:cubicBezTo>
                <a:lnTo>
                  <a:pt x="178325" y="758167"/>
                </a:lnTo>
                <a:cubicBezTo>
                  <a:pt x="42705" y="581620"/>
                  <a:pt x="71540" y="327496"/>
                  <a:pt x="245297" y="186109"/>
                </a:cubicBezTo>
                <a:cubicBezTo>
                  <a:pt x="398776" y="61094"/>
                  <a:pt x="621088" y="64814"/>
                  <a:pt x="770289" y="188714"/>
                </a:cubicBezTo>
                <a:cubicBezTo>
                  <a:pt x="677085" y="284336"/>
                  <a:pt x="539419" y="425536"/>
                  <a:pt x="526582" y="438187"/>
                </a:cubicBezTo>
                <a:cubicBezTo>
                  <a:pt x="519513" y="445070"/>
                  <a:pt x="498119" y="466092"/>
                  <a:pt x="515420" y="539762"/>
                </a:cubicBezTo>
                <a:cubicBezTo>
                  <a:pt x="521187" y="564133"/>
                  <a:pt x="535884" y="610455"/>
                  <a:pt x="568440" y="645802"/>
                </a:cubicBezTo>
                <a:cubicBezTo>
                  <a:pt x="597648" y="677428"/>
                  <a:pt x="679503" y="738634"/>
                  <a:pt x="808054" y="626268"/>
                </a:cubicBezTo>
                <a:cubicBezTo>
                  <a:pt x="846749" y="592410"/>
                  <a:pt x="898839" y="567109"/>
                  <a:pt x="930279" y="553715"/>
                </a:cubicBezTo>
                <a:lnTo>
                  <a:pt x="1143475" y="775096"/>
                </a:lnTo>
                <a:lnTo>
                  <a:pt x="1145521" y="777143"/>
                </a:lnTo>
                <a:lnTo>
                  <a:pt x="1372484" y="985874"/>
                </a:lnTo>
                <a:cubicBezTo>
                  <a:pt x="1391274" y="1003176"/>
                  <a:pt x="1404854" y="1024570"/>
                  <a:pt x="1409505" y="1044661"/>
                </a:cubicBezTo>
                <a:cubicBezTo>
                  <a:pt x="1411366" y="1050987"/>
                  <a:pt x="1413970" y="1066986"/>
                  <a:pt x="1406157" y="1075357"/>
                </a:cubicBezTo>
                <a:close/>
                <a:moveTo>
                  <a:pt x="1487640" y="768213"/>
                </a:moveTo>
                <a:lnTo>
                  <a:pt x="1398529" y="882997"/>
                </a:lnTo>
                <a:lnTo>
                  <a:pt x="1209704" y="709426"/>
                </a:lnTo>
                <a:lnTo>
                  <a:pt x="975857" y="466650"/>
                </a:lnTo>
                <a:cubicBezTo>
                  <a:pt x="963207" y="453628"/>
                  <a:pt x="944231" y="448977"/>
                  <a:pt x="927116" y="454930"/>
                </a:cubicBezTo>
                <a:cubicBezTo>
                  <a:pt x="922837" y="456418"/>
                  <a:pt x="819774" y="492695"/>
                  <a:pt x="747220" y="556133"/>
                </a:cubicBezTo>
                <a:cubicBezTo>
                  <a:pt x="723594" y="576783"/>
                  <a:pt x="679689" y="608967"/>
                  <a:pt x="650854" y="593712"/>
                </a:cubicBezTo>
                <a:cubicBezTo>
                  <a:pt x="620530" y="577527"/>
                  <a:pt x="603787" y="519670"/>
                  <a:pt x="602113" y="494183"/>
                </a:cubicBezTo>
                <a:cubicBezTo>
                  <a:pt x="653644" y="442094"/>
                  <a:pt x="860888" y="228897"/>
                  <a:pt x="870561" y="219037"/>
                </a:cubicBezTo>
                <a:cubicBezTo>
                  <a:pt x="1018273" y="65930"/>
                  <a:pt x="1263468" y="51420"/>
                  <a:pt x="1428667" y="185923"/>
                </a:cubicBezTo>
                <a:cubicBezTo>
                  <a:pt x="1605400" y="329914"/>
                  <a:pt x="1632003" y="590736"/>
                  <a:pt x="1488198" y="767469"/>
                </a:cubicBezTo>
                <a:cubicBezTo>
                  <a:pt x="1488012" y="767655"/>
                  <a:pt x="1487826" y="767841"/>
                  <a:pt x="1487640" y="768213"/>
                </a:cubicBezTo>
                <a:close/>
              </a:path>
            </a:pathLst>
          </a:custGeom>
          <a:solidFill>
            <a:srgbClr val="8E1D21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图形 24"/>
          <p:cNvSpPr/>
          <p:nvPr/>
        </p:nvSpPr>
        <p:spPr>
          <a:xfrm>
            <a:off x="3739926" y="3135086"/>
            <a:ext cx="449604" cy="449632"/>
          </a:xfrm>
          <a:custGeom>
            <a:avLst/>
            <a:gdLst>
              <a:gd name="connsiteX0" fmla="*/ 1487351 w 1488281"/>
              <a:gd name="connsiteY0" fmla="*/ 1095189 h 1488374"/>
              <a:gd name="connsiteX1" fmla="*/ 1468190 w 1488281"/>
              <a:gd name="connsiteY1" fmla="*/ 1086259 h 1488374"/>
              <a:gd name="connsiteX2" fmla="*/ 1354336 w 1488281"/>
              <a:gd name="connsiteY2" fmla="*/ 1127745 h 1488374"/>
              <a:gd name="connsiteX3" fmla="*/ 1354336 w 1488281"/>
              <a:gd name="connsiteY3" fmla="*/ 126504 h 1488374"/>
              <a:gd name="connsiteX4" fmla="*/ 1227832 w 1488281"/>
              <a:gd name="connsiteY4" fmla="*/ 0 h 1488374"/>
              <a:gd name="connsiteX5" fmla="*/ 260449 w 1488281"/>
              <a:gd name="connsiteY5" fmla="*/ 0 h 1488374"/>
              <a:gd name="connsiteX6" fmla="*/ 133945 w 1488281"/>
              <a:gd name="connsiteY6" fmla="*/ 126504 h 1488374"/>
              <a:gd name="connsiteX7" fmla="*/ 133945 w 1488281"/>
              <a:gd name="connsiteY7" fmla="*/ 1127745 h 1488374"/>
              <a:gd name="connsiteX8" fmla="*/ 19906 w 1488281"/>
              <a:gd name="connsiteY8" fmla="*/ 1086259 h 1488374"/>
              <a:gd name="connsiteX9" fmla="*/ 14883 w 1488281"/>
              <a:gd name="connsiteY9" fmla="*/ 1085329 h 1488374"/>
              <a:gd name="connsiteX10" fmla="*/ 0 w 1488281"/>
              <a:gd name="connsiteY10" fmla="*/ 1100212 h 1488374"/>
              <a:gd name="connsiteX11" fmla="*/ 0 w 1488281"/>
              <a:gd name="connsiteY11" fmla="*/ 1211089 h 1488374"/>
              <a:gd name="connsiteX12" fmla="*/ 9860 w 1488281"/>
              <a:gd name="connsiteY12" fmla="*/ 1225042 h 1488374"/>
              <a:gd name="connsiteX13" fmla="*/ 723677 w 1488281"/>
              <a:gd name="connsiteY13" fmla="*/ 1484747 h 1488374"/>
              <a:gd name="connsiteX14" fmla="*/ 764419 w 1488281"/>
              <a:gd name="connsiteY14" fmla="*/ 1484747 h 1488374"/>
              <a:gd name="connsiteX15" fmla="*/ 1478421 w 1488281"/>
              <a:gd name="connsiteY15" fmla="*/ 1225228 h 1488374"/>
              <a:gd name="connsiteX16" fmla="*/ 1488281 w 1488281"/>
              <a:gd name="connsiteY16" fmla="*/ 1211275 h 1488374"/>
              <a:gd name="connsiteX17" fmla="*/ 1488281 w 1488281"/>
              <a:gd name="connsiteY17" fmla="*/ 1100398 h 1488374"/>
              <a:gd name="connsiteX18" fmla="*/ 1487351 w 1488281"/>
              <a:gd name="connsiteY18" fmla="*/ 1095189 h 1488374"/>
              <a:gd name="connsiteX19" fmla="*/ 744141 w 1488281"/>
              <a:gd name="connsiteY19" fmla="*/ 1349685 h 1488374"/>
              <a:gd name="connsiteX20" fmla="*/ 267891 w 1488281"/>
              <a:gd name="connsiteY20" fmla="*/ 1176486 h 1488374"/>
              <a:gd name="connsiteX21" fmla="*/ 267891 w 1488281"/>
              <a:gd name="connsiteY21" fmla="*/ 133945 h 1488374"/>
              <a:gd name="connsiteX22" fmla="*/ 1220391 w 1488281"/>
              <a:gd name="connsiteY22" fmla="*/ 133945 h 1488374"/>
              <a:gd name="connsiteX23" fmla="*/ 1220391 w 1488281"/>
              <a:gd name="connsiteY23" fmla="*/ 1176486 h 1488374"/>
              <a:gd name="connsiteX24" fmla="*/ 744141 w 1488281"/>
              <a:gd name="connsiteY24" fmla="*/ 1349685 h 1488374"/>
              <a:gd name="connsiteX25" fmla="*/ 1020589 w 1488281"/>
              <a:gd name="connsiteY25" fmla="*/ 372070 h 1488374"/>
              <a:gd name="connsiteX26" fmla="*/ 919200 w 1488281"/>
              <a:gd name="connsiteY26" fmla="*/ 372070 h 1488374"/>
              <a:gd name="connsiteX27" fmla="*/ 905991 w 1488281"/>
              <a:gd name="connsiteY27" fmla="*/ 380256 h 1488374"/>
              <a:gd name="connsiteX28" fmla="*/ 748419 w 1488281"/>
              <a:gd name="connsiteY28" fmla="*/ 694283 h 1488374"/>
              <a:gd name="connsiteX29" fmla="*/ 742280 w 1488281"/>
              <a:gd name="connsiteY29" fmla="*/ 694283 h 1488374"/>
              <a:gd name="connsiteX30" fmla="*/ 584709 w 1488281"/>
              <a:gd name="connsiteY30" fmla="*/ 380256 h 1488374"/>
              <a:gd name="connsiteX31" fmla="*/ 571500 w 1488281"/>
              <a:gd name="connsiteY31" fmla="*/ 372070 h 1488374"/>
              <a:gd name="connsiteX32" fmla="*/ 467878 w 1488281"/>
              <a:gd name="connsiteY32" fmla="*/ 372070 h 1488374"/>
              <a:gd name="connsiteX33" fmla="*/ 460809 w 1488281"/>
              <a:gd name="connsiteY33" fmla="*/ 373931 h 1488374"/>
              <a:gd name="connsiteX34" fmla="*/ 454856 w 1488281"/>
              <a:gd name="connsiteY34" fmla="*/ 394022 h 1488374"/>
              <a:gd name="connsiteX35" fmla="*/ 648147 w 1488281"/>
              <a:gd name="connsiteY35" fmla="*/ 750466 h 1488374"/>
              <a:gd name="connsiteX36" fmla="*/ 542106 w 1488281"/>
              <a:gd name="connsiteY36" fmla="*/ 750466 h 1488374"/>
              <a:gd name="connsiteX37" fmla="*/ 527224 w 1488281"/>
              <a:gd name="connsiteY37" fmla="*/ 765349 h 1488374"/>
              <a:gd name="connsiteX38" fmla="*/ 527224 w 1488281"/>
              <a:gd name="connsiteY38" fmla="*/ 815764 h 1488374"/>
              <a:gd name="connsiteX39" fmla="*/ 542106 w 1488281"/>
              <a:gd name="connsiteY39" fmla="*/ 830647 h 1488374"/>
              <a:gd name="connsiteX40" fmla="*/ 683493 w 1488281"/>
              <a:gd name="connsiteY40" fmla="*/ 830647 h 1488374"/>
              <a:gd name="connsiteX41" fmla="*/ 683493 w 1488281"/>
              <a:gd name="connsiteY41" fmla="*/ 903201 h 1488374"/>
              <a:gd name="connsiteX42" fmla="*/ 542106 w 1488281"/>
              <a:gd name="connsiteY42" fmla="*/ 903201 h 1488374"/>
              <a:gd name="connsiteX43" fmla="*/ 527224 w 1488281"/>
              <a:gd name="connsiteY43" fmla="*/ 918084 h 1488374"/>
              <a:gd name="connsiteX44" fmla="*/ 527224 w 1488281"/>
              <a:gd name="connsiteY44" fmla="*/ 968499 h 1488374"/>
              <a:gd name="connsiteX45" fmla="*/ 542106 w 1488281"/>
              <a:gd name="connsiteY45" fmla="*/ 983382 h 1488374"/>
              <a:gd name="connsiteX46" fmla="*/ 683493 w 1488281"/>
              <a:gd name="connsiteY46" fmla="*/ 983382 h 1488374"/>
              <a:gd name="connsiteX47" fmla="*/ 683493 w 1488281"/>
              <a:gd name="connsiteY47" fmla="*/ 1101328 h 1488374"/>
              <a:gd name="connsiteX48" fmla="*/ 698376 w 1488281"/>
              <a:gd name="connsiteY48" fmla="*/ 1116211 h 1488374"/>
              <a:gd name="connsiteX49" fmla="*/ 791208 w 1488281"/>
              <a:gd name="connsiteY49" fmla="*/ 1116211 h 1488374"/>
              <a:gd name="connsiteX50" fmla="*/ 806090 w 1488281"/>
              <a:gd name="connsiteY50" fmla="*/ 1101328 h 1488374"/>
              <a:gd name="connsiteX51" fmla="*/ 806090 w 1488281"/>
              <a:gd name="connsiteY51" fmla="*/ 983196 h 1488374"/>
              <a:gd name="connsiteX52" fmla="*/ 948035 w 1488281"/>
              <a:gd name="connsiteY52" fmla="*/ 983196 h 1488374"/>
              <a:gd name="connsiteX53" fmla="*/ 962918 w 1488281"/>
              <a:gd name="connsiteY53" fmla="*/ 968313 h 1488374"/>
              <a:gd name="connsiteX54" fmla="*/ 962918 w 1488281"/>
              <a:gd name="connsiteY54" fmla="*/ 917898 h 1488374"/>
              <a:gd name="connsiteX55" fmla="*/ 948035 w 1488281"/>
              <a:gd name="connsiteY55" fmla="*/ 903015 h 1488374"/>
              <a:gd name="connsiteX56" fmla="*/ 806090 w 1488281"/>
              <a:gd name="connsiteY56" fmla="*/ 903015 h 1488374"/>
              <a:gd name="connsiteX57" fmla="*/ 806090 w 1488281"/>
              <a:gd name="connsiteY57" fmla="*/ 830461 h 1488374"/>
              <a:gd name="connsiteX58" fmla="*/ 948035 w 1488281"/>
              <a:gd name="connsiteY58" fmla="*/ 830461 h 1488374"/>
              <a:gd name="connsiteX59" fmla="*/ 962918 w 1488281"/>
              <a:gd name="connsiteY59" fmla="*/ 815578 h 1488374"/>
              <a:gd name="connsiteX60" fmla="*/ 962918 w 1488281"/>
              <a:gd name="connsiteY60" fmla="*/ 765163 h 1488374"/>
              <a:gd name="connsiteX61" fmla="*/ 948035 w 1488281"/>
              <a:gd name="connsiteY61" fmla="*/ 750280 h 1488374"/>
              <a:gd name="connsiteX62" fmla="*/ 840879 w 1488281"/>
              <a:gd name="connsiteY62" fmla="*/ 750280 h 1488374"/>
              <a:gd name="connsiteX63" fmla="*/ 1033797 w 1488281"/>
              <a:gd name="connsiteY63" fmla="*/ 393836 h 1488374"/>
              <a:gd name="connsiteX64" fmla="*/ 1035658 w 1488281"/>
              <a:gd name="connsiteY64" fmla="*/ 386767 h 1488374"/>
              <a:gd name="connsiteX65" fmla="*/ 1020589 w 1488281"/>
              <a:gd name="connsiteY65" fmla="*/ 372070 h 14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8281" h="1488374">
                <a:moveTo>
                  <a:pt x="1487351" y="1095189"/>
                </a:moveTo>
                <a:cubicBezTo>
                  <a:pt x="1484561" y="1087376"/>
                  <a:pt x="1476003" y="1083469"/>
                  <a:pt x="1468190" y="1086259"/>
                </a:cubicBezTo>
                <a:lnTo>
                  <a:pt x="1354336" y="1127745"/>
                </a:lnTo>
                <a:lnTo>
                  <a:pt x="1354336" y="126504"/>
                </a:lnTo>
                <a:cubicBezTo>
                  <a:pt x="1354336" y="56555"/>
                  <a:pt x="1297781" y="0"/>
                  <a:pt x="1227832" y="0"/>
                </a:cubicBezTo>
                <a:lnTo>
                  <a:pt x="260449" y="0"/>
                </a:lnTo>
                <a:cubicBezTo>
                  <a:pt x="190500" y="0"/>
                  <a:pt x="133945" y="56555"/>
                  <a:pt x="133945" y="126504"/>
                </a:cubicBezTo>
                <a:lnTo>
                  <a:pt x="133945" y="1127745"/>
                </a:lnTo>
                <a:lnTo>
                  <a:pt x="19906" y="1086259"/>
                </a:lnTo>
                <a:cubicBezTo>
                  <a:pt x="18231" y="1085701"/>
                  <a:pt x="16557" y="1085329"/>
                  <a:pt x="14883" y="1085329"/>
                </a:cubicBezTo>
                <a:cubicBezTo>
                  <a:pt x="6697" y="1085329"/>
                  <a:pt x="0" y="1092026"/>
                  <a:pt x="0" y="1100212"/>
                </a:cubicBezTo>
                <a:lnTo>
                  <a:pt x="0" y="1211089"/>
                </a:lnTo>
                <a:cubicBezTo>
                  <a:pt x="0" y="1217228"/>
                  <a:pt x="3907" y="1222809"/>
                  <a:pt x="9860" y="1225042"/>
                </a:cubicBezTo>
                <a:lnTo>
                  <a:pt x="723677" y="1484747"/>
                </a:lnTo>
                <a:cubicBezTo>
                  <a:pt x="736885" y="1489584"/>
                  <a:pt x="751210" y="1489584"/>
                  <a:pt x="764419" y="1484747"/>
                </a:cubicBezTo>
                <a:lnTo>
                  <a:pt x="1478421" y="1225228"/>
                </a:lnTo>
                <a:cubicBezTo>
                  <a:pt x="1484375" y="1222995"/>
                  <a:pt x="1488281" y="1217414"/>
                  <a:pt x="1488281" y="1211275"/>
                </a:cubicBezTo>
                <a:lnTo>
                  <a:pt x="1488281" y="1100398"/>
                </a:lnTo>
                <a:cubicBezTo>
                  <a:pt x="1488281" y="1098538"/>
                  <a:pt x="1487909" y="1096863"/>
                  <a:pt x="1487351" y="1095189"/>
                </a:cubicBezTo>
                <a:close/>
                <a:moveTo>
                  <a:pt x="744141" y="1349685"/>
                </a:moveTo>
                <a:lnTo>
                  <a:pt x="267891" y="1176486"/>
                </a:lnTo>
                <a:lnTo>
                  <a:pt x="267891" y="133945"/>
                </a:lnTo>
                <a:lnTo>
                  <a:pt x="1220391" y="133945"/>
                </a:lnTo>
                <a:lnTo>
                  <a:pt x="1220391" y="1176486"/>
                </a:lnTo>
                <a:lnTo>
                  <a:pt x="744141" y="1349685"/>
                </a:lnTo>
                <a:close/>
                <a:moveTo>
                  <a:pt x="1020589" y="372070"/>
                </a:moveTo>
                <a:lnTo>
                  <a:pt x="919200" y="372070"/>
                </a:lnTo>
                <a:cubicBezTo>
                  <a:pt x="913619" y="372070"/>
                  <a:pt x="908410" y="375233"/>
                  <a:pt x="905991" y="380256"/>
                </a:cubicBezTo>
                <a:lnTo>
                  <a:pt x="748419" y="694283"/>
                </a:lnTo>
                <a:lnTo>
                  <a:pt x="742280" y="694283"/>
                </a:lnTo>
                <a:lnTo>
                  <a:pt x="584709" y="380256"/>
                </a:lnTo>
                <a:cubicBezTo>
                  <a:pt x="582104" y="375233"/>
                  <a:pt x="577081" y="372070"/>
                  <a:pt x="571500" y="372070"/>
                </a:cubicBezTo>
                <a:lnTo>
                  <a:pt x="467878" y="372070"/>
                </a:lnTo>
                <a:cubicBezTo>
                  <a:pt x="465460" y="372070"/>
                  <a:pt x="463042" y="372628"/>
                  <a:pt x="460809" y="373931"/>
                </a:cubicBezTo>
                <a:cubicBezTo>
                  <a:pt x="453554" y="377837"/>
                  <a:pt x="450949" y="386953"/>
                  <a:pt x="454856" y="394022"/>
                </a:cubicBezTo>
                <a:lnTo>
                  <a:pt x="648147" y="750466"/>
                </a:lnTo>
                <a:lnTo>
                  <a:pt x="542106" y="750466"/>
                </a:lnTo>
                <a:cubicBezTo>
                  <a:pt x="533921" y="750466"/>
                  <a:pt x="527224" y="757163"/>
                  <a:pt x="527224" y="765349"/>
                </a:cubicBezTo>
                <a:lnTo>
                  <a:pt x="527224" y="815764"/>
                </a:lnTo>
                <a:cubicBezTo>
                  <a:pt x="527224" y="823950"/>
                  <a:pt x="533921" y="830647"/>
                  <a:pt x="542106" y="830647"/>
                </a:cubicBezTo>
                <a:lnTo>
                  <a:pt x="683493" y="830647"/>
                </a:lnTo>
                <a:lnTo>
                  <a:pt x="683493" y="903201"/>
                </a:lnTo>
                <a:lnTo>
                  <a:pt x="542106" y="903201"/>
                </a:lnTo>
                <a:cubicBezTo>
                  <a:pt x="533921" y="903201"/>
                  <a:pt x="527224" y="909898"/>
                  <a:pt x="527224" y="918084"/>
                </a:cubicBezTo>
                <a:lnTo>
                  <a:pt x="527224" y="968499"/>
                </a:lnTo>
                <a:cubicBezTo>
                  <a:pt x="527224" y="976685"/>
                  <a:pt x="533921" y="983382"/>
                  <a:pt x="542106" y="983382"/>
                </a:cubicBezTo>
                <a:lnTo>
                  <a:pt x="683493" y="983382"/>
                </a:lnTo>
                <a:lnTo>
                  <a:pt x="683493" y="1101328"/>
                </a:lnTo>
                <a:cubicBezTo>
                  <a:pt x="683493" y="1109514"/>
                  <a:pt x="690190" y="1116211"/>
                  <a:pt x="698376" y="1116211"/>
                </a:cubicBezTo>
                <a:lnTo>
                  <a:pt x="791208" y="1116211"/>
                </a:lnTo>
                <a:cubicBezTo>
                  <a:pt x="799393" y="1116211"/>
                  <a:pt x="806090" y="1109514"/>
                  <a:pt x="806090" y="1101328"/>
                </a:cubicBezTo>
                <a:lnTo>
                  <a:pt x="806090" y="983196"/>
                </a:lnTo>
                <a:lnTo>
                  <a:pt x="948035" y="983196"/>
                </a:lnTo>
                <a:cubicBezTo>
                  <a:pt x="956221" y="983196"/>
                  <a:pt x="962918" y="976499"/>
                  <a:pt x="962918" y="968313"/>
                </a:cubicBezTo>
                <a:lnTo>
                  <a:pt x="962918" y="917898"/>
                </a:lnTo>
                <a:cubicBezTo>
                  <a:pt x="962918" y="909712"/>
                  <a:pt x="956221" y="903015"/>
                  <a:pt x="948035" y="903015"/>
                </a:cubicBezTo>
                <a:lnTo>
                  <a:pt x="806090" y="903015"/>
                </a:lnTo>
                <a:lnTo>
                  <a:pt x="806090" y="830461"/>
                </a:lnTo>
                <a:lnTo>
                  <a:pt x="948035" y="830461"/>
                </a:lnTo>
                <a:cubicBezTo>
                  <a:pt x="956221" y="830461"/>
                  <a:pt x="962918" y="823764"/>
                  <a:pt x="962918" y="815578"/>
                </a:cubicBezTo>
                <a:lnTo>
                  <a:pt x="962918" y="765163"/>
                </a:lnTo>
                <a:cubicBezTo>
                  <a:pt x="962918" y="756977"/>
                  <a:pt x="956221" y="750280"/>
                  <a:pt x="948035" y="750280"/>
                </a:cubicBezTo>
                <a:lnTo>
                  <a:pt x="840879" y="750280"/>
                </a:lnTo>
                <a:lnTo>
                  <a:pt x="1033797" y="393836"/>
                </a:lnTo>
                <a:cubicBezTo>
                  <a:pt x="1034914" y="391604"/>
                  <a:pt x="1035658" y="389186"/>
                  <a:pt x="1035658" y="386767"/>
                </a:cubicBezTo>
                <a:cubicBezTo>
                  <a:pt x="1035472" y="378768"/>
                  <a:pt x="1028774" y="372070"/>
                  <a:pt x="1020589" y="372070"/>
                </a:cubicBezTo>
                <a:close/>
              </a:path>
            </a:pathLst>
          </a:custGeom>
          <a:solidFill>
            <a:srgbClr val="8E1D21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 flipH="1">
            <a:off x="2817731" y="2773761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 flipH="1">
            <a:off x="2817731" y="4860477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 flipH="1">
            <a:off x="2411044" y="3817119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50" name="内容占位符 2"/>
          <p:cNvSpPr txBox="1">
            <a:spLocks noChangeArrowheads="1"/>
          </p:cNvSpPr>
          <p:nvPr/>
        </p:nvSpPr>
        <p:spPr>
          <a:xfrm>
            <a:off x="627684" y="2435884"/>
            <a:ext cx="2037442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马克思主义传入中国</a:t>
            </a:r>
            <a:r>
              <a:rPr lang="en-US" altLang="zh-CN" sz="1400" dirty="0">
                <a:solidFill>
                  <a:srgbClr val="FEEFAC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在陈独秀、李 大钊领导下创立了中国共产党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53" name="内容占位符 2"/>
          <p:cNvSpPr txBox="1">
            <a:spLocks noChangeArrowheads="1"/>
          </p:cNvSpPr>
          <p:nvPr/>
        </p:nvSpPr>
        <p:spPr>
          <a:xfrm>
            <a:off x="292952" y="3499063"/>
            <a:ext cx="2037442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马克思主义中的中国化，在毛泽东领导下创立毛泽东思想</a:t>
            </a:r>
          </a:p>
        </p:txBody>
      </p:sp>
      <p:sp>
        <p:nvSpPr>
          <p:cNvPr id="54" name="内容占位符 2"/>
          <p:cNvSpPr txBox="1">
            <a:spLocks noChangeArrowheads="1"/>
          </p:cNvSpPr>
          <p:nvPr/>
        </p:nvSpPr>
        <p:spPr>
          <a:xfrm>
            <a:off x="378902" y="4562242"/>
            <a:ext cx="2286224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马克思主义的时代化，在邓小平领导下创立了中国特色社会主义理论体系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46" name="任意多边形: 形状 45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1" name="图形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1818796" y="292716"/>
            <a:ext cx="755743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坚持走中国特色社会主义道路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3" grpId="0"/>
      <p:bldP spid="15" grpId="0"/>
      <p:bldP spid="21" grpId="0" animBg="1"/>
      <p:bldP spid="22" grpId="0" animBg="1"/>
      <p:bldP spid="29" grpId="0" animBg="1"/>
      <p:bldP spid="30" grpId="0" animBg="1"/>
      <p:bldP spid="32" grpId="0" animBg="1"/>
      <p:bldP spid="40" grpId="0" animBg="1"/>
      <p:bldP spid="42" grpId="0"/>
      <p:bldP spid="43" grpId="0"/>
      <p:bldP spid="44" grpId="0" animBg="1"/>
      <p:bldP spid="45" grpId="0" animBg="1"/>
      <p:bldP spid="47" grpId="0" animBg="1"/>
      <p:bldP spid="48" grpId="0" animBg="1"/>
      <p:bldP spid="49" grpId="0" animBg="1"/>
      <p:bldP spid="50" grpId="0"/>
      <p:bldP spid="53" grpId="0"/>
      <p:bldP spid="54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601891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中国共产党党史发展脉络</a:t>
            </a:r>
          </a:p>
        </p:txBody>
      </p:sp>
      <p:sp>
        <p:nvSpPr>
          <p:cNvPr id="5" name="Rounded Rectangle 5"/>
          <p:cNvSpPr/>
          <p:nvPr/>
        </p:nvSpPr>
        <p:spPr>
          <a:xfrm>
            <a:off x="1029049" y="2555876"/>
            <a:ext cx="2761779" cy="3292189"/>
          </a:xfrm>
          <a:prstGeom prst="roundRect">
            <a:avLst>
              <a:gd name="adj" fmla="val 9132"/>
            </a:avLst>
          </a:prstGeom>
          <a:gradFill>
            <a:gsLst>
              <a:gs pos="0">
                <a:srgbClr val="FEEFAC">
                  <a:alpha val="19000"/>
                </a:srgbClr>
              </a:gs>
              <a:gs pos="45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100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110" y="2555876"/>
            <a:ext cx="2761779" cy="3292189"/>
          </a:xfrm>
          <a:prstGeom prst="roundRect">
            <a:avLst>
              <a:gd name="adj" fmla="val 9132"/>
            </a:avLst>
          </a:prstGeom>
          <a:gradFill>
            <a:gsLst>
              <a:gs pos="0">
                <a:srgbClr val="FEEFAC">
                  <a:alpha val="19000"/>
                </a:srgbClr>
              </a:gs>
              <a:gs pos="45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100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Rounded Rectangle 5"/>
          <p:cNvSpPr/>
          <p:nvPr/>
        </p:nvSpPr>
        <p:spPr>
          <a:xfrm>
            <a:off x="8401172" y="2555876"/>
            <a:ext cx="2761779" cy="3292189"/>
          </a:xfrm>
          <a:prstGeom prst="roundRect">
            <a:avLst>
              <a:gd name="adj" fmla="val 9132"/>
            </a:avLst>
          </a:prstGeom>
          <a:gradFill>
            <a:gsLst>
              <a:gs pos="0">
                <a:srgbClr val="FEEFAC">
                  <a:alpha val="19000"/>
                </a:srgbClr>
              </a:gs>
              <a:gs pos="45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100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Rounded Rectangle 13"/>
          <p:cNvSpPr/>
          <p:nvPr/>
        </p:nvSpPr>
        <p:spPr>
          <a:xfrm>
            <a:off x="1327571" y="2327023"/>
            <a:ext cx="2141510" cy="457705"/>
          </a:xfrm>
          <a:prstGeom prst="roundRect">
            <a:avLst>
              <a:gd name="adj" fmla="val 40421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/>
            <a:r>
              <a:rPr lang="zh-CN" altLang="en-US" dirty="0">
                <a:solidFill>
                  <a:srgbClr val="6E0E10"/>
                </a:solidFill>
                <a:cs typeface="+mn-ea"/>
                <a:sym typeface="+mn-lt"/>
              </a:rPr>
              <a:t>原则一</a:t>
            </a:r>
          </a:p>
        </p:txBody>
      </p:sp>
      <p:sp>
        <p:nvSpPr>
          <p:cNvPr id="9" name="Rounded Rectangle 13"/>
          <p:cNvSpPr/>
          <p:nvPr/>
        </p:nvSpPr>
        <p:spPr>
          <a:xfrm>
            <a:off x="5025244" y="2327023"/>
            <a:ext cx="2141510" cy="457705"/>
          </a:xfrm>
          <a:prstGeom prst="roundRect">
            <a:avLst>
              <a:gd name="adj" fmla="val 40421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/>
            <a:r>
              <a:rPr lang="zh-CN" altLang="en-US" dirty="0">
                <a:solidFill>
                  <a:srgbClr val="6E0E10"/>
                </a:solidFill>
                <a:cs typeface="+mn-ea"/>
                <a:sym typeface="+mn-lt"/>
              </a:rPr>
              <a:t>原则二</a:t>
            </a:r>
          </a:p>
        </p:txBody>
      </p:sp>
      <p:sp>
        <p:nvSpPr>
          <p:cNvPr id="10" name="Rounded Rectangle 13"/>
          <p:cNvSpPr/>
          <p:nvPr/>
        </p:nvSpPr>
        <p:spPr>
          <a:xfrm>
            <a:off x="8722919" y="2327023"/>
            <a:ext cx="2141510" cy="457705"/>
          </a:xfrm>
          <a:prstGeom prst="roundRect">
            <a:avLst>
              <a:gd name="adj" fmla="val 40421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/>
            <a:r>
              <a:rPr lang="zh-CN" altLang="en-US" dirty="0">
                <a:solidFill>
                  <a:srgbClr val="6E0E10"/>
                </a:solidFill>
                <a:cs typeface="+mn-ea"/>
                <a:sym typeface="+mn-lt"/>
              </a:rPr>
              <a:t>原则三</a:t>
            </a:r>
          </a:p>
        </p:txBody>
      </p:sp>
      <p:sp>
        <p:nvSpPr>
          <p:cNvPr id="11" name="矩形 10"/>
          <p:cNvSpPr/>
          <p:nvPr/>
        </p:nvSpPr>
        <p:spPr>
          <a:xfrm>
            <a:off x="1388151" y="3097748"/>
            <a:ext cx="2020350" cy="173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sz="1400" kern="0" dirty="0">
                <a:solidFill>
                  <a:srgbClr val="FEEFAC"/>
                </a:solidFill>
                <a:cs typeface="+mn-ea"/>
                <a:sym typeface="+mn-lt"/>
              </a:rPr>
              <a:t>一年来，各民主党派、工商联和无党派人士响应中共中央号召，聚焦党和国家中心工作履职尽责，适应新形势新任务要求全面加强自身建设，取得新的成绩</a:t>
            </a:r>
          </a:p>
        </p:txBody>
      </p:sp>
      <p:sp>
        <p:nvSpPr>
          <p:cNvPr id="12" name="矩形 11"/>
          <p:cNvSpPr/>
          <p:nvPr/>
        </p:nvSpPr>
        <p:spPr>
          <a:xfrm>
            <a:off x="4828255" y="3097748"/>
            <a:ext cx="2555525" cy="197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sz="1400" kern="0" dirty="0">
                <a:solidFill>
                  <a:srgbClr val="FEEFAC"/>
                </a:solidFill>
                <a:cs typeface="+mn-ea"/>
                <a:sym typeface="+mn-lt"/>
              </a:rPr>
              <a:t>在抗击疫情的非常时刻，各民主党派、工商联和无党派人士坚定不移同中国共产党想在一起、站在一起、干在一起，同舟共济、肝胆相照，为打赢疫情防控阻击战出主意、想办法，为中共中央科学决策、民主决策提供了重要参考。</a:t>
            </a:r>
          </a:p>
        </p:txBody>
      </p:sp>
      <p:sp>
        <p:nvSpPr>
          <p:cNvPr id="13" name="矩形 12"/>
          <p:cNvSpPr/>
          <p:nvPr/>
        </p:nvSpPr>
        <p:spPr>
          <a:xfrm>
            <a:off x="8811067" y="3097748"/>
            <a:ext cx="214151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kern="0" dirty="0">
                <a:solidFill>
                  <a:srgbClr val="FEEFAC"/>
                </a:solidFill>
                <a:cs typeface="+mn-ea"/>
                <a:sym typeface="+mn-lt"/>
              </a:rPr>
              <a:t>大家坚持问题导向，推动参政党建设展现了新面貌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/>
        </p:nvSpPr>
        <p:spPr>
          <a:xfrm rot="16200000" flipV="1">
            <a:off x="-2550705" y="684210"/>
            <a:ext cx="9819690" cy="5489580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0">
                <a:srgbClr val="600A0C">
                  <a:alpha val="42000"/>
                </a:srgbClr>
              </a:gs>
              <a:gs pos="42000">
                <a:srgbClr val="99151B">
                  <a:alpha val="0"/>
                </a:srgbClr>
              </a:gs>
            </a:gsLst>
            <a:lin ang="5400000" scaled="1"/>
          </a:gradFill>
          <a:ln>
            <a:gradFill>
              <a:gsLst>
                <a:gs pos="0">
                  <a:srgbClr val="E9BE61">
                    <a:alpha val="57000"/>
                  </a:srgbClr>
                </a:gs>
                <a:gs pos="17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 rot="16200000" flipV="1">
            <a:off x="-2962138" y="917352"/>
            <a:ext cx="8985606" cy="50232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43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3"/>
          <p:cNvSpPr/>
          <p:nvPr/>
        </p:nvSpPr>
        <p:spPr bwMode="auto">
          <a:xfrm>
            <a:off x="1964130" y="2044968"/>
            <a:ext cx="880144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6600" spc="-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sp>
        <p:nvSpPr>
          <p:cNvPr id="7" name="Rectangle 3"/>
          <p:cNvSpPr/>
          <p:nvPr/>
        </p:nvSpPr>
        <p:spPr bwMode="auto">
          <a:xfrm rot="5400000">
            <a:off x="2267022" y="3608039"/>
            <a:ext cx="175432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70" y="2292168"/>
            <a:ext cx="1225550" cy="940538"/>
          </a:xfrm>
          <a:prstGeom prst="rect">
            <a:avLst/>
          </a:prstGeom>
        </p:spPr>
      </p:pic>
      <p:pic>
        <p:nvPicPr>
          <p:cNvPr id="14" name="图片 13" descr="图片包含 室内, 食物, 桌子, 盘子&#10;&#10;描述已自动生成"/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325" y="0"/>
            <a:ext cx="3634411" cy="9144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4617012" y="1363966"/>
            <a:ext cx="484404" cy="48440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891C2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8" name="TextBox 47"/>
          <p:cNvSpPr txBox="1"/>
          <p:nvPr/>
        </p:nvSpPr>
        <p:spPr>
          <a:xfrm>
            <a:off x="5101416" y="1398313"/>
            <a:ext cx="6352004" cy="3976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zh-CN" altLang="en-US" sz="2800" i="0" spc="0" dirty="0">
                <a:effectLst/>
                <a:latin typeface="+mn-lt"/>
                <a:ea typeface="+mn-ea"/>
                <a:cs typeface="+mn-ea"/>
                <a:sym typeface="+mn-lt"/>
              </a:rPr>
              <a:t>“不忘初心、牢记使命”的不懈奋斗史</a:t>
            </a:r>
          </a:p>
        </p:txBody>
      </p:sp>
      <p:sp>
        <p:nvSpPr>
          <p:cNvPr id="19" name="TextBox 47"/>
          <p:cNvSpPr txBox="1"/>
          <p:nvPr/>
        </p:nvSpPr>
        <p:spPr>
          <a:xfrm>
            <a:off x="5508617" y="2489128"/>
            <a:ext cx="306170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zh-CN" altLang="en-US" sz="2800" i="0" spc="0" dirty="0">
                <a:effectLst/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sp>
        <p:nvSpPr>
          <p:cNvPr id="20" name="TextBox 47"/>
          <p:cNvSpPr txBox="1"/>
          <p:nvPr/>
        </p:nvSpPr>
        <p:spPr>
          <a:xfrm>
            <a:off x="5520941" y="3723375"/>
            <a:ext cx="609876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zh-CN" altLang="en-US" sz="2800" i="0" spc="0" dirty="0">
                <a:effectLst/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sp>
        <p:nvSpPr>
          <p:cNvPr id="21" name="TextBox 47"/>
          <p:cNvSpPr txBox="1"/>
          <p:nvPr/>
        </p:nvSpPr>
        <p:spPr>
          <a:xfrm>
            <a:off x="5193241" y="4845607"/>
            <a:ext cx="442469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zh-CN" altLang="en-US" sz="2800" i="0" spc="0" dirty="0">
                <a:effectLst/>
                <a:latin typeface="+mn-lt"/>
                <a:ea typeface="+mn-ea"/>
                <a:cs typeface="+mn-ea"/>
                <a:sym typeface="+mn-lt"/>
              </a:rPr>
              <a:t>没有共产党就没有新中国</a:t>
            </a:r>
          </a:p>
        </p:txBody>
      </p:sp>
      <p:pic>
        <p:nvPicPr>
          <p:cNvPr id="25" name="图片 24" descr="图片包含 游戏机, 窗帘, 花, 床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7569133"/>
            <a:ext cx="6057900" cy="1164865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4818571" y="2520235"/>
            <a:ext cx="484404" cy="48440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891C2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818571" y="3676504"/>
            <a:ext cx="484404" cy="48440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891C2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6369" y="4832772"/>
            <a:ext cx="484404" cy="48440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891C2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rgbClr val="891C2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 animBg="1"/>
      <p:bldP spid="18" grpId="0"/>
      <p:bldP spid="19" grpId="0"/>
      <p:bldP spid="20" grpId="0"/>
      <p:bldP spid="21" grpId="0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/>
          <p:nvPr/>
        </p:nvSpPr>
        <p:spPr>
          <a:xfrm>
            <a:off x="1130300" y="2145578"/>
            <a:ext cx="9931400" cy="4147584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16309" y="-1674274"/>
            <a:ext cx="1247284" cy="523596"/>
            <a:chOff x="2977437" y="500534"/>
            <a:chExt cx="1247284" cy="523596"/>
          </a:xfrm>
        </p:grpSpPr>
        <p:sp>
          <p:nvSpPr>
            <p:cNvPr id="3" name="平行四边形 2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7660327" y="-1674274"/>
            <a:ext cx="1247284" cy="523596"/>
            <a:chOff x="2977437" y="500534"/>
            <a:chExt cx="1247284" cy="523596"/>
          </a:xfrm>
        </p:grpSpPr>
        <p:sp>
          <p:nvSpPr>
            <p:cNvPr id="7" name="平行四边形 6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516310" y="-1644923"/>
            <a:ext cx="513948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辉煌</a:t>
            </a:r>
            <a:r>
              <a:rPr lang="en-US" altLang="zh-CN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100</a:t>
            </a:r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4177240" y="1897174"/>
            <a:ext cx="3837518" cy="50480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336544" y="1949520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为中华民族谋复兴的初心使命</a:t>
            </a:r>
          </a:p>
        </p:txBody>
      </p:sp>
      <p:sp>
        <p:nvSpPr>
          <p:cNvPr id="13" name="矩形 12"/>
          <p:cNvSpPr/>
          <p:nvPr/>
        </p:nvSpPr>
        <p:spPr>
          <a:xfrm>
            <a:off x="1858651" y="3152420"/>
            <a:ext cx="8689586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中国共产党不愧是伟大、光荣、正确的党，不愧是中国革命和建设 的坚强领导核心。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58651" y="2876924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波澜壮阔的历史证明</a:t>
            </a:r>
          </a:p>
        </p:txBody>
      </p:sp>
      <p:sp>
        <p:nvSpPr>
          <p:cNvPr id="15" name="矩形 14"/>
          <p:cNvSpPr/>
          <p:nvPr/>
        </p:nvSpPr>
        <p:spPr>
          <a:xfrm>
            <a:off x="1916307" y="4039240"/>
            <a:ext cx="868958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是历史的选择、人民选择。当代中国正处在多元文化、多元体制、多元结构、多元市场的高发展，高风险时代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916307" y="3763744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坚持和改善党的领导</a:t>
            </a:r>
          </a:p>
        </p:txBody>
      </p:sp>
      <p:sp>
        <p:nvSpPr>
          <p:cNvPr id="17" name="矩形 16"/>
          <p:cNvSpPr/>
          <p:nvPr/>
        </p:nvSpPr>
        <p:spPr>
          <a:xfrm>
            <a:off x="1916307" y="5221525"/>
            <a:ext cx="8689586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坚持人民民主制度为根本，党课讲稿坚持社会主义道路为方向，坚持中华民族伟大复兴为目标。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16307" y="4946029"/>
            <a:ext cx="4720472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我们必须坚持 马克思主义理论为指导</a:t>
            </a:r>
          </a:p>
        </p:txBody>
      </p:sp>
      <p:sp>
        <p:nvSpPr>
          <p:cNvPr id="20" name="任意多边形: 形状 19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形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818796" y="292716"/>
            <a:ext cx="601891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辉煌</a:t>
            </a:r>
            <a:r>
              <a:rPr lang="en-US" altLang="zh-CN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100</a:t>
            </a:r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6115" y="4740757"/>
            <a:ext cx="2424244" cy="2117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10" grpId="0" animBg="1"/>
      <p:bldP spid="11" grpId="0"/>
      <p:bldP spid="13" grpId="0"/>
      <p:bldP spid="14" grpId="0"/>
      <p:bldP spid="15" grpId="0"/>
      <p:bldP spid="16" grpId="0"/>
      <p:bldP spid="17" grpId="0"/>
      <p:bldP spid="18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flipV="1">
            <a:off x="-740514" y="-2335551"/>
            <a:ext cx="13749228" cy="7686342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47"/>
          <p:cNvSpPr txBox="1"/>
          <p:nvPr/>
        </p:nvSpPr>
        <p:spPr>
          <a:xfrm>
            <a:off x="1892512" y="1799246"/>
            <a:ext cx="8406975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没有共产党</a:t>
            </a:r>
          </a:p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就没有新中国</a:t>
            </a:r>
          </a:p>
        </p:txBody>
      </p:sp>
      <p:sp>
        <p:nvSpPr>
          <p:cNvPr id="5" name="矩形 4"/>
          <p:cNvSpPr/>
          <p:nvPr/>
        </p:nvSpPr>
        <p:spPr>
          <a:xfrm>
            <a:off x="3614897" y="3873036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4670" y="4698907"/>
            <a:ext cx="1742652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6" y="9490"/>
            <a:ext cx="10218020" cy="1135338"/>
          </a:xfrm>
          <a:prstGeom prst="rect">
            <a:avLst/>
          </a:prstGeom>
        </p:spPr>
      </p:pic>
      <p:pic>
        <p:nvPicPr>
          <p:cNvPr id="10" name="图片 9" descr="图片包含 游戏机, 窗帘, 花, 床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042" y="5693135"/>
            <a:ext cx="6057900" cy="1164865"/>
          </a:xfrm>
          <a:prstGeom prst="rect">
            <a:avLst/>
          </a:prstGeom>
        </p:spPr>
      </p:pic>
      <p:pic>
        <p:nvPicPr>
          <p:cNvPr id="11" name="图片 10" descr="图片包含 游戏机, 窗帘, 花, 床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693135"/>
            <a:ext cx="6057900" cy="116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279674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一心为民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3391069" y="2558393"/>
            <a:ext cx="1782077" cy="933328"/>
          </a:xfrm>
          <a:custGeom>
            <a:avLst/>
            <a:gdLst>
              <a:gd name="T0" fmla="*/ 0 w 285"/>
              <a:gd name="T1" fmla="*/ 0 h 337"/>
              <a:gd name="T2" fmla="*/ 285 w 285"/>
              <a:gd name="T3" fmla="*/ 0 h 337"/>
              <a:gd name="T4" fmla="*/ 285 w 285"/>
              <a:gd name="T5" fmla="*/ 337 h 337"/>
              <a:gd name="T6" fmla="*/ 0 w 285"/>
              <a:gd name="T7" fmla="*/ 337 h 337"/>
              <a:gd name="T8" fmla="*/ 0 w 285"/>
              <a:gd name="T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" h="337">
                <a:moveTo>
                  <a:pt x="0" y="0"/>
                </a:moveTo>
                <a:cubicBezTo>
                  <a:pt x="101" y="100"/>
                  <a:pt x="184" y="100"/>
                  <a:pt x="285" y="0"/>
                </a:cubicBezTo>
                <a:cubicBezTo>
                  <a:pt x="285" y="337"/>
                  <a:pt x="285" y="337"/>
                  <a:pt x="285" y="337"/>
                </a:cubicBezTo>
                <a:cubicBezTo>
                  <a:pt x="184" y="236"/>
                  <a:pt x="101" y="236"/>
                  <a:pt x="0" y="33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Oval 14"/>
          <p:cNvSpPr/>
          <p:nvPr/>
        </p:nvSpPr>
        <p:spPr>
          <a:xfrm>
            <a:off x="2121192" y="2203289"/>
            <a:ext cx="1643538" cy="164353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Oval 15"/>
          <p:cNvSpPr/>
          <p:nvPr/>
        </p:nvSpPr>
        <p:spPr>
          <a:xfrm>
            <a:off x="5002225" y="1931284"/>
            <a:ext cx="2187549" cy="2187549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Oval 16"/>
          <p:cNvSpPr/>
          <p:nvPr/>
        </p:nvSpPr>
        <p:spPr>
          <a:xfrm>
            <a:off x="8479449" y="2203289"/>
            <a:ext cx="1643538" cy="164353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48711" y="2912833"/>
            <a:ext cx="1588500" cy="5909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1800" dirty="0">
                <a:solidFill>
                  <a:srgbClr val="92151B"/>
                </a:solidFill>
                <a:latin typeface="+mn-lt"/>
                <a:ea typeface="+mn-ea"/>
                <a:cs typeface="+mn-ea"/>
                <a:sym typeface="+mn-lt"/>
              </a:rPr>
              <a:t>全心全意</a:t>
            </a:r>
            <a:endParaRPr lang="en-US" altLang="zh-CN" sz="1800" dirty="0">
              <a:solidFill>
                <a:srgbClr val="92151B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1800" dirty="0">
                <a:solidFill>
                  <a:srgbClr val="92151B"/>
                </a:solidFill>
                <a:latin typeface="+mn-lt"/>
                <a:ea typeface="+mn-ea"/>
                <a:cs typeface="+mn-ea"/>
                <a:sym typeface="+mn-lt"/>
              </a:rPr>
              <a:t>为人民服务</a:t>
            </a:r>
          </a:p>
        </p:txBody>
      </p:sp>
      <p:sp>
        <p:nvSpPr>
          <p:cNvPr id="17" name="矩形 16"/>
          <p:cNvSpPr/>
          <p:nvPr/>
        </p:nvSpPr>
        <p:spPr>
          <a:xfrm>
            <a:off x="1782123" y="4022304"/>
            <a:ext cx="232167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全心全意为人民服务是党的宗旨，也是党一直以来坚持的一种精神，共产党员就要践行党的为民宗旨</a:t>
            </a:r>
          </a:p>
        </p:txBody>
      </p:sp>
      <p:sp>
        <p:nvSpPr>
          <p:cNvPr id="19" name="矩形 18"/>
          <p:cNvSpPr/>
          <p:nvPr/>
        </p:nvSpPr>
        <p:spPr>
          <a:xfrm>
            <a:off x="4854677" y="4468271"/>
            <a:ext cx="250703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全心全意为人民服务是党的宗旨，也是党一直以来坚持的一种精神</a:t>
            </a:r>
          </a:p>
        </p:txBody>
      </p:sp>
      <p:sp>
        <p:nvSpPr>
          <p:cNvPr id="20" name="图形 24"/>
          <p:cNvSpPr/>
          <p:nvPr/>
        </p:nvSpPr>
        <p:spPr>
          <a:xfrm>
            <a:off x="2761907" y="2485798"/>
            <a:ext cx="362108" cy="362130"/>
          </a:xfrm>
          <a:custGeom>
            <a:avLst/>
            <a:gdLst>
              <a:gd name="connsiteX0" fmla="*/ 1487351 w 1488281"/>
              <a:gd name="connsiteY0" fmla="*/ 1095189 h 1488374"/>
              <a:gd name="connsiteX1" fmla="*/ 1468190 w 1488281"/>
              <a:gd name="connsiteY1" fmla="*/ 1086259 h 1488374"/>
              <a:gd name="connsiteX2" fmla="*/ 1354336 w 1488281"/>
              <a:gd name="connsiteY2" fmla="*/ 1127745 h 1488374"/>
              <a:gd name="connsiteX3" fmla="*/ 1354336 w 1488281"/>
              <a:gd name="connsiteY3" fmla="*/ 126504 h 1488374"/>
              <a:gd name="connsiteX4" fmla="*/ 1227832 w 1488281"/>
              <a:gd name="connsiteY4" fmla="*/ 0 h 1488374"/>
              <a:gd name="connsiteX5" fmla="*/ 260449 w 1488281"/>
              <a:gd name="connsiteY5" fmla="*/ 0 h 1488374"/>
              <a:gd name="connsiteX6" fmla="*/ 133945 w 1488281"/>
              <a:gd name="connsiteY6" fmla="*/ 126504 h 1488374"/>
              <a:gd name="connsiteX7" fmla="*/ 133945 w 1488281"/>
              <a:gd name="connsiteY7" fmla="*/ 1127745 h 1488374"/>
              <a:gd name="connsiteX8" fmla="*/ 19906 w 1488281"/>
              <a:gd name="connsiteY8" fmla="*/ 1086259 h 1488374"/>
              <a:gd name="connsiteX9" fmla="*/ 14883 w 1488281"/>
              <a:gd name="connsiteY9" fmla="*/ 1085329 h 1488374"/>
              <a:gd name="connsiteX10" fmla="*/ 0 w 1488281"/>
              <a:gd name="connsiteY10" fmla="*/ 1100212 h 1488374"/>
              <a:gd name="connsiteX11" fmla="*/ 0 w 1488281"/>
              <a:gd name="connsiteY11" fmla="*/ 1211089 h 1488374"/>
              <a:gd name="connsiteX12" fmla="*/ 9860 w 1488281"/>
              <a:gd name="connsiteY12" fmla="*/ 1225042 h 1488374"/>
              <a:gd name="connsiteX13" fmla="*/ 723677 w 1488281"/>
              <a:gd name="connsiteY13" fmla="*/ 1484747 h 1488374"/>
              <a:gd name="connsiteX14" fmla="*/ 764419 w 1488281"/>
              <a:gd name="connsiteY14" fmla="*/ 1484747 h 1488374"/>
              <a:gd name="connsiteX15" fmla="*/ 1478421 w 1488281"/>
              <a:gd name="connsiteY15" fmla="*/ 1225228 h 1488374"/>
              <a:gd name="connsiteX16" fmla="*/ 1488281 w 1488281"/>
              <a:gd name="connsiteY16" fmla="*/ 1211275 h 1488374"/>
              <a:gd name="connsiteX17" fmla="*/ 1488281 w 1488281"/>
              <a:gd name="connsiteY17" fmla="*/ 1100398 h 1488374"/>
              <a:gd name="connsiteX18" fmla="*/ 1487351 w 1488281"/>
              <a:gd name="connsiteY18" fmla="*/ 1095189 h 1488374"/>
              <a:gd name="connsiteX19" fmla="*/ 744141 w 1488281"/>
              <a:gd name="connsiteY19" fmla="*/ 1349685 h 1488374"/>
              <a:gd name="connsiteX20" fmla="*/ 267891 w 1488281"/>
              <a:gd name="connsiteY20" fmla="*/ 1176486 h 1488374"/>
              <a:gd name="connsiteX21" fmla="*/ 267891 w 1488281"/>
              <a:gd name="connsiteY21" fmla="*/ 133945 h 1488374"/>
              <a:gd name="connsiteX22" fmla="*/ 1220391 w 1488281"/>
              <a:gd name="connsiteY22" fmla="*/ 133945 h 1488374"/>
              <a:gd name="connsiteX23" fmla="*/ 1220391 w 1488281"/>
              <a:gd name="connsiteY23" fmla="*/ 1176486 h 1488374"/>
              <a:gd name="connsiteX24" fmla="*/ 744141 w 1488281"/>
              <a:gd name="connsiteY24" fmla="*/ 1349685 h 1488374"/>
              <a:gd name="connsiteX25" fmla="*/ 1020589 w 1488281"/>
              <a:gd name="connsiteY25" fmla="*/ 372070 h 1488374"/>
              <a:gd name="connsiteX26" fmla="*/ 919200 w 1488281"/>
              <a:gd name="connsiteY26" fmla="*/ 372070 h 1488374"/>
              <a:gd name="connsiteX27" fmla="*/ 905991 w 1488281"/>
              <a:gd name="connsiteY27" fmla="*/ 380256 h 1488374"/>
              <a:gd name="connsiteX28" fmla="*/ 748419 w 1488281"/>
              <a:gd name="connsiteY28" fmla="*/ 694283 h 1488374"/>
              <a:gd name="connsiteX29" fmla="*/ 742280 w 1488281"/>
              <a:gd name="connsiteY29" fmla="*/ 694283 h 1488374"/>
              <a:gd name="connsiteX30" fmla="*/ 584709 w 1488281"/>
              <a:gd name="connsiteY30" fmla="*/ 380256 h 1488374"/>
              <a:gd name="connsiteX31" fmla="*/ 571500 w 1488281"/>
              <a:gd name="connsiteY31" fmla="*/ 372070 h 1488374"/>
              <a:gd name="connsiteX32" fmla="*/ 467878 w 1488281"/>
              <a:gd name="connsiteY32" fmla="*/ 372070 h 1488374"/>
              <a:gd name="connsiteX33" fmla="*/ 460809 w 1488281"/>
              <a:gd name="connsiteY33" fmla="*/ 373931 h 1488374"/>
              <a:gd name="connsiteX34" fmla="*/ 454856 w 1488281"/>
              <a:gd name="connsiteY34" fmla="*/ 394022 h 1488374"/>
              <a:gd name="connsiteX35" fmla="*/ 648147 w 1488281"/>
              <a:gd name="connsiteY35" fmla="*/ 750466 h 1488374"/>
              <a:gd name="connsiteX36" fmla="*/ 542106 w 1488281"/>
              <a:gd name="connsiteY36" fmla="*/ 750466 h 1488374"/>
              <a:gd name="connsiteX37" fmla="*/ 527224 w 1488281"/>
              <a:gd name="connsiteY37" fmla="*/ 765349 h 1488374"/>
              <a:gd name="connsiteX38" fmla="*/ 527224 w 1488281"/>
              <a:gd name="connsiteY38" fmla="*/ 815764 h 1488374"/>
              <a:gd name="connsiteX39" fmla="*/ 542106 w 1488281"/>
              <a:gd name="connsiteY39" fmla="*/ 830647 h 1488374"/>
              <a:gd name="connsiteX40" fmla="*/ 683493 w 1488281"/>
              <a:gd name="connsiteY40" fmla="*/ 830647 h 1488374"/>
              <a:gd name="connsiteX41" fmla="*/ 683493 w 1488281"/>
              <a:gd name="connsiteY41" fmla="*/ 903201 h 1488374"/>
              <a:gd name="connsiteX42" fmla="*/ 542106 w 1488281"/>
              <a:gd name="connsiteY42" fmla="*/ 903201 h 1488374"/>
              <a:gd name="connsiteX43" fmla="*/ 527224 w 1488281"/>
              <a:gd name="connsiteY43" fmla="*/ 918084 h 1488374"/>
              <a:gd name="connsiteX44" fmla="*/ 527224 w 1488281"/>
              <a:gd name="connsiteY44" fmla="*/ 968499 h 1488374"/>
              <a:gd name="connsiteX45" fmla="*/ 542106 w 1488281"/>
              <a:gd name="connsiteY45" fmla="*/ 983382 h 1488374"/>
              <a:gd name="connsiteX46" fmla="*/ 683493 w 1488281"/>
              <a:gd name="connsiteY46" fmla="*/ 983382 h 1488374"/>
              <a:gd name="connsiteX47" fmla="*/ 683493 w 1488281"/>
              <a:gd name="connsiteY47" fmla="*/ 1101328 h 1488374"/>
              <a:gd name="connsiteX48" fmla="*/ 698376 w 1488281"/>
              <a:gd name="connsiteY48" fmla="*/ 1116211 h 1488374"/>
              <a:gd name="connsiteX49" fmla="*/ 791208 w 1488281"/>
              <a:gd name="connsiteY49" fmla="*/ 1116211 h 1488374"/>
              <a:gd name="connsiteX50" fmla="*/ 806090 w 1488281"/>
              <a:gd name="connsiteY50" fmla="*/ 1101328 h 1488374"/>
              <a:gd name="connsiteX51" fmla="*/ 806090 w 1488281"/>
              <a:gd name="connsiteY51" fmla="*/ 983196 h 1488374"/>
              <a:gd name="connsiteX52" fmla="*/ 948035 w 1488281"/>
              <a:gd name="connsiteY52" fmla="*/ 983196 h 1488374"/>
              <a:gd name="connsiteX53" fmla="*/ 962918 w 1488281"/>
              <a:gd name="connsiteY53" fmla="*/ 968313 h 1488374"/>
              <a:gd name="connsiteX54" fmla="*/ 962918 w 1488281"/>
              <a:gd name="connsiteY54" fmla="*/ 917898 h 1488374"/>
              <a:gd name="connsiteX55" fmla="*/ 948035 w 1488281"/>
              <a:gd name="connsiteY55" fmla="*/ 903015 h 1488374"/>
              <a:gd name="connsiteX56" fmla="*/ 806090 w 1488281"/>
              <a:gd name="connsiteY56" fmla="*/ 903015 h 1488374"/>
              <a:gd name="connsiteX57" fmla="*/ 806090 w 1488281"/>
              <a:gd name="connsiteY57" fmla="*/ 830461 h 1488374"/>
              <a:gd name="connsiteX58" fmla="*/ 948035 w 1488281"/>
              <a:gd name="connsiteY58" fmla="*/ 830461 h 1488374"/>
              <a:gd name="connsiteX59" fmla="*/ 962918 w 1488281"/>
              <a:gd name="connsiteY59" fmla="*/ 815578 h 1488374"/>
              <a:gd name="connsiteX60" fmla="*/ 962918 w 1488281"/>
              <a:gd name="connsiteY60" fmla="*/ 765163 h 1488374"/>
              <a:gd name="connsiteX61" fmla="*/ 948035 w 1488281"/>
              <a:gd name="connsiteY61" fmla="*/ 750280 h 1488374"/>
              <a:gd name="connsiteX62" fmla="*/ 840879 w 1488281"/>
              <a:gd name="connsiteY62" fmla="*/ 750280 h 1488374"/>
              <a:gd name="connsiteX63" fmla="*/ 1033797 w 1488281"/>
              <a:gd name="connsiteY63" fmla="*/ 393836 h 1488374"/>
              <a:gd name="connsiteX64" fmla="*/ 1035658 w 1488281"/>
              <a:gd name="connsiteY64" fmla="*/ 386767 h 1488374"/>
              <a:gd name="connsiteX65" fmla="*/ 1020589 w 1488281"/>
              <a:gd name="connsiteY65" fmla="*/ 372070 h 14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8281" h="1488374">
                <a:moveTo>
                  <a:pt x="1487351" y="1095189"/>
                </a:moveTo>
                <a:cubicBezTo>
                  <a:pt x="1484561" y="1087376"/>
                  <a:pt x="1476003" y="1083469"/>
                  <a:pt x="1468190" y="1086259"/>
                </a:cubicBezTo>
                <a:lnTo>
                  <a:pt x="1354336" y="1127745"/>
                </a:lnTo>
                <a:lnTo>
                  <a:pt x="1354336" y="126504"/>
                </a:lnTo>
                <a:cubicBezTo>
                  <a:pt x="1354336" y="56555"/>
                  <a:pt x="1297781" y="0"/>
                  <a:pt x="1227832" y="0"/>
                </a:cubicBezTo>
                <a:lnTo>
                  <a:pt x="260449" y="0"/>
                </a:lnTo>
                <a:cubicBezTo>
                  <a:pt x="190500" y="0"/>
                  <a:pt x="133945" y="56555"/>
                  <a:pt x="133945" y="126504"/>
                </a:cubicBezTo>
                <a:lnTo>
                  <a:pt x="133945" y="1127745"/>
                </a:lnTo>
                <a:lnTo>
                  <a:pt x="19906" y="1086259"/>
                </a:lnTo>
                <a:cubicBezTo>
                  <a:pt x="18231" y="1085701"/>
                  <a:pt x="16557" y="1085329"/>
                  <a:pt x="14883" y="1085329"/>
                </a:cubicBezTo>
                <a:cubicBezTo>
                  <a:pt x="6697" y="1085329"/>
                  <a:pt x="0" y="1092026"/>
                  <a:pt x="0" y="1100212"/>
                </a:cubicBezTo>
                <a:lnTo>
                  <a:pt x="0" y="1211089"/>
                </a:lnTo>
                <a:cubicBezTo>
                  <a:pt x="0" y="1217228"/>
                  <a:pt x="3907" y="1222809"/>
                  <a:pt x="9860" y="1225042"/>
                </a:cubicBezTo>
                <a:lnTo>
                  <a:pt x="723677" y="1484747"/>
                </a:lnTo>
                <a:cubicBezTo>
                  <a:pt x="736885" y="1489584"/>
                  <a:pt x="751210" y="1489584"/>
                  <a:pt x="764419" y="1484747"/>
                </a:cubicBezTo>
                <a:lnTo>
                  <a:pt x="1478421" y="1225228"/>
                </a:lnTo>
                <a:cubicBezTo>
                  <a:pt x="1484375" y="1222995"/>
                  <a:pt x="1488281" y="1217414"/>
                  <a:pt x="1488281" y="1211275"/>
                </a:cubicBezTo>
                <a:lnTo>
                  <a:pt x="1488281" y="1100398"/>
                </a:lnTo>
                <a:cubicBezTo>
                  <a:pt x="1488281" y="1098538"/>
                  <a:pt x="1487909" y="1096863"/>
                  <a:pt x="1487351" y="1095189"/>
                </a:cubicBezTo>
                <a:close/>
                <a:moveTo>
                  <a:pt x="744141" y="1349685"/>
                </a:moveTo>
                <a:lnTo>
                  <a:pt x="267891" y="1176486"/>
                </a:lnTo>
                <a:lnTo>
                  <a:pt x="267891" y="133945"/>
                </a:lnTo>
                <a:lnTo>
                  <a:pt x="1220391" y="133945"/>
                </a:lnTo>
                <a:lnTo>
                  <a:pt x="1220391" y="1176486"/>
                </a:lnTo>
                <a:lnTo>
                  <a:pt x="744141" y="1349685"/>
                </a:lnTo>
                <a:close/>
                <a:moveTo>
                  <a:pt x="1020589" y="372070"/>
                </a:moveTo>
                <a:lnTo>
                  <a:pt x="919200" y="372070"/>
                </a:lnTo>
                <a:cubicBezTo>
                  <a:pt x="913619" y="372070"/>
                  <a:pt x="908410" y="375233"/>
                  <a:pt x="905991" y="380256"/>
                </a:cubicBezTo>
                <a:lnTo>
                  <a:pt x="748419" y="694283"/>
                </a:lnTo>
                <a:lnTo>
                  <a:pt x="742280" y="694283"/>
                </a:lnTo>
                <a:lnTo>
                  <a:pt x="584709" y="380256"/>
                </a:lnTo>
                <a:cubicBezTo>
                  <a:pt x="582104" y="375233"/>
                  <a:pt x="577081" y="372070"/>
                  <a:pt x="571500" y="372070"/>
                </a:cubicBezTo>
                <a:lnTo>
                  <a:pt x="467878" y="372070"/>
                </a:lnTo>
                <a:cubicBezTo>
                  <a:pt x="465460" y="372070"/>
                  <a:pt x="463042" y="372628"/>
                  <a:pt x="460809" y="373931"/>
                </a:cubicBezTo>
                <a:cubicBezTo>
                  <a:pt x="453554" y="377837"/>
                  <a:pt x="450949" y="386953"/>
                  <a:pt x="454856" y="394022"/>
                </a:cubicBezTo>
                <a:lnTo>
                  <a:pt x="648147" y="750466"/>
                </a:lnTo>
                <a:lnTo>
                  <a:pt x="542106" y="750466"/>
                </a:lnTo>
                <a:cubicBezTo>
                  <a:pt x="533921" y="750466"/>
                  <a:pt x="527224" y="757163"/>
                  <a:pt x="527224" y="765349"/>
                </a:cubicBezTo>
                <a:lnTo>
                  <a:pt x="527224" y="815764"/>
                </a:lnTo>
                <a:cubicBezTo>
                  <a:pt x="527224" y="823950"/>
                  <a:pt x="533921" y="830647"/>
                  <a:pt x="542106" y="830647"/>
                </a:cubicBezTo>
                <a:lnTo>
                  <a:pt x="683493" y="830647"/>
                </a:lnTo>
                <a:lnTo>
                  <a:pt x="683493" y="903201"/>
                </a:lnTo>
                <a:lnTo>
                  <a:pt x="542106" y="903201"/>
                </a:lnTo>
                <a:cubicBezTo>
                  <a:pt x="533921" y="903201"/>
                  <a:pt x="527224" y="909898"/>
                  <a:pt x="527224" y="918084"/>
                </a:cubicBezTo>
                <a:lnTo>
                  <a:pt x="527224" y="968499"/>
                </a:lnTo>
                <a:cubicBezTo>
                  <a:pt x="527224" y="976685"/>
                  <a:pt x="533921" y="983382"/>
                  <a:pt x="542106" y="983382"/>
                </a:cubicBezTo>
                <a:lnTo>
                  <a:pt x="683493" y="983382"/>
                </a:lnTo>
                <a:lnTo>
                  <a:pt x="683493" y="1101328"/>
                </a:lnTo>
                <a:cubicBezTo>
                  <a:pt x="683493" y="1109514"/>
                  <a:pt x="690190" y="1116211"/>
                  <a:pt x="698376" y="1116211"/>
                </a:cubicBezTo>
                <a:lnTo>
                  <a:pt x="791208" y="1116211"/>
                </a:lnTo>
                <a:cubicBezTo>
                  <a:pt x="799393" y="1116211"/>
                  <a:pt x="806090" y="1109514"/>
                  <a:pt x="806090" y="1101328"/>
                </a:cubicBezTo>
                <a:lnTo>
                  <a:pt x="806090" y="983196"/>
                </a:lnTo>
                <a:lnTo>
                  <a:pt x="948035" y="983196"/>
                </a:lnTo>
                <a:cubicBezTo>
                  <a:pt x="956221" y="983196"/>
                  <a:pt x="962918" y="976499"/>
                  <a:pt x="962918" y="968313"/>
                </a:cubicBezTo>
                <a:lnTo>
                  <a:pt x="962918" y="917898"/>
                </a:lnTo>
                <a:cubicBezTo>
                  <a:pt x="962918" y="909712"/>
                  <a:pt x="956221" y="903015"/>
                  <a:pt x="948035" y="903015"/>
                </a:cubicBezTo>
                <a:lnTo>
                  <a:pt x="806090" y="903015"/>
                </a:lnTo>
                <a:lnTo>
                  <a:pt x="806090" y="830461"/>
                </a:lnTo>
                <a:lnTo>
                  <a:pt x="948035" y="830461"/>
                </a:lnTo>
                <a:cubicBezTo>
                  <a:pt x="956221" y="830461"/>
                  <a:pt x="962918" y="823764"/>
                  <a:pt x="962918" y="815578"/>
                </a:cubicBezTo>
                <a:lnTo>
                  <a:pt x="962918" y="765163"/>
                </a:lnTo>
                <a:cubicBezTo>
                  <a:pt x="962918" y="756977"/>
                  <a:pt x="956221" y="750280"/>
                  <a:pt x="948035" y="750280"/>
                </a:cubicBezTo>
                <a:lnTo>
                  <a:pt x="840879" y="750280"/>
                </a:lnTo>
                <a:lnTo>
                  <a:pt x="1033797" y="393836"/>
                </a:lnTo>
                <a:cubicBezTo>
                  <a:pt x="1034914" y="391604"/>
                  <a:pt x="1035658" y="389186"/>
                  <a:pt x="1035658" y="386767"/>
                </a:cubicBezTo>
                <a:cubicBezTo>
                  <a:pt x="1035472" y="378768"/>
                  <a:pt x="1028774" y="372070"/>
                  <a:pt x="1020589" y="372070"/>
                </a:cubicBezTo>
                <a:close/>
              </a:path>
            </a:pathLst>
          </a:custGeom>
          <a:solidFill>
            <a:srgbClr val="8E1D21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28999" y="2949181"/>
            <a:ext cx="171710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rgbClr val="92151B"/>
                </a:solidFill>
                <a:latin typeface="+mn-lt"/>
                <a:ea typeface="+mn-ea"/>
                <a:cs typeface="+mn-ea"/>
                <a:sym typeface="+mn-lt"/>
              </a:rPr>
              <a:t>首先要关注人的感受</a:t>
            </a:r>
          </a:p>
        </p:txBody>
      </p:sp>
      <p:grpSp>
        <p:nvGrpSpPr>
          <p:cNvPr id="23" name="图形 32"/>
          <p:cNvGrpSpPr/>
          <p:nvPr/>
        </p:nvGrpSpPr>
        <p:grpSpPr>
          <a:xfrm>
            <a:off x="5766405" y="2179320"/>
            <a:ext cx="713182" cy="713180"/>
            <a:chOff x="7014227" y="4039281"/>
            <a:chExt cx="1905000" cy="1905000"/>
          </a:xfrm>
          <a:solidFill>
            <a:srgbClr val="92151B"/>
          </a:solidFill>
        </p:grpSpPr>
        <p:sp>
          <p:nvSpPr>
            <p:cNvPr id="24" name="任意多边形: 形状 23"/>
            <p:cNvSpPr/>
            <p:nvPr/>
          </p:nvSpPr>
          <p:spPr>
            <a:xfrm>
              <a:off x="7292991" y="4178901"/>
              <a:ext cx="1273810" cy="1670129"/>
            </a:xfrm>
            <a:custGeom>
              <a:avLst/>
              <a:gdLst>
                <a:gd name="connsiteX0" fmla="*/ 677864 w 1273810"/>
                <a:gd name="connsiteY0" fmla="*/ 15002 h 1670129"/>
                <a:gd name="connsiteX1" fmla="*/ 595949 w 1273810"/>
                <a:gd name="connsiteY1" fmla="*/ 15002 h 1670129"/>
                <a:gd name="connsiteX2" fmla="*/ 0 w 1273810"/>
                <a:gd name="connsiteY2" fmla="*/ 1032907 h 1670129"/>
                <a:gd name="connsiteX3" fmla="*/ 636907 w 1273810"/>
                <a:gd name="connsiteY3" fmla="*/ 1670129 h 1670129"/>
                <a:gd name="connsiteX4" fmla="*/ 1273811 w 1273810"/>
                <a:gd name="connsiteY4" fmla="*/ 1033225 h 1670129"/>
                <a:gd name="connsiteX5" fmla="*/ 677864 w 1273810"/>
                <a:gd name="connsiteY5" fmla="*/ 15002 h 1670129"/>
                <a:gd name="connsiteX6" fmla="*/ 636907 w 1273810"/>
                <a:gd name="connsiteY6" fmla="*/ 1543129 h 1670129"/>
                <a:gd name="connsiteX7" fmla="*/ 127001 w 1273810"/>
                <a:gd name="connsiteY7" fmla="*/ 1033225 h 1670129"/>
                <a:gd name="connsiteX8" fmla="*/ 636907 w 1273810"/>
                <a:gd name="connsiteY8" fmla="*/ 149305 h 1670129"/>
                <a:gd name="connsiteX9" fmla="*/ 1146810 w 1273810"/>
                <a:gd name="connsiteY9" fmla="*/ 1033225 h 1670129"/>
                <a:gd name="connsiteX10" fmla="*/ 636907 w 1273810"/>
                <a:gd name="connsiteY10" fmla="*/ 1543129 h 167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810" h="1670129">
                  <a:moveTo>
                    <a:pt x="677864" y="15002"/>
                  </a:moveTo>
                  <a:cubicBezTo>
                    <a:pt x="654052" y="-5001"/>
                    <a:pt x="619762" y="-5001"/>
                    <a:pt x="595949" y="15002"/>
                  </a:cubicBezTo>
                  <a:cubicBezTo>
                    <a:pt x="571500" y="35639"/>
                    <a:pt x="0" y="523001"/>
                    <a:pt x="0" y="1032907"/>
                  </a:cubicBezTo>
                  <a:cubicBezTo>
                    <a:pt x="-316" y="1384379"/>
                    <a:pt x="285434" y="1670129"/>
                    <a:pt x="636907" y="1670129"/>
                  </a:cubicBezTo>
                  <a:cubicBezTo>
                    <a:pt x="988061" y="1670129"/>
                    <a:pt x="1273811" y="1384379"/>
                    <a:pt x="1273811" y="1033225"/>
                  </a:cubicBezTo>
                  <a:cubicBezTo>
                    <a:pt x="1273811" y="523319"/>
                    <a:pt x="701993" y="35639"/>
                    <a:pt x="677864" y="15002"/>
                  </a:cubicBezTo>
                  <a:close/>
                  <a:moveTo>
                    <a:pt x="636907" y="1543129"/>
                  </a:moveTo>
                  <a:cubicBezTo>
                    <a:pt x="355601" y="1543129"/>
                    <a:pt x="127001" y="1314212"/>
                    <a:pt x="127001" y="1033225"/>
                  </a:cubicBezTo>
                  <a:cubicBezTo>
                    <a:pt x="127001" y="655717"/>
                    <a:pt x="509272" y="268049"/>
                    <a:pt x="636907" y="149305"/>
                  </a:cubicBezTo>
                  <a:cubicBezTo>
                    <a:pt x="764541" y="268367"/>
                    <a:pt x="1146810" y="656035"/>
                    <a:pt x="1146810" y="1033225"/>
                  </a:cubicBezTo>
                  <a:cubicBezTo>
                    <a:pt x="1146810" y="1314212"/>
                    <a:pt x="917894" y="1543129"/>
                    <a:pt x="636907" y="15431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92151B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7692947" y="4877957"/>
              <a:ext cx="468500" cy="585311"/>
            </a:xfrm>
            <a:custGeom>
              <a:avLst/>
              <a:gdLst>
                <a:gd name="connsiteX0" fmla="*/ 405858 w 468500"/>
                <a:gd name="connsiteY0" fmla="*/ 229394 h 585311"/>
                <a:gd name="connsiteX1" fmla="*/ 216629 w 468500"/>
                <a:gd name="connsiteY1" fmla="*/ 229076 h 585311"/>
                <a:gd name="connsiteX2" fmla="*/ 337278 w 468500"/>
                <a:gd name="connsiteY2" fmla="*/ 108427 h 585311"/>
                <a:gd name="connsiteX3" fmla="*/ 337278 w 468500"/>
                <a:gd name="connsiteY3" fmla="*/ 18574 h 585311"/>
                <a:gd name="connsiteX4" fmla="*/ 247427 w 468500"/>
                <a:gd name="connsiteY4" fmla="*/ 18574 h 585311"/>
                <a:gd name="connsiteX5" fmla="*/ 18509 w 468500"/>
                <a:gd name="connsiteY5" fmla="*/ 247174 h 585311"/>
                <a:gd name="connsiteX6" fmla="*/ 4856 w 468500"/>
                <a:gd name="connsiteY6" fmla="*/ 316388 h 585311"/>
                <a:gd name="connsiteX7" fmla="*/ 63277 w 468500"/>
                <a:gd name="connsiteY7" fmla="*/ 355759 h 585311"/>
                <a:gd name="connsiteX8" fmla="*/ 252506 w 468500"/>
                <a:gd name="connsiteY8" fmla="*/ 356077 h 585311"/>
                <a:gd name="connsiteX9" fmla="*/ 131857 w 468500"/>
                <a:gd name="connsiteY9" fmla="*/ 476726 h 585311"/>
                <a:gd name="connsiteX10" fmla="*/ 131922 w 468500"/>
                <a:gd name="connsiteY10" fmla="*/ 566708 h 585311"/>
                <a:gd name="connsiteX11" fmla="*/ 176624 w 468500"/>
                <a:gd name="connsiteY11" fmla="*/ 585311 h 585311"/>
                <a:gd name="connsiteX12" fmla="*/ 221392 w 468500"/>
                <a:gd name="connsiteY12" fmla="*/ 566579 h 585311"/>
                <a:gd name="connsiteX13" fmla="*/ 449992 w 468500"/>
                <a:gd name="connsiteY13" fmla="*/ 337979 h 585311"/>
                <a:gd name="connsiteX14" fmla="*/ 463645 w 468500"/>
                <a:gd name="connsiteY14" fmla="*/ 268763 h 585311"/>
                <a:gd name="connsiteX15" fmla="*/ 405858 w 468500"/>
                <a:gd name="connsiteY15" fmla="*/ 229394 h 58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8500" h="585311">
                  <a:moveTo>
                    <a:pt x="405858" y="229394"/>
                  </a:moveTo>
                  <a:lnTo>
                    <a:pt x="216629" y="229076"/>
                  </a:lnTo>
                  <a:lnTo>
                    <a:pt x="337278" y="108427"/>
                  </a:lnTo>
                  <a:cubicBezTo>
                    <a:pt x="362043" y="83662"/>
                    <a:pt x="362043" y="43339"/>
                    <a:pt x="337278" y="18574"/>
                  </a:cubicBezTo>
                  <a:cubicBezTo>
                    <a:pt x="312513" y="-6191"/>
                    <a:pt x="272192" y="-6191"/>
                    <a:pt x="247427" y="18574"/>
                  </a:cubicBezTo>
                  <a:lnTo>
                    <a:pt x="18509" y="247174"/>
                  </a:lnTo>
                  <a:cubicBezTo>
                    <a:pt x="412" y="265271"/>
                    <a:pt x="-4985" y="292576"/>
                    <a:pt x="4856" y="316388"/>
                  </a:cubicBezTo>
                  <a:cubicBezTo>
                    <a:pt x="14699" y="340201"/>
                    <a:pt x="37877" y="355441"/>
                    <a:pt x="63277" y="355759"/>
                  </a:cubicBezTo>
                  <a:lnTo>
                    <a:pt x="252506" y="356077"/>
                  </a:lnTo>
                  <a:lnTo>
                    <a:pt x="131857" y="476726"/>
                  </a:lnTo>
                  <a:cubicBezTo>
                    <a:pt x="107026" y="501592"/>
                    <a:pt x="107056" y="541879"/>
                    <a:pt x="131922" y="566708"/>
                  </a:cubicBezTo>
                  <a:cubicBezTo>
                    <a:pt x="143789" y="578558"/>
                    <a:pt x="159855" y="585244"/>
                    <a:pt x="176624" y="585311"/>
                  </a:cubicBezTo>
                  <a:cubicBezTo>
                    <a:pt x="192817" y="585311"/>
                    <a:pt x="209009" y="578962"/>
                    <a:pt x="221392" y="566579"/>
                  </a:cubicBezTo>
                  <a:lnTo>
                    <a:pt x="449992" y="337979"/>
                  </a:lnTo>
                  <a:cubicBezTo>
                    <a:pt x="468089" y="319882"/>
                    <a:pt x="473486" y="292576"/>
                    <a:pt x="463645" y="268763"/>
                  </a:cubicBezTo>
                  <a:cubicBezTo>
                    <a:pt x="453802" y="244951"/>
                    <a:pt x="431576" y="229394"/>
                    <a:pt x="405858" y="22939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92151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Freeform 5"/>
          <p:cNvSpPr/>
          <p:nvPr/>
        </p:nvSpPr>
        <p:spPr bwMode="auto">
          <a:xfrm>
            <a:off x="6886006" y="2558393"/>
            <a:ext cx="1782077" cy="933328"/>
          </a:xfrm>
          <a:custGeom>
            <a:avLst/>
            <a:gdLst>
              <a:gd name="T0" fmla="*/ 0 w 285"/>
              <a:gd name="T1" fmla="*/ 0 h 337"/>
              <a:gd name="T2" fmla="*/ 285 w 285"/>
              <a:gd name="T3" fmla="*/ 0 h 337"/>
              <a:gd name="T4" fmla="*/ 285 w 285"/>
              <a:gd name="T5" fmla="*/ 337 h 337"/>
              <a:gd name="T6" fmla="*/ 0 w 285"/>
              <a:gd name="T7" fmla="*/ 337 h 337"/>
              <a:gd name="T8" fmla="*/ 0 w 285"/>
              <a:gd name="T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" h="337">
                <a:moveTo>
                  <a:pt x="0" y="0"/>
                </a:moveTo>
                <a:cubicBezTo>
                  <a:pt x="101" y="100"/>
                  <a:pt x="184" y="100"/>
                  <a:pt x="285" y="0"/>
                </a:cubicBezTo>
                <a:cubicBezTo>
                  <a:pt x="285" y="337"/>
                  <a:pt x="285" y="337"/>
                  <a:pt x="285" y="337"/>
                </a:cubicBezTo>
                <a:cubicBezTo>
                  <a:pt x="184" y="236"/>
                  <a:pt x="101" y="236"/>
                  <a:pt x="0" y="33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06968" y="3008085"/>
            <a:ext cx="1588500" cy="5909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1800" dirty="0">
                <a:solidFill>
                  <a:srgbClr val="92151B"/>
                </a:solidFill>
                <a:latin typeface="+mn-lt"/>
                <a:ea typeface="+mn-ea"/>
                <a:cs typeface="+mn-ea"/>
                <a:sym typeface="+mn-lt"/>
              </a:rPr>
              <a:t>讲工作</a:t>
            </a:r>
            <a:endParaRPr lang="en-US" altLang="zh-CN" sz="1800" dirty="0">
              <a:solidFill>
                <a:srgbClr val="92151B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1800" dirty="0">
                <a:solidFill>
                  <a:srgbClr val="92151B"/>
                </a:solidFill>
                <a:latin typeface="+mn-lt"/>
                <a:ea typeface="+mn-ea"/>
                <a:cs typeface="+mn-ea"/>
                <a:sym typeface="+mn-lt"/>
              </a:rPr>
              <a:t>理念</a:t>
            </a:r>
          </a:p>
        </p:txBody>
      </p:sp>
      <p:sp>
        <p:nvSpPr>
          <p:cNvPr id="29" name="图形 29"/>
          <p:cNvSpPr/>
          <p:nvPr/>
        </p:nvSpPr>
        <p:spPr>
          <a:xfrm>
            <a:off x="9104140" y="2485798"/>
            <a:ext cx="394156" cy="358212"/>
          </a:xfrm>
          <a:custGeom>
            <a:avLst/>
            <a:gdLst>
              <a:gd name="connsiteX0" fmla="*/ 1671443 w 1674140"/>
              <a:gd name="connsiteY0" fmla="*/ 454744 h 1521469"/>
              <a:gd name="connsiteX1" fmla="*/ 1487454 w 1674140"/>
              <a:gd name="connsiteY1" fmla="*/ 113741 h 1521469"/>
              <a:gd name="connsiteX2" fmla="*/ 1136220 w 1674140"/>
              <a:gd name="connsiteY2" fmla="*/ 1004 h 1521469"/>
              <a:gd name="connsiteX3" fmla="*/ 837075 w 1674140"/>
              <a:gd name="connsiteY3" fmla="*/ 122671 h 1521469"/>
              <a:gd name="connsiteX4" fmla="*/ 537931 w 1674140"/>
              <a:gd name="connsiteY4" fmla="*/ 1004 h 1521469"/>
              <a:gd name="connsiteX5" fmla="*/ 186696 w 1674140"/>
              <a:gd name="connsiteY5" fmla="*/ 113741 h 1521469"/>
              <a:gd name="connsiteX6" fmla="*/ 2707 w 1674140"/>
              <a:gd name="connsiteY6" fmla="*/ 454744 h 1521469"/>
              <a:gd name="connsiteX7" fmla="*/ 112282 w 1674140"/>
              <a:gd name="connsiteY7" fmla="*/ 824210 h 1521469"/>
              <a:gd name="connsiteX8" fmla="*/ 63355 w 1674140"/>
              <a:gd name="connsiteY8" fmla="*/ 873137 h 1521469"/>
              <a:gd name="connsiteX9" fmla="*/ 28566 w 1674140"/>
              <a:gd name="connsiteY9" fmla="*/ 957597 h 1521469"/>
              <a:gd name="connsiteX10" fmla="*/ 63541 w 1674140"/>
              <a:gd name="connsiteY10" fmla="*/ 1041871 h 1521469"/>
              <a:gd name="connsiteX11" fmla="*/ 91074 w 1674140"/>
              <a:gd name="connsiteY11" fmla="*/ 1069404 h 1521469"/>
              <a:gd name="connsiteX12" fmla="*/ 165488 w 1674140"/>
              <a:gd name="connsiteY12" fmla="*/ 1103821 h 1521469"/>
              <a:gd name="connsiteX13" fmla="*/ 199533 w 1674140"/>
              <a:gd name="connsiteY13" fmla="*/ 1174142 h 1521469"/>
              <a:gd name="connsiteX14" fmla="*/ 227066 w 1674140"/>
              <a:gd name="connsiteY14" fmla="*/ 1201675 h 1521469"/>
              <a:gd name="connsiteX15" fmla="*/ 282132 w 1674140"/>
              <a:gd name="connsiteY15" fmla="*/ 1232929 h 1521469"/>
              <a:gd name="connsiteX16" fmla="*/ 316735 w 1674140"/>
              <a:gd name="connsiteY16" fmla="*/ 1309203 h 1521469"/>
              <a:gd name="connsiteX17" fmla="*/ 344268 w 1674140"/>
              <a:gd name="connsiteY17" fmla="*/ 1336737 h 1521469"/>
              <a:gd name="connsiteX18" fmla="*/ 428542 w 1674140"/>
              <a:gd name="connsiteY18" fmla="*/ 1371711 h 1521469"/>
              <a:gd name="connsiteX19" fmla="*/ 431518 w 1674140"/>
              <a:gd name="connsiteY19" fmla="*/ 1371711 h 1521469"/>
              <a:gd name="connsiteX20" fmla="*/ 431518 w 1674140"/>
              <a:gd name="connsiteY20" fmla="*/ 1374688 h 1521469"/>
              <a:gd name="connsiteX21" fmla="*/ 466493 w 1674140"/>
              <a:gd name="connsiteY21" fmla="*/ 1458962 h 1521469"/>
              <a:gd name="connsiteX22" fmla="*/ 494026 w 1674140"/>
              <a:gd name="connsiteY22" fmla="*/ 1486495 h 1521469"/>
              <a:gd name="connsiteX23" fmla="*/ 578300 w 1674140"/>
              <a:gd name="connsiteY23" fmla="*/ 1521470 h 1521469"/>
              <a:gd name="connsiteX24" fmla="*/ 662574 w 1674140"/>
              <a:gd name="connsiteY24" fmla="*/ 1486495 h 1521469"/>
              <a:gd name="connsiteX25" fmla="*/ 750755 w 1674140"/>
              <a:gd name="connsiteY25" fmla="*/ 1398314 h 1521469"/>
              <a:gd name="connsiteX26" fmla="*/ 838749 w 1674140"/>
              <a:gd name="connsiteY26" fmla="*/ 1473287 h 1521469"/>
              <a:gd name="connsiteX27" fmla="*/ 941627 w 1674140"/>
              <a:gd name="connsiteY27" fmla="*/ 1517563 h 1521469"/>
              <a:gd name="connsiteX28" fmla="*/ 949254 w 1674140"/>
              <a:gd name="connsiteY28" fmla="*/ 1517749 h 1521469"/>
              <a:gd name="connsiteX29" fmla="*/ 1044876 w 1674140"/>
              <a:gd name="connsiteY29" fmla="*/ 1477379 h 1521469"/>
              <a:gd name="connsiteX30" fmla="*/ 1075758 w 1674140"/>
              <a:gd name="connsiteY30" fmla="*/ 1413383 h 1521469"/>
              <a:gd name="connsiteX31" fmla="*/ 1099943 w 1674140"/>
              <a:gd name="connsiteY31" fmla="*/ 1415616 h 1521469"/>
              <a:gd name="connsiteX32" fmla="*/ 1112221 w 1674140"/>
              <a:gd name="connsiteY32" fmla="*/ 1415057 h 1521469"/>
              <a:gd name="connsiteX33" fmla="*/ 1202820 w 1674140"/>
              <a:gd name="connsiteY33" fmla="*/ 1369479 h 1521469"/>
              <a:gd name="connsiteX34" fmla="*/ 1237051 w 1674140"/>
              <a:gd name="connsiteY34" fmla="*/ 1304367 h 1521469"/>
              <a:gd name="connsiteX35" fmla="*/ 1247283 w 1674140"/>
              <a:gd name="connsiteY35" fmla="*/ 1304739 h 1521469"/>
              <a:gd name="connsiteX36" fmla="*/ 1251375 w 1674140"/>
              <a:gd name="connsiteY36" fmla="*/ 1304739 h 1521469"/>
              <a:gd name="connsiteX37" fmla="*/ 1347370 w 1674140"/>
              <a:gd name="connsiteY37" fmla="*/ 1261206 h 1521469"/>
              <a:gd name="connsiteX38" fmla="*/ 1382716 w 1674140"/>
              <a:gd name="connsiteY38" fmla="*/ 1175444 h 1521469"/>
              <a:gd name="connsiteX39" fmla="*/ 1385135 w 1674140"/>
              <a:gd name="connsiteY39" fmla="*/ 1175444 h 1521469"/>
              <a:gd name="connsiteX40" fmla="*/ 1474990 w 1674140"/>
              <a:gd name="connsiteY40" fmla="*/ 1138423 h 1521469"/>
              <a:gd name="connsiteX41" fmla="*/ 1500663 w 1674140"/>
              <a:gd name="connsiteY41" fmla="*/ 1023453 h 1521469"/>
              <a:gd name="connsiteX42" fmla="*/ 1465130 w 1674140"/>
              <a:gd name="connsiteY42" fmla="*/ 949225 h 1521469"/>
              <a:gd name="connsiteX43" fmla="*/ 1561124 w 1674140"/>
              <a:gd name="connsiteY43" fmla="*/ 825512 h 1521469"/>
              <a:gd name="connsiteX44" fmla="*/ 1671443 w 1674140"/>
              <a:gd name="connsiteY44" fmla="*/ 454744 h 1521469"/>
              <a:gd name="connsiteX45" fmla="*/ 129211 w 1674140"/>
              <a:gd name="connsiteY45" fmla="*/ 976014 h 1521469"/>
              <a:gd name="connsiteX46" fmla="*/ 121584 w 1674140"/>
              <a:gd name="connsiteY46" fmla="*/ 957411 h 1521469"/>
              <a:gd name="connsiteX47" fmla="*/ 129211 w 1674140"/>
              <a:gd name="connsiteY47" fmla="*/ 938807 h 1521469"/>
              <a:gd name="connsiteX48" fmla="*/ 278598 w 1674140"/>
              <a:gd name="connsiteY48" fmla="*/ 789421 h 1521469"/>
              <a:gd name="connsiteX49" fmla="*/ 297201 w 1674140"/>
              <a:gd name="connsiteY49" fmla="*/ 781794 h 1521469"/>
              <a:gd name="connsiteX50" fmla="*/ 315805 w 1674140"/>
              <a:gd name="connsiteY50" fmla="*/ 789421 h 1521469"/>
              <a:gd name="connsiteX51" fmla="*/ 343338 w 1674140"/>
              <a:gd name="connsiteY51" fmla="*/ 816954 h 1521469"/>
              <a:gd name="connsiteX52" fmla="*/ 350965 w 1674140"/>
              <a:gd name="connsiteY52" fmla="*/ 835558 h 1521469"/>
              <a:gd name="connsiteX53" fmla="*/ 343338 w 1674140"/>
              <a:gd name="connsiteY53" fmla="*/ 854161 h 1521469"/>
              <a:gd name="connsiteX54" fmla="*/ 193952 w 1674140"/>
              <a:gd name="connsiteY54" fmla="*/ 1003548 h 1521469"/>
              <a:gd name="connsiteX55" fmla="*/ 175348 w 1674140"/>
              <a:gd name="connsiteY55" fmla="*/ 1011175 h 1521469"/>
              <a:gd name="connsiteX56" fmla="*/ 156745 w 1674140"/>
              <a:gd name="connsiteY56" fmla="*/ 1003548 h 1521469"/>
              <a:gd name="connsiteX57" fmla="*/ 129211 w 1674140"/>
              <a:gd name="connsiteY57" fmla="*/ 976014 h 1521469"/>
              <a:gd name="connsiteX58" fmla="*/ 265017 w 1674140"/>
              <a:gd name="connsiteY58" fmla="*/ 1071264 h 1521469"/>
              <a:gd name="connsiteX59" fmla="*/ 414403 w 1674140"/>
              <a:gd name="connsiteY59" fmla="*/ 921878 h 1521469"/>
              <a:gd name="connsiteX60" fmla="*/ 433007 w 1674140"/>
              <a:gd name="connsiteY60" fmla="*/ 914251 h 1521469"/>
              <a:gd name="connsiteX61" fmla="*/ 451610 w 1674140"/>
              <a:gd name="connsiteY61" fmla="*/ 921878 h 1521469"/>
              <a:gd name="connsiteX62" fmla="*/ 479143 w 1674140"/>
              <a:gd name="connsiteY62" fmla="*/ 949411 h 1521469"/>
              <a:gd name="connsiteX63" fmla="*/ 486771 w 1674140"/>
              <a:gd name="connsiteY63" fmla="*/ 968015 h 1521469"/>
              <a:gd name="connsiteX64" fmla="*/ 485841 w 1674140"/>
              <a:gd name="connsiteY64" fmla="*/ 975084 h 1521469"/>
              <a:gd name="connsiteX65" fmla="*/ 465935 w 1674140"/>
              <a:gd name="connsiteY65" fmla="*/ 991083 h 1521469"/>
              <a:gd name="connsiteX66" fmla="*/ 316549 w 1674140"/>
              <a:gd name="connsiteY66" fmla="*/ 1140470 h 1521469"/>
              <a:gd name="connsiteX67" fmla="*/ 313758 w 1674140"/>
              <a:gd name="connsiteY67" fmla="*/ 1143446 h 1521469"/>
              <a:gd name="connsiteX68" fmla="*/ 311154 w 1674140"/>
              <a:gd name="connsiteY68" fmla="*/ 1143632 h 1521469"/>
              <a:gd name="connsiteX69" fmla="*/ 292550 w 1674140"/>
              <a:gd name="connsiteY69" fmla="*/ 1136005 h 1521469"/>
              <a:gd name="connsiteX70" fmla="*/ 265017 w 1674140"/>
              <a:gd name="connsiteY70" fmla="*/ 1108472 h 1521469"/>
              <a:gd name="connsiteX71" fmla="*/ 265017 w 1674140"/>
              <a:gd name="connsiteY71" fmla="*/ 1071264 h 1521469"/>
              <a:gd name="connsiteX72" fmla="*/ 409752 w 1674140"/>
              <a:gd name="connsiteY72" fmla="*/ 1270880 h 1521469"/>
              <a:gd name="connsiteX73" fmla="*/ 382219 w 1674140"/>
              <a:gd name="connsiteY73" fmla="*/ 1243347 h 1521469"/>
              <a:gd name="connsiteX74" fmla="*/ 375522 w 1674140"/>
              <a:gd name="connsiteY74" fmla="*/ 1217674 h 1521469"/>
              <a:gd name="connsiteX75" fmla="*/ 395428 w 1674140"/>
              <a:gd name="connsiteY75" fmla="*/ 1201675 h 1521469"/>
              <a:gd name="connsiteX76" fmla="*/ 544814 w 1674140"/>
              <a:gd name="connsiteY76" fmla="*/ 1052289 h 1521469"/>
              <a:gd name="connsiteX77" fmla="*/ 547604 w 1674140"/>
              <a:gd name="connsiteY77" fmla="*/ 1049312 h 1521469"/>
              <a:gd name="connsiteX78" fmla="*/ 550209 w 1674140"/>
              <a:gd name="connsiteY78" fmla="*/ 1049126 h 1521469"/>
              <a:gd name="connsiteX79" fmla="*/ 568812 w 1674140"/>
              <a:gd name="connsiteY79" fmla="*/ 1056754 h 1521469"/>
              <a:gd name="connsiteX80" fmla="*/ 596346 w 1674140"/>
              <a:gd name="connsiteY80" fmla="*/ 1084287 h 1521469"/>
              <a:gd name="connsiteX81" fmla="*/ 603973 w 1674140"/>
              <a:gd name="connsiteY81" fmla="*/ 1102890 h 1521469"/>
              <a:gd name="connsiteX82" fmla="*/ 596346 w 1674140"/>
              <a:gd name="connsiteY82" fmla="*/ 1121494 h 1521469"/>
              <a:gd name="connsiteX83" fmla="*/ 446959 w 1674140"/>
              <a:gd name="connsiteY83" fmla="*/ 1270880 h 1521469"/>
              <a:gd name="connsiteX84" fmla="*/ 428356 w 1674140"/>
              <a:gd name="connsiteY84" fmla="*/ 1278508 h 1521469"/>
              <a:gd name="connsiteX85" fmla="*/ 409752 w 1674140"/>
              <a:gd name="connsiteY85" fmla="*/ 1270880 h 1521469"/>
              <a:gd name="connsiteX86" fmla="*/ 596532 w 1674140"/>
              <a:gd name="connsiteY86" fmla="*/ 1420638 h 1521469"/>
              <a:gd name="connsiteX87" fmla="*/ 577928 w 1674140"/>
              <a:gd name="connsiteY87" fmla="*/ 1428266 h 1521469"/>
              <a:gd name="connsiteX88" fmla="*/ 559325 w 1674140"/>
              <a:gd name="connsiteY88" fmla="*/ 1420638 h 1521469"/>
              <a:gd name="connsiteX89" fmla="*/ 531791 w 1674140"/>
              <a:gd name="connsiteY89" fmla="*/ 1393105 h 1521469"/>
              <a:gd name="connsiteX90" fmla="*/ 524164 w 1674140"/>
              <a:gd name="connsiteY90" fmla="*/ 1374502 h 1521469"/>
              <a:gd name="connsiteX91" fmla="*/ 531791 w 1674140"/>
              <a:gd name="connsiteY91" fmla="*/ 1355898 h 1521469"/>
              <a:gd name="connsiteX92" fmla="*/ 681178 w 1674140"/>
              <a:gd name="connsiteY92" fmla="*/ 1206512 h 1521469"/>
              <a:gd name="connsiteX93" fmla="*/ 699781 w 1674140"/>
              <a:gd name="connsiteY93" fmla="*/ 1198885 h 1521469"/>
              <a:gd name="connsiteX94" fmla="*/ 718385 w 1674140"/>
              <a:gd name="connsiteY94" fmla="*/ 1206512 h 1521469"/>
              <a:gd name="connsiteX95" fmla="*/ 745918 w 1674140"/>
              <a:gd name="connsiteY95" fmla="*/ 1234045 h 1521469"/>
              <a:gd name="connsiteX96" fmla="*/ 753545 w 1674140"/>
              <a:gd name="connsiteY96" fmla="*/ 1252649 h 1521469"/>
              <a:gd name="connsiteX97" fmla="*/ 745918 w 1674140"/>
              <a:gd name="connsiteY97" fmla="*/ 1271252 h 1521469"/>
              <a:gd name="connsiteX98" fmla="*/ 596532 w 1674140"/>
              <a:gd name="connsiteY98" fmla="*/ 1420638 h 1521469"/>
              <a:gd name="connsiteX99" fmla="*/ 1406157 w 1674140"/>
              <a:gd name="connsiteY99" fmla="*/ 1075357 h 1521469"/>
              <a:gd name="connsiteX100" fmla="*/ 1375647 w 1674140"/>
              <a:gd name="connsiteY100" fmla="*/ 1081496 h 1521469"/>
              <a:gd name="connsiteX101" fmla="*/ 1338998 w 1674140"/>
              <a:gd name="connsiteY101" fmla="*/ 1068102 h 1521469"/>
              <a:gd name="connsiteX102" fmla="*/ 1337138 w 1674140"/>
              <a:gd name="connsiteY102" fmla="*/ 1066428 h 1521469"/>
              <a:gd name="connsiteX103" fmla="*/ 1193705 w 1674140"/>
              <a:gd name="connsiteY103" fmla="*/ 934529 h 1521469"/>
              <a:gd name="connsiteX104" fmla="*/ 1178078 w 1674140"/>
              <a:gd name="connsiteY104" fmla="*/ 920018 h 1521469"/>
              <a:gd name="connsiteX105" fmla="*/ 1112407 w 1674140"/>
              <a:gd name="connsiteY105" fmla="*/ 922808 h 1521469"/>
              <a:gd name="connsiteX106" fmla="*/ 1115198 w 1674140"/>
              <a:gd name="connsiteY106" fmla="*/ 988479 h 1521469"/>
              <a:gd name="connsiteX107" fmla="*/ 1130081 w 1674140"/>
              <a:gd name="connsiteY107" fmla="*/ 1002245 h 1521469"/>
              <a:gd name="connsiteX108" fmla="*/ 1250445 w 1674140"/>
              <a:gd name="connsiteY108" fmla="*/ 1117587 h 1521469"/>
              <a:gd name="connsiteX109" fmla="*/ 1251189 w 1674140"/>
              <a:gd name="connsiteY109" fmla="*/ 1118145 h 1521469"/>
              <a:gd name="connsiteX110" fmla="*/ 1279839 w 1674140"/>
              <a:gd name="connsiteY110" fmla="*/ 1140656 h 1521469"/>
              <a:gd name="connsiteX111" fmla="*/ 1278909 w 1674140"/>
              <a:gd name="connsiteY111" fmla="*/ 1198140 h 1521469"/>
              <a:gd name="connsiteX112" fmla="*/ 1248771 w 1674140"/>
              <a:gd name="connsiteY112" fmla="*/ 1211721 h 1521469"/>
              <a:gd name="connsiteX113" fmla="*/ 1217331 w 1674140"/>
              <a:gd name="connsiteY113" fmla="*/ 1200745 h 1521469"/>
              <a:gd name="connsiteX114" fmla="*/ 1200960 w 1674140"/>
              <a:gd name="connsiteY114" fmla="*/ 1182327 h 1521469"/>
              <a:gd name="connsiteX115" fmla="*/ 1060689 w 1674140"/>
              <a:gd name="connsiteY115" fmla="*/ 1053405 h 1521469"/>
              <a:gd name="connsiteX116" fmla="*/ 1032970 w 1674140"/>
              <a:gd name="connsiteY116" fmla="*/ 1041313 h 1521469"/>
              <a:gd name="connsiteX117" fmla="*/ 990554 w 1674140"/>
              <a:gd name="connsiteY117" fmla="*/ 1055638 h 1521469"/>
              <a:gd name="connsiteX118" fmla="*/ 993345 w 1674140"/>
              <a:gd name="connsiteY118" fmla="*/ 1121308 h 1521469"/>
              <a:gd name="connsiteX119" fmla="*/ 1144963 w 1674140"/>
              <a:gd name="connsiteY119" fmla="*/ 1260648 h 1521469"/>
              <a:gd name="connsiteX120" fmla="*/ 1134545 w 1674140"/>
              <a:gd name="connsiteY120" fmla="*/ 1306599 h 1521469"/>
              <a:gd name="connsiteX121" fmla="*/ 1103850 w 1674140"/>
              <a:gd name="connsiteY121" fmla="*/ 1322412 h 1521469"/>
              <a:gd name="connsiteX122" fmla="*/ 1079293 w 1674140"/>
              <a:gd name="connsiteY122" fmla="*/ 1314971 h 1521469"/>
              <a:gd name="connsiteX123" fmla="*/ 1078921 w 1674140"/>
              <a:gd name="connsiteY123" fmla="*/ 1314598 h 1521469"/>
              <a:gd name="connsiteX124" fmla="*/ 995205 w 1674140"/>
              <a:gd name="connsiteY124" fmla="*/ 1239440 h 1521469"/>
              <a:gd name="connsiteX125" fmla="*/ 982555 w 1674140"/>
              <a:gd name="connsiteY125" fmla="*/ 1231255 h 1521469"/>
              <a:gd name="connsiteX126" fmla="*/ 931395 w 1674140"/>
              <a:gd name="connsiteY126" fmla="*/ 1179909 h 1521469"/>
              <a:gd name="connsiteX127" fmla="*/ 865538 w 1674140"/>
              <a:gd name="connsiteY127" fmla="*/ 1179909 h 1521469"/>
              <a:gd name="connsiteX128" fmla="*/ 865538 w 1674140"/>
              <a:gd name="connsiteY128" fmla="*/ 1245765 h 1521469"/>
              <a:gd name="connsiteX129" fmla="*/ 958370 w 1674140"/>
              <a:gd name="connsiteY129" fmla="*/ 1338783 h 1521469"/>
              <a:gd name="connsiteX130" fmla="*/ 959858 w 1674140"/>
              <a:gd name="connsiteY130" fmla="*/ 1340085 h 1521469"/>
              <a:gd name="connsiteX131" fmla="*/ 984043 w 1674140"/>
              <a:gd name="connsiteY131" fmla="*/ 1383804 h 1521469"/>
              <a:gd name="connsiteX132" fmla="*/ 976229 w 1674140"/>
              <a:gd name="connsiteY132" fmla="*/ 1414499 h 1521469"/>
              <a:gd name="connsiteX133" fmla="*/ 946278 w 1674140"/>
              <a:gd name="connsiteY133" fmla="*/ 1424731 h 1521469"/>
              <a:gd name="connsiteX134" fmla="*/ 900699 w 1674140"/>
              <a:gd name="connsiteY134" fmla="*/ 1404267 h 1521469"/>
              <a:gd name="connsiteX135" fmla="*/ 899397 w 1674140"/>
              <a:gd name="connsiteY135" fmla="*/ 1403151 h 1521469"/>
              <a:gd name="connsiteX136" fmla="*/ 816239 w 1674140"/>
              <a:gd name="connsiteY136" fmla="*/ 1332272 h 1521469"/>
              <a:gd name="connsiteX137" fmla="*/ 846563 w 1674140"/>
              <a:gd name="connsiteY137" fmla="*/ 1252835 h 1521469"/>
              <a:gd name="connsiteX138" fmla="*/ 811588 w 1674140"/>
              <a:gd name="connsiteY138" fmla="*/ 1168561 h 1521469"/>
              <a:gd name="connsiteX139" fmla="*/ 784055 w 1674140"/>
              <a:gd name="connsiteY139" fmla="*/ 1141028 h 1521469"/>
              <a:gd name="connsiteX140" fmla="*/ 699781 w 1674140"/>
              <a:gd name="connsiteY140" fmla="*/ 1106053 h 1521469"/>
              <a:gd name="connsiteX141" fmla="*/ 696805 w 1674140"/>
              <a:gd name="connsiteY141" fmla="*/ 1106053 h 1521469"/>
              <a:gd name="connsiteX142" fmla="*/ 696805 w 1674140"/>
              <a:gd name="connsiteY142" fmla="*/ 1103077 h 1521469"/>
              <a:gd name="connsiteX143" fmla="*/ 661830 w 1674140"/>
              <a:gd name="connsiteY143" fmla="*/ 1018803 h 1521469"/>
              <a:gd name="connsiteX144" fmla="*/ 634297 w 1674140"/>
              <a:gd name="connsiteY144" fmla="*/ 991269 h 1521469"/>
              <a:gd name="connsiteX145" fmla="*/ 579230 w 1674140"/>
              <a:gd name="connsiteY145" fmla="*/ 960015 h 1521469"/>
              <a:gd name="connsiteX146" fmla="*/ 544628 w 1674140"/>
              <a:gd name="connsiteY146" fmla="*/ 883741 h 1521469"/>
              <a:gd name="connsiteX147" fmla="*/ 517095 w 1674140"/>
              <a:gd name="connsiteY147" fmla="*/ 856208 h 1521469"/>
              <a:gd name="connsiteX148" fmla="*/ 442867 w 1674140"/>
              <a:gd name="connsiteY148" fmla="*/ 821791 h 1521469"/>
              <a:gd name="connsiteX149" fmla="*/ 408822 w 1674140"/>
              <a:gd name="connsiteY149" fmla="*/ 751470 h 1521469"/>
              <a:gd name="connsiteX150" fmla="*/ 381289 w 1674140"/>
              <a:gd name="connsiteY150" fmla="*/ 723937 h 1521469"/>
              <a:gd name="connsiteX151" fmla="*/ 212555 w 1674140"/>
              <a:gd name="connsiteY151" fmla="*/ 723937 h 1521469"/>
              <a:gd name="connsiteX152" fmla="*/ 178325 w 1674140"/>
              <a:gd name="connsiteY152" fmla="*/ 758167 h 1521469"/>
              <a:gd name="connsiteX153" fmla="*/ 245297 w 1674140"/>
              <a:gd name="connsiteY153" fmla="*/ 186109 h 1521469"/>
              <a:gd name="connsiteX154" fmla="*/ 770289 w 1674140"/>
              <a:gd name="connsiteY154" fmla="*/ 188714 h 1521469"/>
              <a:gd name="connsiteX155" fmla="*/ 526582 w 1674140"/>
              <a:gd name="connsiteY155" fmla="*/ 438187 h 1521469"/>
              <a:gd name="connsiteX156" fmla="*/ 515420 w 1674140"/>
              <a:gd name="connsiteY156" fmla="*/ 539762 h 1521469"/>
              <a:gd name="connsiteX157" fmla="*/ 568440 w 1674140"/>
              <a:gd name="connsiteY157" fmla="*/ 645802 h 1521469"/>
              <a:gd name="connsiteX158" fmla="*/ 808054 w 1674140"/>
              <a:gd name="connsiteY158" fmla="*/ 626268 h 1521469"/>
              <a:gd name="connsiteX159" fmla="*/ 930279 w 1674140"/>
              <a:gd name="connsiteY159" fmla="*/ 553715 h 1521469"/>
              <a:gd name="connsiteX160" fmla="*/ 1143475 w 1674140"/>
              <a:gd name="connsiteY160" fmla="*/ 775096 h 1521469"/>
              <a:gd name="connsiteX161" fmla="*/ 1145521 w 1674140"/>
              <a:gd name="connsiteY161" fmla="*/ 777143 h 1521469"/>
              <a:gd name="connsiteX162" fmla="*/ 1372484 w 1674140"/>
              <a:gd name="connsiteY162" fmla="*/ 985874 h 1521469"/>
              <a:gd name="connsiteX163" fmla="*/ 1409505 w 1674140"/>
              <a:gd name="connsiteY163" fmla="*/ 1044661 h 1521469"/>
              <a:gd name="connsiteX164" fmla="*/ 1406157 w 1674140"/>
              <a:gd name="connsiteY164" fmla="*/ 1075357 h 1521469"/>
              <a:gd name="connsiteX165" fmla="*/ 1487640 w 1674140"/>
              <a:gd name="connsiteY165" fmla="*/ 768213 h 1521469"/>
              <a:gd name="connsiteX166" fmla="*/ 1398529 w 1674140"/>
              <a:gd name="connsiteY166" fmla="*/ 882997 h 1521469"/>
              <a:gd name="connsiteX167" fmla="*/ 1209704 w 1674140"/>
              <a:gd name="connsiteY167" fmla="*/ 709426 h 1521469"/>
              <a:gd name="connsiteX168" fmla="*/ 975857 w 1674140"/>
              <a:gd name="connsiteY168" fmla="*/ 466650 h 1521469"/>
              <a:gd name="connsiteX169" fmla="*/ 927116 w 1674140"/>
              <a:gd name="connsiteY169" fmla="*/ 454930 h 1521469"/>
              <a:gd name="connsiteX170" fmla="*/ 747220 w 1674140"/>
              <a:gd name="connsiteY170" fmla="*/ 556133 h 1521469"/>
              <a:gd name="connsiteX171" fmla="*/ 650854 w 1674140"/>
              <a:gd name="connsiteY171" fmla="*/ 593712 h 1521469"/>
              <a:gd name="connsiteX172" fmla="*/ 602113 w 1674140"/>
              <a:gd name="connsiteY172" fmla="*/ 494183 h 1521469"/>
              <a:gd name="connsiteX173" fmla="*/ 870561 w 1674140"/>
              <a:gd name="connsiteY173" fmla="*/ 219037 h 1521469"/>
              <a:gd name="connsiteX174" fmla="*/ 1428667 w 1674140"/>
              <a:gd name="connsiteY174" fmla="*/ 185923 h 1521469"/>
              <a:gd name="connsiteX175" fmla="*/ 1488198 w 1674140"/>
              <a:gd name="connsiteY175" fmla="*/ 767469 h 1521469"/>
              <a:gd name="connsiteX176" fmla="*/ 1487640 w 1674140"/>
              <a:gd name="connsiteY176" fmla="*/ 768213 h 15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674140" h="1521469">
                <a:moveTo>
                  <a:pt x="1671443" y="454744"/>
                </a:moveTo>
                <a:cubicBezTo>
                  <a:pt x="1657676" y="320241"/>
                  <a:pt x="1592378" y="199132"/>
                  <a:pt x="1487454" y="113741"/>
                </a:cubicBezTo>
                <a:cubicBezTo>
                  <a:pt x="1388483" y="33002"/>
                  <a:pt x="1263654" y="-6995"/>
                  <a:pt x="1136220" y="1004"/>
                </a:cubicBezTo>
                <a:cubicBezTo>
                  <a:pt x="1024971" y="7887"/>
                  <a:pt x="920419" y="50862"/>
                  <a:pt x="837075" y="122671"/>
                </a:cubicBezTo>
                <a:cubicBezTo>
                  <a:pt x="753731" y="50676"/>
                  <a:pt x="649180" y="7887"/>
                  <a:pt x="537931" y="1004"/>
                </a:cubicBezTo>
                <a:cubicBezTo>
                  <a:pt x="410497" y="-6995"/>
                  <a:pt x="285853" y="33002"/>
                  <a:pt x="186696" y="113741"/>
                </a:cubicBezTo>
                <a:cubicBezTo>
                  <a:pt x="81772" y="199132"/>
                  <a:pt x="16474" y="320241"/>
                  <a:pt x="2707" y="454744"/>
                </a:cubicBezTo>
                <a:cubicBezTo>
                  <a:pt x="-11059" y="588503"/>
                  <a:pt x="28008" y="719658"/>
                  <a:pt x="112282" y="824210"/>
                </a:cubicBezTo>
                <a:lnTo>
                  <a:pt x="63355" y="873137"/>
                </a:lnTo>
                <a:cubicBezTo>
                  <a:pt x="40845" y="895647"/>
                  <a:pt x="28566" y="925599"/>
                  <a:pt x="28566" y="957597"/>
                </a:cubicBezTo>
                <a:cubicBezTo>
                  <a:pt x="28566" y="989409"/>
                  <a:pt x="41031" y="1019361"/>
                  <a:pt x="63541" y="1041871"/>
                </a:cubicBezTo>
                <a:lnTo>
                  <a:pt x="91074" y="1069404"/>
                </a:lnTo>
                <a:cubicBezTo>
                  <a:pt x="111166" y="1089496"/>
                  <a:pt x="137397" y="1101588"/>
                  <a:pt x="165488" y="1103821"/>
                </a:cubicBezTo>
                <a:cubicBezTo>
                  <a:pt x="168465" y="1129493"/>
                  <a:pt x="179813" y="1154422"/>
                  <a:pt x="199533" y="1174142"/>
                </a:cubicBezTo>
                <a:lnTo>
                  <a:pt x="227066" y="1201675"/>
                </a:lnTo>
                <a:cubicBezTo>
                  <a:pt x="242507" y="1217116"/>
                  <a:pt x="261482" y="1227906"/>
                  <a:pt x="282132" y="1232929"/>
                </a:cubicBezTo>
                <a:cubicBezTo>
                  <a:pt x="283993" y="1260648"/>
                  <a:pt x="295527" y="1287995"/>
                  <a:pt x="316735" y="1309203"/>
                </a:cubicBezTo>
                <a:lnTo>
                  <a:pt x="344268" y="1336737"/>
                </a:lnTo>
                <a:cubicBezTo>
                  <a:pt x="366778" y="1359247"/>
                  <a:pt x="396730" y="1371711"/>
                  <a:pt x="428542" y="1371711"/>
                </a:cubicBezTo>
                <a:lnTo>
                  <a:pt x="431518" y="1371711"/>
                </a:lnTo>
                <a:lnTo>
                  <a:pt x="431518" y="1374688"/>
                </a:lnTo>
                <a:cubicBezTo>
                  <a:pt x="431518" y="1406500"/>
                  <a:pt x="443983" y="1436451"/>
                  <a:pt x="466493" y="1458962"/>
                </a:cubicBezTo>
                <a:lnTo>
                  <a:pt x="494026" y="1486495"/>
                </a:lnTo>
                <a:cubicBezTo>
                  <a:pt x="516537" y="1509005"/>
                  <a:pt x="546488" y="1521470"/>
                  <a:pt x="578300" y="1521470"/>
                </a:cubicBezTo>
                <a:cubicBezTo>
                  <a:pt x="610112" y="1521470"/>
                  <a:pt x="640064" y="1509005"/>
                  <a:pt x="662574" y="1486495"/>
                </a:cubicBezTo>
                <a:lnTo>
                  <a:pt x="750755" y="1398314"/>
                </a:lnTo>
                <a:lnTo>
                  <a:pt x="838749" y="1473287"/>
                </a:lnTo>
                <a:cubicBezTo>
                  <a:pt x="867957" y="1499890"/>
                  <a:pt x="904606" y="1515703"/>
                  <a:pt x="941627" y="1517563"/>
                </a:cubicBezTo>
                <a:cubicBezTo>
                  <a:pt x="944231" y="1517749"/>
                  <a:pt x="946650" y="1517749"/>
                  <a:pt x="949254" y="1517749"/>
                </a:cubicBezTo>
                <a:cubicBezTo>
                  <a:pt x="986461" y="1517749"/>
                  <a:pt x="1021064" y="1503238"/>
                  <a:pt x="1044876" y="1477379"/>
                </a:cubicBezTo>
                <a:cubicBezTo>
                  <a:pt x="1061062" y="1459706"/>
                  <a:pt x="1071665" y="1437382"/>
                  <a:pt x="1075758" y="1413383"/>
                </a:cubicBezTo>
                <a:cubicBezTo>
                  <a:pt x="1083572" y="1414871"/>
                  <a:pt x="1091571" y="1415616"/>
                  <a:pt x="1099943" y="1415616"/>
                </a:cubicBezTo>
                <a:cubicBezTo>
                  <a:pt x="1104036" y="1415616"/>
                  <a:pt x="1108128" y="1415430"/>
                  <a:pt x="1112221" y="1415057"/>
                </a:cubicBezTo>
                <a:cubicBezTo>
                  <a:pt x="1146638" y="1411895"/>
                  <a:pt x="1178822" y="1395710"/>
                  <a:pt x="1202820" y="1369479"/>
                </a:cubicBezTo>
                <a:cubicBezTo>
                  <a:pt x="1220494" y="1350317"/>
                  <a:pt x="1231842" y="1327807"/>
                  <a:pt x="1237051" y="1304367"/>
                </a:cubicBezTo>
                <a:cubicBezTo>
                  <a:pt x="1240399" y="1304553"/>
                  <a:pt x="1243934" y="1304739"/>
                  <a:pt x="1247283" y="1304739"/>
                </a:cubicBezTo>
                <a:lnTo>
                  <a:pt x="1251375" y="1304739"/>
                </a:lnTo>
                <a:cubicBezTo>
                  <a:pt x="1288396" y="1303622"/>
                  <a:pt x="1322441" y="1288182"/>
                  <a:pt x="1347370" y="1261206"/>
                </a:cubicBezTo>
                <a:cubicBezTo>
                  <a:pt x="1369694" y="1236836"/>
                  <a:pt x="1381414" y="1206326"/>
                  <a:pt x="1382716" y="1175444"/>
                </a:cubicBezTo>
                <a:lnTo>
                  <a:pt x="1385135" y="1175444"/>
                </a:lnTo>
                <a:cubicBezTo>
                  <a:pt x="1421040" y="1175444"/>
                  <a:pt x="1453038" y="1162422"/>
                  <a:pt x="1474990" y="1138423"/>
                </a:cubicBezTo>
                <a:cubicBezTo>
                  <a:pt x="1501593" y="1109402"/>
                  <a:pt x="1510895" y="1067544"/>
                  <a:pt x="1500663" y="1023453"/>
                </a:cubicBezTo>
                <a:cubicBezTo>
                  <a:pt x="1494709" y="997781"/>
                  <a:pt x="1482431" y="972294"/>
                  <a:pt x="1465130" y="949225"/>
                </a:cubicBezTo>
                <a:lnTo>
                  <a:pt x="1561124" y="825512"/>
                </a:lnTo>
                <a:cubicBezTo>
                  <a:pt x="1645956" y="720774"/>
                  <a:pt x="1685209" y="589061"/>
                  <a:pt x="1671443" y="454744"/>
                </a:cubicBezTo>
                <a:close/>
                <a:moveTo>
                  <a:pt x="129211" y="976014"/>
                </a:moveTo>
                <a:cubicBezTo>
                  <a:pt x="124188" y="970992"/>
                  <a:pt x="121584" y="964480"/>
                  <a:pt x="121584" y="957411"/>
                </a:cubicBezTo>
                <a:cubicBezTo>
                  <a:pt x="121584" y="950342"/>
                  <a:pt x="124374" y="943830"/>
                  <a:pt x="129211" y="938807"/>
                </a:cubicBezTo>
                <a:lnTo>
                  <a:pt x="278598" y="789421"/>
                </a:lnTo>
                <a:cubicBezTo>
                  <a:pt x="283807" y="784212"/>
                  <a:pt x="290504" y="781794"/>
                  <a:pt x="297201" y="781794"/>
                </a:cubicBezTo>
                <a:cubicBezTo>
                  <a:pt x="303898" y="781794"/>
                  <a:pt x="310596" y="784398"/>
                  <a:pt x="315805" y="789421"/>
                </a:cubicBezTo>
                <a:lnTo>
                  <a:pt x="343338" y="816954"/>
                </a:lnTo>
                <a:cubicBezTo>
                  <a:pt x="348361" y="821977"/>
                  <a:pt x="350965" y="828489"/>
                  <a:pt x="350965" y="835558"/>
                </a:cubicBezTo>
                <a:cubicBezTo>
                  <a:pt x="350965" y="842627"/>
                  <a:pt x="348175" y="849139"/>
                  <a:pt x="343338" y="854161"/>
                </a:cubicBezTo>
                <a:lnTo>
                  <a:pt x="193952" y="1003548"/>
                </a:lnTo>
                <a:cubicBezTo>
                  <a:pt x="188929" y="1008571"/>
                  <a:pt x="182417" y="1011175"/>
                  <a:pt x="175348" y="1011175"/>
                </a:cubicBezTo>
                <a:cubicBezTo>
                  <a:pt x="168279" y="1011175"/>
                  <a:pt x="161767" y="1008385"/>
                  <a:pt x="156745" y="1003548"/>
                </a:cubicBezTo>
                <a:lnTo>
                  <a:pt x="129211" y="976014"/>
                </a:lnTo>
                <a:close/>
                <a:moveTo>
                  <a:pt x="265017" y="1071264"/>
                </a:moveTo>
                <a:lnTo>
                  <a:pt x="414403" y="921878"/>
                </a:lnTo>
                <a:cubicBezTo>
                  <a:pt x="419612" y="916669"/>
                  <a:pt x="426310" y="914251"/>
                  <a:pt x="433007" y="914251"/>
                </a:cubicBezTo>
                <a:cubicBezTo>
                  <a:pt x="439704" y="914251"/>
                  <a:pt x="446401" y="916855"/>
                  <a:pt x="451610" y="921878"/>
                </a:cubicBezTo>
                <a:lnTo>
                  <a:pt x="479143" y="949411"/>
                </a:lnTo>
                <a:cubicBezTo>
                  <a:pt x="484166" y="954434"/>
                  <a:pt x="486771" y="960946"/>
                  <a:pt x="486771" y="968015"/>
                </a:cubicBezTo>
                <a:cubicBezTo>
                  <a:pt x="486771" y="970433"/>
                  <a:pt x="486399" y="972852"/>
                  <a:pt x="485841" y="975084"/>
                </a:cubicBezTo>
                <a:cubicBezTo>
                  <a:pt x="478771" y="979549"/>
                  <a:pt x="472074" y="984944"/>
                  <a:pt x="465935" y="991083"/>
                </a:cubicBezTo>
                <a:lnTo>
                  <a:pt x="316549" y="1140470"/>
                </a:lnTo>
                <a:cubicBezTo>
                  <a:pt x="315619" y="1141400"/>
                  <a:pt x="314688" y="1142516"/>
                  <a:pt x="313758" y="1143446"/>
                </a:cubicBezTo>
                <a:cubicBezTo>
                  <a:pt x="313014" y="1143446"/>
                  <a:pt x="312084" y="1143632"/>
                  <a:pt x="311154" y="1143632"/>
                </a:cubicBezTo>
                <a:cubicBezTo>
                  <a:pt x="304084" y="1143632"/>
                  <a:pt x="297573" y="1140842"/>
                  <a:pt x="292550" y="1136005"/>
                </a:cubicBezTo>
                <a:lnTo>
                  <a:pt x="265017" y="1108472"/>
                </a:lnTo>
                <a:cubicBezTo>
                  <a:pt x="254785" y="1098240"/>
                  <a:pt x="254785" y="1081496"/>
                  <a:pt x="265017" y="1071264"/>
                </a:cubicBezTo>
                <a:close/>
                <a:moveTo>
                  <a:pt x="409752" y="1270880"/>
                </a:moveTo>
                <a:lnTo>
                  <a:pt x="382219" y="1243347"/>
                </a:lnTo>
                <a:cubicBezTo>
                  <a:pt x="375336" y="1236464"/>
                  <a:pt x="373103" y="1226418"/>
                  <a:pt x="375522" y="1217674"/>
                </a:cubicBezTo>
                <a:cubicBezTo>
                  <a:pt x="382591" y="1213023"/>
                  <a:pt x="389288" y="1207814"/>
                  <a:pt x="395428" y="1201675"/>
                </a:cubicBezTo>
                <a:lnTo>
                  <a:pt x="544814" y="1052289"/>
                </a:lnTo>
                <a:cubicBezTo>
                  <a:pt x="545744" y="1051359"/>
                  <a:pt x="546674" y="1050429"/>
                  <a:pt x="547604" y="1049312"/>
                </a:cubicBezTo>
                <a:cubicBezTo>
                  <a:pt x="548535" y="1049312"/>
                  <a:pt x="549279" y="1049126"/>
                  <a:pt x="550209" y="1049126"/>
                </a:cubicBezTo>
                <a:cubicBezTo>
                  <a:pt x="556906" y="1049126"/>
                  <a:pt x="563603" y="1051731"/>
                  <a:pt x="568812" y="1056754"/>
                </a:cubicBezTo>
                <a:lnTo>
                  <a:pt x="596346" y="1084287"/>
                </a:lnTo>
                <a:cubicBezTo>
                  <a:pt x="601369" y="1089310"/>
                  <a:pt x="603973" y="1095821"/>
                  <a:pt x="603973" y="1102890"/>
                </a:cubicBezTo>
                <a:cubicBezTo>
                  <a:pt x="603973" y="1109960"/>
                  <a:pt x="601183" y="1116471"/>
                  <a:pt x="596346" y="1121494"/>
                </a:cubicBezTo>
                <a:lnTo>
                  <a:pt x="446959" y="1270880"/>
                </a:lnTo>
                <a:cubicBezTo>
                  <a:pt x="441936" y="1275903"/>
                  <a:pt x="435425" y="1278508"/>
                  <a:pt x="428356" y="1278508"/>
                </a:cubicBezTo>
                <a:cubicBezTo>
                  <a:pt x="421287" y="1278508"/>
                  <a:pt x="414589" y="1275903"/>
                  <a:pt x="409752" y="1270880"/>
                </a:cubicBezTo>
                <a:close/>
                <a:moveTo>
                  <a:pt x="596532" y="1420638"/>
                </a:moveTo>
                <a:cubicBezTo>
                  <a:pt x="591509" y="1425661"/>
                  <a:pt x="584997" y="1428266"/>
                  <a:pt x="577928" y="1428266"/>
                </a:cubicBezTo>
                <a:cubicBezTo>
                  <a:pt x="570859" y="1428266"/>
                  <a:pt x="564348" y="1425475"/>
                  <a:pt x="559325" y="1420638"/>
                </a:cubicBezTo>
                <a:lnTo>
                  <a:pt x="531791" y="1393105"/>
                </a:lnTo>
                <a:cubicBezTo>
                  <a:pt x="526769" y="1388082"/>
                  <a:pt x="524164" y="1381571"/>
                  <a:pt x="524164" y="1374502"/>
                </a:cubicBezTo>
                <a:cubicBezTo>
                  <a:pt x="524164" y="1367432"/>
                  <a:pt x="526954" y="1360921"/>
                  <a:pt x="531791" y="1355898"/>
                </a:cubicBezTo>
                <a:lnTo>
                  <a:pt x="681178" y="1206512"/>
                </a:lnTo>
                <a:cubicBezTo>
                  <a:pt x="686201" y="1201489"/>
                  <a:pt x="692712" y="1198885"/>
                  <a:pt x="699781" y="1198885"/>
                </a:cubicBezTo>
                <a:cubicBezTo>
                  <a:pt x="706851" y="1198885"/>
                  <a:pt x="713362" y="1201675"/>
                  <a:pt x="718385" y="1206512"/>
                </a:cubicBezTo>
                <a:lnTo>
                  <a:pt x="745918" y="1234045"/>
                </a:lnTo>
                <a:cubicBezTo>
                  <a:pt x="750941" y="1239068"/>
                  <a:pt x="753545" y="1245579"/>
                  <a:pt x="753545" y="1252649"/>
                </a:cubicBezTo>
                <a:cubicBezTo>
                  <a:pt x="753545" y="1259718"/>
                  <a:pt x="750755" y="1266229"/>
                  <a:pt x="745918" y="1271252"/>
                </a:cubicBezTo>
                <a:lnTo>
                  <a:pt x="596532" y="1420638"/>
                </a:lnTo>
                <a:close/>
                <a:moveTo>
                  <a:pt x="1406157" y="1075357"/>
                </a:moveTo>
                <a:cubicBezTo>
                  <a:pt x="1398343" y="1083729"/>
                  <a:pt x="1382158" y="1082427"/>
                  <a:pt x="1375647" y="1081496"/>
                </a:cubicBezTo>
                <a:cubicBezTo>
                  <a:pt x="1363741" y="1079822"/>
                  <a:pt x="1351090" y="1074985"/>
                  <a:pt x="1338998" y="1068102"/>
                </a:cubicBezTo>
                <a:cubicBezTo>
                  <a:pt x="1338440" y="1067544"/>
                  <a:pt x="1337882" y="1066986"/>
                  <a:pt x="1337138" y="1066428"/>
                </a:cubicBezTo>
                <a:lnTo>
                  <a:pt x="1193705" y="934529"/>
                </a:lnTo>
                <a:lnTo>
                  <a:pt x="1178078" y="920018"/>
                </a:lnTo>
                <a:cubicBezTo>
                  <a:pt x="1159102" y="902717"/>
                  <a:pt x="1129708" y="903833"/>
                  <a:pt x="1112407" y="922808"/>
                </a:cubicBezTo>
                <a:cubicBezTo>
                  <a:pt x="1095106" y="941784"/>
                  <a:pt x="1096222" y="971178"/>
                  <a:pt x="1115198" y="988479"/>
                </a:cubicBezTo>
                <a:lnTo>
                  <a:pt x="1130081" y="1002245"/>
                </a:lnTo>
                <a:lnTo>
                  <a:pt x="1250445" y="1117587"/>
                </a:lnTo>
                <a:cubicBezTo>
                  <a:pt x="1250631" y="1117773"/>
                  <a:pt x="1250817" y="1117959"/>
                  <a:pt x="1251189" y="1118145"/>
                </a:cubicBezTo>
                <a:cubicBezTo>
                  <a:pt x="1260305" y="1126517"/>
                  <a:pt x="1269793" y="1133958"/>
                  <a:pt x="1279839" y="1140656"/>
                </a:cubicBezTo>
                <a:cubicBezTo>
                  <a:pt x="1293419" y="1157957"/>
                  <a:pt x="1293605" y="1182327"/>
                  <a:pt x="1278909" y="1198140"/>
                </a:cubicBezTo>
                <a:cubicBezTo>
                  <a:pt x="1271281" y="1206512"/>
                  <a:pt x="1260491" y="1211349"/>
                  <a:pt x="1248771" y="1211721"/>
                </a:cubicBezTo>
                <a:cubicBezTo>
                  <a:pt x="1237423" y="1212093"/>
                  <a:pt x="1226261" y="1208186"/>
                  <a:pt x="1217331" y="1200745"/>
                </a:cubicBezTo>
                <a:cubicBezTo>
                  <a:pt x="1212680" y="1194234"/>
                  <a:pt x="1207099" y="1187909"/>
                  <a:pt x="1200960" y="1182327"/>
                </a:cubicBezTo>
                <a:lnTo>
                  <a:pt x="1060689" y="1053405"/>
                </a:lnTo>
                <a:cubicBezTo>
                  <a:pt x="1052690" y="1046150"/>
                  <a:pt x="1043016" y="1042057"/>
                  <a:pt x="1032970" y="1041313"/>
                </a:cubicBezTo>
                <a:cubicBezTo>
                  <a:pt x="1017901" y="1038522"/>
                  <a:pt x="1001716" y="1043359"/>
                  <a:pt x="990554" y="1055638"/>
                </a:cubicBezTo>
                <a:cubicBezTo>
                  <a:pt x="973253" y="1074613"/>
                  <a:pt x="974369" y="1104007"/>
                  <a:pt x="993345" y="1121308"/>
                </a:cubicBezTo>
                <a:lnTo>
                  <a:pt x="1144963" y="1260648"/>
                </a:lnTo>
                <a:cubicBezTo>
                  <a:pt x="1150730" y="1274229"/>
                  <a:pt x="1147010" y="1293018"/>
                  <a:pt x="1134545" y="1306599"/>
                </a:cubicBezTo>
                <a:cubicBezTo>
                  <a:pt x="1126174" y="1315715"/>
                  <a:pt x="1115198" y="1321482"/>
                  <a:pt x="1103850" y="1322412"/>
                </a:cubicBezTo>
                <a:cubicBezTo>
                  <a:pt x="1098269" y="1322970"/>
                  <a:pt x="1087665" y="1322598"/>
                  <a:pt x="1079293" y="1314971"/>
                </a:cubicBezTo>
                <a:lnTo>
                  <a:pt x="1078921" y="1314598"/>
                </a:lnTo>
                <a:lnTo>
                  <a:pt x="995205" y="1239440"/>
                </a:lnTo>
                <a:cubicBezTo>
                  <a:pt x="991298" y="1235906"/>
                  <a:pt x="987019" y="1233301"/>
                  <a:pt x="982555" y="1231255"/>
                </a:cubicBezTo>
                <a:lnTo>
                  <a:pt x="931395" y="1179909"/>
                </a:lnTo>
                <a:cubicBezTo>
                  <a:pt x="913164" y="1161678"/>
                  <a:pt x="883770" y="1161678"/>
                  <a:pt x="865538" y="1179909"/>
                </a:cubicBezTo>
                <a:cubicBezTo>
                  <a:pt x="847307" y="1198140"/>
                  <a:pt x="847307" y="1227534"/>
                  <a:pt x="865538" y="1245765"/>
                </a:cubicBezTo>
                <a:lnTo>
                  <a:pt x="958370" y="1338783"/>
                </a:lnTo>
                <a:cubicBezTo>
                  <a:pt x="958928" y="1339341"/>
                  <a:pt x="959300" y="1339713"/>
                  <a:pt x="959858" y="1340085"/>
                </a:cubicBezTo>
                <a:cubicBezTo>
                  <a:pt x="973067" y="1352364"/>
                  <a:pt x="981997" y="1368177"/>
                  <a:pt x="984043" y="1383804"/>
                </a:cubicBezTo>
                <a:cubicBezTo>
                  <a:pt x="984973" y="1391059"/>
                  <a:pt x="985345" y="1404639"/>
                  <a:pt x="976229" y="1414499"/>
                </a:cubicBezTo>
                <a:cubicBezTo>
                  <a:pt x="967114" y="1424359"/>
                  <a:pt x="953533" y="1425289"/>
                  <a:pt x="946278" y="1424731"/>
                </a:cubicBezTo>
                <a:cubicBezTo>
                  <a:pt x="930651" y="1423987"/>
                  <a:pt x="914094" y="1416360"/>
                  <a:pt x="900699" y="1404267"/>
                </a:cubicBezTo>
                <a:cubicBezTo>
                  <a:pt x="900327" y="1403895"/>
                  <a:pt x="899769" y="1403523"/>
                  <a:pt x="899397" y="1403151"/>
                </a:cubicBezTo>
                <a:lnTo>
                  <a:pt x="816239" y="1332272"/>
                </a:lnTo>
                <a:cubicBezTo>
                  <a:pt x="835773" y="1310320"/>
                  <a:pt x="846563" y="1282414"/>
                  <a:pt x="846563" y="1252835"/>
                </a:cubicBezTo>
                <a:cubicBezTo>
                  <a:pt x="846563" y="1221023"/>
                  <a:pt x="834099" y="1191071"/>
                  <a:pt x="811588" y="1168561"/>
                </a:cubicBezTo>
                <a:lnTo>
                  <a:pt x="784055" y="1141028"/>
                </a:lnTo>
                <a:cubicBezTo>
                  <a:pt x="761545" y="1118517"/>
                  <a:pt x="731593" y="1106053"/>
                  <a:pt x="699781" y="1106053"/>
                </a:cubicBezTo>
                <a:lnTo>
                  <a:pt x="696805" y="1106053"/>
                </a:lnTo>
                <a:lnTo>
                  <a:pt x="696805" y="1103077"/>
                </a:lnTo>
                <a:cubicBezTo>
                  <a:pt x="696805" y="1071264"/>
                  <a:pt x="684340" y="1041313"/>
                  <a:pt x="661830" y="1018803"/>
                </a:cubicBezTo>
                <a:lnTo>
                  <a:pt x="634297" y="991269"/>
                </a:lnTo>
                <a:cubicBezTo>
                  <a:pt x="618484" y="975456"/>
                  <a:pt x="599508" y="965038"/>
                  <a:pt x="579230" y="960015"/>
                </a:cubicBezTo>
                <a:cubicBezTo>
                  <a:pt x="577370" y="931180"/>
                  <a:pt x="565278" y="904391"/>
                  <a:pt x="544628" y="883741"/>
                </a:cubicBezTo>
                <a:lnTo>
                  <a:pt x="517095" y="856208"/>
                </a:lnTo>
                <a:cubicBezTo>
                  <a:pt x="496445" y="835558"/>
                  <a:pt x="470028" y="824024"/>
                  <a:pt x="442867" y="821791"/>
                </a:cubicBezTo>
                <a:cubicBezTo>
                  <a:pt x="439704" y="795188"/>
                  <a:pt x="427984" y="770632"/>
                  <a:pt x="408822" y="751470"/>
                </a:cubicBezTo>
                <a:lnTo>
                  <a:pt x="381289" y="723937"/>
                </a:lnTo>
                <a:cubicBezTo>
                  <a:pt x="334780" y="677428"/>
                  <a:pt x="259064" y="677428"/>
                  <a:pt x="212555" y="723937"/>
                </a:cubicBezTo>
                <a:lnTo>
                  <a:pt x="178325" y="758167"/>
                </a:lnTo>
                <a:cubicBezTo>
                  <a:pt x="42705" y="581620"/>
                  <a:pt x="71540" y="327496"/>
                  <a:pt x="245297" y="186109"/>
                </a:cubicBezTo>
                <a:cubicBezTo>
                  <a:pt x="398776" y="61094"/>
                  <a:pt x="621088" y="64814"/>
                  <a:pt x="770289" y="188714"/>
                </a:cubicBezTo>
                <a:cubicBezTo>
                  <a:pt x="677085" y="284336"/>
                  <a:pt x="539419" y="425536"/>
                  <a:pt x="526582" y="438187"/>
                </a:cubicBezTo>
                <a:cubicBezTo>
                  <a:pt x="519513" y="445070"/>
                  <a:pt x="498119" y="466092"/>
                  <a:pt x="515420" y="539762"/>
                </a:cubicBezTo>
                <a:cubicBezTo>
                  <a:pt x="521187" y="564133"/>
                  <a:pt x="535884" y="610455"/>
                  <a:pt x="568440" y="645802"/>
                </a:cubicBezTo>
                <a:cubicBezTo>
                  <a:pt x="597648" y="677428"/>
                  <a:pt x="679503" y="738634"/>
                  <a:pt x="808054" y="626268"/>
                </a:cubicBezTo>
                <a:cubicBezTo>
                  <a:pt x="846749" y="592410"/>
                  <a:pt x="898839" y="567109"/>
                  <a:pt x="930279" y="553715"/>
                </a:cubicBezTo>
                <a:lnTo>
                  <a:pt x="1143475" y="775096"/>
                </a:lnTo>
                <a:lnTo>
                  <a:pt x="1145521" y="777143"/>
                </a:lnTo>
                <a:lnTo>
                  <a:pt x="1372484" y="985874"/>
                </a:lnTo>
                <a:cubicBezTo>
                  <a:pt x="1391274" y="1003176"/>
                  <a:pt x="1404854" y="1024570"/>
                  <a:pt x="1409505" y="1044661"/>
                </a:cubicBezTo>
                <a:cubicBezTo>
                  <a:pt x="1411366" y="1050987"/>
                  <a:pt x="1413970" y="1066986"/>
                  <a:pt x="1406157" y="1075357"/>
                </a:cubicBezTo>
                <a:close/>
                <a:moveTo>
                  <a:pt x="1487640" y="768213"/>
                </a:moveTo>
                <a:lnTo>
                  <a:pt x="1398529" y="882997"/>
                </a:lnTo>
                <a:lnTo>
                  <a:pt x="1209704" y="709426"/>
                </a:lnTo>
                <a:lnTo>
                  <a:pt x="975857" y="466650"/>
                </a:lnTo>
                <a:cubicBezTo>
                  <a:pt x="963207" y="453628"/>
                  <a:pt x="944231" y="448977"/>
                  <a:pt x="927116" y="454930"/>
                </a:cubicBezTo>
                <a:cubicBezTo>
                  <a:pt x="922837" y="456418"/>
                  <a:pt x="819774" y="492695"/>
                  <a:pt x="747220" y="556133"/>
                </a:cubicBezTo>
                <a:cubicBezTo>
                  <a:pt x="723594" y="576783"/>
                  <a:pt x="679689" y="608967"/>
                  <a:pt x="650854" y="593712"/>
                </a:cubicBezTo>
                <a:cubicBezTo>
                  <a:pt x="620530" y="577527"/>
                  <a:pt x="603787" y="519670"/>
                  <a:pt x="602113" y="494183"/>
                </a:cubicBezTo>
                <a:cubicBezTo>
                  <a:pt x="653644" y="442094"/>
                  <a:pt x="860888" y="228897"/>
                  <a:pt x="870561" y="219037"/>
                </a:cubicBezTo>
                <a:cubicBezTo>
                  <a:pt x="1018273" y="65930"/>
                  <a:pt x="1263468" y="51420"/>
                  <a:pt x="1428667" y="185923"/>
                </a:cubicBezTo>
                <a:cubicBezTo>
                  <a:pt x="1605400" y="329914"/>
                  <a:pt x="1632003" y="590736"/>
                  <a:pt x="1488198" y="767469"/>
                </a:cubicBezTo>
                <a:cubicBezTo>
                  <a:pt x="1488012" y="767655"/>
                  <a:pt x="1487826" y="767841"/>
                  <a:pt x="1487640" y="768213"/>
                </a:cubicBezTo>
                <a:close/>
              </a:path>
            </a:pathLst>
          </a:custGeom>
          <a:solidFill>
            <a:srgbClr val="8E1D21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047699" y="4022304"/>
            <a:ext cx="250703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“尊重人”是讲我们的服务态度，从感情上尊重群众；“方便人”是讲工作方法和工作流程，尽量要快捷高效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6" grpId="0"/>
      <p:bldP spid="17" grpId="0"/>
      <p:bldP spid="19" grpId="0"/>
      <p:bldP spid="20" grpId="0" animBg="1"/>
      <p:bldP spid="21" grpId="0"/>
      <p:bldP spid="26" grpId="0" animBg="1"/>
      <p:bldP spid="27" grpId="0"/>
      <p:bldP spid="29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 rot="5400000">
            <a:off x="1152198" y="1692600"/>
            <a:ext cx="863514" cy="4336312"/>
          </a:xfrm>
          <a:custGeom>
            <a:avLst/>
            <a:gdLst>
              <a:gd name="connsiteX0" fmla="*/ 0 w 863514"/>
              <a:gd name="connsiteY0" fmla="*/ 4336312 h 4336312"/>
              <a:gd name="connsiteX1" fmla="*/ 0 w 863514"/>
              <a:gd name="connsiteY1" fmla="*/ 431757 h 4336312"/>
              <a:gd name="connsiteX2" fmla="*/ 431757 w 863514"/>
              <a:gd name="connsiteY2" fmla="*/ 0 h 4336312"/>
              <a:gd name="connsiteX3" fmla="*/ 863514 w 863514"/>
              <a:gd name="connsiteY3" fmla="*/ 431757 h 4336312"/>
              <a:gd name="connsiteX4" fmla="*/ 863513 w 863514"/>
              <a:gd name="connsiteY4" fmla="*/ 4336312 h 433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514" h="4336312">
                <a:moveTo>
                  <a:pt x="0" y="4336312"/>
                </a:moveTo>
                <a:lnTo>
                  <a:pt x="0" y="431757"/>
                </a:lnTo>
                <a:cubicBezTo>
                  <a:pt x="0" y="193304"/>
                  <a:pt x="193304" y="0"/>
                  <a:pt x="431757" y="0"/>
                </a:cubicBezTo>
                <a:cubicBezTo>
                  <a:pt x="670210" y="0"/>
                  <a:pt x="863514" y="193304"/>
                  <a:pt x="863514" y="431757"/>
                </a:cubicBezTo>
                <a:lnTo>
                  <a:pt x="863513" y="4336312"/>
                </a:ln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965065" y="3518491"/>
            <a:ext cx="684530" cy="684530"/>
          </a:xfrm>
          <a:prstGeom prst="ellipse">
            <a:avLst/>
          </a:prstGeom>
          <a:solidFill>
            <a:srgbClr val="8B1D20"/>
          </a:solidFill>
          <a:ln>
            <a:noFill/>
          </a:ln>
          <a:effectLst>
            <a:outerShdw blurRad="254000" dist="1016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6" name="空心弧 15"/>
          <p:cNvSpPr/>
          <p:nvPr/>
        </p:nvSpPr>
        <p:spPr>
          <a:xfrm rot="5400000">
            <a:off x="1886428" y="2432005"/>
            <a:ext cx="2857500" cy="2857500"/>
          </a:xfrm>
          <a:prstGeom prst="blockArc">
            <a:avLst>
              <a:gd name="adj1" fmla="val 10800000"/>
              <a:gd name="adj2" fmla="val 16728"/>
              <a:gd name="adj3" fmla="val 4332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068491" y="2195700"/>
            <a:ext cx="618663" cy="61866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323251" y="3551422"/>
            <a:ext cx="618663" cy="61866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068491" y="4907150"/>
            <a:ext cx="618663" cy="61866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6536" y="3568369"/>
            <a:ext cx="233296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ln w="19050">
                  <a:noFill/>
                </a:ln>
                <a:solidFill>
                  <a:srgbClr val="8B1D20"/>
                </a:solidFill>
                <a:cs typeface="+mn-ea"/>
                <a:sym typeface="+mn-lt"/>
              </a:rPr>
              <a:t>辉煌</a:t>
            </a:r>
            <a:r>
              <a:rPr lang="en-US" altLang="zh-CN" sz="3200" dirty="0">
                <a:ln w="19050">
                  <a:noFill/>
                </a:ln>
                <a:solidFill>
                  <a:srgbClr val="8B1D20"/>
                </a:solidFill>
                <a:cs typeface="+mn-ea"/>
                <a:sym typeface="+mn-lt"/>
              </a:rPr>
              <a:t>100</a:t>
            </a:r>
            <a:r>
              <a:rPr lang="zh-CN" altLang="en-US" sz="3200" dirty="0">
                <a:ln w="19050">
                  <a:noFill/>
                </a:ln>
                <a:solidFill>
                  <a:srgbClr val="8B1D20"/>
                </a:solidFill>
                <a:cs typeface="+mn-ea"/>
                <a:sym typeface="+mn-lt"/>
              </a:rPr>
              <a:t>年</a:t>
            </a:r>
          </a:p>
        </p:txBody>
      </p:sp>
      <p:sp>
        <p:nvSpPr>
          <p:cNvPr id="21" name="图形 28"/>
          <p:cNvSpPr/>
          <p:nvPr/>
        </p:nvSpPr>
        <p:spPr>
          <a:xfrm>
            <a:off x="3114616" y="3648275"/>
            <a:ext cx="385428" cy="385412"/>
          </a:xfrm>
          <a:custGeom>
            <a:avLst/>
            <a:gdLst>
              <a:gd name="connsiteX0" fmla="*/ 183243 w 366221"/>
              <a:gd name="connsiteY0" fmla="*/ 62 h 366209"/>
              <a:gd name="connsiteX1" fmla="*/ 285963 w 366221"/>
              <a:gd name="connsiteY1" fmla="*/ 240531 h 366209"/>
              <a:gd name="connsiteX2" fmla="*/ 166087 w 366221"/>
              <a:gd name="connsiteY2" fmla="*/ 120107 h 366209"/>
              <a:gd name="connsiteX3" fmla="*/ 211849 w 366221"/>
              <a:gd name="connsiteY3" fmla="*/ 74191 h 366209"/>
              <a:gd name="connsiteX4" fmla="*/ 183229 w 366221"/>
              <a:gd name="connsiteY4" fmla="*/ 45711 h 366209"/>
              <a:gd name="connsiteX5" fmla="*/ 125411 w 366221"/>
              <a:gd name="connsiteY5" fmla="*/ 57655 h 366209"/>
              <a:gd name="connsiteX6" fmla="*/ 34296 w 366221"/>
              <a:gd name="connsiteY6" fmla="*/ 148812 h 366209"/>
              <a:gd name="connsiteX7" fmla="*/ 85903 w 366221"/>
              <a:gd name="connsiteY7" fmla="*/ 200221 h 366209"/>
              <a:gd name="connsiteX8" fmla="*/ 120298 w 366221"/>
              <a:gd name="connsiteY8" fmla="*/ 165953 h 366209"/>
              <a:gd name="connsiteX9" fmla="*/ 240131 w 366221"/>
              <a:gd name="connsiteY9" fmla="*/ 286180 h 366209"/>
              <a:gd name="connsiteX10" fmla="*/ 40212 w 366221"/>
              <a:gd name="connsiteY10" fmla="*/ 245926 h 366209"/>
              <a:gd name="connsiteX11" fmla="*/ 11141 w 366221"/>
              <a:gd name="connsiteY11" fmla="*/ 274884 h 366209"/>
              <a:gd name="connsiteX12" fmla="*/ 36212 w 366221"/>
              <a:gd name="connsiteY12" fmla="*/ 307040 h 366209"/>
              <a:gd name="connsiteX13" fmla="*/ 32874 w 366221"/>
              <a:gd name="connsiteY13" fmla="*/ 310096 h 366209"/>
              <a:gd name="connsiteX14" fmla="*/ 27944 w 366221"/>
              <a:gd name="connsiteY14" fmla="*/ 309251 h 366209"/>
              <a:gd name="connsiteX15" fmla="*/ 0 w 366221"/>
              <a:gd name="connsiteY15" fmla="*/ 338167 h 366209"/>
              <a:gd name="connsiteX16" fmla="*/ 28071 w 366221"/>
              <a:gd name="connsiteY16" fmla="*/ 366210 h 366209"/>
              <a:gd name="connsiteX17" fmla="*/ 56762 w 366221"/>
              <a:gd name="connsiteY17" fmla="*/ 338040 h 366209"/>
              <a:gd name="connsiteX18" fmla="*/ 56057 w 366221"/>
              <a:gd name="connsiteY18" fmla="*/ 332899 h 366209"/>
              <a:gd name="connsiteX19" fmla="*/ 60508 w 366221"/>
              <a:gd name="connsiteY19" fmla="*/ 328505 h 366209"/>
              <a:gd name="connsiteX20" fmla="*/ 286399 w 366221"/>
              <a:gd name="connsiteY20" fmla="*/ 332153 h 366209"/>
              <a:gd name="connsiteX21" fmla="*/ 319991 w 366221"/>
              <a:gd name="connsiteY21" fmla="*/ 365858 h 366209"/>
              <a:gd name="connsiteX22" fmla="*/ 365964 w 366221"/>
              <a:gd name="connsiteY22" fmla="*/ 320505 h 366209"/>
              <a:gd name="connsiteX23" fmla="*/ 332161 w 366221"/>
              <a:gd name="connsiteY23" fmla="*/ 286349 h 366209"/>
              <a:gd name="connsiteX24" fmla="*/ 183257 w 366221"/>
              <a:gd name="connsiteY24" fmla="*/ 62 h 36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6221" h="366209">
                <a:moveTo>
                  <a:pt x="183243" y="62"/>
                </a:moveTo>
                <a:cubicBezTo>
                  <a:pt x="277737" y="35500"/>
                  <a:pt x="335076" y="148755"/>
                  <a:pt x="285963" y="240531"/>
                </a:cubicBezTo>
                <a:lnTo>
                  <a:pt x="166087" y="120107"/>
                </a:lnTo>
                <a:lnTo>
                  <a:pt x="211849" y="74191"/>
                </a:lnTo>
                <a:lnTo>
                  <a:pt x="183229" y="45711"/>
                </a:lnTo>
                <a:cubicBezTo>
                  <a:pt x="167440" y="61176"/>
                  <a:pt x="142340" y="64472"/>
                  <a:pt x="125411" y="57655"/>
                </a:cubicBezTo>
                <a:lnTo>
                  <a:pt x="34296" y="148812"/>
                </a:lnTo>
                <a:lnTo>
                  <a:pt x="85903" y="200221"/>
                </a:lnTo>
                <a:lnTo>
                  <a:pt x="120298" y="165953"/>
                </a:lnTo>
                <a:lnTo>
                  <a:pt x="240131" y="286180"/>
                </a:lnTo>
                <a:cubicBezTo>
                  <a:pt x="181482" y="318392"/>
                  <a:pt x="100199" y="308237"/>
                  <a:pt x="40212" y="245926"/>
                </a:cubicBezTo>
                <a:lnTo>
                  <a:pt x="11141" y="274884"/>
                </a:lnTo>
                <a:cubicBezTo>
                  <a:pt x="19845" y="286941"/>
                  <a:pt x="27141" y="297870"/>
                  <a:pt x="36212" y="307040"/>
                </a:cubicBezTo>
                <a:cubicBezTo>
                  <a:pt x="35409" y="307997"/>
                  <a:pt x="32930" y="310040"/>
                  <a:pt x="32874" y="310096"/>
                </a:cubicBezTo>
                <a:cubicBezTo>
                  <a:pt x="31353" y="309842"/>
                  <a:pt x="29550" y="309251"/>
                  <a:pt x="27944" y="309251"/>
                </a:cubicBezTo>
                <a:cubicBezTo>
                  <a:pt x="12479" y="309251"/>
                  <a:pt x="0" y="322702"/>
                  <a:pt x="0" y="338167"/>
                </a:cubicBezTo>
                <a:cubicBezTo>
                  <a:pt x="14" y="353618"/>
                  <a:pt x="12620" y="366210"/>
                  <a:pt x="28071" y="366210"/>
                </a:cubicBezTo>
                <a:cubicBezTo>
                  <a:pt x="43536" y="366210"/>
                  <a:pt x="56762" y="353505"/>
                  <a:pt x="56762" y="338040"/>
                </a:cubicBezTo>
                <a:cubicBezTo>
                  <a:pt x="56762" y="336237"/>
                  <a:pt x="56353" y="334589"/>
                  <a:pt x="56057" y="332899"/>
                </a:cubicBezTo>
                <a:lnTo>
                  <a:pt x="60508" y="328505"/>
                </a:lnTo>
                <a:cubicBezTo>
                  <a:pt x="129481" y="375027"/>
                  <a:pt x="205074" y="380816"/>
                  <a:pt x="286399" y="332153"/>
                </a:cubicBezTo>
                <a:lnTo>
                  <a:pt x="319991" y="365858"/>
                </a:lnTo>
                <a:lnTo>
                  <a:pt x="365964" y="320505"/>
                </a:lnTo>
                <a:lnTo>
                  <a:pt x="332161" y="286349"/>
                </a:lnTo>
                <a:cubicBezTo>
                  <a:pt x="429176" y="140163"/>
                  <a:pt x="299822" y="-3431"/>
                  <a:pt x="183257" y="62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23252" y="2037862"/>
            <a:ext cx="58131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中国共产党不愧是伟大、光荣、正确的党，不愧是中国革命和建设 的坚强领导核心。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23251" y="1762366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波澜壮阔的历史证明</a:t>
            </a:r>
          </a:p>
        </p:txBody>
      </p:sp>
      <p:sp>
        <p:nvSpPr>
          <p:cNvPr id="24" name="矩形 23"/>
          <p:cNvSpPr/>
          <p:nvPr/>
        </p:nvSpPr>
        <p:spPr>
          <a:xfrm>
            <a:off x="5315069" y="3704495"/>
            <a:ext cx="58131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是历史的选择、人民选择。当代中国正处在多元文化、多元体制、多元结构、多元市场的高发展，高风险时代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15068" y="3428999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坚持和改善党的领导</a:t>
            </a:r>
          </a:p>
        </p:txBody>
      </p:sp>
      <p:sp>
        <p:nvSpPr>
          <p:cNvPr id="26" name="矩形 25"/>
          <p:cNvSpPr/>
          <p:nvPr/>
        </p:nvSpPr>
        <p:spPr>
          <a:xfrm>
            <a:off x="4248269" y="5239905"/>
            <a:ext cx="58131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坚持人民民主制度为根本，党课讲稿坚持社会主义道路为方向，坚持中华民族伟大复兴为目标。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248268" y="4964409"/>
            <a:ext cx="4720472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我们必须坚持 马克思主义理论为指导</a:t>
            </a:r>
          </a:p>
        </p:txBody>
      </p:sp>
      <p:sp>
        <p:nvSpPr>
          <p:cNvPr id="28" name="任意多边形: 形状 27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图形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1818796" y="292716"/>
            <a:ext cx="563315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没有共产党就没有新中国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 bwMode="auto">
          <a:xfrm>
            <a:off x="1290713" y="2232955"/>
            <a:ext cx="421008" cy="42100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0" name="箭头: V 形 30"/>
          <p:cNvSpPr/>
          <p:nvPr/>
        </p:nvSpPr>
        <p:spPr>
          <a:xfrm flipV="1">
            <a:off x="1828338" y="2329826"/>
            <a:ext cx="138490" cy="227264"/>
          </a:xfrm>
          <a:prstGeom prst="chevron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47111" y="2400032"/>
            <a:ext cx="764359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中华民族有五千多年的文明历史，创造了灿烂的中华文明，为人类作出了卓越贡献，成为世界上伟大的民族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290713" y="3168801"/>
            <a:ext cx="8399994" cy="0"/>
          </a:xfrm>
          <a:prstGeom prst="line">
            <a:avLst/>
          </a:prstGeom>
          <a:noFill/>
          <a:ln w="6350" cap="flat" cmpd="sng" algn="ctr">
            <a:solidFill>
              <a:srgbClr val="FEEFAC"/>
            </a:solidFill>
            <a:prstDash val="dash"/>
            <a:miter lim="800000"/>
          </a:ln>
          <a:effectLst/>
        </p:spPr>
      </p:cxnSp>
      <p:sp>
        <p:nvSpPr>
          <p:cNvPr id="13" name="椭圆 12"/>
          <p:cNvSpPr/>
          <p:nvPr/>
        </p:nvSpPr>
        <p:spPr bwMode="auto">
          <a:xfrm>
            <a:off x="1290713" y="3388655"/>
            <a:ext cx="421008" cy="42100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4" name="箭头: V 形 30"/>
          <p:cNvSpPr/>
          <p:nvPr/>
        </p:nvSpPr>
        <p:spPr>
          <a:xfrm flipV="1">
            <a:off x="1828338" y="3485526"/>
            <a:ext cx="138490" cy="227264"/>
          </a:xfrm>
          <a:prstGeom prst="chevron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47112" y="3586483"/>
            <a:ext cx="764359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中国陷入内忧外患的黑暗境地，中国人民经历了战乱频仍、山河破碎、民不聊生的深重苦难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290713" y="4327944"/>
            <a:ext cx="8399994" cy="0"/>
          </a:xfrm>
          <a:prstGeom prst="line">
            <a:avLst/>
          </a:prstGeom>
          <a:noFill/>
          <a:ln w="6350" cap="flat" cmpd="sng" algn="ctr">
            <a:solidFill>
              <a:srgbClr val="FEEFAC"/>
            </a:solidFill>
            <a:prstDash val="dash"/>
            <a:miter lim="800000"/>
          </a:ln>
          <a:effectLst/>
        </p:spPr>
      </p:cxnSp>
      <p:sp>
        <p:nvSpPr>
          <p:cNvPr id="17" name="椭圆 16"/>
          <p:cNvSpPr/>
          <p:nvPr/>
        </p:nvSpPr>
        <p:spPr bwMode="auto">
          <a:xfrm>
            <a:off x="1290713" y="4654232"/>
            <a:ext cx="421008" cy="42100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8" name="箭头: V 形 30"/>
          <p:cNvSpPr/>
          <p:nvPr/>
        </p:nvSpPr>
        <p:spPr>
          <a:xfrm flipV="1">
            <a:off x="1828338" y="4751103"/>
            <a:ext cx="138490" cy="227264"/>
          </a:xfrm>
          <a:prstGeom prst="chevron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94723" y="4810125"/>
            <a:ext cx="774837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为了民族复兴，无数仁人志士不屈不挠、前仆后继，进行了可歌可泣的斗争和各式各样的尝试，但终究未能改变旧中国的社会性质和中国人民的悲惨命运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290713" y="5691026"/>
            <a:ext cx="8452381" cy="0"/>
          </a:xfrm>
          <a:prstGeom prst="line">
            <a:avLst/>
          </a:prstGeom>
          <a:noFill/>
          <a:ln w="6350" cap="flat" cmpd="sng" algn="ctr">
            <a:solidFill>
              <a:srgbClr val="FEEFAC"/>
            </a:solidFill>
            <a:prstDash val="dash"/>
            <a:miter lim="800000"/>
          </a:ln>
          <a:effectLst/>
        </p:spPr>
      </p:cxnSp>
      <p:sp>
        <p:nvSpPr>
          <p:cNvPr id="21" name="文本框 20"/>
          <p:cNvSpPr txBox="1"/>
          <p:nvPr/>
        </p:nvSpPr>
        <p:spPr>
          <a:xfrm>
            <a:off x="2047111" y="2057249"/>
            <a:ext cx="1473301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伟大的民族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47111" y="3270242"/>
            <a:ext cx="1473301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鸦片战争后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047111" y="4474130"/>
            <a:ext cx="2052421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为了民族复兴</a:t>
            </a:r>
          </a:p>
        </p:txBody>
      </p:sp>
      <p:sp>
        <p:nvSpPr>
          <p:cNvPr id="25" name="任意多边形: 形状 24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形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818796" y="292716"/>
            <a:ext cx="563315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为了民族复兴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 animBg="1"/>
      <p:bldP spid="14" grpId="0" animBg="1"/>
      <p:bldP spid="15" grpId="0"/>
      <p:bldP spid="17" grpId="0" animBg="1"/>
      <p:bldP spid="18" grpId="0" animBg="1"/>
      <p:bldP spid="19" grpId="0"/>
      <p:bldP spid="21" grpId="0"/>
      <p:bldP spid="22" grpId="0"/>
      <p:bldP spid="23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-文本占位符 3"/>
          <p:cNvSpPr txBox="1"/>
          <p:nvPr>
            <p:custDataLst>
              <p:tags r:id="rId1"/>
            </p:custDataLst>
          </p:nvPr>
        </p:nvSpPr>
        <p:spPr>
          <a:xfrm>
            <a:off x="5312051" y="2152278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光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865" y="831581"/>
            <a:ext cx="1479922" cy="1135754"/>
          </a:xfrm>
          <a:prstGeom prst="rect">
            <a:avLst/>
          </a:prstGeom>
        </p:spPr>
      </p:pic>
      <p:sp>
        <p:nvSpPr>
          <p:cNvPr id="40" name="PA-文本占位符 3"/>
          <p:cNvSpPr txBox="1"/>
          <p:nvPr>
            <p:custDataLst>
              <p:tags r:id="rId2"/>
            </p:custDataLst>
          </p:nvPr>
        </p:nvSpPr>
        <p:spPr>
          <a:xfrm>
            <a:off x="2999970" y="3751851"/>
            <a:ext cx="615551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dist"/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热烈庆祝建党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周年七一建党节专题党课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41" name="PA-矩形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70930" y="4860289"/>
            <a:ext cx="1059067" cy="3371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 i="1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en-US" altLang="zh-CN" sz="1600" i="0" smtClean="0">
                <a:latin typeface="+mn-lt"/>
                <a:ea typeface="+mn-ea"/>
                <a:cs typeface="+mn-ea"/>
                <a:sym typeface="+mn-lt"/>
              </a:rPr>
              <a:t>PPT818</a:t>
            </a:r>
            <a:endParaRPr lang="en-US" altLang="zh-CN" sz="1600" i="0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PA-任意多边形 9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257991" y="4880303"/>
            <a:ext cx="297278" cy="298526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3" name="PA-矩形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13951" y="4860289"/>
            <a:ext cx="1876091" cy="3371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 i="1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en-US" altLang="zh-CN" sz="1600" i="0" dirty="0"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sz="1600" i="0" dirty="0">
                <a:latin typeface="+mn-lt"/>
                <a:ea typeface="+mn-ea"/>
                <a:cs typeface="+mn-ea"/>
                <a:sym typeface="+mn-lt"/>
              </a:rPr>
              <a:t>年</a:t>
            </a:r>
          </a:p>
        </p:txBody>
      </p:sp>
      <p:grpSp>
        <p:nvGrpSpPr>
          <p:cNvPr id="44" name="PA-组合 19"/>
          <p:cNvGrpSpPr/>
          <p:nvPr>
            <p:custDataLst>
              <p:tags r:id="rId6"/>
            </p:custDataLst>
          </p:nvPr>
        </p:nvGrpSpPr>
        <p:grpSpPr>
          <a:xfrm>
            <a:off x="6218007" y="4877921"/>
            <a:ext cx="303292" cy="303290"/>
            <a:chOff x="6825228" y="4785753"/>
            <a:chExt cx="303292" cy="303290"/>
          </a:xfrm>
        </p:grpSpPr>
        <p:sp>
          <p:nvSpPr>
            <p:cNvPr id="45" name="PA-椭圆 18"/>
            <p:cNvSpPr/>
            <p:nvPr>
              <p:custDataLst>
                <p:tags r:id="rId14"/>
              </p:custDataLst>
            </p:nvPr>
          </p:nvSpPr>
          <p:spPr>
            <a:xfrm>
              <a:off x="6825228" y="4785753"/>
              <a:ext cx="303292" cy="30329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1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pic>
          <p:nvPicPr>
            <p:cNvPr id="46" name="PA-Graphic 1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6856745" y="4817269"/>
              <a:ext cx="240258" cy="240258"/>
            </a:xfrm>
            <a:prstGeom prst="rect">
              <a:avLst/>
            </a:prstGeom>
            <a:effectLst/>
          </p:spPr>
        </p:pic>
      </p:grpSp>
      <p:sp>
        <p:nvSpPr>
          <p:cNvPr id="15" name="PA-文本占位符 3"/>
          <p:cNvSpPr txBox="1"/>
          <p:nvPr>
            <p:custDataLst>
              <p:tags r:id="rId7"/>
            </p:custDataLst>
          </p:nvPr>
        </p:nvSpPr>
        <p:spPr>
          <a:xfrm>
            <a:off x="1669932" y="1771802"/>
            <a:ext cx="148506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峥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6" name="PA-文本占位符 3"/>
          <p:cNvSpPr txBox="1"/>
          <p:nvPr>
            <p:custDataLst>
              <p:tags r:id="rId8"/>
            </p:custDataLst>
          </p:nvPr>
        </p:nvSpPr>
        <p:spPr>
          <a:xfrm>
            <a:off x="2599269" y="2152278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嵘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7" name="PA-文本占位符 3"/>
          <p:cNvSpPr txBox="1"/>
          <p:nvPr>
            <p:custDataLst>
              <p:tags r:id="rId9"/>
            </p:custDataLst>
          </p:nvPr>
        </p:nvSpPr>
        <p:spPr>
          <a:xfrm>
            <a:off x="3514293" y="1356839"/>
            <a:ext cx="1501319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38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百</a:t>
            </a:r>
            <a:endParaRPr lang="en-US" altLang="zh-CN" sz="138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8" name="PA-文本占位符 3"/>
          <p:cNvSpPr txBox="1"/>
          <p:nvPr>
            <p:custDataLst>
              <p:tags r:id="rId10"/>
            </p:custDataLst>
          </p:nvPr>
        </p:nvSpPr>
        <p:spPr>
          <a:xfrm>
            <a:off x="4423784" y="2152278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年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20" name="PA-文本占位符 3"/>
          <p:cNvSpPr txBox="1"/>
          <p:nvPr>
            <p:custDataLst>
              <p:tags r:id="rId11"/>
            </p:custDataLst>
          </p:nvPr>
        </p:nvSpPr>
        <p:spPr>
          <a:xfrm>
            <a:off x="6461994" y="2069007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辉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21" name="PA-文本占位符 3"/>
          <p:cNvSpPr txBox="1"/>
          <p:nvPr>
            <p:custDataLst>
              <p:tags r:id="rId12"/>
            </p:custDataLst>
          </p:nvPr>
        </p:nvSpPr>
        <p:spPr>
          <a:xfrm>
            <a:off x="7443405" y="1493829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历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22" name="PA-文本占位符 3"/>
          <p:cNvSpPr txBox="1"/>
          <p:nvPr>
            <p:custDataLst>
              <p:tags r:id="rId13"/>
            </p:custDataLst>
          </p:nvPr>
        </p:nvSpPr>
        <p:spPr>
          <a:xfrm>
            <a:off x="8338948" y="1648518"/>
            <a:ext cx="2089151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38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程</a:t>
            </a:r>
            <a:endParaRPr lang="en-US" altLang="zh-CN" sz="138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44183" y="5224243"/>
            <a:ext cx="419519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6000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2021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6000"/>
                    </a:srgb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2088" y="5224243"/>
            <a:ext cx="419519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6000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1921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6000"/>
                    </a:srgb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34" grpId="0" bldLvl="0" animBg="1"/>
      <p:bldP spid="3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flipV="1">
            <a:off x="-740514" y="-2335551"/>
            <a:ext cx="13749228" cy="7686342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47"/>
          <p:cNvSpPr txBox="1"/>
          <p:nvPr/>
        </p:nvSpPr>
        <p:spPr>
          <a:xfrm>
            <a:off x="1622850" y="1983699"/>
            <a:ext cx="8946299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000" i="0" spc="0" dirty="0">
                <a:latin typeface="+mn-lt"/>
                <a:ea typeface="+mn-ea"/>
                <a:cs typeface="+mn-ea"/>
                <a:sym typeface="+mn-lt"/>
              </a:rPr>
              <a:t>“不忘初心、牢记使命”的不懈奋斗史</a:t>
            </a:r>
          </a:p>
        </p:txBody>
      </p:sp>
      <p:sp>
        <p:nvSpPr>
          <p:cNvPr id="5" name="矩形 4"/>
          <p:cNvSpPr/>
          <p:nvPr/>
        </p:nvSpPr>
        <p:spPr>
          <a:xfrm>
            <a:off x="3614897" y="3981126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4670" y="4698907"/>
            <a:ext cx="1742652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6" y="9490"/>
            <a:ext cx="10218020" cy="1135338"/>
          </a:xfrm>
          <a:prstGeom prst="rect">
            <a:avLst/>
          </a:prstGeom>
        </p:spPr>
      </p:pic>
      <p:pic>
        <p:nvPicPr>
          <p:cNvPr id="10" name="图片 9" descr="图片包含 游戏机, 窗帘, 花, 床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042" y="5693135"/>
            <a:ext cx="6057900" cy="1164865"/>
          </a:xfrm>
          <a:prstGeom prst="rect">
            <a:avLst/>
          </a:prstGeom>
        </p:spPr>
      </p:pic>
      <p:pic>
        <p:nvPicPr>
          <p:cNvPr id="11" name="图片 10" descr="图片包含 游戏机, 窗帘, 花, 床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693135"/>
            <a:ext cx="6057900" cy="116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/>
        </p:nvSpPr>
        <p:spPr>
          <a:xfrm flipV="1">
            <a:off x="8785225" y="945393"/>
            <a:ext cx="1623174" cy="90741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70000">
                <a:srgbClr val="600A0C">
                  <a:alpha val="0"/>
                </a:srgbClr>
              </a:gs>
              <a:gs pos="3000">
                <a:srgbClr val="99151B"/>
              </a:gs>
            </a:gsLst>
            <a:lin ang="5400000" scaled="1"/>
          </a:gradFill>
          <a:ln w="9525"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514080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一个政党的初心和使命</a:t>
            </a:r>
          </a:p>
        </p:txBody>
      </p:sp>
      <p:sp>
        <p:nvSpPr>
          <p:cNvPr id="9" name="任意多边形: 形状 8"/>
          <p:cNvSpPr/>
          <p:nvPr/>
        </p:nvSpPr>
        <p:spPr>
          <a:xfrm>
            <a:off x="1599024" y="2021604"/>
            <a:ext cx="8138883" cy="5173373"/>
          </a:xfrm>
          <a:custGeom>
            <a:avLst/>
            <a:gdLst>
              <a:gd name="connsiteX0" fmla="*/ 8331317 w 8517127"/>
              <a:gd name="connsiteY0" fmla="*/ 0 h 5413799"/>
              <a:gd name="connsiteX1" fmla="*/ 8517127 w 8517127"/>
              <a:gd name="connsiteY1" fmla="*/ 438872 h 5413799"/>
              <a:gd name="connsiteX2" fmla="*/ 8338862 w 8517127"/>
              <a:gd name="connsiteY2" fmla="*/ 438872 h 5413799"/>
              <a:gd name="connsiteX3" fmla="*/ 7508842 w 8517127"/>
              <a:gd name="connsiteY3" fmla="*/ 2316791 h 5413799"/>
              <a:gd name="connsiteX4" fmla="*/ 3949193 w 8517127"/>
              <a:gd name="connsiteY4" fmla="*/ 5413799 h 5413799"/>
              <a:gd name="connsiteX5" fmla="*/ 0 w 8517127"/>
              <a:gd name="connsiteY5" fmla="*/ 5413799 h 5413799"/>
              <a:gd name="connsiteX6" fmla="*/ 6782576 w 8517127"/>
              <a:gd name="connsiteY6" fmla="*/ 2316791 h 5413799"/>
              <a:gd name="connsiteX7" fmla="*/ 7942717 w 8517127"/>
              <a:gd name="connsiteY7" fmla="*/ 455473 h 5413799"/>
              <a:gd name="connsiteX8" fmla="*/ 7760678 w 8517127"/>
              <a:gd name="connsiteY8" fmla="*/ 455473 h 54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7127" h="5413799">
                <a:moveTo>
                  <a:pt x="8331317" y="0"/>
                </a:moveTo>
                <a:lnTo>
                  <a:pt x="8517127" y="438872"/>
                </a:lnTo>
                <a:lnTo>
                  <a:pt x="8338862" y="438872"/>
                </a:lnTo>
                <a:lnTo>
                  <a:pt x="7508842" y="2316791"/>
                </a:lnTo>
                <a:lnTo>
                  <a:pt x="3949193" y="5413799"/>
                </a:lnTo>
                <a:lnTo>
                  <a:pt x="0" y="5413799"/>
                </a:lnTo>
                <a:lnTo>
                  <a:pt x="6782576" y="2316791"/>
                </a:lnTo>
                <a:lnTo>
                  <a:pt x="7942717" y="455473"/>
                </a:lnTo>
                <a:lnTo>
                  <a:pt x="7760678" y="455473"/>
                </a:lnTo>
                <a:close/>
              </a:path>
            </a:pathLst>
          </a:custGeom>
          <a:gradFill>
            <a:gsLst>
              <a:gs pos="100000">
                <a:srgbClr val="FEEFAC">
                  <a:alpha val="42000"/>
                </a:srgbClr>
              </a:gs>
              <a:gs pos="80000">
                <a:srgbClr val="FEEFAC">
                  <a:alpha val="86000"/>
                </a:srgbClr>
              </a:gs>
              <a:gs pos="3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4832" y="5692775"/>
            <a:ext cx="1766756" cy="981780"/>
          </a:xfrm>
          <a:prstGeom prst="rect">
            <a:avLst/>
          </a:prstGeom>
        </p:spPr>
      </p:pic>
      <p:sp>
        <p:nvSpPr>
          <p:cNvPr id="10" name="Oval 12"/>
          <p:cNvSpPr/>
          <p:nvPr/>
        </p:nvSpPr>
        <p:spPr>
          <a:xfrm>
            <a:off x="4882547" y="5467158"/>
            <a:ext cx="1015333" cy="10153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gradFill>
                  <a:gsLst>
                    <a:gs pos="100000">
                      <a:srgbClr val="E9BE61"/>
                    </a:gs>
                    <a:gs pos="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20260" y="5085201"/>
            <a:ext cx="1270692" cy="706118"/>
          </a:xfrm>
          <a:prstGeom prst="rect">
            <a:avLst/>
          </a:prstGeom>
        </p:spPr>
      </p:pic>
      <p:sp>
        <p:nvSpPr>
          <p:cNvPr id="11" name="Oval 18"/>
          <p:cNvSpPr/>
          <p:nvPr/>
        </p:nvSpPr>
        <p:spPr>
          <a:xfrm>
            <a:off x="6244462" y="4853870"/>
            <a:ext cx="762835" cy="762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gradFill>
                  <a:gsLst>
                    <a:gs pos="100000">
                      <a:srgbClr val="E9BE61"/>
                    </a:gs>
                    <a:gs pos="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2</a:t>
            </a:r>
          </a:p>
        </p:txBody>
      </p:sp>
      <p:pic>
        <p:nvPicPr>
          <p:cNvPr id="16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8449" y="4471224"/>
            <a:ext cx="919926" cy="511199"/>
          </a:xfrm>
          <a:prstGeom prst="rect">
            <a:avLst/>
          </a:prstGeom>
        </p:spPr>
      </p:pic>
      <p:sp>
        <p:nvSpPr>
          <p:cNvPr id="12" name="Oval 21"/>
          <p:cNvSpPr/>
          <p:nvPr/>
        </p:nvSpPr>
        <p:spPr>
          <a:xfrm>
            <a:off x="7374464" y="4330191"/>
            <a:ext cx="521026" cy="5210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gradFill>
                  <a:gsLst>
                    <a:gs pos="100000">
                      <a:srgbClr val="E9BE61"/>
                    </a:gs>
                    <a:gs pos="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3</a:t>
            </a:r>
          </a:p>
        </p:txBody>
      </p:sp>
      <p:pic>
        <p:nvPicPr>
          <p:cNvPr id="17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6203" y="4028751"/>
            <a:ext cx="759022" cy="421786"/>
          </a:xfrm>
          <a:prstGeom prst="rect">
            <a:avLst/>
          </a:prstGeom>
        </p:spPr>
      </p:pic>
      <p:sp>
        <p:nvSpPr>
          <p:cNvPr id="13" name="Oval 24"/>
          <p:cNvSpPr/>
          <p:nvPr/>
        </p:nvSpPr>
        <p:spPr>
          <a:xfrm>
            <a:off x="8191366" y="3962320"/>
            <a:ext cx="391455" cy="391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gradFill>
                  <a:gsLst>
                    <a:gs pos="100000">
                      <a:srgbClr val="E9BE61"/>
                    </a:gs>
                    <a:gs pos="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4</a:t>
            </a:r>
          </a:p>
        </p:txBody>
      </p:sp>
      <p:sp>
        <p:nvSpPr>
          <p:cNvPr id="18" name="矩形 17"/>
          <p:cNvSpPr/>
          <p:nvPr/>
        </p:nvSpPr>
        <p:spPr>
          <a:xfrm>
            <a:off x="2149452" y="4349750"/>
            <a:ext cx="370504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一个政党的初心和使命，诠释着这个党“是什么、干什么”，“从哪里来、到哪里去”，是根本性、方向性的大问题</a:t>
            </a:r>
          </a:p>
        </p:txBody>
      </p:sp>
      <p:sp>
        <p:nvSpPr>
          <p:cNvPr id="19" name="矩形 18"/>
          <p:cNvSpPr/>
          <p:nvPr/>
        </p:nvSpPr>
        <p:spPr>
          <a:xfrm>
            <a:off x="7524771" y="5390899"/>
            <a:ext cx="314727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党的十九大报告郑重宣示，中国共产党人的初心和使命，是为中国人民谋幸福，为中华民族谋复兴</a:t>
            </a:r>
          </a:p>
        </p:txBody>
      </p:sp>
      <p:sp>
        <p:nvSpPr>
          <p:cNvPr id="21" name="矩形 20"/>
          <p:cNvSpPr/>
          <p:nvPr/>
        </p:nvSpPr>
        <p:spPr>
          <a:xfrm>
            <a:off x="5047710" y="3555174"/>
            <a:ext cx="294125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我们党从小到大、由弱到强，在腥风血雨中能够一次次绝境重生</a:t>
            </a:r>
          </a:p>
        </p:txBody>
      </p:sp>
      <p:sp>
        <p:nvSpPr>
          <p:cNvPr id="22" name="矩形 21"/>
          <p:cNvSpPr/>
          <p:nvPr/>
        </p:nvSpPr>
        <p:spPr>
          <a:xfrm>
            <a:off x="8419717" y="4564616"/>
            <a:ext cx="27771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这是贯穿我们党近百年奋斗历史的重大主题</a:t>
            </a:r>
          </a:p>
        </p:txBody>
      </p:sp>
      <p:pic>
        <p:nvPicPr>
          <p:cNvPr id="24" name="图片 23" descr="卡通人物&#10;&#10;低可信度描述已自动生成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864" y="1182863"/>
            <a:ext cx="525896" cy="468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514080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一个政党的初心和使命</a:t>
            </a:r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1891196" y="2956767"/>
            <a:ext cx="1446364" cy="1209508"/>
          </a:xfrm>
          <a:custGeom>
            <a:avLst/>
            <a:gdLst>
              <a:gd name="T0" fmla="*/ 2690 w 4526"/>
              <a:gd name="T1" fmla="*/ 1921 h 3793"/>
              <a:gd name="T2" fmla="*/ 2618 w 4526"/>
              <a:gd name="T3" fmla="*/ 1796 h 3793"/>
              <a:gd name="T4" fmla="*/ 2585 w 4526"/>
              <a:gd name="T5" fmla="*/ 1796 h 3793"/>
              <a:gd name="T6" fmla="*/ 2512 w 4526"/>
              <a:gd name="T7" fmla="*/ 1921 h 3793"/>
              <a:gd name="T8" fmla="*/ 1195 w 4526"/>
              <a:gd name="T9" fmla="*/ 1921 h 3793"/>
              <a:gd name="T10" fmla="*/ 2601 w 4526"/>
              <a:gd name="T11" fmla="*/ 3327 h 3793"/>
              <a:gd name="T12" fmla="*/ 4007 w 4526"/>
              <a:gd name="T13" fmla="*/ 1921 h 3793"/>
              <a:gd name="T14" fmla="*/ 2690 w 4526"/>
              <a:gd name="T15" fmla="*/ 1921 h 3793"/>
              <a:gd name="T16" fmla="*/ 1650 w 4526"/>
              <a:gd name="T17" fmla="*/ 554 h 3793"/>
              <a:gd name="T18" fmla="*/ 1540 w 4526"/>
              <a:gd name="T19" fmla="*/ 663 h 3793"/>
              <a:gd name="T20" fmla="*/ 1431 w 4526"/>
              <a:gd name="T21" fmla="*/ 554 h 3793"/>
              <a:gd name="T22" fmla="*/ 1540 w 4526"/>
              <a:gd name="T23" fmla="*/ 445 h 3793"/>
              <a:gd name="T24" fmla="*/ 1612 w 4526"/>
              <a:gd name="T25" fmla="*/ 472 h 3793"/>
              <a:gd name="T26" fmla="*/ 3842 w 4526"/>
              <a:gd name="T27" fmla="*/ 681 h 3793"/>
              <a:gd name="T28" fmla="*/ 3842 w 4526"/>
              <a:gd name="T29" fmla="*/ 3162 h 3793"/>
              <a:gd name="T30" fmla="*/ 2601 w 4526"/>
              <a:gd name="T31" fmla="*/ 3675 h 3793"/>
              <a:gd name="T32" fmla="*/ 1361 w 4526"/>
              <a:gd name="T33" fmla="*/ 3162 h 3793"/>
              <a:gd name="T34" fmla="*/ 1287 w 4526"/>
              <a:gd name="T35" fmla="*/ 3083 h 3793"/>
              <a:gd name="T36" fmla="*/ 1285 w 4526"/>
              <a:gd name="T37" fmla="*/ 3083 h 3793"/>
              <a:gd name="T38" fmla="*/ 639 w 4526"/>
              <a:gd name="T39" fmla="*/ 3083 h 3793"/>
              <a:gd name="T40" fmla="*/ 639 w 4526"/>
              <a:gd name="T41" fmla="*/ 1859 h 3793"/>
              <a:gd name="T42" fmla="*/ 645 w 4526"/>
              <a:gd name="T43" fmla="*/ 1527 h 3793"/>
              <a:gd name="T44" fmla="*/ 546 w 4526"/>
              <a:gd name="T45" fmla="*/ 1623 h 3793"/>
              <a:gd name="T46" fmla="*/ 349 w 4526"/>
              <a:gd name="T47" fmla="*/ 1792 h 3793"/>
              <a:gd name="T48" fmla="*/ 0 w 4526"/>
              <a:gd name="T49" fmla="*/ 1363 h 3793"/>
              <a:gd name="T50" fmla="*/ 724 w 4526"/>
              <a:gd name="T51" fmla="*/ 768 h 3793"/>
              <a:gd name="T52" fmla="*/ 1285 w 4526"/>
              <a:gd name="T53" fmla="*/ 768 h 3793"/>
              <a:gd name="T54" fmla="*/ 1309 w 4526"/>
              <a:gd name="T55" fmla="*/ 792 h 3793"/>
              <a:gd name="T56" fmla="*/ 1285 w 4526"/>
              <a:gd name="T57" fmla="*/ 817 h 3793"/>
              <a:gd name="T58" fmla="*/ 742 w 4526"/>
              <a:gd name="T59" fmla="*/ 817 h 3793"/>
              <a:gd name="T60" fmla="*/ 68 w 4526"/>
              <a:gd name="T61" fmla="*/ 1370 h 3793"/>
              <a:gd name="T62" fmla="*/ 355 w 4526"/>
              <a:gd name="T63" fmla="*/ 1722 h 3793"/>
              <a:gd name="T64" fmla="*/ 514 w 4526"/>
              <a:gd name="T65" fmla="*/ 1586 h 3793"/>
              <a:gd name="T66" fmla="*/ 654 w 4526"/>
              <a:gd name="T67" fmla="*/ 1444 h 3793"/>
              <a:gd name="T68" fmla="*/ 700 w 4526"/>
              <a:gd name="T69" fmla="*/ 1387 h 3793"/>
              <a:gd name="T70" fmla="*/ 697 w 4526"/>
              <a:gd name="T71" fmla="*/ 1460 h 3793"/>
              <a:gd name="T72" fmla="*/ 687 w 4526"/>
              <a:gd name="T73" fmla="*/ 1859 h 3793"/>
              <a:gd name="T74" fmla="*/ 687 w 4526"/>
              <a:gd name="T75" fmla="*/ 3035 h 3793"/>
              <a:gd name="T76" fmla="*/ 1309 w 4526"/>
              <a:gd name="T77" fmla="*/ 3035 h 3793"/>
              <a:gd name="T78" fmla="*/ 1316 w 4526"/>
              <a:gd name="T79" fmla="*/ 3043 h 3793"/>
              <a:gd name="T80" fmla="*/ 1395 w 4526"/>
              <a:gd name="T81" fmla="*/ 3127 h 3793"/>
              <a:gd name="T82" fmla="*/ 3807 w 4526"/>
              <a:gd name="T83" fmla="*/ 3127 h 3793"/>
              <a:gd name="T84" fmla="*/ 3807 w 4526"/>
              <a:gd name="T85" fmla="*/ 715 h 3793"/>
              <a:gd name="T86" fmla="*/ 1641 w 4526"/>
              <a:gd name="T87" fmla="*/ 511 h 3793"/>
              <a:gd name="T88" fmla="*/ 1650 w 4526"/>
              <a:gd name="T89" fmla="*/ 554 h 3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26" h="3793">
                <a:moveTo>
                  <a:pt x="2690" y="1921"/>
                </a:moveTo>
                <a:lnTo>
                  <a:pt x="2618" y="1796"/>
                </a:lnTo>
                <a:cubicBezTo>
                  <a:pt x="2610" y="1783"/>
                  <a:pt x="2592" y="1783"/>
                  <a:pt x="2585" y="1796"/>
                </a:cubicBezTo>
                <a:lnTo>
                  <a:pt x="2512" y="1921"/>
                </a:lnTo>
                <a:lnTo>
                  <a:pt x="1195" y="1921"/>
                </a:lnTo>
                <a:cubicBezTo>
                  <a:pt x="1195" y="2698"/>
                  <a:pt x="1825" y="3327"/>
                  <a:pt x="2601" y="3327"/>
                </a:cubicBezTo>
                <a:cubicBezTo>
                  <a:pt x="3378" y="3327"/>
                  <a:pt x="4007" y="2698"/>
                  <a:pt x="4007" y="1921"/>
                </a:cubicBezTo>
                <a:lnTo>
                  <a:pt x="2690" y="1921"/>
                </a:lnTo>
                <a:close/>
                <a:moveTo>
                  <a:pt x="1650" y="554"/>
                </a:moveTo>
                <a:cubicBezTo>
                  <a:pt x="1650" y="614"/>
                  <a:pt x="1601" y="663"/>
                  <a:pt x="1540" y="663"/>
                </a:cubicBezTo>
                <a:cubicBezTo>
                  <a:pt x="1480" y="663"/>
                  <a:pt x="1431" y="614"/>
                  <a:pt x="1431" y="554"/>
                </a:cubicBezTo>
                <a:cubicBezTo>
                  <a:pt x="1431" y="494"/>
                  <a:pt x="1480" y="445"/>
                  <a:pt x="1540" y="445"/>
                </a:cubicBezTo>
                <a:cubicBezTo>
                  <a:pt x="1568" y="445"/>
                  <a:pt x="1593" y="455"/>
                  <a:pt x="1612" y="472"/>
                </a:cubicBezTo>
                <a:cubicBezTo>
                  <a:pt x="2302" y="0"/>
                  <a:pt x="3243" y="82"/>
                  <a:pt x="3842" y="681"/>
                </a:cubicBezTo>
                <a:cubicBezTo>
                  <a:pt x="4526" y="1365"/>
                  <a:pt x="4526" y="2478"/>
                  <a:pt x="3842" y="3162"/>
                </a:cubicBezTo>
                <a:cubicBezTo>
                  <a:pt x="3500" y="3504"/>
                  <a:pt x="3050" y="3675"/>
                  <a:pt x="2601" y="3675"/>
                </a:cubicBezTo>
                <a:cubicBezTo>
                  <a:pt x="2152" y="3675"/>
                  <a:pt x="1703" y="3504"/>
                  <a:pt x="1361" y="3162"/>
                </a:cubicBezTo>
                <a:cubicBezTo>
                  <a:pt x="1335" y="3136"/>
                  <a:pt x="1310" y="3110"/>
                  <a:pt x="1287" y="3083"/>
                </a:cubicBezTo>
                <a:lnTo>
                  <a:pt x="1285" y="3083"/>
                </a:lnTo>
                <a:lnTo>
                  <a:pt x="639" y="3083"/>
                </a:lnTo>
                <a:lnTo>
                  <a:pt x="639" y="1859"/>
                </a:lnTo>
                <a:cubicBezTo>
                  <a:pt x="639" y="1741"/>
                  <a:pt x="641" y="1630"/>
                  <a:pt x="645" y="1527"/>
                </a:cubicBezTo>
                <a:cubicBezTo>
                  <a:pt x="616" y="1558"/>
                  <a:pt x="583" y="1590"/>
                  <a:pt x="546" y="1623"/>
                </a:cubicBezTo>
                <a:lnTo>
                  <a:pt x="349" y="1792"/>
                </a:lnTo>
                <a:lnTo>
                  <a:pt x="0" y="1363"/>
                </a:lnTo>
                <a:lnTo>
                  <a:pt x="724" y="768"/>
                </a:lnTo>
                <a:lnTo>
                  <a:pt x="1285" y="768"/>
                </a:lnTo>
                <a:cubicBezTo>
                  <a:pt x="1298" y="768"/>
                  <a:pt x="1309" y="779"/>
                  <a:pt x="1309" y="792"/>
                </a:cubicBezTo>
                <a:cubicBezTo>
                  <a:pt x="1309" y="806"/>
                  <a:pt x="1298" y="817"/>
                  <a:pt x="1285" y="817"/>
                </a:cubicBezTo>
                <a:lnTo>
                  <a:pt x="742" y="817"/>
                </a:lnTo>
                <a:lnTo>
                  <a:pt x="68" y="1370"/>
                </a:lnTo>
                <a:lnTo>
                  <a:pt x="355" y="1722"/>
                </a:lnTo>
                <a:lnTo>
                  <a:pt x="514" y="1586"/>
                </a:lnTo>
                <a:cubicBezTo>
                  <a:pt x="569" y="1537"/>
                  <a:pt x="616" y="1489"/>
                  <a:pt x="654" y="1444"/>
                </a:cubicBezTo>
                <a:lnTo>
                  <a:pt x="700" y="1387"/>
                </a:lnTo>
                <a:lnTo>
                  <a:pt x="697" y="1460"/>
                </a:lnTo>
                <a:cubicBezTo>
                  <a:pt x="691" y="1580"/>
                  <a:pt x="687" y="1715"/>
                  <a:pt x="687" y="1859"/>
                </a:cubicBezTo>
                <a:lnTo>
                  <a:pt x="687" y="3035"/>
                </a:lnTo>
                <a:lnTo>
                  <a:pt x="1309" y="3035"/>
                </a:lnTo>
                <a:lnTo>
                  <a:pt x="1316" y="3043"/>
                </a:lnTo>
                <a:cubicBezTo>
                  <a:pt x="1341" y="3072"/>
                  <a:pt x="1368" y="3100"/>
                  <a:pt x="1395" y="3127"/>
                </a:cubicBezTo>
                <a:cubicBezTo>
                  <a:pt x="2060" y="3793"/>
                  <a:pt x="3142" y="3793"/>
                  <a:pt x="3807" y="3127"/>
                </a:cubicBezTo>
                <a:cubicBezTo>
                  <a:pt x="4473" y="2462"/>
                  <a:pt x="4473" y="1380"/>
                  <a:pt x="3807" y="715"/>
                </a:cubicBezTo>
                <a:cubicBezTo>
                  <a:pt x="3225" y="133"/>
                  <a:pt x="2312" y="53"/>
                  <a:pt x="1641" y="511"/>
                </a:cubicBezTo>
                <a:cubicBezTo>
                  <a:pt x="1646" y="524"/>
                  <a:pt x="1650" y="539"/>
                  <a:pt x="1650" y="554"/>
                </a:cubicBez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Freeform 25"/>
          <p:cNvSpPr>
            <a:spLocks noEditPoints="1"/>
          </p:cNvSpPr>
          <p:nvPr/>
        </p:nvSpPr>
        <p:spPr bwMode="auto">
          <a:xfrm>
            <a:off x="4679031" y="1681207"/>
            <a:ext cx="2484692" cy="2091988"/>
          </a:xfrm>
          <a:custGeom>
            <a:avLst/>
            <a:gdLst>
              <a:gd name="T0" fmla="*/ 2596 w 4504"/>
              <a:gd name="T1" fmla="*/ 1796 h 3793"/>
              <a:gd name="T2" fmla="*/ 2490 w 4504"/>
              <a:gd name="T3" fmla="*/ 1921 h 3793"/>
              <a:gd name="T4" fmla="*/ 2579 w 4504"/>
              <a:gd name="T5" fmla="*/ 3327 h 3793"/>
              <a:gd name="T6" fmla="*/ 2668 w 4504"/>
              <a:gd name="T7" fmla="*/ 1921 h 3793"/>
              <a:gd name="T8" fmla="*/ 1523 w 4504"/>
              <a:gd name="T9" fmla="*/ 663 h 3793"/>
              <a:gd name="T10" fmla="*/ 1523 w 4504"/>
              <a:gd name="T11" fmla="*/ 445 h 3793"/>
              <a:gd name="T12" fmla="*/ 3820 w 4504"/>
              <a:gd name="T13" fmla="*/ 681 h 3793"/>
              <a:gd name="T14" fmla="*/ 2579 w 4504"/>
              <a:gd name="T15" fmla="*/ 3675 h 3793"/>
              <a:gd name="T16" fmla="*/ 1257 w 4504"/>
              <a:gd name="T17" fmla="*/ 3075 h 3793"/>
              <a:gd name="T18" fmla="*/ 34 w 4504"/>
              <a:gd name="T19" fmla="*/ 3022 h 3793"/>
              <a:gd name="T20" fmla="*/ 594 w 4504"/>
              <a:gd name="T21" fmla="*/ 2020 h 3793"/>
              <a:gd name="T22" fmla="*/ 1000 w 4504"/>
              <a:gd name="T23" fmla="*/ 1533 h 3793"/>
              <a:gd name="T24" fmla="*/ 977 w 4504"/>
              <a:gd name="T25" fmla="*/ 1286 h 3793"/>
              <a:gd name="T26" fmla="*/ 628 w 4504"/>
              <a:gd name="T27" fmla="*/ 1299 h 3793"/>
              <a:gd name="T28" fmla="*/ 367 w 4504"/>
              <a:gd name="T29" fmla="*/ 1493 h 3793"/>
              <a:gd name="T30" fmla="*/ 18 w 4504"/>
              <a:gd name="T31" fmla="*/ 1047 h 3793"/>
              <a:gd name="T32" fmla="*/ 581 w 4504"/>
              <a:gd name="T33" fmla="*/ 715 h 3793"/>
              <a:gd name="T34" fmla="*/ 1304 w 4504"/>
              <a:gd name="T35" fmla="*/ 758 h 3793"/>
              <a:gd name="T36" fmla="*/ 1284 w 4504"/>
              <a:gd name="T37" fmla="*/ 803 h 3793"/>
              <a:gd name="T38" fmla="*/ 593 w 4504"/>
              <a:gd name="T39" fmla="*/ 762 h 3793"/>
              <a:gd name="T40" fmla="*/ 68 w 4504"/>
              <a:gd name="T41" fmla="*/ 1068 h 3793"/>
              <a:gd name="T42" fmla="*/ 605 w 4504"/>
              <a:gd name="T43" fmla="*/ 1257 h 3793"/>
              <a:gd name="T44" fmla="*/ 1009 w 4504"/>
              <a:gd name="T45" fmla="*/ 1250 h 3793"/>
              <a:gd name="T46" fmla="*/ 1044 w 4504"/>
              <a:gd name="T47" fmla="*/ 1553 h 3793"/>
              <a:gd name="T48" fmla="*/ 629 w 4504"/>
              <a:gd name="T49" fmla="*/ 2054 h 3793"/>
              <a:gd name="T50" fmla="*/ 83 w 4504"/>
              <a:gd name="T51" fmla="*/ 2973 h 3793"/>
              <a:gd name="T52" fmla="*/ 1295 w 4504"/>
              <a:gd name="T53" fmla="*/ 3044 h 3793"/>
              <a:gd name="T54" fmla="*/ 3785 w 4504"/>
              <a:gd name="T55" fmla="*/ 3127 h 3793"/>
              <a:gd name="T56" fmla="*/ 1622 w 4504"/>
              <a:gd name="T57" fmla="*/ 509 h 3793"/>
              <a:gd name="T58" fmla="*/ 1141 w 4504"/>
              <a:gd name="T59" fmla="*/ 2517 h 3793"/>
              <a:gd name="T60" fmla="*/ 820 w 4504"/>
              <a:gd name="T61" fmla="*/ 2517 h 3793"/>
              <a:gd name="T62" fmla="*/ 851 w 4504"/>
              <a:gd name="T63" fmla="*/ 2439 h 3793"/>
              <a:gd name="T64" fmla="*/ 1094 w 4504"/>
              <a:gd name="T65" fmla="*/ 2252 h 3793"/>
              <a:gd name="T66" fmla="*/ 891 w 4504"/>
              <a:gd name="T67" fmla="*/ 2469 h 3793"/>
              <a:gd name="T68" fmla="*/ 1166 w 4504"/>
              <a:gd name="T69" fmla="*/ 2493 h 3793"/>
              <a:gd name="T70" fmla="*/ 845 w 4504"/>
              <a:gd name="T71" fmla="*/ 2478 h 3793"/>
              <a:gd name="T72" fmla="*/ 845 w 4504"/>
              <a:gd name="T73" fmla="*/ 2478 h 3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04" h="3793">
                <a:moveTo>
                  <a:pt x="2668" y="1921"/>
                </a:moveTo>
                <a:lnTo>
                  <a:pt x="2596" y="1796"/>
                </a:lnTo>
                <a:cubicBezTo>
                  <a:pt x="2589" y="1783"/>
                  <a:pt x="2570" y="1783"/>
                  <a:pt x="2563" y="1796"/>
                </a:cubicBezTo>
                <a:lnTo>
                  <a:pt x="2490" y="1921"/>
                </a:lnTo>
                <a:lnTo>
                  <a:pt x="1173" y="1921"/>
                </a:lnTo>
                <a:cubicBezTo>
                  <a:pt x="1173" y="2698"/>
                  <a:pt x="1803" y="3327"/>
                  <a:pt x="2579" y="3327"/>
                </a:cubicBezTo>
                <a:cubicBezTo>
                  <a:pt x="3356" y="3327"/>
                  <a:pt x="3986" y="2698"/>
                  <a:pt x="3986" y="1921"/>
                </a:cubicBezTo>
                <a:lnTo>
                  <a:pt x="2668" y="1921"/>
                </a:lnTo>
                <a:close/>
                <a:moveTo>
                  <a:pt x="1632" y="554"/>
                </a:moveTo>
                <a:cubicBezTo>
                  <a:pt x="1632" y="614"/>
                  <a:pt x="1583" y="663"/>
                  <a:pt x="1523" y="663"/>
                </a:cubicBezTo>
                <a:cubicBezTo>
                  <a:pt x="1463" y="663"/>
                  <a:pt x="1414" y="614"/>
                  <a:pt x="1414" y="554"/>
                </a:cubicBezTo>
                <a:cubicBezTo>
                  <a:pt x="1414" y="494"/>
                  <a:pt x="1463" y="445"/>
                  <a:pt x="1523" y="445"/>
                </a:cubicBezTo>
                <a:cubicBezTo>
                  <a:pt x="1549" y="445"/>
                  <a:pt x="1574" y="454"/>
                  <a:pt x="1593" y="470"/>
                </a:cubicBezTo>
                <a:cubicBezTo>
                  <a:pt x="2282" y="0"/>
                  <a:pt x="3222" y="82"/>
                  <a:pt x="3820" y="681"/>
                </a:cubicBezTo>
                <a:cubicBezTo>
                  <a:pt x="4504" y="1365"/>
                  <a:pt x="4504" y="2478"/>
                  <a:pt x="3820" y="3162"/>
                </a:cubicBezTo>
                <a:cubicBezTo>
                  <a:pt x="3478" y="3504"/>
                  <a:pt x="3029" y="3675"/>
                  <a:pt x="2579" y="3675"/>
                </a:cubicBezTo>
                <a:cubicBezTo>
                  <a:pt x="2130" y="3675"/>
                  <a:pt x="1681" y="3504"/>
                  <a:pt x="1339" y="3162"/>
                </a:cubicBezTo>
                <a:cubicBezTo>
                  <a:pt x="1311" y="3134"/>
                  <a:pt x="1283" y="3105"/>
                  <a:pt x="1257" y="3075"/>
                </a:cubicBezTo>
                <a:lnTo>
                  <a:pt x="1214" y="3022"/>
                </a:lnTo>
                <a:lnTo>
                  <a:pt x="34" y="3022"/>
                </a:lnTo>
                <a:lnTo>
                  <a:pt x="34" y="2585"/>
                </a:lnTo>
                <a:lnTo>
                  <a:pt x="594" y="2020"/>
                </a:lnTo>
                <a:cubicBezTo>
                  <a:pt x="750" y="1856"/>
                  <a:pt x="854" y="1743"/>
                  <a:pt x="902" y="1683"/>
                </a:cubicBezTo>
                <a:cubicBezTo>
                  <a:pt x="948" y="1625"/>
                  <a:pt x="981" y="1575"/>
                  <a:pt x="1000" y="1533"/>
                </a:cubicBezTo>
                <a:cubicBezTo>
                  <a:pt x="1017" y="1493"/>
                  <a:pt x="1026" y="1451"/>
                  <a:pt x="1026" y="1407"/>
                </a:cubicBezTo>
                <a:cubicBezTo>
                  <a:pt x="1026" y="1355"/>
                  <a:pt x="1010" y="1315"/>
                  <a:pt x="977" y="1286"/>
                </a:cubicBezTo>
                <a:cubicBezTo>
                  <a:pt x="944" y="1256"/>
                  <a:pt x="895" y="1241"/>
                  <a:pt x="832" y="1241"/>
                </a:cubicBezTo>
                <a:cubicBezTo>
                  <a:pt x="766" y="1241"/>
                  <a:pt x="697" y="1261"/>
                  <a:pt x="628" y="1299"/>
                </a:cubicBezTo>
                <a:cubicBezTo>
                  <a:pt x="557" y="1339"/>
                  <a:pt x="476" y="1399"/>
                  <a:pt x="386" y="1477"/>
                </a:cubicBezTo>
                <a:lnTo>
                  <a:pt x="367" y="1493"/>
                </a:lnTo>
                <a:lnTo>
                  <a:pt x="0" y="1063"/>
                </a:lnTo>
                <a:lnTo>
                  <a:pt x="18" y="1047"/>
                </a:lnTo>
                <a:cubicBezTo>
                  <a:pt x="135" y="942"/>
                  <a:pt x="236" y="866"/>
                  <a:pt x="316" y="820"/>
                </a:cubicBezTo>
                <a:cubicBezTo>
                  <a:pt x="397" y="775"/>
                  <a:pt x="486" y="739"/>
                  <a:pt x="581" y="715"/>
                </a:cubicBezTo>
                <a:cubicBezTo>
                  <a:pt x="676" y="691"/>
                  <a:pt x="784" y="679"/>
                  <a:pt x="902" y="679"/>
                </a:cubicBezTo>
                <a:cubicBezTo>
                  <a:pt x="1051" y="679"/>
                  <a:pt x="1186" y="706"/>
                  <a:pt x="1304" y="758"/>
                </a:cubicBezTo>
                <a:cubicBezTo>
                  <a:pt x="1316" y="764"/>
                  <a:pt x="1322" y="778"/>
                  <a:pt x="1316" y="790"/>
                </a:cubicBezTo>
                <a:cubicBezTo>
                  <a:pt x="1311" y="803"/>
                  <a:pt x="1296" y="808"/>
                  <a:pt x="1284" y="803"/>
                </a:cubicBezTo>
                <a:cubicBezTo>
                  <a:pt x="1173" y="753"/>
                  <a:pt x="1044" y="727"/>
                  <a:pt x="902" y="727"/>
                </a:cubicBezTo>
                <a:cubicBezTo>
                  <a:pt x="788" y="727"/>
                  <a:pt x="684" y="739"/>
                  <a:pt x="593" y="762"/>
                </a:cubicBezTo>
                <a:cubicBezTo>
                  <a:pt x="502" y="785"/>
                  <a:pt x="417" y="819"/>
                  <a:pt x="340" y="863"/>
                </a:cubicBezTo>
                <a:cubicBezTo>
                  <a:pt x="267" y="904"/>
                  <a:pt x="175" y="973"/>
                  <a:pt x="68" y="1068"/>
                </a:cubicBezTo>
                <a:lnTo>
                  <a:pt x="372" y="1424"/>
                </a:lnTo>
                <a:cubicBezTo>
                  <a:pt x="458" y="1351"/>
                  <a:pt x="536" y="1295"/>
                  <a:pt x="605" y="1257"/>
                </a:cubicBezTo>
                <a:cubicBezTo>
                  <a:pt x="681" y="1214"/>
                  <a:pt x="757" y="1192"/>
                  <a:pt x="832" y="1192"/>
                </a:cubicBezTo>
                <a:cubicBezTo>
                  <a:pt x="907" y="1192"/>
                  <a:pt x="967" y="1212"/>
                  <a:pt x="1009" y="1250"/>
                </a:cubicBezTo>
                <a:cubicBezTo>
                  <a:pt x="1053" y="1288"/>
                  <a:pt x="1075" y="1341"/>
                  <a:pt x="1075" y="1407"/>
                </a:cubicBezTo>
                <a:cubicBezTo>
                  <a:pt x="1075" y="1458"/>
                  <a:pt x="1064" y="1507"/>
                  <a:pt x="1044" y="1553"/>
                </a:cubicBezTo>
                <a:cubicBezTo>
                  <a:pt x="1024" y="1598"/>
                  <a:pt x="989" y="1652"/>
                  <a:pt x="939" y="1714"/>
                </a:cubicBezTo>
                <a:cubicBezTo>
                  <a:pt x="891" y="1775"/>
                  <a:pt x="786" y="1889"/>
                  <a:pt x="629" y="2054"/>
                </a:cubicBezTo>
                <a:lnTo>
                  <a:pt x="83" y="2605"/>
                </a:lnTo>
                <a:lnTo>
                  <a:pt x="83" y="2973"/>
                </a:lnTo>
                <a:lnTo>
                  <a:pt x="1237" y="2973"/>
                </a:lnTo>
                <a:lnTo>
                  <a:pt x="1295" y="3044"/>
                </a:lnTo>
                <a:cubicBezTo>
                  <a:pt x="1319" y="3072"/>
                  <a:pt x="1346" y="3100"/>
                  <a:pt x="1373" y="3127"/>
                </a:cubicBezTo>
                <a:cubicBezTo>
                  <a:pt x="2038" y="3793"/>
                  <a:pt x="3120" y="3793"/>
                  <a:pt x="3785" y="3127"/>
                </a:cubicBezTo>
                <a:cubicBezTo>
                  <a:pt x="4451" y="2462"/>
                  <a:pt x="4451" y="1380"/>
                  <a:pt x="3785" y="715"/>
                </a:cubicBezTo>
                <a:cubicBezTo>
                  <a:pt x="3204" y="134"/>
                  <a:pt x="2293" y="53"/>
                  <a:pt x="1622" y="509"/>
                </a:cubicBezTo>
                <a:cubicBezTo>
                  <a:pt x="1628" y="523"/>
                  <a:pt x="1632" y="538"/>
                  <a:pt x="1632" y="554"/>
                </a:cubicBezTo>
                <a:close/>
                <a:moveTo>
                  <a:pt x="1141" y="2517"/>
                </a:moveTo>
                <a:lnTo>
                  <a:pt x="1141" y="2517"/>
                </a:lnTo>
                <a:lnTo>
                  <a:pt x="820" y="2517"/>
                </a:lnTo>
                <a:lnTo>
                  <a:pt x="820" y="2467"/>
                </a:lnTo>
                <a:lnTo>
                  <a:pt x="851" y="2439"/>
                </a:lnTo>
                <a:cubicBezTo>
                  <a:pt x="948" y="2353"/>
                  <a:pt x="987" y="2317"/>
                  <a:pt x="1059" y="2250"/>
                </a:cubicBezTo>
                <a:cubicBezTo>
                  <a:pt x="1069" y="2241"/>
                  <a:pt x="1084" y="2242"/>
                  <a:pt x="1094" y="2252"/>
                </a:cubicBezTo>
                <a:cubicBezTo>
                  <a:pt x="1103" y="2262"/>
                  <a:pt x="1102" y="2277"/>
                  <a:pt x="1092" y="2286"/>
                </a:cubicBezTo>
                <a:cubicBezTo>
                  <a:pt x="1022" y="2351"/>
                  <a:pt x="982" y="2387"/>
                  <a:pt x="891" y="2469"/>
                </a:cubicBezTo>
                <a:lnTo>
                  <a:pt x="1141" y="2469"/>
                </a:lnTo>
                <a:cubicBezTo>
                  <a:pt x="1155" y="2469"/>
                  <a:pt x="1166" y="2480"/>
                  <a:pt x="1166" y="2493"/>
                </a:cubicBezTo>
                <a:cubicBezTo>
                  <a:pt x="1166" y="2507"/>
                  <a:pt x="1155" y="2517"/>
                  <a:pt x="1141" y="2517"/>
                </a:cubicBezTo>
                <a:close/>
                <a:moveTo>
                  <a:pt x="845" y="2478"/>
                </a:moveTo>
                <a:lnTo>
                  <a:pt x="845" y="2478"/>
                </a:lnTo>
                <a:lnTo>
                  <a:pt x="845" y="2478"/>
                </a:ln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Freeform 29"/>
          <p:cNvSpPr>
            <a:spLocks noEditPoints="1"/>
          </p:cNvSpPr>
          <p:nvPr/>
        </p:nvSpPr>
        <p:spPr bwMode="auto">
          <a:xfrm>
            <a:off x="8503891" y="2913265"/>
            <a:ext cx="1426744" cy="1209508"/>
          </a:xfrm>
          <a:custGeom>
            <a:avLst/>
            <a:gdLst>
              <a:gd name="T0" fmla="*/ 2549 w 4457"/>
              <a:gd name="T1" fmla="*/ 1796 h 3793"/>
              <a:gd name="T2" fmla="*/ 2443 w 4457"/>
              <a:gd name="T3" fmla="*/ 1921 h 3793"/>
              <a:gd name="T4" fmla="*/ 2532 w 4457"/>
              <a:gd name="T5" fmla="*/ 3327 h 3793"/>
              <a:gd name="T6" fmla="*/ 2621 w 4457"/>
              <a:gd name="T7" fmla="*/ 1921 h 3793"/>
              <a:gd name="T8" fmla="*/ 1484 w 4457"/>
              <a:gd name="T9" fmla="*/ 663 h 3793"/>
              <a:gd name="T10" fmla="*/ 1484 w 4457"/>
              <a:gd name="T11" fmla="*/ 445 h 3793"/>
              <a:gd name="T12" fmla="*/ 3773 w 4457"/>
              <a:gd name="T13" fmla="*/ 681 h 3793"/>
              <a:gd name="T14" fmla="*/ 2532 w 4457"/>
              <a:gd name="T15" fmla="*/ 3675 h 3793"/>
              <a:gd name="T16" fmla="*/ 1210 w 4457"/>
              <a:gd name="T17" fmla="*/ 3075 h 3793"/>
              <a:gd name="T18" fmla="*/ 1150 w 4457"/>
              <a:gd name="T19" fmla="*/ 2994 h 3793"/>
              <a:gd name="T20" fmla="*/ 704 w 4457"/>
              <a:gd name="T21" fmla="*/ 3053 h 3793"/>
              <a:gd name="T22" fmla="*/ 21 w 4457"/>
              <a:gd name="T23" fmla="*/ 2929 h 3793"/>
              <a:gd name="T24" fmla="*/ 6 w 4457"/>
              <a:gd name="T25" fmla="*/ 2359 h 3793"/>
              <a:gd name="T26" fmla="*/ 338 w 4457"/>
              <a:gd name="T27" fmla="*/ 2487 h 3793"/>
              <a:gd name="T28" fmla="*/ 897 w 4457"/>
              <a:gd name="T29" fmla="*/ 2470 h 3793"/>
              <a:gd name="T30" fmla="*/ 936 w 4457"/>
              <a:gd name="T31" fmla="*/ 2187 h 3793"/>
              <a:gd name="T32" fmla="*/ 520 w 4457"/>
              <a:gd name="T33" fmla="*/ 2094 h 3793"/>
              <a:gd name="T34" fmla="*/ 357 w 4457"/>
              <a:gd name="T35" fmla="*/ 1585 h 3793"/>
              <a:gd name="T36" fmla="*/ 965 w 4457"/>
              <a:gd name="T37" fmla="*/ 1372 h 3793"/>
              <a:gd name="T38" fmla="*/ 735 w 4457"/>
              <a:gd name="T39" fmla="*/ 1219 h 3793"/>
              <a:gd name="T40" fmla="*/ 279 w 4457"/>
              <a:gd name="T41" fmla="*/ 1374 h 3793"/>
              <a:gd name="T42" fmla="*/ 19 w 4457"/>
              <a:gd name="T43" fmla="*/ 912 h 3793"/>
              <a:gd name="T44" fmla="*/ 831 w 4457"/>
              <a:gd name="T45" fmla="*/ 679 h 3793"/>
              <a:gd name="T46" fmla="*/ 1215 w 4457"/>
              <a:gd name="T47" fmla="*/ 759 h 3793"/>
              <a:gd name="T48" fmla="*/ 831 w 4457"/>
              <a:gd name="T49" fmla="*/ 728 h 3793"/>
              <a:gd name="T50" fmla="*/ 66 w 4457"/>
              <a:gd name="T51" fmla="*/ 939 h 3793"/>
              <a:gd name="T52" fmla="*/ 735 w 4457"/>
              <a:gd name="T53" fmla="*/ 1171 h 3793"/>
              <a:gd name="T54" fmla="*/ 1013 w 4457"/>
              <a:gd name="T55" fmla="*/ 1372 h 3793"/>
              <a:gd name="T56" fmla="*/ 405 w 4457"/>
              <a:gd name="T57" fmla="*/ 1634 h 3793"/>
              <a:gd name="T58" fmla="*/ 520 w 4457"/>
              <a:gd name="T59" fmla="*/ 2045 h 3793"/>
              <a:gd name="T60" fmla="*/ 971 w 4457"/>
              <a:gd name="T61" fmla="*/ 2154 h 3793"/>
              <a:gd name="T62" fmla="*/ 922 w 4457"/>
              <a:gd name="T63" fmla="*/ 2512 h 3793"/>
              <a:gd name="T64" fmla="*/ 327 w 4457"/>
              <a:gd name="T65" fmla="*/ 2535 h 3793"/>
              <a:gd name="T66" fmla="*/ 54 w 4457"/>
              <a:gd name="T67" fmla="*/ 2889 h 3793"/>
              <a:gd name="T68" fmla="*/ 704 w 4457"/>
              <a:gd name="T69" fmla="*/ 3004 h 3793"/>
              <a:gd name="T70" fmla="*/ 1152 w 4457"/>
              <a:gd name="T71" fmla="*/ 2943 h 3793"/>
              <a:gd name="T72" fmla="*/ 1247 w 4457"/>
              <a:gd name="T73" fmla="*/ 3044 h 3793"/>
              <a:gd name="T74" fmla="*/ 3738 w 4457"/>
              <a:gd name="T75" fmla="*/ 3127 h 3793"/>
              <a:gd name="T76" fmla="*/ 1582 w 4457"/>
              <a:gd name="T77" fmla="*/ 504 h 3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57" h="3793">
                <a:moveTo>
                  <a:pt x="2621" y="1921"/>
                </a:moveTo>
                <a:lnTo>
                  <a:pt x="2549" y="1796"/>
                </a:lnTo>
                <a:cubicBezTo>
                  <a:pt x="2541" y="1783"/>
                  <a:pt x="2523" y="1783"/>
                  <a:pt x="2515" y="1796"/>
                </a:cubicBezTo>
                <a:lnTo>
                  <a:pt x="2443" y="1921"/>
                </a:lnTo>
                <a:lnTo>
                  <a:pt x="1126" y="1921"/>
                </a:lnTo>
                <a:cubicBezTo>
                  <a:pt x="1126" y="2698"/>
                  <a:pt x="1755" y="3327"/>
                  <a:pt x="2532" y="3327"/>
                </a:cubicBezTo>
                <a:cubicBezTo>
                  <a:pt x="3309" y="3327"/>
                  <a:pt x="3938" y="2698"/>
                  <a:pt x="3938" y="1921"/>
                </a:cubicBezTo>
                <a:lnTo>
                  <a:pt x="2621" y="1921"/>
                </a:lnTo>
                <a:close/>
                <a:moveTo>
                  <a:pt x="1594" y="554"/>
                </a:moveTo>
                <a:cubicBezTo>
                  <a:pt x="1594" y="614"/>
                  <a:pt x="1545" y="663"/>
                  <a:pt x="1484" y="663"/>
                </a:cubicBezTo>
                <a:cubicBezTo>
                  <a:pt x="1424" y="663"/>
                  <a:pt x="1375" y="614"/>
                  <a:pt x="1375" y="554"/>
                </a:cubicBezTo>
                <a:cubicBezTo>
                  <a:pt x="1375" y="494"/>
                  <a:pt x="1424" y="445"/>
                  <a:pt x="1484" y="445"/>
                </a:cubicBezTo>
                <a:cubicBezTo>
                  <a:pt x="1509" y="445"/>
                  <a:pt x="1532" y="453"/>
                  <a:pt x="1550" y="467"/>
                </a:cubicBezTo>
                <a:cubicBezTo>
                  <a:pt x="2239" y="0"/>
                  <a:pt x="3176" y="84"/>
                  <a:pt x="3773" y="681"/>
                </a:cubicBezTo>
                <a:cubicBezTo>
                  <a:pt x="4457" y="1365"/>
                  <a:pt x="4457" y="2478"/>
                  <a:pt x="3773" y="3162"/>
                </a:cubicBezTo>
                <a:cubicBezTo>
                  <a:pt x="3431" y="3504"/>
                  <a:pt x="2981" y="3675"/>
                  <a:pt x="2532" y="3675"/>
                </a:cubicBezTo>
                <a:cubicBezTo>
                  <a:pt x="2083" y="3675"/>
                  <a:pt x="1633" y="3504"/>
                  <a:pt x="1291" y="3162"/>
                </a:cubicBezTo>
                <a:cubicBezTo>
                  <a:pt x="1263" y="3134"/>
                  <a:pt x="1236" y="3105"/>
                  <a:pt x="1210" y="3075"/>
                </a:cubicBezTo>
                <a:lnTo>
                  <a:pt x="1209" y="3074"/>
                </a:lnTo>
                <a:lnTo>
                  <a:pt x="1150" y="2994"/>
                </a:lnTo>
                <a:cubicBezTo>
                  <a:pt x="1145" y="2996"/>
                  <a:pt x="1139" y="2998"/>
                  <a:pt x="1133" y="2999"/>
                </a:cubicBezTo>
                <a:cubicBezTo>
                  <a:pt x="1010" y="3035"/>
                  <a:pt x="865" y="3053"/>
                  <a:pt x="704" y="3053"/>
                </a:cubicBezTo>
                <a:cubicBezTo>
                  <a:pt x="582" y="3053"/>
                  <a:pt x="467" y="3044"/>
                  <a:pt x="362" y="3026"/>
                </a:cubicBezTo>
                <a:cubicBezTo>
                  <a:pt x="258" y="3008"/>
                  <a:pt x="143" y="2976"/>
                  <a:pt x="21" y="2929"/>
                </a:cubicBezTo>
                <a:lnTo>
                  <a:pt x="6" y="2923"/>
                </a:lnTo>
                <a:lnTo>
                  <a:pt x="6" y="2359"/>
                </a:lnTo>
                <a:lnTo>
                  <a:pt x="41" y="2377"/>
                </a:lnTo>
                <a:cubicBezTo>
                  <a:pt x="138" y="2427"/>
                  <a:pt x="238" y="2464"/>
                  <a:pt x="338" y="2487"/>
                </a:cubicBezTo>
                <a:cubicBezTo>
                  <a:pt x="438" y="2511"/>
                  <a:pt x="532" y="2523"/>
                  <a:pt x="616" y="2523"/>
                </a:cubicBezTo>
                <a:cubicBezTo>
                  <a:pt x="745" y="2523"/>
                  <a:pt x="840" y="2505"/>
                  <a:pt x="897" y="2470"/>
                </a:cubicBezTo>
                <a:cubicBezTo>
                  <a:pt x="951" y="2437"/>
                  <a:pt x="977" y="2386"/>
                  <a:pt x="977" y="2314"/>
                </a:cubicBezTo>
                <a:cubicBezTo>
                  <a:pt x="977" y="2259"/>
                  <a:pt x="963" y="2216"/>
                  <a:pt x="936" y="2187"/>
                </a:cubicBezTo>
                <a:cubicBezTo>
                  <a:pt x="907" y="2157"/>
                  <a:pt x="859" y="2134"/>
                  <a:pt x="793" y="2118"/>
                </a:cubicBezTo>
                <a:cubicBezTo>
                  <a:pt x="724" y="2102"/>
                  <a:pt x="632" y="2094"/>
                  <a:pt x="520" y="2094"/>
                </a:cubicBezTo>
                <a:lnTo>
                  <a:pt x="357" y="2094"/>
                </a:lnTo>
                <a:lnTo>
                  <a:pt x="357" y="1585"/>
                </a:lnTo>
                <a:lnTo>
                  <a:pt x="523" y="1585"/>
                </a:lnTo>
                <a:cubicBezTo>
                  <a:pt x="816" y="1585"/>
                  <a:pt x="965" y="1513"/>
                  <a:pt x="965" y="1372"/>
                </a:cubicBezTo>
                <a:cubicBezTo>
                  <a:pt x="965" y="1320"/>
                  <a:pt x="946" y="1283"/>
                  <a:pt x="907" y="1259"/>
                </a:cubicBezTo>
                <a:cubicBezTo>
                  <a:pt x="866" y="1233"/>
                  <a:pt x="808" y="1219"/>
                  <a:pt x="735" y="1219"/>
                </a:cubicBezTo>
                <a:cubicBezTo>
                  <a:pt x="596" y="1219"/>
                  <a:pt x="450" y="1267"/>
                  <a:pt x="300" y="1361"/>
                </a:cubicBezTo>
                <a:lnTo>
                  <a:pt x="279" y="1374"/>
                </a:lnTo>
                <a:lnTo>
                  <a:pt x="0" y="925"/>
                </a:lnTo>
                <a:lnTo>
                  <a:pt x="19" y="912"/>
                </a:lnTo>
                <a:cubicBezTo>
                  <a:pt x="140" y="828"/>
                  <a:pt x="267" y="768"/>
                  <a:pt x="394" y="732"/>
                </a:cubicBezTo>
                <a:cubicBezTo>
                  <a:pt x="521" y="697"/>
                  <a:pt x="668" y="679"/>
                  <a:pt x="831" y="679"/>
                </a:cubicBezTo>
                <a:cubicBezTo>
                  <a:pt x="971" y="679"/>
                  <a:pt x="1095" y="695"/>
                  <a:pt x="1199" y="728"/>
                </a:cubicBezTo>
                <a:cubicBezTo>
                  <a:pt x="1212" y="732"/>
                  <a:pt x="1219" y="746"/>
                  <a:pt x="1215" y="759"/>
                </a:cubicBezTo>
                <a:cubicBezTo>
                  <a:pt x="1211" y="771"/>
                  <a:pt x="1197" y="779"/>
                  <a:pt x="1185" y="775"/>
                </a:cubicBezTo>
                <a:cubicBezTo>
                  <a:pt x="1085" y="743"/>
                  <a:pt x="966" y="728"/>
                  <a:pt x="831" y="728"/>
                </a:cubicBezTo>
                <a:cubicBezTo>
                  <a:pt x="672" y="728"/>
                  <a:pt x="530" y="745"/>
                  <a:pt x="407" y="779"/>
                </a:cubicBezTo>
                <a:cubicBezTo>
                  <a:pt x="292" y="812"/>
                  <a:pt x="177" y="865"/>
                  <a:pt x="66" y="939"/>
                </a:cubicBezTo>
                <a:lnTo>
                  <a:pt x="295" y="1307"/>
                </a:lnTo>
                <a:cubicBezTo>
                  <a:pt x="445" y="1217"/>
                  <a:pt x="594" y="1171"/>
                  <a:pt x="735" y="1171"/>
                </a:cubicBezTo>
                <a:cubicBezTo>
                  <a:pt x="817" y="1171"/>
                  <a:pt x="884" y="1187"/>
                  <a:pt x="933" y="1218"/>
                </a:cubicBezTo>
                <a:cubicBezTo>
                  <a:pt x="986" y="1251"/>
                  <a:pt x="1013" y="1303"/>
                  <a:pt x="1013" y="1372"/>
                </a:cubicBezTo>
                <a:cubicBezTo>
                  <a:pt x="1013" y="1546"/>
                  <a:pt x="849" y="1634"/>
                  <a:pt x="523" y="1634"/>
                </a:cubicBezTo>
                <a:lnTo>
                  <a:pt x="405" y="1634"/>
                </a:lnTo>
                <a:lnTo>
                  <a:pt x="405" y="2045"/>
                </a:lnTo>
                <a:lnTo>
                  <a:pt x="520" y="2045"/>
                </a:lnTo>
                <a:cubicBezTo>
                  <a:pt x="636" y="2045"/>
                  <a:pt x="732" y="2054"/>
                  <a:pt x="804" y="2071"/>
                </a:cubicBezTo>
                <a:cubicBezTo>
                  <a:pt x="880" y="2089"/>
                  <a:pt x="936" y="2117"/>
                  <a:pt x="971" y="2154"/>
                </a:cubicBezTo>
                <a:cubicBezTo>
                  <a:pt x="1007" y="2192"/>
                  <a:pt x="1026" y="2246"/>
                  <a:pt x="1026" y="2314"/>
                </a:cubicBezTo>
                <a:cubicBezTo>
                  <a:pt x="1026" y="2403"/>
                  <a:pt x="991" y="2469"/>
                  <a:pt x="922" y="2512"/>
                </a:cubicBezTo>
                <a:cubicBezTo>
                  <a:pt x="856" y="2552"/>
                  <a:pt x="756" y="2572"/>
                  <a:pt x="616" y="2572"/>
                </a:cubicBezTo>
                <a:cubicBezTo>
                  <a:pt x="528" y="2572"/>
                  <a:pt x="431" y="2559"/>
                  <a:pt x="327" y="2535"/>
                </a:cubicBezTo>
                <a:cubicBezTo>
                  <a:pt x="235" y="2513"/>
                  <a:pt x="143" y="2480"/>
                  <a:pt x="54" y="2438"/>
                </a:cubicBezTo>
                <a:lnTo>
                  <a:pt x="54" y="2889"/>
                </a:lnTo>
                <a:cubicBezTo>
                  <a:pt x="167" y="2932"/>
                  <a:pt x="273" y="2962"/>
                  <a:pt x="370" y="2978"/>
                </a:cubicBezTo>
                <a:cubicBezTo>
                  <a:pt x="472" y="2995"/>
                  <a:pt x="585" y="3004"/>
                  <a:pt x="704" y="3004"/>
                </a:cubicBezTo>
                <a:cubicBezTo>
                  <a:pt x="861" y="3004"/>
                  <a:pt x="1001" y="2987"/>
                  <a:pt x="1120" y="2953"/>
                </a:cubicBezTo>
                <a:cubicBezTo>
                  <a:pt x="1131" y="2949"/>
                  <a:pt x="1141" y="2946"/>
                  <a:pt x="1152" y="2943"/>
                </a:cubicBezTo>
                <a:lnTo>
                  <a:pt x="1169" y="2937"/>
                </a:lnTo>
                <a:lnTo>
                  <a:pt x="1247" y="3044"/>
                </a:lnTo>
                <a:cubicBezTo>
                  <a:pt x="1272" y="3072"/>
                  <a:pt x="1299" y="3100"/>
                  <a:pt x="1326" y="3127"/>
                </a:cubicBezTo>
                <a:cubicBezTo>
                  <a:pt x="1991" y="3793"/>
                  <a:pt x="3073" y="3793"/>
                  <a:pt x="3738" y="3127"/>
                </a:cubicBezTo>
                <a:cubicBezTo>
                  <a:pt x="4403" y="2462"/>
                  <a:pt x="4403" y="1380"/>
                  <a:pt x="3738" y="715"/>
                </a:cubicBezTo>
                <a:cubicBezTo>
                  <a:pt x="3159" y="136"/>
                  <a:pt x="2251" y="54"/>
                  <a:pt x="1582" y="504"/>
                </a:cubicBezTo>
                <a:cubicBezTo>
                  <a:pt x="1589" y="519"/>
                  <a:pt x="1594" y="536"/>
                  <a:pt x="1594" y="554"/>
                </a:cubicBez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7" name="图形 27"/>
          <p:cNvGrpSpPr/>
          <p:nvPr/>
        </p:nvGrpSpPr>
        <p:grpSpPr>
          <a:xfrm>
            <a:off x="2563294" y="3159125"/>
            <a:ext cx="295896" cy="295896"/>
            <a:chOff x="863905" y="5063414"/>
            <a:chExt cx="361428" cy="361428"/>
          </a:xfrm>
        </p:grpSpPr>
        <p:sp>
          <p:nvSpPr>
            <p:cNvPr id="28" name="任意多边形: 形状 27"/>
            <p:cNvSpPr/>
            <p:nvPr/>
          </p:nvSpPr>
          <p:spPr>
            <a:xfrm>
              <a:off x="888000" y="5075461"/>
              <a:ext cx="313237" cy="337333"/>
            </a:xfrm>
            <a:custGeom>
              <a:avLst/>
              <a:gdLst>
                <a:gd name="connsiteX0" fmla="*/ 309623 w 313237"/>
                <a:gd name="connsiteY0" fmla="*/ 63852 h 337333"/>
                <a:gd name="connsiteX1" fmla="*/ 245771 w 313237"/>
                <a:gd name="connsiteY1" fmla="*/ 0 h 337333"/>
                <a:gd name="connsiteX2" fmla="*/ 132523 w 313237"/>
                <a:gd name="connsiteY2" fmla="*/ 0 h 337333"/>
                <a:gd name="connsiteX3" fmla="*/ 108428 w 313237"/>
                <a:gd name="connsiteY3" fmla="*/ 24095 h 337333"/>
                <a:gd name="connsiteX4" fmla="*/ 108428 w 313237"/>
                <a:gd name="connsiteY4" fmla="*/ 36143 h 337333"/>
                <a:gd name="connsiteX5" fmla="*/ 120476 w 313237"/>
                <a:gd name="connsiteY5" fmla="*/ 48191 h 337333"/>
                <a:gd name="connsiteX6" fmla="*/ 132523 w 313237"/>
                <a:gd name="connsiteY6" fmla="*/ 36143 h 337333"/>
                <a:gd name="connsiteX7" fmla="*/ 132523 w 313237"/>
                <a:gd name="connsiteY7" fmla="*/ 24095 h 337333"/>
                <a:gd name="connsiteX8" fmla="*/ 228904 w 313237"/>
                <a:gd name="connsiteY8" fmla="*/ 24095 h 337333"/>
                <a:gd name="connsiteX9" fmla="*/ 228904 w 313237"/>
                <a:gd name="connsiteY9" fmla="*/ 72286 h 337333"/>
                <a:gd name="connsiteX10" fmla="*/ 253000 w 313237"/>
                <a:gd name="connsiteY10" fmla="*/ 96381 h 337333"/>
                <a:gd name="connsiteX11" fmla="*/ 289142 w 313237"/>
                <a:gd name="connsiteY11" fmla="*/ 96381 h 337333"/>
                <a:gd name="connsiteX12" fmla="*/ 289142 w 313237"/>
                <a:gd name="connsiteY12" fmla="*/ 180714 h 337333"/>
                <a:gd name="connsiteX13" fmla="*/ 301190 w 313237"/>
                <a:gd name="connsiteY13" fmla="*/ 192762 h 337333"/>
                <a:gd name="connsiteX14" fmla="*/ 313237 w 313237"/>
                <a:gd name="connsiteY14" fmla="*/ 180714 h 337333"/>
                <a:gd name="connsiteX15" fmla="*/ 313237 w 313237"/>
                <a:gd name="connsiteY15" fmla="*/ 67467 h 337333"/>
                <a:gd name="connsiteX16" fmla="*/ 309623 w 313237"/>
                <a:gd name="connsiteY16" fmla="*/ 63852 h 337333"/>
                <a:gd name="connsiteX17" fmla="*/ 253000 w 313237"/>
                <a:gd name="connsiteY17" fmla="*/ 40962 h 337333"/>
                <a:gd name="connsiteX18" fmla="*/ 284323 w 313237"/>
                <a:gd name="connsiteY18" fmla="*/ 72286 h 337333"/>
                <a:gd name="connsiteX19" fmla="*/ 253000 w 313237"/>
                <a:gd name="connsiteY19" fmla="*/ 72286 h 337333"/>
                <a:gd name="connsiteX20" fmla="*/ 253000 w 313237"/>
                <a:gd name="connsiteY20" fmla="*/ 40962 h 337333"/>
                <a:gd name="connsiteX21" fmla="*/ 189147 w 313237"/>
                <a:gd name="connsiteY21" fmla="*/ 136138 h 337333"/>
                <a:gd name="connsiteX22" fmla="*/ 125295 w 313237"/>
                <a:gd name="connsiteY22" fmla="*/ 72286 h 337333"/>
                <a:gd name="connsiteX23" fmla="*/ 24095 w 313237"/>
                <a:gd name="connsiteY23" fmla="*/ 72286 h 337333"/>
                <a:gd name="connsiteX24" fmla="*/ 0 w 313237"/>
                <a:gd name="connsiteY24" fmla="*/ 96381 h 337333"/>
                <a:gd name="connsiteX25" fmla="*/ 0 w 313237"/>
                <a:gd name="connsiteY25" fmla="*/ 313238 h 337333"/>
                <a:gd name="connsiteX26" fmla="*/ 24095 w 313237"/>
                <a:gd name="connsiteY26" fmla="*/ 337333 h 337333"/>
                <a:gd name="connsiteX27" fmla="*/ 36143 w 313237"/>
                <a:gd name="connsiteY27" fmla="*/ 337333 h 337333"/>
                <a:gd name="connsiteX28" fmla="*/ 48190 w 313237"/>
                <a:gd name="connsiteY28" fmla="*/ 325285 h 337333"/>
                <a:gd name="connsiteX29" fmla="*/ 36143 w 313237"/>
                <a:gd name="connsiteY29" fmla="*/ 313238 h 337333"/>
                <a:gd name="connsiteX30" fmla="*/ 24095 w 313237"/>
                <a:gd name="connsiteY30" fmla="*/ 313238 h 337333"/>
                <a:gd name="connsiteX31" fmla="*/ 24095 w 313237"/>
                <a:gd name="connsiteY31" fmla="*/ 96381 h 337333"/>
                <a:gd name="connsiteX32" fmla="*/ 108428 w 313237"/>
                <a:gd name="connsiteY32" fmla="*/ 96381 h 337333"/>
                <a:gd name="connsiteX33" fmla="*/ 108428 w 313237"/>
                <a:gd name="connsiteY33" fmla="*/ 144571 h 337333"/>
                <a:gd name="connsiteX34" fmla="*/ 132523 w 313237"/>
                <a:gd name="connsiteY34" fmla="*/ 168667 h 337333"/>
                <a:gd name="connsiteX35" fmla="*/ 168666 w 313237"/>
                <a:gd name="connsiteY35" fmla="*/ 168667 h 337333"/>
                <a:gd name="connsiteX36" fmla="*/ 180714 w 313237"/>
                <a:gd name="connsiteY36" fmla="*/ 180714 h 337333"/>
                <a:gd name="connsiteX37" fmla="*/ 192761 w 313237"/>
                <a:gd name="connsiteY37" fmla="*/ 168667 h 337333"/>
                <a:gd name="connsiteX38" fmla="*/ 192761 w 313237"/>
                <a:gd name="connsiteY38" fmla="*/ 139752 h 337333"/>
                <a:gd name="connsiteX39" fmla="*/ 189147 w 313237"/>
                <a:gd name="connsiteY39" fmla="*/ 136138 h 337333"/>
                <a:gd name="connsiteX40" fmla="*/ 132523 w 313237"/>
                <a:gd name="connsiteY40" fmla="*/ 113248 h 337333"/>
                <a:gd name="connsiteX41" fmla="*/ 163847 w 313237"/>
                <a:gd name="connsiteY41" fmla="*/ 144571 h 337333"/>
                <a:gd name="connsiteX42" fmla="*/ 132523 w 313237"/>
                <a:gd name="connsiteY42" fmla="*/ 144571 h 337333"/>
                <a:gd name="connsiteX43" fmla="*/ 132523 w 313237"/>
                <a:gd name="connsiteY43" fmla="*/ 113248 h 33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3237" h="337333">
                  <a:moveTo>
                    <a:pt x="309623" y="63852"/>
                  </a:moveTo>
                  <a:lnTo>
                    <a:pt x="245771" y="0"/>
                  </a:lnTo>
                  <a:lnTo>
                    <a:pt x="132523" y="0"/>
                  </a:lnTo>
                  <a:cubicBezTo>
                    <a:pt x="119271" y="0"/>
                    <a:pt x="108428" y="10843"/>
                    <a:pt x="108428" y="24095"/>
                  </a:cubicBezTo>
                  <a:lnTo>
                    <a:pt x="108428" y="36143"/>
                  </a:lnTo>
                  <a:cubicBezTo>
                    <a:pt x="108428" y="43371"/>
                    <a:pt x="113247" y="48191"/>
                    <a:pt x="120476" y="48191"/>
                  </a:cubicBezTo>
                  <a:cubicBezTo>
                    <a:pt x="127704" y="48191"/>
                    <a:pt x="132523" y="43371"/>
                    <a:pt x="132523" y="36143"/>
                  </a:cubicBezTo>
                  <a:lnTo>
                    <a:pt x="132523" y="24095"/>
                  </a:lnTo>
                  <a:lnTo>
                    <a:pt x="228904" y="24095"/>
                  </a:lnTo>
                  <a:lnTo>
                    <a:pt x="228904" y="72286"/>
                  </a:lnTo>
                  <a:cubicBezTo>
                    <a:pt x="228904" y="85538"/>
                    <a:pt x="239747" y="96381"/>
                    <a:pt x="253000" y="96381"/>
                  </a:cubicBezTo>
                  <a:lnTo>
                    <a:pt x="289142" y="96381"/>
                  </a:lnTo>
                  <a:lnTo>
                    <a:pt x="289142" y="180714"/>
                  </a:lnTo>
                  <a:cubicBezTo>
                    <a:pt x="289142" y="187943"/>
                    <a:pt x="293961" y="192762"/>
                    <a:pt x="301190" y="192762"/>
                  </a:cubicBezTo>
                  <a:cubicBezTo>
                    <a:pt x="308418" y="192762"/>
                    <a:pt x="313237" y="187943"/>
                    <a:pt x="313237" y="180714"/>
                  </a:cubicBezTo>
                  <a:lnTo>
                    <a:pt x="313237" y="67467"/>
                  </a:lnTo>
                  <a:lnTo>
                    <a:pt x="309623" y="63852"/>
                  </a:lnTo>
                  <a:close/>
                  <a:moveTo>
                    <a:pt x="253000" y="40962"/>
                  </a:moveTo>
                  <a:lnTo>
                    <a:pt x="284323" y="72286"/>
                  </a:lnTo>
                  <a:lnTo>
                    <a:pt x="253000" y="72286"/>
                  </a:lnTo>
                  <a:lnTo>
                    <a:pt x="253000" y="40962"/>
                  </a:lnTo>
                  <a:close/>
                  <a:moveTo>
                    <a:pt x="189147" y="136138"/>
                  </a:moveTo>
                  <a:lnTo>
                    <a:pt x="125295" y="72286"/>
                  </a:lnTo>
                  <a:lnTo>
                    <a:pt x="24095" y="72286"/>
                  </a:lnTo>
                  <a:cubicBezTo>
                    <a:pt x="10843" y="72286"/>
                    <a:pt x="0" y="83128"/>
                    <a:pt x="0" y="96381"/>
                  </a:cubicBezTo>
                  <a:lnTo>
                    <a:pt x="0" y="313238"/>
                  </a:lnTo>
                  <a:cubicBezTo>
                    <a:pt x="0" y="326490"/>
                    <a:pt x="10843" y="337333"/>
                    <a:pt x="24095" y="337333"/>
                  </a:cubicBezTo>
                  <a:lnTo>
                    <a:pt x="36143" y="337333"/>
                  </a:lnTo>
                  <a:cubicBezTo>
                    <a:pt x="43371" y="337333"/>
                    <a:pt x="48190" y="332514"/>
                    <a:pt x="48190" y="325285"/>
                  </a:cubicBezTo>
                  <a:cubicBezTo>
                    <a:pt x="48190" y="318057"/>
                    <a:pt x="43371" y="313238"/>
                    <a:pt x="36143" y="313238"/>
                  </a:cubicBezTo>
                  <a:lnTo>
                    <a:pt x="24095" y="313238"/>
                  </a:lnTo>
                  <a:lnTo>
                    <a:pt x="24095" y="96381"/>
                  </a:lnTo>
                  <a:lnTo>
                    <a:pt x="108428" y="96381"/>
                  </a:lnTo>
                  <a:lnTo>
                    <a:pt x="108428" y="144571"/>
                  </a:lnTo>
                  <a:cubicBezTo>
                    <a:pt x="108428" y="157824"/>
                    <a:pt x="119271" y="168667"/>
                    <a:pt x="132523" y="168667"/>
                  </a:cubicBezTo>
                  <a:lnTo>
                    <a:pt x="168666" y="168667"/>
                  </a:lnTo>
                  <a:cubicBezTo>
                    <a:pt x="168666" y="175895"/>
                    <a:pt x="173485" y="180714"/>
                    <a:pt x="180714" y="180714"/>
                  </a:cubicBezTo>
                  <a:cubicBezTo>
                    <a:pt x="187943" y="180714"/>
                    <a:pt x="192761" y="175895"/>
                    <a:pt x="192761" y="168667"/>
                  </a:cubicBezTo>
                  <a:lnTo>
                    <a:pt x="192761" y="139752"/>
                  </a:lnTo>
                  <a:lnTo>
                    <a:pt x="189147" y="136138"/>
                  </a:lnTo>
                  <a:close/>
                  <a:moveTo>
                    <a:pt x="132523" y="113248"/>
                  </a:moveTo>
                  <a:lnTo>
                    <a:pt x="163847" y="144571"/>
                  </a:lnTo>
                  <a:lnTo>
                    <a:pt x="132523" y="144571"/>
                  </a:lnTo>
                  <a:lnTo>
                    <a:pt x="132523" y="113248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924143" y="5195937"/>
              <a:ext cx="277094" cy="216856"/>
            </a:xfrm>
            <a:custGeom>
              <a:avLst/>
              <a:gdLst>
                <a:gd name="connsiteX0" fmla="*/ 48190 w 277094"/>
                <a:gd name="connsiteY0" fmla="*/ 24095 h 216856"/>
                <a:gd name="connsiteX1" fmla="*/ 12047 w 277094"/>
                <a:gd name="connsiteY1" fmla="*/ 24095 h 216856"/>
                <a:gd name="connsiteX2" fmla="*/ 0 w 277094"/>
                <a:gd name="connsiteY2" fmla="*/ 12047 h 216856"/>
                <a:gd name="connsiteX3" fmla="*/ 12047 w 277094"/>
                <a:gd name="connsiteY3" fmla="*/ 0 h 216856"/>
                <a:gd name="connsiteX4" fmla="*/ 48190 w 277094"/>
                <a:gd name="connsiteY4" fmla="*/ 0 h 216856"/>
                <a:gd name="connsiteX5" fmla="*/ 60238 w 277094"/>
                <a:gd name="connsiteY5" fmla="*/ 12047 h 216856"/>
                <a:gd name="connsiteX6" fmla="*/ 48190 w 277094"/>
                <a:gd name="connsiteY6" fmla="*/ 24095 h 216856"/>
                <a:gd name="connsiteX7" fmla="*/ 72286 w 277094"/>
                <a:gd name="connsiteY7" fmla="*/ 72286 h 216856"/>
                <a:gd name="connsiteX8" fmla="*/ 12047 w 277094"/>
                <a:gd name="connsiteY8" fmla="*/ 72286 h 216856"/>
                <a:gd name="connsiteX9" fmla="*/ 0 w 277094"/>
                <a:gd name="connsiteY9" fmla="*/ 60238 h 216856"/>
                <a:gd name="connsiteX10" fmla="*/ 12047 w 277094"/>
                <a:gd name="connsiteY10" fmla="*/ 48190 h 216856"/>
                <a:gd name="connsiteX11" fmla="*/ 72286 w 277094"/>
                <a:gd name="connsiteY11" fmla="*/ 48190 h 216856"/>
                <a:gd name="connsiteX12" fmla="*/ 84333 w 277094"/>
                <a:gd name="connsiteY12" fmla="*/ 60238 h 216856"/>
                <a:gd name="connsiteX13" fmla="*/ 72286 w 277094"/>
                <a:gd name="connsiteY13" fmla="*/ 72286 h 216856"/>
                <a:gd name="connsiteX14" fmla="*/ 72286 w 277094"/>
                <a:gd name="connsiteY14" fmla="*/ 120476 h 216856"/>
                <a:gd name="connsiteX15" fmla="*/ 12047 w 277094"/>
                <a:gd name="connsiteY15" fmla="*/ 120476 h 216856"/>
                <a:gd name="connsiteX16" fmla="*/ 0 w 277094"/>
                <a:gd name="connsiteY16" fmla="*/ 108428 h 216856"/>
                <a:gd name="connsiteX17" fmla="*/ 12047 w 277094"/>
                <a:gd name="connsiteY17" fmla="*/ 96381 h 216856"/>
                <a:gd name="connsiteX18" fmla="*/ 72286 w 277094"/>
                <a:gd name="connsiteY18" fmla="*/ 96381 h 216856"/>
                <a:gd name="connsiteX19" fmla="*/ 84333 w 277094"/>
                <a:gd name="connsiteY19" fmla="*/ 108428 h 216856"/>
                <a:gd name="connsiteX20" fmla="*/ 72286 w 277094"/>
                <a:gd name="connsiteY20" fmla="*/ 120476 h 216856"/>
                <a:gd name="connsiteX21" fmla="*/ 253000 w 277094"/>
                <a:gd name="connsiteY21" fmla="*/ 144571 h 216856"/>
                <a:gd name="connsiteX22" fmla="*/ 228904 w 277094"/>
                <a:gd name="connsiteY22" fmla="*/ 144571 h 216856"/>
                <a:gd name="connsiteX23" fmla="*/ 204809 w 277094"/>
                <a:gd name="connsiteY23" fmla="*/ 168666 h 216856"/>
                <a:gd name="connsiteX24" fmla="*/ 168666 w 277094"/>
                <a:gd name="connsiteY24" fmla="*/ 168666 h 216856"/>
                <a:gd name="connsiteX25" fmla="*/ 168666 w 277094"/>
                <a:gd name="connsiteY25" fmla="*/ 144571 h 216856"/>
                <a:gd name="connsiteX26" fmla="*/ 192761 w 277094"/>
                <a:gd name="connsiteY26" fmla="*/ 120476 h 216856"/>
                <a:gd name="connsiteX27" fmla="*/ 192761 w 277094"/>
                <a:gd name="connsiteY27" fmla="*/ 96381 h 216856"/>
                <a:gd name="connsiteX28" fmla="*/ 168666 w 277094"/>
                <a:gd name="connsiteY28" fmla="*/ 72286 h 216856"/>
                <a:gd name="connsiteX29" fmla="*/ 144571 w 277094"/>
                <a:gd name="connsiteY29" fmla="*/ 72286 h 216856"/>
                <a:gd name="connsiteX30" fmla="*/ 120476 w 277094"/>
                <a:gd name="connsiteY30" fmla="*/ 96381 h 216856"/>
                <a:gd name="connsiteX31" fmla="*/ 120476 w 277094"/>
                <a:gd name="connsiteY31" fmla="*/ 120476 h 216856"/>
                <a:gd name="connsiteX32" fmla="*/ 144571 w 277094"/>
                <a:gd name="connsiteY32" fmla="*/ 144571 h 216856"/>
                <a:gd name="connsiteX33" fmla="*/ 144571 w 277094"/>
                <a:gd name="connsiteY33" fmla="*/ 168666 h 216856"/>
                <a:gd name="connsiteX34" fmla="*/ 108428 w 277094"/>
                <a:gd name="connsiteY34" fmla="*/ 168666 h 216856"/>
                <a:gd name="connsiteX35" fmla="*/ 84333 w 277094"/>
                <a:gd name="connsiteY35" fmla="*/ 144571 h 216856"/>
                <a:gd name="connsiteX36" fmla="*/ 60238 w 277094"/>
                <a:gd name="connsiteY36" fmla="*/ 144571 h 216856"/>
                <a:gd name="connsiteX37" fmla="*/ 36143 w 277094"/>
                <a:gd name="connsiteY37" fmla="*/ 168666 h 216856"/>
                <a:gd name="connsiteX38" fmla="*/ 36143 w 277094"/>
                <a:gd name="connsiteY38" fmla="*/ 192761 h 216856"/>
                <a:gd name="connsiteX39" fmla="*/ 60238 w 277094"/>
                <a:gd name="connsiteY39" fmla="*/ 216857 h 216856"/>
                <a:gd name="connsiteX40" fmla="*/ 84333 w 277094"/>
                <a:gd name="connsiteY40" fmla="*/ 216857 h 216856"/>
                <a:gd name="connsiteX41" fmla="*/ 108428 w 277094"/>
                <a:gd name="connsiteY41" fmla="*/ 192761 h 216856"/>
                <a:gd name="connsiteX42" fmla="*/ 204809 w 277094"/>
                <a:gd name="connsiteY42" fmla="*/ 192761 h 216856"/>
                <a:gd name="connsiteX43" fmla="*/ 228904 w 277094"/>
                <a:gd name="connsiteY43" fmla="*/ 216857 h 216856"/>
                <a:gd name="connsiteX44" fmla="*/ 253000 w 277094"/>
                <a:gd name="connsiteY44" fmla="*/ 216857 h 216856"/>
                <a:gd name="connsiteX45" fmla="*/ 277095 w 277094"/>
                <a:gd name="connsiteY45" fmla="*/ 192761 h 216856"/>
                <a:gd name="connsiteX46" fmla="*/ 277095 w 277094"/>
                <a:gd name="connsiteY46" fmla="*/ 168666 h 216856"/>
                <a:gd name="connsiteX47" fmla="*/ 253000 w 277094"/>
                <a:gd name="connsiteY47" fmla="*/ 144571 h 216856"/>
                <a:gd name="connsiteX48" fmla="*/ 144571 w 277094"/>
                <a:gd name="connsiteY48" fmla="*/ 96381 h 216856"/>
                <a:gd name="connsiteX49" fmla="*/ 168666 w 277094"/>
                <a:gd name="connsiteY49" fmla="*/ 96381 h 216856"/>
                <a:gd name="connsiteX50" fmla="*/ 168666 w 277094"/>
                <a:gd name="connsiteY50" fmla="*/ 120476 h 216856"/>
                <a:gd name="connsiteX51" fmla="*/ 144571 w 277094"/>
                <a:gd name="connsiteY51" fmla="*/ 120476 h 216856"/>
                <a:gd name="connsiteX52" fmla="*/ 144571 w 277094"/>
                <a:gd name="connsiteY52" fmla="*/ 96381 h 216856"/>
                <a:gd name="connsiteX53" fmla="*/ 60238 w 277094"/>
                <a:gd name="connsiteY53" fmla="*/ 192761 h 216856"/>
                <a:gd name="connsiteX54" fmla="*/ 60238 w 277094"/>
                <a:gd name="connsiteY54" fmla="*/ 168666 h 216856"/>
                <a:gd name="connsiteX55" fmla="*/ 84333 w 277094"/>
                <a:gd name="connsiteY55" fmla="*/ 168666 h 216856"/>
                <a:gd name="connsiteX56" fmla="*/ 84333 w 277094"/>
                <a:gd name="connsiteY56" fmla="*/ 192761 h 216856"/>
                <a:gd name="connsiteX57" fmla="*/ 60238 w 277094"/>
                <a:gd name="connsiteY57" fmla="*/ 192761 h 216856"/>
                <a:gd name="connsiteX58" fmla="*/ 228904 w 277094"/>
                <a:gd name="connsiteY58" fmla="*/ 192761 h 216856"/>
                <a:gd name="connsiteX59" fmla="*/ 228904 w 277094"/>
                <a:gd name="connsiteY59" fmla="*/ 168666 h 216856"/>
                <a:gd name="connsiteX60" fmla="*/ 253000 w 277094"/>
                <a:gd name="connsiteY60" fmla="*/ 168666 h 216856"/>
                <a:gd name="connsiteX61" fmla="*/ 253000 w 277094"/>
                <a:gd name="connsiteY61" fmla="*/ 192761 h 216856"/>
                <a:gd name="connsiteX62" fmla="*/ 228904 w 277094"/>
                <a:gd name="connsiteY62" fmla="*/ 192761 h 21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77094" h="216856">
                  <a:moveTo>
                    <a:pt x="48190" y="24095"/>
                  </a:moveTo>
                  <a:lnTo>
                    <a:pt x="12047" y="24095"/>
                  </a:lnTo>
                  <a:cubicBezTo>
                    <a:pt x="4819" y="24095"/>
                    <a:pt x="0" y="19276"/>
                    <a:pt x="0" y="12047"/>
                  </a:cubicBezTo>
                  <a:cubicBezTo>
                    <a:pt x="0" y="4819"/>
                    <a:pt x="4819" y="0"/>
                    <a:pt x="12047" y="0"/>
                  </a:cubicBezTo>
                  <a:lnTo>
                    <a:pt x="48190" y="0"/>
                  </a:lnTo>
                  <a:cubicBezTo>
                    <a:pt x="55419" y="0"/>
                    <a:pt x="60238" y="4819"/>
                    <a:pt x="60238" y="12047"/>
                  </a:cubicBezTo>
                  <a:cubicBezTo>
                    <a:pt x="60238" y="19276"/>
                    <a:pt x="55419" y="24095"/>
                    <a:pt x="48190" y="24095"/>
                  </a:cubicBezTo>
                  <a:close/>
                  <a:moveTo>
                    <a:pt x="72286" y="72286"/>
                  </a:moveTo>
                  <a:lnTo>
                    <a:pt x="12047" y="72286"/>
                  </a:lnTo>
                  <a:cubicBezTo>
                    <a:pt x="4819" y="72286"/>
                    <a:pt x="0" y="67466"/>
                    <a:pt x="0" y="60238"/>
                  </a:cubicBezTo>
                  <a:cubicBezTo>
                    <a:pt x="0" y="53009"/>
                    <a:pt x="4819" y="48190"/>
                    <a:pt x="12047" y="48190"/>
                  </a:cubicBezTo>
                  <a:lnTo>
                    <a:pt x="72286" y="48190"/>
                  </a:lnTo>
                  <a:cubicBezTo>
                    <a:pt x="79514" y="48190"/>
                    <a:pt x="84333" y="53009"/>
                    <a:pt x="84333" y="60238"/>
                  </a:cubicBezTo>
                  <a:cubicBezTo>
                    <a:pt x="84333" y="67466"/>
                    <a:pt x="79514" y="72286"/>
                    <a:pt x="72286" y="72286"/>
                  </a:cubicBezTo>
                  <a:close/>
                  <a:moveTo>
                    <a:pt x="72286" y="120476"/>
                  </a:moveTo>
                  <a:lnTo>
                    <a:pt x="12047" y="120476"/>
                  </a:lnTo>
                  <a:cubicBezTo>
                    <a:pt x="4819" y="120476"/>
                    <a:pt x="0" y="115657"/>
                    <a:pt x="0" y="108428"/>
                  </a:cubicBezTo>
                  <a:cubicBezTo>
                    <a:pt x="0" y="101200"/>
                    <a:pt x="4819" y="96381"/>
                    <a:pt x="12047" y="96381"/>
                  </a:cubicBezTo>
                  <a:lnTo>
                    <a:pt x="72286" y="96381"/>
                  </a:lnTo>
                  <a:cubicBezTo>
                    <a:pt x="79514" y="96381"/>
                    <a:pt x="84333" y="101200"/>
                    <a:pt x="84333" y="108428"/>
                  </a:cubicBezTo>
                  <a:cubicBezTo>
                    <a:pt x="84333" y="115657"/>
                    <a:pt x="79514" y="120476"/>
                    <a:pt x="72286" y="120476"/>
                  </a:cubicBezTo>
                  <a:close/>
                  <a:moveTo>
                    <a:pt x="253000" y="144571"/>
                  </a:moveTo>
                  <a:lnTo>
                    <a:pt x="228904" y="144571"/>
                  </a:lnTo>
                  <a:cubicBezTo>
                    <a:pt x="215652" y="144571"/>
                    <a:pt x="204809" y="155414"/>
                    <a:pt x="204809" y="168666"/>
                  </a:cubicBezTo>
                  <a:lnTo>
                    <a:pt x="168666" y="168666"/>
                  </a:lnTo>
                  <a:lnTo>
                    <a:pt x="168666" y="144571"/>
                  </a:lnTo>
                  <a:cubicBezTo>
                    <a:pt x="181919" y="144571"/>
                    <a:pt x="192761" y="133728"/>
                    <a:pt x="192761" y="120476"/>
                  </a:cubicBezTo>
                  <a:lnTo>
                    <a:pt x="192761" y="96381"/>
                  </a:lnTo>
                  <a:cubicBezTo>
                    <a:pt x="192761" y="83128"/>
                    <a:pt x="181919" y="72286"/>
                    <a:pt x="168666" y="72286"/>
                  </a:cubicBezTo>
                  <a:lnTo>
                    <a:pt x="144571" y="72286"/>
                  </a:lnTo>
                  <a:cubicBezTo>
                    <a:pt x="131319" y="72286"/>
                    <a:pt x="120476" y="83128"/>
                    <a:pt x="120476" y="96381"/>
                  </a:cubicBezTo>
                  <a:lnTo>
                    <a:pt x="120476" y="120476"/>
                  </a:lnTo>
                  <a:cubicBezTo>
                    <a:pt x="120476" y="133728"/>
                    <a:pt x="131319" y="144571"/>
                    <a:pt x="144571" y="144571"/>
                  </a:cubicBezTo>
                  <a:lnTo>
                    <a:pt x="144571" y="168666"/>
                  </a:lnTo>
                  <a:lnTo>
                    <a:pt x="108428" y="168666"/>
                  </a:lnTo>
                  <a:cubicBezTo>
                    <a:pt x="108428" y="155414"/>
                    <a:pt x="97586" y="144571"/>
                    <a:pt x="84333" y="144571"/>
                  </a:cubicBezTo>
                  <a:lnTo>
                    <a:pt x="60238" y="144571"/>
                  </a:lnTo>
                  <a:cubicBezTo>
                    <a:pt x="46986" y="144571"/>
                    <a:pt x="36143" y="155414"/>
                    <a:pt x="36143" y="168666"/>
                  </a:cubicBezTo>
                  <a:lnTo>
                    <a:pt x="36143" y="192761"/>
                  </a:lnTo>
                  <a:cubicBezTo>
                    <a:pt x="36143" y="206014"/>
                    <a:pt x="46986" y="216857"/>
                    <a:pt x="60238" y="216857"/>
                  </a:cubicBezTo>
                  <a:lnTo>
                    <a:pt x="84333" y="216857"/>
                  </a:lnTo>
                  <a:cubicBezTo>
                    <a:pt x="97586" y="216857"/>
                    <a:pt x="108428" y="206014"/>
                    <a:pt x="108428" y="192761"/>
                  </a:cubicBezTo>
                  <a:lnTo>
                    <a:pt x="204809" y="192761"/>
                  </a:lnTo>
                  <a:cubicBezTo>
                    <a:pt x="204809" y="206014"/>
                    <a:pt x="215652" y="216857"/>
                    <a:pt x="228904" y="216857"/>
                  </a:cubicBezTo>
                  <a:lnTo>
                    <a:pt x="253000" y="216857"/>
                  </a:lnTo>
                  <a:cubicBezTo>
                    <a:pt x="266252" y="216857"/>
                    <a:pt x="277095" y="206014"/>
                    <a:pt x="277095" y="192761"/>
                  </a:cubicBezTo>
                  <a:lnTo>
                    <a:pt x="277095" y="168666"/>
                  </a:lnTo>
                  <a:cubicBezTo>
                    <a:pt x="277095" y="155414"/>
                    <a:pt x="266252" y="144571"/>
                    <a:pt x="253000" y="144571"/>
                  </a:cubicBezTo>
                  <a:close/>
                  <a:moveTo>
                    <a:pt x="144571" y="96381"/>
                  </a:moveTo>
                  <a:lnTo>
                    <a:pt x="168666" y="96381"/>
                  </a:lnTo>
                  <a:lnTo>
                    <a:pt x="168666" y="120476"/>
                  </a:lnTo>
                  <a:lnTo>
                    <a:pt x="144571" y="120476"/>
                  </a:lnTo>
                  <a:lnTo>
                    <a:pt x="144571" y="96381"/>
                  </a:lnTo>
                  <a:close/>
                  <a:moveTo>
                    <a:pt x="60238" y="192761"/>
                  </a:moveTo>
                  <a:lnTo>
                    <a:pt x="60238" y="168666"/>
                  </a:lnTo>
                  <a:lnTo>
                    <a:pt x="84333" y="168666"/>
                  </a:lnTo>
                  <a:lnTo>
                    <a:pt x="84333" y="192761"/>
                  </a:lnTo>
                  <a:lnTo>
                    <a:pt x="60238" y="192761"/>
                  </a:lnTo>
                  <a:close/>
                  <a:moveTo>
                    <a:pt x="228904" y="192761"/>
                  </a:moveTo>
                  <a:lnTo>
                    <a:pt x="228904" y="168666"/>
                  </a:lnTo>
                  <a:lnTo>
                    <a:pt x="253000" y="168666"/>
                  </a:lnTo>
                  <a:lnTo>
                    <a:pt x="253000" y="192761"/>
                  </a:lnTo>
                  <a:lnTo>
                    <a:pt x="228904" y="192761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图形 37"/>
          <p:cNvGrpSpPr/>
          <p:nvPr/>
        </p:nvGrpSpPr>
        <p:grpSpPr>
          <a:xfrm>
            <a:off x="5757263" y="1936750"/>
            <a:ext cx="677474" cy="677470"/>
            <a:chOff x="2912992" y="4162426"/>
            <a:chExt cx="311874" cy="311872"/>
          </a:xfrm>
        </p:grpSpPr>
        <p:sp>
          <p:nvSpPr>
            <p:cNvPr id="31" name="任意多边形: 形状 30"/>
            <p:cNvSpPr/>
            <p:nvPr/>
          </p:nvSpPr>
          <p:spPr>
            <a:xfrm>
              <a:off x="2945161" y="4211521"/>
              <a:ext cx="189035" cy="189072"/>
            </a:xfrm>
            <a:custGeom>
              <a:avLst/>
              <a:gdLst>
                <a:gd name="connsiteX0" fmla="*/ 51768 w 189035"/>
                <a:gd name="connsiteY0" fmla="*/ 189072 h 189072"/>
                <a:gd name="connsiteX1" fmla="*/ 44885 w 189035"/>
                <a:gd name="connsiteY1" fmla="*/ 186210 h 189072"/>
                <a:gd name="connsiteX2" fmla="*/ 2855 w 189035"/>
                <a:gd name="connsiteY2" fmla="*/ 144180 h 189072"/>
                <a:gd name="connsiteX3" fmla="*/ 2855 w 189035"/>
                <a:gd name="connsiteY3" fmla="*/ 130383 h 189072"/>
                <a:gd name="connsiteX4" fmla="*/ 124255 w 189035"/>
                <a:gd name="connsiteY4" fmla="*/ 8985 h 189072"/>
                <a:gd name="connsiteX5" fmla="*/ 145940 w 189035"/>
                <a:gd name="connsiteY5" fmla="*/ 0 h 189072"/>
                <a:gd name="connsiteX6" fmla="*/ 167625 w 189035"/>
                <a:gd name="connsiteY6" fmla="*/ 8985 h 189072"/>
                <a:gd name="connsiteX7" fmla="*/ 180081 w 189035"/>
                <a:gd name="connsiteY7" fmla="*/ 21441 h 189072"/>
                <a:gd name="connsiteX8" fmla="*/ 180081 w 189035"/>
                <a:gd name="connsiteY8" fmla="*/ 64811 h 189072"/>
                <a:gd name="connsiteX9" fmla="*/ 167016 w 189035"/>
                <a:gd name="connsiteY9" fmla="*/ 77907 h 189072"/>
                <a:gd name="connsiteX10" fmla="*/ 58652 w 189035"/>
                <a:gd name="connsiteY10" fmla="*/ 186210 h 189072"/>
                <a:gd name="connsiteX11" fmla="*/ 51768 w 189035"/>
                <a:gd name="connsiteY11" fmla="*/ 189072 h 189072"/>
                <a:gd name="connsiteX12" fmla="*/ 23535 w 189035"/>
                <a:gd name="connsiteY12" fmla="*/ 137297 h 189072"/>
                <a:gd name="connsiteX13" fmla="*/ 51768 w 189035"/>
                <a:gd name="connsiteY13" fmla="*/ 165530 h 189072"/>
                <a:gd name="connsiteX14" fmla="*/ 153249 w 189035"/>
                <a:gd name="connsiteY14" fmla="*/ 64110 h 189072"/>
                <a:gd name="connsiteX15" fmla="*/ 166315 w 189035"/>
                <a:gd name="connsiteY15" fmla="*/ 51045 h 189072"/>
                <a:gd name="connsiteX16" fmla="*/ 166315 w 189035"/>
                <a:gd name="connsiteY16" fmla="*/ 35238 h 189072"/>
                <a:gd name="connsiteX17" fmla="*/ 153858 w 189035"/>
                <a:gd name="connsiteY17" fmla="*/ 22781 h 189072"/>
                <a:gd name="connsiteX18" fmla="*/ 145940 w 189035"/>
                <a:gd name="connsiteY18" fmla="*/ 19522 h 189072"/>
                <a:gd name="connsiteX19" fmla="*/ 138021 w 189035"/>
                <a:gd name="connsiteY19" fmla="*/ 22781 h 189072"/>
                <a:gd name="connsiteX20" fmla="*/ 23535 w 189035"/>
                <a:gd name="connsiteY20" fmla="*/ 137297 h 18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035" h="189072">
                  <a:moveTo>
                    <a:pt x="51768" y="189072"/>
                  </a:moveTo>
                  <a:cubicBezTo>
                    <a:pt x="49180" y="189072"/>
                    <a:pt x="46713" y="188037"/>
                    <a:pt x="44885" y="186210"/>
                  </a:cubicBezTo>
                  <a:lnTo>
                    <a:pt x="2855" y="144180"/>
                  </a:lnTo>
                  <a:cubicBezTo>
                    <a:pt x="-952" y="140373"/>
                    <a:pt x="-952" y="134190"/>
                    <a:pt x="2855" y="130383"/>
                  </a:cubicBezTo>
                  <a:lnTo>
                    <a:pt x="124255" y="8985"/>
                  </a:lnTo>
                  <a:cubicBezTo>
                    <a:pt x="126965" y="6274"/>
                    <a:pt x="134458" y="0"/>
                    <a:pt x="145940" y="0"/>
                  </a:cubicBezTo>
                  <a:cubicBezTo>
                    <a:pt x="154132" y="0"/>
                    <a:pt x="161838" y="3198"/>
                    <a:pt x="167625" y="8985"/>
                  </a:cubicBezTo>
                  <a:lnTo>
                    <a:pt x="180081" y="21441"/>
                  </a:lnTo>
                  <a:cubicBezTo>
                    <a:pt x="192020" y="33380"/>
                    <a:pt x="192020" y="52842"/>
                    <a:pt x="180081" y="64811"/>
                  </a:cubicBezTo>
                  <a:lnTo>
                    <a:pt x="167016" y="77907"/>
                  </a:lnTo>
                  <a:cubicBezTo>
                    <a:pt x="131747" y="113145"/>
                    <a:pt x="95291" y="149571"/>
                    <a:pt x="58652" y="186210"/>
                  </a:cubicBezTo>
                  <a:cubicBezTo>
                    <a:pt x="56824" y="188037"/>
                    <a:pt x="54357" y="189072"/>
                    <a:pt x="51768" y="189072"/>
                  </a:cubicBezTo>
                  <a:close/>
                  <a:moveTo>
                    <a:pt x="23535" y="137297"/>
                  </a:moveTo>
                  <a:lnTo>
                    <a:pt x="51768" y="165530"/>
                  </a:lnTo>
                  <a:cubicBezTo>
                    <a:pt x="86093" y="131206"/>
                    <a:pt x="120204" y="97125"/>
                    <a:pt x="153249" y="64110"/>
                  </a:cubicBezTo>
                  <a:lnTo>
                    <a:pt x="166315" y="51045"/>
                  </a:lnTo>
                  <a:cubicBezTo>
                    <a:pt x="170670" y="46689"/>
                    <a:pt x="170670" y="39563"/>
                    <a:pt x="166315" y="35238"/>
                  </a:cubicBezTo>
                  <a:lnTo>
                    <a:pt x="153858" y="22781"/>
                  </a:lnTo>
                  <a:cubicBezTo>
                    <a:pt x="151757" y="20680"/>
                    <a:pt x="148955" y="19522"/>
                    <a:pt x="145940" y="19522"/>
                  </a:cubicBezTo>
                  <a:cubicBezTo>
                    <a:pt x="141523" y="19522"/>
                    <a:pt x="138569" y="22233"/>
                    <a:pt x="138021" y="22781"/>
                  </a:cubicBezTo>
                  <a:lnTo>
                    <a:pt x="23535" y="137297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2932707" y="4232969"/>
              <a:ext cx="271112" cy="180080"/>
            </a:xfrm>
            <a:custGeom>
              <a:avLst/>
              <a:gdLst>
                <a:gd name="connsiteX0" fmla="*/ 9736 w 271112"/>
                <a:gd name="connsiteY0" fmla="*/ 180081 h 180080"/>
                <a:gd name="connsiteX1" fmla="*/ 2852 w 271112"/>
                <a:gd name="connsiteY1" fmla="*/ 177218 h 180080"/>
                <a:gd name="connsiteX2" fmla="*/ 325 w 271112"/>
                <a:gd name="connsiteY2" fmla="*/ 167807 h 180080"/>
                <a:gd name="connsiteX3" fmla="*/ 14822 w 271112"/>
                <a:gd name="connsiteY3" fmla="*/ 113747 h 180080"/>
                <a:gd name="connsiteX4" fmla="*/ 21705 w 271112"/>
                <a:gd name="connsiteY4" fmla="*/ 106864 h 180080"/>
                <a:gd name="connsiteX5" fmla="*/ 31116 w 271112"/>
                <a:gd name="connsiteY5" fmla="*/ 109392 h 180080"/>
                <a:gd name="connsiteX6" fmla="*/ 70709 w 271112"/>
                <a:gd name="connsiteY6" fmla="*/ 148954 h 180080"/>
                <a:gd name="connsiteX7" fmla="*/ 73237 w 271112"/>
                <a:gd name="connsiteY7" fmla="*/ 158365 h 180080"/>
                <a:gd name="connsiteX8" fmla="*/ 66354 w 271112"/>
                <a:gd name="connsiteY8" fmla="*/ 165248 h 180080"/>
                <a:gd name="connsiteX9" fmla="*/ 12264 w 271112"/>
                <a:gd name="connsiteY9" fmla="*/ 179746 h 180080"/>
                <a:gd name="connsiteX10" fmla="*/ 9736 w 271112"/>
                <a:gd name="connsiteY10" fmla="*/ 180081 h 180080"/>
                <a:gd name="connsiteX11" fmla="*/ 29289 w 271112"/>
                <a:gd name="connsiteY11" fmla="*/ 135097 h 180080"/>
                <a:gd name="connsiteX12" fmla="*/ 23532 w 271112"/>
                <a:gd name="connsiteY12" fmla="*/ 156538 h 180080"/>
                <a:gd name="connsiteX13" fmla="*/ 45004 w 271112"/>
                <a:gd name="connsiteY13" fmla="*/ 150782 h 180080"/>
                <a:gd name="connsiteX14" fmla="*/ 29289 w 271112"/>
                <a:gd name="connsiteY14" fmla="*/ 135097 h 180080"/>
                <a:gd name="connsiteX15" fmla="*/ 165216 w 271112"/>
                <a:gd name="connsiteY15" fmla="*/ 57129 h 180080"/>
                <a:gd name="connsiteX16" fmla="*/ 158272 w 271112"/>
                <a:gd name="connsiteY16" fmla="*/ 54205 h 180080"/>
                <a:gd name="connsiteX17" fmla="*/ 121328 w 271112"/>
                <a:gd name="connsiteY17" fmla="*/ 16591 h 180080"/>
                <a:gd name="connsiteX18" fmla="*/ 121450 w 271112"/>
                <a:gd name="connsiteY18" fmla="*/ 2795 h 180080"/>
                <a:gd name="connsiteX19" fmla="*/ 135247 w 271112"/>
                <a:gd name="connsiteY19" fmla="*/ 2917 h 180080"/>
                <a:gd name="connsiteX20" fmla="*/ 172160 w 271112"/>
                <a:gd name="connsiteY20" fmla="*/ 40561 h 180080"/>
                <a:gd name="connsiteX21" fmla="*/ 172038 w 271112"/>
                <a:gd name="connsiteY21" fmla="*/ 54357 h 180080"/>
                <a:gd name="connsiteX22" fmla="*/ 165216 w 271112"/>
                <a:gd name="connsiteY22" fmla="*/ 57129 h 180080"/>
                <a:gd name="connsiteX23" fmla="*/ 261367 w 271112"/>
                <a:gd name="connsiteY23" fmla="*/ 177157 h 180080"/>
                <a:gd name="connsiteX24" fmla="*/ 102750 w 271112"/>
                <a:gd name="connsiteY24" fmla="*/ 177157 h 180080"/>
                <a:gd name="connsiteX25" fmla="*/ 93004 w 271112"/>
                <a:gd name="connsiteY25" fmla="*/ 167411 h 180080"/>
                <a:gd name="connsiteX26" fmla="*/ 102750 w 271112"/>
                <a:gd name="connsiteY26" fmla="*/ 157665 h 180080"/>
                <a:gd name="connsiteX27" fmla="*/ 261367 w 271112"/>
                <a:gd name="connsiteY27" fmla="*/ 157665 h 180080"/>
                <a:gd name="connsiteX28" fmla="*/ 271113 w 271112"/>
                <a:gd name="connsiteY28" fmla="*/ 167411 h 180080"/>
                <a:gd name="connsiteX29" fmla="*/ 261367 w 271112"/>
                <a:gd name="connsiteY29" fmla="*/ 177157 h 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1112" h="180080">
                  <a:moveTo>
                    <a:pt x="9736" y="180081"/>
                  </a:moveTo>
                  <a:cubicBezTo>
                    <a:pt x="7177" y="180081"/>
                    <a:pt x="4680" y="179076"/>
                    <a:pt x="2852" y="177218"/>
                  </a:cubicBezTo>
                  <a:cubicBezTo>
                    <a:pt x="386" y="174751"/>
                    <a:pt x="-559" y="171157"/>
                    <a:pt x="325" y="167807"/>
                  </a:cubicBezTo>
                  <a:lnTo>
                    <a:pt x="14822" y="113747"/>
                  </a:lnTo>
                  <a:cubicBezTo>
                    <a:pt x="15736" y="110397"/>
                    <a:pt x="18355" y="107747"/>
                    <a:pt x="21705" y="106864"/>
                  </a:cubicBezTo>
                  <a:cubicBezTo>
                    <a:pt x="25055" y="105950"/>
                    <a:pt x="28649" y="106925"/>
                    <a:pt x="31116" y="109392"/>
                  </a:cubicBezTo>
                  <a:lnTo>
                    <a:pt x="70709" y="148954"/>
                  </a:lnTo>
                  <a:cubicBezTo>
                    <a:pt x="73176" y="151421"/>
                    <a:pt x="74121" y="155015"/>
                    <a:pt x="73237" y="158365"/>
                  </a:cubicBezTo>
                  <a:cubicBezTo>
                    <a:pt x="72324" y="161715"/>
                    <a:pt x="69704" y="164365"/>
                    <a:pt x="66354" y="165248"/>
                  </a:cubicBezTo>
                  <a:lnTo>
                    <a:pt x="12264" y="179746"/>
                  </a:lnTo>
                  <a:cubicBezTo>
                    <a:pt x="11411" y="179959"/>
                    <a:pt x="10588" y="180081"/>
                    <a:pt x="9736" y="180081"/>
                  </a:cubicBezTo>
                  <a:close/>
                  <a:moveTo>
                    <a:pt x="29289" y="135097"/>
                  </a:moveTo>
                  <a:lnTo>
                    <a:pt x="23532" y="156538"/>
                  </a:lnTo>
                  <a:lnTo>
                    <a:pt x="45004" y="150782"/>
                  </a:lnTo>
                  <a:lnTo>
                    <a:pt x="29289" y="135097"/>
                  </a:lnTo>
                  <a:close/>
                  <a:moveTo>
                    <a:pt x="165216" y="57129"/>
                  </a:moveTo>
                  <a:cubicBezTo>
                    <a:pt x="162688" y="57129"/>
                    <a:pt x="160160" y="56154"/>
                    <a:pt x="158272" y="54205"/>
                  </a:cubicBezTo>
                  <a:lnTo>
                    <a:pt x="121328" y="16591"/>
                  </a:lnTo>
                  <a:cubicBezTo>
                    <a:pt x="117551" y="12754"/>
                    <a:pt x="117612" y="6571"/>
                    <a:pt x="121450" y="2795"/>
                  </a:cubicBezTo>
                  <a:cubicBezTo>
                    <a:pt x="125287" y="-982"/>
                    <a:pt x="131470" y="-921"/>
                    <a:pt x="135247" y="2917"/>
                  </a:cubicBezTo>
                  <a:lnTo>
                    <a:pt x="172160" y="40561"/>
                  </a:lnTo>
                  <a:cubicBezTo>
                    <a:pt x="175936" y="44398"/>
                    <a:pt x="175876" y="50581"/>
                    <a:pt x="172038" y="54357"/>
                  </a:cubicBezTo>
                  <a:cubicBezTo>
                    <a:pt x="170150" y="56185"/>
                    <a:pt x="167683" y="57129"/>
                    <a:pt x="165216" y="57129"/>
                  </a:cubicBezTo>
                  <a:close/>
                  <a:moveTo>
                    <a:pt x="261367" y="177157"/>
                  </a:moveTo>
                  <a:lnTo>
                    <a:pt x="102750" y="177157"/>
                  </a:lnTo>
                  <a:cubicBezTo>
                    <a:pt x="97359" y="177157"/>
                    <a:pt x="93004" y="172802"/>
                    <a:pt x="93004" y="167411"/>
                  </a:cubicBezTo>
                  <a:cubicBezTo>
                    <a:pt x="93004" y="162020"/>
                    <a:pt x="97359" y="157665"/>
                    <a:pt x="102750" y="157665"/>
                  </a:cubicBezTo>
                  <a:lnTo>
                    <a:pt x="261367" y="157665"/>
                  </a:lnTo>
                  <a:cubicBezTo>
                    <a:pt x="266758" y="157665"/>
                    <a:pt x="271113" y="162020"/>
                    <a:pt x="271113" y="167411"/>
                  </a:cubicBezTo>
                  <a:cubicBezTo>
                    <a:pt x="271113" y="172802"/>
                    <a:pt x="266758" y="177157"/>
                    <a:pt x="261367" y="177157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3085862" y="4349214"/>
              <a:ext cx="117957" cy="19492"/>
            </a:xfrm>
            <a:custGeom>
              <a:avLst/>
              <a:gdLst>
                <a:gd name="connsiteX0" fmla="*/ 108212 w 117957"/>
                <a:gd name="connsiteY0" fmla="*/ 19492 h 19492"/>
                <a:gd name="connsiteX1" fmla="*/ 9746 w 117957"/>
                <a:gd name="connsiteY1" fmla="*/ 19492 h 19492"/>
                <a:gd name="connsiteX2" fmla="*/ 0 w 117957"/>
                <a:gd name="connsiteY2" fmla="*/ 9746 h 19492"/>
                <a:gd name="connsiteX3" fmla="*/ 9746 w 117957"/>
                <a:gd name="connsiteY3" fmla="*/ 0 h 19492"/>
                <a:gd name="connsiteX4" fmla="*/ 108212 w 117957"/>
                <a:gd name="connsiteY4" fmla="*/ 0 h 19492"/>
                <a:gd name="connsiteX5" fmla="*/ 117958 w 117957"/>
                <a:gd name="connsiteY5" fmla="*/ 9746 h 19492"/>
                <a:gd name="connsiteX6" fmla="*/ 108212 w 117957"/>
                <a:gd name="connsiteY6" fmla="*/ 19492 h 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57" h="19492">
                  <a:moveTo>
                    <a:pt x="108212" y="19492"/>
                  </a:moveTo>
                  <a:lnTo>
                    <a:pt x="9746" y="19492"/>
                  </a:lnTo>
                  <a:cubicBezTo>
                    <a:pt x="4355" y="19492"/>
                    <a:pt x="0" y="15137"/>
                    <a:pt x="0" y="9746"/>
                  </a:cubicBezTo>
                  <a:cubicBezTo>
                    <a:pt x="0" y="4355"/>
                    <a:pt x="4355" y="0"/>
                    <a:pt x="9746" y="0"/>
                  </a:cubicBezTo>
                  <a:lnTo>
                    <a:pt x="108212" y="0"/>
                  </a:lnTo>
                  <a:cubicBezTo>
                    <a:pt x="113603" y="0"/>
                    <a:pt x="117958" y="4355"/>
                    <a:pt x="117958" y="9746"/>
                  </a:cubicBezTo>
                  <a:cubicBezTo>
                    <a:pt x="117958" y="15137"/>
                    <a:pt x="113603" y="19492"/>
                    <a:pt x="108212" y="1949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3124237" y="4308555"/>
              <a:ext cx="79278" cy="19492"/>
            </a:xfrm>
            <a:custGeom>
              <a:avLst/>
              <a:gdLst>
                <a:gd name="connsiteX0" fmla="*/ 69532 w 79278"/>
                <a:gd name="connsiteY0" fmla="*/ 19492 h 19492"/>
                <a:gd name="connsiteX1" fmla="*/ 9746 w 79278"/>
                <a:gd name="connsiteY1" fmla="*/ 19492 h 19492"/>
                <a:gd name="connsiteX2" fmla="*/ 0 w 79278"/>
                <a:gd name="connsiteY2" fmla="*/ 9746 h 19492"/>
                <a:gd name="connsiteX3" fmla="*/ 9746 w 79278"/>
                <a:gd name="connsiteY3" fmla="*/ 0 h 19492"/>
                <a:gd name="connsiteX4" fmla="*/ 69532 w 79278"/>
                <a:gd name="connsiteY4" fmla="*/ 0 h 19492"/>
                <a:gd name="connsiteX5" fmla="*/ 79278 w 79278"/>
                <a:gd name="connsiteY5" fmla="*/ 9746 h 19492"/>
                <a:gd name="connsiteX6" fmla="*/ 69532 w 79278"/>
                <a:gd name="connsiteY6" fmla="*/ 19492 h 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78" h="19492">
                  <a:moveTo>
                    <a:pt x="69532" y="19492"/>
                  </a:moveTo>
                  <a:lnTo>
                    <a:pt x="9746" y="19492"/>
                  </a:lnTo>
                  <a:cubicBezTo>
                    <a:pt x="4355" y="19492"/>
                    <a:pt x="0" y="15137"/>
                    <a:pt x="0" y="9746"/>
                  </a:cubicBezTo>
                  <a:cubicBezTo>
                    <a:pt x="0" y="4355"/>
                    <a:pt x="4355" y="0"/>
                    <a:pt x="9746" y="0"/>
                  </a:cubicBezTo>
                  <a:lnTo>
                    <a:pt x="69532" y="0"/>
                  </a:lnTo>
                  <a:cubicBezTo>
                    <a:pt x="74923" y="0"/>
                    <a:pt x="79278" y="4355"/>
                    <a:pt x="79278" y="9746"/>
                  </a:cubicBezTo>
                  <a:cubicBezTo>
                    <a:pt x="79278" y="15137"/>
                    <a:pt x="74923" y="19492"/>
                    <a:pt x="69532" y="1949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图形 23"/>
          <p:cNvGrpSpPr/>
          <p:nvPr/>
        </p:nvGrpSpPr>
        <p:grpSpPr>
          <a:xfrm>
            <a:off x="9170076" y="3081343"/>
            <a:ext cx="335874" cy="335874"/>
            <a:chOff x="3716296" y="3112294"/>
            <a:chExt cx="265056" cy="265056"/>
          </a:xfrm>
        </p:grpSpPr>
        <p:sp>
          <p:nvSpPr>
            <p:cNvPr id="36" name="任意多边形: 形状 35"/>
            <p:cNvSpPr/>
            <p:nvPr/>
          </p:nvSpPr>
          <p:spPr>
            <a:xfrm>
              <a:off x="3742525" y="3131621"/>
              <a:ext cx="171182" cy="226401"/>
            </a:xfrm>
            <a:custGeom>
              <a:avLst/>
              <a:gdLst>
                <a:gd name="connsiteX0" fmla="*/ 162899 w 171182"/>
                <a:gd name="connsiteY0" fmla="*/ 115962 h 226401"/>
                <a:gd name="connsiteX1" fmla="*/ 154616 w 171182"/>
                <a:gd name="connsiteY1" fmla="*/ 124245 h 226401"/>
                <a:gd name="connsiteX2" fmla="*/ 154616 w 171182"/>
                <a:gd name="connsiteY2" fmla="*/ 196031 h 226401"/>
                <a:gd name="connsiteX3" fmla="*/ 140811 w 171182"/>
                <a:gd name="connsiteY3" fmla="*/ 209836 h 226401"/>
                <a:gd name="connsiteX4" fmla="*/ 30371 w 171182"/>
                <a:gd name="connsiteY4" fmla="*/ 209836 h 226401"/>
                <a:gd name="connsiteX5" fmla="*/ 16566 w 171182"/>
                <a:gd name="connsiteY5" fmla="*/ 196031 h 226401"/>
                <a:gd name="connsiteX6" fmla="*/ 16566 w 171182"/>
                <a:gd name="connsiteY6" fmla="*/ 30371 h 226401"/>
                <a:gd name="connsiteX7" fmla="*/ 30371 w 171182"/>
                <a:gd name="connsiteY7" fmla="*/ 16566 h 226401"/>
                <a:gd name="connsiteX8" fmla="*/ 140811 w 171182"/>
                <a:gd name="connsiteY8" fmla="*/ 16566 h 226401"/>
                <a:gd name="connsiteX9" fmla="*/ 154616 w 171182"/>
                <a:gd name="connsiteY9" fmla="*/ 30371 h 226401"/>
                <a:gd name="connsiteX10" fmla="*/ 154616 w 171182"/>
                <a:gd name="connsiteY10" fmla="*/ 44176 h 226401"/>
                <a:gd name="connsiteX11" fmla="*/ 162899 w 171182"/>
                <a:gd name="connsiteY11" fmla="*/ 52459 h 226401"/>
                <a:gd name="connsiteX12" fmla="*/ 171182 w 171182"/>
                <a:gd name="connsiteY12" fmla="*/ 44176 h 226401"/>
                <a:gd name="connsiteX13" fmla="*/ 171182 w 171182"/>
                <a:gd name="connsiteY13" fmla="*/ 30371 h 226401"/>
                <a:gd name="connsiteX14" fmla="*/ 140811 w 171182"/>
                <a:gd name="connsiteY14" fmla="*/ 0 h 226401"/>
                <a:gd name="connsiteX15" fmla="*/ 30371 w 171182"/>
                <a:gd name="connsiteY15" fmla="*/ 0 h 226401"/>
                <a:gd name="connsiteX16" fmla="*/ 0 w 171182"/>
                <a:gd name="connsiteY16" fmla="*/ 30371 h 226401"/>
                <a:gd name="connsiteX17" fmla="*/ 0 w 171182"/>
                <a:gd name="connsiteY17" fmla="*/ 196031 h 226401"/>
                <a:gd name="connsiteX18" fmla="*/ 30371 w 171182"/>
                <a:gd name="connsiteY18" fmla="*/ 226402 h 226401"/>
                <a:gd name="connsiteX19" fmla="*/ 140811 w 171182"/>
                <a:gd name="connsiteY19" fmla="*/ 226402 h 226401"/>
                <a:gd name="connsiteX20" fmla="*/ 171182 w 171182"/>
                <a:gd name="connsiteY20" fmla="*/ 196031 h 226401"/>
                <a:gd name="connsiteX21" fmla="*/ 171182 w 171182"/>
                <a:gd name="connsiteY21" fmla="*/ 124245 h 226401"/>
                <a:gd name="connsiteX22" fmla="*/ 162899 w 171182"/>
                <a:gd name="connsiteY22" fmla="*/ 115962 h 22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182" h="226401">
                  <a:moveTo>
                    <a:pt x="162899" y="115962"/>
                  </a:moveTo>
                  <a:cubicBezTo>
                    <a:pt x="158325" y="115962"/>
                    <a:pt x="154616" y="119671"/>
                    <a:pt x="154616" y="124245"/>
                  </a:cubicBezTo>
                  <a:lnTo>
                    <a:pt x="154616" y="196031"/>
                  </a:lnTo>
                  <a:cubicBezTo>
                    <a:pt x="154616" y="203646"/>
                    <a:pt x="148421" y="209836"/>
                    <a:pt x="140811" y="209836"/>
                  </a:cubicBezTo>
                  <a:lnTo>
                    <a:pt x="30371" y="209836"/>
                  </a:lnTo>
                  <a:cubicBezTo>
                    <a:pt x="22751" y="209827"/>
                    <a:pt x="16575" y="203652"/>
                    <a:pt x="16566" y="196031"/>
                  </a:cubicBezTo>
                  <a:lnTo>
                    <a:pt x="16566" y="30371"/>
                  </a:lnTo>
                  <a:cubicBezTo>
                    <a:pt x="16566" y="22756"/>
                    <a:pt x="22762" y="16566"/>
                    <a:pt x="30371" y="16566"/>
                  </a:cubicBezTo>
                  <a:lnTo>
                    <a:pt x="140811" y="16566"/>
                  </a:lnTo>
                  <a:cubicBezTo>
                    <a:pt x="148421" y="16566"/>
                    <a:pt x="154616" y="22756"/>
                    <a:pt x="154616" y="30371"/>
                  </a:cubicBezTo>
                  <a:lnTo>
                    <a:pt x="154616" y="44176"/>
                  </a:lnTo>
                  <a:cubicBezTo>
                    <a:pt x="154616" y="48750"/>
                    <a:pt x="158325" y="52459"/>
                    <a:pt x="162899" y="52459"/>
                  </a:cubicBezTo>
                  <a:cubicBezTo>
                    <a:pt x="167474" y="52459"/>
                    <a:pt x="171182" y="48750"/>
                    <a:pt x="171182" y="44176"/>
                  </a:cubicBezTo>
                  <a:lnTo>
                    <a:pt x="171182" y="30371"/>
                  </a:lnTo>
                  <a:cubicBezTo>
                    <a:pt x="171182" y="13628"/>
                    <a:pt x="157559" y="0"/>
                    <a:pt x="140811" y="0"/>
                  </a:cubicBezTo>
                  <a:lnTo>
                    <a:pt x="30371" y="0"/>
                  </a:lnTo>
                  <a:cubicBezTo>
                    <a:pt x="13605" y="18"/>
                    <a:pt x="18" y="13605"/>
                    <a:pt x="0" y="30371"/>
                  </a:cubicBezTo>
                  <a:lnTo>
                    <a:pt x="0" y="196031"/>
                  </a:lnTo>
                  <a:cubicBezTo>
                    <a:pt x="0" y="212774"/>
                    <a:pt x="13623" y="226402"/>
                    <a:pt x="30371" y="226402"/>
                  </a:cubicBezTo>
                  <a:lnTo>
                    <a:pt x="140811" y="226402"/>
                  </a:lnTo>
                  <a:cubicBezTo>
                    <a:pt x="157559" y="226402"/>
                    <a:pt x="171182" y="212774"/>
                    <a:pt x="171182" y="196031"/>
                  </a:cubicBezTo>
                  <a:lnTo>
                    <a:pt x="171182" y="124245"/>
                  </a:lnTo>
                  <a:cubicBezTo>
                    <a:pt x="171182" y="119671"/>
                    <a:pt x="167474" y="115962"/>
                    <a:pt x="162899" y="11596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3789462" y="3161989"/>
              <a:ext cx="165660" cy="93876"/>
            </a:xfrm>
            <a:custGeom>
              <a:avLst/>
              <a:gdLst>
                <a:gd name="connsiteX0" fmla="*/ 52459 w 165660"/>
                <a:gd name="connsiteY0" fmla="*/ 33135 h 93876"/>
                <a:gd name="connsiteX1" fmla="*/ 8283 w 165660"/>
                <a:gd name="connsiteY1" fmla="*/ 33135 h 93876"/>
                <a:gd name="connsiteX2" fmla="*/ 0 w 165660"/>
                <a:gd name="connsiteY2" fmla="*/ 41418 h 93876"/>
                <a:gd name="connsiteX3" fmla="*/ 8283 w 165660"/>
                <a:gd name="connsiteY3" fmla="*/ 49701 h 93876"/>
                <a:gd name="connsiteX4" fmla="*/ 52459 w 165660"/>
                <a:gd name="connsiteY4" fmla="*/ 49701 h 93876"/>
                <a:gd name="connsiteX5" fmla="*/ 60742 w 165660"/>
                <a:gd name="connsiteY5" fmla="*/ 41418 h 93876"/>
                <a:gd name="connsiteX6" fmla="*/ 52459 w 165660"/>
                <a:gd name="connsiteY6" fmla="*/ 33135 h 93876"/>
                <a:gd name="connsiteX7" fmla="*/ 52459 w 165660"/>
                <a:gd name="connsiteY7" fmla="*/ 77311 h 93876"/>
                <a:gd name="connsiteX8" fmla="*/ 8283 w 165660"/>
                <a:gd name="connsiteY8" fmla="*/ 77311 h 93876"/>
                <a:gd name="connsiteX9" fmla="*/ 0 w 165660"/>
                <a:gd name="connsiteY9" fmla="*/ 85594 h 93876"/>
                <a:gd name="connsiteX10" fmla="*/ 8283 w 165660"/>
                <a:gd name="connsiteY10" fmla="*/ 93877 h 93876"/>
                <a:gd name="connsiteX11" fmla="*/ 52459 w 165660"/>
                <a:gd name="connsiteY11" fmla="*/ 93877 h 93876"/>
                <a:gd name="connsiteX12" fmla="*/ 60742 w 165660"/>
                <a:gd name="connsiteY12" fmla="*/ 85594 h 93876"/>
                <a:gd name="connsiteX13" fmla="*/ 52459 w 165660"/>
                <a:gd name="connsiteY13" fmla="*/ 77311 h 93876"/>
                <a:gd name="connsiteX14" fmla="*/ 162551 w 165660"/>
                <a:gd name="connsiteY14" fmla="*/ 1819 h 93876"/>
                <a:gd name="connsiteX15" fmla="*/ 150915 w 165660"/>
                <a:gd name="connsiteY15" fmla="*/ 3100 h 93876"/>
                <a:gd name="connsiteX16" fmla="*/ 150911 w 165660"/>
                <a:gd name="connsiteY16" fmla="*/ 3106 h 93876"/>
                <a:gd name="connsiteX17" fmla="*/ 111478 w 165660"/>
                <a:gd name="connsiteY17" fmla="*/ 52401 h 93876"/>
                <a:gd name="connsiteX18" fmla="*/ 84663 w 165660"/>
                <a:gd name="connsiteY18" fmla="*/ 34526 h 93876"/>
                <a:gd name="connsiteX19" fmla="*/ 73203 w 165660"/>
                <a:gd name="connsiteY19" fmla="*/ 36950 h 93876"/>
                <a:gd name="connsiteX20" fmla="*/ 75475 w 165660"/>
                <a:gd name="connsiteY20" fmla="*/ 48309 h 93876"/>
                <a:gd name="connsiteX21" fmla="*/ 108607 w 165660"/>
                <a:gd name="connsiteY21" fmla="*/ 70397 h 93876"/>
                <a:gd name="connsiteX22" fmla="*/ 119667 w 165660"/>
                <a:gd name="connsiteY22" fmla="*/ 68685 h 93876"/>
                <a:gd name="connsiteX23" fmla="*/ 163843 w 165660"/>
                <a:gd name="connsiteY23" fmla="*/ 13465 h 93876"/>
                <a:gd name="connsiteX24" fmla="*/ 162555 w 165660"/>
                <a:gd name="connsiteY24" fmla="*/ 1822 h 93876"/>
                <a:gd name="connsiteX25" fmla="*/ 162551 w 165660"/>
                <a:gd name="connsiteY25" fmla="*/ 1819 h 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5660" h="93876">
                  <a:moveTo>
                    <a:pt x="52459" y="33135"/>
                  </a:moveTo>
                  <a:lnTo>
                    <a:pt x="8283" y="33135"/>
                  </a:lnTo>
                  <a:cubicBezTo>
                    <a:pt x="3708" y="33135"/>
                    <a:pt x="0" y="36843"/>
                    <a:pt x="0" y="41418"/>
                  </a:cubicBezTo>
                  <a:cubicBezTo>
                    <a:pt x="0" y="45992"/>
                    <a:pt x="3708" y="49701"/>
                    <a:pt x="8283" y="49701"/>
                  </a:cubicBezTo>
                  <a:lnTo>
                    <a:pt x="52459" y="49701"/>
                  </a:lnTo>
                  <a:cubicBezTo>
                    <a:pt x="57033" y="49701"/>
                    <a:pt x="60742" y="45992"/>
                    <a:pt x="60742" y="41418"/>
                  </a:cubicBezTo>
                  <a:cubicBezTo>
                    <a:pt x="60742" y="36843"/>
                    <a:pt x="57034" y="33135"/>
                    <a:pt x="52459" y="33135"/>
                  </a:cubicBezTo>
                  <a:close/>
                  <a:moveTo>
                    <a:pt x="52459" y="77311"/>
                  </a:moveTo>
                  <a:lnTo>
                    <a:pt x="8283" y="77311"/>
                  </a:lnTo>
                  <a:cubicBezTo>
                    <a:pt x="3708" y="77311"/>
                    <a:pt x="0" y="81019"/>
                    <a:pt x="0" y="85594"/>
                  </a:cubicBezTo>
                  <a:cubicBezTo>
                    <a:pt x="0" y="90168"/>
                    <a:pt x="3708" y="93877"/>
                    <a:pt x="8283" y="93877"/>
                  </a:cubicBezTo>
                  <a:lnTo>
                    <a:pt x="52459" y="93877"/>
                  </a:lnTo>
                  <a:cubicBezTo>
                    <a:pt x="57033" y="93877"/>
                    <a:pt x="60742" y="90168"/>
                    <a:pt x="60742" y="85594"/>
                  </a:cubicBezTo>
                  <a:cubicBezTo>
                    <a:pt x="60742" y="81019"/>
                    <a:pt x="57034" y="77311"/>
                    <a:pt x="52459" y="77311"/>
                  </a:cubicBezTo>
                  <a:close/>
                  <a:moveTo>
                    <a:pt x="162551" y="1819"/>
                  </a:moveTo>
                  <a:cubicBezTo>
                    <a:pt x="158984" y="-1040"/>
                    <a:pt x="153775" y="-467"/>
                    <a:pt x="150915" y="3100"/>
                  </a:cubicBezTo>
                  <a:cubicBezTo>
                    <a:pt x="150914" y="3102"/>
                    <a:pt x="150912" y="3104"/>
                    <a:pt x="150911" y="3106"/>
                  </a:cubicBezTo>
                  <a:lnTo>
                    <a:pt x="111478" y="52401"/>
                  </a:lnTo>
                  <a:lnTo>
                    <a:pt x="84663" y="34526"/>
                  </a:lnTo>
                  <a:cubicBezTo>
                    <a:pt x="80829" y="32031"/>
                    <a:pt x="75698" y="33116"/>
                    <a:pt x="73203" y="36950"/>
                  </a:cubicBezTo>
                  <a:cubicBezTo>
                    <a:pt x="70746" y="40724"/>
                    <a:pt x="71755" y="45770"/>
                    <a:pt x="75475" y="48309"/>
                  </a:cubicBezTo>
                  <a:lnTo>
                    <a:pt x="108607" y="70397"/>
                  </a:lnTo>
                  <a:cubicBezTo>
                    <a:pt x="112178" y="72786"/>
                    <a:pt x="116985" y="72042"/>
                    <a:pt x="119667" y="68685"/>
                  </a:cubicBezTo>
                  <a:lnTo>
                    <a:pt x="163843" y="13465"/>
                  </a:lnTo>
                  <a:cubicBezTo>
                    <a:pt x="166703" y="9894"/>
                    <a:pt x="166126" y="4682"/>
                    <a:pt x="162555" y="1822"/>
                  </a:cubicBezTo>
                  <a:cubicBezTo>
                    <a:pt x="162554" y="1821"/>
                    <a:pt x="162552" y="1821"/>
                    <a:pt x="162551" y="1819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615594" y="4660710"/>
            <a:ext cx="253730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一个政党的初心和使命，诠释着这个党“是什么、干什么”，“从哪里来、到哪里去”，是根本性、方向性的大问题</a:t>
            </a:r>
          </a:p>
        </p:txBody>
      </p:sp>
      <p:sp>
        <p:nvSpPr>
          <p:cNvPr id="39" name="矩形 38"/>
          <p:cNvSpPr/>
          <p:nvPr/>
        </p:nvSpPr>
        <p:spPr>
          <a:xfrm>
            <a:off x="4594311" y="4378496"/>
            <a:ext cx="300605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党的十九大报告郑重宣示，中国共产党人的初心和使命，是为中国人民谋幸福，为中华民族谋复兴</a:t>
            </a:r>
          </a:p>
        </p:txBody>
      </p:sp>
      <p:sp>
        <p:nvSpPr>
          <p:cNvPr id="40" name="矩形 39"/>
          <p:cNvSpPr/>
          <p:nvPr/>
        </p:nvSpPr>
        <p:spPr>
          <a:xfrm>
            <a:off x="8113718" y="4660710"/>
            <a:ext cx="239610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这是贯穿我们党近百年奋斗历史的重大主题，也是一代又一代共产党人矢志不渝的奋斗目标</a:t>
            </a:r>
          </a:p>
        </p:txBody>
      </p:sp>
      <p:sp>
        <p:nvSpPr>
          <p:cNvPr id="41" name="图形 28"/>
          <p:cNvSpPr/>
          <p:nvPr/>
        </p:nvSpPr>
        <p:spPr>
          <a:xfrm>
            <a:off x="2608857" y="3637054"/>
            <a:ext cx="234356" cy="234346"/>
          </a:xfrm>
          <a:custGeom>
            <a:avLst/>
            <a:gdLst>
              <a:gd name="connsiteX0" fmla="*/ 183243 w 366221"/>
              <a:gd name="connsiteY0" fmla="*/ 62 h 366209"/>
              <a:gd name="connsiteX1" fmla="*/ 285963 w 366221"/>
              <a:gd name="connsiteY1" fmla="*/ 240531 h 366209"/>
              <a:gd name="connsiteX2" fmla="*/ 166087 w 366221"/>
              <a:gd name="connsiteY2" fmla="*/ 120107 h 366209"/>
              <a:gd name="connsiteX3" fmla="*/ 211849 w 366221"/>
              <a:gd name="connsiteY3" fmla="*/ 74191 h 366209"/>
              <a:gd name="connsiteX4" fmla="*/ 183229 w 366221"/>
              <a:gd name="connsiteY4" fmla="*/ 45711 h 366209"/>
              <a:gd name="connsiteX5" fmla="*/ 125411 w 366221"/>
              <a:gd name="connsiteY5" fmla="*/ 57655 h 366209"/>
              <a:gd name="connsiteX6" fmla="*/ 34296 w 366221"/>
              <a:gd name="connsiteY6" fmla="*/ 148812 h 366209"/>
              <a:gd name="connsiteX7" fmla="*/ 85903 w 366221"/>
              <a:gd name="connsiteY7" fmla="*/ 200221 h 366209"/>
              <a:gd name="connsiteX8" fmla="*/ 120298 w 366221"/>
              <a:gd name="connsiteY8" fmla="*/ 165953 h 366209"/>
              <a:gd name="connsiteX9" fmla="*/ 240131 w 366221"/>
              <a:gd name="connsiteY9" fmla="*/ 286180 h 366209"/>
              <a:gd name="connsiteX10" fmla="*/ 40212 w 366221"/>
              <a:gd name="connsiteY10" fmla="*/ 245926 h 366209"/>
              <a:gd name="connsiteX11" fmla="*/ 11141 w 366221"/>
              <a:gd name="connsiteY11" fmla="*/ 274884 h 366209"/>
              <a:gd name="connsiteX12" fmla="*/ 36212 w 366221"/>
              <a:gd name="connsiteY12" fmla="*/ 307040 h 366209"/>
              <a:gd name="connsiteX13" fmla="*/ 32874 w 366221"/>
              <a:gd name="connsiteY13" fmla="*/ 310096 h 366209"/>
              <a:gd name="connsiteX14" fmla="*/ 27944 w 366221"/>
              <a:gd name="connsiteY14" fmla="*/ 309251 h 366209"/>
              <a:gd name="connsiteX15" fmla="*/ 0 w 366221"/>
              <a:gd name="connsiteY15" fmla="*/ 338167 h 366209"/>
              <a:gd name="connsiteX16" fmla="*/ 28071 w 366221"/>
              <a:gd name="connsiteY16" fmla="*/ 366210 h 366209"/>
              <a:gd name="connsiteX17" fmla="*/ 56762 w 366221"/>
              <a:gd name="connsiteY17" fmla="*/ 338040 h 366209"/>
              <a:gd name="connsiteX18" fmla="*/ 56057 w 366221"/>
              <a:gd name="connsiteY18" fmla="*/ 332899 h 366209"/>
              <a:gd name="connsiteX19" fmla="*/ 60508 w 366221"/>
              <a:gd name="connsiteY19" fmla="*/ 328505 h 366209"/>
              <a:gd name="connsiteX20" fmla="*/ 286399 w 366221"/>
              <a:gd name="connsiteY20" fmla="*/ 332153 h 366209"/>
              <a:gd name="connsiteX21" fmla="*/ 319991 w 366221"/>
              <a:gd name="connsiteY21" fmla="*/ 365858 h 366209"/>
              <a:gd name="connsiteX22" fmla="*/ 365964 w 366221"/>
              <a:gd name="connsiteY22" fmla="*/ 320505 h 366209"/>
              <a:gd name="connsiteX23" fmla="*/ 332161 w 366221"/>
              <a:gd name="connsiteY23" fmla="*/ 286349 h 366209"/>
              <a:gd name="connsiteX24" fmla="*/ 183257 w 366221"/>
              <a:gd name="connsiteY24" fmla="*/ 62 h 36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6221" h="366209">
                <a:moveTo>
                  <a:pt x="183243" y="62"/>
                </a:moveTo>
                <a:cubicBezTo>
                  <a:pt x="277737" y="35500"/>
                  <a:pt x="335076" y="148755"/>
                  <a:pt x="285963" y="240531"/>
                </a:cubicBezTo>
                <a:lnTo>
                  <a:pt x="166087" y="120107"/>
                </a:lnTo>
                <a:lnTo>
                  <a:pt x="211849" y="74191"/>
                </a:lnTo>
                <a:lnTo>
                  <a:pt x="183229" y="45711"/>
                </a:lnTo>
                <a:cubicBezTo>
                  <a:pt x="167440" y="61176"/>
                  <a:pt x="142340" y="64472"/>
                  <a:pt x="125411" y="57655"/>
                </a:cubicBezTo>
                <a:lnTo>
                  <a:pt x="34296" y="148812"/>
                </a:lnTo>
                <a:lnTo>
                  <a:pt x="85903" y="200221"/>
                </a:lnTo>
                <a:lnTo>
                  <a:pt x="120298" y="165953"/>
                </a:lnTo>
                <a:lnTo>
                  <a:pt x="240131" y="286180"/>
                </a:lnTo>
                <a:cubicBezTo>
                  <a:pt x="181482" y="318392"/>
                  <a:pt x="100199" y="308237"/>
                  <a:pt x="40212" y="245926"/>
                </a:cubicBezTo>
                <a:lnTo>
                  <a:pt x="11141" y="274884"/>
                </a:lnTo>
                <a:cubicBezTo>
                  <a:pt x="19845" y="286941"/>
                  <a:pt x="27141" y="297870"/>
                  <a:pt x="36212" y="307040"/>
                </a:cubicBezTo>
                <a:cubicBezTo>
                  <a:pt x="35409" y="307997"/>
                  <a:pt x="32930" y="310040"/>
                  <a:pt x="32874" y="310096"/>
                </a:cubicBezTo>
                <a:cubicBezTo>
                  <a:pt x="31353" y="309842"/>
                  <a:pt x="29550" y="309251"/>
                  <a:pt x="27944" y="309251"/>
                </a:cubicBezTo>
                <a:cubicBezTo>
                  <a:pt x="12479" y="309251"/>
                  <a:pt x="0" y="322702"/>
                  <a:pt x="0" y="338167"/>
                </a:cubicBezTo>
                <a:cubicBezTo>
                  <a:pt x="14" y="353618"/>
                  <a:pt x="12620" y="366210"/>
                  <a:pt x="28071" y="366210"/>
                </a:cubicBezTo>
                <a:cubicBezTo>
                  <a:pt x="43536" y="366210"/>
                  <a:pt x="56762" y="353505"/>
                  <a:pt x="56762" y="338040"/>
                </a:cubicBezTo>
                <a:cubicBezTo>
                  <a:pt x="56762" y="336237"/>
                  <a:pt x="56353" y="334589"/>
                  <a:pt x="56057" y="332899"/>
                </a:cubicBezTo>
                <a:lnTo>
                  <a:pt x="60508" y="328505"/>
                </a:lnTo>
                <a:cubicBezTo>
                  <a:pt x="129481" y="375027"/>
                  <a:pt x="205074" y="380816"/>
                  <a:pt x="286399" y="332153"/>
                </a:cubicBezTo>
                <a:lnTo>
                  <a:pt x="319991" y="365858"/>
                </a:lnTo>
                <a:lnTo>
                  <a:pt x="365964" y="320505"/>
                </a:lnTo>
                <a:lnTo>
                  <a:pt x="332161" y="286349"/>
                </a:lnTo>
                <a:cubicBezTo>
                  <a:pt x="429176" y="140163"/>
                  <a:pt x="299822" y="-3431"/>
                  <a:pt x="183257" y="62"/>
                </a:cubicBezTo>
                <a:close/>
              </a:path>
            </a:pathLst>
          </a:custGeom>
          <a:solidFill>
            <a:srgbClr val="9D171D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2" name="图形 28"/>
          <p:cNvSpPr/>
          <p:nvPr/>
        </p:nvSpPr>
        <p:spPr>
          <a:xfrm>
            <a:off x="9194594" y="3637054"/>
            <a:ext cx="234356" cy="234346"/>
          </a:xfrm>
          <a:custGeom>
            <a:avLst/>
            <a:gdLst>
              <a:gd name="connsiteX0" fmla="*/ 183243 w 366221"/>
              <a:gd name="connsiteY0" fmla="*/ 62 h 366209"/>
              <a:gd name="connsiteX1" fmla="*/ 285963 w 366221"/>
              <a:gd name="connsiteY1" fmla="*/ 240531 h 366209"/>
              <a:gd name="connsiteX2" fmla="*/ 166087 w 366221"/>
              <a:gd name="connsiteY2" fmla="*/ 120107 h 366209"/>
              <a:gd name="connsiteX3" fmla="*/ 211849 w 366221"/>
              <a:gd name="connsiteY3" fmla="*/ 74191 h 366209"/>
              <a:gd name="connsiteX4" fmla="*/ 183229 w 366221"/>
              <a:gd name="connsiteY4" fmla="*/ 45711 h 366209"/>
              <a:gd name="connsiteX5" fmla="*/ 125411 w 366221"/>
              <a:gd name="connsiteY5" fmla="*/ 57655 h 366209"/>
              <a:gd name="connsiteX6" fmla="*/ 34296 w 366221"/>
              <a:gd name="connsiteY6" fmla="*/ 148812 h 366209"/>
              <a:gd name="connsiteX7" fmla="*/ 85903 w 366221"/>
              <a:gd name="connsiteY7" fmla="*/ 200221 h 366209"/>
              <a:gd name="connsiteX8" fmla="*/ 120298 w 366221"/>
              <a:gd name="connsiteY8" fmla="*/ 165953 h 366209"/>
              <a:gd name="connsiteX9" fmla="*/ 240131 w 366221"/>
              <a:gd name="connsiteY9" fmla="*/ 286180 h 366209"/>
              <a:gd name="connsiteX10" fmla="*/ 40212 w 366221"/>
              <a:gd name="connsiteY10" fmla="*/ 245926 h 366209"/>
              <a:gd name="connsiteX11" fmla="*/ 11141 w 366221"/>
              <a:gd name="connsiteY11" fmla="*/ 274884 h 366209"/>
              <a:gd name="connsiteX12" fmla="*/ 36212 w 366221"/>
              <a:gd name="connsiteY12" fmla="*/ 307040 h 366209"/>
              <a:gd name="connsiteX13" fmla="*/ 32874 w 366221"/>
              <a:gd name="connsiteY13" fmla="*/ 310096 h 366209"/>
              <a:gd name="connsiteX14" fmla="*/ 27944 w 366221"/>
              <a:gd name="connsiteY14" fmla="*/ 309251 h 366209"/>
              <a:gd name="connsiteX15" fmla="*/ 0 w 366221"/>
              <a:gd name="connsiteY15" fmla="*/ 338167 h 366209"/>
              <a:gd name="connsiteX16" fmla="*/ 28071 w 366221"/>
              <a:gd name="connsiteY16" fmla="*/ 366210 h 366209"/>
              <a:gd name="connsiteX17" fmla="*/ 56762 w 366221"/>
              <a:gd name="connsiteY17" fmla="*/ 338040 h 366209"/>
              <a:gd name="connsiteX18" fmla="*/ 56057 w 366221"/>
              <a:gd name="connsiteY18" fmla="*/ 332899 h 366209"/>
              <a:gd name="connsiteX19" fmla="*/ 60508 w 366221"/>
              <a:gd name="connsiteY19" fmla="*/ 328505 h 366209"/>
              <a:gd name="connsiteX20" fmla="*/ 286399 w 366221"/>
              <a:gd name="connsiteY20" fmla="*/ 332153 h 366209"/>
              <a:gd name="connsiteX21" fmla="*/ 319991 w 366221"/>
              <a:gd name="connsiteY21" fmla="*/ 365858 h 366209"/>
              <a:gd name="connsiteX22" fmla="*/ 365964 w 366221"/>
              <a:gd name="connsiteY22" fmla="*/ 320505 h 366209"/>
              <a:gd name="connsiteX23" fmla="*/ 332161 w 366221"/>
              <a:gd name="connsiteY23" fmla="*/ 286349 h 366209"/>
              <a:gd name="connsiteX24" fmla="*/ 183257 w 366221"/>
              <a:gd name="connsiteY24" fmla="*/ 62 h 36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6221" h="366209">
                <a:moveTo>
                  <a:pt x="183243" y="62"/>
                </a:moveTo>
                <a:cubicBezTo>
                  <a:pt x="277737" y="35500"/>
                  <a:pt x="335076" y="148755"/>
                  <a:pt x="285963" y="240531"/>
                </a:cubicBezTo>
                <a:lnTo>
                  <a:pt x="166087" y="120107"/>
                </a:lnTo>
                <a:lnTo>
                  <a:pt x="211849" y="74191"/>
                </a:lnTo>
                <a:lnTo>
                  <a:pt x="183229" y="45711"/>
                </a:lnTo>
                <a:cubicBezTo>
                  <a:pt x="167440" y="61176"/>
                  <a:pt x="142340" y="64472"/>
                  <a:pt x="125411" y="57655"/>
                </a:cubicBezTo>
                <a:lnTo>
                  <a:pt x="34296" y="148812"/>
                </a:lnTo>
                <a:lnTo>
                  <a:pt x="85903" y="200221"/>
                </a:lnTo>
                <a:lnTo>
                  <a:pt x="120298" y="165953"/>
                </a:lnTo>
                <a:lnTo>
                  <a:pt x="240131" y="286180"/>
                </a:lnTo>
                <a:cubicBezTo>
                  <a:pt x="181482" y="318392"/>
                  <a:pt x="100199" y="308237"/>
                  <a:pt x="40212" y="245926"/>
                </a:cubicBezTo>
                <a:lnTo>
                  <a:pt x="11141" y="274884"/>
                </a:lnTo>
                <a:cubicBezTo>
                  <a:pt x="19845" y="286941"/>
                  <a:pt x="27141" y="297870"/>
                  <a:pt x="36212" y="307040"/>
                </a:cubicBezTo>
                <a:cubicBezTo>
                  <a:pt x="35409" y="307997"/>
                  <a:pt x="32930" y="310040"/>
                  <a:pt x="32874" y="310096"/>
                </a:cubicBezTo>
                <a:cubicBezTo>
                  <a:pt x="31353" y="309842"/>
                  <a:pt x="29550" y="309251"/>
                  <a:pt x="27944" y="309251"/>
                </a:cubicBezTo>
                <a:cubicBezTo>
                  <a:pt x="12479" y="309251"/>
                  <a:pt x="0" y="322702"/>
                  <a:pt x="0" y="338167"/>
                </a:cubicBezTo>
                <a:cubicBezTo>
                  <a:pt x="14" y="353618"/>
                  <a:pt x="12620" y="366210"/>
                  <a:pt x="28071" y="366210"/>
                </a:cubicBezTo>
                <a:cubicBezTo>
                  <a:pt x="43536" y="366210"/>
                  <a:pt x="56762" y="353505"/>
                  <a:pt x="56762" y="338040"/>
                </a:cubicBezTo>
                <a:cubicBezTo>
                  <a:pt x="56762" y="336237"/>
                  <a:pt x="56353" y="334589"/>
                  <a:pt x="56057" y="332899"/>
                </a:cubicBezTo>
                <a:lnTo>
                  <a:pt x="60508" y="328505"/>
                </a:lnTo>
                <a:cubicBezTo>
                  <a:pt x="129481" y="375027"/>
                  <a:pt x="205074" y="380816"/>
                  <a:pt x="286399" y="332153"/>
                </a:cubicBezTo>
                <a:lnTo>
                  <a:pt x="319991" y="365858"/>
                </a:lnTo>
                <a:lnTo>
                  <a:pt x="365964" y="320505"/>
                </a:lnTo>
                <a:lnTo>
                  <a:pt x="332161" y="286349"/>
                </a:lnTo>
                <a:cubicBezTo>
                  <a:pt x="429176" y="140163"/>
                  <a:pt x="299822" y="-3431"/>
                  <a:pt x="183257" y="62"/>
                </a:cubicBezTo>
                <a:close/>
              </a:path>
            </a:pathLst>
          </a:custGeom>
          <a:solidFill>
            <a:srgbClr val="9D171D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3" name="图形 28"/>
          <p:cNvSpPr/>
          <p:nvPr/>
        </p:nvSpPr>
        <p:spPr>
          <a:xfrm>
            <a:off x="5876334" y="2868848"/>
            <a:ext cx="435566" cy="435548"/>
          </a:xfrm>
          <a:custGeom>
            <a:avLst/>
            <a:gdLst>
              <a:gd name="connsiteX0" fmla="*/ 183243 w 366221"/>
              <a:gd name="connsiteY0" fmla="*/ 62 h 366209"/>
              <a:gd name="connsiteX1" fmla="*/ 285963 w 366221"/>
              <a:gd name="connsiteY1" fmla="*/ 240531 h 366209"/>
              <a:gd name="connsiteX2" fmla="*/ 166087 w 366221"/>
              <a:gd name="connsiteY2" fmla="*/ 120107 h 366209"/>
              <a:gd name="connsiteX3" fmla="*/ 211849 w 366221"/>
              <a:gd name="connsiteY3" fmla="*/ 74191 h 366209"/>
              <a:gd name="connsiteX4" fmla="*/ 183229 w 366221"/>
              <a:gd name="connsiteY4" fmla="*/ 45711 h 366209"/>
              <a:gd name="connsiteX5" fmla="*/ 125411 w 366221"/>
              <a:gd name="connsiteY5" fmla="*/ 57655 h 366209"/>
              <a:gd name="connsiteX6" fmla="*/ 34296 w 366221"/>
              <a:gd name="connsiteY6" fmla="*/ 148812 h 366209"/>
              <a:gd name="connsiteX7" fmla="*/ 85903 w 366221"/>
              <a:gd name="connsiteY7" fmla="*/ 200221 h 366209"/>
              <a:gd name="connsiteX8" fmla="*/ 120298 w 366221"/>
              <a:gd name="connsiteY8" fmla="*/ 165953 h 366209"/>
              <a:gd name="connsiteX9" fmla="*/ 240131 w 366221"/>
              <a:gd name="connsiteY9" fmla="*/ 286180 h 366209"/>
              <a:gd name="connsiteX10" fmla="*/ 40212 w 366221"/>
              <a:gd name="connsiteY10" fmla="*/ 245926 h 366209"/>
              <a:gd name="connsiteX11" fmla="*/ 11141 w 366221"/>
              <a:gd name="connsiteY11" fmla="*/ 274884 h 366209"/>
              <a:gd name="connsiteX12" fmla="*/ 36212 w 366221"/>
              <a:gd name="connsiteY12" fmla="*/ 307040 h 366209"/>
              <a:gd name="connsiteX13" fmla="*/ 32874 w 366221"/>
              <a:gd name="connsiteY13" fmla="*/ 310096 h 366209"/>
              <a:gd name="connsiteX14" fmla="*/ 27944 w 366221"/>
              <a:gd name="connsiteY14" fmla="*/ 309251 h 366209"/>
              <a:gd name="connsiteX15" fmla="*/ 0 w 366221"/>
              <a:gd name="connsiteY15" fmla="*/ 338167 h 366209"/>
              <a:gd name="connsiteX16" fmla="*/ 28071 w 366221"/>
              <a:gd name="connsiteY16" fmla="*/ 366210 h 366209"/>
              <a:gd name="connsiteX17" fmla="*/ 56762 w 366221"/>
              <a:gd name="connsiteY17" fmla="*/ 338040 h 366209"/>
              <a:gd name="connsiteX18" fmla="*/ 56057 w 366221"/>
              <a:gd name="connsiteY18" fmla="*/ 332899 h 366209"/>
              <a:gd name="connsiteX19" fmla="*/ 60508 w 366221"/>
              <a:gd name="connsiteY19" fmla="*/ 328505 h 366209"/>
              <a:gd name="connsiteX20" fmla="*/ 286399 w 366221"/>
              <a:gd name="connsiteY20" fmla="*/ 332153 h 366209"/>
              <a:gd name="connsiteX21" fmla="*/ 319991 w 366221"/>
              <a:gd name="connsiteY21" fmla="*/ 365858 h 366209"/>
              <a:gd name="connsiteX22" fmla="*/ 365964 w 366221"/>
              <a:gd name="connsiteY22" fmla="*/ 320505 h 366209"/>
              <a:gd name="connsiteX23" fmla="*/ 332161 w 366221"/>
              <a:gd name="connsiteY23" fmla="*/ 286349 h 366209"/>
              <a:gd name="connsiteX24" fmla="*/ 183257 w 366221"/>
              <a:gd name="connsiteY24" fmla="*/ 62 h 36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6221" h="366209">
                <a:moveTo>
                  <a:pt x="183243" y="62"/>
                </a:moveTo>
                <a:cubicBezTo>
                  <a:pt x="277737" y="35500"/>
                  <a:pt x="335076" y="148755"/>
                  <a:pt x="285963" y="240531"/>
                </a:cubicBezTo>
                <a:lnTo>
                  <a:pt x="166087" y="120107"/>
                </a:lnTo>
                <a:lnTo>
                  <a:pt x="211849" y="74191"/>
                </a:lnTo>
                <a:lnTo>
                  <a:pt x="183229" y="45711"/>
                </a:lnTo>
                <a:cubicBezTo>
                  <a:pt x="167440" y="61176"/>
                  <a:pt x="142340" y="64472"/>
                  <a:pt x="125411" y="57655"/>
                </a:cubicBezTo>
                <a:lnTo>
                  <a:pt x="34296" y="148812"/>
                </a:lnTo>
                <a:lnTo>
                  <a:pt x="85903" y="200221"/>
                </a:lnTo>
                <a:lnTo>
                  <a:pt x="120298" y="165953"/>
                </a:lnTo>
                <a:lnTo>
                  <a:pt x="240131" y="286180"/>
                </a:lnTo>
                <a:cubicBezTo>
                  <a:pt x="181482" y="318392"/>
                  <a:pt x="100199" y="308237"/>
                  <a:pt x="40212" y="245926"/>
                </a:cubicBezTo>
                <a:lnTo>
                  <a:pt x="11141" y="274884"/>
                </a:lnTo>
                <a:cubicBezTo>
                  <a:pt x="19845" y="286941"/>
                  <a:pt x="27141" y="297870"/>
                  <a:pt x="36212" y="307040"/>
                </a:cubicBezTo>
                <a:cubicBezTo>
                  <a:pt x="35409" y="307997"/>
                  <a:pt x="32930" y="310040"/>
                  <a:pt x="32874" y="310096"/>
                </a:cubicBezTo>
                <a:cubicBezTo>
                  <a:pt x="31353" y="309842"/>
                  <a:pt x="29550" y="309251"/>
                  <a:pt x="27944" y="309251"/>
                </a:cubicBezTo>
                <a:cubicBezTo>
                  <a:pt x="12479" y="309251"/>
                  <a:pt x="0" y="322702"/>
                  <a:pt x="0" y="338167"/>
                </a:cubicBezTo>
                <a:cubicBezTo>
                  <a:pt x="14" y="353618"/>
                  <a:pt x="12620" y="366210"/>
                  <a:pt x="28071" y="366210"/>
                </a:cubicBezTo>
                <a:cubicBezTo>
                  <a:pt x="43536" y="366210"/>
                  <a:pt x="56762" y="353505"/>
                  <a:pt x="56762" y="338040"/>
                </a:cubicBezTo>
                <a:cubicBezTo>
                  <a:pt x="56762" y="336237"/>
                  <a:pt x="56353" y="334589"/>
                  <a:pt x="56057" y="332899"/>
                </a:cubicBezTo>
                <a:lnTo>
                  <a:pt x="60508" y="328505"/>
                </a:lnTo>
                <a:cubicBezTo>
                  <a:pt x="129481" y="375027"/>
                  <a:pt x="205074" y="380816"/>
                  <a:pt x="286399" y="332153"/>
                </a:cubicBezTo>
                <a:lnTo>
                  <a:pt x="319991" y="365858"/>
                </a:lnTo>
                <a:lnTo>
                  <a:pt x="365964" y="320505"/>
                </a:lnTo>
                <a:lnTo>
                  <a:pt x="332161" y="286349"/>
                </a:lnTo>
                <a:cubicBezTo>
                  <a:pt x="429176" y="140163"/>
                  <a:pt x="299822" y="-3431"/>
                  <a:pt x="183257" y="62"/>
                </a:cubicBezTo>
                <a:close/>
              </a:path>
            </a:pathLst>
          </a:custGeom>
          <a:solidFill>
            <a:srgbClr val="9D171D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622930" y="3916831"/>
            <a:ext cx="294881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党的十九大报告</a:t>
            </a:r>
          </a:p>
        </p:txBody>
      </p:sp>
      <p:sp>
        <p:nvSpPr>
          <p:cNvPr id="46" name="矩形 45"/>
          <p:cNvSpPr/>
          <p:nvPr/>
        </p:nvSpPr>
        <p:spPr>
          <a:xfrm>
            <a:off x="1300187" y="4264907"/>
            <a:ext cx="294881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初心和使命</a:t>
            </a:r>
          </a:p>
        </p:txBody>
      </p:sp>
      <p:sp>
        <p:nvSpPr>
          <p:cNvPr id="47" name="矩形 46"/>
          <p:cNvSpPr/>
          <p:nvPr/>
        </p:nvSpPr>
        <p:spPr>
          <a:xfrm>
            <a:off x="7837366" y="4264907"/>
            <a:ext cx="294881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百年奋斗历史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3" grpId="0" animBg="1"/>
      <p:bldP spid="26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/>
          <p:cNvSpPr/>
          <p:nvPr/>
        </p:nvSpPr>
        <p:spPr>
          <a:xfrm>
            <a:off x="944880" y="-1504405"/>
            <a:ext cx="10302240" cy="10302240"/>
          </a:xfrm>
          <a:prstGeom prst="ellipse">
            <a:avLst/>
          </a:prstGeom>
          <a:noFill/>
          <a:ln>
            <a:gradFill>
              <a:gsLst>
                <a:gs pos="22000">
                  <a:srgbClr val="851B1F">
                    <a:alpha val="0"/>
                  </a:srgbClr>
                </a:gs>
                <a:gs pos="59100">
                  <a:srgbClr val="FEEFAC"/>
                </a:gs>
                <a:gs pos="83000">
                  <a:srgbClr val="851B1F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636415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过去五年的工作和历史性变革</a:t>
            </a:r>
          </a:p>
        </p:txBody>
      </p:sp>
      <p:grpSp>
        <p:nvGrpSpPr>
          <p:cNvPr id="5" name="Group 77"/>
          <p:cNvGrpSpPr/>
          <p:nvPr/>
        </p:nvGrpSpPr>
        <p:grpSpPr>
          <a:xfrm>
            <a:off x="4454634" y="3056275"/>
            <a:ext cx="542856" cy="828565"/>
            <a:chOff x="4591595" y="2400294"/>
            <a:chExt cx="542926" cy="828673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80"/>
            <p:cNvSpPr/>
            <p:nvPr/>
          </p:nvSpPr>
          <p:spPr bwMode="auto">
            <a:xfrm>
              <a:off x="4813845" y="2505068"/>
              <a:ext cx="320676" cy="723898"/>
            </a:xfrm>
            <a:custGeom>
              <a:avLst/>
              <a:gdLst>
                <a:gd name="connsiteX0" fmla="*/ 320676 w 320676"/>
                <a:gd name="connsiteY0" fmla="*/ 0 h 723898"/>
                <a:gd name="connsiteX1" fmla="*/ 320676 w 320676"/>
                <a:gd name="connsiteY1" fmla="*/ 151106 h 723898"/>
                <a:gd name="connsiteX2" fmla="*/ 109538 w 320676"/>
                <a:gd name="connsiteY2" fmla="*/ 407986 h 723898"/>
                <a:gd name="connsiteX3" fmla="*/ 109538 w 320676"/>
                <a:gd name="connsiteY3" fmla="*/ 407500 h 723898"/>
                <a:gd name="connsiteX4" fmla="*/ 19050 w 320676"/>
                <a:gd name="connsiteY4" fmla="*/ 625473 h 723898"/>
                <a:gd name="connsiteX5" fmla="*/ 19050 w 320676"/>
                <a:gd name="connsiteY5" fmla="*/ 625714 h 723898"/>
                <a:gd name="connsiteX6" fmla="*/ 0 w 320676"/>
                <a:gd name="connsiteY6" fmla="*/ 723898 h 723898"/>
                <a:gd name="connsiteX7" fmla="*/ 0 w 320676"/>
                <a:gd name="connsiteY7" fmla="*/ 569069 h 723898"/>
                <a:gd name="connsiteX8" fmla="*/ 19050 w 320676"/>
                <a:gd name="connsiteY8" fmla="*/ 474661 h 723898"/>
                <a:gd name="connsiteX9" fmla="*/ 19050 w 320676"/>
                <a:gd name="connsiteY9" fmla="*/ 475147 h 723898"/>
                <a:gd name="connsiteX10" fmla="*/ 109538 w 320676"/>
                <a:gd name="connsiteY10" fmla="*/ 257174 h 723898"/>
                <a:gd name="connsiteX11" fmla="*/ 109538 w 320676"/>
                <a:gd name="connsiteY11" fmla="*/ 256880 h 723898"/>
                <a:gd name="connsiteX12" fmla="*/ 320676 w 320676"/>
                <a:gd name="connsiteY12" fmla="*/ 0 h 72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676" h="723898">
                  <a:moveTo>
                    <a:pt x="320676" y="0"/>
                  </a:moveTo>
                  <a:cubicBezTo>
                    <a:pt x="320676" y="151106"/>
                    <a:pt x="320676" y="151106"/>
                    <a:pt x="320676" y="151106"/>
                  </a:cubicBezTo>
                  <a:cubicBezTo>
                    <a:pt x="233959" y="226659"/>
                    <a:pt x="162323" y="313545"/>
                    <a:pt x="109538" y="407986"/>
                  </a:cubicBezTo>
                  <a:lnTo>
                    <a:pt x="109538" y="407500"/>
                  </a:lnTo>
                  <a:cubicBezTo>
                    <a:pt x="68065" y="478905"/>
                    <a:pt x="37902" y="550310"/>
                    <a:pt x="19050" y="625473"/>
                  </a:cubicBezTo>
                  <a:lnTo>
                    <a:pt x="19050" y="625714"/>
                  </a:lnTo>
                  <a:cubicBezTo>
                    <a:pt x="11430" y="655924"/>
                    <a:pt x="7620" y="689911"/>
                    <a:pt x="0" y="723898"/>
                  </a:cubicBezTo>
                  <a:cubicBezTo>
                    <a:pt x="0" y="569069"/>
                    <a:pt x="0" y="569069"/>
                    <a:pt x="0" y="569069"/>
                  </a:cubicBezTo>
                  <a:cubicBezTo>
                    <a:pt x="7620" y="538859"/>
                    <a:pt x="11430" y="504872"/>
                    <a:pt x="19050" y="474661"/>
                  </a:cubicBezTo>
                  <a:lnTo>
                    <a:pt x="19050" y="475147"/>
                  </a:lnTo>
                  <a:cubicBezTo>
                    <a:pt x="37902" y="399984"/>
                    <a:pt x="68065" y="328579"/>
                    <a:pt x="109538" y="257174"/>
                  </a:cubicBezTo>
                  <a:lnTo>
                    <a:pt x="109538" y="256880"/>
                  </a:lnTo>
                  <a:cubicBezTo>
                    <a:pt x="162323" y="162439"/>
                    <a:pt x="233959" y="75553"/>
                    <a:pt x="320676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591595" y="3059105"/>
              <a:ext cx="222250" cy="169862"/>
            </a:xfrm>
            <a:custGeom>
              <a:avLst/>
              <a:gdLst>
                <a:gd name="T0" fmla="*/ 140 w 140"/>
                <a:gd name="T1" fmla="*/ 9 h 107"/>
                <a:gd name="T2" fmla="*/ 140 w 140"/>
                <a:gd name="T3" fmla="*/ 107 h 107"/>
                <a:gd name="T4" fmla="*/ 0 w 140"/>
                <a:gd name="T5" fmla="*/ 95 h 107"/>
                <a:gd name="T6" fmla="*/ 0 w 140"/>
                <a:gd name="T7" fmla="*/ 0 h 107"/>
                <a:gd name="T8" fmla="*/ 140 w 140"/>
                <a:gd name="T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07">
                  <a:moveTo>
                    <a:pt x="140" y="9"/>
                  </a:moveTo>
                  <a:lnTo>
                    <a:pt x="140" y="107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40" y="9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4591595" y="2400294"/>
              <a:ext cx="542925" cy="673098"/>
            </a:xfrm>
            <a:custGeom>
              <a:avLst/>
              <a:gdLst>
                <a:gd name="T0" fmla="*/ 99 w 144"/>
                <a:gd name="T1" fmla="*/ 0 h 179"/>
                <a:gd name="T2" fmla="*/ 144 w 144"/>
                <a:gd name="T3" fmla="*/ 28 h 179"/>
                <a:gd name="T4" fmla="*/ 59 w 144"/>
                <a:gd name="T5" fmla="*/ 179 h 179"/>
                <a:gd name="T6" fmla="*/ 0 w 144"/>
                <a:gd name="T7" fmla="*/ 175 h 179"/>
                <a:gd name="T8" fmla="*/ 99 w 144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79">
                  <a:moveTo>
                    <a:pt x="99" y="0"/>
                  </a:moveTo>
                  <a:cubicBezTo>
                    <a:pt x="144" y="28"/>
                    <a:pt x="144" y="28"/>
                    <a:pt x="144" y="28"/>
                  </a:cubicBezTo>
                  <a:cubicBezTo>
                    <a:pt x="98" y="70"/>
                    <a:pt x="67" y="122"/>
                    <a:pt x="59" y="179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0"/>
                    <a:pt x="4" y="68"/>
                    <a:pt x="99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88"/>
          <p:cNvGrpSpPr/>
          <p:nvPr/>
        </p:nvGrpSpPr>
        <p:grpSpPr>
          <a:xfrm>
            <a:off x="4454639" y="3940386"/>
            <a:ext cx="542854" cy="820629"/>
            <a:chOff x="4591595" y="3284529"/>
            <a:chExt cx="542925" cy="820736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Freeform 10"/>
            <p:cNvSpPr/>
            <p:nvPr/>
          </p:nvSpPr>
          <p:spPr bwMode="auto">
            <a:xfrm>
              <a:off x="4956720" y="3846503"/>
              <a:ext cx="177800" cy="258762"/>
            </a:xfrm>
            <a:custGeom>
              <a:avLst/>
              <a:gdLst>
                <a:gd name="T0" fmla="*/ 112 w 112"/>
                <a:gd name="T1" fmla="*/ 0 h 163"/>
                <a:gd name="T2" fmla="*/ 112 w 112"/>
                <a:gd name="T3" fmla="*/ 97 h 163"/>
                <a:gd name="T4" fmla="*/ 0 w 112"/>
                <a:gd name="T5" fmla="*/ 163 h 163"/>
                <a:gd name="T6" fmla="*/ 0 w 112"/>
                <a:gd name="T7" fmla="*/ 68 h 163"/>
                <a:gd name="T8" fmla="*/ 112 w 112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63">
                  <a:moveTo>
                    <a:pt x="112" y="0"/>
                  </a:moveTo>
                  <a:lnTo>
                    <a:pt x="112" y="97"/>
                  </a:lnTo>
                  <a:lnTo>
                    <a:pt x="0" y="163"/>
                  </a:lnTo>
                  <a:lnTo>
                    <a:pt x="0" y="68"/>
                  </a:lnTo>
                  <a:lnTo>
                    <a:pt x="112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591595" y="3300404"/>
              <a:ext cx="365125" cy="804860"/>
            </a:xfrm>
            <a:custGeom>
              <a:avLst/>
              <a:gdLst>
                <a:gd name="T0" fmla="*/ 97 w 97"/>
                <a:gd name="T1" fmla="*/ 174 h 214"/>
                <a:gd name="T2" fmla="*/ 97 w 97"/>
                <a:gd name="T3" fmla="*/ 214 h 214"/>
                <a:gd name="T4" fmla="*/ 0 w 97"/>
                <a:gd name="T5" fmla="*/ 41 h 214"/>
                <a:gd name="T6" fmla="*/ 0 w 97"/>
                <a:gd name="T7" fmla="*/ 0 h 214"/>
                <a:gd name="T8" fmla="*/ 97 w 97"/>
                <a:gd name="T9" fmla="*/ 17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14">
                  <a:moveTo>
                    <a:pt x="97" y="174"/>
                  </a:moveTo>
                  <a:cubicBezTo>
                    <a:pt x="97" y="214"/>
                    <a:pt x="97" y="214"/>
                    <a:pt x="97" y="214"/>
                  </a:cubicBezTo>
                  <a:cubicBezTo>
                    <a:pt x="93" y="211"/>
                    <a:pt x="9" y="148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07"/>
                    <a:pt x="93" y="171"/>
                    <a:pt x="97" y="174"/>
                  </a:cubicBezTo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591595" y="3284529"/>
              <a:ext cx="542925" cy="669923"/>
            </a:xfrm>
            <a:custGeom>
              <a:avLst/>
              <a:gdLst>
                <a:gd name="T0" fmla="*/ 60 w 144"/>
                <a:gd name="T1" fmla="*/ 0 h 178"/>
                <a:gd name="T2" fmla="*/ 144 w 144"/>
                <a:gd name="T3" fmla="*/ 149 h 178"/>
                <a:gd name="T4" fmla="*/ 97 w 144"/>
                <a:gd name="T5" fmla="*/ 178 h 178"/>
                <a:gd name="T6" fmla="*/ 0 w 144"/>
                <a:gd name="T7" fmla="*/ 4 h 178"/>
                <a:gd name="T8" fmla="*/ 60 w 144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78">
                  <a:moveTo>
                    <a:pt x="60" y="0"/>
                  </a:moveTo>
                  <a:cubicBezTo>
                    <a:pt x="67" y="56"/>
                    <a:pt x="98" y="108"/>
                    <a:pt x="144" y="149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3" y="175"/>
                    <a:pt x="9" y="111"/>
                    <a:pt x="0" y="4"/>
                  </a:cubicBezTo>
                  <a:lnTo>
                    <a:pt x="60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99"/>
          <p:cNvGrpSpPr/>
          <p:nvPr/>
        </p:nvGrpSpPr>
        <p:grpSpPr>
          <a:xfrm>
            <a:off x="5041931" y="4645145"/>
            <a:ext cx="911108" cy="560314"/>
            <a:chOff x="5178970" y="3989377"/>
            <a:chExt cx="911226" cy="560386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Freeform 13"/>
            <p:cNvSpPr/>
            <p:nvPr/>
          </p:nvSpPr>
          <p:spPr bwMode="auto">
            <a:xfrm>
              <a:off x="6066383" y="4225914"/>
              <a:ext cx="23813" cy="323849"/>
            </a:xfrm>
            <a:custGeom>
              <a:avLst/>
              <a:gdLst>
                <a:gd name="T0" fmla="*/ 15 w 15"/>
                <a:gd name="T1" fmla="*/ 0 h 204"/>
                <a:gd name="T2" fmla="*/ 15 w 15"/>
                <a:gd name="T3" fmla="*/ 95 h 204"/>
                <a:gd name="T4" fmla="*/ 0 w 15"/>
                <a:gd name="T5" fmla="*/ 204 h 204"/>
                <a:gd name="T6" fmla="*/ 0 w 15"/>
                <a:gd name="T7" fmla="*/ 109 h 204"/>
                <a:gd name="T8" fmla="*/ 15 w 15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4">
                  <a:moveTo>
                    <a:pt x="15" y="0"/>
                  </a:moveTo>
                  <a:lnTo>
                    <a:pt x="15" y="95"/>
                  </a:lnTo>
                  <a:lnTo>
                    <a:pt x="0" y="204"/>
                  </a:lnTo>
                  <a:lnTo>
                    <a:pt x="0" y="109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101"/>
            <p:cNvSpPr/>
            <p:nvPr/>
          </p:nvSpPr>
          <p:spPr bwMode="auto">
            <a:xfrm>
              <a:off x="5178970" y="4121138"/>
              <a:ext cx="887414" cy="428624"/>
            </a:xfrm>
            <a:custGeom>
              <a:avLst/>
              <a:gdLst>
                <a:gd name="connsiteX0" fmla="*/ 0 w 887414"/>
                <a:gd name="connsiteY0" fmla="*/ 0 h 428624"/>
                <a:gd name="connsiteX1" fmla="*/ 579438 w 887414"/>
                <a:gd name="connsiteY1" fmla="*/ 236922 h 428624"/>
                <a:gd name="connsiteX2" fmla="*/ 579438 w 887414"/>
                <a:gd name="connsiteY2" fmla="*/ 236537 h 428624"/>
                <a:gd name="connsiteX3" fmla="*/ 809626 w 887414"/>
                <a:gd name="connsiteY3" fmla="*/ 274319 h 428624"/>
                <a:gd name="connsiteX4" fmla="*/ 809626 w 887414"/>
                <a:gd name="connsiteY4" fmla="*/ 274637 h 428624"/>
                <a:gd name="connsiteX5" fmla="*/ 883710 w 887414"/>
                <a:gd name="connsiteY5" fmla="*/ 278393 h 428624"/>
                <a:gd name="connsiteX6" fmla="*/ 887414 w 887414"/>
                <a:gd name="connsiteY6" fmla="*/ 278393 h 428624"/>
                <a:gd name="connsiteX7" fmla="*/ 887414 w 887414"/>
                <a:gd name="connsiteY7" fmla="*/ 428624 h 428624"/>
                <a:gd name="connsiteX8" fmla="*/ 883710 w 887414"/>
                <a:gd name="connsiteY8" fmla="*/ 428624 h 428624"/>
                <a:gd name="connsiteX9" fmla="*/ 809626 w 887414"/>
                <a:gd name="connsiteY9" fmla="*/ 424868 h 428624"/>
                <a:gd name="connsiteX10" fmla="*/ 809626 w 887414"/>
                <a:gd name="connsiteY10" fmla="*/ 425449 h 428624"/>
                <a:gd name="connsiteX11" fmla="*/ 579438 w 887414"/>
                <a:gd name="connsiteY11" fmla="*/ 387667 h 428624"/>
                <a:gd name="connsiteX12" fmla="*/ 579438 w 887414"/>
                <a:gd name="connsiteY12" fmla="*/ 387349 h 428624"/>
                <a:gd name="connsiteX13" fmla="*/ 0 w 887414"/>
                <a:gd name="connsiteY13" fmla="*/ 150427 h 428624"/>
                <a:gd name="connsiteX14" fmla="*/ 0 w 887414"/>
                <a:gd name="connsiteY14" fmla="*/ 0 h 4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414" h="428624">
                  <a:moveTo>
                    <a:pt x="0" y="0"/>
                  </a:moveTo>
                  <a:cubicBezTo>
                    <a:pt x="210704" y="131623"/>
                    <a:pt x="417647" y="203076"/>
                    <a:pt x="579438" y="236922"/>
                  </a:cubicBezTo>
                  <a:lnTo>
                    <a:pt x="579438" y="236537"/>
                  </a:lnTo>
                  <a:cubicBezTo>
                    <a:pt x="677551" y="259206"/>
                    <a:pt x="756796" y="270541"/>
                    <a:pt x="809626" y="274319"/>
                  </a:cubicBezTo>
                  <a:lnTo>
                    <a:pt x="809626" y="274637"/>
                  </a:lnTo>
                  <a:cubicBezTo>
                    <a:pt x="850372" y="274637"/>
                    <a:pt x="876302" y="278393"/>
                    <a:pt x="883710" y="278393"/>
                  </a:cubicBezTo>
                  <a:cubicBezTo>
                    <a:pt x="883710" y="278393"/>
                    <a:pt x="887414" y="278393"/>
                    <a:pt x="887414" y="278393"/>
                  </a:cubicBezTo>
                  <a:cubicBezTo>
                    <a:pt x="887414" y="428624"/>
                    <a:pt x="887414" y="428624"/>
                    <a:pt x="887414" y="428624"/>
                  </a:cubicBezTo>
                  <a:cubicBezTo>
                    <a:pt x="887414" y="428624"/>
                    <a:pt x="883710" y="428624"/>
                    <a:pt x="883710" y="428624"/>
                  </a:cubicBezTo>
                  <a:cubicBezTo>
                    <a:pt x="876302" y="428624"/>
                    <a:pt x="850372" y="428624"/>
                    <a:pt x="809626" y="424868"/>
                  </a:cubicBezTo>
                  <a:lnTo>
                    <a:pt x="809626" y="425449"/>
                  </a:lnTo>
                  <a:cubicBezTo>
                    <a:pt x="756796" y="421671"/>
                    <a:pt x="677551" y="410336"/>
                    <a:pt x="579438" y="387667"/>
                  </a:cubicBezTo>
                  <a:lnTo>
                    <a:pt x="579438" y="387349"/>
                  </a:lnTo>
                  <a:cubicBezTo>
                    <a:pt x="417647" y="353503"/>
                    <a:pt x="210704" y="282050"/>
                    <a:pt x="0" y="150427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5178970" y="3989377"/>
              <a:ext cx="911226" cy="409574"/>
            </a:xfrm>
            <a:custGeom>
              <a:avLst/>
              <a:gdLst>
                <a:gd name="T0" fmla="*/ 38 w 242"/>
                <a:gd name="T1" fmla="*/ 0 h 109"/>
                <a:gd name="T2" fmla="*/ 242 w 242"/>
                <a:gd name="T3" fmla="*/ 63 h 109"/>
                <a:gd name="T4" fmla="*/ 236 w 242"/>
                <a:gd name="T5" fmla="*/ 109 h 109"/>
                <a:gd name="T6" fmla="*/ 235 w 242"/>
                <a:gd name="T7" fmla="*/ 109 h 109"/>
                <a:gd name="T8" fmla="*/ 0 w 242"/>
                <a:gd name="T9" fmla="*/ 35 h 109"/>
                <a:gd name="T10" fmla="*/ 38 w 242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109">
                  <a:moveTo>
                    <a:pt x="38" y="0"/>
                  </a:moveTo>
                  <a:cubicBezTo>
                    <a:pt x="95" y="35"/>
                    <a:pt x="165" y="57"/>
                    <a:pt x="242" y="63"/>
                  </a:cubicBezTo>
                  <a:cubicBezTo>
                    <a:pt x="236" y="109"/>
                    <a:pt x="236" y="109"/>
                    <a:pt x="236" y="109"/>
                  </a:cubicBezTo>
                  <a:cubicBezTo>
                    <a:pt x="236" y="109"/>
                    <a:pt x="235" y="109"/>
                    <a:pt x="235" y="109"/>
                  </a:cubicBezTo>
                  <a:cubicBezTo>
                    <a:pt x="225" y="109"/>
                    <a:pt x="114" y="107"/>
                    <a:pt x="0" y="35"/>
                  </a:cubicBezTo>
                  <a:lnTo>
                    <a:pt x="38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7" name="Group 103"/>
          <p:cNvGrpSpPr/>
          <p:nvPr/>
        </p:nvGrpSpPr>
        <p:grpSpPr>
          <a:xfrm>
            <a:off x="6211769" y="4648319"/>
            <a:ext cx="911108" cy="549203"/>
            <a:chOff x="6348959" y="3992552"/>
            <a:chExt cx="911226" cy="549274"/>
          </a:xfr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Freeform 104"/>
            <p:cNvSpPr/>
            <p:nvPr/>
          </p:nvSpPr>
          <p:spPr bwMode="auto">
            <a:xfrm>
              <a:off x="6375945" y="4121139"/>
              <a:ext cx="884238" cy="420687"/>
            </a:xfrm>
            <a:custGeom>
              <a:avLst/>
              <a:gdLst>
                <a:gd name="connsiteX0" fmla="*/ 884238 w 884238"/>
                <a:gd name="connsiteY0" fmla="*/ 0 h 420687"/>
                <a:gd name="connsiteX1" fmla="*/ 884238 w 884238"/>
                <a:gd name="connsiteY1" fmla="*/ 150091 h 420687"/>
                <a:gd name="connsiteX2" fmla="*/ 722313 w 884238"/>
                <a:gd name="connsiteY2" fmla="*/ 247649 h 420687"/>
                <a:gd name="connsiteX3" fmla="*/ 722313 w 884238"/>
                <a:gd name="connsiteY3" fmla="*/ 247283 h 420687"/>
                <a:gd name="connsiteX4" fmla="*/ 481013 w 884238"/>
                <a:gd name="connsiteY4" fmla="*/ 341311 h 420687"/>
                <a:gd name="connsiteX5" fmla="*/ 481013 w 884238"/>
                <a:gd name="connsiteY5" fmla="*/ 342177 h 420687"/>
                <a:gd name="connsiteX6" fmla="*/ 225425 w 884238"/>
                <a:gd name="connsiteY6" fmla="*/ 398461 h 420687"/>
                <a:gd name="connsiteX7" fmla="*/ 225425 w 884238"/>
                <a:gd name="connsiteY7" fmla="*/ 398117 h 420687"/>
                <a:gd name="connsiteX8" fmla="*/ 0 w 884238"/>
                <a:gd name="connsiteY8" fmla="*/ 420687 h 420687"/>
                <a:gd name="connsiteX9" fmla="*/ 0 w 884238"/>
                <a:gd name="connsiteY9" fmla="*/ 270220 h 420687"/>
                <a:gd name="connsiteX10" fmla="*/ 225425 w 884238"/>
                <a:gd name="connsiteY10" fmla="*/ 247650 h 420687"/>
                <a:gd name="connsiteX11" fmla="*/ 225425 w 884238"/>
                <a:gd name="connsiteY11" fmla="*/ 248371 h 420687"/>
                <a:gd name="connsiteX12" fmla="*/ 481013 w 884238"/>
                <a:gd name="connsiteY12" fmla="*/ 192087 h 420687"/>
                <a:gd name="connsiteX13" fmla="*/ 481013 w 884238"/>
                <a:gd name="connsiteY13" fmla="*/ 190866 h 420687"/>
                <a:gd name="connsiteX14" fmla="*/ 722313 w 884238"/>
                <a:gd name="connsiteY14" fmla="*/ 96837 h 420687"/>
                <a:gd name="connsiteX15" fmla="*/ 722313 w 884238"/>
                <a:gd name="connsiteY15" fmla="*/ 97559 h 420687"/>
                <a:gd name="connsiteX16" fmla="*/ 884238 w 884238"/>
                <a:gd name="connsiteY16" fmla="*/ 0 h 4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4238" h="420687">
                  <a:moveTo>
                    <a:pt x="884238" y="0"/>
                  </a:moveTo>
                  <a:cubicBezTo>
                    <a:pt x="884238" y="150091"/>
                    <a:pt x="884238" y="150091"/>
                    <a:pt x="884238" y="150091"/>
                  </a:cubicBezTo>
                  <a:cubicBezTo>
                    <a:pt x="835284" y="187613"/>
                    <a:pt x="778799" y="221383"/>
                    <a:pt x="722313" y="247649"/>
                  </a:cubicBezTo>
                  <a:lnTo>
                    <a:pt x="722313" y="247283"/>
                  </a:lnTo>
                  <a:cubicBezTo>
                    <a:pt x="643136" y="288655"/>
                    <a:pt x="560189" y="318744"/>
                    <a:pt x="481013" y="341311"/>
                  </a:cubicBezTo>
                  <a:lnTo>
                    <a:pt x="481013" y="342177"/>
                  </a:lnTo>
                  <a:cubicBezTo>
                    <a:pt x="390805" y="368443"/>
                    <a:pt x="300598" y="387204"/>
                    <a:pt x="225425" y="398461"/>
                  </a:cubicBezTo>
                  <a:lnTo>
                    <a:pt x="225425" y="398117"/>
                  </a:lnTo>
                  <a:cubicBezTo>
                    <a:pt x="112712" y="416926"/>
                    <a:pt x="26299" y="420687"/>
                    <a:pt x="0" y="420687"/>
                  </a:cubicBezTo>
                  <a:cubicBezTo>
                    <a:pt x="0" y="270220"/>
                    <a:pt x="0" y="270220"/>
                    <a:pt x="0" y="270220"/>
                  </a:cubicBezTo>
                  <a:cubicBezTo>
                    <a:pt x="26299" y="270220"/>
                    <a:pt x="112712" y="262697"/>
                    <a:pt x="225425" y="247650"/>
                  </a:cubicBezTo>
                  <a:lnTo>
                    <a:pt x="225425" y="248371"/>
                  </a:lnTo>
                  <a:cubicBezTo>
                    <a:pt x="300598" y="237114"/>
                    <a:pt x="390805" y="218353"/>
                    <a:pt x="481013" y="192087"/>
                  </a:cubicBezTo>
                  <a:lnTo>
                    <a:pt x="481013" y="190866"/>
                  </a:lnTo>
                  <a:cubicBezTo>
                    <a:pt x="560189" y="168299"/>
                    <a:pt x="643136" y="138210"/>
                    <a:pt x="722313" y="96837"/>
                  </a:cubicBezTo>
                  <a:lnTo>
                    <a:pt x="722313" y="97559"/>
                  </a:lnTo>
                  <a:cubicBezTo>
                    <a:pt x="778799" y="71293"/>
                    <a:pt x="835284" y="37523"/>
                    <a:pt x="884238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105"/>
            <p:cNvSpPr/>
            <p:nvPr/>
          </p:nvSpPr>
          <p:spPr bwMode="auto">
            <a:xfrm>
              <a:off x="6348959" y="4225914"/>
              <a:ext cx="26988" cy="315912"/>
            </a:xfrm>
            <a:custGeom>
              <a:avLst/>
              <a:gdLst>
                <a:gd name="connsiteX0" fmla="*/ 0 w 26988"/>
                <a:gd name="connsiteY0" fmla="*/ 0 h 315912"/>
                <a:gd name="connsiteX1" fmla="*/ 19050 w 26988"/>
                <a:gd name="connsiteY1" fmla="*/ 165100 h 315912"/>
                <a:gd name="connsiteX2" fmla="*/ 19050 w 26988"/>
                <a:gd name="connsiteY2" fmla="*/ 165099 h 315912"/>
                <a:gd name="connsiteX3" fmla="*/ 26988 w 26988"/>
                <a:gd name="connsiteY3" fmla="*/ 165099 h 315912"/>
                <a:gd name="connsiteX4" fmla="*/ 26988 w 26988"/>
                <a:gd name="connsiteY4" fmla="*/ 315911 h 315912"/>
                <a:gd name="connsiteX5" fmla="*/ 19050 w 26988"/>
                <a:gd name="connsiteY5" fmla="*/ 315911 h 315912"/>
                <a:gd name="connsiteX6" fmla="*/ 19050 w 26988"/>
                <a:gd name="connsiteY6" fmla="*/ 315912 h 315912"/>
                <a:gd name="connsiteX7" fmla="*/ 0 w 26988"/>
                <a:gd name="connsiteY7" fmla="*/ 150812 h 31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8" h="315912">
                  <a:moveTo>
                    <a:pt x="0" y="0"/>
                  </a:moveTo>
                  <a:lnTo>
                    <a:pt x="19050" y="165100"/>
                  </a:lnTo>
                  <a:lnTo>
                    <a:pt x="19050" y="165099"/>
                  </a:lnTo>
                  <a:cubicBezTo>
                    <a:pt x="19050" y="165099"/>
                    <a:pt x="23019" y="165099"/>
                    <a:pt x="26988" y="165099"/>
                  </a:cubicBezTo>
                  <a:cubicBezTo>
                    <a:pt x="26988" y="315911"/>
                    <a:pt x="26988" y="315911"/>
                    <a:pt x="26988" y="315911"/>
                  </a:cubicBezTo>
                  <a:cubicBezTo>
                    <a:pt x="23019" y="315911"/>
                    <a:pt x="19050" y="315911"/>
                    <a:pt x="19050" y="315911"/>
                  </a:cubicBezTo>
                  <a:lnTo>
                    <a:pt x="19050" y="315912"/>
                  </a:lnTo>
                  <a:lnTo>
                    <a:pt x="0" y="150812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6348959" y="3992552"/>
              <a:ext cx="911226" cy="398461"/>
            </a:xfrm>
            <a:custGeom>
              <a:avLst/>
              <a:gdLst>
                <a:gd name="T0" fmla="*/ 205 w 242"/>
                <a:gd name="T1" fmla="*/ 0 h 106"/>
                <a:gd name="T2" fmla="*/ 242 w 242"/>
                <a:gd name="T3" fmla="*/ 34 h 106"/>
                <a:gd name="T4" fmla="*/ 5 w 242"/>
                <a:gd name="T5" fmla="*/ 106 h 106"/>
                <a:gd name="T6" fmla="*/ 0 w 242"/>
                <a:gd name="T7" fmla="*/ 62 h 106"/>
                <a:gd name="T8" fmla="*/ 205 w 242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06">
                  <a:moveTo>
                    <a:pt x="205" y="0"/>
                  </a:moveTo>
                  <a:cubicBezTo>
                    <a:pt x="242" y="34"/>
                    <a:pt x="242" y="34"/>
                    <a:pt x="242" y="34"/>
                  </a:cubicBezTo>
                  <a:cubicBezTo>
                    <a:pt x="153" y="101"/>
                    <a:pt x="12" y="106"/>
                    <a:pt x="5" y="10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77" y="57"/>
                    <a:pt x="148" y="35"/>
                    <a:pt x="205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1" name="Group 114"/>
          <p:cNvGrpSpPr/>
          <p:nvPr/>
        </p:nvGrpSpPr>
        <p:grpSpPr>
          <a:xfrm>
            <a:off x="7175256" y="3940393"/>
            <a:ext cx="552379" cy="828565"/>
            <a:chOff x="7312572" y="3284529"/>
            <a:chExt cx="552450" cy="828673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Freeform 115"/>
            <p:cNvSpPr/>
            <p:nvPr/>
          </p:nvSpPr>
          <p:spPr bwMode="auto">
            <a:xfrm>
              <a:off x="7493547" y="3303579"/>
              <a:ext cx="371475" cy="809623"/>
            </a:xfrm>
            <a:custGeom>
              <a:avLst/>
              <a:gdLst>
                <a:gd name="connsiteX0" fmla="*/ 371475 w 371475"/>
                <a:gd name="connsiteY0" fmla="*/ 0 h 809623"/>
                <a:gd name="connsiteX1" fmla="*/ 371475 w 371475"/>
                <a:gd name="connsiteY1" fmla="*/ 150310 h 809623"/>
                <a:gd name="connsiteX2" fmla="*/ 349250 w 371475"/>
                <a:gd name="connsiteY2" fmla="*/ 296862 h 809623"/>
                <a:gd name="connsiteX3" fmla="*/ 349250 w 371475"/>
                <a:gd name="connsiteY3" fmla="*/ 297605 h 809623"/>
                <a:gd name="connsiteX4" fmla="*/ 266700 w 371475"/>
                <a:gd name="connsiteY4" fmla="*/ 500061 h 809623"/>
                <a:gd name="connsiteX5" fmla="*/ 266700 w 371475"/>
                <a:gd name="connsiteY5" fmla="*/ 501259 h 809623"/>
                <a:gd name="connsiteX6" fmla="*/ 0 w 371475"/>
                <a:gd name="connsiteY6" fmla="*/ 809623 h 809623"/>
                <a:gd name="connsiteX7" fmla="*/ 0 w 371475"/>
                <a:gd name="connsiteY7" fmla="*/ 659202 h 809623"/>
                <a:gd name="connsiteX8" fmla="*/ 266700 w 371475"/>
                <a:gd name="connsiteY8" fmla="*/ 350837 h 809623"/>
                <a:gd name="connsiteX9" fmla="*/ 266700 w 371475"/>
                <a:gd name="connsiteY9" fmla="*/ 350093 h 809623"/>
                <a:gd name="connsiteX10" fmla="*/ 349250 w 371475"/>
                <a:gd name="connsiteY10" fmla="*/ 147637 h 809623"/>
                <a:gd name="connsiteX11" fmla="*/ 349250 w 371475"/>
                <a:gd name="connsiteY11" fmla="*/ 146552 h 809623"/>
                <a:gd name="connsiteX12" fmla="*/ 371475 w 371475"/>
                <a:gd name="connsiteY12" fmla="*/ 0 h 80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475" h="809623">
                  <a:moveTo>
                    <a:pt x="371475" y="0"/>
                  </a:moveTo>
                  <a:cubicBezTo>
                    <a:pt x="371475" y="150310"/>
                    <a:pt x="371475" y="150310"/>
                    <a:pt x="371475" y="150310"/>
                  </a:cubicBezTo>
                  <a:cubicBezTo>
                    <a:pt x="371475" y="199161"/>
                    <a:pt x="364067" y="248011"/>
                    <a:pt x="349250" y="296862"/>
                  </a:cubicBezTo>
                  <a:lnTo>
                    <a:pt x="349250" y="297605"/>
                  </a:lnTo>
                  <a:cubicBezTo>
                    <a:pt x="330488" y="372589"/>
                    <a:pt x="300470" y="440074"/>
                    <a:pt x="266700" y="500061"/>
                  </a:cubicBezTo>
                  <a:lnTo>
                    <a:pt x="266700" y="501259"/>
                  </a:lnTo>
                  <a:cubicBezTo>
                    <a:pt x="161522" y="685525"/>
                    <a:pt x="11269" y="802102"/>
                    <a:pt x="0" y="809623"/>
                  </a:cubicBezTo>
                  <a:cubicBezTo>
                    <a:pt x="0" y="659202"/>
                    <a:pt x="0" y="659202"/>
                    <a:pt x="0" y="659202"/>
                  </a:cubicBezTo>
                  <a:cubicBezTo>
                    <a:pt x="11269" y="647920"/>
                    <a:pt x="161522" y="535104"/>
                    <a:pt x="266700" y="350837"/>
                  </a:cubicBezTo>
                  <a:lnTo>
                    <a:pt x="266700" y="350093"/>
                  </a:lnTo>
                  <a:cubicBezTo>
                    <a:pt x="300470" y="286357"/>
                    <a:pt x="330488" y="218872"/>
                    <a:pt x="349250" y="147637"/>
                  </a:cubicBezTo>
                  <a:lnTo>
                    <a:pt x="349250" y="146552"/>
                  </a:lnTo>
                  <a:cubicBezTo>
                    <a:pt x="364067" y="97702"/>
                    <a:pt x="371475" y="48851"/>
                    <a:pt x="371475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7312572" y="3852853"/>
              <a:ext cx="180975" cy="260349"/>
            </a:xfrm>
            <a:custGeom>
              <a:avLst/>
              <a:gdLst>
                <a:gd name="T0" fmla="*/ 114 w 114"/>
                <a:gd name="T1" fmla="*/ 69 h 164"/>
                <a:gd name="T2" fmla="*/ 114 w 114"/>
                <a:gd name="T3" fmla="*/ 164 h 164"/>
                <a:gd name="T4" fmla="*/ 0 w 114"/>
                <a:gd name="T5" fmla="*/ 95 h 164"/>
                <a:gd name="T6" fmla="*/ 0 w 114"/>
                <a:gd name="T7" fmla="*/ 0 h 164"/>
                <a:gd name="T8" fmla="*/ 114 w 114"/>
                <a:gd name="T9" fmla="*/ 6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64">
                  <a:moveTo>
                    <a:pt x="114" y="69"/>
                  </a:moveTo>
                  <a:lnTo>
                    <a:pt x="114" y="164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14" y="69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7312572" y="3284529"/>
              <a:ext cx="552450" cy="677861"/>
            </a:xfrm>
            <a:custGeom>
              <a:avLst/>
              <a:gdLst>
                <a:gd name="T0" fmla="*/ 86 w 147"/>
                <a:gd name="T1" fmla="*/ 0 h 180"/>
                <a:gd name="T2" fmla="*/ 147 w 147"/>
                <a:gd name="T3" fmla="*/ 4 h 180"/>
                <a:gd name="T4" fmla="*/ 48 w 147"/>
                <a:gd name="T5" fmla="*/ 180 h 180"/>
                <a:gd name="T6" fmla="*/ 0 w 147"/>
                <a:gd name="T7" fmla="*/ 151 h 180"/>
                <a:gd name="T8" fmla="*/ 86 w 14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80">
                  <a:moveTo>
                    <a:pt x="86" y="0"/>
                  </a:moveTo>
                  <a:cubicBezTo>
                    <a:pt x="147" y="4"/>
                    <a:pt x="147" y="4"/>
                    <a:pt x="147" y="4"/>
                  </a:cubicBezTo>
                  <a:cubicBezTo>
                    <a:pt x="144" y="105"/>
                    <a:pt x="53" y="176"/>
                    <a:pt x="48" y="18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47" y="109"/>
                    <a:pt x="78" y="57"/>
                    <a:pt x="86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118"/>
          <p:cNvGrpSpPr/>
          <p:nvPr/>
        </p:nvGrpSpPr>
        <p:grpSpPr>
          <a:xfrm>
            <a:off x="7186366" y="3064210"/>
            <a:ext cx="541269" cy="826977"/>
            <a:chOff x="7323684" y="2408232"/>
            <a:chExt cx="541338" cy="827085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6" name="Freeform 31"/>
            <p:cNvSpPr/>
            <p:nvPr/>
          </p:nvSpPr>
          <p:spPr bwMode="auto">
            <a:xfrm>
              <a:off x="7636422" y="3070217"/>
              <a:ext cx="228600" cy="165100"/>
            </a:xfrm>
            <a:custGeom>
              <a:avLst/>
              <a:gdLst>
                <a:gd name="T0" fmla="*/ 144 w 144"/>
                <a:gd name="T1" fmla="*/ 0 h 104"/>
                <a:gd name="T2" fmla="*/ 144 w 144"/>
                <a:gd name="T3" fmla="*/ 95 h 104"/>
                <a:gd name="T4" fmla="*/ 0 w 144"/>
                <a:gd name="T5" fmla="*/ 104 h 104"/>
                <a:gd name="T6" fmla="*/ 0 w 144"/>
                <a:gd name="T7" fmla="*/ 10 h 104"/>
                <a:gd name="T8" fmla="*/ 144 w 14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4">
                  <a:moveTo>
                    <a:pt x="144" y="0"/>
                  </a:moveTo>
                  <a:lnTo>
                    <a:pt x="144" y="95"/>
                  </a:lnTo>
                  <a:lnTo>
                    <a:pt x="0" y="104"/>
                  </a:lnTo>
                  <a:lnTo>
                    <a:pt x="0" y="1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32"/>
            <p:cNvSpPr/>
            <p:nvPr/>
          </p:nvSpPr>
          <p:spPr bwMode="auto">
            <a:xfrm>
              <a:off x="7323684" y="2513006"/>
              <a:ext cx="312738" cy="722310"/>
            </a:xfrm>
            <a:custGeom>
              <a:avLst/>
              <a:gdLst>
                <a:gd name="T0" fmla="*/ 83 w 83"/>
                <a:gd name="T1" fmla="*/ 152 h 192"/>
                <a:gd name="T2" fmla="*/ 83 w 83"/>
                <a:gd name="T3" fmla="*/ 192 h 192"/>
                <a:gd name="T4" fmla="*/ 0 w 83"/>
                <a:gd name="T5" fmla="*/ 40 h 192"/>
                <a:gd name="T6" fmla="*/ 0 w 83"/>
                <a:gd name="T7" fmla="*/ 0 h 192"/>
                <a:gd name="T8" fmla="*/ 83 w 83"/>
                <a:gd name="T9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92">
                  <a:moveTo>
                    <a:pt x="83" y="152"/>
                  </a:moveTo>
                  <a:cubicBezTo>
                    <a:pt x="83" y="192"/>
                    <a:pt x="83" y="192"/>
                    <a:pt x="83" y="192"/>
                  </a:cubicBezTo>
                  <a:cubicBezTo>
                    <a:pt x="77" y="134"/>
                    <a:pt x="47" y="82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42"/>
                    <a:pt x="77" y="94"/>
                    <a:pt x="83" y="152"/>
                  </a:cubicBezTo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7323684" y="2408232"/>
              <a:ext cx="541338" cy="677861"/>
            </a:xfrm>
            <a:custGeom>
              <a:avLst/>
              <a:gdLst>
                <a:gd name="T0" fmla="*/ 47 w 144"/>
                <a:gd name="T1" fmla="*/ 0 h 180"/>
                <a:gd name="T2" fmla="*/ 144 w 144"/>
                <a:gd name="T3" fmla="*/ 176 h 180"/>
                <a:gd name="T4" fmla="*/ 83 w 144"/>
                <a:gd name="T5" fmla="*/ 180 h 180"/>
                <a:gd name="T6" fmla="*/ 0 w 144"/>
                <a:gd name="T7" fmla="*/ 28 h 180"/>
                <a:gd name="T8" fmla="*/ 47 w 144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80">
                  <a:moveTo>
                    <a:pt x="47" y="0"/>
                  </a:moveTo>
                  <a:cubicBezTo>
                    <a:pt x="143" y="78"/>
                    <a:pt x="144" y="171"/>
                    <a:pt x="144" y="176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77" y="122"/>
                    <a:pt x="47" y="70"/>
                    <a:pt x="0" y="28"/>
                  </a:cubicBezTo>
                  <a:lnTo>
                    <a:pt x="47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9" name="Group 122"/>
          <p:cNvGrpSpPr/>
          <p:nvPr/>
        </p:nvGrpSpPr>
        <p:grpSpPr>
          <a:xfrm>
            <a:off x="6230820" y="2619769"/>
            <a:ext cx="911108" cy="557138"/>
            <a:chOff x="6368008" y="1963733"/>
            <a:chExt cx="911227" cy="557211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Freeform 34"/>
            <p:cNvSpPr/>
            <p:nvPr/>
          </p:nvSpPr>
          <p:spPr bwMode="auto">
            <a:xfrm>
              <a:off x="7136359" y="2243132"/>
              <a:ext cx="142875" cy="277812"/>
            </a:xfrm>
            <a:custGeom>
              <a:avLst/>
              <a:gdLst>
                <a:gd name="T0" fmla="*/ 90 w 90"/>
                <a:gd name="T1" fmla="*/ 0 h 175"/>
                <a:gd name="T2" fmla="*/ 90 w 90"/>
                <a:gd name="T3" fmla="*/ 94 h 175"/>
                <a:gd name="T4" fmla="*/ 0 w 90"/>
                <a:gd name="T5" fmla="*/ 175 h 175"/>
                <a:gd name="T6" fmla="*/ 0 w 90"/>
                <a:gd name="T7" fmla="*/ 80 h 175"/>
                <a:gd name="T8" fmla="*/ 90 w 90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5">
                  <a:moveTo>
                    <a:pt x="90" y="0"/>
                  </a:moveTo>
                  <a:lnTo>
                    <a:pt x="90" y="94"/>
                  </a:lnTo>
                  <a:lnTo>
                    <a:pt x="0" y="175"/>
                  </a:lnTo>
                  <a:lnTo>
                    <a:pt x="0" y="80"/>
                  </a:lnTo>
                  <a:lnTo>
                    <a:pt x="90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24"/>
            <p:cNvSpPr/>
            <p:nvPr/>
          </p:nvSpPr>
          <p:spPr bwMode="auto">
            <a:xfrm>
              <a:off x="6368008" y="2128832"/>
              <a:ext cx="768350" cy="392110"/>
            </a:xfrm>
            <a:custGeom>
              <a:avLst/>
              <a:gdLst>
                <a:gd name="connsiteX0" fmla="*/ 0 w 768350"/>
                <a:gd name="connsiteY0" fmla="*/ 0 h 392110"/>
                <a:gd name="connsiteX1" fmla="*/ 7937 w 768350"/>
                <a:gd name="connsiteY1" fmla="*/ 0 h 392110"/>
                <a:gd name="connsiteX2" fmla="*/ 7938 w 768350"/>
                <a:gd name="connsiteY2" fmla="*/ 0 h 392110"/>
                <a:gd name="connsiteX3" fmla="*/ 7938 w 768350"/>
                <a:gd name="connsiteY3" fmla="*/ 0 h 392110"/>
                <a:gd name="connsiteX4" fmla="*/ 138550 w 768350"/>
                <a:gd name="connsiteY4" fmla="*/ 14641 h 392110"/>
                <a:gd name="connsiteX5" fmla="*/ 263525 w 768350"/>
                <a:gd name="connsiteY5" fmla="*/ 37782 h 392110"/>
                <a:gd name="connsiteX6" fmla="*/ 263525 w 768350"/>
                <a:gd name="connsiteY6" fmla="*/ 38099 h 392110"/>
                <a:gd name="connsiteX7" fmla="*/ 768350 w 768350"/>
                <a:gd name="connsiteY7" fmla="*/ 241467 h 392110"/>
                <a:gd name="connsiteX8" fmla="*/ 768350 w 768350"/>
                <a:gd name="connsiteY8" fmla="*/ 392110 h 392110"/>
                <a:gd name="connsiteX9" fmla="*/ 263525 w 768350"/>
                <a:gd name="connsiteY9" fmla="*/ 188742 h 392110"/>
                <a:gd name="connsiteX10" fmla="*/ 263525 w 768350"/>
                <a:gd name="connsiteY10" fmla="*/ 188912 h 392110"/>
                <a:gd name="connsiteX11" fmla="*/ 7937 w 768350"/>
                <a:gd name="connsiteY11" fmla="*/ 151130 h 392110"/>
                <a:gd name="connsiteX12" fmla="*/ 7937 w 768350"/>
                <a:gd name="connsiteY12" fmla="*/ 150812 h 392110"/>
                <a:gd name="connsiteX13" fmla="*/ 0 w 768350"/>
                <a:gd name="connsiteY13" fmla="*/ 150812 h 392110"/>
                <a:gd name="connsiteX14" fmla="*/ 0 w 768350"/>
                <a:gd name="connsiteY14" fmla="*/ 0 h 39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8350" h="392110">
                  <a:moveTo>
                    <a:pt x="0" y="0"/>
                  </a:moveTo>
                  <a:lnTo>
                    <a:pt x="7937" y="0"/>
                  </a:lnTo>
                  <a:lnTo>
                    <a:pt x="7938" y="0"/>
                  </a:lnTo>
                  <a:lnTo>
                    <a:pt x="7938" y="0"/>
                  </a:lnTo>
                  <a:lnTo>
                    <a:pt x="138550" y="14641"/>
                  </a:lnTo>
                  <a:cubicBezTo>
                    <a:pt x="180835" y="20780"/>
                    <a:pt x="222180" y="28337"/>
                    <a:pt x="263525" y="37782"/>
                  </a:cubicBezTo>
                  <a:lnTo>
                    <a:pt x="263525" y="38099"/>
                  </a:lnTo>
                  <a:cubicBezTo>
                    <a:pt x="451893" y="79526"/>
                    <a:pt x="621424" y="151081"/>
                    <a:pt x="768350" y="241467"/>
                  </a:cubicBezTo>
                  <a:cubicBezTo>
                    <a:pt x="768350" y="392110"/>
                    <a:pt x="768350" y="392110"/>
                    <a:pt x="768350" y="392110"/>
                  </a:cubicBezTo>
                  <a:cubicBezTo>
                    <a:pt x="621424" y="301724"/>
                    <a:pt x="451893" y="230169"/>
                    <a:pt x="263525" y="188742"/>
                  </a:cubicBezTo>
                  <a:lnTo>
                    <a:pt x="263525" y="188912"/>
                  </a:lnTo>
                  <a:cubicBezTo>
                    <a:pt x="180835" y="170021"/>
                    <a:pt x="98144" y="158686"/>
                    <a:pt x="7937" y="151130"/>
                  </a:cubicBezTo>
                  <a:lnTo>
                    <a:pt x="7937" y="150812"/>
                  </a:lnTo>
                  <a:lnTo>
                    <a:pt x="0" y="150812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8"/>
            <p:cNvSpPr/>
            <p:nvPr/>
          </p:nvSpPr>
          <p:spPr bwMode="auto">
            <a:xfrm>
              <a:off x="6368009" y="1963733"/>
              <a:ext cx="911226" cy="406399"/>
            </a:xfrm>
            <a:custGeom>
              <a:avLst/>
              <a:gdLst>
                <a:gd name="T0" fmla="*/ 6 w 242"/>
                <a:gd name="T1" fmla="*/ 0 h 108"/>
                <a:gd name="T2" fmla="*/ 242 w 242"/>
                <a:gd name="T3" fmla="*/ 74 h 108"/>
                <a:gd name="T4" fmla="*/ 204 w 242"/>
                <a:gd name="T5" fmla="*/ 108 h 108"/>
                <a:gd name="T6" fmla="*/ 0 w 242"/>
                <a:gd name="T7" fmla="*/ 44 h 108"/>
                <a:gd name="T8" fmla="*/ 6 w 242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08">
                  <a:moveTo>
                    <a:pt x="6" y="0"/>
                  </a:moveTo>
                  <a:cubicBezTo>
                    <a:pt x="165" y="10"/>
                    <a:pt x="239" y="71"/>
                    <a:pt x="242" y="74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148" y="73"/>
                    <a:pt x="77" y="50"/>
                    <a:pt x="0" y="44"/>
                  </a:cubicBezTo>
                  <a:lnTo>
                    <a:pt x="6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126"/>
          <p:cNvGrpSpPr/>
          <p:nvPr/>
        </p:nvGrpSpPr>
        <p:grpSpPr>
          <a:xfrm>
            <a:off x="5049870" y="2619765"/>
            <a:ext cx="909521" cy="549203"/>
            <a:chOff x="5186908" y="1963733"/>
            <a:chExt cx="909638" cy="549274"/>
          </a:xfrm>
          <a:solidFill>
            <a:srgbClr val="FEEF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127"/>
            <p:cNvSpPr/>
            <p:nvPr/>
          </p:nvSpPr>
          <p:spPr bwMode="auto">
            <a:xfrm>
              <a:off x="5329783" y="2128833"/>
              <a:ext cx="766763" cy="384174"/>
            </a:xfrm>
            <a:custGeom>
              <a:avLst/>
              <a:gdLst>
                <a:gd name="connsiteX0" fmla="*/ 766763 w 766763"/>
                <a:gd name="connsiteY0" fmla="*/ 0 h 384174"/>
                <a:gd name="connsiteX1" fmla="*/ 766763 w 766763"/>
                <a:gd name="connsiteY1" fmla="*/ 150989 h 384174"/>
                <a:gd name="connsiteX2" fmla="*/ 601663 w 766763"/>
                <a:gd name="connsiteY2" fmla="*/ 169862 h 384174"/>
                <a:gd name="connsiteX3" fmla="*/ 601663 w 766763"/>
                <a:gd name="connsiteY3" fmla="*/ 170011 h 384174"/>
                <a:gd name="connsiteX4" fmla="*/ 379413 w 766763"/>
                <a:gd name="connsiteY4" fmla="*/ 219073 h 384174"/>
                <a:gd name="connsiteX5" fmla="*/ 379413 w 766763"/>
                <a:gd name="connsiteY5" fmla="*/ 218607 h 384174"/>
                <a:gd name="connsiteX6" fmla="*/ 109538 w 766763"/>
                <a:gd name="connsiteY6" fmla="*/ 323849 h 384174"/>
                <a:gd name="connsiteX7" fmla="*/ 109538 w 766763"/>
                <a:gd name="connsiteY7" fmla="*/ 323849 h 384174"/>
                <a:gd name="connsiteX8" fmla="*/ 0 w 766763"/>
                <a:gd name="connsiteY8" fmla="*/ 384174 h 384174"/>
                <a:gd name="connsiteX9" fmla="*/ 0 w 766763"/>
                <a:gd name="connsiteY9" fmla="*/ 233362 h 384174"/>
                <a:gd name="connsiteX10" fmla="*/ 109538 w 766763"/>
                <a:gd name="connsiteY10" fmla="*/ 173037 h 384174"/>
                <a:gd name="connsiteX11" fmla="*/ 109538 w 766763"/>
                <a:gd name="connsiteY11" fmla="*/ 173504 h 384174"/>
                <a:gd name="connsiteX12" fmla="*/ 379413 w 766763"/>
                <a:gd name="connsiteY12" fmla="*/ 68262 h 384174"/>
                <a:gd name="connsiteX13" fmla="*/ 379413 w 766763"/>
                <a:gd name="connsiteY13" fmla="*/ 68112 h 384174"/>
                <a:gd name="connsiteX14" fmla="*/ 601663 w 766763"/>
                <a:gd name="connsiteY14" fmla="*/ 19049 h 384174"/>
                <a:gd name="connsiteX15" fmla="*/ 601663 w 766763"/>
                <a:gd name="connsiteY15" fmla="*/ 18874 h 384174"/>
                <a:gd name="connsiteX16" fmla="*/ 766763 w 766763"/>
                <a:gd name="connsiteY16" fmla="*/ 0 h 38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6763" h="384174">
                  <a:moveTo>
                    <a:pt x="766763" y="0"/>
                  </a:moveTo>
                  <a:cubicBezTo>
                    <a:pt x="766763" y="150989"/>
                    <a:pt x="766763" y="150989"/>
                    <a:pt x="766763" y="150989"/>
                  </a:cubicBezTo>
                  <a:cubicBezTo>
                    <a:pt x="710479" y="154763"/>
                    <a:pt x="657947" y="158538"/>
                    <a:pt x="601663" y="169862"/>
                  </a:cubicBezTo>
                  <a:lnTo>
                    <a:pt x="601663" y="170011"/>
                  </a:lnTo>
                  <a:cubicBezTo>
                    <a:pt x="526324" y="181333"/>
                    <a:pt x="450985" y="196429"/>
                    <a:pt x="379413" y="219073"/>
                  </a:cubicBezTo>
                  <a:lnTo>
                    <a:pt x="379413" y="218607"/>
                  </a:lnTo>
                  <a:cubicBezTo>
                    <a:pt x="281958" y="244918"/>
                    <a:pt x="192000" y="282504"/>
                    <a:pt x="109538" y="323849"/>
                  </a:cubicBezTo>
                  <a:lnTo>
                    <a:pt x="109538" y="323849"/>
                  </a:lnTo>
                  <a:cubicBezTo>
                    <a:pt x="71766" y="342701"/>
                    <a:pt x="33994" y="361552"/>
                    <a:pt x="0" y="384174"/>
                  </a:cubicBezTo>
                  <a:cubicBezTo>
                    <a:pt x="0" y="233362"/>
                    <a:pt x="0" y="233362"/>
                    <a:pt x="0" y="233362"/>
                  </a:cubicBezTo>
                  <a:cubicBezTo>
                    <a:pt x="33994" y="210740"/>
                    <a:pt x="71766" y="191889"/>
                    <a:pt x="109538" y="173037"/>
                  </a:cubicBezTo>
                  <a:lnTo>
                    <a:pt x="109538" y="173504"/>
                  </a:lnTo>
                  <a:cubicBezTo>
                    <a:pt x="192000" y="132159"/>
                    <a:pt x="281958" y="94573"/>
                    <a:pt x="379413" y="68262"/>
                  </a:cubicBezTo>
                  <a:lnTo>
                    <a:pt x="379413" y="68112"/>
                  </a:lnTo>
                  <a:cubicBezTo>
                    <a:pt x="450985" y="45467"/>
                    <a:pt x="526324" y="30371"/>
                    <a:pt x="601663" y="19049"/>
                  </a:cubicBezTo>
                  <a:lnTo>
                    <a:pt x="601663" y="18874"/>
                  </a:lnTo>
                  <a:cubicBezTo>
                    <a:pt x="657947" y="7550"/>
                    <a:pt x="710479" y="3775"/>
                    <a:pt x="766763" y="0"/>
                  </a:cubicBezTo>
                  <a:close/>
                </a:path>
              </a:pathLst>
            </a:custGeom>
            <a:grpFill/>
            <a:ln w="9525">
              <a:solidFill>
                <a:srgbClr val="8A1317"/>
              </a:solidFill>
              <a:round/>
            </a:ln>
          </p:spPr>
          <p:txBody>
            <a:bodyPr vert="horz" wrap="square" lIns="91428" tIns="45714" rIns="91428" bIns="45714" numCol="1" anchor="t" anchorCtr="0" compatLnSpc="1">
              <a:no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5186908" y="2235195"/>
              <a:ext cx="142875" cy="277812"/>
            </a:xfrm>
            <a:custGeom>
              <a:avLst/>
              <a:gdLst>
                <a:gd name="T0" fmla="*/ 90 w 90"/>
                <a:gd name="T1" fmla="*/ 80 h 175"/>
                <a:gd name="T2" fmla="*/ 90 w 90"/>
                <a:gd name="T3" fmla="*/ 175 h 175"/>
                <a:gd name="T4" fmla="*/ 0 w 90"/>
                <a:gd name="T5" fmla="*/ 95 h 175"/>
                <a:gd name="T6" fmla="*/ 0 w 90"/>
                <a:gd name="T7" fmla="*/ 0 h 175"/>
                <a:gd name="T8" fmla="*/ 90 w 90"/>
                <a:gd name="T9" fmla="*/ 8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5">
                  <a:moveTo>
                    <a:pt x="90" y="80"/>
                  </a:moveTo>
                  <a:lnTo>
                    <a:pt x="90" y="17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90" y="80"/>
                  </a:lnTo>
                  <a:close/>
                </a:path>
              </a:pathLst>
            </a:custGeom>
            <a:grpFill/>
            <a:ln w="9525">
              <a:solidFill>
                <a:srgbClr val="8A1317"/>
              </a:solidFill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44"/>
            <p:cNvSpPr/>
            <p:nvPr/>
          </p:nvSpPr>
          <p:spPr bwMode="auto">
            <a:xfrm>
              <a:off x="5186908" y="1963733"/>
              <a:ext cx="909638" cy="398461"/>
            </a:xfrm>
            <a:custGeom>
              <a:avLst/>
              <a:gdLst>
                <a:gd name="T0" fmla="*/ 237 w 242"/>
                <a:gd name="T1" fmla="*/ 0 h 106"/>
                <a:gd name="T2" fmla="*/ 242 w 242"/>
                <a:gd name="T3" fmla="*/ 44 h 106"/>
                <a:gd name="T4" fmla="*/ 38 w 242"/>
                <a:gd name="T5" fmla="*/ 106 h 106"/>
                <a:gd name="T6" fmla="*/ 0 w 242"/>
                <a:gd name="T7" fmla="*/ 72 h 106"/>
                <a:gd name="T8" fmla="*/ 237 w 242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06">
                  <a:moveTo>
                    <a:pt x="237" y="0"/>
                  </a:moveTo>
                  <a:cubicBezTo>
                    <a:pt x="242" y="44"/>
                    <a:pt x="242" y="44"/>
                    <a:pt x="242" y="44"/>
                  </a:cubicBezTo>
                  <a:cubicBezTo>
                    <a:pt x="165" y="49"/>
                    <a:pt x="94" y="71"/>
                    <a:pt x="38" y="10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06" y="0"/>
                    <a:pt x="231" y="0"/>
                    <a:pt x="237" y="0"/>
                  </a:cubicBezTo>
                  <a:close/>
                </a:path>
              </a:pathLst>
            </a:custGeom>
            <a:grpFill/>
            <a:ln w="9525">
              <a:solidFill>
                <a:srgbClr val="8A1317"/>
              </a:solidFill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61511" y="3218256"/>
            <a:ext cx="668979" cy="303016"/>
            <a:chOff x="5761511" y="2560974"/>
            <a:chExt cx="668979" cy="303016"/>
          </a:xfrm>
          <a:solidFill>
            <a:srgbClr val="851B1F"/>
          </a:solidFill>
        </p:grpSpPr>
        <p:sp>
          <p:nvSpPr>
            <p:cNvPr id="38" name="星形: 五角 37"/>
            <p:cNvSpPr/>
            <p:nvPr/>
          </p:nvSpPr>
          <p:spPr>
            <a:xfrm>
              <a:off x="5944492" y="2560974"/>
              <a:ext cx="303016" cy="303016"/>
            </a:xfrm>
            <a:prstGeom prst="star5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761511" y="2708136"/>
              <a:ext cx="668979" cy="155854"/>
              <a:chOff x="5768512" y="2708136"/>
              <a:chExt cx="668979" cy="155854"/>
            </a:xfrm>
            <a:grpFill/>
          </p:grpSpPr>
          <p:sp>
            <p:nvSpPr>
              <p:cNvPr id="40" name="星形: 五角 39"/>
              <p:cNvSpPr/>
              <p:nvPr/>
            </p:nvSpPr>
            <p:spPr>
              <a:xfrm>
                <a:off x="5768512" y="2708136"/>
                <a:ext cx="155854" cy="155854"/>
              </a:xfrm>
              <a:prstGeom prst="star5">
                <a:avLst/>
              </a:prstGeom>
              <a:gradFill>
                <a:gsLst>
                  <a:gs pos="100000">
                    <a:srgbClr val="E9BE61"/>
                  </a:gs>
                  <a:gs pos="0">
                    <a:srgbClr val="FEEFAC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星形: 五角 40"/>
              <p:cNvSpPr/>
              <p:nvPr/>
            </p:nvSpPr>
            <p:spPr>
              <a:xfrm>
                <a:off x="6281637" y="2708136"/>
                <a:ext cx="155854" cy="155854"/>
              </a:xfrm>
              <a:prstGeom prst="star5">
                <a:avLst/>
              </a:prstGeom>
              <a:gradFill>
                <a:gsLst>
                  <a:gs pos="100000">
                    <a:srgbClr val="E9BE61"/>
                  </a:gs>
                  <a:gs pos="0">
                    <a:srgbClr val="FEEFAC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4949589" y="3545876"/>
            <a:ext cx="229282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/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习近平</a:t>
            </a:r>
            <a:endParaRPr lang="en-US" altLang="zh-CN" sz="2800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总书记强调</a:t>
            </a:r>
          </a:p>
        </p:txBody>
      </p:sp>
      <p:sp>
        <p:nvSpPr>
          <p:cNvPr id="46" name="TextBox 4"/>
          <p:cNvSpPr txBox="1"/>
          <p:nvPr/>
        </p:nvSpPr>
        <p:spPr>
          <a:xfrm>
            <a:off x="2711881" y="1777335"/>
            <a:ext cx="2526434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经济建设取得重大成就</a:t>
            </a:r>
          </a:p>
        </p:txBody>
      </p:sp>
      <p:sp>
        <p:nvSpPr>
          <p:cNvPr id="47" name="TextBox 4"/>
          <p:cNvSpPr txBox="1"/>
          <p:nvPr/>
        </p:nvSpPr>
        <p:spPr>
          <a:xfrm>
            <a:off x="7005315" y="1801853"/>
            <a:ext cx="2526434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生态文明建设成效显著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1413509" y="2935050"/>
            <a:ext cx="2988098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algn="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全面深化改革取得重大突破</a:t>
            </a:r>
          </a:p>
        </p:txBody>
      </p:sp>
      <p:sp>
        <p:nvSpPr>
          <p:cNvPr id="51" name="TextBox 4"/>
          <p:cNvSpPr txBox="1"/>
          <p:nvPr/>
        </p:nvSpPr>
        <p:spPr>
          <a:xfrm>
            <a:off x="7957260" y="2956259"/>
            <a:ext cx="2295601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强军兴军开创新局面</a:t>
            </a:r>
          </a:p>
        </p:txBody>
      </p:sp>
      <p:sp>
        <p:nvSpPr>
          <p:cNvPr id="54" name="TextBox 4"/>
          <p:cNvSpPr txBox="1"/>
          <p:nvPr/>
        </p:nvSpPr>
        <p:spPr>
          <a:xfrm>
            <a:off x="1362953" y="3997918"/>
            <a:ext cx="2988098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algn="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民主法治建设迈出重大步伐</a:t>
            </a:r>
          </a:p>
        </p:txBody>
      </p:sp>
      <p:sp>
        <p:nvSpPr>
          <p:cNvPr id="55" name="TextBox 4"/>
          <p:cNvSpPr txBox="1"/>
          <p:nvPr/>
        </p:nvSpPr>
        <p:spPr>
          <a:xfrm>
            <a:off x="7957260" y="3971324"/>
            <a:ext cx="2526434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港澳台工作取得新进展</a:t>
            </a:r>
          </a:p>
        </p:txBody>
      </p:sp>
      <p:sp>
        <p:nvSpPr>
          <p:cNvPr id="62" name="TextBox 4"/>
          <p:cNvSpPr txBox="1"/>
          <p:nvPr/>
        </p:nvSpPr>
        <p:spPr>
          <a:xfrm>
            <a:off x="3006753" y="5003169"/>
            <a:ext cx="2064769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人民生活不断改善</a:t>
            </a:r>
          </a:p>
        </p:txBody>
      </p:sp>
      <p:sp>
        <p:nvSpPr>
          <p:cNvPr id="63" name="TextBox 4"/>
          <p:cNvSpPr txBox="1"/>
          <p:nvPr/>
        </p:nvSpPr>
        <p:spPr>
          <a:xfrm>
            <a:off x="7005315" y="5052440"/>
            <a:ext cx="2526434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全面从严治党成效卓著</a:t>
            </a:r>
          </a:p>
        </p:txBody>
      </p:sp>
      <p:sp>
        <p:nvSpPr>
          <p:cNvPr id="64" name="矩形 63"/>
          <p:cNvSpPr/>
          <p:nvPr/>
        </p:nvSpPr>
        <p:spPr>
          <a:xfrm>
            <a:off x="7005315" y="2144351"/>
            <a:ext cx="332346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我们党从小到大、由弱到强，在腥风血雨中能够一次次绝境重生</a:t>
            </a:r>
          </a:p>
        </p:txBody>
      </p:sp>
      <p:sp>
        <p:nvSpPr>
          <p:cNvPr id="65" name="矩形 64"/>
          <p:cNvSpPr/>
          <p:nvPr/>
        </p:nvSpPr>
        <p:spPr>
          <a:xfrm>
            <a:off x="7957260" y="3265462"/>
            <a:ext cx="287838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这个故事告诉我们，要想善终，必须慎始；</a:t>
            </a:r>
          </a:p>
        </p:txBody>
      </p:sp>
      <p:sp>
        <p:nvSpPr>
          <p:cNvPr id="66" name="矩形 65"/>
          <p:cNvSpPr/>
          <p:nvPr/>
        </p:nvSpPr>
        <p:spPr>
          <a:xfrm>
            <a:off x="7957260" y="4278096"/>
            <a:ext cx="305364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要想清正廉洁，永葆本色，就必须把好第一道关口</a:t>
            </a:r>
          </a:p>
        </p:txBody>
      </p:sp>
      <p:sp>
        <p:nvSpPr>
          <p:cNvPr id="67" name="矩形 66"/>
          <p:cNvSpPr/>
          <p:nvPr/>
        </p:nvSpPr>
        <p:spPr>
          <a:xfrm>
            <a:off x="7005315" y="5385800"/>
            <a:ext cx="332346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我们党从小到大、由弱到强，在腥风血雨中能够一次次绝境重生</a:t>
            </a:r>
          </a:p>
        </p:txBody>
      </p:sp>
      <p:sp>
        <p:nvSpPr>
          <p:cNvPr id="68" name="矩形 67"/>
          <p:cNvSpPr/>
          <p:nvPr/>
        </p:nvSpPr>
        <p:spPr>
          <a:xfrm>
            <a:off x="1726401" y="2144351"/>
            <a:ext cx="332346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这也警示我们，要时刻牢记“莫以善小而不为，莫以恶小而为之”</a:t>
            </a:r>
          </a:p>
        </p:txBody>
      </p:sp>
      <p:sp>
        <p:nvSpPr>
          <p:cNvPr id="69" name="矩形 68"/>
          <p:cNvSpPr/>
          <p:nvPr/>
        </p:nvSpPr>
        <p:spPr>
          <a:xfrm>
            <a:off x="1649911" y="3265842"/>
            <a:ext cx="272787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独处时一定要自尊自爱，把握住自己，做到人前人后一个样</a:t>
            </a:r>
          </a:p>
        </p:txBody>
      </p:sp>
      <p:sp>
        <p:nvSpPr>
          <p:cNvPr id="70" name="矩形 69"/>
          <p:cNvSpPr/>
          <p:nvPr/>
        </p:nvSpPr>
        <p:spPr>
          <a:xfrm>
            <a:off x="1649911" y="4333106"/>
            <a:ext cx="272787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坚定做中国特色社会主义事业接班人的理想</a:t>
            </a:r>
          </a:p>
        </p:txBody>
      </p:sp>
      <p:sp>
        <p:nvSpPr>
          <p:cNvPr id="72" name="矩形 71"/>
          <p:cNvSpPr/>
          <p:nvPr/>
        </p:nvSpPr>
        <p:spPr>
          <a:xfrm>
            <a:off x="1726401" y="5389441"/>
            <a:ext cx="332346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我们党从小到大、由弱到强，在腥风血雨中能够一次次绝境重生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81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81000" fill="hold" nodeType="withEffect" p14:presetBounceEnd="48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81000" fill="hold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81000" fill="hold" nodeType="withEffect" p14:presetBounceEnd="4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81000" fill="hold" nodeType="withEffect" p14:presetBounceEnd="4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81000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81000" fill="hold" nodeType="withEffect" p14:presetBounceEnd="4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81000" fill="hold" nodeType="withEffect" p14:presetBounceEnd="4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" grpId="0"/>
          <p:bldP spid="42" grpId="0"/>
          <p:bldP spid="46" grpId="0"/>
          <p:bldP spid="47" grpId="0"/>
          <p:bldP spid="50" grpId="0"/>
          <p:bldP spid="51" grpId="0"/>
          <p:bldP spid="54" grpId="0"/>
          <p:bldP spid="55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8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81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81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81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81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81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81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81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" grpId="0"/>
          <p:bldP spid="42" grpId="0"/>
          <p:bldP spid="46" grpId="0"/>
          <p:bldP spid="47" grpId="0"/>
          <p:bldP spid="50" grpId="0"/>
          <p:bldP spid="51" grpId="0"/>
          <p:bldP spid="54" grpId="0"/>
          <p:bldP spid="55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/>
          <p:nvPr/>
        </p:nvSpPr>
        <p:spPr>
          <a:xfrm>
            <a:off x="825500" y="2652776"/>
            <a:ext cx="10541000" cy="3633724"/>
          </a:xfrm>
          <a:prstGeom prst="rect">
            <a:avLst/>
          </a:prstGeom>
          <a:gradFill>
            <a:gsLst>
              <a:gs pos="0">
                <a:srgbClr val="FEEFAC">
                  <a:alpha val="10000"/>
                </a:srgbClr>
              </a:gs>
              <a:gs pos="100000">
                <a:srgbClr val="891C21">
                  <a:alpha val="0"/>
                </a:srgbClr>
              </a:gs>
            </a:gsLst>
            <a:lin ang="5400000" scaled="1"/>
          </a:gradFill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401594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回顾党的历史</a:t>
            </a:r>
          </a:p>
        </p:txBody>
      </p:sp>
      <p:sp>
        <p:nvSpPr>
          <p:cNvPr id="5" name="矩形 4"/>
          <p:cNvSpPr/>
          <p:nvPr/>
        </p:nvSpPr>
        <p:spPr>
          <a:xfrm>
            <a:off x="1154430" y="1405132"/>
            <a:ext cx="983996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-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不忘初心</a:t>
            </a:r>
            <a:r>
              <a:rPr lang="en-US" altLang="zh-CN" sz="8000" spc="-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·</a:t>
            </a:r>
            <a:r>
              <a:rPr lang="zh-CN" altLang="en-US" sz="8000" spc="-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方得始终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1516622" y="3063441"/>
            <a:ext cx="3329190" cy="50480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588474" y="313117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为中华民族谋复兴的初心使命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5264737" y="3069255"/>
            <a:ext cx="2143252" cy="50480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7826915" y="3069255"/>
            <a:ext cx="2783255" cy="50480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5731069" y="312444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defTabSz="1219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cap="none" spc="0" normalizeH="0" baseline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攻坚克难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8100287" y="312160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defTabSz="1219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cap="none" spc="0" normalizeH="0" baseline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坚持全面深化改革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22612" y="4173325"/>
            <a:ext cx="171549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7000"/>
                      </a:srgb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7000"/>
                    </a:srgbClr>
                  </a:gs>
                </a:gsLst>
                <a:lin ang="5400000" scaled="0"/>
              </a:gra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16622" y="4173325"/>
            <a:ext cx="365323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我们党从小到大、由弱到强，在腥风血雨中能够一次次绝境重生，在攻坚克难中能够不断从胜利走向胜利，根本原因就在于不管是处于顺境还是逆境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79052" y="4173325"/>
            <a:ext cx="171549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7000"/>
                      </a:srgb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7000"/>
                    </a:srgbClr>
                  </a:gs>
                </a:gsLst>
                <a:lin ang="5400000" scaled="0"/>
              </a:gra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80261" y="4173325"/>
            <a:ext cx="372990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我们党从小到大、由弱到强，在腥风血雨中能够一次次绝境重生，在攻坚克难中能够不断从胜利走向胜利，根本原因就在于不管是处于顺境还是逆境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6099570" y="4114096"/>
            <a:ext cx="0" cy="1223118"/>
          </a:xfrm>
          <a:prstGeom prst="line">
            <a:avLst/>
          </a:prstGeom>
          <a:ln>
            <a:solidFill>
              <a:srgbClr val="FEEF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713470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在全党开展中共党史学习教育</a:t>
            </a:r>
          </a:p>
        </p:txBody>
      </p:sp>
      <p:sp>
        <p:nvSpPr>
          <p:cNvPr id="5" name="Rectangle: Rounded Corners 37"/>
          <p:cNvSpPr/>
          <p:nvPr/>
        </p:nvSpPr>
        <p:spPr>
          <a:xfrm>
            <a:off x="9817960" y="2728651"/>
            <a:ext cx="457140" cy="3632150"/>
          </a:xfrm>
          <a:prstGeom prst="roundRect">
            <a:avLst>
              <a:gd name="adj" fmla="val 50000"/>
            </a:avLst>
          </a:prstGeom>
          <a:gradFill>
            <a:gsLst>
              <a:gs pos="90000">
                <a:srgbClr val="FEEFAC">
                  <a:alpha val="0"/>
                </a:srgbClr>
              </a:gs>
              <a:gs pos="68000">
                <a:srgbClr val="FEEFAC">
                  <a:alpha val="86000"/>
                </a:srgbClr>
              </a:gs>
              <a:gs pos="3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Rectangle: Rounded Corners 36"/>
          <p:cNvSpPr/>
          <p:nvPr/>
        </p:nvSpPr>
        <p:spPr>
          <a:xfrm>
            <a:off x="7731956" y="3878462"/>
            <a:ext cx="457140" cy="2134228"/>
          </a:xfrm>
          <a:prstGeom prst="roundRect">
            <a:avLst>
              <a:gd name="adj" fmla="val 50000"/>
            </a:avLst>
          </a:prstGeom>
          <a:gradFill>
            <a:gsLst>
              <a:gs pos="90000">
                <a:srgbClr val="FEEFAC">
                  <a:alpha val="0"/>
                </a:srgbClr>
              </a:gs>
              <a:gs pos="68000">
                <a:srgbClr val="FEEFAC">
                  <a:alpha val="86000"/>
                </a:srgbClr>
              </a:gs>
              <a:gs pos="3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Rectangle: Rounded Corners 35"/>
          <p:cNvSpPr/>
          <p:nvPr/>
        </p:nvSpPr>
        <p:spPr>
          <a:xfrm>
            <a:off x="5522726" y="3087990"/>
            <a:ext cx="457140" cy="3127643"/>
          </a:xfrm>
          <a:prstGeom prst="roundRect">
            <a:avLst>
              <a:gd name="adj" fmla="val 50000"/>
            </a:avLst>
          </a:prstGeom>
          <a:gradFill>
            <a:gsLst>
              <a:gs pos="90000">
                <a:srgbClr val="FEEFAC">
                  <a:alpha val="0"/>
                </a:srgbClr>
              </a:gs>
              <a:gs pos="68000">
                <a:srgbClr val="FEEFAC">
                  <a:alpha val="86000"/>
                </a:srgbClr>
              </a:gs>
              <a:gs pos="3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Rectangle: Rounded Corners 34"/>
          <p:cNvSpPr/>
          <p:nvPr/>
        </p:nvSpPr>
        <p:spPr>
          <a:xfrm>
            <a:off x="3265001" y="2211804"/>
            <a:ext cx="457140" cy="4228779"/>
          </a:xfrm>
          <a:prstGeom prst="roundRect">
            <a:avLst>
              <a:gd name="adj" fmla="val 50000"/>
            </a:avLst>
          </a:prstGeom>
          <a:gradFill>
            <a:gsLst>
              <a:gs pos="90000">
                <a:srgbClr val="FEEFAC">
                  <a:alpha val="0"/>
                </a:srgbClr>
              </a:gs>
              <a:gs pos="68000">
                <a:srgbClr val="FEEFAC">
                  <a:alpha val="86000"/>
                </a:srgbClr>
              </a:gs>
              <a:gs pos="3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Rectangle: Rounded Corners 33"/>
          <p:cNvSpPr/>
          <p:nvPr/>
        </p:nvSpPr>
        <p:spPr>
          <a:xfrm>
            <a:off x="1096110" y="3225480"/>
            <a:ext cx="457140" cy="2796370"/>
          </a:xfrm>
          <a:prstGeom prst="roundRect">
            <a:avLst>
              <a:gd name="adj" fmla="val 50000"/>
            </a:avLst>
          </a:prstGeom>
          <a:gradFill>
            <a:gsLst>
              <a:gs pos="90000">
                <a:srgbClr val="FEEFAC">
                  <a:alpha val="0"/>
                </a:srgbClr>
              </a:gs>
              <a:gs pos="68000">
                <a:srgbClr val="FEEFAC">
                  <a:alpha val="86000"/>
                </a:srgbClr>
              </a:gs>
              <a:gs pos="3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-88900" y="5768975"/>
            <a:ext cx="12280900" cy="0"/>
          </a:xfrm>
          <a:prstGeom prst="line">
            <a:avLst/>
          </a:prstGeom>
          <a:ln>
            <a:solidFill>
              <a:srgbClr val="FEEF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图形 20"/>
          <p:cNvGrpSpPr/>
          <p:nvPr/>
        </p:nvGrpSpPr>
        <p:grpSpPr>
          <a:xfrm>
            <a:off x="1113945" y="5984591"/>
            <a:ext cx="421280" cy="421278"/>
            <a:chOff x="5143500" y="2476500"/>
            <a:chExt cx="1905000" cy="1905000"/>
          </a:xfrm>
          <a:solidFill>
            <a:srgbClr val="851B1F"/>
          </a:solidFill>
        </p:grpSpPr>
        <p:sp>
          <p:nvSpPr>
            <p:cNvPr id="15" name="任意多边形: 形状 14"/>
            <p:cNvSpPr/>
            <p:nvPr/>
          </p:nvSpPr>
          <p:spPr>
            <a:xfrm>
              <a:off x="5261632" y="2635746"/>
              <a:ext cx="1668735" cy="1586507"/>
            </a:xfrm>
            <a:custGeom>
              <a:avLst/>
              <a:gdLst>
                <a:gd name="connsiteX0" fmla="*/ 1598786 w 1668735"/>
                <a:gd name="connsiteY0" fmla="*/ 1446609 h 1586507"/>
                <a:gd name="connsiteX1" fmla="*/ 1596926 w 1668735"/>
                <a:gd name="connsiteY1" fmla="*/ 1446609 h 1586507"/>
                <a:gd name="connsiteX2" fmla="*/ 1596926 w 1668735"/>
                <a:gd name="connsiteY2" fmla="*/ 622102 h 1586507"/>
                <a:gd name="connsiteX3" fmla="*/ 1457027 w 1668735"/>
                <a:gd name="connsiteY3" fmla="*/ 482203 h 1586507"/>
                <a:gd name="connsiteX4" fmla="*/ 1239738 w 1668735"/>
                <a:gd name="connsiteY4" fmla="*/ 482203 h 1586507"/>
                <a:gd name="connsiteX5" fmla="*/ 1169789 w 1668735"/>
                <a:gd name="connsiteY5" fmla="*/ 552152 h 1586507"/>
                <a:gd name="connsiteX6" fmla="*/ 1169789 w 1668735"/>
                <a:gd name="connsiteY6" fmla="*/ 1446795 h 1586507"/>
                <a:gd name="connsiteX7" fmla="*/ 1109700 w 1668735"/>
                <a:gd name="connsiteY7" fmla="*/ 1446795 h 1586507"/>
                <a:gd name="connsiteX8" fmla="*/ 1109700 w 1668735"/>
                <a:gd name="connsiteY8" fmla="*/ 139898 h 1586507"/>
                <a:gd name="connsiteX9" fmla="*/ 969801 w 1668735"/>
                <a:gd name="connsiteY9" fmla="*/ 0 h 1586507"/>
                <a:gd name="connsiteX10" fmla="*/ 237381 w 1668735"/>
                <a:gd name="connsiteY10" fmla="*/ 0 h 1586507"/>
                <a:gd name="connsiteX11" fmla="*/ 97482 w 1668735"/>
                <a:gd name="connsiteY11" fmla="*/ 139898 h 1586507"/>
                <a:gd name="connsiteX12" fmla="*/ 97482 w 1668735"/>
                <a:gd name="connsiteY12" fmla="*/ 1446609 h 1586507"/>
                <a:gd name="connsiteX13" fmla="*/ 69949 w 1668735"/>
                <a:gd name="connsiteY13" fmla="*/ 1446609 h 1586507"/>
                <a:gd name="connsiteX14" fmla="*/ 0 w 1668735"/>
                <a:gd name="connsiteY14" fmla="*/ 1516559 h 1586507"/>
                <a:gd name="connsiteX15" fmla="*/ 69949 w 1668735"/>
                <a:gd name="connsiteY15" fmla="*/ 1586508 h 1586507"/>
                <a:gd name="connsiteX16" fmla="*/ 1598786 w 1668735"/>
                <a:gd name="connsiteY16" fmla="*/ 1586508 h 1586507"/>
                <a:gd name="connsiteX17" fmla="*/ 1668735 w 1668735"/>
                <a:gd name="connsiteY17" fmla="*/ 1516559 h 1586507"/>
                <a:gd name="connsiteX18" fmla="*/ 1598786 w 1668735"/>
                <a:gd name="connsiteY18" fmla="*/ 1446609 h 1586507"/>
                <a:gd name="connsiteX19" fmla="*/ 237381 w 1668735"/>
                <a:gd name="connsiteY19" fmla="*/ 1446609 h 1586507"/>
                <a:gd name="connsiteX20" fmla="*/ 237381 w 1668735"/>
                <a:gd name="connsiteY20" fmla="*/ 139898 h 1586507"/>
                <a:gd name="connsiteX21" fmla="*/ 969987 w 1668735"/>
                <a:gd name="connsiteY21" fmla="*/ 139898 h 1586507"/>
                <a:gd name="connsiteX22" fmla="*/ 969987 w 1668735"/>
                <a:gd name="connsiteY22" fmla="*/ 1446609 h 1586507"/>
                <a:gd name="connsiteX23" fmla="*/ 237381 w 1668735"/>
                <a:gd name="connsiteY23" fmla="*/ 1446609 h 1586507"/>
                <a:gd name="connsiteX24" fmla="*/ 1309688 w 1668735"/>
                <a:gd name="connsiteY24" fmla="*/ 1446609 h 1586507"/>
                <a:gd name="connsiteX25" fmla="*/ 1309688 w 1668735"/>
                <a:gd name="connsiteY25" fmla="*/ 622102 h 1586507"/>
                <a:gd name="connsiteX26" fmla="*/ 1457027 w 1668735"/>
                <a:gd name="connsiteY26" fmla="*/ 622102 h 1586507"/>
                <a:gd name="connsiteX27" fmla="*/ 1457027 w 1668735"/>
                <a:gd name="connsiteY27" fmla="*/ 1446795 h 1586507"/>
                <a:gd name="connsiteX28" fmla="*/ 1309688 w 1668735"/>
                <a:gd name="connsiteY28" fmla="*/ 1446795 h 158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68735" h="1586507">
                  <a:moveTo>
                    <a:pt x="1598786" y="1446609"/>
                  </a:moveTo>
                  <a:lnTo>
                    <a:pt x="1596926" y="1446609"/>
                  </a:lnTo>
                  <a:lnTo>
                    <a:pt x="1596926" y="622102"/>
                  </a:lnTo>
                  <a:cubicBezTo>
                    <a:pt x="1596926" y="544897"/>
                    <a:pt x="1534232" y="482203"/>
                    <a:pt x="1457027" y="482203"/>
                  </a:cubicBezTo>
                  <a:lnTo>
                    <a:pt x="1239738" y="482203"/>
                  </a:lnTo>
                  <a:cubicBezTo>
                    <a:pt x="1201043" y="482203"/>
                    <a:pt x="1169789" y="513457"/>
                    <a:pt x="1169789" y="552152"/>
                  </a:cubicBezTo>
                  <a:lnTo>
                    <a:pt x="1169789" y="1446795"/>
                  </a:lnTo>
                  <a:lnTo>
                    <a:pt x="1109700" y="1446795"/>
                  </a:lnTo>
                  <a:lnTo>
                    <a:pt x="1109700" y="139898"/>
                  </a:lnTo>
                  <a:cubicBezTo>
                    <a:pt x="1109700" y="62694"/>
                    <a:pt x="1047006" y="0"/>
                    <a:pt x="969801" y="0"/>
                  </a:cubicBezTo>
                  <a:lnTo>
                    <a:pt x="237381" y="0"/>
                  </a:lnTo>
                  <a:cubicBezTo>
                    <a:pt x="160176" y="0"/>
                    <a:pt x="97482" y="62694"/>
                    <a:pt x="97482" y="139898"/>
                  </a:cubicBezTo>
                  <a:lnTo>
                    <a:pt x="97482" y="1446609"/>
                  </a:lnTo>
                  <a:lnTo>
                    <a:pt x="69949" y="1446609"/>
                  </a:lnTo>
                  <a:cubicBezTo>
                    <a:pt x="31254" y="1446609"/>
                    <a:pt x="0" y="1477863"/>
                    <a:pt x="0" y="1516559"/>
                  </a:cubicBezTo>
                  <a:cubicBezTo>
                    <a:pt x="0" y="1555254"/>
                    <a:pt x="31254" y="1586508"/>
                    <a:pt x="69949" y="1586508"/>
                  </a:cubicBezTo>
                  <a:lnTo>
                    <a:pt x="1598786" y="1586508"/>
                  </a:lnTo>
                  <a:cubicBezTo>
                    <a:pt x="1637482" y="1586508"/>
                    <a:pt x="1668735" y="1555254"/>
                    <a:pt x="1668735" y="1516559"/>
                  </a:cubicBezTo>
                  <a:cubicBezTo>
                    <a:pt x="1668735" y="1478049"/>
                    <a:pt x="1637482" y="1446609"/>
                    <a:pt x="1598786" y="1446609"/>
                  </a:cubicBezTo>
                  <a:close/>
                  <a:moveTo>
                    <a:pt x="237381" y="1446609"/>
                  </a:moveTo>
                  <a:lnTo>
                    <a:pt x="237381" y="139898"/>
                  </a:lnTo>
                  <a:lnTo>
                    <a:pt x="969987" y="139898"/>
                  </a:lnTo>
                  <a:lnTo>
                    <a:pt x="969987" y="1446609"/>
                  </a:lnTo>
                  <a:lnTo>
                    <a:pt x="237381" y="1446609"/>
                  </a:lnTo>
                  <a:close/>
                  <a:moveTo>
                    <a:pt x="1309688" y="1446609"/>
                  </a:moveTo>
                  <a:lnTo>
                    <a:pt x="1309688" y="622102"/>
                  </a:lnTo>
                  <a:lnTo>
                    <a:pt x="1457027" y="622102"/>
                  </a:lnTo>
                  <a:lnTo>
                    <a:pt x="1457027" y="1446795"/>
                  </a:lnTo>
                  <a:lnTo>
                    <a:pt x="1309688" y="1446795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5592030" y="2952563"/>
              <a:ext cx="546385" cy="905805"/>
            </a:xfrm>
            <a:custGeom>
              <a:avLst/>
              <a:gdLst>
                <a:gd name="connsiteX0" fmla="*/ 476436 w 546385"/>
                <a:gd name="connsiteY0" fmla="*/ 0 h 905805"/>
                <a:gd name="connsiteX1" fmla="*/ 69949 w 546385"/>
                <a:gd name="connsiteY1" fmla="*/ 0 h 905805"/>
                <a:gd name="connsiteX2" fmla="*/ 0 w 546385"/>
                <a:gd name="connsiteY2" fmla="*/ 69949 h 905805"/>
                <a:gd name="connsiteX3" fmla="*/ 69949 w 546385"/>
                <a:gd name="connsiteY3" fmla="*/ 139898 h 905805"/>
                <a:gd name="connsiteX4" fmla="*/ 476436 w 546385"/>
                <a:gd name="connsiteY4" fmla="*/ 139898 h 905805"/>
                <a:gd name="connsiteX5" fmla="*/ 546385 w 546385"/>
                <a:gd name="connsiteY5" fmla="*/ 69949 h 905805"/>
                <a:gd name="connsiteX6" fmla="*/ 476436 w 546385"/>
                <a:gd name="connsiteY6" fmla="*/ 0 h 905805"/>
                <a:gd name="connsiteX7" fmla="*/ 476436 w 546385"/>
                <a:gd name="connsiteY7" fmla="*/ 382860 h 905805"/>
                <a:gd name="connsiteX8" fmla="*/ 69949 w 546385"/>
                <a:gd name="connsiteY8" fmla="*/ 382860 h 905805"/>
                <a:gd name="connsiteX9" fmla="*/ 0 w 546385"/>
                <a:gd name="connsiteY9" fmla="*/ 452810 h 905805"/>
                <a:gd name="connsiteX10" fmla="*/ 69949 w 546385"/>
                <a:gd name="connsiteY10" fmla="*/ 522759 h 905805"/>
                <a:gd name="connsiteX11" fmla="*/ 476436 w 546385"/>
                <a:gd name="connsiteY11" fmla="*/ 522759 h 905805"/>
                <a:gd name="connsiteX12" fmla="*/ 546385 w 546385"/>
                <a:gd name="connsiteY12" fmla="*/ 452810 h 905805"/>
                <a:gd name="connsiteX13" fmla="*/ 476436 w 546385"/>
                <a:gd name="connsiteY13" fmla="*/ 382860 h 905805"/>
                <a:gd name="connsiteX14" fmla="*/ 476436 w 546385"/>
                <a:gd name="connsiteY14" fmla="*/ 765907 h 905805"/>
                <a:gd name="connsiteX15" fmla="*/ 69949 w 546385"/>
                <a:gd name="connsiteY15" fmla="*/ 765907 h 905805"/>
                <a:gd name="connsiteX16" fmla="*/ 0 w 546385"/>
                <a:gd name="connsiteY16" fmla="*/ 835856 h 905805"/>
                <a:gd name="connsiteX17" fmla="*/ 69949 w 546385"/>
                <a:gd name="connsiteY17" fmla="*/ 905805 h 905805"/>
                <a:gd name="connsiteX18" fmla="*/ 476436 w 546385"/>
                <a:gd name="connsiteY18" fmla="*/ 905805 h 905805"/>
                <a:gd name="connsiteX19" fmla="*/ 546385 w 546385"/>
                <a:gd name="connsiteY19" fmla="*/ 835856 h 905805"/>
                <a:gd name="connsiteX20" fmla="*/ 476436 w 546385"/>
                <a:gd name="connsiteY20" fmla="*/ 765907 h 90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6385" h="905805">
                  <a:moveTo>
                    <a:pt x="476436" y="0"/>
                  </a:moveTo>
                  <a:lnTo>
                    <a:pt x="69949" y="0"/>
                  </a:lnTo>
                  <a:cubicBezTo>
                    <a:pt x="31254" y="0"/>
                    <a:pt x="0" y="31254"/>
                    <a:pt x="0" y="69949"/>
                  </a:cubicBezTo>
                  <a:cubicBezTo>
                    <a:pt x="0" y="108645"/>
                    <a:pt x="31254" y="139898"/>
                    <a:pt x="69949" y="139898"/>
                  </a:cubicBezTo>
                  <a:lnTo>
                    <a:pt x="476436" y="139898"/>
                  </a:lnTo>
                  <a:cubicBezTo>
                    <a:pt x="515131" y="139898"/>
                    <a:pt x="546385" y="108645"/>
                    <a:pt x="546385" y="69949"/>
                  </a:cubicBezTo>
                  <a:cubicBezTo>
                    <a:pt x="546385" y="31254"/>
                    <a:pt x="515131" y="0"/>
                    <a:pt x="476436" y="0"/>
                  </a:cubicBezTo>
                  <a:close/>
                  <a:moveTo>
                    <a:pt x="476436" y="382860"/>
                  </a:moveTo>
                  <a:lnTo>
                    <a:pt x="69949" y="382860"/>
                  </a:lnTo>
                  <a:cubicBezTo>
                    <a:pt x="31254" y="382860"/>
                    <a:pt x="0" y="414114"/>
                    <a:pt x="0" y="452810"/>
                  </a:cubicBezTo>
                  <a:cubicBezTo>
                    <a:pt x="0" y="491505"/>
                    <a:pt x="31254" y="522759"/>
                    <a:pt x="69949" y="522759"/>
                  </a:cubicBezTo>
                  <a:lnTo>
                    <a:pt x="476436" y="522759"/>
                  </a:lnTo>
                  <a:cubicBezTo>
                    <a:pt x="515131" y="522759"/>
                    <a:pt x="546385" y="491505"/>
                    <a:pt x="546385" y="452810"/>
                  </a:cubicBezTo>
                  <a:cubicBezTo>
                    <a:pt x="546385" y="414114"/>
                    <a:pt x="515131" y="382860"/>
                    <a:pt x="476436" y="382860"/>
                  </a:cubicBezTo>
                  <a:close/>
                  <a:moveTo>
                    <a:pt x="476436" y="765907"/>
                  </a:moveTo>
                  <a:lnTo>
                    <a:pt x="69949" y="765907"/>
                  </a:lnTo>
                  <a:cubicBezTo>
                    <a:pt x="31254" y="765907"/>
                    <a:pt x="0" y="797161"/>
                    <a:pt x="0" y="835856"/>
                  </a:cubicBezTo>
                  <a:cubicBezTo>
                    <a:pt x="0" y="874551"/>
                    <a:pt x="31254" y="905805"/>
                    <a:pt x="69949" y="905805"/>
                  </a:cubicBezTo>
                  <a:lnTo>
                    <a:pt x="476436" y="905805"/>
                  </a:lnTo>
                  <a:cubicBezTo>
                    <a:pt x="515131" y="905805"/>
                    <a:pt x="546385" y="874551"/>
                    <a:pt x="546385" y="835856"/>
                  </a:cubicBezTo>
                  <a:cubicBezTo>
                    <a:pt x="546385" y="797161"/>
                    <a:pt x="515131" y="765907"/>
                    <a:pt x="476436" y="765907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图形 32"/>
          <p:cNvGrpSpPr/>
          <p:nvPr/>
        </p:nvGrpSpPr>
        <p:grpSpPr>
          <a:xfrm>
            <a:off x="3250475" y="5963691"/>
            <a:ext cx="463080" cy="463078"/>
            <a:chOff x="7014227" y="4039281"/>
            <a:chExt cx="1905000" cy="1905000"/>
          </a:xfrm>
          <a:solidFill>
            <a:srgbClr val="851B1F"/>
          </a:solidFill>
        </p:grpSpPr>
        <p:sp>
          <p:nvSpPr>
            <p:cNvPr id="19" name="任意多边形: 形状 18"/>
            <p:cNvSpPr/>
            <p:nvPr/>
          </p:nvSpPr>
          <p:spPr>
            <a:xfrm>
              <a:off x="7292991" y="4178901"/>
              <a:ext cx="1273810" cy="1670129"/>
            </a:xfrm>
            <a:custGeom>
              <a:avLst/>
              <a:gdLst>
                <a:gd name="connsiteX0" fmla="*/ 677864 w 1273810"/>
                <a:gd name="connsiteY0" fmla="*/ 15002 h 1670129"/>
                <a:gd name="connsiteX1" fmla="*/ 595949 w 1273810"/>
                <a:gd name="connsiteY1" fmla="*/ 15002 h 1670129"/>
                <a:gd name="connsiteX2" fmla="*/ 0 w 1273810"/>
                <a:gd name="connsiteY2" fmla="*/ 1032907 h 1670129"/>
                <a:gd name="connsiteX3" fmla="*/ 636907 w 1273810"/>
                <a:gd name="connsiteY3" fmla="*/ 1670129 h 1670129"/>
                <a:gd name="connsiteX4" fmla="*/ 1273811 w 1273810"/>
                <a:gd name="connsiteY4" fmla="*/ 1033225 h 1670129"/>
                <a:gd name="connsiteX5" fmla="*/ 677864 w 1273810"/>
                <a:gd name="connsiteY5" fmla="*/ 15002 h 1670129"/>
                <a:gd name="connsiteX6" fmla="*/ 636907 w 1273810"/>
                <a:gd name="connsiteY6" fmla="*/ 1543129 h 1670129"/>
                <a:gd name="connsiteX7" fmla="*/ 127001 w 1273810"/>
                <a:gd name="connsiteY7" fmla="*/ 1033225 h 1670129"/>
                <a:gd name="connsiteX8" fmla="*/ 636907 w 1273810"/>
                <a:gd name="connsiteY8" fmla="*/ 149305 h 1670129"/>
                <a:gd name="connsiteX9" fmla="*/ 1146810 w 1273810"/>
                <a:gd name="connsiteY9" fmla="*/ 1033225 h 1670129"/>
                <a:gd name="connsiteX10" fmla="*/ 636907 w 1273810"/>
                <a:gd name="connsiteY10" fmla="*/ 1543129 h 167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810" h="1670129">
                  <a:moveTo>
                    <a:pt x="677864" y="15002"/>
                  </a:moveTo>
                  <a:cubicBezTo>
                    <a:pt x="654052" y="-5001"/>
                    <a:pt x="619762" y="-5001"/>
                    <a:pt x="595949" y="15002"/>
                  </a:cubicBezTo>
                  <a:cubicBezTo>
                    <a:pt x="571500" y="35639"/>
                    <a:pt x="0" y="523001"/>
                    <a:pt x="0" y="1032907"/>
                  </a:cubicBezTo>
                  <a:cubicBezTo>
                    <a:pt x="-316" y="1384379"/>
                    <a:pt x="285434" y="1670129"/>
                    <a:pt x="636907" y="1670129"/>
                  </a:cubicBezTo>
                  <a:cubicBezTo>
                    <a:pt x="988061" y="1670129"/>
                    <a:pt x="1273811" y="1384379"/>
                    <a:pt x="1273811" y="1033225"/>
                  </a:cubicBezTo>
                  <a:cubicBezTo>
                    <a:pt x="1273811" y="523319"/>
                    <a:pt x="701993" y="35639"/>
                    <a:pt x="677864" y="15002"/>
                  </a:cubicBezTo>
                  <a:close/>
                  <a:moveTo>
                    <a:pt x="636907" y="1543129"/>
                  </a:moveTo>
                  <a:cubicBezTo>
                    <a:pt x="355601" y="1543129"/>
                    <a:pt x="127001" y="1314212"/>
                    <a:pt x="127001" y="1033225"/>
                  </a:cubicBezTo>
                  <a:cubicBezTo>
                    <a:pt x="127001" y="655717"/>
                    <a:pt x="509272" y="268049"/>
                    <a:pt x="636907" y="149305"/>
                  </a:cubicBezTo>
                  <a:cubicBezTo>
                    <a:pt x="764541" y="268367"/>
                    <a:pt x="1146810" y="656035"/>
                    <a:pt x="1146810" y="1033225"/>
                  </a:cubicBezTo>
                  <a:cubicBezTo>
                    <a:pt x="1146810" y="1314212"/>
                    <a:pt x="917894" y="1543129"/>
                    <a:pt x="636907" y="1543129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7692947" y="4877957"/>
              <a:ext cx="468500" cy="585311"/>
            </a:xfrm>
            <a:custGeom>
              <a:avLst/>
              <a:gdLst>
                <a:gd name="connsiteX0" fmla="*/ 405858 w 468500"/>
                <a:gd name="connsiteY0" fmla="*/ 229394 h 585311"/>
                <a:gd name="connsiteX1" fmla="*/ 216629 w 468500"/>
                <a:gd name="connsiteY1" fmla="*/ 229076 h 585311"/>
                <a:gd name="connsiteX2" fmla="*/ 337278 w 468500"/>
                <a:gd name="connsiteY2" fmla="*/ 108427 h 585311"/>
                <a:gd name="connsiteX3" fmla="*/ 337278 w 468500"/>
                <a:gd name="connsiteY3" fmla="*/ 18574 h 585311"/>
                <a:gd name="connsiteX4" fmla="*/ 247427 w 468500"/>
                <a:gd name="connsiteY4" fmla="*/ 18574 h 585311"/>
                <a:gd name="connsiteX5" fmla="*/ 18509 w 468500"/>
                <a:gd name="connsiteY5" fmla="*/ 247174 h 585311"/>
                <a:gd name="connsiteX6" fmla="*/ 4856 w 468500"/>
                <a:gd name="connsiteY6" fmla="*/ 316388 h 585311"/>
                <a:gd name="connsiteX7" fmla="*/ 63277 w 468500"/>
                <a:gd name="connsiteY7" fmla="*/ 355759 h 585311"/>
                <a:gd name="connsiteX8" fmla="*/ 252506 w 468500"/>
                <a:gd name="connsiteY8" fmla="*/ 356077 h 585311"/>
                <a:gd name="connsiteX9" fmla="*/ 131857 w 468500"/>
                <a:gd name="connsiteY9" fmla="*/ 476726 h 585311"/>
                <a:gd name="connsiteX10" fmla="*/ 131922 w 468500"/>
                <a:gd name="connsiteY10" fmla="*/ 566708 h 585311"/>
                <a:gd name="connsiteX11" fmla="*/ 176624 w 468500"/>
                <a:gd name="connsiteY11" fmla="*/ 585311 h 585311"/>
                <a:gd name="connsiteX12" fmla="*/ 221392 w 468500"/>
                <a:gd name="connsiteY12" fmla="*/ 566579 h 585311"/>
                <a:gd name="connsiteX13" fmla="*/ 449992 w 468500"/>
                <a:gd name="connsiteY13" fmla="*/ 337979 h 585311"/>
                <a:gd name="connsiteX14" fmla="*/ 463645 w 468500"/>
                <a:gd name="connsiteY14" fmla="*/ 268763 h 585311"/>
                <a:gd name="connsiteX15" fmla="*/ 405858 w 468500"/>
                <a:gd name="connsiteY15" fmla="*/ 229394 h 58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8500" h="585311">
                  <a:moveTo>
                    <a:pt x="405858" y="229394"/>
                  </a:moveTo>
                  <a:lnTo>
                    <a:pt x="216629" y="229076"/>
                  </a:lnTo>
                  <a:lnTo>
                    <a:pt x="337278" y="108427"/>
                  </a:lnTo>
                  <a:cubicBezTo>
                    <a:pt x="362043" y="83662"/>
                    <a:pt x="362043" y="43339"/>
                    <a:pt x="337278" y="18574"/>
                  </a:cubicBezTo>
                  <a:cubicBezTo>
                    <a:pt x="312513" y="-6191"/>
                    <a:pt x="272192" y="-6191"/>
                    <a:pt x="247427" y="18574"/>
                  </a:cubicBezTo>
                  <a:lnTo>
                    <a:pt x="18509" y="247174"/>
                  </a:lnTo>
                  <a:cubicBezTo>
                    <a:pt x="412" y="265271"/>
                    <a:pt x="-4985" y="292576"/>
                    <a:pt x="4856" y="316388"/>
                  </a:cubicBezTo>
                  <a:cubicBezTo>
                    <a:pt x="14699" y="340201"/>
                    <a:pt x="37877" y="355441"/>
                    <a:pt x="63277" y="355759"/>
                  </a:cubicBezTo>
                  <a:lnTo>
                    <a:pt x="252506" y="356077"/>
                  </a:lnTo>
                  <a:lnTo>
                    <a:pt x="131857" y="476726"/>
                  </a:lnTo>
                  <a:cubicBezTo>
                    <a:pt x="107026" y="501592"/>
                    <a:pt x="107056" y="541879"/>
                    <a:pt x="131922" y="566708"/>
                  </a:cubicBezTo>
                  <a:cubicBezTo>
                    <a:pt x="143789" y="578558"/>
                    <a:pt x="159855" y="585244"/>
                    <a:pt x="176624" y="585311"/>
                  </a:cubicBezTo>
                  <a:cubicBezTo>
                    <a:pt x="192817" y="585311"/>
                    <a:pt x="209009" y="578962"/>
                    <a:pt x="221392" y="566579"/>
                  </a:cubicBezTo>
                  <a:lnTo>
                    <a:pt x="449992" y="337979"/>
                  </a:lnTo>
                  <a:cubicBezTo>
                    <a:pt x="468089" y="319882"/>
                    <a:pt x="473486" y="292576"/>
                    <a:pt x="463645" y="268763"/>
                  </a:cubicBezTo>
                  <a:cubicBezTo>
                    <a:pt x="453802" y="244951"/>
                    <a:pt x="431576" y="229394"/>
                    <a:pt x="405858" y="229394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图形 34"/>
          <p:cNvGrpSpPr/>
          <p:nvPr/>
        </p:nvGrpSpPr>
        <p:grpSpPr>
          <a:xfrm>
            <a:off x="5480755" y="5950932"/>
            <a:ext cx="488598" cy="488596"/>
            <a:chOff x="2335754" y="3801465"/>
            <a:chExt cx="1905000" cy="1905000"/>
          </a:xfrm>
          <a:solidFill>
            <a:srgbClr val="851B1F"/>
          </a:solidFill>
        </p:grpSpPr>
        <p:sp>
          <p:nvSpPr>
            <p:cNvPr id="23" name="任意多边形: 形状 22"/>
            <p:cNvSpPr/>
            <p:nvPr/>
          </p:nvSpPr>
          <p:spPr>
            <a:xfrm>
              <a:off x="3278729" y="4658515"/>
              <a:ext cx="823912" cy="819349"/>
            </a:xfrm>
            <a:custGeom>
              <a:avLst/>
              <a:gdLst>
                <a:gd name="connsiteX0" fmla="*/ 676275 w 823912"/>
                <a:gd name="connsiteY0" fmla="*/ 181174 h 819349"/>
                <a:gd name="connsiteX1" fmla="*/ 623888 w 823912"/>
                <a:gd name="connsiteY1" fmla="*/ 128787 h 819349"/>
                <a:gd name="connsiteX2" fmla="*/ 623888 w 823912"/>
                <a:gd name="connsiteY2" fmla="*/ 57349 h 819349"/>
                <a:gd name="connsiteX3" fmla="*/ 419100 w 823912"/>
                <a:gd name="connsiteY3" fmla="*/ 199 h 819349"/>
                <a:gd name="connsiteX4" fmla="*/ 57150 w 823912"/>
                <a:gd name="connsiteY4" fmla="*/ 204987 h 819349"/>
                <a:gd name="connsiteX5" fmla="*/ 14287 w 823912"/>
                <a:gd name="connsiteY5" fmla="*/ 514549 h 819349"/>
                <a:gd name="connsiteX6" fmla="*/ 57150 w 823912"/>
                <a:gd name="connsiteY6" fmla="*/ 514549 h 819349"/>
                <a:gd name="connsiteX7" fmla="*/ 100013 w 823912"/>
                <a:gd name="connsiteY7" fmla="*/ 538362 h 819349"/>
                <a:gd name="connsiteX8" fmla="*/ 100013 w 823912"/>
                <a:gd name="connsiteY8" fmla="*/ 590749 h 819349"/>
                <a:gd name="connsiteX9" fmla="*/ 57150 w 823912"/>
                <a:gd name="connsiteY9" fmla="*/ 614562 h 819349"/>
                <a:gd name="connsiteX10" fmla="*/ 419100 w 823912"/>
                <a:gd name="connsiteY10" fmla="*/ 819349 h 819349"/>
                <a:gd name="connsiteX11" fmla="*/ 823913 w 823912"/>
                <a:gd name="connsiteY11" fmla="*/ 409774 h 819349"/>
                <a:gd name="connsiteX12" fmla="*/ 723900 w 823912"/>
                <a:gd name="connsiteY12" fmla="*/ 143074 h 819349"/>
                <a:gd name="connsiteX13" fmla="*/ 676275 w 823912"/>
                <a:gd name="connsiteY13" fmla="*/ 181174 h 819349"/>
                <a:gd name="connsiteX14" fmla="*/ 728663 w 823912"/>
                <a:gd name="connsiteY14" fmla="*/ 414537 h 819349"/>
                <a:gd name="connsiteX15" fmla="*/ 419100 w 823912"/>
                <a:gd name="connsiteY15" fmla="*/ 724099 h 819349"/>
                <a:gd name="connsiteX16" fmla="*/ 109538 w 823912"/>
                <a:gd name="connsiteY16" fmla="*/ 414537 h 819349"/>
                <a:gd name="connsiteX17" fmla="*/ 419100 w 823912"/>
                <a:gd name="connsiteY17" fmla="*/ 104974 h 819349"/>
                <a:gd name="connsiteX18" fmla="*/ 728663 w 823912"/>
                <a:gd name="connsiteY18" fmla="*/ 414537 h 8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3912" h="819349">
                  <a:moveTo>
                    <a:pt x="676275" y="181174"/>
                  </a:moveTo>
                  <a:cubicBezTo>
                    <a:pt x="647700" y="181174"/>
                    <a:pt x="623888" y="157362"/>
                    <a:pt x="623888" y="128787"/>
                  </a:cubicBezTo>
                  <a:lnTo>
                    <a:pt x="623888" y="57349"/>
                  </a:lnTo>
                  <a:cubicBezTo>
                    <a:pt x="561975" y="19249"/>
                    <a:pt x="495300" y="199"/>
                    <a:pt x="419100" y="199"/>
                  </a:cubicBezTo>
                  <a:cubicBezTo>
                    <a:pt x="271462" y="-4563"/>
                    <a:pt x="133350" y="76399"/>
                    <a:pt x="57150" y="204987"/>
                  </a:cubicBezTo>
                  <a:cubicBezTo>
                    <a:pt x="0" y="300237"/>
                    <a:pt x="-14287" y="409774"/>
                    <a:pt x="14287" y="514549"/>
                  </a:cubicBezTo>
                  <a:lnTo>
                    <a:pt x="57150" y="514549"/>
                  </a:lnTo>
                  <a:cubicBezTo>
                    <a:pt x="76200" y="514549"/>
                    <a:pt x="90488" y="524074"/>
                    <a:pt x="100013" y="538362"/>
                  </a:cubicBezTo>
                  <a:cubicBezTo>
                    <a:pt x="109538" y="552649"/>
                    <a:pt x="109538" y="571699"/>
                    <a:pt x="100013" y="590749"/>
                  </a:cubicBezTo>
                  <a:cubicBezTo>
                    <a:pt x="90488" y="605037"/>
                    <a:pt x="76200" y="614562"/>
                    <a:pt x="57150" y="614562"/>
                  </a:cubicBezTo>
                  <a:cubicBezTo>
                    <a:pt x="133350" y="743149"/>
                    <a:pt x="271462" y="819349"/>
                    <a:pt x="419100" y="819349"/>
                  </a:cubicBezTo>
                  <a:cubicBezTo>
                    <a:pt x="642937" y="814587"/>
                    <a:pt x="823913" y="633612"/>
                    <a:pt x="823913" y="409774"/>
                  </a:cubicBezTo>
                  <a:cubicBezTo>
                    <a:pt x="823913" y="309762"/>
                    <a:pt x="785813" y="214512"/>
                    <a:pt x="723900" y="143074"/>
                  </a:cubicBezTo>
                  <a:cubicBezTo>
                    <a:pt x="719138" y="166887"/>
                    <a:pt x="700088" y="181174"/>
                    <a:pt x="676275" y="181174"/>
                  </a:cubicBezTo>
                  <a:close/>
                  <a:moveTo>
                    <a:pt x="728663" y="414537"/>
                  </a:moveTo>
                  <a:cubicBezTo>
                    <a:pt x="728663" y="585987"/>
                    <a:pt x="590550" y="724099"/>
                    <a:pt x="419100" y="724099"/>
                  </a:cubicBezTo>
                  <a:cubicBezTo>
                    <a:pt x="247650" y="724099"/>
                    <a:pt x="109538" y="585987"/>
                    <a:pt x="109538" y="414537"/>
                  </a:cubicBezTo>
                  <a:cubicBezTo>
                    <a:pt x="109538" y="243087"/>
                    <a:pt x="247650" y="104974"/>
                    <a:pt x="419100" y="104974"/>
                  </a:cubicBezTo>
                  <a:cubicBezTo>
                    <a:pt x="590550" y="104974"/>
                    <a:pt x="728663" y="243087"/>
                    <a:pt x="728663" y="414537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3493041" y="4863502"/>
              <a:ext cx="409574" cy="409574"/>
            </a:xfrm>
            <a:custGeom>
              <a:avLst/>
              <a:gdLst>
                <a:gd name="connsiteX0" fmla="*/ 204787 w 409574"/>
                <a:gd name="connsiteY0" fmla="*/ 0 h 409574"/>
                <a:gd name="connsiteX1" fmla="*/ 0 w 409574"/>
                <a:gd name="connsiteY1" fmla="*/ 204788 h 409574"/>
                <a:gd name="connsiteX2" fmla="*/ 204787 w 409574"/>
                <a:gd name="connsiteY2" fmla="*/ 409575 h 409574"/>
                <a:gd name="connsiteX3" fmla="*/ 409575 w 409574"/>
                <a:gd name="connsiteY3" fmla="*/ 204788 h 409574"/>
                <a:gd name="connsiteX4" fmla="*/ 204787 w 409574"/>
                <a:gd name="connsiteY4" fmla="*/ 0 h 409574"/>
                <a:gd name="connsiteX5" fmla="*/ 204787 w 409574"/>
                <a:gd name="connsiteY5" fmla="*/ 309563 h 409574"/>
                <a:gd name="connsiteX6" fmla="*/ 100013 w 409574"/>
                <a:gd name="connsiteY6" fmla="*/ 204788 h 409574"/>
                <a:gd name="connsiteX7" fmla="*/ 204787 w 409574"/>
                <a:gd name="connsiteY7" fmla="*/ 100013 h 409574"/>
                <a:gd name="connsiteX8" fmla="*/ 309562 w 409574"/>
                <a:gd name="connsiteY8" fmla="*/ 204788 h 409574"/>
                <a:gd name="connsiteX9" fmla="*/ 204787 w 409574"/>
                <a:gd name="connsiteY9" fmla="*/ 309563 h 40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574" h="409574">
                  <a:moveTo>
                    <a:pt x="204787" y="0"/>
                  </a:moveTo>
                  <a:cubicBezTo>
                    <a:pt x="90487" y="0"/>
                    <a:pt x="0" y="90488"/>
                    <a:pt x="0" y="204788"/>
                  </a:cubicBezTo>
                  <a:cubicBezTo>
                    <a:pt x="0" y="319088"/>
                    <a:pt x="90487" y="409575"/>
                    <a:pt x="204787" y="409575"/>
                  </a:cubicBezTo>
                  <a:cubicBezTo>
                    <a:pt x="319087" y="409575"/>
                    <a:pt x="409575" y="319088"/>
                    <a:pt x="409575" y="204788"/>
                  </a:cubicBezTo>
                  <a:cubicBezTo>
                    <a:pt x="409575" y="95250"/>
                    <a:pt x="319087" y="0"/>
                    <a:pt x="204787" y="0"/>
                  </a:cubicBezTo>
                  <a:close/>
                  <a:moveTo>
                    <a:pt x="204787" y="309563"/>
                  </a:moveTo>
                  <a:cubicBezTo>
                    <a:pt x="147637" y="309563"/>
                    <a:pt x="100013" y="261937"/>
                    <a:pt x="100013" y="204788"/>
                  </a:cubicBezTo>
                  <a:cubicBezTo>
                    <a:pt x="100013" y="147637"/>
                    <a:pt x="147637" y="100013"/>
                    <a:pt x="204787" y="100013"/>
                  </a:cubicBezTo>
                  <a:cubicBezTo>
                    <a:pt x="261937" y="100013"/>
                    <a:pt x="309562" y="147637"/>
                    <a:pt x="309562" y="204788"/>
                  </a:cubicBezTo>
                  <a:cubicBezTo>
                    <a:pt x="309562" y="266700"/>
                    <a:pt x="261937" y="309563"/>
                    <a:pt x="204787" y="309563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2464341" y="4249139"/>
              <a:ext cx="1128712" cy="1233487"/>
            </a:xfrm>
            <a:custGeom>
              <a:avLst/>
              <a:gdLst>
                <a:gd name="connsiteX0" fmla="*/ 309563 w 1128712"/>
                <a:gd name="connsiteY0" fmla="*/ 1233488 h 1233487"/>
                <a:gd name="connsiteX1" fmla="*/ 600075 w 1128712"/>
                <a:gd name="connsiteY1" fmla="*/ 1028700 h 1233487"/>
                <a:gd name="connsiteX2" fmla="*/ 566738 w 1128712"/>
                <a:gd name="connsiteY2" fmla="*/ 1028700 h 1233487"/>
                <a:gd name="connsiteX3" fmla="*/ 514350 w 1128712"/>
                <a:gd name="connsiteY3" fmla="*/ 976313 h 1233487"/>
                <a:gd name="connsiteX4" fmla="*/ 566738 w 1128712"/>
                <a:gd name="connsiteY4" fmla="*/ 923925 h 1233487"/>
                <a:gd name="connsiteX5" fmla="*/ 619125 w 1128712"/>
                <a:gd name="connsiteY5" fmla="*/ 923925 h 1233487"/>
                <a:gd name="connsiteX6" fmla="*/ 309563 w 1128712"/>
                <a:gd name="connsiteY6" fmla="*/ 614363 h 1233487"/>
                <a:gd name="connsiteX7" fmla="*/ 204787 w 1128712"/>
                <a:gd name="connsiteY7" fmla="*/ 633413 h 1233487"/>
                <a:gd name="connsiteX8" fmla="*/ 204787 w 1128712"/>
                <a:gd name="connsiteY8" fmla="*/ 719138 h 1233487"/>
                <a:gd name="connsiteX9" fmla="*/ 185738 w 1128712"/>
                <a:gd name="connsiteY9" fmla="*/ 762000 h 1233487"/>
                <a:gd name="connsiteX10" fmla="*/ 309563 w 1128712"/>
                <a:gd name="connsiteY10" fmla="*/ 719138 h 1233487"/>
                <a:gd name="connsiteX11" fmla="*/ 485775 w 1128712"/>
                <a:gd name="connsiteY11" fmla="*/ 823913 h 1233487"/>
                <a:gd name="connsiteX12" fmla="*/ 485775 w 1128712"/>
                <a:gd name="connsiteY12" fmla="*/ 1028700 h 1233487"/>
                <a:gd name="connsiteX13" fmla="*/ 309563 w 1128712"/>
                <a:gd name="connsiteY13" fmla="*/ 1133475 h 1233487"/>
                <a:gd name="connsiteX14" fmla="*/ 104775 w 1128712"/>
                <a:gd name="connsiteY14" fmla="*/ 928688 h 1233487"/>
                <a:gd name="connsiteX15" fmla="*/ 185738 w 1128712"/>
                <a:gd name="connsiteY15" fmla="*/ 766763 h 1233487"/>
                <a:gd name="connsiteX16" fmla="*/ 157163 w 1128712"/>
                <a:gd name="connsiteY16" fmla="*/ 776288 h 1233487"/>
                <a:gd name="connsiteX17" fmla="*/ 104775 w 1128712"/>
                <a:gd name="connsiteY17" fmla="*/ 723900 h 1233487"/>
                <a:gd name="connsiteX18" fmla="*/ 104775 w 1128712"/>
                <a:gd name="connsiteY18" fmla="*/ 695325 h 1233487"/>
                <a:gd name="connsiteX19" fmla="*/ 0 w 1128712"/>
                <a:gd name="connsiteY19" fmla="*/ 914400 h 1233487"/>
                <a:gd name="connsiteX20" fmla="*/ 0 w 1128712"/>
                <a:gd name="connsiteY20" fmla="*/ 938213 h 1233487"/>
                <a:gd name="connsiteX21" fmla="*/ 309563 w 1128712"/>
                <a:gd name="connsiteY21" fmla="*/ 1233488 h 1233487"/>
                <a:gd name="connsiteX22" fmla="*/ 1114425 w 1128712"/>
                <a:gd name="connsiteY22" fmla="*/ 295275 h 1233487"/>
                <a:gd name="connsiteX23" fmla="*/ 1128713 w 1128712"/>
                <a:gd name="connsiteY23" fmla="*/ 257175 h 1233487"/>
                <a:gd name="connsiteX24" fmla="*/ 1128713 w 1128712"/>
                <a:gd name="connsiteY24" fmla="*/ 52387 h 1233487"/>
                <a:gd name="connsiteX25" fmla="*/ 1114425 w 1128712"/>
                <a:gd name="connsiteY25" fmla="*/ 14288 h 1233487"/>
                <a:gd name="connsiteX26" fmla="*/ 1076325 w 1128712"/>
                <a:gd name="connsiteY26" fmla="*/ 0 h 1233487"/>
                <a:gd name="connsiteX27" fmla="*/ 714375 w 1128712"/>
                <a:gd name="connsiteY27" fmla="*/ 0 h 1233487"/>
                <a:gd name="connsiteX28" fmla="*/ 714375 w 1128712"/>
                <a:gd name="connsiteY28" fmla="*/ 104775 h 1233487"/>
                <a:gd name="connsiteX29" fmla="*/ 1023938 w 1128712"/>
                <a:gd name="connsiteY29" fmla="*/ 104775 h 1233487"/>
                <a:gd name="connsiteX30" fmla="*/ 1023938 w 1128712"/>
                <a:gd name="connsiteY30" fmla="*/ 209550 h 1233487"/>
                <a:gd name="connsiteX31" fmla="*/ 714375 w 1128712"/>
                <a:gd name="connsiteY31" fmla="*/ 209550 h 1233487"/>
                <a:gd name="connsiteX32" fmla="*/ 714375 w 1128712"/>
                <a:gd name="connsiteY32" fmla="*/ 261938 h 1233487"/>
                <a:gd name="connsiteX33" fmla="*/ 666750 w 1128712"/>
                <a:gd name="connsiteY33" fmla="*/ 314325 h 1233487"/>
                <a:gd name="connsiteX34" fmla="*/ 1076325 w 1128712"/>
                <a:gd name="connsiteY34" fmla="*/ 314325 h 1233487"/>
                <a:gd name="connsiteX35" fmla="*/ 1114425 w 1128712"/>
                <a:gd name="connsiteY35" fmla="*/ 295275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8712" h="1233487">
                  <a:moveTo>
                    <a:pt x="309563" y="1233488"/>
                  </a:moveTo>
                  <a:cubicBezTo>
                    <a:pt x="442913" y="1233488"/>
                    <a:pt x="557213" y="1147763"/>
                    <a:pt x="600075" y="1028700"/>
                  </a:cubicBezTo>
                  <a:lnTo>
                    <a:pt x="566738" y="1028700"/>
                  </a:lnTo>
                  <a:cubicBezTo>
                    <a:pt x="538163" y="1028700"/>
                    <a:pt x="514350" y="1004888"/>
                    <a:pt x="514350" y="976313"/>
                  </a:cubicBezTo>
                  <a:cubicBezTo>
                    <a:pt x="514350" y="947738"/>
                    <a:pt x="538163" y="923925"/>
                    <a:pt x="566738" y="923925"/>
                  </a:cubicBezTo>
                  <a:lnTo>
                    <a:pt x="619125" y="923925"/>
                  </a:lnTo>
                  <a:cubicBezTo>
                    <a:pt x="619125" y="752475"/>
                    <a:pt x="481012" y="614363"/>
                    <a:pt x="309563" y="614363"/>
                  </a:cubicBezTo>
                  <a:cubicBezTo>
                    <a:pt x="271462" y="614363"/>
                    <a:pt x="238125" y="619125"/>
                    <a:pt x="204787" y="633413"/>
                  </a:cubicBezTo>
                  <a:lnTo>
                    <a:pt x="204787" y="719138"/>
                  </a:lnTo>
                  <a:cubicBezTo>
                    <a:pt x="204787" y="733425"/>
                    <a:pt x="195263" y="752475"/>
                    <a:pt x="185738" y="762000"/>
                  </a:cubicBezTo>
                  <a:cubicBezTo>
                    <a:pt x="219075" y="738188"/>
                    <a:pt x="261937" y="719138"/>
                    <a:pt x="309563" y="719138"/>
                  </a:cubicBezTo>
                  <a:cubicBezTo>
                    <a:pt x="381000" y="719138"/>
                    <a:pt x="452438" y="757238"/>
                    <a:pt x="485775" y="823913"/>
                  </a:cubicBezTo>
                  <a:cubicBezTo>
                    <a:pt x="523875" y="885825"/>
                    <a:pt x="523875" y="966788"/>
                    <a:pt x="485775" y="1028700"/>
                  </a:cubicBezTo>
                  <a:cubicBezTo>
                    <a:pt x="447675" y="1090613"/>
                    <a:pt x="381000" y="1133475"/>
                    <a:pt x="309563" y="1133475"/>
                  </a:cubicBezTo>
                  <a:cubicBezTo>
                    <a:pt x="195263" y="1133475"/>
                    <a:pt x="104775" y="1042988"/>
                    <a:pt x="104775" y="928688"/>
                  </a:cubicBezTo>
                  <a:cubicBezTo>
                    <a:pt x="104775" y="862013"/>
                    <a:pt x="138113" y="800100"/>
                    <a:pt x="185738" y="766763"/>
                  </a:cubicBezTo>
                  <a:cubicBezTo>
                    <a:pt x="176212" y="771525"/>
                    <a:pt x="166688" y="776288"/>
                    <a:pt x="157163" y="776288"/>
                  </a:cubicBezTo>
                  <a:cubicBezTo>
                    <a:pt x="128588" y="776288"/>
                    <a:pt x="104775" y="752475"/>
                    <a:pt x="104775" y="723900"/>
                  </a:cubicBezTo>
                  <a:lnTo>
                    <a:pt x="104775" y="695325"/>
                  </a:lnTo>
                  <a:cubicBezTo>
                    <a:pt x="42863" y="747713"/>
                    <a:pt x="4762" y="828675"/>
                    <a:pt x="0" y="914400"/>
                  </a:cubicBezTo>
                  <a:lnTo>
                    <a:pt x="0" y="938213"/>
                  </a:lnTo>
                  <a:cubicBezTo>
                    <a:pt x="9525" y="1100138"/>
                    <a:pt x="142875" y="1233488"/>
                    <a:pt x="309563" y="1233488"/>
                  </a:cubicBezTo>
                  <a:close/>
                  <a:moveTo>
                    <a:pt x="1114425" y="295275"/>
                  </a:moveTo>
                  <a:cubicBezTo>
                    <a:pt x="1123950" y="285750"/>
                    <a:pt x="1128713" y="271463"/>
                    <a:pt x="1128713" y="257175"/>
                  </a:cubicBezTo>
                  <a:lnTo>
                    <a:pt x="1128713" y="52387"/>
                  </a:lnTo>
                  <a:cubicBezTo>
                    <a:pt x="1128713" y="38100"/>
                    <a:pt x="1123950" y="23813"/>
                    <a:pt x="1114425" y="14288"/>
                  </a:cubicBezTo>
                  <a:cubicBezTo>
                    <a:pt x="1104900" y="4762"/>
                    <a:pt x="1090613" y="0"/>
                    <a:pt x="1076325" y="0"/>
                  </a:cubicBezTo>
                  <a:lnTo>
                    <a:pt x="714375" y="0"/>
                  </a:lnTo>
                  <a:lnTo>
                    <a:pt x="714375" y="104775"/>
                  </a:lnTo>
                  <a:lnTo>
                    <a:pt x="1023938" y="104775"/>
                  </a:lnTo>
                  <a:lnTo>
                    <a:pt x="1023938" y="209550"/>
                  </a:lnTo>
                  <a:lnTo>
                    <a:pt x="714375" y="209550"/>
                  </a:lnTo>
                  <a:lnTo>
                    <a:pt x="714375" y="261938"/>
                  </a:lnTo>
                  <a:cubicBezTo>
                    <a:pt x="714375" y="290512"/>
                    <a:pt x="695325" y="309563"/>
                    <a:pt x="666750" y="314325"/>
                  </a:cubicBezTo>
                  <a:lnTo>
                    <a:pt x="1076325" y="314325"/>
                  </a:lnTo>
                  <a:cubicBezTo>
                    <a:pt x="1095375" y="309563"/>
                    <a:pt x="1104900" y="304800"/>
                    <a:pt x="1114425" y="295275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2669128" y="5068290"/>
              <a:ext cx="209549" cy="209549"/>
            </a:xfrm>
            <a:custGeom>
              <a:avLst/>
              <a:gdLst>
                <a:gd name="connsiteX0" fmla="*/ 104775 w 209549"/>
                <a:gd name="connsiteY0" fmla="*/ 209550 h 209549"/>
                <a:gd name="connsiteX1" fmla="*/ 209550 w 209549"/>
                <a:gd name="connsiteY1" fmla="*/ 104775 h 209549"/>
                <a:gd name="connsiteX2" fmla="*/ 104775 w 209549"/>
                <a:gd name="connsiteY2" fmla="*/ 0 h 209549"/>
                <a:gd name="connsiteX3" fmla="*/ 0 w 209549"/>
                <a:gd name="connsiteY3" fmla="*/ 104775 h 209549"/>
                <a:gd name="connsiteX4" fmla="*/ 104775 w 209549"/>
                <a:gd name="connsiteY4" fmla="*/ 209550 h 2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49" h="209549">
                  <a:moveTo>
                    <a:pt x="104775" y="209550"/>
                  </a:moveTo>
                  <a:cubicBezTo>
                    <a:pt x="161925" y="209550"/>
                    <a:pt x="209550" y="161925"/>
                    <a:pt x="209550" y="104775"/>
                  </a:cubicBezTo>
                  <a:cubicBezTo>
                    <a:pt x="209550" y="47625"/>
                    <a:pt x="161925" y="0"/>
                    <a:pt x="104775" y="0"/>
                  </a:cubicBezTo>
                  <a:cubicBezTo>
                    <a:pt x="47625" y="0"/>
                    <a:pt x="0" y="47625"/>
                    <a:pt x="0" y="104775"/>
                  </a:cubicBezTo>
                  <a:cubicBezTo>
                    <a:pt x="0" y="161925"/>
                    <a:pt x="47625" y="209550"/>
                    <a:pt x="104775" y="20955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2569116" y="4044352"/>
              <a:ext cx="1438274" cy="1233487"/>
            </a:xfrm>
            <a:custGeom>
              <a:avLst/>
              <a:gdLst>
                <a:gd name="connsiteX0" fmla="*/ 100012 w 1438274"/>
                <a:gd name="connsiteY0" fmla="*/ 614363 h 1233487"/>
                <a:gd name="connsiteX1" fmla="*/ 166687 w 1438274"/>
                <a:gd name="connsiteY1" fmla="*/ 519113 h 1233487"/>
                <a:gd name="connsiteX2" fmla="*/ 200025 w 1438274"/>
                <a:gd name="connsiteY2" fmla="*/ 471488 h 1233487"/>
                <a:gd name="connsiteX3" fmla="*/ 200025 w 1438274"/>
                <a:gd name="connsiteY3" fmla="*/ 257175 h 1233487"/>
                <a:gd name="connsiteX4" fmla="*/ 252412 w 1438274"/>
                <a:gd name="connsiteY4" fmla="*/ 204788 h 1233487"/>
                <a:gd name="connsiteX5" fmla="*/ 304800 w 1438274"/>
                <a:gd name="connsiteY5" fmla="*/ 257175 h 1233487"/>
                <a:gd name="connsiteX6" fmla="*/ 304800 w 1438274"/>
                <a:gd name="connsiteY6" fmla="*/ 461963 h 1233487"/>
                <a:gd name="connsiteX7" fmla="*/ 357188 w 1438274"/>
                <a:gd name="connsiteY7" fmla="*/ 514350 h 1233487"/>
                <a:gd name="connsiteX8" fmla="*/ 566738 w 1438274"/>
                <a:gd name="connsiteY8" fmla="*/ 514350 h 1233487"/>
                <a:gd name="connsiteX9" fmla="*/ 561975 w 1438274"/>
                <a:gd name="connsiteY9" fmla="*/ 514350 h 1233487"/>
                <a:gd name="connsiteX10" fmla="*/ 509587 w 1438274"/>
                <a:gd name="connsiteY10" fmla="*/ 461963 h 1233487"/>
                <a:gd name="connsiteX11" fmla="*/ 561975 w 1438274"/>
                <a:gd name="connsiteY11" fmla="*/ 409575 h 1233487"/>
                <a:gd name="connsiteX12" fmla="*/ 614363 w 1438274"/>
                <a:gd name="connsiteY12" fmla="*/ 409575 h 1233487"/>
                <a:gd name="connsiteX13" fmla="*/ 614363 w 1438274"/>
                <a:gd name="connsiteY13" fmla="*/ 304800 h 1233487"/>
                <a:gd name="connsiteX14" fmla="*/ 561975 w 1438274"/>
                <a:gd name="connsiteY14" fmla="*/ 304800 h 1233487"/>
                <a:gd name="connsiteX15" fmla="*/ 519113 w 1438274"/>
                <a:gd name="connsiteY15" fmla="*/ 280988 h 1233487"/>
                <a:gd name="connsiteX16" fmla="*/ 519113 w 1438274"/>
                <a:gd name="connsiteY16" fmla="*/ 228600 h 1233487"/>
                <a:gd name="connsiteX17" fmla="*/ 561975 w 1438274"/>
                <a:gd name="connsiteY17" fmla="*/ 204788 h 1233487"/>
                <a:gd name="connsiteX18" fmla="*/ 614363 w 1438274"/>
                <a:gd name="connsiteY18" fmla="*/ 204788 h 1233487"/>
                <a:gd name="connsiteX19" fmla="*/ 719138 w 1438274"/>
                <a:gd name="connsiteY19" fmla="*/ 100013 h 1233487"/>
                <a:gd name="connsiteX20" fmla="*/ 1233488 w 1438274"/>
                <a:gd name="connsiteY20" fmla="*/ 100013 h 1233487"/>
                <a:gd name="connsiteX21" fmla="*/ 1338263 w 1438274"/>
                <a:gd name="connsiteY21" fmla="*/ 204788 h 1233487"/>
                <a:gd name="connsiteX22" fmla="*/ 1338263 w 1438274"/>
                <a:gd name="connsiteY22" fmla="*/ 676275 h 1233487"/>
                <a:gd name="connsiteX23" fmla="*/ 1438275 w 1438274"/>
                <a:gd name="connsiteY23" fmla="*/ 762000 h 1233487"/>
                <a:gd name="connsiteX24" fmla="*/ 1438275 w 1438274"/>
                <a:gd name="connsiteY24" fmla="*/ 204788 h 1233487"/>
                <a:gd name="connsiteX25" fmla="*/ 1233488 w 1438274"/>
                <a:gd name="connsiteY25" fmla="*/ 0 h 1233487"/>
                <a:gd name="connsiteX26" fmla="*/ 719138 w 1438274"/>
                <a:gd name="connsiteY26" fmla="*/ 0 h 1233487"/>
                <a:gd name="connsiteX27" fmla="*/ 514350 w 1438274"/>
                <a:gd name="connsiteY27" fmla="*/ 204788 h 1233487"/>
                <a:gd name="connsiteX28" fmla="*/ 514350 w 1438274"/>
                <a:gd name="connsiteY28" fmla="*/ 409575 h 1233487"/>
                <a:gd name="connsiteX29" fmla="*/ 409575 w 1438274"/>
                <a:gd name="connsiteY29" fmla="*/ 409575 h 1233487"/>
                <a:gd name="connsiteX30" fmla="*/ 409575 w 1438274"/>
                <a:gd name="connsiteY30" fmla="*/ 257175 h 1233487"/>
                <a:gd name="connsiteX31" fmla="*/ 257175 w 1438274"/>
                <a:gd name="connsiteY31" fmla="*/ 104775 h 1233487"/>
                <a:gd name="connsiteX32" fmla="*/ 100012 w 1438274"/>
                <a:gd name="connsiteY32" fmla="*/ 257175 h 1233487"/>
                <a:gd name="connsiteX33" fmla="*/ 100012 w 1438274"/>
                <a:gd name="connsiteY33" fmla="*/ 438150 h 1233487"/>
                <a:gd name="connsiteX34" fmla="*/ 0 w 1438274"/>
                <a:gd name="connsiteY34" fmla="*/ 614363 h 1233487"/>
                <a:gd name="connsiteX35" fmla="*/ 0 w 1438274"/>
                <a:gd name="connsiteY35" fmla="*/ 900113 h 1233487"/>
                <a:gd name="connsiteX36" fmla="*/ 104775 w 1438274"/>
                <a:gd name="connsiteY36" fmla="*/ 838200 h 1233487"/>
                <a:gd name="connsiteX37" fmla="*/ 104775 w 1438274"/>
                <a:gd name="connsiteY37" fmla="*/ 614363 h 1233487"/>
                <a:gd name="connsiteX38" fmla="*/ 514350 w 1438274"/>
                <a:gd name="connsiteY38" fmla="*/ 1128713 h 1233487"/>
                <a:gd name="connsiteX39" fmla="*/ 495300 w 1438274"/>
                <a:gd name="connsiteY39" fmla="*/ 1233488 h 1233487"/>
                <a:gd name="connsiteX40" fmla="*/ 766762 w 1438274"/>
                <a:gd name="connsiteY40" fmla="*/ 1233488 h 1233487"/>
                <a:gd name="connsiteX41" fmla="*/ 723900 w 1438274"/>
                <a:gd name="connsiteY41" fmla="*/ 1128713 h 1233487"/>
                <a:gd name="connsiteX42" fmla="*/ 514350 w 1438274"/>
                <a:gd name="connsiteY42" fmla="*/ 1128713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38274" h="1233487">
                  <a:moveTo>
                    <a:pt x="100012" y="614363"/>
                  </a:moveTo>
                  <a:cubicBezTo>
                    <a:pt x="100012" y="571500"/>
                    <a:pt x="128587" y="533400"/>
                    <a:pt x="166687" y="519113"/>
                  </a:cubicBezTo>
                  <a:cubicBezTo>
                    <a:pt x="185738" y="509588"/>
                    <a:pt x="200025" y="490538"/>
                    <a:pt x="200025" y="471488"/>
                  </a:cubicBezTo>
                  <a:lnTo>
                    <a:pt x="200025" y="257175"/>
                  </a:lnTo>
                  <a:cubicBezTo>
                    <a:pt x="200025" y="228600"/>
                    <a:pt x="223837" y="204788"/>
                    <a:pt x="252412" y="204788"/>
                  </a:cubicBezTo>
                  <a:cubicBezTo>
                    <a:pt x="280988" y="204788"/>
                    <a:pt x="304800" y="228600"/>
                    <a:pt x="304800" y="257175"/>
                  </a:cubicBezTo>
                  <a:lnTo>
                    <a:pt x="304800" y="461963"/>
                  </a:lnTo>
                  <a:cubicBezTo>
                    <a:pt x="304800" y="490538"/>
                    <a:pt x="328612" y="514350"/>
                    <a:pt x="357188" y="514350"/>
                  </a:cubicBezTo>
                  <a:lnTo>
                    <a:pt x="566738" y="514350"/>
                  </a:lnTo>
                  <a:lnTo>
                    <a:pt x="561975" y="514350"/>
                  </a:lnTo>
                  <a:cubicBezTo>
                    <a:pt x="533400" y="514350"/>
                    <a:pt x="509587" y="490538"/>
                    <a:pt x="509587" y="461963"/>
                  </a:cubicBezTo>
                  <a:cubicBezTo>
                    <a:pt x="509587" y="433387"/>
                    <a:pt x="533400" y="409575"/>
                    <a:pt x="561975" y="409575"/>
                  </a:cubicBezTo>
                  <a:lnTo>
                    <a:pt x="614363" y="409575"/>
                  </a:lnTo>
                  <a:lnTo>
                    <a:pt x="614363" y="304800"/>
                  </a:lnTo>
                  <a:lnTo>
                    <a:pt x="561975" y="304800"/>
                  </a:lnTo>
                  <a:cubicBezTo>
                    <a:pt x="542925" y="304800"/>
                    <a:pt x="528638" y="295275"/>
                    <a:pt x="519113" y="280988"/>
                  </a:cubicBezTo>
                  <a:cubicBezTo>
                    <a:pt x="509587" y="266700"/>
                    <a:pt x="509587" y="247650"/>
                    <a:pt x="519113" y="228600"/>
                  </a:cubicBezTo>
                  <a:cubicBezTo>
                    <a:pt x="528638" y="214313"/>
                    <a:pt x="542925" y="204788"/>
                    <a:pt x="561975" y="204788"/>
                  </a:cubicBezTo>
                  <a:lnTo>
                    <a:pt x="614363" y="204788"/>
                  </a:lnTo>
                  <a:cubicBezTo>
                    <a:pt x="614363" y="147638"/>
                    <a:pt x="661988" y="100013"/>
                    <a:pt x="719138" y="100013"/>
                  </a:cubicBezTo>
                  <a:lnTo>
                    <a:pt x="1233488" y="100013"/>
                  </a:lnTo>
                  <a:cubicBezTo>
                    <a:pt x="1290638" y="100013"/>
                    <a:pt x="1338263" y="147638"/>
                    <a:pt x="1338263" y="204788"/>
                  </a:cubicBezTo>
                  <a:lnTo>
                    <a:pt x="1338263" y="676275"/>
                  </a:lnTo>
                  <a:cubicBezTo>
                    <a:pt x="1376363" y="700088"/>
                    <a:pt x="1409700" y="728663"/>
                    <a:pt x="1438275" y="762000"/>
                  </a:cubicBezTo>
                  <a:lnTo>
                    <a:pt x="1438275" y="204788"/>
                  </a:lnTo>
                  <a:cubicBezTo>
                    <a:pt x="1438275" y="90488"/>
                    <a:pt x="1347788" y="0"/>
                    <a:pt x="1233488" y="0"/>
                  </a:cubicBezTo>
                  <a:lnTo>
                    <a:pt x="719138" y="0"/>
                  </a:lnTo>
                  <a:cubicBezTo>
                    <a:pt x="604838" y="0"/>
                    <a:pt x="514350" y="90488"/>
                    <a:pt x="514350" y="204788"/>
                  </a:cubicBezTo>
                  <a:lnTo>
                    <a:pt x="514350" y="409575"/>
                  </a:lnTo>
                  <a:lnTo>
                    <a:pt x="409575" y="409575"/>
                  </a:lnTo>
                  <a:lnTo>
                    <a:pt x="409575" y="257175"/>
                  </a:lnTo>
                  <a:cubicBezTo>
                    <a:pt x="409575" y="171450"/>
                    <a:pt x="342900" y="104775"/>
                    <a:pt x="257175" y="104775"/>
                  </a:cubicBezTo>
                  <a:cubicBezTo>
                    <a:pt x="171450" y="100013"/>
                    <a:pt x="100012" y="171450"/>
                    <a:pt x="100012" y="257175"/>
                  </a:cubicBezTo>
                  <a:lnTo>
                    <a:pt x="100012" y="438150"/>
                  </a:lnTo>
                  <a:cubicBezTo>
                    <a:pt x="38100" y="471488"/>
                    <a:pt x="0" y="542925"/>
                    <a:pt x="0" y="614363"/>
                  </a:cubicBezTo>
                  <a:lnTo>
                    <a:pt x="0" y="900113"/>
                  </a:lnTo>
                  <a:cubicBezTo>
                    <a:pt x="28575" y="871537"/>
                    <a:pt x="66675" y="852488"/>
                    <a:pt x="104775" y="838200"/>
                  </a:cubicBezTo>
                  <a:lnTo>
                    <a:pt x="104775" y="614363"/>
                  </a:lnTo>
                  <a:close/>
                  <a:moveTo>
                    <a:pt x="514350" y="1128713"/>
                  </a:moveTo>
                  <a:cubicBezTo>
                    <a:pt x="514350" y="1166813"/>
                    <a:pt x="509587" y="1200150"/>
                    <a:pt x="495300" y="1233488"/>
                  </a:cubicBezTo>
                  <a:lnTo>
                    <a:pt x="766762" y="1233488"/>
                  </a:lnTo>
                  <a:cubicBezTo>
                    <a:pt x="747712" y="1200150"/>
                    <a:pt x="733425" y="1166813"/>
                    <a:pt x="723900" y="1128713"/>
                  </a:cubicBezTo>
                  <a:lnTo>
                    <a:pt x="514350" y="1128713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2569116" y="4249139"/>
              <a:ext cx="1433512" cy="1028699"/>
            </a:xfrm>
            <a:custGeom>
              <a:avLst/>
              <a:gdLst>
                <a:gd name="connsiteX0" fmla="*/ 1333500 w 1433512"/>
                <a:gd name="connsiteY0" fmla="*/ 471487 h 1028699"/>
                <a:gd name="connsiteX1" fmla="*/ 1333500 w 1433512"/>
                <a:gd name="connsiteY1" fmla="*/ 542925 h 1028699"/>
                <a:gd name="connsiteX2" fmla="*/ 1385888 w 1433512"/>
                <a:gd name="connsiteY2" fmla="*/ 595313 h 1028699"/>
                <a:gd name="connsiteX3" fmla="*/ 1433513 w 1433512"/>
                <a:gd name="connsiteY3" fmla="*/ 557212 h 1028699"/>
                <a:gd name="connsiteX4" fmla="*/ 1333500 w 1433512"/>
                <a:gd name="connsiteY4" fmla="*/ 471487 h 1028699"/>
                <a:gd name="connsiteX5" fmla="*/ 814388 w 1433512"/>
                <a:gd name="connsiteY5" fmla="*/ 1000125 h 1028699"/>
                <a:gd name="connsiteX6" fmla="*/ 814388 w 1433512"/>
                <a:gd name="connsiteY6" fmla="*/ 947738 h 1028699"/>
                <a:gd name="connsiteX7" fmla="*/ 771525 w 1433512"/>
                <a:gd name="connsiteY7" fmla="*/ 923925 h 1028699"/>
                <a:gd name="connsiteX8" fmla="*/ 728663 w 1433512"/>
                <a:gd name="connsiteY8" fmla="*/ 923925 h 1028699"/>
                <a:gd name="connsiteX9" fmla="*/ 771525 w 1433512"/>
                <a:gd name="connsiteY9" fmla="*/ 1028700 h 1028699"/>
                <a:gd name="connsiteX10" fmla="*/ 776287 w 1433512"/>
                <a:gd name="connsiteY10" fmla="*/ 1028700 h 1028699"/>
                <a:gd name="connsiteX11" fmla="*/ 814388 w 1433512"/>
                <a:gd name="connsiteY11" fmla="*/ 1000125 h 1028699"/>
                <a:gd name="connsiteX12" fmla="*/ 47625 w 1433512"/>
                <a:gd name="connsiteY12" fmla="*/ 771525 h 1028699"/>
                <a:gd name="connsiteX13" fmla="*/ 76200 w 1433512"/>
                <a:gd name="connsiteY13" fmla="*/ 762000 h 1028699"/>
                <a:gd name="connsiteX14" fmla="*/ 100012 w 1433512"/>
                <a:gd name="connsiteY14" fmla="*/ 719138 h 1028699"/>
                <a:gd name="connsiteX15" fmla="*/ 100012 w 1433512"/>
                <a:gd name="connsiteY15" fmla="*/ 633413 h 1028699"/>
                <a:gd name="connsiteX16" fmla="*/ 0 w 1433512"/>
                <a:gd name="connsiteY16" fmla="*/ 695325 h 1028699"/>
                <a:gd name="connsiteX17" fmla="*/ 0 w 1433512"/>
                <a:gd name="connsiteY17" fmla="*/ 719138 h 1028699"/>
                <a:gd name="connsiteX18" fmla="*/ 47625 w 1433512"/>
                <a:gd name="connsiteY18" fmla="*/ 771525 h 1028699"/>
                <a:gd name="connsiteX19" fmla="*/ 461963 w 1433512"/>
                <a:gd name="connsiteY19" fmla="*/ 923925 h 1028699"/>
                <a:gd name="connsiteX20" fmla="*/ 409575 w 1433512"/>
                <a:gd name="connsiteY20" fmla="*/ 976313 h 1028699"/>
                <a:gd name="connsiteX21" fmla="*/ 461963 w 1433512"/>
                <a:gd name="connsiteY21" fmla="*/ 1028700 h 1028699"/>
                <a:gd name="connsiteX22" fmla="*/ 495300 w 1433512"/>
                <a:gd name="connsiteY22" fmla="*/ 1028700 h 1028699"/>
                <a:gd name="connsiteX23" fmla="*/ 514350 w 1433512"/>
                <a:gd name="connsiteY23" fmla="*/ 923925 h 1028699"/>
                <a:gd name="connsiteX24" fmla="*/ 461963 w 1433512"/>
                <a:gd name="connsiteY24" fmla="*/ 923925 h 1028699"/>
                <a:gd name="connsiteX25" fmla="*/ 561975 w 1433512"/>
                <a:gd name="connsiteY25" fmla="*/ 0 h 1028699"/>
                <a:gd name="connsiteX26" fmla="*/ 519113 w 1433512"/>
                <a:gd name="connsiteY26" fmla="*/ 23813 h 1028699"/>
                <a:gd name="connsiteX27" fmla="*/ 519113 w 1433512"/>
                <a:gd name="connsiteY27" fmla="*/ 76200 h 1028699"/>
                <a:gd name="connsiteX28" fmla="*/ 561975 w 1433512"/>
                <a:gd name="connsiteY28" fmla="*/ 100012 h 1028699"/>
                <a:gd name="connsiteX29" fmla="*/ 614363 w 1433512"/>
                <a:gd name="connsiteY29" fmla="*/ 100012 h 1028699"/>
                <a:gd name="connsiteX30" fmla="*/ 614363 w 1433512"/>
                <a:gd name="connsiteY30" fmla="*/ 0 h 1028699"/>
                <a:gd name="connsiteX31" fmla="*/ 561975 w 1433512"/>
                <a:gd name="connsiteY31" fmla="*/ 0 h 1028699"/>
                <a:gd name="connsiteX32" fmla="*/ 614363 w 1433512"/>
                <a:gd name="connsiteY32" fmla="*/ 257175 h 1028699"/>
                <a:gd name="connsiteX33" fmla="*/ 614363 w 1433512"/>
                <a:gd name="connsiteY33" fmla="*/ 204788 h 1028699"/>
                <a:gd name="connsiteX34" fmla="*/ 561975 w 1433512"/>
                <a:gd name="connsiteY34" fmla="*/ 204788 h 1028699"/>
                <a:gd name="connsiteX35" fmla="*/ 509587 w 1433512"/>
                <a:gd name="connsiteY35" fmla="*/ 257175 h 1028699"/>
                <a:gd name="connsiteX36" fmla="*/ 561975 w 1433512"/>
                <a:gd name="connsiteY36" fmla="*/ 309563 h 1028699"/>
                <a:gd name="connsiteX37" fmla="*/ 566738 w 1433512"/>
                <a:gd name="connsiteY37" fmla="*/ 309563 h 1028699"/>
                <a:gd name="connsiteX38" fmla="*/ 614363 w 1433512"/>
                <a:gd name="connsiteY38" fmla="*/ 257175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33512" h="1028699">
                  <a:moveTo>
                    <a:pt x="1333500" y="471487"/>
                  </a:moveTo>
                  <a:lnTo>
                    <a:pt x="1333500" y="542925"/>
                  </a:lnTo>
                  <a:cubicBezTo>
                    <a:pt x="1333500" y="571500"/>
                    <a:pt x="1357313" y="595313"/>
                    <a:pt x="1385888" y="595313"/>
                  </a:cubicBezTo>
                  <a:cubicBezTo>
                    <a:pt x="1409700" y="595313"/>
                    <a:pt x="1428750" y="581025"/>
                    <a:pt x="1433513" y="557212"/>
                  </a:cubicBezTo>
                  <a:cubicBezTo>
                    <a:pt x="1404938" y="519113"/>
                    <a:pt x="1371600" y="490538"/>
                    <a:pt x="1333500" y="471487"/>
                  </a:cubicBezTo>
                  <a:close/>
                  <a:moveTo>
                    <a:pt x="814388" y="1000125"/>
                  </a:moveTo>
                  <a:cubicBezTo>
                    <a:pt x="823913" y="985838"/>
                    <a:pt x="823913" y="966788"/>
                    <a:pt x="814388" y="947738"/>
                  </a:cubicBezTo>
                  <a:cubicBezTo>
                    <a:pt x="804863" y="933450"/>
                    <a:pt x="790575" y="923925"/>
                    <a:pt x="771525" y="923925"/>
                  </a:cubicBezTo>
                  <a:lnTo>
                    <a:pt x="728663" y="923925"/>
                  </a:lnTo>
                  <a:cubicBezTo>
                    <a:pt x="738188" y="957263"/>
                    <a:pt x="752475" y="995363"/>
                    <a:pt x="771525" y="1028700"/>
                  </a:cubicBezTo>
                  <a:lnTo>
                    <a:pt x="776287" y="1028700"/>
                  </a:lnTo>
                  <a:cubicBezTo>
                    <a:pt x="785813" y="1028700"/>
                    <a:pt x="804863" y="1019175"/>
                    <a:pt x="814388" y="1000125"/>
                  </a:cubicBezTo>
                  <a:close/>
                  <a:moveTo>
                    <a:pt x="47625" y="771525"/>
                  </a:moveTo>
                  <a:cubicBezTo>
                    <a:pt x="57150" y="771525"/>
                    <a:pt x="71437" y="766763"/>
                    <a:pt x="76200" y="762000"/>
                  </a:cubicBezTo>
                  <a:cubicBezTo>
                    <a:pt x="95250" y="752475"/>
                    <a:pt x="100012" y="733425"/>
                    <a:pt x="100012" y="719138"/>
                  </a:cubicBezTo>
                  <a:lnTo>
                    <a:pt x="100012" y="633413"/>
                  </a:lnTo>
                  <a:cubicBezTo>
                    <a:pt x="61912" y="647700"/>
                    <a:pt x="28575" y="666750"/>
                    <a:pt x="0" y="695325"/>
                  </a:cubicBezTo>
                  <a:lnTo>
                    <a:pt x="0" y="719138"/>
                  </a:lnTo>
                  <a:cubicBezTo>
                    <a:pt x="0" y="747713"/>
                    <a:pt x="23813" y="771525"/>
                    <a:pt x="47625" y="771525"/>
                  </a:cubicBezTo>
                  <a:close/>
                  <a:moveTo>
                    <a:pt x="461963" y="923925"/>
                  </a:moveTo>
                  <a:cubicBezTo>
                    <a:pt x="433387" y="923925"/>
                    <a:pt x="409575" y="947738"/>
                    <a:pt x="409575" y="976313"/>
                  </a:cubicBezTo>
                  <a:cubicBezTo>
                    <a:pt x="409575" y="1004888"/>
                    <a:pt x="433387" y="1028700"/>
                    <a:pt x="461963" y="1028700"/>
                  </a:cubicBezTo>
                  <a:lnTo>
                    <a:pt x="495300" y="1028700"/>
                  </a:lnTo>
                  <a:cubicBezTo>
                    <a:pt x="504825" y="995363"/>
                    <a:pt x="514350" y="962025"/>
                    <a:pt x="514350" y="923925"/>
                  </a:cubicBezTo>
                  <a:lnTo>
                    <a:pt x="461963" y="923925"/>
                  </a:lnTo>
                  <a:close/>
                  <a:moveTo>
                    <a:pt x="561975" y="0"/>
                  </a:moveTo>
                  <a:cubicBezTo>
                    <a:pt x="542925" y="0"/>
                    <a:pt x="528638" y="9525"/>
                    <a:pt x="519113" y="23813"/>
                  </a:cubicBezTo>
                  <a:cubicBezTo>
                    <a:pt x="509587" y="38100"/>
                    <a:pt x="509587" y="57150"/>
                    <a:pt x="519113" y="76200"/>
                  </a:cubicBezTo>
                  <a:cubicBezTo>
                    <a:pt x="528638" y="90488"/>
                    <a:pt x="542925" y="100012"/>
                    <a:pt x="561975" y="100012"/>
                  </a:cubicBezTo>
                  <a:lnTo>
                    <a:pt x="614363" y="100012"/>
                  </a:lnTo>
                  <a:lnTo>
                    <a:pt x="614363" y="0"/>
                  </a:lnTo>
                  <a:lnTo>
                    <a:pt x="561975" y="0"/>
                  </a:lnTo>
                  <a:close/>
                  <a:moveTo>
                    <a:pt x="614363" y="257175"/>
                  </a:moveTo>
                  <a:lnTo>
                    <a:pt x="614363" y="204788"/>
                  </a:lnTo>
                  <a:lnTo>
                    <a:pt x="561975" y="204788"/>
                  </a:lnTo>
                  <a:cubicBezTo>
                    <a:pt x="533400" y="204788"/>
                    <a:pt x="509587" y="228600"/>
                    <a:pt x="509587" y="257175"/>
                  </a:cubicBezTo>
                  <a:cubicBezTo>
                    <a:pt x="509587" y="285750"/>
                    <a:pt x="533400" y="309563"/>
                    <a:pt x="561975" y="309563"/>
                  </a:cubicBezTo>
                  <a:lnTo>
                    <a:pt x="566738" y="309563"/>
                  </a:lnTo>
                  <a:cubicBezTo>
                    <a:pt x="595313" y="304800"/>
                    <a:pt x="614363" y="285750"/>
                    <a:pt x="614363" y="257175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图形 30"/>
          <p:cNvSpPr/>
          <p:nvPr/>
        </p:nvSpPr>
        <p:spPr>
          <a:xfrm>
            <a:off x="7784678" y="5994280"/>
            <a:ext cx="351696" cy="401900"/>
          </a:xfrm>
          <a:custGeom>
            <a:avLst/>
            <a:gdLst>
              <a:gd name="connsiteX0" fmla="*/ 653830 w 1483434"/>
              <a:gd name="connsiteY0" fmla="*/ 983970 h 1695198"/>
              <a:gd name="connsiteX1" fmla="*/ 613886 w 1483434"/>
              <a:gd name="connsiteY1" fmla="*/ 946206 h 1695198"/>
              <a:gd name="connsiteX2" fmla="*/ 361605 w 1483434"/>
              <a:gd name="connsiteY2" fmla="*/ 946206 h 1695198"/>
              <a:gd name="connsiteX3" fmla="*/ 321659 w 1483434"/>
              <a:gd name="connsiteY3" fmla="*/ 983970 h 1695198"/>
              <a:gd name="connsiteX4" fmla="*/ 361605 w 1483434"/>
              <a:gd name="connsiteY4" fmla="*/ 1023833 h 1695198"/>
              <a:gd name="connsiteX5" fmla="*/ 613886 w 1483434"/>
              <a:gd name="connsiteY5" fmla="*/ 1023833 h 1695198"/>
              <a:gd name="connsiteX6" fmla="*/ 653830 w 1483434"/>
              <a:gd name="connsiteY6" fmla="*/ 983970 h 1695198"/>
              <a:gd name="connsiteX7" fmla="*/ 653830 w 1483434"/>
              <a:gd name="connsiteY7" fmla="*/ 983970 h 1695198"/>
              <a:gd name="connsiteX8" fmla="*/ 1120553 w 1483434"/>
              <a:gd name="connsiteY8" fmla="*/ 883265 h 1695198"/>
              <a:gd name="connsiteX9" fmla="*/ 1120553 w 1483434"/>
              <a:gd name="connsiteY9" fmla="*/ 883265 h 1695198"/>
              <a:gd name="connsiteX10" fmla="*/ 964978 w 1483434"/>
              <a:gd name="connsiteY10" fmla="*/ 818227 h 1695198"/>
              <a:gd name="connsiteX11" fmla="*/ 809404 w 1483434"/>
              <a:gd name="connsiteY11" fmla="*/ 883265 h 1695198"/>
              <a:gd name="connsiteX12" fmla="*/ 744232 w 1483434"/>
              <a:gd name="connsiteY12" fmla="*/ 1038519 h 1695198"/>
              <a:gd name="connsiteX13" fmla="*/ 761051 w 1483434"/>
              <a:gd name="connsiteY13" fmla="*/ 1122439 h 1695198"/>
              <a:gd name="connsiteX14" fmla="*/ 622295 w 1483434"/>
              <a:gd name="connsiteY14" fmla="*/ 1365810 h 1695198"/>
              <a:gd name="connsiteX15" fmla="*/ 615989 w 1483434"/>
              <a:gd name="connsiteY15" fmla="*/ 1397280 h 1695198"/>
              <a:gd name="connsiteX16" fmla="*/ 664342 w 1483434"/>
              <a:gd name="connsiteY16" fmla="*/ 1424555 h 1695198"/>
              <a:gd name="connsiteX17" fmla="*/ 773664 w 1483434"/>
              <a:gd name="connsiteY17" fmla="*/ 1395182 h 1695198"/>
              <a:gd name="connsiteX18" fmla="*/ 803098 w 1483434"/>
              <a:gd name="connsiteY18" fmla="*/ 1506377 h 1695198"/>
              <a:gd name="connsiteX19" fmla="*/ 822019 w 1483434"/>
              <a:gd name="connsiteY19" fmla="*/ 1529454 h 1695198"/>
              <a:gd name="connsiteX20" fmla="*/ 874578 w 1483434"/>
              <a:gd name="connsiteY20" fmla="*/ 1514769 h 1695198"/>
              <a:gd name="connsiteX21" fmla="*/ 964978 w 1483434"/>
              <a:gd name="connsiteY21" fmla="*/ 1359515 h 1695198"/>
              <a:gd name="connsiteX22" fmla="*/ 1053278 w 1483434"/>
              <a:gd name="connsiteY22" fmla="*/ 1512670 h 1695198"/>
              <a:gd name="connsiteX23" fmla="*/ 1078506 w 1483434"/>
              <a:gd name="connsiteY23" fmla="*/ 1533651 h 1695198"/>
              <a:gd name="connsiteX24" fmla="*/ 1126859 w 1483434"/>
              <a:gd name="connsiteY24" fmla="*/ 1506377 h 1695198"/>
              <a:gd name="connsiteX25" fmla="*/ 1156291 w 1483434"/>
              <a:gd name="connsiteY25" fmla="*/ 1395182 h 1695198"/>
              <a:gd name="connsiteX26" fmla="*/ 1265615 w 1483434"/>
              <a:gd name="connsiteY26" fmla="*/ 1424555 h 1695198"/>
              <a:gd name="connsiteX27" fmla="*/ 1295047 w 1483434"/>
              <a:gd name="connsiteY27" fmla="*/ 1420358 h 1695198"/>
              <a:gd name="connsiteX28" fmla="*/ 1309763 w 1483434"/>
              <a:gd name="connsiteY28" fmla="*/ 1367907 h 1695198"/>
              <a:gd name="connsiteX29" fmla="*/ 1168906 w 1483434"/>
              <a:gd name="connsiteY29" fmla="*/ 1124538 h 1695198"/>
              <a:gd name="connsiteX30" fmla="*/ 1185725 w 1483434"/>
              <a:gd name="connsiteY30" fmla="*/ 1040617 h 1695198"/>
              <a:gd name="connsiteX31" fmla="*/ 1120553 w 1483434"/>
              <a:gd name="connsiteY31" fmla="*/ 883265 h 1695198"/>
              <a:gd name="connsiteX32" fmla="*/ 1120553 w 1483434"/>
              <a:gd name="connsiteY32" fmla="*/ 883265 h 1695198"/>
              <a:gd name="connsiteX33" fmla="*/ 931341 w 1483434"/>
              <a:gd name="connsiteY33" fmla="*/ 1260909 h 1695198"/>
              <a:gd name="connsiteX34" fmla="*/ 931341 w 1483434"/>
              <a:gd name="connsiteY34" fmla="*/ 1260909 h 1695198"/>
              <a:gd name="connsiteX35" fmla="*/ 855657 w 1483434"/>
              <a:gd name="connsiteY35" fmla="*/ 1393083 h 1695198"/>
              <a:gd name="connsiteX36" fmla="*/ 838838 w 1483434"/>
              <a:gd name="connsiteY36" fmla="*/ 1336437 h 1695198"/>
              <a:gd name="connsiteX37" fmla="*/ 790483 w 1483434"/>
              <a:gd name="connsiteY37" fmla="*/ 1309163 h 1695198"/>
              <a:gd name="connsiteX38" fmla="*/ 790483 w 1483434"/>
              <a:gd name="connsiteY38" fmla="*/ 1309163 h 1695198"/>
              <a:gd name="connsiteX39" fmla="*/ 733720 w 1483434"/>
              <a:gd name="connsiteY39" fmla="*/ 1323848 h 1695198"/>
              <a:gd name="connsiteX40" fmla="*/ 807301 w 1483434"/>
              <a:gd name="connsiteY40" fmla="*/ 1195871 h 1695198"/>
              <a:gd name="connsiteX41" fmla="*/ 807301 w 1483434"/>
              <a:gd name="connsiteY41" fmla="*/ 1195871 h 1695198"/>
              <a:gd name="connsiteX42" fmla="*/ 929238 w 1483434"/>
              <a:gd name="connsiteY42" fmla="*/ 1258811 h 1695198"/>
              <a:gd name="connsiteX43" fmla="*/ 929238 w 1483434"/>
              <a:gd name="connsiteY43" fmla="*/ 1258811 h 1695198"/>
              <a:gd name="connsiteX44" fmla="*/ 929238 w 1483434"/>
              <a:gd name="connsiteY44" fmla="*/ 1258811 h 1695198"/>
              <a:gd name="connsiteX45" fmla="*/ 931341 w 1483434"/>
              <a:gd name="connsiteY45" fmla="*/ 1260909 h 1695198"/>
              <a:gd name="connsiteX46" fmla="*/ 931341 w 1483434"/>
              <a:gd name="connsiteY46" fmla="*/ 1260909 h 1695198"/>
              <a:gd name="connsiteX47" fmla="*/ 847247 w 1483434"/>
              <a:gd name="connsiteY47" fmla="*/ 1118244 h 1695198"/>
              <a:gd name="connsiteX48" fmla="*/ 847247 w 1483434"/>
              <a:gd name="connsiteY48" fmla="*/ 1118244 h 1695198"/>
              <a:gd name="connsiteX49" fmla="*/ 845144 w 1483434"/>
              <a:gd name="connsiteY49" fmla="*/ 1116146 h 1695198"/>
              <a:gd name="connsiteX50" fmla="*/ 845144 w 1483434"/>
              <a:gd name="connsiteY50" fmla="*/ 1116146 h 1695198"/>
              <a:gd name="connsiteX51" fmla="*/ 822019 w 1483434"/>
              <a:gd name="connsiteY51" fmla="*/ 1038519 h 1695198"/>
              <a:gd name="connsiteX52" fmla="*/ 864066 w 1483434"/>
              <a:gd name="connsiteY52" fmla="*/ 937814 h 1695198"/>
              <a:gd name="connsiteX53" fmla="*/ 964978 w 1483434"/>
              <a:gd name="connsiteY53" fmla="*/ 895854 h 1695198"/>
              <a:gd name="connsiteX54" fmla="*/ 1065891 w 1483434"/>
              <a:gd name="connsiteY54" fmla="*/ 937814 h 1695198"/>
              <a:gd name="connsiteX55" fmla="*/ 1107938 w 1483434"/>
              <a:gd name="connsiteY55" fmla="*/ 1038519 h 1695198"/>
              <a:gd name="connsiteX56" fmla="*/ 1067994 w 1483434"/>
              <a:gd name="connsiteY56" fmla="*/ 1137125 h 1695198"/>
              <a:gd name="connsiteX57" fmla="*/ 1065891 w 1483434"/>
              <a:gd name="connsiteY57" fmla="*/ 1139223 h 1695198"/>
              <a:gd name="connsiteX58" fmla="*/ 847247 w 1483434"/>
              <a:gd name="connsiteY58" fmla="*/ 1118244 h 1695198"/>
              <a:gd name="connsiteX59" fmla="*/ 847247 w 1483434"/>
              <a:gd name="connsiteY59" fmla="*/ 1118244 h 1695198"/>
              <a:gd name="connsiteX60" fmla="*/ 1196237 w 1483434"/>
              <a:gd name="connsiteY60" fmla="*/ 1323848 h 1695198"/>
              <a:gd name="connsiteX61" fmla="*/ 1196237 w 1483434"/>
              <a:gd name="connsiteY61" fmla="*/ 1323848 h 1695198"/>
              <a:gd name="connsiteX62" fmla="*/ 1139472 w 1483434"/>
              <a:gd name="connsiteY62" fmla="*/ 1307064 h 1695198"/>
              <a:gd name="connsiteX63" fmla="*/ 1091119 w 1483434"/>
              <a:gd name="connsiteY63" fmla="*/ 1334339 h 1695198"/>
              <a:gd name="connsiteX64" fmla="*/ 1076403 w 1483434"/>
              <a:gd name="connsiteY64" fmla="*/ 1390987 h 1695198"/>
              <a:gd name="connsiteX65" fmla="*/ 1000719 w 1483434"/>
              <a:gd name="connsiteY65" fmla="*/ 1258811 h 1695198"/>
              <a:gd name="connsiteX66" fmla="*/ 998616 w 1483434"/>
              <a:gd name="connsiteY66" fmla="*/ 1254615 h 1695198"/>
              <a:gd name="connsiteX67" fmla="*/ 998616 w 1483434"/>
              <a:gd name="connsiteY67" fmla="*/ 1254615 h 1695198"/>
              <a:gd name="connsiteX68" fmla="*/ 998616 w 1483434"/>
              <a:gd name="connsiteY68" fmla="*/ 1254615 h 1695198"/>
              <a:gd name="connsiteX69" fmla="*/ 1000719 w 1483434"/>
              <a:gd name="connsiteY69" fmla="*/ 1254615 h 1695198"/>
              <a:gd name="connsiteX70" fmla="*/ 1000719 w 1483434"/>
              <a:gd name="connsiteY70" fmla="*/ 1254615 h 1695198"/>
              <a:gd name="connsiteX71" fmla="*/ 1120553 w 1483434"/>
              <a:gd name="connsiteY71" fmla="*/ 1193773 h 1695198"/>
              <a:gd name="connsiteX72" fmla="*/ 1120553 w 1483434"/>
              <a:gd name="connsiteY72" fmla="*/ 1193773 h 1695198"/>
              <a:gd name="connsiteX73" fmla="*/ 1196237 w 1483434"/>
              <a:gd name="connsiteY73" fmla="*/ 1323848 h 1695198"/>
              <a:gd name="connsiteX74" fmla="*/ 1196237 w 1483434"/>
              <a:gd name="connsiteY74" fmla="*/ 1323848 h 1695198"/>
              <a:gd name="connsiteX75" fmla="*/ 1465337 w 1483434"/>
              <a:gd name="connsiteY75" fmla="*/ 493034 h 1695198"/>
              <a:gd name="connsiteX76" fmla="*/ 1465337 w 1483434"/>
              <a:gd name="connsiteY76" fmla="*/ 493034 h 1695198"/>
              <a:gd name="connsiteX77" fmla="*/ 994410 w 1483434"/>
              <a:gd name="connsiteY77" fmla="*/ 18882 h 1695198"/>
              <a:gd name="connsiteX78" fmla="*/ 948160 w 1483434"/>
              <a:gd name="connsiteY78" fmla="*/ 0 h 1695198"/>
              <a:gd name="connsiteX79" fmla="*/ 174496 w 1483434"/>
              <a:gd name="connsiteY79" fmla="*/ 0 h 1695198"/>
              <a:gd name="connsiteX80" fmla="*/ 50456 w 1483434"/>
              <a:gd name="connsiteY80" fmla="*/ 50352 h 1695198"/>
              <a:gd name="connsiteX81" fmla="*/ 0 w 1483434"/>
              <a:gd name="connsiteY81" fmla="*/ 174136 h 1695198"/>
              <a:gd name="connsiteX82" fmla="*/ 0 w 1483434"/>
              <a:gd name="connsiteY82" fmla="*/ 1521062 h 1695198"/>
              <a:gd name="connsiteX83" fmla="*/ 50456 w 1483434"/>
              <a:gd name="connsiteY83" fmla="*/ 1644846 h 1695198"/>
              <a:gd name="connsiteX84" fmla="*/ 50456 w 1483434"/>
              <a:gd name="connsiteY84" fmla="*/ 1644846 h 1695198"/>
              <a:gd name="connsiteX85" fmla="*/ 50456 w 1483434"/>
              <a:gd name="connsiteY85" fmla="*/ 1644846 h 1695198"/>
              <a:gd name="connsiteX86" fmla="*/ 174496 w 1483434"/>
              <a:gd name="connsiteY86" fmla="*/ 1695199 h 1695198"/>
              <a:gd name="connsiteX87" fmla="*/ 1309763 w 1483434"/>
              <a:gd name="connsiteY87" fmla="*/ 1695199 h 1695198"/>
              <a:gd name="connsiteX88" fmla="*/ 1431699 w 1483434"/>
              <a:gd name="connsiteY88" fmla="*/ 1644846 h 1695198"/>
              <a:gd name="connsiteX89" fmla="*/ 1431699 w 1483434"/>
              <a:gd name="connsiteY89" fmla="*/ 1644846 h 1695198"/>
              <a:gd name="connsiteX90" fmla="*/ 1431699 w 1483434"/>
              <a:gd name="connsiteY90" fmla="*/ 1644846 h 1695198"/>
              <a:gd name="connsiteX91" fmla="*/ 1482156 w 1483434"/>
              <a:gd name="connsiteY91" fmla="*/ 1521062 h 1695198"/>
              <a:gd name="connsiteX92" fmla="*/ 1482156 w 1483434"/>
              <a:gd name="connsiteY92" fmla="*/ 537093 h 1695198"/>
              <a:gd name="connsiteX93" fmla="*/ 1465337 w 1483434"/>
              <a:gd name="connsiteY93" fmla="*/ 493034 h 1695198"/>
              <a:gd name="connsiteX94" fmla="*/ 1465337 w 1483434"/>
              <a:gd name="connsiteY94" fmla="*/ 493034 h 1695198"/>
              <a:gd name="connsiteX95" fmla="*/ 986001 w 1483434"/>
              <a:gd name="connsiteY95" fmla="*/ 197214 h 1695198"/>
              <a:gd name="connsiteX96" fmla="*/ 986001 w 1483434"/>
              <a:gd name="connsiteY96" fmla="*/ 197214 h 1695198"/>
              <a:gd name="connsiteX97" fmla="*/ 1288740 w 1483434"/>
              <a:gd name="connsiteY97" fmla="*/ 499328 h 1695198"/>
              <a:gd name="connsiteX98" fmla="*/ 1057482 w 1483434"/>
              <a:gd name="connsiteY98" fmla="*/ 499328 h 1695198"/>
              <a:gd name="connsiteX99" fmla="*/ 1007025 w 1483434"/>
              <a:gd name="connsiteY99" fmla="*/ 478348 h 1695198"/>
              <a:gd name="connsiteX100" fmla="*/ 1004922 w 1483434"/>
              <a:gd name="connsiteY100" fmla="*/ 476250 h 1695198"/>
              <a:gd name="connsiteX101" fmla="*/ 986001 w 1483434"/>
              <a:gd name="connsiteY101" fmla="*/ 427996 h 1695198"/>
              <a:gd name="connsiteX102" fmla="*/ 986001 w 1483434"/>
              <a:gd name="connsiteY102" fmla="*/ 197214 h 1695198"/>
              <a:gd name="connsiteX103" fmla="*/ 986001 w 1483434"/>
              <a:gd name="connsiteY103" fmla="*/ 197214 h 1695198"/>
              <a:gd name="connsiteX104" fmla="*/ 1356015 w 1483434"/>
              <a:gd name="connsiteY104" fmla="*/ 1521062 h 1695198"/>
              <a:gd name="connsiteX105" fmla="*/ 1356015 w 1483434"/>
              <a:gd name="connsiteY105" fmla="*/ 1521062 h 1695198"/>
              <a:gd name="connsiteX106" fmla="*/ 1343402 w 1483434"/>
              <a:gd name="connsiteY106" fmla="*/ 1552534 h 1695198"/>
              <a:gd name="connsiteX107" fmla="*/ 1311865 w 1483434"/>
              <a:gd name="connsiteY107" fmla="*/ 1567220 h 1695198"/>
              <a:gd name="connsiteX108" fmla="*/ 176597 w 1483434"/>
              <a:gd name="connsiteY108" fmla="*/ 1567220 h 1695198"/>
              <a:gd name="connsiteX109" fmla="*/ 145062 w 1483434"/>
              <a:gd name="connsiteY109" fmla="*/ 1552534 h 1695198"/>
              <a:gd name="connsiteX110" fmla="*/ 132449 w 1483434"/>
              <a:gd name="connsiteY110" fmla="*/ 1521062 h 1695198"/>
              <a:gd name="connsiteX111" fmla="*/ 132449 w 1483434"/>
              <a:gd name="connsiteY111" fmla="*/ 174136 h 1695198"/>
              <a:gd name="connsiteX112" fmla="*/ 145062 w 1483434"/>
              <a:gd name="connsiteY112" fmla="*/ 142665 h 1695198"/>
              <a:gd name="connsiteX113" fmla="*/ 176597 w 1483434"/>
              <a:gd name="connsiteY113" fmla="*/ 130077 h 1695198"/>
              <a:gd name="connsiteX114" fmla="*/ 910317 w 1483434"/>
              <a:gd name="connsiteY114" fmla="*/ 130077 h 1695198"/>
              <a:gd name="connsiteX115" fmla="*/ 910317 w 1483434"/>
              <a:gd name="connsiteY115" fmla="*/ 425898 h 1695198"/>
              <a:gd name="connsiteX116" fmla="*/ 952363 w 1483434"/>
              <a:gd name="connsiteY116" fmla="*/ 528701 h 1695198"/>
              <a:gd name="connsiteX117" fmla="*/ 956569 w 1483434"/>
              <a:gd name="connsiteY117" fmla="*/ 532896 h 1695198"/>
              <a:gd name="connsiteX118" fmla="*/ 1061687 w 1483434"/>
              <a:gd name="connsiteY118" fmla="*/ 576954 h 1695198"/>
              <a:gd name="connsiteX119" fmla="*/ 1360221 w 1483434"/>
              <a:gd name="connsiteY119" fmla="*/ 576954 h 1695198"/>
              <a:gd name="connsiteX120" fmla="*/ 1360221 w 1483434"/>
              <a:gd name="connsiteY120" fmla="*/ 1521062 h 1695198"/>
              <a:gd name="connsiteX121" fmla="*/ 1356015 w 1483434"/>
              <a:gd name="connsiteY121" fmla="*/ 1521062 h 1695198"/>
              <a:gd name="connsiteX122" fmla="*/ 361605 w 1483434"/>
              <a:gd name="connsiteY122" fmla="*/ 669267 h 1695198"/>
              <a:gd name="connsiteX123" fmla="*/ 361605 w 1483434"/>
              <a:gd name="connsiteY123" fmla="*/ 669267 h 1695198"/>
              <a:gd name="connsiteX124" fmla="*/ 361605 w 1483434"/>
              <a:gd name="connsiteY124" fmla="*/ 669267 h 1695198"/>
              <a:gd name="connsiteX125" fmla="*/ 359502 w 1483434"/>
              <a:gd name="connsiteY125" fmla="*/ 669267 h 1695198"/>
              <a:gd name="connsiteX126" fmla="*/ 359502 w 1483434"/>
              <a:gd name="connsiteY126" fmla="*/ 669267 h 1695198"/>
              <a:gd name="connsiteX127" fmla="*/ 359502 w 1483434"/>
              <a:gd name="connsiteY127" fmla="*/ 669267 h 1695198"/>
              <a:gd name="connsiteX128" fmla="*/ 359502 w 1483434"/>
              <a:gd name="connsiteY128" fmla="*/ 669267 h 1695198"/>
              <a:gd name="connsiteX129" fmla="*/ 359502 w 1483434"/>
              <a:gd name="connsiteY129" fmla="*/ 669267 h 1695198"/>
              <a:gd name="connsiteX130" fmla="*/ 359502 w 1483434"/>
              <a:gd name="connsiteY130" fmla="*/ 669267 h 1695198"/>
              <a:gd name="connsiteX131" fmla="*/ 359502 w 1483434"/>
              <a:gd name="connsiteY131" fmla="*/ 669267 h 1695198"/>
              <a:gd name="connsiteX132" fmla="*/ 359502 w 1483434"/>
              <a:gd name="connsiteY132" fmla="*/ 669267 h 1695198"/>
              <a:gd name="connsiteX133" fmla="*/ 359502 w 1483434"/>
              <a:gd name="connsiteY133" fmla="*/ 669267 h 1695198"/>
              <a:gd name="connsiteX134" fmla="*/ 359502 w 1483434"/>
              <a:gd name="connsiteY134" fmla="*/ 669267 h 1695198"/>
              <a:gd name="connsiteX135" fmla="*/ 359502 w 1483434"/>
              <a:gd name="connsiteY135" fmla="*/ 669267 h 1695198"/>
              <a:gd name="connsiteX136" fmla="*/ 359502 w 1483434"/>
              <a:gd name="connsiteY136" fmla="*/ 669267 h 1695198"/>
              <a:gd name="connsiteX137" fmla="*/ 359502 w 1483434"/>
              <a:gd name="connsiteY137" fmla="*/ 669267 h 1695198"/>
              <a:gd name="connsiteX138" fmla="*/ 359502 w 1483434"/>
              <a:gd name="connsiteY138" fmla="*/ 669267 h 1695198"/>
              <a:gd name="connsiteX139" fmla="*/ 359502 w 1483434"/>
              <a:gd name="connsiteY139" fmla="*/ 669267 h 1695198"/>
              <a:gd name="connsiteX140" fmla="*/ 359502 w 1483434"/>
              <a:gd name="connsiteY140" fmla="*/ 669267 h 1695198"/>
              <a:gd name="connsiteX141" fmla="*/ 359502 w 1483434"/>
              <a:gd name="connsiteY141" fmla="*/ 669267 h 1695198"/>
              <a:gd name="connsiteX142" fmla="*/ 359502 w 1483434"/>
              <a:gd name="connsiteY142" fmla="*/ 669267 h 1695198"/>
              <a:gd name="connsiteX143" fmla="*/ 359502 w 1483434"/>
              <a:gd name="connsiteY143" fmla="*/ 669267 h 1695198"/>
              <a:gd name="connsiteX144" fmla="*/ 359502 w 1483434"/>
              <a:gd name="connsiteY144" fmla="*/ 669267 h 1695198"/>
              <a:gd name="connsiteX145" fmla="*/ 359502 w 1483434"/>
              <a:gd name="connsiteY145" fmla="*/ 669267 h 1695198"/>
              <a:gd name="connsiteX146" fmla="*/ 359502 w 1483434"/>
              <a:gd name="connsiteY146" fmla="*/ 669267 h 1695198"/>
              <a:gd name="connsiteX147" fmla="*/ 359502 w 1483434"/>
              <a:gd name="connsiteY147" fmla="*/ 669267 h 1695198"/>
              <a:gd name="connsiteX148" fmla="*/ 359502 w 1483434"/>
              <a:gd name="connsiteY148" fmla="*/ 669267 h 1695198"/>
              <a:gd name="connsiteX149" fmla="*/ 359502 w 1483434"/>
              <a:gd name="connsiteY149" fmla="*/ 671365 h 1695198"/>
              <a:gd name="connsiteX150" fmla="*/ 359502 w 1483434"/>
              <a:gd name="connsiteY150" fmla="*/ 671365 h 1695198"/>
              <a:gd name="connsiteX151" fmla="*/ 359502 w 1483434"/>
              <a:gd name="connsiteY151" fmla="*/ 671365 h 1695198"/>
              <a:gd name="connsiteX152" fmla="*/ 359502 w 1483434"/>
              <a:gd name="connsiteY152" fmla="*/ 671365 h 1695198"/>
              <a:gd name="connsiteX153" fmla="*/ 357399 w 1483434"/>
              <a:gd name="connsiteY153" fmla="*/ 671365 h 1695198"/>
              <a:gd name="connsiteX154" fmla="*/ 357399 w 1483434"/>
              <a:gd name="connsiteY154" fmla="*/ 671365 h 1695198"/>
              <a:gd name="connsiteX155" fmla="*/ 357399 w 1483434"/>
              <a:gd name="connsiteY155" fmla="*/ 671365 h 1695198"/>
              <a:gd name="connsiteX156" fmla="*/ 357399 w 1483434"/>
              <a:gd name="connsiteY156" fmla="*/ 671365 h 1695198"/>
              <a:gd name="connsiteX157" fmla="*/ 357399 w 1483434"/>
              <a:gd name="connsiteY157" fmla="*/ 671365 h 1695198"/>
              <a:gd name="connsiteX158" fmla="*/ 357399 w 1483434"/>
              <a:gd name="connsiteY158" fmla="*/ 671365 h 1695198"/>
              <a:gd name="connsiteX159" fmla="*/ 357399 w 1483434"/>
              <a:gd name="connsiteY159" fmla="*/ 671365 h 1695198"/>
              <a:gd name="connsiteX160" fmla="*/ 357399 w 1483434"/>
              <a:gd name="connsiteY160" fmla="*/ 671365 h 1695198"/>
              <a:gd name="connsiteX161" fmla="*/ 357399 w 1483434"/>
              <a:gd name="connsiteY161" fmla="*/ 671365 h 1695198"/>
              <a:gd name="connsiteX162" fmla="*/ 357399 w 1483434"/>
              <a:gd name="connsiteY162" fmla="*/ 671365 h 1695198"/>
              <a:gd name="connsiteX163" fmla="*/ 357399 w 1483434"/>
              <a:gd name="connsiteY163" fmla="*/ 671365 h 1695198"/>
              <a:gd name="connsiteX164" fmla="*/ 357399 w 1483434"/>
              <a:gd name="connsiteY164" fmla="*/ 671365 h 1695198"/>
              <a:gd name="connsiteX165" fmla="*/ 357399 w 1483434"/>
              <a:gd name="connsiteY165" fmla="*/ 671365 h 1695198"/>
              <a:gd name="connsiteX166" fmla="*/ 357399 w 1483434"/>
              <a:gd name="connsiteY166" fmla="*/ 671365 h 1695198"/>
              <a:gd name="connsiteX167" fmla="*/ 357399 w 1483434"/>
              <a:gd name="connsiteY167" fmla="*/ 671365 h 1695198"/>
              <a:gd name="connsiteX168" fmla="*/ 357399 w 1483434"/>
              <a:gd name="connsiteY168" fmla="*/ 673464 h 1695198"/>
              <a:gd name="connsiteX169" fmla="*/ 357399 w 1483434"/>
              <a:gd name="connsiteY169" fmla="*/ 673464 h 1695198"/>
              <a:gd name="connsiteX170" fmla="*/ 357399 w 1483434"/>
              <a:gd name="connsiteY170" fmla="*/ 673464 h 1695198"/>
              <a:gd name="connsiteX171" fmla="*/ 357399 w 1483434"/>
              <a:gd name="connsiteY171" fmla="*/ 673464 h 1695198"/>
              <a:gd name="connsiteX172" fmla="*/ 355296 w 1483434"/>
              <a:gd name="connsiteY172" fmla="*/ 673464 h 1695198"/>
              <a:gd name="connsiteX173" fmla="*/ 355296 w 1483434"/>
              <a:gd name="connsiteY173" fmla="*/ 673464 h 1695198"/>
              <a:gd name="connsiteX174" fmla="*/ 355296 w 1483434"/>
              <a:gd name="connsiteY174" fmla="*/ 673464 h 1695198"/>
              <a:gd name="connsiteX175" fmla="*/ 355296 w 1483434"/>
              <a:gd name="connsiteY175" fmla="*/ 673464 h 1695198"/>
              <a:gd name="connsiteX176" fmla="*/ 355296 w 1483434"/>
              <a:gd name="connsiteY176" fmla="*/ 673464 h 1695198"/>
              <a:gd name="connsiteX177" fmla="*/ 355296 w 1483434"/>
              <a:gd name="connsiteY177" fmla="*/ 675562 h 1695198"/>
              <a:gd name="connsiteX178" fmla="*/ 355296 w 1483434"/>
              <a:gd name="connsiteY178" fmla="*/ 675562 h 1695198"/>
              <a:gd name="connsiteX179" fmla="*/ 355296 w 1483434"/>
              <a:gd name="connsiteY179" fmla="*/ 675562 h 1695198"/>
              <a:gd name="connsiteX180" fmla="*/ 355296 w 1483434"/>
              <a:gd name="connsiteY180" fmla="*/ 675562 h 1695198"/>
              <a:gd name="connsiteX181" fmla="*/ 355296 w 1483434"/>
              <a:gd name="connsiteY181" fmla="*/ 675562 h 1695198"/>
              <a:gd name="connsiteX182" fmla="*/ 355296 w 1483434"/>
              <a:gd name="connsiteY182" fmla="*/ 675562 h 1695198"/>
              <a:gd name="connsiteX183" fmla="*/ 355296 w 1483434"/>
              <a:gd name="connsiteY183" fmla="*/ 675562 h 1695198"/>
              <a:gd name="connsiteX184" fmla="*/ 355296 w 1483434"/>
              <a:gd name="connsiteY184" fmla="*/ 675562 h 1695198"/>
              <a:gd name="connsiteX185" fmla="*/ 355296 w 1483434"/>
              <a:gd name="connsiteY185" fmla="*/ 675562 h 1695198"/>
              <a:gd name="connsiteX186" fmla="*/ 355296 w 1483434"/>
              <a:gd name="connsiteY186" fmla="*/ 675562 h 1695198"/>
              <a:gd name="connsiteX187" fmla="*/ 355296 w 1483434"/>
              <a:gd name="connsiteY187" fmla="*/ 675562 h 1695198"/>
              <a:gd name="connsiteX188" fmla="*/ 355296 w 1483434"/>
              <a:gd name="connsiteY188" fmla="*/ 675562 h 1695198"/>
              <a:gd name="connsiteX189" fmla="*/ 355296 w 1483434"/>
              <a:gd name="connsiteY189" fmla="*/ 675562 h 1695198"/>
              <a:gd name="connsiteX190" fmla="*/ 355296 w 1483434"/>
              <a:gd name="connsiteY190" fmla="*/ 675562 h 1695198"/>
              <a:gd name="connsiteX191" fmla="*/ 355296 w 1483434"/>
              <a:gd name="connsiteY191" fmla="*/ 675562 h 1695198"/>
              <a:gd name="connsiteX192" fmla="*/ 355296 w 1483434"/>
              <a:gd name="connsiteY192" fmla="*/ 675562 h 1695198"/>
              <a:gd name="connsiteX193" fmla="*/ 355296 w 1483434"/>
              <a:gd name="connsiteY193" fmla="*/ 675562 h 1695198"/>
              <a:gd name="connsiteX194" fmla="*/ 355296 w 1483434"/>
              <a:gd name="connsiteY194" fmla="*/ 675562 h 1695198"/>
              <a:gd name="connsiteX195" fmla="*/ 355296 w 1483434"/>
              <a:gd name="connsiteY195" fmla="*/ 675562 h 1695198"/>
              <a:gd name="connsiteX196" fmla="*/ 355296 w 1483434"/>
              <a:gd name="connsiteY196" fmla="*/ 677659 h 1695198"/>
              <a:gd name="connsiteX197" fmla="*/ 355296 w 1483434"/>
              <a:gd name="connsiteY197" fmla="*/ 677659 h 1695198"/>
              <a:gd name="connsiteX198" fmla="*/ 355296 w 1483434"/>
              <a:gd name="connsiteY198" fmla="*/ 677659 h 1695198"/>
              <a:gd name="connsiteX199" fmla="*/ 355296 w 1483434"/>
              <a:gd name="connsiteY199" fmla="*/ 677659 h 1695198"/>
              <a:gd name="connsiteX200" fmla="*/ 355296 w 1483434"/>
              <a:gd name="connsiteY200" fmla="*/ 677659 h 1695198"/>
              <a:gd name="connsiteX201" fmla="*/ 355296 w 1483434"/>
              <a:gd name="connsiteY201" fmla="*/ 677659 h 1695198"/>
              <a:gd name="connsiteX202" fmla="*/ 355296 w 1483434"/>
              <a:gd name="connsiteY202" fmla="*/ 677659 h 1695198"/>
              <a:gd name="connsiteX203" fmla="*/ 355296 w 1483434"/>
              <a:gd name="connsiteY203" fmla="*/ 677659 h 1695198"/>
              <a:gd name="connsiteX204" fmla="*/ 355296 w 1483434"/>
              <a:gd name="connsiteY204" fmla="*/ 677659 h 1695198"/>
              <a:gd name="connsiteX205" fmla="*/ 355296 w 1483434"/>
              <a:gd name="connsiteY205" fmla="*/ 677659 h 1695198"/>
              <a:gd name="connsiteX206" fmla="*/ 355296 w 1483434"/>
              <a:gd name="connsiteY206" fmla="*/ 677659 h 1695198"/>
              <a:gd name="connsiteX207" fmla="*/ 355296 w 1483434"/>
              <a:gd name="connsiteY207" fmla="*/ 677659 h 1695198"/>
              <a:gd name="connsiteX208" fmla="*/ 355296 w 1483434"/>
              <a:gd name="connsiteY208" fmla="*/ 677659 h 1695198"/>
              <a:gd name="connsiteX209" fmla="*/ 355296 w 1483434"/>
              <a:gd name="connsiteY209" fmla="*/ 677659 h 1695198"/>
              <a:gd name="connsiteX210" fmla="*/ 355296 w 1483434"/>
              <a:gd name="connsiteY210" fmla="*/ 677659 h 1695198"/>
              <a:gd name="connsiteX211" fmla="*/ 355296 w 1483434"/>
              <a:gd name="connsiteY211" fmla="*/ 677659 h 1695198"/>
              <a:gd name="connsiteX212" fmla="*/ 355296 w 1483434"/>
              <a:gd name="connsiteY212" fmla="*/ 677659 h 1695198"/>
              <a:gd name="connsiteX213" fmla="*/ 355296 w 1483434"/>
              <a:gd name="connsiteY213" fmla="*/ 677659 h 1695198"/>
              <a:gd name="connsiteX214" fmla="*/ 355296 w 1483434"/>
              <a:gd name="connsiteY214" fmla="*/ 677659 h 1695198"/>
              <a:gd name="connsiteX215" fmla="*/ 355296 w 1483434"/>
              <a:gd name="connsiteY215" fmla="*/ 677659 h 1695198"/>
              <a:gd name="connsiteX216" fmla="*/ 355296 w 1483434"/>
              <a:gd name="connsiteY216" fmla="*/ 677659 h 1695198"/>
              <a:gd name="connsiteX217" fmla="*/ 355296 w 1483434"/>
              <a:gd name="connsiteY217" fmla="*/ 677659 h 1695198"/>
              <a:gd name="connsiteX218" fmla="*/ 355296 w 1483434"/>
              <a:gd name="connsiteY218" fmla="*/ 677659 h 1695198"/>
              <a:gd name="connsiteX219" fmla="*/ 357399 w 1483434"/>
              <a:gd name="connsiteY219" fmla="*/ 677659 h 1695198"/>
              <a:gd name="connsiteX220" fmla="*/ 357399 w 1483434"/>
              <a:gd name="connsiteY220" fmla="*/ 677659 h 1695198"/>
              <a:gd name="connsiteX221" fmla="*/ 357399 w 1483434"/>
              <a:gd name="connsiteY221" fmla="*/ 677659 h 1695198"/>
              <a:gd name="connsiteX222" fmla="*/ 357399 w 1483434"/>
              <a:gd name="connsiteY222" fmla="*/ 677659 h 1695198"/>
              <a:gd name="connsiteX223" fmla="*/ 357399 w 1483434"/>
              <a:gd name="connsiteY223" fmla="*/ 677659 h 1695198"/>
              <a:gd name="connsiteX224" fmla="*/ 357399 w 1483434"/>
              <a:gd name="connsiteY224" fmla="*/ 677659 h 1695198"/>
              <a:gd name="connsiteX225" fmla="*/ 357399 w 1483434"/>
              <a:gd name="connsiteY225" fmla="*/ 677659 h 1695198"/>
              <a:gd name="connsiteX226" fmla="*/ 357399 w 1483434"/>
              <a:gd name="connsiteY226" fmla="*/ 677659 h 1695198"/>
              <a:gd name="connsiteX227" fmla="*/ 357399 w 1483434"/>
              <a:gd name="connsiteY227" fmla="*/ 677659 h 1695198"/>
              <a:gd name="connsiteX228" fmla="*/ 357399 w 1483434"/>
              <a:gd name="connsiteY228" fmla="*/ 677659 h 1695198"/>
              <a:gd name="connsiteX229" fmla="*/ 357399 w 1483434"/>
              <a:gd name="connsiteY229" fmla="*/ 677659 h 1695198"/>
              <a:gd name="connsiteX230" fmla="*/ 357399 w 1483434"/>
              <a:gd name="connsiteY230" fmla="*/ 677659 h 1695198"/>
              <a:gd name="connsiteX231" fmla="*/ 357399 w 1483434"/>
              <a:gd name="connsiteY231" fmla="*/ 677659 h 1695198"/>
              <a:gd name="connsiteX232" fmla="*/ 357399 w 1483434"/>
              <a:gd name="connsiteY232" fmla="*/ 677659 h 1695198"/>
              <a:gd name="connsiteX233" fmla="*/ 357399 w 1483434"/>
              <a:gd name="connsiteY233" fmla="*/ 677659 h 1695198"/>
              <a:gd name="connsiteX234" fmla="*/ 357399 w 1483434"/>
              <a:gd name="connsiteY234" fmla="*/ 677659 h 1695198"/>
              <a:gd name="connsiteX235" fmla="*/ 357399 w 1483434"/>
              <a:gd name="connsiteY235" fmla="*/ 677659 h 1695198"/>
              <a:gd name="connsiteX236" fmla="*/ 357399 w 1483434"/>
              <a:gd name="connsiteY236" fmla="*/ 677659 h 1695198"/>
              <a:gd name="connsiteX237" fmla="*/ 359502 w 1483434"/>
              <a:gd name="connsiteY237" fmla="*/ 677659 h 1695198"/>
              <a:gd name="connsiteX238" fmla="*/ 359502 w 1483434"/>
              <a:gd name="connsiteY238" fmla="*/ 677659 h 1695198"/>
              <a:gd name="connsiteX239" fmla="*/ 359502 w 1483434"/>
              <a:gd name="connsiteY239" fmla="*/ 677659 h 1695198"/>
              <a:gd name="connsiteX240" fmla="*/ 359502 w 1483434"/>
              <a:gd name="connsiteY240" fmla="*/ 677659 h 1695198"/>
              <a:gd name="connsiteX241" fmla="*/ 359502 w 1483434"/>
              <a:gd name="connsiteY241" fmla="*/ 677659 h 1695198"/>
              <a:gd name="connsiteX242" fmla="*/ 359502 w 1483434"/>
              <a:gd name="connsiteY242" fmla="*/ 677659 h 1695198"/>
              <a:gd name="connsiteX243" fmla="*/ 359502 w 1483434"/>
              <a:gd name="connsiteY243" fmla="*/ 679757 h 1695198"/>
              <a:gd name="connsiteX244" fmla="*/ 359502 w 1483434"/>
              <a:gd name="connsiteY244" fmla="*/ 679757 h 1695198"/>
              <a:gd name="connsiteX245" fmla="*/ 359502 w 1483434"/>
              <a:gd name="connsiteY245" fmla="*/ 679757 h 1695198"/>
              <a:gd name="connsiteX246" fmla="*/ 359502 w 1483434"/>
              <a:gd name="connsiteY246" fmla="*/ 679757 h 1695198"/>
              <a:gd name="connsiteX247" fmla="*/ 359502 w 1483434"/>
              <a:gd name="connsiteY247" fmla="*/ 679757 h 1695198"/>
              <a:gd name="connsiteX248" fmla="*/ 359502 w 1483434"/>
              <a:gd name="connsiteY248" fmla="*/ 679757 h 1695198"/>
              <a:gd name="connsiteX249" fmla="*/ 359502 w 1483434"/>
              <a:gd name="connsiteY249" fmla="*/ 679757 h 1695198"/>
              <a:gd name="connsiteX250" fmla="*/ 359502 w 1483434"/>
              <a:gd name="connsiteY250" fmla="*/ 679757 h 1695198"/>
              <a:gd name="connsiteX251" fmla="*/ 359502 w 1483434"/>
              <a:gd name="connsiteY251" fmla="*/ 679757 h 1695198"/>
              <a:gd name="connsiteX252" fmla="*/ 359502 w 1483434"/>
              <a:gd name="connsiteY252" fmla="*/ 679757 h 1695198"/>
              <a:gd name="connsiteX253" fmla="*/ 359502 w 1483434"/>
              <a:gd name="connsiteY253" fmla="*/ 679757 h 1695198"/>
              <a:gd name="connsiteX254" fmla="*/ 359502 w 1483434"/>
              <a:gd name="connsiteY254" fmla="*/ 679757 h 1695198"/>
              <a:gd name="connsiteX255" fmla="*/ 359502 w 1483434"/>
              <a:gd name="connsiteY255" fmla="*/ 679757 h 1695198"/>
              <a:gd name="connsiteX256" fmla="*/ 359502 w 1483434"/>
              <a:gd name="connsiteY256" fmla="*/ 679757 h 1695198"/>
              <a:gd name="connsiteX257" fmla="*/ 359502 w 1483434"/>
              <a:gd name="connsiteY257" fmla="*/ 679757 h 1695198"/>
              <a:gd name="connsiteX258" fmla="*/ 359502 w 1483434"/>
              <a:gd name="connsiteY258" fmla="*/ 679757 h 1695198"/>
              <a:gd name="connsiteX259" fmla="*/ 359502 w 1483434"/>
              <a:gd name="connsiteY259" fmla="*/ 679757 h 1695198"/>
              <a:gd name="connsiteX260" fmla="*/ 359502 w 1483434"/>
              <a:gd name="connsiteY260" fmla="*/ 679757 h 1695198"/>
              <a:gd name="connsiteX261" fmla="*/ 359502 w 1483434"/>
              <a:gd name="connsiteY261" fmla="*/ 679757 h 1695198"/>
              <a:gd name="connsiteX262" fmla="*/ 359502 w 1483434"/>
              <a:gd name="connsiteY262" fmla="*/ 679757 h 1695198"/>
              <a:gd name="connsiteX263" fmla="*/ 359502 w 1483434"/>
              <a:gd name="connsiteY263" fmla="*/ 679757 h 1695198"/>
              <a:gd name="connsiteX264" fmla="*/ 359502 w 1483434"/>
              <a:gd name="connsiteY264" fmla="*/ 679757 h 1695198"/>
              <a:gd name="connsiteX265" fmla="*/ 359502 w 1483434"/>
              <a:gd name="connsiteY265" fmla="*/ 679757 h 1695198"/>
              <a:gd name="connsiteX266" fmla="*/ 361605 w 1483434"/>
              <a:gd name="connsiteY266" fmla="*/ 679757 h 1695198"/>
              <a:gd name="connsiteX267" fmla="*/ 363706 w 1483434"/>
              <a:gd name="connsiteY267" fmla="*/ 679757 h 1695198"/>
              <a:gd name="connsiteX268" fmla="*/ 363706 w 1483434"/>
              <a:gd name="connsiteY268" fmla="*/ 679757 h 1695198"/>
              <a:gd name="connsiteX269" fmla="*/ 1122654 w 1483434"/>
              <a:gd name="connsiteY269" fmla="*/ 679757 h 1695198"/>
              <a:gd name="connsiteX270" fmla="*/ 1122654 w 1483434"/>
              <a:gd name="connsiteY270" fmla="*/ 679757 h 1695198"/>
              <a:gd name="connsiteX271" fmla="*/ 1122654 w 1483434"/>
              <a:gd name="connsiteY271" fmla="*/ 679757 h 1695198"/>
              <a:gd name="connsiteX272" fmla="*/ 1122654 w 1483434"/>
              <a:gd name="connsiteY272" fmla="*/ 679757 h 1695198"/>
              <a:gd name="connsiteX273" fmla="*/ 1122654 w 1483434"/>
              <a:gd name="connsiteY273" fmla="*/ 679757 h 1695198"/>
              <a:gd name="connsiteX274" fmla="*/ 1122654 w 1483434"/>
              <a:gd name="connsiteY274" fmla="*/ 679757 h 1695198"/>
              <a:gd name="connsiteX275" fmla="*/ 1122654 w 1483434"/>
              <a:gd name="connsiteY275" fmla="*/ 679757 h 1695198"/>
              <a:gd name="connsiteX276" fmla="*/ 1122654 w 1483434"/>
              <a:gd name="connsiteY276" fmla="*/ 679757 h 1695198"/>
              <a:gd name="connsiteX277" fmla="*/ 1124757 w 1483434"/>
              <a:gd name="connsiteY277" fmla="*/ 679757 h 1695198"/>
              <a:gd name="connsiteX278" fmla="*/ 1124757 w 1483434"/>
              <a:gd name="connsiteY278" fmla="*/ 679757 h 1695198"/>
              <a:gd name="connsiteX279" fmla="*/ 1124757 w 1483434"/>
              <a:gd name="connsiteY279" fmla="*/ 679757 h 1695198"/>
              <a:gd name="connsiteX280" fmla="*/ 1124757 w 1483434"/>
              <a:gd name="connsiteY280" fmla="*/ 679757 h 1695198"/>
              <a:gd name="connsiteX281" fmla="*/ 1124757 w 1483434"/>
              <a:gd name="connsiteY281" fmla="*/ 679757 h 1695198"/>
              <a:gd name="connsiteX282" fmla="*/ 1124757 w 1483434"/>
              <a:gd name="connsiteY282" fmla="*/ 679757 h 1695198"/>
              <a:gd name="connsiteX283" fmla="*/ 1124757 w 1483434"/>
              <a:gd name="connsiteY283" fmla="*/ 679757 h 1695198"/>
              <a:gd name="connsiteX284" fmla="*/ 1126859 w 1483434"/>
              <a:gd name="connsiteY284" fmla="*/ 679757 h 1695198"/>
              <a:gd name="connsiteX285" fmla="*/ 1126859 w 1483434"/>
              <a:gd name="connsiteY285" fmla="*/ 679757 h 1695198"/>
              <a:gd name="connsiteX286" fmla="*/ 1126859 w 1483434"/>
              <a:gd name="connsiteY286" fmla="*/ 679757 h 1695198"/>
              <a:gd name="connsiteX287" fmla="*/ 1126859 w 1483434"/>
              <a:gd name="connsiteY287" fmla="*/ 679757 h 1695198"/>
              <a:gd name="connsiteX288" fmla="*/ 1126859 w 1483434"/>
              <a:gd name="connsiteY288" fmla="*/ 679757 h 1695198"/>
              <a:gd name="connsiteX289" fmla="*/ 1126859 w 1483434"/>
              <a:gd name="connsiteY289" fmla="*/ 679757 h 1695198"/>
              <a:gd name="connsiteX290" fmla="*/ 1128962 w 1483434"/>
              <a:gd name="connsiteY290" fmla="*/ 679757 h 1695198"/>
              <a:gd name="connsiteX291" fmla="*/ 1128962 w 1483434"/>
              <a:gd name="connsiteY291" fmla="*/ 679757 h 1695198"/>
              <a:gd name="connsiteX292" fmla="*/ 1128962 w 1483434"/>
              <a:gd name="connsiteY292" fmla="*/ 679757 h 1695198"/>
              <a:gd name="connsiteX293" fmla="*/ 1128962 w 1483434"/>
              <a:gd name="connsiteY293" fmla="*/ 679757 h 1695198"/>
              <a:gd name="connsiteX294" fmla="*/ 1128962 w 1483434"/>
              <a:gd name="connsiteY294" fmla="*/ 679757 h 1695198"/>
              <a:gd name="connsiteX295" fmla="*/ 1128962 w 1483434"/>
              <a:gd name="connsiteY295" fmla="*/ 677659 h 1695198"/>
              <a:gd name="connsiteX296" fmla="*/ 1128962 w 1483434"/>
              <a:gd name="connsiteY296" fmla="*/ 677659 h 1695198"/>
              <a:gd name="connsiteX297" fmla="*/ 1128962 w 1483434"/>
              <a:gd name="connsiteY297" fmla="*/ 677659 h 1695198"/>
              <a:gd name="connsiteX298" fmla="*/ 1128962 w 1483434"/>
              <a:gd name="connsiteY298" fmla="*/ 677659 h 1695198"/>
              <a:gd name="connsiteX299" fmla="*/ 1128962 w 1483434"/>
              <a:gd name="connsiteY299" fmla="*/ 677659 h 1695198"/>
              <a:gd name="connsiteX300" fmla="*/ 1128962 w 1483434"/>
              <a:gd name="connsiteY300" fmla="*/ 677659 h 1695198"/>
              <a:gd name="connsiteX301" fmla="*/ 1128962 w 1483434"/>
              <a:gd name="connsiteY301" fmla="*/ 677659 h 1695198"/>
              <a:gd name="connsiteX302" fmla="*/ 1128962 w 1483434"/>
              <a:gd name="connsiteY302" fmla="*/ 677659 h 1695198"/>
              <a:gd name="connsiteX303" fmla="*/ 1128962 w 1483434"/>
              <a:gd name="connsiteY303" fmla="*/ 677659 h 1695198"/>
              <a:gd name="connsiteX304" fmla="*/ 1128962 w 1483434"/>
              <a:gd name="connsiteY304" fmla="*/ 677659 h 1695198"/>
              <a:gd name="connsiteX305" fmla="*/ 1128962 w 1483434"/>
              <a:gd name="connsiteY305" fmla="*/ 677659 h 1695198"/>
              <a:gd name="connsiteX306" fmla="*/ 1128962 w 1483434"/>
              <a:gd name="connsiteY306" fmla="*/ 677659 h 1695198"/>
              <a:gd name="connsiteX307" fmla="*/ 1131063 w 1483434"/>
              <a:gd name="connsiteY307" fmla="*/ 677659 h 1695198"/>
              <a:gd name="connsiteX308" fmla="*/ 1131063 w 1483434"/>
              <a:gd name="connsiteY308" fmla="*/ 677659 h 1695198"/>
              <a:gd name="connsiteX309" fmla="*/ 1131063 w 1483434"/>
              <a:gd name="connsiteY309" fmla="*/ 677659 h 1695198"/>
              <a:gd name="connsiteX310" fmla="*/ 1131063 w 1483434"/>
              <a:gd name="connsiteY310" fmla="*/ 677659 h 1695198"/>
              <a:gd name="connsiteX311" fmla="*/ 1131063 w 1483434"/>
              <a:gd name="connsiteY311" fmla="*/ 677659 h 1695198"/>
              <a:gd name="connsiteX312" fmla="*/ 1131063 w 1483434"/>
              <a:gd name="connsiteY312" fmla="*/ 677659 h 1695198"/>
              <a:gd name="connsiteX313" fmla="*/ 1131063 w 1483434"/>
              <a:gd name="connsiteY313" fmla="*/ 677659 h 1695198"/>
              <a:gd name="connsiteX314" fmla="*/ 1131063 w 1483434"/>
              <a:gd name="connsiteY314" fmla="*/ 677659 h 1695198"/>
              <a:gd name="connsiteX315" fmla="*/ 1131063 w 1483434"/>
              <a:gd name="connsiteY315" fmla="*/ 677659 h 1695198"/>
              <a:gd name="connsiteX316" fmla="*/ 1131063 w 1483434"/>
              <a:gd name="connsiteY316" fmla="*/ 677659 h 1695198"/>
              <a:gd name="connsiteX317" fmla="*/ 1131063 w 1483434"/>
              <a:gd name="connsiteY317" fmla="*/ 677659 h 1695198"/>
              <a:gd name="connsiteX318" fmla="*/ 1131063 w 1483434"/>
              <a:gd name="connsiteY318" fmla="*/ 677659 h 1695198"/>
              <a:gd name="connsiteX319" fmla="*/ 1131063 w 1483434"/>
              <a:gd name="connsiteY319" fmla="*/ 677659 h 1695198"/>
              <a:gd name="connsiteX320" fmla="*/ 1131063 w 1483434"/>
              <a:gd name="connsiteY320" fmla="*/ 677659 h 1695198"/>
              <a:gd name="connsiteX321" fmla="*/ 1131063 w 1483434"/>
              <a:gd name="connsiteY321" fmla="*/ 677659 h 1695198"/>
              <a:gd name="connsiteX322" fmla="*/ 1131063 w 1483434"/>
              <a:gd name="connsiteY322" fmla="*/ 677659 h 1695198"/>
              <a:gd name="connsiteX323" fmla="*/ 1131063 w 1483434"/>
              <a:gd name="connsiteY323" fmla="*/ 677659 h 1695198"/>
              <a:gd name="connsiteX324" fmla="*/ 1131063 w 1483434"/>
              <a:gd name="connsiteY324" fmla="*/ 677659 h 1695198"/>
              <a:gd name="connsiteX325" fmla="*/ 1131063 w 1483434"/>
              <a:gd name="connsiteY325" fmla="*/ 677659 h 1695198"/>
              <a:gd name="connsiteX326" fmla="*/ 1131063 w 1483434"/>
              <a:gd name="connsiteY326" fmla="*/ 677659 h 1695198"/>
              <a:gd name="connsiteX327" fmla="*/ 1131063 w 1483434"/>
              <a:gd name="connsiteY327" fmla="*/ 677659 h 1695198"/>
              <a:gd name="connsiteX328" fmla="*/ 1131063 w 1483434"/>
              <a:gd name="connsiteY328" fmla="*/ 677659 h 1695198"/>
              <a:gd name="connsiteX329" fmla="*/ 1131063 w 1483434"/>
              <a:gd name="connsiteY329" fmla="*/ 677659 h 1695198"/>
              <a:gd name="connsiteX330" fmla="*/ 1131063 w 1483434"/>
              <a:gd name="connsiteY330" fmla="*/ 677659 h 1695198"/>
              <a:gd name="connsiteX331" fmla="*/ 1131063 w 1483434"/>
              <a:gd name="connsiteY331" fmla="*/ 677659 h 1695198"/>
              <a:gd name="connsiteX332" fmla="*/ 1131063 w 1483434"/>
              <a:gd name="connsiteY332" fmla="*/ 677659 h 1695198"/>
              <a:gd name="connsiteX333" fmla="*/ 1131063 w 1483434"/>
              <a:gd name="connsiteY333" fmla="*/ 677659 h 1695198"/>
              <a:gd name="connsiteX334" fmla="*/ 1131063 w 1483434"/>
              <a:gd name="connsiteY334" fmla="*/ 677659 h 1695198"/>
              <a:gd name="connsiteX335" fmla="*/ 1131063 w 1483434"/>
              <a:gd name="connsiteY335" fmla="*/ 677659 h 1695198"/>
              <a:gd name="connsiteX336" fmla="*/ 1131063 w 1483434"/>
              <a:gd name="connsiteY336" fmla="*/ 677659 h 1695198"/>
              <a:gd name="connsiteX337" fmla="*/ 1131063 w 1483434"/>
              <a:gd name="connsiteY337" fmla="*/ 677659 h 1695198"/>
              <a:gd name="connsiteX338" fmla="*/ 1131063 w 1483434"/>
              <a:gd name="connsiteY338" fmla="*/ 677659 h 1695198"/>
              <a:gd name="connsiteX339" fmla="*/ 1131063 w 1483434"/>
              <a:gd name="connsiteY339" fmla="*/ 677659 h 1695198"/>
              <a:gd name="connsiteX340" fmla="*/ 1131063 w 1483434"/>
              <a:gd name="connsiteY340" fmla="*/ 677659 h 1695198"/>
              <a:gd name="connsiteX341" fmla="*/ 1131063 w 1483434"/>
              <a:gd name="connsiteY341" fmla="*/ 675562 h 1695198"/>
              <a:gd name="connsiteX342" fmla="*/ 1131063 w 1483434"/>
              <a:gd name="connsiteY342" fmla="*/ 675562 h 1695198"/>
              <a:gd name="connsiteX343" fmla="*/ 1131063 w 1483434"/>
              <a:gd name="connsiteY343" fmla="*/ 675562 h 1695198"/>
              <a:gd name="connsiteX344" fmla="*/ 1131063 w 1483434"/>
              <a:gd name="connsiteY344" fmla="*/ 675562 h 1695198"/>
              <a:gd name="connsiteX345" fmla="*/ 1131063 w 1483434"/>
              <a:gd name="connsiteY345" fmla="*/ 675562 h 1695198"/>
              <a:gd name="connsiteX346" fmla="*/ 1131063 w 1483434"/>
              <a:gd name="connsiteY346" fmla="*/ 675562 h 1695198"/>
              <a:gd name="connsiteX347" fmla="*/ 1131063 w 1483434"/>
              <a:gd name="connsiteY347" fmla="*/ 675562 h 1695198"/>
              <a:gd name="connsiteX348" fmla="*/ 1131063 w 1483434"/>
              <a:gd name="connsiteY348" fmla="*/ 675562 h 1695198"/>
              <a:gd name="connsiteX349" fmla="*/ 1131063 w 1483434"/>
              <a:gd name="connsiteY349" fmla="*/ 675562 h 1695198"/>
              <a:gd name="connsiteX350" fmla="*/ 1131063 w 1483434"/>
              <a:gd name="connsiteY350" fmla="*/ 675562 h 1695198"/>
              <a:gd name="connsiteX351" fmla="*/ 1131063 w 1483434"/>
              <a:gd name="connsiteY351" fmla="*/ 675562 h 1695198"/>
              <a:gd name="connsiteX352" fmla="*/ 1131063 w 1483434"/>
              <a:gd name="connsiteY352" fmla="*/ 675562 h 1695198"/>
              <a:gd name="connsiteX353" fmla="*/ 1131063 w 1483434"/>
              <a:gd name="connsiteY353" fmla="*/ 675562 h 1695198"/>
              <a:gd name="connsiteX354" fmla="*/ 1131063 w 1483434"/>
              <a:gd name="connsiteY354" fmla="*/ 675562 h 1695198"/>
              <a:gd name="connsiteX355" fmla="*/ 1131063 w 1483434"/>
              <a:gd name="connsiteY355" fmla="*/ 675562 h 1695198"/>
              <a:gd name="connsiteX356" fmla="*/ 1131063 w 1483434"/>
              <a:gd name="connsiteY356" fmla="*/ 675562 h 1695198"/>
              <a:gd name="connsiteX357" fmla="*/ 1131063 w 1483434"/>
              <a:gd name="connsiteY357" fmla="*/ 675562 h 1695198"/>
              <a:gd name="connsiteX358" fmla="*/ 1131063 w 1483434"/>
              <a:gd name="connsiteY358" fmla="*/ 675562 h 1695198"/>
              <a:gd name="connsiteX359" fmla="*/ 1131063 w 1483434"/>
              <a:gd name="connsiteY359" fmla="*/ 675562 h 1695198"/>
              <a:gd name="connsiteX360" fmla="*/ 1131063 w 1483434"/>
              <a:gd name="connsiteY360" fmla="*/ 673464 h 1695198"/>
              <a:gd name="connsiteX361" fmla="*/ 1131063 w 1483434"/>
              <a:gd name="connsiteY361" fmla="*/ 673464 h 1695198"/>
              <a:gd name="connsiteX362" fmla="*/ 1131063 w 1483434"/>
              <a:gd name="connsiteY362" fmla="*/ 673464 h 1695198"/>
              <a:gd name="connsiteX363" fmla="*/ 1131063 w 1483434"/>
              <a:gd name="connsiteY363" fmla="*/ 673464 h 1695198"/>
              <a:gd name="connsiteX364" fmla="*/ 1131063 w 1483434"/>
              <a:gd name="connsiteY364" fmla="*/ 673464 h 1695198"/>
              <a:gd name="connsiteX365" fmla="*/ 1131063 w 1483434"/>
              <a:gd name="connsiteY365" fmla="*/ 673464 h 1695198"/>
              <a:gd name="connsiteX366" fmla="*/ 1131063 w 1483434"/>
              <a:gd name="connsiteY366" fmla="*/ 673464 h 1695198"/>
              <a:gd name="connsiteX367" fmla="*/ 1131063 w 1483434"/>
              <a:gd name="connsiteY367" fmla="*/ 673464 h 1695198"/>
              <a:gd name="connsiteX368" fmla="*/ 1131063 w 1483434"/>
              <a:gd name="connsiteY368" fmla="*/ 673464 h 1695198"/>
              <a:gd name="connsiteX369" fmla="*/ 1131063 w 1483434"/>
              <a:gd name="connsiteY369" fmla="*/ 671365 h 1695198"/>
              <a:gd name="connsiteX370" fmla="*/ 1131063 w 1483434"/>
              <a:gd name="connsiteY370" fmla="*/ 671365 h 1695198"/>
              <a:gd name="connsiteX371" fmla="*/ 1131063 w 1483434"/>
              <a:gd name="connsiteY371" fmla="*/ 671365 h 1695198"/>
              <a:gd name="connsiteX372" fmla="*/ 1131063 w 1483434"/>
              <a:gd name="connsiteY372" fmla="*/ 671365 h 1695198"/>
              <a:gd name="connsiteX373" fmla="*/ 1131063 w 1483434"/>
              <a:gd name="connsiteY373" fmla="*/ 671365 h 1695198"/>
              <a:gd name="connsiteX374" fmla="*/ 1131063 w 1483434"/>
              <a:gd name="connsiteY374" fmla="*/ 671365 h 1695198"/>
              <a:gd name="connsiteX375" fmla="*/ 1131063 w 1483434"/>
              <a:gd name="connsiteY375" fmla="*/ 671365 h 1695198"/>
              <a:gd name="connsiteX376" fmla="*/ 1131063 w 1483434"/>
              <a:gd name="connsiteY376" fmla="*/ 671365 h 1695198"/>
              <a:gd name="connsiteX377" fmla="*/ 1128962 w 1483434"/>
              <a:gd name="connsiteY377" fmla="*/ 671365 h 1695198"/>
              <a:gd name="connsiteX378" fmla="*/ 1128962 w 1483434"/>
              <a:gd name="connsiteY378" fmla="*/ 671365 h 1695198"/>
              <a:gd name="connsiteX379" fmla="*/ 1128962 w 1483434"/>
              <a:gd name="connsiteY379" fmla="*/ 671365 h 1695198"/>
              <a:gd name="connsiteX380" fmla="*/ 1128962 w 1483434"/>
              <a:gd name="connsiteY380" fmla="*/ 671365 h 1695198"/>
              <a:gd name="connsiteX381" fmla="*/ 1128962 w 1483434"/>
              <a:gd name="connsiteY381" fmla="*/ 671365 h 1695198"/>
              <a:gd name="connsiteX382" fmla="*/ 1128962 w 1483434"/>
              <a:gd name="connsiteY382" fmla="*/ 671365 h 1695198"/>
              <a:gd name="connsiteX383" fmla="*/ 1128962 w 1483434"/>
              <a:gd name="connsiteY383" fmla="*/ 671365 h 1695198"/>
              <a:gd name="connsiteX384" fmla="*/ 1128962 w 1483434"/>
              <a:gd name="connsiteY384" fmla="*/ 671365 h 1695198"/>
              <a:gd name="connsiteX385" fmla="*/ 1128962 w 1483434"/>
              <a:gd name="connsiteY385" fmla="*/ 671365 h 1695198"/>
              <a:gd name="connsiteX386" fmla="*/ 1128962 w 1483434"/>
              <a:gd name="connsiteY386" fmla="*/ 671365 h 1695198"/>
              <a:gd name="connsiteX387" fmla="*/ 1128962 w 1483434"/>
              <a:gd name="connsiteY387" fmla="*/ 671365 h 1695198"/>
              <a:gd name="connsiteX388" fmla="*/ 1128962 w 1483434"/>
              <a:gd name="connsiteY388" fmla="*/ 669267 h 1695198"/>
              <a:gd name="connsiteX389" fmla="*/ 1128962 w 1483434"/>
              <a:gd name="connsiteY389" fmla="*/ 669267 h 1695198"/>
              <a:gd name="connsiteX390" fmla="*/ 1128962 w 1483434"/>
              <a:gd name="connsiteY390" fmla="*/ 669267 h 1695198"/>
              <a:gd name="connsiteX391" fmla="*/ 1128962 w 1483434"/>
              <a:gd name="connsiteY391" fmla="*/ 669267 h 1695198"/>
              <a:gd name="connsiteX392" fmla="*/ 1128962 w 1483434"/>
              <a:gd name="connsiteY392" fmla="*/ 669267 h 1695198"/>
              <a:gd name="connsiteX393" fmla="*/ 1128962 w 1483434"/>
              <a:gd name="connsiteY393" fmla="*/ 669267 h 1695198"/>
              <a:gd name="connsiteX394" fmla="*/ 1126859 w 1483434"/>
              <a:gd name="connsiteY394" fmla="*/ 669267 h 1695198"/>
              <a:gd name="connsiteX395" fmla="*/ 1126859 w 1483434"/>
              <a:gd name="connsiteY395" fmla="*/ 669267 h 1695198"/>
              <a:gd name="connsiteX396" fmla="*/ 1126859 w 1483434"/>
              <a:gd name="connsiteY396" fmla="*/ 669267 h 1695198"/>
              <a:gd name="connsiteX397" fmla="*/ 1126859 w 1483434"/>
              <a:gd name="connsiteY397" fmla="*/ 669267 h 1695198"/>
              <a:gd name="connsiteX398" fmla="*/ 1126859 w 1483434"/>
              <a:gd name="connsiteY398" fmla="*/ 669267 h 1695198"/>
              <a:gd name="connsiteX399" fmla="*/ 1124757 w 1483434"/>
              <a:gd name="connsiteY399" fmla="*/ 669267 h 1695198"/>
              <a:gd name="connsiteX400" fmla="*/ 1124757 w 1483434"/>
              <a:gd name="connsiteY400" fmla="*/ 669267 h 1695198"/>
              <a:gd name="connsiteX401" fmla="*/ 1124757 w 1483434"/>
              <a:gd name="connsiteY401" fmla="*/ 669267 h 1695198"/>
              <a:gd name="connsiteX402" fmla="*/ 1124757 w 1483434"/>
              <a:gd name="connsiteY402" fmla="*/ 669267 h 1695198"/>
              <a:gd name="connsiteX403" fmla="*/ 1124757 w 1483434"/>
              <a:gd name="connsiteY403" fmla="*/ 669267 h 1695198"/>
              <a:gd name="connsiteX404" fmla="*/ 1124757 w 1483434"/>
              <a:gd name="connsiteY404" fmla="*/ 669267 h 1695198"/>
              <a:gd name="connsiteX405" fmla="*/ 1124757 w 1483434"/>
              <a:gd name="connsiteY405" fmla="*/ 669267 h 1695198"/>
              <a:gd name="connsiteX406" fmla="*/ 1122654 w 1483434"/>
              <a:gd name="connsiteY406" fmla="*/ 669267 h 1695198"/>
              <a:gd name="connsiteX407" fmla="*/ 1122654 w 1483434"/>
              <a:gd name="connsiteY407" fmla="*/ 669267 h 1695198"/>
              <a:gd name="connsiteX408" fmla="*/ 1122654 w 1483434"/>
              <a:gd name="connsiteY408" fmla="*/ 669267 h 1695198"/>
              <a:gd name="connsiteX409" fmla="*/ 1122654 w 1483434"/>
              <a:gd name="connsiteY409" fmla="*/ 669267 h 1695198"/>
              <a:gd name="connsiteX410" fmla="*/ 1122654 w 1483434"/>
              <a:gd name="connsiteY410" fmla="*/ 669267 h 1695198"/>
              <a:gd name="connsiteX411" fmla="*/ 1122654 w 1483434"/>
              <a:gd name="connsiteY411" fmla="*/ 669267 h 1695198"/>
              <a:gd name="connsiteX412" fmla="*/ 1122654 w 1483434"/>
              <a:gd name="connsiteY412" fmla="*/ 669267 h 1695198"/>
              <a:gd name="connsiteX413" fmla="*/ 1122654 w 1483434"/>
              <a:gd name="connsiteY413" fmla="*/ 669267 h 1695198"/>
              <a:gd name="connsiteX414" fmla="*/ 1122654 w 1483434"/>
              <a:gd name="connsiteY414" fmla="*/ 669267 h 1695198"/>
              <a:gd name="connsiteX415" fmla="*/ 361605 w 1483434"/>
              <a:gd name="connsiteY415" fmla="*/ 669267 h 1695198"/>
              <a:gd name="connsiteX416" fmla="*/ 361605 w 1483434"/>
              <a:gd name="connsiteY416" fmla="*/ 669267 h 1695198"/>
              <a:gd name="connsiteX417" fmla="*/ 361605 w 1483434"/>
              <a:gd name="connsiteY417" fmla="*/ 669267 h 1695198"/>
              <a:gd name="connsiteX418" fmla="*/ 363706 w 1483434"/>
              <a:gd name="connsiteY418" fmla="*/ 472055 h 1695198"/>
              <a:gd name="connsiteX419" fmla="*/ 363706 w 1483434"/>
              <a:gd name="connsiteY419" fmla="*/ 472055 h 1695198"/>
              <a:gd name="connsiteX420" fmla="*/ 784176 w 1483434"/>
              <a:gd name="connsiteY420" fmla="*/ 472055 h 1695198"/>
              <a:gd name="connsiteX421" fmla="*/ 824120 w 1483434"/>
              <a:gd name="connsiteY421" fmla="*/ 432191 h 1695198"/>
              <a:gd name="connsiteX422" fmla="*/ 784176 w 1483434"/>
              <a:gd name="connsiteY422" fmla="*/ 392329 h 1695198"/>
              <a:gd name="connsiteX423" fmla="*/ 363706 w 1483434"/>
              <a:gd name="connsiteY423" fmla="*/ 392329 h 1695198"/>
              <a:gd name="connsiteX424" fmla="*/ 323762 w 1483434"/>
              <a:gd name="connsiteY424" fmla="*/ 432191 h 1695198"/>
              <a:gd name="connsiteX425" fmla="*/ 363706 w 1483434"/>
              <a:gd name="connsiteY425" fmla="*/ 472055 h 1695198"/>
              <a:gd name="connsiteX426" fmla="*/ 363706 w 1483434"/>
              <a:gd name="connsiteY426" fmla="*/ 472055 h 169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</a:cxnLst>
            <a:rect l="l" t="t" r="r" b="b"/>
            <a:pathLst>
              <a:path w="1483434" h="1695198">
                <a:moveTo>
                  <a:pt x="653830" y="983970"/>
                </a:moveTo>
                <a:cubicBezTo>
                  <a:pt x="653830" y="962990"/>
                  <a:pt x="634910" y="946206"/>
                  <a:pt x="613886" y="946206"/>
                </a:cubicBezTo>
                <a:lnTo>
                  <a:pt x="361605" y="946206"/>
                </a:lnTo>
                <a:cubicBezTo>
                  <a:pt x="338478" y="946206"/>
                  <a:pt x="321659" y="962990"/>
                  <a:pt x="321659" y="983970"/>
                </a:cubicBezTo>
                <a:cubicBezTo>
                  <a:pt x="321659" y="1007049"/>
                  <a:pt x="338478" y="1023833"/>
                  <a:pt x="361605" y="1023833"/>
                </a:cubicBezTo>
                <a:lnTo>
                  <a:pt x="613886" y="1023833"/>
                </a:lnTo>
                <a:cubicBezTo>
                  <a:pt x="637011" y="1023833"/>
                  <a:pt x="653830" y="1004951"/>
                  <a:pt x="653830" y="983970"/>
                </a:cubicBezTo>
                <a:lnTo>
                  <a:pt x="653830" y="983970"/>
                </a:lnTo>
                <a:close/>
                <a:moveTo>
                  <a:pt x="1120553" y="883265"/>
                </a:moveTo>
                <a:lnTo>
                  <a:pt x="1120553" y="883265"/>
                </a:lnTo>
                <a:cubicBezTo>
                  <a:pt x="1080607" y="843403"/>
                  <a:pt x="1025947" y="818227"/>
                  <a:pt x="964978" y="818227"/>
                </a:cubicBezTo>
                <a:cubicBezTo>
                  <a:pt x="904010" y="818227"/>
                  <a:pt x="849348" y="843403"/>
                  <a:pt x="809404" y="883265"/>
                </a:cubicBezTo>
                <a:cubicBezTo>
                  <a:pt x="769460" y="923129"/>
                  <a:pt x="744232" y="977676"/>
                  <a:pt x="744232" y="1038519"/>
                </a:cubicBezTo>
                <a:cubicBezTo>
                  <a:pt x="744232" y="1067892"/>
                  <a:pt x="748436" y="1095165"/>
                  <a:pt x="761051" y="1122439"/>
                </a:cubicBezTo>
                <a:lnTo>
                  <a:pt x="622295" y="1365810"/>
                </a:lnTo>
                <a:cubicBezTo>
                  <a:pt x="615989" y="1374203"/>
                  <a:pt x="613886" y="1384691"/>
                  <a:pt x="615989" y="1397280"/>
                </a:cubicBezTo>
                <a:cubicBezTo>
                  <a:pt x="622295" y="1418259"/>
                  <a:pt x="643320" y="1430848"/>
                  <a:pt x="664342" y="1424555"/>
                </a:cubicBezTo>
                <a:lnTo>
                  <a:pt x="773664" y="1395182"/>
                </a:lnTo>
                <a:lnTo>
                  <a:pt x="803098" y="1506377"/>
                </a:lnTo>
                <a:cubicBezTo>
                  <a:pt x="805200" y="1514769"/>
                  <a:pt x="811507" y="1525259"/>
                  <a:pt x="822019" y="1529454"/>
                </a:cubicBezTo>
                <a:cubicBezTo>
                  <a:pt x="840939" y="1539945"/>
                  <a:pt x="864066" y="1533651"/>
                  <a:pt x="874578" y="1514769"/>
                </a:cubicBezTo>
                <a:lnTo>
                  <a:pt x="964978" y="1359515"/>
                </a:lnTo>
                <a:lnTo>
                  <a:pt x="1053278" y="1512670"/>
                </a:lnTo>
                <a:cubicBezTo>
                  <a:pt x="1057482" y="1523161"/>
                  <a:pt x="1067994" y="1529454"/>
                  <a:pt x="1078506" y="1533651"/>
                </a:cubicBezTo>
                <a:cubicBezTo>
                  <a:pt x="1099528" y="1537846"/>
                  <a:pt x="1120553" y="1525259"/>
                  <a:pt x="1126859" y="1506377"/>
                </a:cubicBezTo>
                <a:lnTo>
                  <a:pt x="1156291" y="1395182"/>
                </a:lnTo>
                <a:lnTo>
                  <a:pt x="1265615" y="1424555"/>
                </a:lnTo>
                <a:cubicBezTo>
                  <a:pt x="1276125" y="1426651"/>
                  <a:pt x="1286637" y="1424555"/>
                  <a:pt x="1295047" y="1420358"/>
                </a:cubicBezTo>
                <a:cubicBezTo>
                  <a:pt x="1313968" y="1411966"/>
                  <a:pt x="1320275" y="1386790"/>
                  <a:pt x="1309763" y="1367907"/>
                </a:cubicBezTo>
                <a:lnTo>
                  <a:pt x="1168906" y="1124538"/>
                </a:lnTo>
                <a:cubicBezTo>
                  <a:pt x="1179418" y="1097263"/>
                  <a:pt x="1185725" y="1069988"/>
                  <a:pt x="1185725" y="1040617"/>
                </a:cubicBezTo>
                <a:cubicBezTo>
                  <a:pt x="1185725" y="977676"/>
                  <a:pt x="1160497" y="923129"/>
                  <a:pt x="1120553" y="883265"/>
                </a:cubicBezTo>
                <a:lnTo>
                  <a:pt x="1120553" y="883265"/>
                </a:lnTo>
                <a:close/>
                <a:moveTo>
                  <a:pt x="931341" y="1260909"/>
                </a:moveTo>
                <a:lnTo>
                  <a:pt x="931341" y="1260909"/>
                </a:lnTo>
                <a:lnTo>
                  <a:pt x="855657" y="1393083"/>
                </a:lnTo>
                <a:lnTo>
                  <a:pt x="838838" y="1336437"/>
                </a:lnTo>
                <a:cubicBezTo>
                  <a:pt x="834632" y="1315456"/>
                  <a:pt x="811507" y="1302869"/>
                  <a:pt x="790483" y="1309163"/>
                </a:cubicBezTo>
                <a:lnTo>
                  <a:pt x="790483" y="1309163"/>
                </a:lnTo>
                <a:lnTo>
                  <a:pt x="733720" y="1323848"/>
                </a:lnTo>
                <a:lnTo>
                  <a:pt x="807301" y="1195871"/>
                </a:lnTo>
                <a:lnTo>
                  <a:pt x="807301" y="1195871"/>
                </a:lnTo>
                <a:cubicBezTo>
                  <a:pt x="840939" y="1231536"/>
                  <a:pt x="882988" y="1250418"/>
                  <a:pt x="929238" y="1258811"/>
                </a:cubicBezTo>
                <a:lnTo>
                  <a:pt x="929238" y="1258811"/>
                </a:lnTo>
                <a:lnTo>
                  <a:pt x="929238" y="1258811"/>
                </a:lnTo>
                <a:lnTo>
                  <a:pt x="931341" y="1260909"/>
                </a:lnTo>
                <a:lnTo>
                  <a:pt x="931341" y="1260909"/>
                </a:lnTo>
                <a:close/>
                <a:moveTo>
                  <a:pt x="847247" y="1118244"/>
                </a:moveTo>
                <a:lnTo>
                  <a:pt x="847247" y="1118244"/>
                </a:lnTo>
                <a:lnTo>
                  <a:pt x="845144" y="1116146"/>
                </a:lnTo>
                <a:lnTo>
                  <a:pt x="845144" y="1116146"/>
                </a:lnTo>
                <a:cubicBezTo>
                  <a:pt x="830429" y="1093068"/>
                  <a:pt x="822019" y="1067892"/>
                  <a:pt x="822019" y="1038519"/>
                </a:cubicBezTo>
                <a:cubicBezTo>
                  <a:pt x="822019" y="1000754"/>
                  <a:pt x="838838" y="962990"/>
                  <a:pt x="864066" y="937814"/>
                </a:cubicBezTo>
                <a:cubicBezTo>
                  <a:pt x="889294" y="912638"/>
                  <a:pt x="925034" y="895854"/>
                  <a:pt x="964978" y="895854"/>
                </a:cubicBezTo>
                <a:cubicBezTo>
                  <a:pt x="1004922" y="895854"/>
                  <a:pt x="1040663" y="912638"/>
                  <a:pt x="1065891" y="937814"/>
                </a:cubicBezTo>
                <a:cubicBezTo>
                  <a:pt x="1091119" y="962990"/>
                  <a:pt x="1107938" y="1000754"/>
                  <a:pt x="1107938" y="1038519"/>
                </a:cubicBezTo>
                <a:cubicBezTo>
                  <a:pt x="1107938" y="1076284"/>
                  <a:pt x="1093222" y="1111949"/>
                  <a:pt x="1067994" y="1137125"/>
                </a:cubicBezTo>
                <a:lnTo>
                  <a:pt x="1065891" y="1139223"/>
                </a:lnTo>
                <a:cubicBezTo>
                  <a:pt x="1004922" y="1202165"/>
                  <a:pt x="893498" y="1195871"/>
                  <a:pt x="847247" y="1118244"/>
                </a:cubicBezTo>
                <a:lnTo>
                  <a:pt x="847247" y="1118244"/>
                </a:lnTo>
                <a:close/>
                <a:moveTo>
                  <a:pt x="1196237" y="1323848"/>
                </a:moveTo>
                <a:lnTo>
                  <a:pt x="1196237" y="1323848"/>
                </a:lnTo>
                <a:lnTo>
                  <a:pt x="1139472" y="1307064"/>
                </a:lnTo>
                <a:cubicBezTo>
                  <a:pt x="1118450" y="1302869"/>
                  <a:pt x="1097426" y="1315456"/>
                  <a:pt x="1091119" y="1334339"/>
                </a:cubicBezTo>
                <a:lnTo>
                  <a:pt x="1076403" y="1390987"/>
                </a:lnTo>
                <a:lnTo>
                  <a:pt x="1000719" y="1258811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1000719" y="1254615"/>
                </a:lnTo>
                <a:lnTo>
                  <a:pt x="1000719" y="1254615"/>
                </a:lnTo>
                <a:cubicBezTo>
                  <a:pt x="1044868" y="1246223"/>
                  <a:pt x="1086915" y="1227341"/>
                  <a:pt x="1120553" y="1193773"/>
                </a:cubicBezTo>
                <a:lnTo>
                  <a:pt x="1120553" y="1193773"/>
                </a:lnTo>
                <a:lnTo>
                  <a:pt x="1196237" y="1323848"/>
                </a:lnTo>
                <a:lnTo>
                  <a:pt x="1196237" y="1323848"/>
                </a:lnTo>
                <a:close/>
                <a:moveTo>
                  <a:pt x="1465337" y="493034"/>
                </a:moveTo>
                <a:lnTo>
                  <a:pt x="1465337" y="493034"/>
                </a:lnTo>
                <a:lnTo>
                  <a:pt x="994410" y="18882"/>
                </a:lnTo>
                <a:cubicBezTo>
                  <a:pt x="981797" y="8392"/>
                  <a:pt x="967081" y="0"/>
                  <a:pt x="948160" y="0"/>
                </a:cubicBezTo>
                <a:lnTo>
                  <a:pt x="174496" y="0"/>
                </a:lnTo>
                <a:cubicBezTo>
                  <a:pt x="126141" y="0"/>
                  <a:pt x="81993" y="20980"/>
                  <a:pt x="50456" y="50352"/>
                </a:cubicBezTo>
                <a:cubicBezTo>
                  <a:pt x="18922" y="81823"/>
                  <a:pt x="0" y="125881"/>
                  <a:pt x="0" y="174136"/>
                </a:cubicBezTo>
                <a:lnTo>
                  <a:pt x="0" y="1521062"/>
                </a:lnTo>
                <a:cubicBezTo>
                  <a:pt x="0" y="1569318"/>
                  <a:pt x="18922" y="1611278"/>
                  <a:pt x="50456" y="1644846"/>
                </a:cubicBezTo>
                <a:lnTo>
                  <a:pt x="50456" y="1644846"/>
                </a:lnTo>
                <a:lnTo>
                  <a:pt x="50456" y="1644846"/>
                </a:lnTo>
                <a:cubicBezTo>
                  <a:pt x="81993" y="1676316"/>
                  <a:pt x="126141" y="1695199"/>
                  <a:pt x="174496" y="1695199"/>
                </a:cubicBezTo>
                <a:lnTo>
                  <a:pt x="1309763" y="1695199"/>
                </a:lnTo>
                <a:cubicBezTo>
                  <a:pt x="1356015" y="1695199"/>
                  <a:pt x="1400165" y="1676316"/>
                  <a:pt x="1431699" y="1644846"/>
                </a:cubicBezTo>
                <a:lnTo>
                  <a:pt x="1431699" y="1644846"/>
                </a:lnTo>
                <a:lnTo>
                  <a:pt x="1431699" y="1644846"/>
                </a:lnTo>
                <a:cubicBezTo>
                  <a:pt x="1463234" y="1613375"/>
                  <a:pt x="1482156" y="1569318"/>
                  <a:pt x="1482156" y="1521062"/>
                </a:cubicBezTo>
                <a:lnTo>
                  <a:pt x="1482156" y="537093"/>
                </a:lnTo>
                <a:cubicBezTo>
                  <a:pt x="1486361" y="520309"/>
                  <a:pt x="1480053" y="503524"/>
                  <a:pt x="1465337" y="493034"/>
                </a:cubicBezTo>
                <a:lnTo>
                  <a:pt x="1465337" y="493034"/>
                </a:lnTo>
                <a:close/>
                <a:moveTo>
                  <a:pt x="986001" y="197214"/>
                </a:moveTo>
                <a:lnTo>
                  <a:pt x="986001" y="197214"/>
                </a:lnTo>
                <a:lnTo>
                  <a:pt x="1288740" y="499328"/>
                </a:lnTo>
                <a:lnTo>
                  <a:pt x="1057482" y="499328"/>
                </a:lnTo>
                <a:cubicBezTo>
                  <a:pt x="1038560" y="499328"/>
                  <a:pt x="1021741" y="490935"/>
                  <a:pt x="1007025" y="478348"/>
                </a:cubicBezTo>
                <a:lnTo>
                  <a:pt x="1004922" y="476250"/>
                </a:lnTo>
                <a:cubicBezTo>
                  <a:pt x="992309" y="463663"/>
                  <a:pt x="986001" y="446879"/>
                  <a:pt x="986001" y="427996"/>
                </a:cubicBezTo>
                <a:lnTo>
                  <a:pt x="986001" y="197214"/>
                </a:lnTo>
                <a:lnTo>
                  <a:pt x="986001" y="197214"/>
                </a:lnTo>
                <a:close/>
                <a:moveTo>
                  <a:pt x="1356015" y="1521062"/>
                </a:moveTo>
                <a:lnTo>
                  <a:pt x="1356015" y="1521062"/>
                </a:lnTo>
                <a:cubicBezTo>
                  <a:pt x="1356015" y="1533651"/>
                  <a:pt x="1351811" y="1544142"/>
                  <a:pt x="1343402" y="1552534"/>
                </a:cubicBezTo>
                <a:cubicBezTo>
                  <a:pt x="1334991" y="1560926"/>
                  <a:pt x="1324480" y="1567220"/>
                  <a:pt x="1311865" y="1567220"/>
                </a:cubicBezTo>
                <a:lnTo>
                  <a:pt x="176597" y="1567220"/>
                </a:lnTo>
                <a:cubicBezTo>
                  <a:pt x="163984" y="1567220"/>
                  <a:pt x="153471" y="1560926"/>
                  <a:pt x="145062" y="1552534"/>
                </a:cubicBezTo>
                <a:cubicBezTo>
                  <a:pt x="136653" y="1544142"/>
                  <a:pt x="132449" y="1533651"/>
                  <a:pt x="132449" y="1521062"/>
                </a:cubicBezTo>
                <a:lnTo>
                  <a:pt x="132449" y="174136"/>
                </a:lnTo>
                <a:cubicBezTo>
                  <a:pt x="132449" y="161547"/>
                  <a:pt x="136653" y="151057"/>
                  <a:pt x="145062" y="142665"/>
                </a:cubicBezTo>
                <a:cubicBezTo>
                  <a:pt x="153471" y="134273"/>
                  <a:pt x="163984" y="130077"/>
                  <a:pt x="176597" y="130077"/>
                </a:cubicBezTo>
                <a:lnTo>
                  <a:pt x="910317" y="130077"/>
                </a:lnTo>
                <a:lnTo>
                  <a:pt x="910317" y="425898"/>
                </a:lnTo>
                <a:cubicBezTo>
                  <a:pt x="910317" y="465759"/>
                  <a:pt x="927135" y="501426"/>
                  <a:pt x="952363" y="528701"/>
                </a:cubicBezTo>
                <a:lnTo>
                  <a:pt x="956569" y="532896"/>
                </a:lnTo>
                <a:cubicBezTo>
                  <a:pt x="983900" y="560170"/>
                  <a:pt x="1019640" y="576954"/>
                  <a:pt x="1061687" y="576954"/>
                </a:cubicBezTo>
                <a:lnTo>
                  <a:pt x="1360221" y="576954"/>
                </a:lnTo>
                <a:lnTo>
                  <a:pt x="1360221" y="1521062"/>
                </a:lnTo>
                <a:lnTo>
                  <a:pt x="1356015" y="1521062"/>
                </a:lnTo>
                <a:close/>
                <a:moveTo>
                  <a:pt x="361605" y="669267"/>
                </a:moveTo>
                <a:lnTo>
                  <a:pt x="361605" y="669267"/>
                </a:lnTo>
                <a:lnTo>
                  <a:pt x="361605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61605" y="679757"/>
                </a:lnTo>
                <a:lnTo>
                  <a:pt x="363706" y="679757"/>
                </a:lnTo>
                <a:lnTo>
                  <a:pt x="363706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361605" y="669267"/>
                </a:lnTo>
                <a:lnTo>
                  <a:pt x="361605" y="669267"/>
                </a:lnTo>
                <a:lnTo>
                  <a:pt x="361605" y="669267"/>
                </a:lnTo>
                <a:close/>
                <a:moveTo>
                  <a:pt x="363706" y="472055"/>
                </a:moveTo>
                <a:lnTo>
                  <a:pt x="363706" y="472055"/>
                </a:lnTo>
                <a:lnTo>
                  <a:pt x="784176" y="472055"/>
                </a:lnTo>
                <a:cubicBezTo>
                  <a:pt x="805200" y="472055"/>
                  <a:pt x="824120" y="455271"/>
                  <a:pt x="824120" y="432191"/>
                </a:cubicBezTo>
                <a:cubicBezTo>
                  <a:pt x="824120" y="411212"/>
                  <a:pt x="805200" y="392329"/>
                  <a:pt x="784176" y="392329"/>
                </a:cubicBezTo>
                <a:lnTo>
                  <a:pt x="363706" y="392329"/>
                </a:lnTo>
                <a:cubicBezTo>
                  <a:pt x="340580" y="392329"/>
                  <a:pt x="323762" y="411212"/>
                  <a:pt x="323762" y="432191"/>
                </a:cubicBezTo>
                <a:cubicBezTo>
                  <a:pt x="323762" y="455271"/>
                  <a:pt x="340580" y="472055"/>
                  <a:pt x="363706" y="472055"/>
                </a:cubicBezTo>
                <a:lnTo>
                  <a:pt x="363706" y="472055"/>
                </a:ln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grpSp>
        <p:nvGrpSpPr>
          <p:cNvPr id="31" name="图形 37"/>
          <p:cNvGrpSpPr/>
          <p:nvPr/>
        </p:nvGrpSpPr>
        <p:grpSpPr>
          <a:xfrm>
            <a:off x="9799710" y="5948411"/>
            <a:ext cx="493640" cy="493638"/>
            <a:chOff x="2912992" y="4162426"/>
            <a:chExt cx="311874" cy="311872"/>
          </a:xfrm>
        </p:grpSpPr>
        <p:sp>
          <p:nvSpPr>
            <p:cNvPr id="32" name="任意多边形: 形状 31"/>
            <p:cNvSpPr/>
            <p:nvPr/>
          </p:nvSpPr>
          <p:spPr>
            <a:xfrm>
              <a:off x="2945161" y="4211521"/>
              <a:ext cx="189035" cy="189072"/>
            </a:xfrm>
            <a:custGeom>
              <a:avLst/>
              <a:gdLst>
                <a:gd name="connsiteX0" fmla="*/ 51768 w 189035"/>
                <a:gd name="connsiteY0" fmla="*/ 189072 h 189072"/>
                <a:gd name="connsiteX1" fmla="*/ 44885 w 189035"/>
                <a:gd name="connsiteY1" fmla="*/ 186210 h 189072"/>
                <a:gd name="connsiteX2" fmla="*/ 2855 w 189035"/>
                <a:gd name="connsiteY2" fmla="*/ 144180 h 189072"/>
                <a:gd name="connsiteX3" fmla="*/ 2855 w 189035"/>
                <a:gd name="connsiteY3" fmla="*/ 130383 h 189072"/>
                <a:gd name="connsiteX4" fmla="*/ 124255 w 189035"/>
                <a:gd name="connsiteY4" fmla="*/ 8985 h 189072"/>
                <a:gd name="connsiteX5" fmla="*/ 145940 w 189035"/>
                <a:gd name="connsiteY5" fmla="*/ 0 h 189072"/>
                <a:gd name="connsiteX6" fmla="*/ 167625 w 189035"/>
                <a:gd name="connsiteY6" fmla="*/ 8985 h 189072"/>
                <a:gd name="connsiteX7" fmla="*/ 180081 w 189035"/>
                <a:gd name="connsiteY7" fmla="*/ 21441 h 189072"/>
                <a:gd name="connsiteX8" fmla="*/ 180081 w 189035"/>
                <a:gd name="connsiteY8" fmla="*/ 64811 h 189072"/>
                <a:gd name="connsiteX9" fmla="*/ 167016 w 189035"/>
                <a:gd name="connsiteY9" fmla="*/ 77907 h 189072"/>
                <a:gd name="connsiteX10" fmla="*/ 58652 w 189035"/>
                <a:gd name="connsiteY10" fmla="*/ 186210 h 189072"/>
                <a:gd name="connsiteX11" fmla="*/ 51768 w 189035"/>
                <a:gd name="connsiteY11" fmla="*/ 189072 h 189072"/>
                <a:gd name="connsiteX12" fmla="*/ 23535 w 189035"/>
                <a:gd name="connsiteY12" fmla="*/ 137297 h 189072"/>
                <a:gd name="connsiteX13" fmla="*/ 51768 w 189035"/>
                <a:gd name="connsiteY13" fmla="*/ 165530 h 189072"/>
                <a:gd name="connsiteX14" fmla="*/ 153249 w 189035"/>
                <a:gd name="connsiteY14" fmla="*/ 64110 h 189072"/>
                <a:gd name="connsiteX15" fmla="*/ 166315 w 189035"/>
                <a:gd name="connsiteY15" fmla="*/ 51045 h 189072"/>
                <a:gd name="connsiteX16" fmla="*/ 166315 w 189035"/>
                <a:gd name="connsiteY16" fmla="*/ 35238 h 189072"/>
                <a:gd name="connsiteX17" fmla="*/ 153858 w 189035"/>
                <a:gd name="connsiteY17" fmla="*/ 22781 h 189072"/>
                <a:gd name="connsiteX18" fmla="*/ 145940 w 189035"/>
                <a:gd name="connsiteY18" fmla="*/ 19522 h 189072"/>
                <a:gd name="connsiteX19" fmla="*/ 138021 w 189035"/>
                <a:gd name="connsiteY19" fmla="*/ 22781 h 189072"/>
                <a:gd name="connsiteX20" fmla="*/ 23535 w 189035"/>
                <a:gd name="connsiteY20" fmla="*/ 137297 h 18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035" h="189072">
                  <a:moveTo>
                    <a:pt x="51768" y="189072"/>
                  </a:moveTo>
                  <a:cubicBezTo>
                    <a:pt x="49180" y="189072"/>
                    <a:pt x="46713" y="188037"/>
                    <a:pt x="44885" y="186210"/>
                  </a:cubicBezTo>
                  <a:lnTo>
                    <a:pt x="2855" y="144180"/>
                  </a:lnTo>
                  <a:cubicBezTo>
                    <a:pt x="-952" y="140373"/>
                    <a:pt x="-952" y="134190"/>
                    <a:pt x="2855" y="130383"/>
                  </a:cubicBezTo>
                  <a:lnTo>
                    <a:pt x="124255" y="8985"/>
                  </a:lnTo>
                  <a:cubicBezTo>
                    <a:pt x="126965" y="6274"/>
                    <a:pt x="134458" y="0"/>
                    <a:pt x="145940" y="0"/>
                  </a:cubicBezTo>
                  <a:cubicBezTo>
                    <a:pt x="154132" y="0"/>
                    <a:pt x="161838" y="3198"/>
                    <a:pt x="167625" y="8985"/>
                  </a:cubicBezTo>
                  <a:lnTo>
                    <a:pt x="180081" y="21441"/>
                  </a:lnTo>
                  <a:cubicBezTo>
                    <a:pt x="192020" y="33380"/>
                    <a:pt x="192020" y="52842"/>
                    <a:pt x="180081" y="64811"/>
                  </a:cubicBezTo>
                  <a:lnTo>
                    <a:pt x="167016" y="77907"/>
                  </a:lnTo>
                  <a:cubicBezTo>
                    <a:pt x="131747" y="113145"/>
                    <a:pt x="95291" y="149571"/>
                    <a:pt x="58652" y="186210"/>
                  </a:cubicBezTo>
                  <a:cubicBezTo>
                    <a:pt x="56824" y="188037"/>
                    <a:pt x="54357" y="189072"/>
                    <a:pt x="51768" y="189072"/>
                  </a:cubicBezTo>
                  <a:close/>
                  <a:moveTo>
                    <a:pt x="23535" y="137297"/>
                  </a:moveTo>
                  <a:lnTo>
                    <a:pt x="51768" y="165530"/>
                  </a:lnTo>
                  <a:cubicBezTo>
                    <a:pt x="86093" y="131206"/>
                    <a:pt x="120204" y="97125"/>
                    <a:pt x="153249" y="64110"/>
                  </a:cubicBezTo>
                  <a:lnTo>
                    <a:pt x="166315" y="51045"/>
                  </a:lnTo>
                  <a:cubicBezTo>
                    <a:pt x="170670" y="46689"/>
                    <a:pt x="170670" y="39563"/>
                    <a:pt x="166315" y="35238"/>
                  </a:cubicBezTo>
                  <a:lnTo>
                    <a:pt x="153858" y="22781"/>
                  </a:lnTo>
                  <a:cubicBezTo>
                    <a:pt x="151757" y="20680"/>
                    <a:pt x="148955" y="19522"/>
                    <a:pt x="145940" y="19522"/>
                  </a:cubicBezTo>
                  <a:cubicBezTo>
                    <a:pt x="141523" y="19522"/>
                    <a:pt x="138569" y="22233"/>
                    <a:pt x="138021" y="22781"/>
                  </a:cubicBezTo>
                  <a:lnTo>
                    <a:pt x="23535" y="137297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2932707" y="4232969"/>
              <a:ext cx="271112" cy="180080"/>
            </a:xfrm>
            <a:custGeom>
              <a:avLst/>
              <a:gdLst>
                <a:gd name="connsiteX0" fmla="*/ 9736 w 271112"/>
                <a:gd name="connsiteY0" fmla="*/ 180081 h 180080"/>
                <a:gd name="connsiteX1" fmla="*/ 2852 w 271112"/>
                <a:gd name="connsiteY1" fmla="*/ 177218 h 180080"/>
                <a:gd name="connsiteX2" fmla="*/ 325 w 271112"/>
                <a:gd name="connsiteY2" fmla="*/ 167807 h 180080"/>
                <a:gd name="connsiteX3" fmla="*/ 14822 w 271112"/>
                <a:gd name="connsiteY3" fmla="*/ 113747 h 180080"/>
                <a:gd name="connsiteX4" fmla="*/ 21705 w 271112"/>
                <a:gd name="connsiteY4" fmla="*/ 106864 h 180080"/>
                <a:gd name="connsiteX5" fmla="*/ 31116 w 271112"/>
                <a:gd name="connsiteY5" fmla="*/ 109392 h 180080"/>
                <a:gd name="connsiteX6" fmla="*/ 70709 w 271112"/>
                <a:gd name="connsiteY6" fmla="*/ 148954 h 180080"/>
                <a:gd name="connsiteX7" fmla="*/ 73237 w 271112"/>
                <a:gd name="connsiteY7" fmla="*/ 158365 h 180080"/>
                <a:gd name="connsiteX8" fmla="*/ 66354 w 271112"/>
                <a:gd name="connsiteY8" fmla="*/ 165248 h 180080"/>
                <a:gd name="connsiteX9" fmla="*/ 12264 w 271112"/>
                <a:gd name="connsiteY9" fmla="*/ 179746 h 180080"/>
                <a:gd name="connsiteX10" fmla="*/ 9736 w 271112"/>
                <a:gd name="connsiteY10" fmla="*/ 180081 h 180080"/>
                <a:gd name="connsiteX11" fmla="*/ 29289 w 271112"/>
                <a:gd name="connsiteY11" fmla="*/ 135097 h 180080"/>
                <a:gd name="connsiteX12" fmla="*/ 23532 w 271112"/>
                <a:gd name="connsiteY12" fmla="*/ 156538 h 180080"/>
                <a:gd name="connsiteX13" fmla="*/ 45004 w 271112"/>
                <a:gd name="connsiteY13" fmla="*/ 150782 h 180080"/>
                <a:gd name="connsiteX14" fmla="*/ 29289 w 271112"/>
                <a:gd name="connsiteY14" fmla="*/ 135097 h 180080"/>
                <a:gd name="connsiteX15" fmla="*/ 165216 w 271112"/>
                <a:gd name="connsiteY15" fmla="*/ 57129 h 180080"/>
                <a:gd name="connsiteX16" fmla="*/ 158272 w 271112"/>
                <a:gd name="connsiteY16" fmla="*/ 54205 h 180080"/>
                <a:gd name="connsiteX17" fmla="*/ 121328 w 271112"/>
                <a:gd name="connsiteY17" fmla="*/ 16591 h 180080"/>
                <a:gd name="connsiteX18" fmla="*/ 121450 w 271112"/>
                <a:gd name="connsiteY18" fmla="*/ 2795 h 180080"/>
                <a:gd name="connsiteX19" fmla="*/ 135247 w 271112"/>
                <a:gd name="connsiteY19" fmla="*/ 2917 h 180080"/>
                <a:gd name="connsiteX20" fmla="*/ 172160 w 271112"/>
                <a:gd name="connsiteY20" fmla="*/ 40561 h 180080"/>
                <a:gd name="connsiteX21" fmla="*/ 172038 w 271112"/>
                <a:gd name="connsiteY21" fmla="*/ 54357 h 180080"/>
                <a:gd name="connsiteX22" fmla="*/ 165216 w 271112"/>
                <a:gd name="connsiteY22" fmla="*/ 57129 h 180080"/>
                <a:gd name="connsiteX23" fmla="*/ 261367 w 271112"/>
                <a:gd name="connsiteY23" fmla="*/ 177157 h 180080"/>
                <a:gd name="connsiteX24" fmla="*/ 102750 w 271112"/>
                <a:gd name="connsiteY24" fmla="*/ 177157 h 180080"/>
                <a:gd name="connsiteX25" fmla="*/ 93004 w 271112"/>
                <a:gd name="connsiteY25" fmla="*/ 167411 h 180080"/>
                <a:gd name="connsiteX26" fmla="*/ 102750 w 271112"/>
                <a:gd name="connsiteY26" fmla="*/ 157665 h 180080"/>
                <a:gd name="connsiteX27" fmla="*/ 261367 w 271112"/>
                <a:gd name="connsiteY27" fmla="*/ 157665 h 180080"/>
                <a:gd name="connsiteX28" fmla="*/ 271113 w 271112"/>
                <a:gd name="connsiteY28" fmla="*/ 167411 h 180080"/>
                <a:gd name="connsiteX29" fmla="*/ 261367 w 271112"/>
                <a:gd name="connsiteY29" fmla="*/ 177157 h 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1112" h="180080">
                  <a:moveTo>
                    <a:pt x="9736" y="180081"/>
                  </a:moveTo>
                  <a:cubicBezTo>
                    <a:pt x="7177" y="180081"/>
                    <a:pt x="4680" y="179076"/>
                    <a:pt x="2852" y="177218"/>
                  </a:cubicBezTo>
                  <a:cubicBezTo>
                    <a:pt x="386" y="174751"/>
                    <a:pt x="-559" y="171157"/>
                    <a:pt x="325" y="167807"/>
                  </a:cubicBezTo>
                  <a:lnTo>
                    <a:pt x="14822" y="113747"/>
                  </a:lnTo>
                  <a:cubicBezTo>
                    <a:pt x="15736" y="110397"/>
                    <a:pt x="18355" y="107747"/>
                    <a:pt x="21705" y="106864"/>
                  </a:cubicBezTo>
                  <a:cubicBezTo>
                    <a:pt x="25055" y="105950"/>
                    <a:pt x="28649" y="106925"/>
                    <a:pt x="31116" y="109392"/>
                  </a:cubicBezTo>
                  <a:lnTo>
                    <a:pt x="70709" y="148954"/>
                  </a:lnTo>
                  <a:cubicBezTo>
                    <a:pt x="73176" y="151421"/>
                    <a:pt x="74121" y="155015"/>
                    <a:pt x="73237" y="158365"/>
                  </a:cubicBezTo>
                  <a:cubicBezTo>
                    <a:pt x="72324" y="161715"/>
                    <a:pt x="69704" y="164365"/>
                    <a:pt x="66354" y="165248"/>
                  </a:cubicBezTo>
                  <a:lnTo>
                    <a:pt x="12264" y="179746"/>
                  </a:lnTo>
                  <a:cubicBezTo>
                    <a:pt x="11411" y="179959"/>
                    <a:pt x="10588" y="180081"/>
                    <a:pt x="9736" y="180081"/>
                  </a:cubicBezTo>
                  <a:close/>
                  <a:moveTo>
                    <a:pt x="29289" y="135097"/>
                  </a:moveTo>
                  <a:lnTo>
                    <a:pt x="23532" y="156538"/>
                  </a:lnTo>
                  <a:lnTo>
                    <a:pt x="45004" y="150782"/>
                  </a:lnTo>
                  <a:lnTo>
                    <a:pt x="29289" y="135097"/>
                  </a:lnTo>
                  <a:close/>
                  <a:moveTo>
                    <a:pt x="165216" y="57129"/>
                  </a:moveTo>
                  <a:cubicBezTo>
                    <a:pt x="162688" y="57129"/>
                    <a:pt x="160160" y="56154"/>
                    <a:pt x="158272" y="54205"/>
                  </a:cubicBezTo>
                  <a:lnTo>
                    <a:pt x="121328" y="16591"/>
                  </a:lnTo>
                  <a:cubicBezTo>
                    <a:pt x="117551" y="12754"/>
                    <a:pt x="117612" y="6571"/>
                    <a:pt x="121450" y="2795"/>
                  </a:cubicBezTo>
                  <a:cubicBezTo>
                    <a:pt x="125287" y="-982"/>
                    <a:pt x="131470" y="-921"/>
                    <a:pt x="135247" y="2917"/>
                  </a:cubicBezTo>
                  <a:lnTo>
                    <a:pt x="172160" y="40561"/>
                  </a:lnTo>
                  <a:cubicBezTo>
                    <a:pt x="175936" y="44398"/>
                    <a:pt x="175876" y="50581"/>
                    <a:pt x="172038" y="54357"/>
                  </a:cubicBezTo>
                  <a:cubicBezTo>
                    <a:pt x="170150" y="56185"/>
                    <a:pt x="167683" y="57129"/>
                    <a:pt x="165216" y="57129"/>
                  </a:cubicBezTo>
                  <a:close/>
                  <a:moveTo>
                    <a:pt x="261367" y="177157"/>
                  </a:moveTo>
                  <a:lnTo>
                    <a:pt x="102750" y="177157"/>
                  </a:lnTo>
                  <a:cubicBezTo>
                    <a:pt x="97359" y="177157"/>
                    <a:pt x="93004" y="172802"/>
                    <a:pt x="93004" y="167411"/>
                  </a:cubicBezTo>
                  <a:cubicBezTo>
                    <a:pt x="93004" y="162020"/>
                    <a:pt x="97359" y="157665"/>
                    <a:pt x="102750" y="157665"/>
                  </a:cubicBezTo>
                  <a:lnTo>
                    <a:pt x="261367" y="157665"/>
                  </a:lnTo>
                  <a:cubicBezTo>
                    <a:pt x="266758" y="157665"/>
                    <a:pt x="271113" y="162020"/>
                    <a:pt x="271113" y="167411"/>
                  </a:cubicBezTo>
                  <a:cubicBezTo>
                    <a:pt x="271113" y="172802"/>
                    <a:pt x="266758" y="177157"/>
                    <a:pt x="261367" y="177157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3085862" y="4349214"/>
              <a:ext cx="117957" cy="19492"/>
            </a:xfrm>
            <a:custGeom>
              <a:avLst/>
              <a:gdLst>
                <a:gd name="connsiteX0" fmla="*/ 108212 w 117957"/>
                <a:gd name="connsiteY0" fmla="*/ 19492 h 19492"/>
                <a:gd name="connsiteX1" fmla="*/ 9746 w 117957"/>
                <a:gd name="connsiteY1" fmla="*/ 19492 h 19492"/>
                <a:gd name="connsiteX2" fmla="*/ 0 w 117957"/>
                <a:gd name="connsiteY2" fmla="*/ 9746 h 19492"/>
                <a:gd name="connsiteX3" fmla="*/ 9746 w 117957"/>
                <a:gd name="connsiteY3" fmla="*/ 0 h 19492"/>
                <a:gd name="connsiteX4" fmla="*/ 108212 w 117957"/>
                <a:gd name="connsiteY4" fmla="*/ 0 h 19492"/>
                <a:gd name="connsiteX5" fmla="*/ 117958 w 117957"/>
                <a:gd name="connsiteY5" fmla="*/ 9746 h 19492"/>
                <a:gd name="connsiteX6" fmla="*/ 108212 w 117957"/>
                <a:gd name="connsiteY6" fmla="*/ 19492 h 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57" h="19492">
                  <a:moveTo>
                    <a:pt x="108212" y="19492"/>
                  </a:moveTo>
                  <a:lnTo>
                    <a:pt x="9746" y="19492"/>
                  </a:lnTo>
                  <a:cubicBezTo>
                    <a:pt x="4355" y="19492"/>
                    <a:pt x="0" y="15137"/>
                    <a:pt x="0" y="9746"/>
                  </a:cubicBezTo>
                  <a:cubicBezTo>
                    <a:pt x="0" y="4355"/>
                    <a:pt x="4355" y="0"/>
                    <a:pt x="9746" y="0"/>
                  </a:cubicBezTo>
                  <a:lnTo>
                    <a:pt x="108212" y="0"/>
                  </a:lnTo>
                  <a:cubicBezTo>
                    <a:pt x="113603" y="0"/>
                    <a:pt x="117958" y="4355"/>
                    <a:pt x="117958" y="9746"/>
                  </a:cubicBezTo>
                  <a:cubicBezTo>
                    <a:pt x="117958" y="15137"/>
                    <a:pt x="113603" y="19492"/>
                    <a:pt x="108212" y="1949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3124237" y="4308555"/>
              <a:ext cx="79278" cy="19492"/>
            </a:xfrm>
            <a:custGeom>
              <a:avLst/>
              <a:gdLst>
                <a:gd name="connsiteX0" fmla="*/ 69532 w 79278"/>
                <a:gd name="connsiteY0" fmla="*/ 19492 h 19492"/>
                <a:gd name="connsiteX1" fmla="*/ 9746 w 79278"/>
                <a:gd name="connsiteY1" fmla="*/ 19492 h 19492"/>
                <a:gd name="connsiteX2" fmla="*/ 0 w 79278"/>
                <a:gd name="connsiteY2" fmla="*/ 9746 h 19492"/>
                <a:gd name="connsiteX3" fmla="*/ 9746 w 79278"/>
                <a:gd name="connsiteY3" fmla="*/ 0 h 19492"/>
                <a:gd name="connsiteX4" fmla="*/ 69532 w 79278"/>
                <a:gd name="connsiteY4" fmla="*/ 0 h 19492"/>
                <a:gd name="connsiteX5" fmla="*/ 79278 w 79278"/>
                <a:gd name="connsiteY5" fmla="*/ 9746 h 19492"/>
                <a:gd name="connsiteX6" fmla="*/ 69532 w 79278"/>
                <a:gd name="connsiteY6" fmla="*/ 19492 h 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78" h="19492">
                  <a:moveTo>
                    <a:pt x="69532" y="19492"/>
                  </a:moveTo>
                  <a:lnTo>
                    <a:pt x="9746" y="19492"/>
                  </a:lnTo>
                  <a:cubicBezTo>
                    <a:pt x="4355" y="19492"/>
                    <a:pt x="0" y="15137"/>
                    <a:pt x="0" y="9746"/>
                  </a:cubicBezTo>
                  <a:cubicBezTo>
                    <a:pt x="0" y="4355"/>
                    <a:pt x="4355" y="0"/>
                    <a:pt x="9746" y="0"/>
                  </a:cubicBezTo>
                  <a:lnTo>
                    <a:pt x="69532" y="0"/>
                  </a:lnTo>
                  <a:cubicBezTo>
                    <a:pt x="74923" y="0"/>
                    <a:pt x="79278" y="4355"/>
                    <a:pt x="79278" y="9746"/>
                  </a:cubicBezTo>
                  <a:cubicBezTo>
                    <a:pt x="79278" y="15137"/>
                    <a:pt x="74923" y="19492"/>
                    <a:pt x="69532" y="1949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611129" y="3543556"/>
            <a:ext cx="152249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这个故事告诉我们，要想善终，必须慎始；</a:t>
            </a:r>
          </a:p>
        </p:txBody>
      </p:sp>
      <p:sp>
        <p:nvSpPr>
          <p:cNvPr id="37" name="矩形 36"/>
          <p:cNvSpPr/>
          <p:nvPr/>
        </p:nvSpPr>
        <p:spPr>
          <a:xfrm>
            <a:off x="1611129" y="3143446"/>
            <a:ext cx="13278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要慎初</a:t>
            </a:r>
          </a:p>
        </p:txBody>
      </p:sp>
      <p:sp>
        <p:nvSpPr>
          <p:cNvPr id="38" name="矩形 37"/>
          <p:cNvSpPr/>
          <p:nvPr/>
        </p:nvSpPr>
        <p:spPr>
          <a:xfrm>
            <a:off x="3769163" y="2757169"/>
            <a:ext cx="148459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要想清正廉洁，永葆本色，就必须把好第一道关口，守住第一道防线</a:t>
            </a:r>
          </a:p>
        </p:txBody>
      </p:sp>
      <p:sp>
        <p:nvSpPr>
          <p:cNvPr id="39" name="矩形 38"/>
          <p:cNvSpPr/>
          <p:nvPr/>
        </p:nvSpPr>
        <p:spPr>
          <a:xfrm>
            <a:off x="3769163" y="2289884"/>
            <a:ext cx="13278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要慎独 </a:t>
            </a:r>
          </a:p>
        </p:txBody>
      </p:sp>
      <p:sp>
        <p:nvSpPr>
          <p:cNvPr id="40" name="矩形 39"/>
          <p:cNvSpPr/>
          <p:nvPr/>
        </p:nvSpPr>
        <p:spPr>
          <a:xfrm>
            <a:off x="6046045" y="3664289"/>
            <a:ext cx="166090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我们在感叹泥鳅无知的同时，细想一下，许多人又何尝不是从追求蝇头小利开始</a:t>
            </a:r>
          </a:p>
        </p:txBody>
      </p:sp>
      <p:sp>
        <p:nvSpPr>
          <p:cNvPr id="41" name="矩形 40"/>
          <p:cNvSpPr/>
          <p:nvPr/>
        </p:nvSpPr>
        <p:spPr>
          <a:xfrm>
            <a:off x="6046045" y="3197004"/>
            <a:ext cx="13278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要慎微</a:t>
            </a:r>
          </a:p>
        </p:txBody>
      </p:sp>
      <p:sp>
        <p:nvSpPr>
          <p:cNvPr id="42" name="矩形 41"/>
          <p:cNvSpPr/>
          <p:nvPr/>
        </p:nvSpPr>
        <p:spPr>
          <a:xfrm>
            <a:off x="8286339" y="4334992"/>
            <a:ext cx="140376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这也警示我们，要时刻牢记“莫以善小而不为，莫以恶小而为之”</a:t>
            </a:r>
          </a:p>
        </p:txBody>
      </p:sp>
      <p:sp>
        <p:nvSpPr>
          <p:cNvPr id="43" name="矩形 42"/>
          <p:cNvSpPr/>
          <p:nvPr/>
        </p:nvSpPr>
        <p:spPr>
          <a:xfrm>
            <a:off x="8286339" y="3948413"/>
            <a:ext cx="13278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要慎独 </a:t>
            </a:r>
          </a:p>
        </p:txBody>
      </p:sp>
      <p:sp>
        <p:nvSpPr>
          <p:cNvPr id="44" name="矩形 43"/>
          <p:cNvSpPr/>
          <p:nvPr/>
        </p:nvSpPr>
        <p:spPr>
          <a:xfrm>
            <a:off x="10431964" y="3143748"/>
            <a:ext cx="140376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这也警示我们，要时刻牢记“莫以善小而不为，莫以恶小而为之”</a:t>
            </a:r>
          </a:p>
        </p:txBody>
      </p:sp>
      <p:sp>
        <p:nvSpPr>
          <p:cNvPr id="45" name="矩形 44"/>
          <p:cNvSpPr/>
          <p:nvPr/>
        </p:nvSpPr>
        <p:spPr>
          <a:xfrm>
            <a:off x="10431964" y="2757169"/>
            <a:ext cx="13278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要慎初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3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2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7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3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  <p:bldP spid="9" grpId="0" animBg="1"/>
          <p:bldP spid="30" grpId="0" animBg="1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  <p:bldP spid="9" grpId="0" animBg="1"/>
          <p:bldP spid="30" grpId="0" animBg="1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47"/>
          <p:cNvSpPr/>
          <p:nvPr/>
        </p:nvSpPr>
        <p:spPr>
          <a:xfrm flipV="1">
            <a:off x="4882558" y="3168225"/>
            <a:ext cx="2350346" cy="2350346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427720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习近平总书记强调</a:t>
            </a:r>
          </a:p>
        </p:txBody>
      </p:sp>
      <p:sp>
        <p:nvSpPr>
          <p:cNvPr id="6" name="Parallelogram 4"/>
          <p:cNvSpPr/>
          <p:nvPr/>
        </p:nvSpPr>
        <p:spPr>
          <a:xfrm flipH="1">
            <a:off x="4520647" y="3969224"/>
            <a:ext cx="1264505" cy="683406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-1" fmla="*/ 1859818 w 2808312"/>
              <a:gd name="connsiteY0-2" fmla="*/ 1584176 h 1675616"/>
              <a:gd name="connsiteX1-3" fmla="*/ 0 w 2808312"/>
              <a:gd name="connsiteY1-4" fmla="*/ 1584176 h 1675616"/>
              <a:gd name="connsiteX2-5" fmla="*/ 948494 w 2808312"/>
              <a:gd name="connsiteY2-6" fmla="*/ 0 h 1675616"/>
              <a:gd name="connsiteX3-7" fmla="*/ 2808312 w 2808312"/>
              <a:gd name="connsiteY3-8" fmla="*/ 0 h 1675616"/>
              <a:gd name="connsiteX4-9" fmla="*/ 1951258 w 2808312"/>
              <a:gd name="connsiteY4-10" fmla="*/ 1675616 h 1675616"/>
              <a:gd name="connsiteX0-11" fmla="*/ 1859818 w 2808312"/>
              <a:gd name="connsiteY0-12" fmla="*/ 1584176 h 1584176"/>
              <a:gd name="connsiteX1-13" fmla="*/ 0 w 2808312"/>
              <a:gd name="connsiteY1-14" fmla="*/ 1584176 h 1584176"/>
              <a:gd name="connsiteX2-15" fmla="*/ 948494 w 2808312"/>
              <a:gd name="connsiteY2-16" fmla="*/ 0 h 1584176"/>
              <a:gd name="connsiteX3-17" fmla="*/ 2808312 w 2808312"/>
              <a:gd name="connsiteY3-18" fmla="*/ 0 h 1584176"/>
              <a:gd name="connsiteX0-19" fmla="*/ 0 w 2808312"/>
              <a:gd name="connsiteY0-20" fmla="*/ 1584176 h 1584176"/>
              <a:gd name="connsiteX1-21" fmla="*/ 948494 w 2808312"/>
              <a:gd name="connsiteY1-22" fmla="*/ 0 h 1584176"/>
              <a:gd name="connsiteX2-23" fmla="*/ 2808312 w 2808312"/>
              <a:gd name="connsiteY2-24" fmla="*/ 0 h 1584176"/>
              <a:gd name="connsiteX0-25" fmla="*/ 151777 w 1859817"/>
              <a:gd name="connsiteY0-26" fmla="*/ 3353605 h 3353605"/>
              <a:gd name="connsiteX1-27" fmla="*/ -1 w 1859817"/>
              <a:gd name="connsiteY1-28" fmla="*/ 0 h 3353605"/>
              <a:gd name="connsiteX2-29" fmla="*/ 1859817 w 1859817"/>
              <a:gd name="connsiteY2-30" fmla="*/ 0 h 3353605"/>
              <a:gd name="connsiteX0-31" fmla="*/ 0 w 1708040"/>
              <a:gd name="connsiteY0-32" fmla="*/ 3416799 h 3416799"/>
              <a:gd name="connsiteX1-33" fmla="*/ 529344 w 1708040"/>
              <a:gd name="connsiteY1-34" fmla="*/ 0 h 3416799"/>
              <a:gd name="connsiteX2-35" fmla="*/ 1708040 w 1708040"/>
              <a:gd name="connsiteY2-36" fmla="*/ 63194 h 3416799"/>
              <a:gd name="connsiteX0-37" fmla="*/ 0 w 1708040"/>
              <a:gd name="connsiteY0-38" fmla="*/ 3385202 h 3385202"/>
              <a:gd name="connsiteX1-39" fmla="*/ 516245 w 1708040"/>
              <a:gd name="connsiteY1-40" fmla="*/ 0 h 3385202"/>
              <a:gd name="connsiteX2-41" fmla="*/ 1708040 w 1708040"/>
              <a:gd name="connsiteY2-42" fmla="*/ 31597 h 3385202"/>
              <a:gd name="connsiteX0-43" fmla="*/ 0 w 1708040"/>
              <a:gd name="connsiteY0-44" fmla="*/ 3353605 h 3353605"/>
              <a:gd name="connsiteX1-45" fmla="*/ 503147 w 1708040"/>
              <a:gd name="connsiteY1-46" fmla="*/ 63194 h 3353605"/>
              <a:gd name="connsiteX2-47" fmla="*/ 1708040 w 1708040"/>
              <a:gd name="connsiteY2-48" fmla="*/ 0 h 3353605"/>
              <a:gd name="connsiteX0-49" fmla="*/ 0 w 1708040"/>
              <a:gd name="connsiteY0-50" fmla="*/ 3353605 h 3353605"/>
              <a:gd name="connsiteX1-51" fmla="*/ 1066381 w 1708040"/>
              <a:gd name="connsiteY1-52" fmla="*/ 0 h 3353605"/>
              <a:gd name="connsiteX2-53" fmla="*/ 1708040 w 1708040"/>
              <a:gd name="connsiteY2-54" fmla="*/ 0 h 3353605"/>
              <a:gd name="connsiteX0-55" fmla="*/ 0 w 4144358"/>
              <a:gd name="connsiteY0-56" fmla="*/ 3401000 h 3401000"/>
              <a:gd name="connsiteX1-57" fmla="*/ 1066381 w 4144358"/>
              <a:gd name="connsiteY1-58" fmla="*/ 47395 h 3401000"/>
              <a:gd name="connsiteX2-59" fmla="*/ 4144358 w 4144358"/>
              <a:gd name="connsiteY2-60" fmla="*/ 0 h 3401000"/>
              <a:gd name="connsiteX0-61" fmla="*/ 0 w 4144358"/>
              <a:gd name="connsiteY0-62" fmla="*/ 3401000 h 3401000"/>
              <a:gd name="connsiteX1-63" fmla="*/ 3306222 w 4144358"/>
              <a:gd name="connsiteY1-64" fmla="*/ 47395 h 3401000"/>
              <a:gd name="connsiteX2-65" fmla="*/ 4144358 w 4144358"/>
              <a:gd name="connsiteY2-66" fmla="*/ 0 h 3401000"/>
              <a:gd name="connsiteX0-67" fmla="*/ 0 w 4144358"/>
              <a:gd name="connsiteY0-68" fmla="*/ 3448395 h 3448395"/>
              <a:gd name="connsiteX1-69" fmla="*/ 3306222 w 4144358"/>
              <a:gd name="connsiteY1-70" fmla="*/ 0 h 3448395"/>
              <a:gd name="connsiteX2-71" fmla="*/ 4144358 w 4144358"/>
              <a:gd name="connsiteY2-72" fmla="*/ 47395 h 3448395"/>
              <a:gd name="connsiteX0-73" fmla="*/ 0 w 4144358"/>
              <a:gd name="connsiteY0-74" fmla="*/ 3401000 h 3401000"/>
              <a:gd name="connsiteX1-75" fmla="*/ 2554695 w 4144358"/>
              <a:gd name="connsiteY1-76" fmla="*/ 35548 h 3401000"/>
              <a:gd name="connsiteX2-77" fmla="*/ 4144358 w 4144358"/>
              <a:gd name="connsiteY2-78" fmla="*/ 0 h 3401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144358" h="3401000">
                <a:moveTo>
                  <a:pt x="0" y="3401000"/>
                </a:moveTo>
                <a:lnTo>
                  <a:pt x="2554695" y="35548"/>
                </a:lnTo>
                <a:lnTo>
                  <a:pt x="4144358" y="0"/>
                </a:lnTo>
              </a:path>
            </a:pathLst>
          </a:custGeom>
          <a:noFill/>
          <a:ln w="15875">
            <a:gradFill>
              <a:gsLst>
                <a:gs pos="38000">
                  <a:srgbClr val="FEEFAC"/>
                </a:gs>
                <a:gs pos="100000">
                  <a:srgbClr val="8B1318">
                    <a:alpha val="0"/>
                  </a:srgbClr>
                </a:gs>
              </a:gsLst>
              <a:lin ang="5400000" scaled="1"/>
            </a:gradFill>
            <a:headEnd type="oval"/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Parallelogram 4"/>
          <p:cNvSpPr/>
          <p:nvPr/>
        </p:nvSpPr>
        <p:spPr>
          <a:xfrm flipV="1">
            <a:off x="6573091" y="4602741"/>
            <a:ext cx="533879" cy="683406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-1" fmla="*/ 1859818 w 2808312"/>
              <a:gd name="connsiteY0-2" fmla="*/ 1584176 h 1675616"/>
              <a:gd name="connsiteX1-3" fmla="*/ 0 w 2808312"/>
              <a:gd name="connsiteY1-4" fmla="*/ 1584176 h 1675616"/>
              <a:gd name="connsiteX2-5" fmla="*/ 948494 w 2808312"/>
              <a:gd name="connsiteY2-6" fmla="*/ 0 h 1675616"/>
              <a:gd name="connsiteX3-7" fmla="*/ 2808312 w 2808312"/>
              <a:gd name="connsiteY3-8" fmla="*/ 0 h 1675616"/>
              <a:gd name="connsiteX4-9" fmla="*/ 1951258 w 2808312"/>
              <a:gd name="connsiteY4-10" fmla="*/ 1675616 h 1675616"/>
              <a:gd name="connsiteX0-11" fmla="*/ 1859818 w 2808312"/>
              <a:gd name="connsiteY0-12" fmla="*/ 1584176 h 1584176"/>
              <a:gd name="connsiteX1-13" fmla="*/ 0 w 2808312"/>
              <a:gd name="connsiteY1-14" fmla="*/ 1584176 h 1584176"/>
              <a:gd name="connsiteX2-15" fmla="*/ 948494 w 2808312"/>
              <a:gd name="connsiteY2-16" fmla="*/ 0 h 1584176"/>
              <a:gd name="connsiteX3-17" fmla="*/ 2808312 w 2808312"/>
              <a:gd name="connsiteY3-18" fmla="*/ 0 h 1584176"/>
              <a:gd name="connsiteX0-19" fmla="*/ 0 w 2808312"/>
              <a:gd name="connsiteY0-20" fmla="*/ 1584176 h 1584176"/>
              <a:gd name="connsiteX1-21" fmla="*/ 948494 w 2808312"/>
              <a:gd name="connsiteY1-22" fmla="*/ 0 h 1584176"/>
              <a:gd name="connsiteX2-23" fmla="*/ 2808312 w 2808312"/>
              <a:gd name="connsiteY2-24" fmla="*/ 0 h 1584176"/>
              <a:gd name="connsiteX0-25" fmla="*/ 151777 w 1859817"/>
              <a:gd name="connsiteY0-26" fmla="*/ 3353605 h 3353605"/>
              <a:gd name="connsiteX1-27" fmla="*/ -1 w 1859817"/>
              <a:gd name="connsiteY1-28" fmla="*/ 0 h 3353605"/>
              <a:gd name="connsiteX2-29" fmla="*/ 1859817 w 1859817"/>
              <a:gd name="connsiteY2-30" fmla="*/ 0 h 3353605"/>
              <a:gd name="connsiteX0-31" fmla="*/ 0 w 1708040"/>
              <a:gd name="connsiteY0-32" fmla="*/ 3416799 h 3416799"/>
              <a:gd name="connsiteX1-33" fmla="*/ 529344 w 1708040"/>
              <a:gd name="connsiteY1-34" fmla="*/ 0 h 3416799"/>
              <a:gd name="connsiteX2-35" fmla="*/ 1708040 w 1708040"/>
              <a:gd name="connsiteY2-36" fmla="*/ 63194 h 3416799"/>
              <a:gd name="connsiteX0-37" fmla="*/ 0 w 1708040"/>
              <a:gd name="connsiteY0-38" fmla="*/ 3385202 h 3385202"/>
              <a:gd name="connsiteX1-39" fmla="*/ 516245 w 1708040"/>
              <a:gd name="connsiteY1-40" fmla="*/ 0 h 3385202"/>
              <a:gd name="connsiteX2-41" fmla="*/ 1708040 w 1708040"/>
              <a:gd name="connsiteY2-42" fmla="*/ 31597 h 3385202"/>
              <a:gd name="connsiteX0-43" fmla="*/ 0 w 1708040"/>
              <a:gd name="connsiteY0-44" fmla="*/ 3353605 h 3353605"/>
              <a:gd name="connsiteX1-45" fmla="*/ 503147 w 1708040"/>
              <a:gd name="connsiteY1-46" fmla="*/ 63194 h 3353605"/>
              <a:gd name="connsiteX2-47" fmla="*/ 1708040 w 1708040"/>
              <a:gd name="connsiteY2-48" fmla="*/ 0 h 3353605"/>
              <a:gd name="connsiteX0-49" fmla="*/ 0 w 1708040"/>
              <a:gd name="connsiteY0-50" fmla="*/ 3353605 h 3353605"/>
              <a:gd name="connsiteX1-51" fmla="*/ 1066381 w 1708040"/>
              <a:gd name="connsiteY1-52" fmla="*/ 0 h 3353605"/>
              <a:gd name="connsiteX2-53" fmla="*/ 1708040 w 1708040"/>
              <a:gd name="connsiteY2-54" fmla="*/ 0 h 3353605"/>
              <a:gd name="connsiteX0-55" fmla="*/ 0 w 4144358"/>
              <a:gd name="connsiteY0-56" fmla="*/ 3401000 h 3401000"/>
              <a:gd name="connsiteX1-57" fmla="*/ 1066381 w 4144358"/>
              <a:gd name="connsiteY1-58" fmla="*/ 47395 h 3401000"/>
              <a:gd name="connsiteX2-59" fmla="*/ 4144358 w 4144358"/>
              <a:gd name="connsiteY2-60" fmla="*/ 0 h 3401000"/>
              <a:gd name="connsiteX0-61" fmla="*/ 0 w 4144358"/>
              <a:gd name="connsiteY0-62" fmla="*/ 3401000 h 3401000"/>
              <a:gd name="connsiteX1-63" fmla="*/ 3306222 w 4144358"/>
              <a:gd name="connsiteY1-64" fmla="*/ 47395 h 3401000"/>
              <a:gd name="connsiteX2-65" fmla="*/ 4144358 w 4144358"/>
              <a:gd name="connsiteY2-66" fmla="*/ 0 h 3401000"/>
              <a:gd name="connsiteX0-67" fmla="*/ 0 w 4144358"/>
              <a:gd name="connsiteY0-68" fmla="*/ 3448395 h 3448395"/>
              <a:gd name="connsiteX1-69" fmla="*/ 3306222 w 4144358"/>
              <a:gd name="connsiteY1-70" fmla="*/ 0 h 3448395"/>
              <a:gd name="connsiteX2-71" fmla="*/ 4144358 w 4144358"/>
              <a:gd name="connsiteY2-72" fmla="*/ 47395 h 3448395"/>
              <a:gd name="connsiteX0-73" fmla="*/ 0 w 4144358"/>
              <a:gd name="connsiteY0-74" fmla="*/ 3401000 h 3401000"/>
              <a:gd name="connsiteX1-75" fmla="*/ 2554695 w 4144358"/>
              <a:gd name="connsiteY1-76" fmla="*/ 35548 h 3401000"/>
              <a:gd name="connsiteX2-77" fmla="*/ 4144358 w 4144358"/>
              <a:gd name="connsiteY2-78" fmla="*/ 0 h 3401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144358" h="3401000">
                <a:moveTo>
                  <a:pt x="0" y="3401000"/>
                </a:moveTo>
                <a:lnTo>
                  <a:pt x="2554695" y="35548"/>
                </a:lnTo>
                <a:lnTo>
                  <a:pt x="4144358" y="0"/>
                </a:lnTo>
              </a:path>
            </a:pathLst>
          </a:custGeom>
          <a:noFill/>
          <a:ln w="15875">
            <a:gradFill>
              <a:gsLst>
                <a:gs pos="38000">
                  <a:srgbClr val="FEEFAC"/>
                </a:gs>
                <a:gs pos="100000">
                  <a:srgbClr val="8B1318">
                    <a:alpha val="0"/>
                  </a:srgbClr>
                </a:gs>
              </a:gsLst>
              <a:lin ang="5400000" scaled="1"/>
            </a:gradFill>
            <a:headEnd type="oval"/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Parallelogram 4"/>
          <p:cNvSpPr/>
          <p:nvPr/>
        </p:nvSpPr>
        <p:spPr>
          <a:xfrm>
            <a:off x="6350000" y="2982814"/>
            <a:ext cx="1001174" cy="1770260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-1" fmla="*/ 1859818 w 2808312"/>
              <a:gd name="connsiteY0-2" fmla="*/ 1584176 h 1675616"/>
              <a:gd name="connsiteX1-3" fmla="*/ 0 w 2808312"/>
              <a:gd name="connsiteY1-4" fmla="*/ 1584176 h 1675616"/>
              <a:gd name="connsiteX2-5" fmla="*/ 948494 w 2808312"/>
              <a:gd name="connsiteY2-6" fmla="*/ 0 h 1675616"/>
              <a:gd name="connsiteX3-7" fmla="*/ 2808312 w 2808312"/>
              <a:gd name="connsiteY3-8" fmla="*/ 0 h 1675616"/>
              <a:gd name="connsiteX4-9" fmla="*/ 1951258 w 2808312"/>
              <a:gd name="connsiteY4-10" fmla="*/ 1675616 h 1675616"/>
              <a:gd name="connsiteX0-11" fmla="*/ 1859818 w 2808312"/>
              <a:gd name="connsiteY0-12" fmla="*/ 1584176 h 1584176"/>
              <a:gd name="connsiteX1-13" fmla="*/ 0 w 2808312"/>
              <a:gd name="connsiteY1-14" fmla="*/ 1584176 h 1584176"/>
              <a:gd name="connsiteX2-15" fmla="*/ 948494 w 2808312"/>
              <a:gd name="connsiteY2-16" fmla="*/ 0 h 1584176"/>
              <a:gd name="connsiteX3-17" fmla="*/ 2808312 w 2808312"/>
              <a:gd name="connsiteY3-18" fmla="*/ 0 h 1584176"/>
              <a:gd name="connsiteX0-19" fmla="*/ 0 w 2808312"/>
              <a:gd name="connsiteY0-20" fmla="*/ 1584176 h 1584176"/>
              <a:gd name="connsiteX1-21" fmla="*/ 948494 w 2808312"/>
              <a:gd name="connsiteY1-22" fmla="*/ 0 h 1584176"/>
              <a:gd name="connsiteX2-23" fmla="*/ 2808312 w 2808312"/>
              <a:gd name="connsiteY2-24" fmla="*/ 0 h 1584176"/>
              <a:gd name="connsiteX0-25" fmla="*/ 151777 w 1859817"/>
              <a:gd name="connsiteY0-26" fmla="*/ 3353605 h 3353605"/>
              <a:gd name="connsiteX1-27" fmla="*/ -1 w 1859817"/>
              <a:gd name="connsiteY1-28" fmla="*/ 0 h 3353605"/>
              <a:gd name="connsiteX2-29" fmla="*/ 1859817 w 1859817"/>
              <a:gd name="connsiteY2-30" fmla="*/ 0 h 3353605"/>
              <a:gd name="connsiteX0-31" fmla="*/ 0 w 1708040"/>
              <a:gd name="connsiteY0-32" fmla="*/ 3416799 h 3416799"/>
              <a:gd name="connsiteX1-33" fmla="*/ 529344 w 1708040"/>
              <a:gd name="connsiteY1-34" fmla="*/ 0 h 3416799"/>
              <a:gd name="connsiteX2-35" fmla="*/ 1708040 w 1708040"/>
              <a:gd name="connsiteY2-36" fmla="*/ 63194 h 3416799"/>
              <a:gd name="connsiteX0-37" fmla="*/ 0 w 1708040"/>
              <a:gd name="connsiteY0-38" fmla="*/ 3385202 h 3385202"/>
              <a:gd name="connsiteX1-39" fmla="*/ 516245 w 1708040"/>
              <a:gd name="connsiteY1-40" fmla="*/ 0 h 3385202"/>
              <a:gd name="connsiteX2-41" fmla="*/ 1708040 w 1708040"/>
              <a:gd name="connsiteY2-42" fmla="*/ 31597 h 3385202"/>
              <a:gd name="connsiteX0-43" fmla="*/ 0 w 1708040"/>
              <a:gd name="connsiteY0-44" fmla="*/ 3353605 h 3353605"/>
              <a:gd name="connsiteX1-45" fmla="*/ 503147 w 1708040"/>
              <a:gd name="connsiteY1-46" fmla="*/ 63194 h 3353605"/>
              <a:gd name="connsiteX2-47" fmla="*/ 1708040 w 1708040"/>
              <a:gd name="connsiteY2-48" fmla="*/ 0 h 3353605"/>
              <a:gd name="connsiteX0-49" fmla="*/ 0 w 1708040"/>
              <a:gd name="connsiteY0-50" fmla="*/ 3353605 h 3353605"/>
              <a:gd name="connsiteX1-51" fmla="*/ 1066381 w 1708040"/>
              <a:gd name="connsiteY1-52" fmla="*/ 0 h 3353605"/>
              <a:gd name="connsiteX2-53" fmla="*/ 1708040 w 1708040"/>
              <a:gd name="connsiteY2-54" fmla="*/ 0 h 3353605"/>
              <a:gd name="connsiteX0-55" fmla="*/ 0 w 4144358"/>
              <a:gd name="connsiteY0-56" fmla="*/ 3401000 h 3401000"/>
              <a:gd name="connsiteX1-57" fmla="*/ 1066381 w 4144358"/>
              <a:gd name="connsiteY1-58" fmla="*/ 47395 h 3401000"/>
              <a:gd name="connsiteX2-59" fmla="*/ 4144358 w 4144358"/>
              <a:gd name="connsiteY2-60" fmla="*/ 0 h 3401000"/>
              <a:gd name="connsiteX0-61" fmla="*/ 0 w 4144358"/>
              <a:gd name="connsiteY0-62" fmla="*/ 3401000 h 3401000"/>
              <a:gd name="connsiteX1-63" fmla="*/ 3306222 w 4144358"/>
              <a:gd name="connsiteY1-64" fmla="*/ 47395 h 3401000"/>
              <a:gd name="connsiteX2-65" fmla="*/ 4144358 w 4144358"/>
              <a:gd name="connsiteY2-66" fmla="*/ 0 h 3401000"/>
              <a:gd name="connsiteX0-67" fmla="*/ 0 w 4144358"/>
              <a:gd name="connsiteY0-68" fmla="*/ 3448395 h 3448395"/>
              <a:gd name="connsiteX1-69" fmla="*/ 3306222 w 4144358"/>
              <a:gd name="connsiteY1-70" fmla="*/ 0 h 3448395"/>
              <a:gd name="connsiteX2-71" fmla="*/ 4144358 w 4144358"/>
              <a:gd name="connsiteY2-72" fmla="*/ 47395 h 3448395"/>
              <a:gd name="connsiteX0-73" fmla="*/ 0 w 4144358"/>
              <a:gd name="connsiteY0-74" fmla="*/ 3401000 h 3401000"/>
              <a:gd name="connsiteX1-75" fmla="*/ 2554695 w 4144358"/>
              <a:gd name="connsiteY1-76" fmla="*/ 35548 h 3401000"/>
              <a:gd name="connsiteX2-77" fmla="*/ 4144358 w 4144358"/>
              <a:gd name="connsiteY2-78" fmla="*/ 0 h 3401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144358" h="3401000">
                <a:moveTo>
                  <a:pt x="0" y="3401000"/>
                </a:moveTo>
                <a:lnTo>
                  <a:pt x="2554695" y="35548"/>
                </a:lnTo>
                <a:lnTo>
                  <a:pt x="4144358" y="0"/>
                </a:lnTo>
              </a:path>
            </a:pathLst>
          </a:custGeom>
          <a:noFill/>
          <a:ln w="15875">
            <a:gradFill>
              <a:gsLst>
                <a:gs pos="38000">
                  <a:srgbClr val="FEEFAC"/>
                </a:gs>
                <a:gs pos="100000">
                  <a:srgbClr val="8B1318">
                    <a:alpha val="0"/>
                  </a:srgbClr>
                </a:gs>
              </a:gsLst>
              <a:lin ang="5400000" scaled="1"/>
            </a:gradFill>
            <a:headEnd type="oval"/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9" name="图片 8" descr="卡通人物&#10;&#10;低可信度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17" y="3772831"/>
            <a:ext cx="1220652" cy="10863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79143" y="1526037"/>
            <a:ext cx="923371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真正做到“知党、信党、颂党、热爱党、跟党走，不断唱响“共产党好、社会主义好、改革开放好、伟大祖国好、各族人民好”的时代主旋律</a:t>
            </a:r>
          </a:p>
        </p:txBody>
      </p:sp>
      <p:sp>
        <p:nvSpPr>
          <p:cNvPr id="12" name="矩形 11"/>
          <p:cNvSpPr/>
          <p:nvPr/>
        </p:nvSpPr>
        <p:spPr>
          <a:xfrm>
            <a:off x="7612043" y="3168225"/>
            <a:ext cx="267309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坚定做中国特色社会主义事业接班人的理想。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03367" y="2737338"/>
            <a:ext cx="258051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事业接班人</a:t>
            </a:r>
          </a:p>
        </p:txBody>
      </p:sp>
      <p:sp>
        <p:nvSpPr>
          <p:cNvPr id="14" name="矩形 13"/>
          <p:cNvSpPr/>
          <p:nvPr/>
        </p:nvSpPr>
        <p:spPr>
          <a:xfrm>
            <a:off x="7238887" y="5501590"/>
            <a:ext cx="4190532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我们要爱岗敬业，干一行、钻一行，发挥自己的聪明才智，不断创新、创业，甘愿出大力、流大汗，百折不挠地为完成各自承担的工作任务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230212" y="5070703"/>
            <a:ext cx="193149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爱岗敬业</a:t>
            </a:r>
          </a:p>
        </p:txBody>
      </p:sp>
      <p:sp>
        <p:nvSpPr>
          <p:cNvPr id="16" name="矩形 15"/>
          <p:cNvSpPr/>
          <p:nvPr/>
        </p:nvSpPr>
        <p:spPr>
          <a:xfrm>
            <a:off x="1210114" y="4184668"/>
            <a:ext cx="3174858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我们革命军人要努力成为具有远大理想的一代、品德高尚的一代、勤奋学习的一代、艰苦创业的一代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04454" y="3753781"/>
            <a:ext cx="258051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r"/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革命军人要努力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2ppt.com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B232D"/>
      </a:accent1>
      <a:accent2>
        <a:srgbClr val="F6F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4qdw1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2087</Words>
  <Application>Microsoft Office PowerPoint</Application>
  <PresentationFormat>宽屏</PresentationFormat>
  <Paragraphs>236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华文行楷</vt:lpstr>
      <vt:lpstr>微软雅黑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2021-06-30T00:44:11Z</dcterms:created>
  <dcterms:modified xsi:type="dcterms:W3CDTF">2023-01-10T10:59:55Z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0E0E6CF3316040A2B7FB0C531A8B5762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