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7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9" r:id="rId3"/>
    <p:sldId id="395" r:id="rId4"/>
    <p:sldId id="376" r:id="rId5"/>
    <p:sldId id="396" r:id="rId6"/>
    <p:sldId id="397" r:id="rId7"/>
    <p:sldId id="398" r:id="rId8"/>
    <p:sldId id="383" r:id="rId9"/>
    <p:sldId id="387" r:id="rId10"/>
    <p:sldId id="384" r:id="rId11"/>
    <p:sldId id="382" r:id="rId12"/>
    <p:sldId id="380" r:id="rId13"/>
    <p:sldId id="374" r:id="rId14"/>
    <p:sldId id="385" r:id="rId15"/>
    <p:sldId id="393" r:id="rId16"/>
    <p:sldId id="394" r:id="rId17"/>
    <p:sldId id="381" r:id="rId18"/>
    <p:sldId id="392" r:id="rId19"/>
    <p:sldId id="391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BFE"/>
    <a:srgbClr val="FEFEFE"/>
    <a:srgbClr val="FAF6F4"/>
    <a:srgbClr val="F5ED37"/>
    <a:srgbClr val="D6AE81"/>
    <a:srgbClr val="43210F"/>
    <a:srgbClr val="FFFFFF"/>
    <a:srgbClr val="DBF9E6"/>
    <a:srgbClr val="189E48"/>
    <a:srgbClr val="DE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47" d="100"/>
          <a:sy n="47" d="100"/>
        </p:scale>
        <p:origin x="-402" y="-1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BC222-821E-4E63-8AA5-B71CF098159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8BFCF-3C62-4E26-BB6D-2CE3241276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5EFA1D46-FBC5-4B96-A9B6-1DBAB90B1676}" type="slidenum">
              <a:rPr lang="zh-CN" altLang="en-US" smtClean="0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80727DBE-3D52-4D30-89A2-1D7FE0F690E1}" type="slidenum">
              <a:rPr lang="zh-CN" altLang="en-US" smtClean="0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 t="38827"/>
          <a:stretch>
            <a:fillRect/>
          </a:stretch>
        </p:blipFill>
        <p:spPr>
          <a:xfrm>
            <a:off x="0" y="624776"/>
            <a:ext cx="12192000" cy="621523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47488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F2E821-025F-4B15-A27C-65B12F3A2C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474881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7488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490134" y="1930404"/>
            <a:ext cx="9211733" cy="254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69094" y="3620449"/>
            <a:ext cx="7653811" cy="4326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3210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69094" y="2429909"/>
            <a:ext cx="7653811" cy="1114095"/>
          </a:xfrm>
        </p:spPr>
        <p:txBody>
          <a:bodyPr anchor="b">
            <a:noAutofit/>
          </a:bodyPr>
          <a:lstStyle>
            <a:lvl1pPr algn="ctr">
              <a:lnSpc>
                <a:spcPct val="110000"/>
              </a:lnSpc>
              <a:defRPr sz="4800" b="1">
                <a:solidFill>
                  <a:srgbClr val="43210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1085849"/>
            <a:ext cx="2628900" cy="5091113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085849"/>
            <a:ext cx="7734300" cy="5091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垂直排列标题与&#10;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1085849"/>
            <a:ext cx="2628900" cy="5091113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085849"/>
            <a:ext cx="7734300" cy="5091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40806" y="2214033"/>
            <a:ext cx="6910388" cy="1297554"/>
          </a:xfrm>
        </p:spPr>
        <p:txBody>
          <a:bodyPr anchor="b" anchorCtr="0">
            <a:normAutofit/>
          </a:bodyPr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640806" y="3563333"/>
            <a:ext cx="6910388" cy="4524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F2E821-025F-4B15-A27C-65B12F3A2C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35074"/>
            <a:ext cx="5181600" cy="49371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35074"/>
            <a:ext cx="5181600" cy="49371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175"/>
            <a:ext cx="10515600" cy="9874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239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047874"/>
            <a:ext cx="5157787" cy="41052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239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047874"/>
            <a:ext cx="5183188" cy="41052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0540108" y="122158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0716"/>
            <a:ext cx="10515600" cy="9683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1177924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11779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2479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 cstate="screen"/>
          <a:srcRect t="38827"/>
          <a:stretch>
            <a:fillRect/>
          </a:stretch>
        </p:blipFill>
        <p:spPr>
          <a:xfrm>
            <a:off x="0" y="624776"/>
            <a:ext cx="12192000" cy="621523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86267" y="194470"/>
            <a:ext cx="11819467" cy="646906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202267"/>
            <a:ext cx="10998200" cy="483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FF2E821-025F-4B15-A27C-65B12F3A2C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51933" y="321733"/>
            <a:ext cx="10998200" cy="846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37.xml"/><Relationship Id="rId9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notesSlide" Target="../notesSlides/notesSlide15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notesSlide" Target="../notesSlides/notesSlide18.xml"/><Relationship Id="rId3" Type="http://schemas.openxmlformats.org/officeDocument/2006/relationships/tags" Target="../tags/tag79.xml"/><Relationship Id="rId21" Type="http://schemas.openxmlformats.org/officeDocument/2006/relationships/tags" Target="../tags/tag97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slide" Target="slide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2269094" y="3552717"/>
            <a:ext cx="7653811" cy="432612"/>
          </a:xfrm>
        </p:spPr>
        <p:txBody>
          <a:bodyPr/>
          <a:lstStyle/>
          <a:p>
            <a:r>
              <a:rPr lang="zh-CN" altLang="en-US" dirty="0"/>
              <a:t>适用于企业招商、保险、理财、融资等场合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69094" y="2294445"/>
            <a:ext cx="7653811" cy="1114095"/>
          </a:xfrm>
        </p:spPr>
        <p:txBody>
          <a:bodyPr/>
          <a:lstStyle/>
          <a:p>
            <a:r>
              <a:rPr lang="zh-CN" altLang="en-US" dirty="0"/>
              <a:t>金融理财投资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3" name="矩形 2"/>
          <p:cNvSpPr/>
          <p:nvPr/>
        </p:nvSpPr>
        <p:spPr>
          <a:xfrm>
            <a:off x="1625600" y="2082804"/>
            <a:ext cx="8906933" cy="221826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009650" y="1739023"/>
            <a:ext cx="3181350" cy="395692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800600" y="1739023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4940300" y="2743200"/>
            <a:ext cx="6273800" cy="29527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5" name="MH_Other_1"/>
          <p:cNvSpPr/>
          <p:nvPr>
            <p:custDataLst>
              <p:tags r:id="rId1"/>
            </p:custDataLst>
          </p:nvPr>
        </p:nvSpPr>
        <p:spPr>
          <a:xfrm>
            <a:off x="1371599" y="1919287"/>
            <a:ext cx="2193753" cy="1890713"/>
          </a:xfrm>
          <a:custGeom>
            <a:avLst/>
            <a:gdLst>
              <a:gd name="connsiteX0" fmla="*/ 684000 w 1585945"/>
              <a:gd name="connsiteY0" fmla="*/ 0 h 1368000"/>
              <a:gd name="connsiteX1" fmla="*/ 1354104 w 1585945"/>
              <a:gd name="connsiteY1" fmla="*/ 546150 h 1368000"/>
              <a:gd name="connsiteX2" fmla="*/ 1354466 w 1585945"/>
              <a:gd name="connsiteY2" fmla="*/ 549742 h 1368000"/>
              <a:gd name="connsiteX3" fmla="*/ 1585945 w 1585945"/>
              <a:gd name="connsiteY3" fmla="*/ 684001 h 1368000"/>
              <a:gd name="connsiteX4" fmla="*/ 1354466 w 1585945"/>
              <a:gd name="connsiteY4" fmla="*/ 818258 h 1368000"/>
              <a:gd name="connsiteX5" fmla="*/ 1354104 w 1585945"/>
              <a:gd name="connsiteY5" fmla="*/ 821850 h 1368000"/>
              <a:gd name="connsiteX6" fmla="*/ 684000 w 1585945"/>
              <a:gd name="connsiteY6" fmla="*/ 1368000 h 1368000"/>
              <a:gd name="connsiteX7" fmla="*/ 0 w 1585945"/>
              <a:gd name="connsiteY7" fmla="*/ 684000 h 1368000"/>
              <a:gd name="connsiteX8" fmla="*/ 684000 w 1585945"/>
              <a:gd name="connsiteY8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5945" h="1368000">
                <a:moveTo>
                  <a:pt x="684000" y="0"/>
                </a:moveTo>
                <a:cubicBezTo>
                  <a:pt x="1014543" y="0"/>
                  <a:pt x="1290323" y="234463"/>
                  <a:pt x="1354104" y="546150"/>
                </a:cubicBezTo>
                <a:lnTo>
                  <a:pt x="1354466" y="549742"/>
                </a:lnTo>
                <a:lnTo>
                  <a:pt x="1585945" y="684001"/>
                </a:lnTo>
                <a:lnTo>
                  <a:pt x="1354466" y="818258"/>
                </a:lnTo>
                <a:lnTo>
                  <a:pt x="1354104" y="821850"/>
                </a:lnTo>
                <a:cubicBezTo>
                  <a:pt x="1290323" y="1133537"/>
                  <a:pt x="1014543" y="1368000"/>
                  <a:pt x="684000" y="1368000"/>
                </a:cubicBezTo>
                <a:cubicBezTo>
                  <a:pt x="306237" y="1368000"/>
                  <a:pt x="0" y="1061763"/>
                  <a:pt x="0" y="684000"/>
                </a:cubicBezTo>
                <a:cubicBezTo>
                  <a:pt x="0" y="306237"/>
                  <a:pt x="306237" y="0"/>
                  <a:pt x="684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6" name="MH_SubTitle_1"/>
          <p:cNvSpPr/>
          <p:nvPr>
            <p:custDataLst>
              <p:tags r:id="rId2"/>
            </p:custDataLst>
          </p:nvPr>
        </p:nvSpPr>
        <p:spPr>
          <a:xfrm>
            <a:off x="1571431" y="2116924"/>
            <a:ext cx="1493245" cy="1495441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</a:rPr>
              <a:t>标题</a:t>
            </a:r>
          </a:p>
        </p:txBody>
      </p:sp>
      <p:sp>
        <p:nvSpPr>
          <p:cNvPr id="7" name="MH_Other_2"/>
          <p:cNvSpPr/>
          <p:nvPr>
            <p:custDataLst>
              <p:tags r:id="rId3"/>
            </p:custDataLst>
          </p:nvPr>
        </p:nvSpPr>
        <p:spPr>
          <a:xfrm>
            <a:off x="3791534" y="1919287"/>
            <a:ext cx="2202536" cy="1890713"/>
          </a:xfrm>
          <a:custGeom>
            <a:avLst/>
            <a:gdLst>
              <a:gd name="connsiteX0" fmla="*/ 684000 w 1593175"/>
              <a:gd name="connsiteY0" fmla="*/ 0 h 1368000"/>
              <a:gd name="connsiteX1" fmla="*/ 1354104 w 1593175"/>
              <a:gd name="connsiteY1" fmla="*/ 546150 h 1368000"/>
              <a:gd name="connsiteX2" fmla="*/ 1358043 w 1593175"/>
              <a:gd name="connsiteY2" fmla="*/ 585224 h 1368000"/>
              <a:gd name="connsiteX3" fmla="*/ 1358043 w 1593175"/>
              <a:gd name="connsiteY3" fmla="*/ 547625 h 1368000"/>
              <a:gd name="connsiteX4" fmla="*/ 1593175 w 1593175"/>
              <a:gd name="connsiteY4" fmla="*/ 684002 h 1368000"/>
              <a:gd name="connsiteX5" fmla="*/ 1358043 w 1593175"/>
              <a:gd name="connsiteY5" fmla="*/ 820378 h 1368000"/>
              <a:gd name="connsiteX6" fmla="*/ 1358043 w 1593175"/>
              <a:gd name="connsiteY6" fmla="*/ 782777 h 1368000"/>
              <a:gd name="connsiteX7" fmla="*/ 1354104 w 1593175"/>
              <a:gd name="connsiteY7" fmla="*/ 821850 h 1368000"/>
              <a:gd name="connsiteX8" fmla="*/ 684000 w 1593175"/>
              <a:gd name="connsiteY8" fmla="*/ 1368000 h 1368000"/>
              <a:gd name="connsiteX9" fmla="*/ 0 w 1593175"/>
              <a:gd name="connsiteY9" fmla="*/ 684000 h 1368000"/>
              <a:gd name="connsiteX10" fmla="*/ 684000 w 1593175"/>
              <a:gd name="connsiteY10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3175" h="1368000">
                <a:moveTo>
                  <a:pt x="684000" y="0"/>
                </a:moveTo>
                <a:cubicBezTo>
                  <a:pt x="1014543" y="0"/>
                  <a:pt x="1290323" y="234463"/>
                  <a:pt x="1354104" y="546150"/>
                </a:cubicBezTo>
                <a:lnTo>
                  <a:pt x="1358043" y="585224"/>
                </a:lnTo>
                <a:lnTo>
                  <a:pt x="1358043" y="547625"/>
                </a:lnTo>
                <a:lnTo>
                  <a:pt x="1593175" y="684002"/>
                </a:lnTo>
                <a:lnTo>
                  <a:pt x="1358043" y="820378"/>
                </a:lnTo>
                <a:lnTo>
                  <a:pt x="1358043" y="782777"/>
                </a:lnTo>
                <a:lnTo>
                  <a:pt x="1354104" y="821850"/>
                </a:lnTo>
                <a:cubicBezTo>
                  <a:pt x="1290323" y="1133537"/>
                  <a:pt x="1014543" y="1368000"/>
                  <a:pt x="684000" y="1368000"/>
                </a:cubicBezTo>
                <a:cubicBezTo>
                  <a:pt x="306237" y="1368000"/>
                  <a:pt x="0" y="1061763"/>
                  <a:pt x="0" y="684000"/>
                </a:cubicBezTo>
                <a:cubicBezTo>
                  <a:pt x="0" y="306237"/>
                  <a:pt x="306237" y="0"/>
                  <a:pt x="684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8" name="MH_SubTitle_2"/>
          <p:cNvSpPr/>
          <p:nvPr>
            <p:custDataLst>
              <p:tags r:id="rId4"/>
            </p:custDataLst>
          </p:nvPr>
        </p:nvSpPr>
        <p:spPr>
          <a:xfrm>
            <a:off x="3989169" y="2116924"/>
            <a:ext cx="1495441" cy="1495441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</a:rPr>
              <a:t>标题</a:t>
            </a:r>
          </a:p>
        </p:txBody>
      </p:sp>
      <p:sp>
        <p:nvSpPr>
          <p:cNvPr id="9" name="MH_Other_3"/>
          <p:cNvSpPr/>
          <p:nvPr>
            <p:custDataLst>
              <p:tags r:id="rId5"/>
            </p:custDataLst>
          </p:nvPr>
        </p:nvSpPr>
        <p:spPr>
          <a:xfrm>
            <a:off x="6209275" y="1919287"/>
            <a:ext cx="2189360" cy="1890713"/>
          </a:xfrm>
          <a:custGeom>
            <a:avLst/>
            <a:gdLst>
              <a:gd name="connsiteX0" fmla="*/ 684000 w 1582987"/>
              <a:gd name="connsiteY0" fmla="*/ 0 h 1368000"/>
              <a:gd name="connsiteX1" fmla="*/ 1354104 w 1582987"/>
              <a:gd name="connsiteY1" fmla="*/ 546150 h 1368000"/>
              <a:gd name="connsiteX2" fmla="*/ 1354650 w 1582987"/>
              <a:gd name="connsiteY2" fmla="*/ 551567 h 1368000"/>
              <a:gd name="connsiteX3" fmla="*/ 1582987 w 1582987"/>
              <a:gd name="connsiteY3" fmla="*/ 684003 h 1368000"/>
              <a:gd name="connsiteX4" fmla="*/ 1354649 w 1582987"/>
              <a:gd name="connsiteY4" fmla="*/ 816438 h 1368000"/>
              <a:gd name="connsiteX5" fmla="*/ 1354104 w 1582987"/>
              <a:gd name="connsiteY5" fmla="*/ 821850 h 1368000"/>
              <a:gd name="connsiteX6" fmla="*/ 684000 w 1582987"/>
              <a:gd name="connsiteY6" fmla="*/ 1368000 h 1368000"/>
              <a:gd name="connsiteX7" fmla="*/ 0 w 1582987"/>
              <a:gd name="connsiteY7" fmla="*/ 684000 h 1368000"/>
              <a:gd name="connsiteX8" fmla="*/ 684000 w 1582987"/>
              <a:gd name="connsiteY8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2987" h="1368000">
                <a:moveTo>
                  <a:pt x="684000" y="0"/>
                </a:moveTo>
                <a:cubicBezTo>
                  <a:pt x="1014543" y="0"/>
                  <a:pt x="1290323" y="234463"/>
                  <a:pt x="1354104" y="546150"/>
                </a:cubicBezTo>
                <a:lnTo>
                  <a:pt x="1354650" y="551567"/>
                </a:lnTo>
                <a:lnTo>
                  <a:pt x="1582987" y="684003"/>
                </a:lnTo>
                <a:lnTo>
                  <a:pt x="1354649" y="816438"/>
                </a:lnTo>
                <a:lnTo>
                  <a:pt x="1354104" y="821850"/>
                </a:lnTo>
                <a:cubicBezTo>
                  <a:pt x="1290323" y="1133537"/>
                  <a:pt x="1014543" y="1368000"/>
                  <a:pt x="684000" y="1368000"/>
                </a:cubicBezTo>
                <a:cubicBezTo>
                  <a:pt x="306237" y="1368000"/>
                  <a:pt x="0" y="1061763"/>
                  <a:pt x="0" y="684000"/>
                </a:cubicBezTo>
                <a:cubicBezTo>
                  <a:pt x="0" y="306237"/>
                  <a:pt x="306237" y="0"/>
                  <a:pt x="684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" name="MH_SubTitle_3"/>
          <p:cNvSpPr/>
          <p:nvPr>
            <p:custDataLst>
              <p:tags r:id="rId6"/>
            </p:custDataLst>
          </p:nvPr>
        </p:nvSpPr>
        <p:spPr>
          <a:xfrm>
            <a:off x="6406910" y="2116924"/>
            <a:ext cx="1495440" cy="1495441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</a:rPr>
              <a:t>标题</a:t>
            </a:r>
          </a:p>
        </p:txBody>
      </p:sp>
      <p:sp>
        <p:nvSpPr>
          <p:cNvPr id="11" name="MH_Other_4"/>
          <p:cNvSpPr/>
          <p:nvPr>
            <p:custDataLst>
              <p:tags r:id="rId7"/>
            </p:custDataLst>
          </p:nvPr>
        </p:nvSpPr>
        <p:spPr>
          <a:xfrm>
            <a:off x="8627012" y="1919287"/>
            <a:ext cx="1892908" cy="18907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MH_SubTitle_4"/>
          <p:cNvSpPr/>
          <p:nvPr>
            <p:custDataLst>
              <p:tags r:id="rId8"/>
            </p:custDataLst>
          </p:nvPr>
        </p:nvSpPr>
        <p:spPr>
          <a:xfrm>
            <a:off x="8824647" y="2116924"/>
            <a:ext cx="1495441" cy="1495441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FFFF"/>
                </a:solidFill>
              </a:rPr>
              <a:t>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08402" y="4102887"/>
            <a:ext cx="201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点击此处输入您的内容，建议微软雅黑。</a:t>
            </a:r>
            <a:endParaRPr lang="zh-CN" altLang="en-US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3727238" y="4102887"/>
            <a:ext cx="201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点击此处输入您的内容，建议微软雅黑。</a:t>
            </a:r>
            <a:endParaRPr lang="zh-CN" altLang="en-US" sz="2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6146074" y="4102887"/>
            <a:ext cx="201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点击此处输入您的内容，建议微软雅黑。</a:t>
            </a:r>
            <a:endParaRPr lang="zh-CN" altLang="en-US" sz="2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8564910" y="4102887"/>
            <a:ext cx="201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点击此处输入您的内容，建议微软雅黑。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MH_Other_1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rot="16200000" flipH="1">
            <a:off x="4508235" y="4667902"/>
            <a:ext cx="452399" cy="349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MH_Other_2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rot="16200000" flipH="1">
            <a:off x="7346650" y="4667902"/>
            <a:ext cx="452399" cy="349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MH_Other_3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5400000" flipH="1" flipV="1">
            <a:off x="8773719" y="2751753"/>
            <a:ext cx="452400" cy="349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MH_Other_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45797" y="2993673"/>
            <a:ext cx="1425321" cy="142532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4800" dirty="0">
                <a:solidFill>
                  <a:srgbClr val="FFFFFF"/>
                </a:solidFill>
                <a:ea typeface="BatangChe" panose="02030609000101010101" pitchFamily="49" charset="-127"/>
              </a:rPr>
              <a:t>1</a:t>
            </a:r>
            <a:endParaRPr lang="zh-CN" altLang="zh-CN" sz="4800" dirty="0">
              <a:solidFill>
                <a:srgbClr val="FFFFFF"/>
              </a:solidFill>
              <a:ea typeface="BatangChe" panose="02030609000101010101" pitchFamily="49" charset="-127"/>
            </a:endParaRPr>
          </a:p>
        </p:txBody>
      </p:sp>
      <p:sp>
        <p:nvSpPr>
          <p:cNvPr id="23" name="MH_Other_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98629" y="2993673"/>
            <a:ext cx="1290825" cy="1425322"/>
          </a:xfrm>
          <a:custGeom>
            <a:avLst/>
            <a:gdLst>
              <a:gd name="connsiteX0" fmla="*/ 526360 w 1174060"/>
              <a:gd name="connsiteY0" fmla="*/ 0 h 1295400"/>
              <a:gd name="connsiteX1" fmla="*/ 1174060 w 1174060"/>
              <a:gd name="connsiteY1" fmla="*/ 647700 h 1295400"/>
              <a:gd name="connsiteX2" fmla="*/ 526360 w 1174060"/>
              <a:gd name="connsiteY2" fmla="*/ 1295400 h 1295400"/>
              <a:gd name="connsiteX3" fmla="*/ 68367 w 1174060"/>
              <a:gd name="connsiteY3" fmla="*/ 1105693 h 1295400"/>
              <a:gd name="connsiteX4" fmla="*/ 0 w 1174060"/>
              <a:gd name="connsiteY4" fmla="*/ 1022831 h 1295400"/>
              <a:gd name="connsiteX5" fmla="*/ 10722 w 1174060"/>
              <a:gd name="connsiteY5" fmla="*/ 1009836 h 1295400"/>
              <a:gd name="connsiteX6" fmla="*/ 121339 w 1174060"/>
              <a:gd name="connsiteY6" fmla="*/ 647700 h 1295400"/>
              <a:gd name="connsiteX7" fmla="*/ 10722 w 1174060"/>
              <a:gd name="connsiteY7" fmla="*/ 285565 h 1295400"/>
              <a:gd name="connsiteX8" fmla="*/ 0 w 1174060"/>
              <a:gd name="connsiteY8" fmla="*/ 272569 h 1295400"/>
              <a:gd name="connsiteX9" fmla="*/ 68367 w 1174060"/>
              <a:gd name="connsiteY9" fmla="*/ 189707 h 1295400"/>
              <a:gd name="connsiteX10" fmla="*/ 526360 w 1174060"/>
              <a:gd name="connsiteY10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4060" h="1295400">
                <a:moveTo>
                  <a:pt x="526360" y="0"/>
                </a:moveTo>
                <a:cubicBezTo>
                  <a:pt x="884075" y="0"/>
                  <a:pt x="1174060" y="289985"/>
                  <a:pt x="1174060" y="647700"/>
                </a:cubicBezTo>
                <a:cubicBezTo>
                  <a:pt x="1174060" y="1005415"/>
                  <a:pt x="884075" y="1295400"/>
                  <a:pt x="526360" y="1295400"/>
                </a:cubicBezTo>
                <a:cubicBezTo>
                  <a:pt x="347503" y="1295400"/>
                  <a:pt x="185578" y="1222904"/>
                  <a:pt x="68367" y="1105693"/>
                </a:cubicBezTo>
                <a:lnTo>
                  <a:pt x="0" y="1022831"/>
                </a:lnTo>
                <a:lnTo>
                  <a:pt x="10722" y="1009836"/>
                </a:lnTo>
                <a:cubicBezTo>
                  <a:pt x="80560" y="906462"/>
                  <a:pt x="121339" y="781843"/>
                  <a:pt x="121339" y="647700"/>
                </a:cubicBezTo>
                <a:cubicBezTo>
                  <a:pt x="121339" y="513557"/>
                  <a:pt x="80560" y="388939"/>
                  <a:pt x="10722" y="285565"/>
                </a:cubicBezTo>
                <a:lnTo>
                  <a:pt x="0" y="272569"/>
                </a:lnTo>
                <a:lnTo>
                  <a:pt x="68367" y="189707"/>
                </a:lnTo>
                <a:cubicBezTo>
                  <a:pt x="185578" y="72497"/>
                  <a:pt x="347503" y="0"/>
                  <a:pt x="526360" y="0"/>
                </a:cubicBezTo>
                <a:close/>
              </a:path>
            </a:pathLst>
          </a:custGeom>
          <a:solidFill>
            <a:srgbClr val="F2F2F2"/>
          </a:solidFill>
          <a:ln w="9525">
            <a:noFill/>
            <a:rou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4800" dirty="0">
                <a:solidFill>
                  <a:schemeClr val="accent1"/>
                </a:solidFill>
                <a:ea typeface="BatangChe" panose="02030609000101010101" pitchFamily="49" charset="-127"/>
              </a:rPr>
              <a:t>2</a:t>
            </a:r>
            <a:endParaRPr lang="zh-CN" altLang="zh-CN" sz="4800" dirty="0">
              <a:solidFill>
                <a:schemeClr val="accent1"/>
              </a:solidFill>
              <a:ea typeface="BatangChe" panose="02030609000101010101" pitchFamily="49" charset="-127"/>
            </a:endParaRPr>
          </a:p>
        </p:txBody>
      </p:sp>
      <p:sp>
        <p:nvSpPr>
          <p:cNvPr id="35" name="MH_Other_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16963" y="2993673"/>
            <a:ext cx="1292571" cy="1425322"/>
          </a:xfrm>
          <a:custGeom>
            <a:avLst/>
            <a:gdLst>
              <a:gd name="connsiteX0" fmla="*/ 526360 w 1174060"/>
              <a:gd name="connsiteY0" fmla="*/ 0 h 1295400"/>
              <a:gd name="connsiteX1" fmla="*/ 1174060 w 1174060"/>
              <a:gd name="connsiteY1" fmla="*/ 647700 h 1295400"/>
              <a:gd name="connsiteX2" fmla="*/ 526360 w 1174060"/>
              <a:gd name="connsiteY2" fmla="*/ 1295400 h 1295400"/>
              <a:gd name="connsiteX3" fmla="*/ 68367 w 1174060"/>
              <a:gd name="connsiteY3" fmla="*/ 1105693 h 1295400"/>
              <a:gd name="connsiteX4" fmla="*/ 0 w 1174060"/>
              <a:gd name="connsiteY4" fmla="*/ 1022831 h 1295400"/>
              <a:gd name="connsiteX5" fmla="*/ 10722 w 1174060"/>
              <a:gd name="connsiteY5" fmla="*/ 1009836 h 1295400"/>
              <a:gd name="connsiteX6" fmla="*/ 121339 w 1174060"/>
              <a:gd name="connsiteY6" fmla="*/ 647700 h 1295400"/>
              <a:gd name="connsiteX7" fmla="*/ 10722 w 1174060"/>
              <a:gd name="connsiteY7" fmla="*/ 285565 h 1295400"/>
              <a:gd name="connsiteX8" fmla="*/ 0 w 1174060"/>
              <a:gd name="connsiteY8" fmla="*/ 272569 h 1295400"/>
              <a:gd name="connsiteX9" fmla="*/ 68367 w 1174060"/>
              <a:gd name="connsiteY9" fmla="*/ 189707 h 1295400"/>
              <a:gd name="connsiteX10" fmla="*/ 526360 w 1174060"/>
              <a:gd name="connsiteY10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4060" h="1295400">
                <a:moveTo>
                  <a:pt x="526360" y="0"/>
                </a:moveTo>
                <a:cubicBezTo>
                  <a:pt x="884075" y="0"/>
                  <a:pt x="1174060" y="289985"/>
                  <a:pt x="1174060" y="647700"/>
                </a:cubicBezTo>
                <a:cubicBezTo>
                  <a:pt x="1174060" y="1005415"/>
                  <a:pt x="884075" y="1295400"/>
                  <a:pt x="526360" y="1295400"/>
                </a:cubicBezTo>
                <a:cubicBezTo>
                  <a:pt x="347503" y="1295400"/>
                  <a:pt x="185578" y="1222904"/>
                  <a:pt x="68367" y="1105693"/>
                </a:cubicBezTo>
                <a:lnTo>
                  <a:pt x="0" y="1022831"/>
                </a:lnTo>
                <a:lnTo>
                  <a:pt x="10722" y="1009836"/>
                </a:lnTo>
                <a:cubicBezTo>
                  <a:pt x="80560" y="906462"/>
                  <a:pt x="121339" y="781843"/>
                  <a:pt x="121339" y="647700"/>
                </a:cubicBezTo>
                <a:cubicBezTo>
                  <a:pt x="121339" y="513557"/>
                  <a:pt x="80560" y="388939"/>
                  <a:pt x="10722" y="285565"/>
                </a:cubicBezTo>
                <a:lnTo>
                  <a:pt x="0" y="272569"/>
                </a:lnTo>
                <a:lnTo>
                  <a:pt x="68367" y="189707"/>
                </a:lnTo>
                <a:cubicBezTo>
                  <a:pt x="185578" y="72497"/>
                  <a:pt x="347503" y="0"/>
                  <a:pt x="52636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4800" dirty="0">
                <a:solidFill>
                  <a:srgbClr val="FAFAFA"/>
                </a:solidFill>
                <a:ea typeface="BatangChe" panose="02030609000101010101" pitchFamily="49" charset="-127"/>
              </a:rPr>
              <a:t>3</a:t>
            </a:r>
            <a:endParaRPr lang="zh-CN" altLang="zh-CN" sz="4800" dirty="0">
              <a:solidFill>
                <a:srgbClr val="FAFAFA"/>
              </a:solidFill>
              <a:ea typeface="BatangChe" panose="02030609000101010101" pitchFamily="49" charset="-127"/>
            </a:endParaRPr>
          </a:p>
        </p:txBody>
      </p:sp>
      <p:sp>
        <p:nvSpPr>
          <p:cNvPr id="36" name="MH_Other_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35297" y="2993673"/>
            <a:ext cx="1292571" cy="1425322"/>
          </a:xfrm>
          <a:custGeom>
            <a:avLst/>
            <a:gdLst>
              <a:gd name="connsiteX0" fmla="*/ 526360 w 1174060"/>
              <a:gd name="connsiteY0" fmla="*/ 0 h 1295400"/>
              <a:gd name="connsiteX1" fmla="*/ 1174060 w 1174060"/>
              <a:gd name="connsiteY1" fmla="*/ 647700 h 1295400"/>
              <a:gd name="connsiteX2" fmla="*/ 526360 w 1174060"/>
              <a:gd name="connsiteY2" fmla="*/ 1295400 h 1295400"/>
              <a:gd name="connsiteX3" fmla="*/ 68367 w 1174060"/>
              <a:gd name="connsiteY3" fmla="*/ 1105693 h 1295400"/>
              <a:gd name="connsiteX4" fmla="*/ 0 w 1174060"/>
              <a:gd name="connsiteY4" fmla="*/ 1022831 h 1295400"/>
              <a:gd name="connsiteX5" fmla="*/ 10722 w 1174060"/>
              <a:gd name="connsiteY5" fmla="*/ 1009836 h 1295400"/>
              <a:gd name="connsiteX6" fmla="*/ 121339 w 1174060"/>
              <a:gd name="connsiteY6" fmla="*/ 647700 h 1295400"/>
              <a:gd name="connsiteX7" fmla="*/ 10722 w 1174060"/>
              <a:gd name="connsiteY7" fmla="*/ 285565 h 1295400"/>
              <a:gd name="connsiteX8" fmla="*/ 0 w 1174060"/>
              <a:gd name="connsiteY8" fmla="*/ 272569 h 1295400"/>
              <a:gd name="connsiteX9" fmla="*/ 68367 w 1174060"/>
              <a:gd name="connsiteY9" fmla="*/ 189707 h 1295400"/>
              <a:gd name="connsiteX10" fmla="*/ 526360 w 1174060"/>
              <a:gd name="connsiteY10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4060" h="1295400">
                <a:moveTo>
                  <a:pt x="526360" y="0"/>
                </a:moveTo>
                <a:cubicBezTo>
                  <a:pt x="884075" y="0"/>
                  <a:pt x="1174060" y="289985"/>
                  <a:pt x="1174060" y="647700"/>
                </a:cubicBezTo>
                <a:cubicBezTo>
                  <a:pt x="1174060" y="1005415"/>
                  <a:pt x="884075" y="1295400"/>
                  <a:pt x="526360" y="1295400"/>
                </a:cubicBezTo>
                <a:cubicBezTo>
                  <a:pt x="347503" y="1295400"/>
                  <a:pt x="185578" y="1222904"/>
                  <a:pt x="68367" y="1105693"/>
                </a:cubicBezTo>
                <a:lnTo>
                  <a:pt x="0" y="1022831"/>
                </a:lnTo>
                <a:lnTo>
                  <a:pt x="10722" y="1009836"/>
                </a:lnTo>
                <a:cubicBezTo>
                  <a:pt x="80560" y="906462"/>
                  <a:pt x="121339" y="781843"/>
                  <a:pt x="121339" y="647700"/>
                </a:cubicBezTo>
                <a:cubicBezTo>
                  <a:pt x="121339" y="513557"/>
                  <a:pt x="80560" y="388939"/>
                  <a:pt x="10722" y="285565"/>
                </a:cubicBezTo>
                <a:lnTo>
                  <a:pt x="0" y="272569"/>
                </a:lnTo>
                <a:lnTo>
                  <a:pt x="68367" y="189707"/>
                </a:lnTo>
                <a:cubicBezTo>
                  <a:pt x="185578" y="72497"/>
                  <a:pt x="347503" y="0"/>
                  <a:pt x="526360" y="0"/>
                </a:cubicBezTo>
                <a:close/>
              </a:path>
            </a:pathLst>
          </a:custGeom>
          <a:solidFill>
            <a:srgbClr val="F2F2F2"/>
          </a:solidFill>
          <a:ln w="9525">
            <a:noFill/>
            <a:rou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4800" dirty="0">
                <a:solidFill>
                  <a:schemeClr val="accent1"/>
                </a:solidFill>
                <a:ea typeface="BatangChe" panose="02030609000101010101" pitchFamily="49" charset="-127"/>
              </a:rPr>
              <a:t>4</a:t>
            </a:r>
            <a:endParaRPr lang="zh-CN" altLang="zh-CN" sz="4800" dirty="0">
              <a:solidFill>
                <a:schemeClr val="accent1"/>
              </a:solidFill>
              <a:ea typeface="BatangChe" panose="02030609000101010101" pitchFamily="49" charset="-127"/>
            </a:endParaRPr>
          </a:p>
        </p:txBody>
      </p:sp>
      <p:sp>
        <p:nvSpPr>
          <p:cNvPr id="37" name="MH_Other_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55379" y="2993673"/>
            <a:ext cx="1290824" cy="1425322"/>
          </a:xfrm>
          <a:custGeom>
            <a:avLst/>
            <a:gdLst>
              <a:gd name="connsiteX0" fmla="*/ 526360 w 1174060"/>
              <a:gd name="connsiteY0" fmla="*/ 0 h 1295400"/>
              <a:gd name="connsiteX1" fmla="*/ 1174060 w 1174060"/>
              <a:gd name="connsiteY1" fmla="*/ 647700 h 1295400"/>
              <a:gd name="connsiteX2" fmla="*/ 526360 w 1174060"/>
              <a:gd name="connsiteY2" fmla="*/ 1295400 h 1295400"/>
              <a:gd name="connsiteX3" fmla="*/ 68367 w 1174060"/>
              <a:gd name="connsiteY3" fmla="*/ 1105693 h 1295400"/>
              <a:gd name="connsiteX4" fmla="*/ 0 w 1174060"/>
              <a:gd name="connsiteY4" fmla="*/ 1022831 h 1295400"/>
              <a:gd name="connsiteX5" fmla="*/ 10722 w 1174060"/>
              <a:gd name="connsiteY5" fmla="*/ 1009836 h 1295400"/>
              <a:gd name="connsiteX6" fmla="*/ 121339 w 1174060"/>
              <a:gd name="connsiteY6" fmla="*/ 647700 h 1295400"/>
              <a:gd name="connsiteX7" fmla="*/ 10722 w 1174060"/>
              <a:gd name="connsiteY7" fmla="*/ 285565 h 1295400"/>
              <a:gd name="connsiteX8" fmla="*/ 0 w 1174060"/>
              <a:gd name="connsiteY8" fmla="*/ 272569 h 1295400"/>
              <a:gd name="connsiteX9" fmla="*/ 68367 w 1174060"/>
              <a:gd name="connsiteY9" fmla="*/ 189707 h 1295400"/>
              <a:gd name="connsiteX10" fmla="*/ 526360 w 1174060"/>
              <a:gd name="connsiteY10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4060" h="1295400">
                <a:moveTo>
                  <a:pt x="526360" y="0"/>
                </a:moveTo>
                <a:cubicBezTo>
                  <a:pt x="884075" y="0"/>
                  <a:pt x="1174060" y="289985"/>
                  <a:pt x="1174060" y="647700"/>
                </a:cubicBezTo>
                <a:cubicBezTo>
                  <a:pt x="1174060" y="1005415"/>
                  <a:pt x="884075" y="1295400"/>
                  <a:pt x="526360" y="1295400"/>
                </a:cubicBezTo>
                <a:cubicBezTo>
                  <a:pt x="347503" y="1295400"/>
                  <a:pt x="185578" y="1222904"/>
                  <a:pt x="68367" y="1105693"/>
                </a:cubicBezTo>
                <a:lnTo>
                  <a:pt x="0" y="1022831"/>
                </a:lnTo>
                <a:lnTo>
                  <a:pt x="10722" y="1009836"/>
                </a:lnTo>
                <a:cubicBezTo>
                  <a:pt x="80560" y="906462"/>
                  <a:pt x="121339" y="781843"/>
                  <a:pt x="121339" y="647700"/>
                </a:cubicBezTo>
                <a:cubicBezTo>
                  <a:pt x="121339" y="513557"/>
                  <a:pt x="80560" y="388939"/>
                  <a:pt x="10722" y="285565"/>
                </a:cubicBezTo>
                <a:lnTo>
                  <a:pt x="0" y="272569"/>
                </a:lnTo>
                <a:lnTo>
                  <a:pt x="68367" y="189707"/>
                </a:lnTo>
                <a:cubicBezTo>
                  <a:pt x="185578" y="72497"/>
                  <a:pt x="347503" y="0"/>
                  <a:pt x="52636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4800" dirty="0">
                <a:solidFill>
                  <a:srgbClr val="FAFAFA"/>
                </a:solidFill>
                <a:ea typeface="BatangChe" panose="02030609000101010101" pitchFamily="49" charset="-127"/>
              </a:rPr>
              <a:t>5</a:t>
            </a:r>
            <a:endParaRPr lang="zh-CN" altLang="zh-CN" sz="4800" dirty="0">
              <a:solidFill>
                <a:srgbClr val="FAFAFA"/>
              </a:solidFill>
              <a:ea typeface="BatangChe" panose="02030609000101010101" pitchFamily="49" charset="-127"/>
            </a:endParaRPr>
          </a:p>
        </p:txBody>
      </p:sp>
      <p:cxnSp>
        <p:nvCxnSpPr>
          <p:cNvPr id="3085" name="MH_Other_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rot="5400000" flipH="1" flipV="1">
            <a:off x="5933556" y="2751753"/>
            <a:ext cx="452400" cy="349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7" name="MH_Other_10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3032258" y="2751753"/>
            <a:ext cx="452400" cy="349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9" name="MH_PageTitle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19" name="MH_SubTitle_1"/>
          <p:cNvSpPr/>
          <p:nvPr>
            <p:custDataLst>
              <p:tags r:id="rId13"/>
            </p:custDataLst>
          </p:nvPr>
        </p:nvSpPr>
        <p:spPr>
          <a:xfrm flipH="1">
            <a:off x="1985727" y="1393037"/>
            <a:ext cx="2541967" cy="107711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alpha val="69000"/>
                  </a:schemeClr>
                </a:solidFill>
              </a:rPr>
              <a:t>此处输入您的内容</a:t>
            </a:r>
            <a:endParaRPr lang="en-US" altLang="zh-CN" dirty="0">
              <a:solidFill>
                <a:schemeClr val="tx1">
                  <a:alpha val="69000"/>
                </a:schemeClr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alpha val="69000"/>
                  </a:schemeClr>
                </a:solidFill>
              </a:rPr>
              <a:t>此处输入您的内容</a:t>
            </a:r>
          </a:p>
        </p:txBody>
      </p:sp>
      <p:sp>
        <p:nvSpPr>
          <p:cNvPr id="20" name="MH_SubTitle_1"/>
          <p:cNvSpPr/>
          <p:nvPr>
            <p:custDataLst>
              <p:tags r:id="rId14"/>
            </p:custDataLst>
          </p:nvPr>
        </p:nvSpPr>
        <p:spPr>
          <a:xfrm flipH="1">
            <a:off x="4887025" y="1393037"/>
            <a:ext cx="2541967" cy="107711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alpha val="69000"/>
                  </a:schemeClr>
                </a:solidFill>
              </a:rPr>
              <a:t>此处输入您的内容</a:t>
            </a:r>
            <a:endParaRPr lang="en-US" altLang="zh-CN" dirty="0">
              <a:solidFill>
                <a:schemeClr val="tx1">
                  <a:alpha val="69000"/>
                </a:schemeClr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alpha val="69000"/>
                  </a:schemeClr>
                </a:solidFill>
              </a:rPr>
              <a:t>此处输入您的内容</a:t>
            </a:r>
          </a:p>
        </p:txBody>
      </p:sp>
      <p:sp>
        <p:nvSpPr>
          <p:cNvPr id="21" name="MH_SubTitle_1"/>
          <p:cNvSpPr/>
          <p:nvPr>
            <p:custDataLst>
              <p:tags r:id="rId15"/>
            </p:custDataLst>
          </p:nvPr>
        </p:nvSpPr>
        <p:spPr>
          <a:xfrm flipH="1">
            <a:off x="7731173" y="1393037"/>
            <a:ext cx="2541967" cy="107711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alpha val="69000"/>
                  </a:schemeClr>
                </a:solidFill>
              </a:rPr>
              <a:t>此处输入您的内容</a:t>
            </a:r>
            <a:endParaRPr lang="en-US" altLang="zh-CN" dirty="0">
              <a:solidFill>
                <a:schemeClr val="tx1">
                  <a:alpha val="69000"/>
                </a:schemeClr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alpha val="69000"/>
                  </a:schemeClr>
                </a:solidFill>
              </a:rPr>
              <a:t>此处输入您的内容</a:t>
            </a:r>
          </a:p>
        </p:txBody>
      </p:sp>
      <p:sp>
        <p:nvSpPr>
          <p:cNvPr id="22" name="MH_SubTitle_1"/>
          <p:cNvSpPr/>
          <p:nvPr>
            <p:custDataLst>
              <p:tags r:id="rId16"/>
            </p:custDataLst>
          </p:nvPr>
        </p:nvSpPr>
        <p:spPr>
          <a:xfrm flipH="1">
            <a:off x="3473057" y="5034601"/>
            <a:ext cx="2541967" cy="10771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alpha val="69000"/>
                  </a:schemeClr>
                </a:solidFill>
              </a:rPr>
              <a:t>此处输入您的内容</a:t>
            </a:r>
            <a:endParaRPr lang="en-US" altLang="zh-CN" dirty="0">
              <a:solidFill>
                <a:schemeClr val="tx1">
                  <a:alpha val="69000"/>
                </a:schemeClr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alpha val="69000"/>
                  </a:schemeClr>
                </a:solidFill>
              </a:rPr>
              <a:t>此处输入您的内容</a:t>
            </a:r>
          </a:p>
        </p:txBody>
      </p:sp>
      <p:sp>
        <p:nvSpPr>
          <p:cNvPr id="24" name="MH_SubTitle_1"/>
          <p:cNvSpPr/>
          <p:nvPr>
            <p:custDataLst>
              <p:tags r:id="rId17"/>
            </p:custDataLst>
          </p:nvPr>
        </p:nvSpPr>
        <p:spPr>
          <a:xfrm flipH="1">
            <a:off x="6300118" y="5034601"/>
            <a:ext cx="2541967" cy="10771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alpha val="69000"/>
                  </a:schemeClr>
                </a:solidFill>
              </a:rPr>
              <a:t>此处输入您的内容</a:t>
            </a:r>
            <a:endParaRPr lang="en-US" altLang="zh-CN" dirty="0">
              <a:solidFill>
                <a:schemeClr val="tx1">
                  <a:alpha val="69000"/>
                </a:schemeClr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alpha val="69000"/>
                  </a:schemeClr>
                </a:solidFill>
              </a:rPr>
              <a:t>此处输入您的内容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838200" y="1910595"/>
            <a:ext cx="3004457" cy="367211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65172" y="1910595"/>
            <a:ext cx="3004457" cy="3672114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617686" y="3260423"/>
            <a:ext cx="972457" cy="972457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6600" b="1" dirty="0"/>
              <a:t>+</a:t>
            </a:r>
            <a:endParaRPr lang="zh-CN" altLang="en-US" sz="66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7892144" y="1910595"/>
            <a:ext cx="3613055" cy="154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7892144" y="4039081"/>
            <a:ext cx="3613055" cy="154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638175" y="3145361"/>
            <a:ext cx="2571750" cy="27622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419475" y="3145361"/>
            <a:ext cx="2571750" cy="27622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00775" y="3145361"/>
            <a:ext cx="2571750" cy="27622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982075" y="3145361"/>
            <a:ext cx="2571750" cy="2762250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38200" y="1596741"/>
            <a:ext cx="1085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点击此处输入您的内容，建议微软雅黑或者黑体，本模版所有图形线条及其相应素材均可编辑、更改颜色。点击此处输入您的内容，建议微软雅黑或者黑体，本模版所有图形线条均可编辑。</a:t>
            </a:r>
            <a:endParaRPr lang="zh-CN" altLang="en-US" sz="2000" dirty="0"/>
          </a:p>
          <a:p>
            <a:pPr>
              <a:lnSpc>
                <a:spcPct val="120000"/>
              </a:lnSpc>
            </a:pPr>
            <a:endParaRPr lang="zh-CN" altLang="en-US" sz="2000" dirty="0"/>
          </a:p>
        </p:txBody>
      </p:sp>
      <p:sp>
        <p:nvSpPr>
          <p:cNvPr id="13" name="椭圆 12"/>
          <p:cNvSpPr/>
          <p:nvPr/>
        </p:nvSpPr>
        <p:spPr>
          <a:xfrm>
            <a:off x="1619250" y="2840561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14" name="椭圆 13"/>
          <p:cNvSpPr/>
          <p:nvPr/>
        </p:nvSpPr>
        <p:spPr>
          <a:xfrm>
            <a:off x="4400550" y="2840561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15" name="椭圆 14"/>
          <p:cNvSpPr/>
          <p:nvPr/>
        </p:nvSpPr>
        <p:spPr>
          <a:xfrm>
            <a:off x="7181850" y="2840561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16" name="椭圆 15"/>
          <p:cNvSpPr/>
          <p:nvPr/>
        </p:nvSpPr>
        <p:spPr>
          <a:xfrm>
            <a:off x="9963150" y="2840561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4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cxnSp>
        <p:nvCxnSpPr>
          <p:cNvPr id="4" name="MH_Other_1"/>
          <p:cNvCxnSpPr/>
          <p:nvPr>
            <p:custDataLst>
              <p:tags r:id="rId1"/>
            </p:custDataLst>
          </p:nvPr>
        </p:nvCxnSpPr>
        <p:spPr>
          <a:xfrm>
            <a:off x="1308000" y="3312887"/>
            <a:ext cx="9576000" cy="0"/>
          </a:xfrm>
          <a:prstGeom prst="straightConnector1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H_Other_2"/>
          <p:cNvSpPr/>
          <p:nvPr>
            <p:custDataLst>
              <p:tags r:id="rId2"/>
            </p:custDataLst>
          </p:nvPr>
        </p:nvSpPr>
        <p:spPr>
          <a:xfrm>
            <a:off x="1925410" y="2322287"/>
            <a:ext cx="736600" cy="1042988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24000" anchor="ctr">
            <a:normAutofit/>
          </a:bodyPr>
          <a:lstStyle/>
          <a:p>
            <a:pPr algn="ctr">
              <a:defRPr/>
            </a:pPr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01</a:t>
            </a:r>
            <a:endParaRPr lang="zh-CN" altLang="en-US" sz="2400" b="1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3135" y="3530376"/>
            <a:ext cx="15811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标题</a:t>
            </a:r>
          </a:p>
        </p:txBody>
      </p:sp>
      <p:sp>
        <p:nvSpPr>
          <p:cNvPr id="7" name="MH_Other_3"/>
          <p:cNvSpPr/>
          <p:nvPr>
            <p:custDataLst>
              <p:tags r:id="rId4"/>
            </p:custDataLst>
          </p:nvPr>
        </p:nvSpPr>
        <p:spPr>
          <a:xfrm>
            <a:off x="3774848" y="2322287"/>
            <a:ext cx="736600" cy="1042988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24000" anchor="ctr">
            <a:normAutofit/>
          </a:bodyPr>
          <a:lstStyle/>
          <a:p>
            <a:pPr algn="ctr">
              <a:defRPr/>
            </a:pPr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02</a:t>
            </a:r>
            <a:endParaRPr lang="zh-CN" altLang="en-US" sz="2400" b="1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MH_SubTitle_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2573" y="3530376"/>
            <a:ext cx="15811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标题</a:t>
            </a:r>
          </a:p>
        </p:txBody>
      </p:sp>
      <p:sp>
        <p:nvSpPr>
          <p:cNvPr id="9" name="MH_Other_4"/>
          <p:cNvSpPr/>
          <p:nvPr>
            <p:custDataLst>
              <p:tags r:id="rId6"/>
            </p:custDataLst>
          </p:nvPr>
        </p:nvSpPr>
        <p:spPr>
          <a:xfrm>
            <a:off x="5625873" y="2322287"/>
            <a:ext cx="736600" cy="1042988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24000" anchor="ctr">
            <a:normAutofit/>
          </a:bodyPr>
          <a:lstStyle/>
          <a:p>
            <a:pPr algn="ctr">
              <a:defRPr/>
            </a:pPr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03</a:t>
            </a:r>
            <a:endParaRPr lang="zh-CN" altLang="en-US" sz="2400" b="1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MH_SubTitle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03598" y="3530376"/>
            <a:ext cx="15811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标题</a:t>
            </a:r>
          </a:p>
        </p:txBody>
      </p:sp>
      <p:sp>
        <p:nvSpPr>
          <p:cNvPr id="11" name="MH_Other_5"/>
          <p:cNvSpPr/>
          <p:nvPr>
            <p:custDataLst>
              <p:tags r:id="rId8"/>
            </p:custDataLst>
          </p:nvPr>
        </p:nvSpPr>
        <p:spPr>
          <a:xfrm>
            <a:off x="7475310" y="2322287"/>
            <a:ext cx="736600" cy="1042988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24000" anchor="ctr">
            <a:normAutofit/>
          </a:bodyPr>
          <a:lstStyle/>
          <a:p>
            <a:pPr algn="ctr">
              <a:defRPr/>
            </a:pPr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04</a:t>
            </a:r>
            <a:endParaRPr lang="zh-CN" altLang="en-US" sz="2400" b="1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MH_SubTitle_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53035" y="3530376"/>
            <a:ext cx="15811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标题</a:t>
            </a:r>
          </a:p>
        </p:txBody>
      </p:sp>
      <p:sp>
        <p:nvSpPr>
          <p:cNvPr id="13" name="MH_Text_1"/>
          <p:cNvSpPr txBox="1"/>
          <p:nvPr>
            <p:custDataLst>
              <p:tags r:id="rId10"/>
            </p:custDataLst>
          </p:nvPr>
        </p:nvSpPr>
        <p:spPr>
          <a:xfrm>
            <a:off x="1503135" y="4109812"/>
            <a:ext cx="1581150" cy="193040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点击此处输入您的内容，建议用微软雅黑或者幼圆。</a:t>
            </a:r>
          </a:p>
        </p:txBody>
      </p:sp>
      <p:sp>
        <p:nvSpPr>
          <p:cNvPr id="17" name="MH_Other_5"/>
          <p:cNvSpPr/>
          <p:nvPr>
            <p:custDataLst>
              <p:tags r:id="rId11"/>
            </p:custDataLst>
          </p:nvPr>
        </p:nvSpPr>
        <p:spPr>
          <a:xfrm>
            <a:off x="9324747" y="2322287"/>
            <a:ext cx="736600" cy="1042988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24000" anchor="ctr">
            <a:norm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05</a:t>
            </a:r>
            <a:endParaRPr lang="zh-CN" altLang="en-US" sz="24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" name="MH_SubTitle_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902472" y="3530376"/>
            <a:ext cx="15811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标题</a:t>
            </a:r>
          </a:p>
        </p:txBody>
      </p:sp>
      <p:sp>
        <p:nvSpPr>
          <p:cNvPr id="19" name="MH_Text_1"/>
          <p:cNvSpPr txBox="1"/>
          <p:nvPr>
            <p:custDataLst>
              <p:tags r:id="rId13"/>
            </p:custDataLst>
          </p:nvPr>
        </p:nvSpPr>
        <p:spPr>
          <a:xfrm>
            <a:off x="3352573" y="4109812"/>
            <a:ext cx="1581150" cy="193040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点击此处输入您的内容，建议用微软雅黑或者幼圆。</a:t>
            </a:r>
          </a:p>
        </p:txBody>
      </p:sp>
      <p:sp>
        <p:nvSpPr>
          <p:cNvPr id="20" name="MH_Text_1"/>
          <p:cNvSpPr txBox="1"/>
          <p:nvPr>
            <p:custDataLst>
              <p:tags r:id="rId14"/>
            </p:custDataLst>
          </p:nvPr>
        </p:nvSpPr>
        <p:spPr>
          <a:xfrm>
            <a:off x="5202011" y="4109812"/>
            <a:ext cx="1581150" cy="193040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点击此处输入您的内容，建议用微软雅黑或者幼圆。</a:t>
            </a:r>
          </a:p>
        </p:txBody>
      </p:sp>
      <p:sp>
        <p:nvSpPr>
          <p:cNvPr id="21" name="MH_Text_1"/>
          <p:cNvSpPr txBox="1"/>
          <p:nvPr>
            <p:custDataLst>
              <p:tags r:id="rId15"/>
            </p:custDataLst>
          </p:nvPr>
        </p:nvSpPr>
        <p:spPr>
          <a:xfrm>
            <a:off x="7051449" y="4109812"/>
            <a:ext cx="1581150" cy="193040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点击此处输入您的内容，建议用微软雅黑或者幼圆。</a:t>
            </a:r>
          </a:p>
        </p:txBody>
      </p:sp>
      <p:sp>
        <p:nvSpPr>
          <p:cNvPr id="22" name="MH_Text_1"/>
          <p:cNvSpPr txBox="1"/>
          <p:nvPr>
            <p:custDataLst>
              <p:tags r:id="rId16"/>
            </p:custDataLst>
          </p:nvPr>
        </p:nvSpPr>
        <p:spPr>
          <a:xfrm>
            <a:off x="8900887" y="4109812"/>
            <a:ext cx="1581150" cy="193040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点击此处输入您的内容，建议用微软雅黑或者幼圆。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129172" y="2072620"/>
            <a:ext cx="966828" cy="966828"/>
          </a:xfrm>
          <a:prstGeom prst="roundRect">
            <a:avLst>
              <a:gd name="adj" fmla="val 54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Arial Black" panose="020B0A04020102020204" pitchFamily="34" charset="0"/>
              </a:rPr>
              <a:t>1</a:t>
            </a:r>
            <a:endParaRPr lang="zh-CN" alt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20025" y="2011270"/>
            <a:ext cx="441464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5129172" y="3440323"/>
            <a:ext cx="966828" cy="966828"/>
          </a:xfrm>
          <a:prstGeom prst="roundRect">
            <a:avLst>
              <a:gd name="adj" fmla="val 54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Arial Black" panose="020B0A04020102020204" pitchFamily="34" charset="0"/>
              </a:rPr>
              <a:t>2</a:t>
            </a:r>
            <a:endParaRPr lang="zh-CN" alt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20025" y="3378973"/>
            <a:ext cx="441464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5129172" y="4808026"/>
            <a:ext cx="966828" cy="966828"/>
          </a:xfrm>
          <a:prstGeom prst="roundRect">
            <a:avLst>
              <a:gd name="adj" fmla="val 54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Arial Black" panose="020B0A04020102020204" pitchFamily="34" charset="0"/>
              </a:rPr>
              <a:t>3</a:t>
            </a:r>
            <a:endParaRPr lang="zh-CN" alt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20025" y="4746676"/>
            <a:ext cx="441464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zh-CN" altLang="en-US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34532" y="1567986"/>
            <a:ext cx="3558095" cy="4528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162050" y="2019300"/>
            <a:ext cx="4610100" cy="29337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515100" y="2212423"/>
            <a:ext cx="936000" cy="93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4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60%</a:t>
            </a:r>
            <a:endParaRPr lang="zh-CN" altLang="en-US" sz="24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515100" y="3823878"/>
            <a:ext cx="936000" cy="93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4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40%</a:t>
            </a:r>
            <a:endParaRPr lang="zh-CN" altLang="en-US" sz="24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7" name="MH_SubTitle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22136" y="2117173"/>
            <a:ext cx="3364964" cy="111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da-DK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22136" y="3799904"/>
            <a:ext cx="3320098" cy="11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da-DK" altLang="zh-CN" dirty="0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MH_Other_1"/>
          <p:cNvCxnSpPr/>
          <p:nvPr>
            <p:custDataLst>
              <p:tags r:id="rId1"/>
            </p:custDataLst>
          </p:nvPr>
        </p:nvCxnSpPr>
        <p:spPr>
          <a:xfrm>
            <a:off x="3135479" y="2208320"/>
            <a:ext cx="0" cy="865438"/>
          </a:xfrm>
          <a:prstGeom prst="line">
            <a:avLst/>
          </a:prstGeom>
          <a:ln w="127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H_Other_2"/>
          <p:cNvCxnSpPr/>
          <p:nvPr>
            <p:custDataLst>
              <p:tags r:id="rId2"/>
            </p:custDataLst>
          </p:nvPr>
        </p:nvCxnSpPr>
        <p:spPr>
          <a:xfrm>
            <a:off x="5028646" y="2208320"/>
            <a:ext cx="0" cy="865438"/>
          </a:xfrm>
          <a:prstGeom prst="line">
            <a:avLst/>
          </a:prstGeom>
          <a:ln w="127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MH_Other_3"/>
          <p:cNvCxnSpPr/>
          <p:nvPr>
            <p:custDataLst>
              <p:tags r:id="rId3"/>
            </p:custDataLst>
          </p:nvPr>
        </p:nvCxnSpPr>
        <p:spPr>
          <a:xfrm>
            <a:off x="6921811" y="2208320"/>
            <a:ext cx="0" cy="865438"/>
          </a:xfrm>
          <a:prstGeom prst="line">
            <a:avLst/>
          </a:prstGeom>
          <a:ln w="127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MH_Other_4"/>
          <p:cNvCxnSpPr/>
          <p:nvPr>
            <p:custDataLst>
              <p:tags r:id="rId4"/>
            </p:custDataLst>
          </p:nvPr>
        </p:nvCxnSpPr>
        <p:spPr>
          <a:xfrm>
            <a:off x="8814977" y="2208320"/>
            <a:ext cx="0" cy="865438"/>
          </a:xfrm>
          <a:prstGeom prst="line">
            <a:avLst/>
          </a:prstGeom>
          <a:ln w="127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SubTitle_1"/>
          <p:cNvSpPr/>
          <p:nvPr>
            <p:custDataLst>
              <p:tags r:id="rId5"/>
            </p:custDataLst>
          </p:nvPr>
        </p:nvSpPr>
        <p:spPr>
          <a:xfrm>
            <a:off x="2492296" y="1807242"/>
            <a:ext cx="1294802" cy="50610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</a:rPr>
              <a:t>内容</a:t>
            </a:r>
          </a:p>
        </p:txBody>
      </p:sp>
      <p:sp>
        <p:nvSpPr>
          <p:cNvPr id="27" name="MH_Text_1"/>
          <p:cNvSpPr/>
          <p:nvPr>
            <p:custDataLst>
              <p:tags r:id="rId6"/>
            </p:custDataLst>
          </p:nvPr>
        </p:nvSpPr>
        <p:spPr>
          <a:xfrm>
            <a:off x="2478647" y="3073762"/>
            <a:ext cx="1308455" cy="1308453"/>
          </a:xfrm>
          <a:prstGeom prst="ellipse">
            <a:avLst/>
          </a:prstGeom>
          <a:solidFill>
            <a:srgbClr val="FFFFFF"/>
          </a:solidFill>
          <a:ln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000000"/>
                </a:solidFill>
              </a:rPr>
              <a:t>75%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28" name="MH_Other_5"/>
          <p:cNvSpPr/>
          <p:nvPr>
            <p:custDataLst>
              <p:tags r:id="rId7"/>
            </p:custDataLst>
          </p:nvPr>
        </p:nvSpPr>
        <p:spPr>
          <a:xfrm>
            <a:off x="2645745" y="3240858"/>
            <a:ext cx="974257" cy="974256"/>
          </a:xfrm>
          <a:prstGeom prst="donut">
            <a:avLst>
              <a:gd name="adj" fmla="val 1244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anose="020B0806030902050204" pitchFamily="34" charset="0"/>
            </a:endParaRPr>
          </a:p>
        </p:txBody>
      </p:sp>
      <p:sp>
        <p:nvSpPr>
          <p:cNvPr id="29" name="MH_Other_6"/>
          <p:cNvSpPr/>
          <p:nvPr>
            <p:custDataLst>
              <p:tags r:id="rId8"/>
            </p:custDataLst>
          </p:nvPr>
        </p:nvSpPr>
        <p:spPr>
          <a:xfrm>
            <a:off x="2645744" y="3240855"/>
            <a:ext cx="974257" cy="974256"/>
          </a:xfrm>
          <a:prstGeom prst="blockArc">
            <a:avLst>
              <a:gd name="adj1" fmla="val 5189459"/>
              <a:gd name="adj2" fmla="val 21348146"/>
              <a:gd name="adj3" fmla="val 11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anose="020B0806030902050204" pitchFamily="34" charset="0"/>
            </a:endParaRPr>
          </a:p>
        </p:txBody>
      </p:sp>
      <p:sp>
        <p:nvSpPr>
          <p:cNvPr id="30" name="MH_Other_7"/>
          <p:cNvSpPr/>
          <p:nvPr>
            <p:custDataLst>
              <p:tags r:id="rId9"/>
            </p:custDataLst>
          </p:nvPr>
        </p:nvSpPr>
        <p:spPr>
          <a:xfrm>
            <a:off x="3090662" y="2257519"/>
            <a:ext cx="88290" cy="8829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1" name="MH_SubTitle_2"/>
          <p:cNvSpPr/>
          <p:nvPr>
            <p:custDataLst>
              <p:tags r:id="rId10"/>
            </p:custDataLst>
          </p:nvPr>
        </p:nvSpPr>
        <p:spPr>
          <a:xfrm>
            <a:off x="4385462" y="1807242"/>
            <a:ext cx="1294802" cy="50610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</a:rPr>
              <a:t>内容</a:t>
            </a:r>
          </a:p>
        </p:txBody>
      </p:sp>
      <p:sp>
        <p:nvSpPr>
          <p:cNvPr id="32" name="MH_Text_2"/>
          <p:cNvSpPr/>
          <p:nvPr>
            <p:custDataLst>
              <p:tags r:id="rId11"/>
            </p:custDataLst>
          </p:nvPr>
        </p:nvSpPr>
        <p:spPr>
          <a:xfrm>
            <a:off x="4371813" y="3073762"/>
            <a:ext cx="1308455" cy="1308453"/>
          </a:xfrm>
          <a:prstGeom prst="ellipse">
            <a:avLst/>
          </a:prstGeom>
          <a:solidFill>
            <a:srgbClr val="FFFFFF"/>
          </a:solidFill>
          <a:ln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000000"/>
                </a:solidFill>
              </a:rPr>
              <a:t>85%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33" name="MH_Other_8"/>
          <p:cNvSpPr/>
          <p:nvPr>
            <p:custDataLst>
              <p:tags r:id="rId12"/>
            </p:custDataLst>
          </p:nvPr>
        </p:nvSpPr>
        <p:spPr>
          <a:xfrm>
            <a:off x="4538911" y="3240858"/>
            <a:ext cx="974257" cy="974256"/>
          </a:xfrm>
          <a:prstGeom prst="donut">
            <a:avLst>
              <a:gd name="adj" fmla="val 1244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anose="020B0806030902050204" pitchFamily="34" charset="0"/>
            </a:endParaRPr>
          </a:p>
        </p:txBody>
      </p:sp>
      <p:sp>
        <p:nvSpPr>
          <p:cNvPr id="34" name="MH_Other_9"/>
          <p:cNvSpPr/>
          <p:nvPr>
            <p:custDataLst>
              <p:tags r:id="rId13"/>
            </p:custDataLst>
          </p:nvPr>
        </p:nvSpPr>
        <p:spPr>
          <a:xfrm>
            <a:off x="4538910" y="3240855"/>
            <a:ext cx="974257" cy="974256"/>
          </a:xfrm>
          <a:prstGeom prst="blockArc">
            <a:avLst>
              <a:gd name="adj1" fmla="val 2842692"/>
              <a:gd name="adj2" fmla="val 21348146"/>
              <a:gd name="adj3" fmla="val 11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anose="020B0806030902050204" pitchFamily="34" charset="0"/>
            </a:endParaRPr>
          </a:p>
        </p:txBody>
      </p:sp>
      <p:sp>
        <p:nvSpPr>
          <p:cNvPr id="35" name="MH_Other_10"/>
          <p:cNvSpPr/>
          <p:nvPr>
            <p:custDataLst>
              <p:tags r:id="rId14"/>
            </p:custDataLst>
          </p:nvPr>
        </p:nvSpPr>
        <p:spPr>
          <a:xfrm>
            <a:off x="4983827" y="2257519"/>
            <a:ext cx="88290" cy="8829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6" name="MH_SubTitle_3"/>
          <p:cNvSpPr/>
          <p:nvPr>
            <p:custDataLst>
              <p:tags r:id="rId15"/>
            </p:custDataLst>
          </p:nvPr>
        </p:nvSpPr>
        <p:spPr>
          <a:xfrm>
            <a:off x="6278629" y="1807242"/>
            <a:ext cx="1294802" cy="50610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</a:rPr>
              <a:t>内容</a:t>
            </a:r>
          </a:p>
        </p:txBody>
      </p:sp>
      <p:sp>
        <p:nvSpPr>
          <p:cNvPr id="37" name="MH_Text_3"/>
          <p:cNvSpPr/>
          <p:nvPr>
            <p:custDataLst>
              <p:tags r:id="rId16"/>
            </p:custDataLst>
          </p:nvPr>
        </p:nvSpPr>
        <p:spPr>
          <a:xfrm>
            <a:off x="6264979" y="3073758"/>
            <a:ext cx="1308455" cy="1308454"/>
          </a:xfrm>
          <a:prstGeom prst="ellipse">
            <a:avLst/>
          </a:prstGeom>
          <a:solidFill>
            <a:srgbClr val="FFFFFF"/>
          </a:solidFill>
          <a:ln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000000"/>
                </a:solidFill>
              </a:rPr>
              <a:t>65%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38" name="MH_Other_11"/>
          <p:cNvSpPr/>
          <p:nvPr>
            <p:custDataLst>
              <p:tags r:id="rId17"/>
            </p:custDataLst>
          </p:nvPr>
        </p:nvSpPr>
        <p:spPr>
          <a:xfrm>
            <a:off x="6432078" y="3240858"/>
            <a:ext cx="974257" cy="974256"/>
          </a:xfrm>
          <a:prstGeom prst="donut">
            <a:avLst>
              <a:gd name="adj" fmla="val 1244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anose="020B0806030902050204" pitchFamily="34" charset="0"/>
            </a:endParaRPr>
          </a:p>
        </p:txBody>
      </p:sp>
      <p:sp>
        <p:nvSpPr>
          <p:cNvPr id="39" name="MH_Other_12"/>
          <p:cNvSpPr/>
          <p:nvPr>
            <p:custDataLst>
              <p:tags r:id="rId18"/>
            </p:custDataLst>
          </p:nvPr>
        </p:nvSpPr>
        <p:spPr>
          <a:xfrm>
            <a:off x="6432077" y="3240855"/>
            <a:ext cx="974257" cy="974256"/>
          </a:xfrm>
          <a:prstGeom prst="blockArc">
            <a:avLst>
              <a:gd name="adj1" fmla="val 7437196"/>
              <a:gd name="adj2" fmla="val 21348146"/>
              <a:gd name="adj3" fmla="val 11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anose="020B0806030902050204" pitchFamily="34" charset="0"/>
            </a:endParaRPr>
          </a:p>
        </p:txBody>
      </p:sp>
      <p:sp>
        <p:nvSpPr>
          <p:cNvPr id="40" name="MH_Other_13"/>
          <p:cNvSpPr/>
          <p:nvPr>
            <p:custDataLst>
              <p:tags r:id="rId19"/>
            </p:custDataLst>
          </p:nvPr>
        </p:nvSpPr>
        <p:spPr>
          <a:xfrm>
            <a:off x="6876993" y="2257519"/>
            <a:ext cx="88290" cy="8829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1" name="MH_SubTitle_4"/>
          <p:cNvSpPr/>
          <p:nvPr>
            <p:custDataLst>
              <p:tags r:id="rId20"/>
            </p:custDataLst>
          </p:nvPr>
        </p:nvSpPr>
        <p:spPr>
          <a:xfrm>
            <a:off x="8171794" y="1807243"/>
            <a:ext cx="1294802" cy="50610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</a:rPr>
              <a:t>内容</a:t>
            </a:r>
          </a:p>
        </p:txBody>
      </p:sp>
      <p:sp>
        <p:nvSpPr>
          <p:cNvPr id="42" name="MH_Text_4"/>
          <p:cNvSpPr/>
          <p:nvPr>
            <p:custDataLst>
              <p:tags r:id="rId21"/>
            </p:custDataLst>
          </p:nvPr>
        </p:nvSpPr>
        <p:spPr>
          <a:xfrm>
            <a:off x="8158145" y="3073759"/>
            <a:ext cx="1308455" cy="1308454"/>
          </a:xfrm>
          <a:prstGeom prst="ellipse">
            <a:avLst/>
          </a:prstGeom>
          <a:solidFill>
            <a:srgbClr val="FFFFFF"/>
          </a:solidFill>
          <a:ln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000000"/>
                </a:solidFill>
              </a:rPr>
              <a:t>50%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43" name="MH_Other_14"/>
          <p:cNvSpPr/>
          <p:nvPr>
            <p:custDataLst>
              <p:tags r:id="rId22"/>
            </p:custDataLst>
          </p:nvPr>
        </p:nvSpPr>
        <p:spPr>
          <a:xfrm>
            <a:off x="8325246" y="3240860"/>
            <a:ext cx="974257" cy="974256"/>
          </a:xfrm>
          <a:prstGeom prst="donut">
            <a:avLst>
              <a:gd name="adj" fmla="val 1244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anose="020B0806030902050204" pitchFamily="34" charset="0"/>
            </a:endParaRPr>
          </a:p>
        </p:txBody>
      </p:sp>
      <p:sp>
        <p:nvSpPr>
          <p:cNvPr id="44" name="MH_Other_15"/>
          <p:cNvSpPr/>
          <p:nvPr>
            <p:custDataLst>
              <p:tags r:id="rId23"/>
            </p:custDataLst>
          </p:nvPr>
        </p:nvSpPr>
        <p:spPr>
          <a:xfrm>
            <a:off x="8325247" y="3240858"/>
            <a:ext cx="974257" cy="974256"/>
          </a:xfrm>
          <a:prstGeom prst="blockArc">
            <a:avLst>
              <a:gd name="adj1" fmla="val 10968157"/>
              <a:gd name="adj2" fmla="val 21348146"/>
              <a:gd name="adj3" fmla="val 11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anose="020B0806030902050204" pitchFamily="34" charset="0"/>
            </a:endParaRPr>
          </a:p>
        </p:txBody>
      </p:sp>
      <p:sp>
        <p:nvSpPr>
          <p:cNvPr id="45" name="MH_Other_16"/>
          <p:cNvSpPr/>
          <p:nvPr>
            <p:custDataLst>
              <p:tags r:id="rId24"/>
            </p:custDataLst>
          </p:nvPr>
        </p:nvSpPr>
        <p:spPr>
          <a:xfrm>
            <a:off x="8770129" y="2257507"/>
            <a:ext cx="88290" cy="8829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6" name="标题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/>
              <a:t>此处输入您的标题</a:t>
            </a:r>
          </a:p>
        </p:txBody>
      </p:sp>
      <p:sp>
        <p:nvSpPr>
          <p:cNvPr id="47" name="MH_Desc_1"/>
          <p:cNvSpPr txBox="1"/>
          <p:nvPr/>
        </p:nvSpPr>
        <p:spPr>
          <a:xfrm>
            <a:off x="2203406" y="4512162"/>
            <a:ext cx="7785189" cy="145210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1186" y="183052"/>
            <a:ext cx="11815762" cy="31718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838450" y="1943101"/>
            <a:ext cx="6743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Arial Black" panose="020B0A04020102020204" pitchFamily="34" charset="0"/>
              </a:rPr>
              <a:t>THANK YOU!</a:t>
            </a:r>
            <a:endParaRPr lang="zh-CN" altLang="en-US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85067" y="3759196"/>
            <a:ext cx="562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1200" dirty="0">
                <a:solidFill>
                  <a:schemeClr val="accent1"/>
                </a:solidFill>
              </a:rPr>
              <a:t>谢谢观看！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082753" y="1265246"/>
            <a:ext cx="232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170" dirty="0">
                <a:solidFill>
                  <a:schemeClr val="bg1">
                    <a:lumMod val="85000"/>
                  </a:schemeClr>
                </a:solidFill>
              </a:rPr>
              <a:t>CONTENT</a:t>
            </a:r>
            <a:endParaRPr lang="zh-CN" altLang="en-US" sz="3200" spc="17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423505" y="2322145"/>
            <a:ext cx="6120794" cy="609600"/>
            <a:chOff x="5423505" y="2322145"/>
            <a:chExt cx="6120794" cy="609600"/>
          </a:xfrm>
        </p:grpSpPr>
        <p:sp>
          <p:nvSpPr>
            <p:cNvPr id="8" name="矩形 7"/>
            <p:cNvSpPr/>
            <p:nvPr/>
          </p:nvSpPr>
          <p:spPr>
            <a:xfrm>
              <a:off x="5423505" y="2322145"/>
              <a:ext cx="609600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1</a:t>
              </a:r>
              <a:endParaRPr lang="zh-CN" altLang="en-US" sz="3200" b="1" dirty="0"/>
            </a:p>
          </p:txBody>
        </p:sp>
        <p:sp>
          <p:nvSpPr>
            <p:cNvPr id="9" name="MH_Entry_1">
              <a:hlinkClick r:id="rId7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6164646" y="2375475"/>
              <a:ext cx="5379653" cy="502940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请在此处输入您的标题输入标题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423505" y="3390217"/>
            <a:ext cx="6120794" cy="609600"/>
            <a:chOff x="5423505" y="3484195"/>
            <a:chExt cx="6120794" cy="609600"/>
          </a:xfrm>
        </p:grpSpPr>
        <p:sp>
          <p:nvSpPr>
            <p:cNvPr id="14" name="矩形 13"/>
            <p:cNvSpPr/>
            <p:nvPr/>
          </p:nvSpPr>
          <p:spPr>
            <a:xfrm>
              <a:off x="5423505" y="3484195"/>
              <a:ext cx="609600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2</a:t>
              </a:r>
              <a:endParaRPr lang="zh-CN" altLang="en-US" sz="3200" b="1" dirty="0"/>
            </a:p>
          </p:txBody>
        </p:sp>
        <p:sp>
          <p:nvSpPr>
            <p:cNvPr id="15" name="MH_Entry_1">
              <a:hlinkClick r:id="rId7" action="ppaction://hlinksldjump"/>
            </p:cNvPr>
            <p:cNvSpPr/>
            <p:nvPr>
              <p:custDataLst>
                <p:tags r:id="rId3"/>
              </p:custDataLst>
            </p:nvPr>
          </p:nvSpPr>
          <p:spPr>
            <a:xfrm>
              <a:off x="6164647" y="3537525"/>
              <a:ext cx="5379652" cy="502940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请在此处输入您的标题输入标题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23505" y="4458289"/>
            <a:ext cx="6120794" cy="609600"/>
            <a:chOff x="5423505" y="4646245"/>
            <a:chExt cx="6120794" cy="609600"/>
          </a:xfrm>
        </p:grpSpPr>
        <p:sp>
          <p:nvSpPr>
            <p:cNvPr id="20" name="矩形 19"/>
            <p:cNvSpPr/>
            <p:nvPr/>
          </p:nvSpPr>
          <p:spPr>
            <a:xfrm>
              <a:off x="5423505" y="4646245"/>
              <a:ext cx="609600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3</a:t>
              </a:r>
              <a:endParaRPr lang="zh-CN" altLang="en-US" sz="3200" b="1" dirty="0"/>
            </a:p>
          </p:txBody>
        </p:sp>
        <p:sp>
          <p:nvSpPr>
            <p:cNvPr id="21" name="MH_Entry_1">
              <a:hlinkClick r:id="rId7" action="ppaction://hlinksldjump"/>
            </p:cNvPr>
            <p:cNvSpPr/>
            <p:nvPr>
              <p:custDataLst>
                <p:tags r:id="rId2"/>
              </p:custDataLst>
            </p:nvPr>
          </p:nvSpPr>
          <p:spPr>
            <a:xfrm>
              <a:off x="6164647" y="4699575"/>
              <a:ext cx="5379652" cy="502940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请在此处输入您的标题输入标题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882728" y="779471"/>
            <a:ext cx="2724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229585" y="1463282"/>
            <a:ext cx="5653090" cy="537638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423505" y="5526360"/>
            <a:ext cx="6120794" cy="609600"/>
            <a:chOff x="5423505" y="5754965"/>
            <a:chExt cx="6120794" cy="609600"/>
          </a:xfrm>
        </p:grpSpPr>
        <p:sp>
          <p:nvSpPr>
            <p:cNvPr id="19" name="矩形 18"/>
            <p:cNvSpPr/>
            <p:nvPr/>
          </p:nvSpPr>
          <p:spPr>
            <a:xfrm>
              <a:off x="5423505" y="5754965"/>
              <a:ext cx="609600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4</a:t>
              </a:r>
              <a:endParaRPr lang="zh-CN" altLang="en-US" sz="3200" b="1" dirty="0"/>
            </a:p>
          </p:txBody>
        </p:sp>
        <p:sp>
          <p:nvSpPr>
            <p:cNvPr id="22" name="MH_Entry_1">
              <a:hlinkClick r:id="rId7" action="ppaction://hlinksldjump"/>
            </p:cNvPr>
            <p:cNvSpPr/>
            <p:nvPr>
              <p:custDataLst>
                <p:tags r:id="rId1"/>
              </p:custDataLst>
            </p:nvPr>
          </p:nvSpPr>
          <p:spPr>
            <a:xfrm>
              <a:off x="6164647" y="5808295"/>
              <a:ext cx="5379652" cy="502940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请在此处输入您的标题输入标题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85738" y="214312"/>
            <a:ext cx="11815762" cy="31718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40806" y="3493228"/>
            <a:ext cx="6910388" cy="723154"/>
          </a:xfrm>
        </p:spPr>
        <p:txBody>
          <a:bodyPr/>
          <a:lstStyle/>
          <a:p>
            <a:pPr algn="ctr"/>
            <a:r>
              <a:rPr lang="zh-CN" altLang="en-US" dirty="0"/>
              <a:t>请在此处输入您的标题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2640806" y="4293603"/>
            <a:ext cx="6910388" cy="452437"/>
          </a:xfrm>
        </p:spPr>
        <p:txBody>
          <a:bodyPr>
            <a:normAutofit lnSpcReduction="10000"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endParaRPr lang="zh-CN" altLang="en-US" dirty="0"/>
          </a:p>
        </p:txBody>
      </p:sp>
      <p:sp>
        <p:nvSpPr>
          <p:cNvPr id="9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76838" y="1871479"/>
            <a:ext cx="1838325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200" b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7200" b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7" name="Freeform 234"/>
          <p:cNvSpPr/>
          <p:nvPr/>
        </p:nvSpPr>
        <p:spPr bwMode="auto">
          <a:xfrm>
            <a:off x="1463675" y="2206625"/>
            <a:ext cx="1314450" cy="1665288"/>
          </a:xfrm>
          <a:custGeom>
            <a:avLst/>
            <a:gdLst>
              <a:gd name="T0" fmla="*/ 381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4 w 426"/>
              <a:gd name="T15" fmla="*/ 426 h 540"/>
              <a:gd name="T16" fmla="*/ 381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1 w 426"/>
              <a:gd name="T23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6" h="540">
                <a:moveTo>
                  <a:pt x="381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1" y="426"/>
                  <a:pt x="381" y="426"/>
                  <a:pt x="381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530350" y="2430463"/>
            <a:ext cx="1177925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20%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Freeform 235"/>
          <p:cNvSpPr/>
          <p:nvPr/>
        </p:nvSpPr>
        <p:spPr bwMode="auto">
          <a:xfrm>
            <a:off x="4103688" y="2206625"/>
            <a:ext cx="1314450" cy="1665288"/>
          </a:xfrm>
          <a:custGeom>
            <a:avLst/>
            <a:gdLst>
              <a:gd name="T0" fmla="*/ 380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4 w 426"/>
              <a:gd name="T15" fmla="*/ 426 h 540"/>
              <a:gd name="T16" fmla="*/ 380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0 w 426"/>
              <a:gd name="T23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6" h="540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TextBox 68"/>
          <p:cNvSpPr txBox="1">
            <a:spLocks noChangeArrowheads="1"/>
          </p:cNvSpPr>
          <p:nvPr/>
        </p:nvSpPr>
        <p:spPr bwMode="auto">
          <a:xfrm>
            <a:off x="4179888" y="2447925"/>
            <a:ext cx="118110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48%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Freeform 236"/>
          <p:cNvSpPr/>
          <p:nvPr/>
        </p:nvSpPr>
        <p:spPr bwMode="auto">
          <a:xfrm>
            <a:off x="6742113" y="2206625"/>
            <a:ext cx="1314450" cy="1665288"/>
          </a:xfrm>
          <a:custGeom>
            <a:avLst/>
            <a:gdLst>
              <a:gd name="T0" fmla="*/ 380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4 w 426"/>
              <a:gd name="T15" fmla="*/ 426 h 540"/>
              <a:gd name="T16" fmla="*/ 380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0 w 426"/>
              <a:gd name="T23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6" h="540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TextBox 69"/>
          <p:cNvSpPr txBox="1">
            <a:spLocks noChangeArrowheads="1"/>
          </p:cNvSpPr>
          <p:nvPr/>
        </p:nvSpPr>
        <p:spPr bwMode="auto">
          <a:xfrm>
            <a:off x="6807661" y="2465388"/>
            <a:ext cx="1184941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65%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6" name="Freeform 237"/>
          <p:cNvSpPr/>
          <p:nvPr/>
        </p:nvSpPr>
        <p:spPr bwMode="auto">
          <a:xfrm>
            <a:off x="9382125" y="2206625"/>
            <a:ext cx="1314450" cy="1665288"/>
          </a:xfrm>
          <a:custGeom>
            <a:avLst/>
            <a:gdLst>
              <a:gd name="T0" fmla="*/ 380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3 w 426"/>
              <a:gd name="T15" fmla="*/ 426 h 540"/>
              <a:gd name="T16" fmla="*/ 380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0 w 426"/>
              <a:gd name="T23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6" h="540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0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0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3" y="426"/>
                  <a:pt x="263" y="426"/>
                  <a:pt x="263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5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5" y="0"/>
                  <a:pt x="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TextBox 70"/>
          <p:cNvSpPr txBox="1">
            <a:spLocks noChangeArrowheads="1"/>
          </p:cNvSpPr>
          <p:nvPr/>
        </p:nvSpPr>
        <p:spPr bwMode="auto">
          <a:xfrm>
            <a:off x="9450388" y="2465388"/>
            <a:ext cx="1179512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90%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109661" y="4230394"/>
            <a:ext cx="201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点击此处输入您的内容，建议微软雅黑。</a:t>
            </a:r>
            <a:endParaRPr lang="zh-CN" altLang="en-US" sz="2000" dirty="0"/>
          </a:p>
        </p:txBody>
      </p:sp>
      <p:sp>
        <p:nvSpPr>
          <p:cNvPr id="53" name="文本框 52"/>
          <p:cNvSpPr txBox="1"/>
          <p:nvPr/>
        </p:nvSpPr>
        <p:spPr>
          <a:xfrm>
            <a:off x="3760787" y="4230394"/>
            <a:ext cx="201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点击此处输入您的内容，建议微软雅黑。</a:t>
            </a:r>
            <a:endParaRPr lang="zh-CN" altLang="en-US" sz="2000" dirty="0"/>
          </a:p>
        </p:txBody>
      </p:sp>
      <p:sp>
        <p:nvSpPr>
          <p:cNvPr id="54" name="文本框 53"/>
          <p:cNvSpPr txBox="1"/>
          <p:nvPr/>
        </p:nvSpPr>
        <p:spPr>
          <a:xfrm>
            <a:off x="6411913" y="4230394"/>
            <a:ext cx="201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点击此处输入您的内容，建议微软雅黑。</a:t>
            </a:r>
            <a:endParaRPr lang="zh-CN" altLang="en-US" sz="2000" dirty="0"/>
          </a:p>
        </p:txBody>
      </p:sp>
      <p:sp>
        <p:nvSpPr>
          <p:cNvPr id="55" name="文本框 54"/>
          <p:cNvSpPr txBox="1"/>
          <p:nvPr/>
        </p:nvSpPr>
        <p:spPr>
          <a:xfrm>
            <a:off x="9063039" y="4230394"/>
            <a:ext cx="201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点击此处输入您的内容，建议微软雅黑。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03752" y="1132739"/>
            <a:ext cx="657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i="1" dirty="0">
                <a:solidFill>
                  <a:schemeClr val="accent1"/>
                </a:solidFill>
                <a:latin typeface="Impact" panose="020B0806030902050204" pitchFamily="34" charset="0"/>
              </a:rPr>
              <a:t>1</a:t>
            </a:r>
            <a:endParaRPr lang="zh-CN" altLang="en-US" sz="7200" i="1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9750" y="1500185"/>
            <a:ext cx="3762375" cy="22288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5300662" y="1500185"/>
            <a:ext cx="2243973" cy="557212"/>
          </a:xfrm>
          <a:custGeom>
            <a:avLst/>
            <a:gdLst>
              <a:gd name="connsiteX0" fmla="*/ 0 w 2243973"/>
              <a:gd name="connsiteY0" fmla="*/ 0 h 557212"/>
              <a:gd name="connsiteX1" fmla="*/ 2243973 w 2243973"/>
              <a:gd name="connsiteY1" fmla="*/ 0 h 557212"/>
              <a:gd name="connsiteX2" fmla="*/ 2029951 w 2243973"/>
              <a:gd name="connsiteY2" fmla="*/ 557212 h 557212"/>
              <a:gd name="connsiteX3" fmla="*/ 0 w 2243973"/>
              <a:gd name="connsiteY3" fmla="*/ 557212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3973" h="557212">
                <a:moveTo>
                  <a:pt x="0" y="0"/>
                </a:moveTo>
                <a:lnTo>
                  <a:pt x="2243973" y="0"/>
                </a:lnTo>
                <a:lnTo>
                  <a:pt x="2029951" y="557212"/>
                </a:lnTo>
                <a:lnTo>
                  <a:pt x="0" y="5572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标题</a:t>
            </a:r>
            <a:endParaRPr lang="zh-CN" altLang="en-US" sz="2400" b="1" dirty="0"/>
          </a:p>
        </p:txBody>
      </p:sp>
      <p:sp>
        <p:nvSpPr>
          <p:cNvPr id="8" name="矩形 7"/>
          <p:cNvSpPr/>
          <p:nvPr/>
        </p:nvSpPr>
        <p:spPr>
          <a:xfrm>
            <a:off x="7079872" y="3965857"/>
            <a:ext cx="3762375" cy="222885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4682664" y="3976226"/>
            <a:ext cx="2243973" cy="557212"/>
          </a:xfrm>
          <a:custGeom>
            <a:avLst/>
            <a:gdLst>
              <a:gd name="connsiteX0" fmla="*/ 214022 w 2243973"/>
              <a:gd name="connsiteY0" fmla="*/ 0 h 557212"/>
              <a:gd name="connsiteX1" fmla="*/ 2243973 w 2243973"/>
              <a:gd name="connsiteY1" fmla="*/ 0 h 557212"/>
              <a:gd name="connsiteX2" fmla="*/ 2243973 w 2243973"/>
              <a:gd name="connsiteY2" fmla="*/ 557212 h 557212"/>
              <a:gd name="connsiteX3" fmla="*/ 0 w 2243973"/>
              <a:gd name="connsiteY3" fmla="*/ 557212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3973" h="557212">
                <a:moveTo>
                  <a:pt x="214022" y="0"/>
                </a:moveTo>
                <a:lnTo>
                  <a:pt x="2243973" y="0"/>
                </a:lnTo>
                <a:lnTo>
                  <a:pt x="2243973" y="557212"/>
                </a:lnTo>
                <a:lnTo>
                  <a:pt x="0" y="5572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700756" y="3622769"/>
            <a:ext cx="657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i="1" dirty="0">
                <a:solidFill>
                  <a:schemeClr val="accent1"/>
                </a:solidFill>
                <a:latin typeface="Impact" panose="020B0806030902050204" pitchFamily="34" charset="0"/>
              </a:rPr>
              <a:t>2</a:t>
            </a:r>
            <a:endParaRPr lang="zh-CN" altLang="en-US" sz="7200" i="1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00662" y="2212701"/>
            <a:ext cx="4884362" cy="1431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118893" y="4770260"/>
            <a:ext cx="4884362" cy="1431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145514" y="1959492"/>
            <a:ext cx="2549047" cy="36285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>
              <a:lnSpc>
                <a:spcPct val="180000"/>
              </a:lnSpc>
            </a:pP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62381" y="2411557"/>
            <a:ext cx="701325" cy="272437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288000"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spc="1000" dirty="0">
                <a:solidFill>
                  <a:schemeClr val="accent1"/>
                </a:solidFill>
              </a:rPr>
              <a:t>您的标题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4636904" y="1959492"/>
            <a:ext cx="2549047" cy="36285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>
              <a:lnSpc>
                <a:spcPct val="180000"/>
              </a:lnSpc>
            </a:pPr>
            <a:r>
              <a: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3771" y="2411557"/>
            <a:ext cx="701325" cy="272437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288000"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spc="1000" dirty="0">
                <a:solidFill>
                  <a:schemeClr val="accent1"/>
                </a:solidFill>
              </a:rPr>
              <a:t>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128294" y="1959492"/>
            <a:ext cx="2549047" cy="36285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>
              <a:lnSpc>
                <a:spcPct val="180000"/>
              </a:lnSpc>
            </a:pPr>
            <a:r>
              <a: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45161" y="2411557"/>
            <a:ext cx="701325" cy="272437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288000"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spc="1000" dirty="0">
                <a:solidFill>
                  <a:schemeClr val="accent1"/>
                </a:solidFill>
              </a:rPr>
              <a:t>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760666" y="2099733"/>
            <a:ext cx="1728000" cy="172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标题</a:t>
            </a:r>
          </a:p>
        </p:txBody>
      </p:sp>
      <p:sp>
        <p:nvSpPr>
          <p:cNvPr id="4" name="椭圆 3"/>
          <p:cNvSpPr/>
          <p:nvPr/>
        </p:nvSpPr>
        <p:spPr>
          <a:xfrm>
            <a:off x="5231999" y="2099733"/>
            <a:ext cx="1728000" cy="172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标题</a:t>
            </a:r>
          </a:p>
        </p:txBody>
      </p:sp>
      <p:sp>
        <p:nvSpPr>
          <p:cNvPr id="5" name="椭圆 4"/>
          <p:cNvSpPr/>
          <p:nvPr/>
        </p:nvSpPr>
        <p:spPr>
          <a:xfrm>
            <a:off x="8703332" y="2099733"/>
            <a:ext cx="1728000" cy="172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标题</a:t>
            </a:r>
          </a:p>
        </p:txBody>
      </p:sp>
      <p:sp>
        <p:nvSpPr>
          <p:cNvPr id="6" name="KSO_Shape"/>
          <p:cNvSpPr/>
          <p:nvPr/>
        </p:nvSpPr>
        <p:spPr>
          <a:xfrm>
            <a:off x="4155545" y="2616235"/>
            <a:ext cx="409575" cy="694195"/>
          </a:xfrm>
          <a:prstGeom prst="chevron">
            <a:avLst>
              <a:gd name="adj" fmla="val 88007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KSO_Shape"/>
          <p:cNvSpPr/>
          <p:nvPr/>
        </p:nvSpPr>
        <p:spPr>
          <a:xfrm>
            <a:off x="7626878" y="2616235"/>
            <a:ext cx="409575" cy="694195"/>
          </a:xfrm>
          <a:prstGeom prst="chevron">
            <a:avLst>
              <a:gd name="adj" fmla="val 88007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15016" y="4010261"/>
            <a:ext cx="201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点击此处输入您的内容，建议微软雅黑。</a:t>
            </a:r>
            <a:endParaRPr lang="zh-CN" altLang="en-US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5086349" y="4010261"/>
            <a:ext cx="201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点击此处输入您的内容，建议微软雅黑。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8557682" y="4010261"/>
            <a:ext cx="201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点击此处输入您的内容，建议微软雅黑。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MH_Other_1"/>
          <p:cNvSpPr/>
          <p:nvPr>
            <p:custDataLst>
              <p:tags r:id="rId2"/>
            </p:custDataLst>
          </p:nvPr>
        </p:nvSpPr>
        <p:spPr>
          <a:xfrm>
            <a:off x="4933950" y="3276600"/>
            <a:ext cx="528638" cy="18621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38" name="MH_Other_2"/>
          <p:cNvSpPr/>
          <p:nvPr>
            <p:custDataLst>
              <p:tags r:id="rId3"/>
            </p:custDataLst>
          </p:nvPr>
        </p:nvSpPr>
        <p:spPr>
          <a:xfrm flipH="1">
            <a:off x="4405313" y="3276600"/>
            <a:ext cx="528637" cy="1862138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41" name="MH_Other_3"/>
          <p:cNvSpPr/>
          <p:nvPr>
            <p:custDataLst>
              <p:tags r:id="rId4"/>
            </p:custDataLst>
          </p:nvPr>
        </p:nvSpPr>
        <p:spPr>
          <a:xfrm>
            <a:off x="3876675" y="2400300"/>
            <a:ext cx="528638" cy="27384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42" name="MH_Other_4"/>
          <p:cNvSpPr/>
          <p:nvPr>
            <p:custDataLst>
              <p:tags r:id="rId5"/>
            </p:custDataLst>
          </p:nvPr>
        </p:nvSpPr>
        <p:spPr>
          <a:xfrm flipH="1">
            <a:off x="3348038" y="2400300"/>
            <a:ext cx="528637" cy="2738438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44" name="MH_Other_5"/>
          <p:cNvSpPr/>
          <p:nvPr>
            <p:custDataLst>
              <p:tags r:id="rId6"/>
            </p:custDataLst>
          </p:nvPr>
        </p:nvSpPr>
        <p:spPr>
          <a:xfrm>
            <a:off x="2813050" y="3689350"/>
            <a:ext cx="528638" cy="144938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45" name="MH_Other_6"/>
          <p:cNvSpPr/>
          <p:nvPr>
            <p:custDataLst>
              <p:tags r:id="rId7"/>
            </p:custDataLst>
          </p:nvPr>
        </p:nvSpPr>
        <p:spPr>
          <a:xfrm flipH="1">
            <a:off x="2284413" y="3689350"/>
            <a:ext cx="528637" cy="1449388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47" name="MH_Other_7"/>
          <p:cNvSpPr/>
          <p:nvPr>
            <p:custDataLst>
              <p:tags r:id="rId8"/>
            </p:custDataLst>
          </p:nvPr>
        </p:nvSpPr>
        <p:spPr>
          <a:xfrm>
            <a:off x="1749425" y="2971800"/>
            <a:ext cx="528638" cy="21669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48" name="MH_Other_8"/>
          <p:cNvSpPr/>
          <p:nvPr>
            <p:custDataLst>
              <p:tags r:id="rId9"/>
            </p:custDataLst>
          </p:nvPr>
        </p:nvSpPr>
        <p:spPr>
          <a:xfrm flipH="1">
            <a:off x="1220788" y="2971800"/>
            <a:ext cx="528637" cy="2166938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90" name="MH_PageTitle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20788" y="2343150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65%</a:t>
            </a:r>
            <a:endParaRPr lang="zh-CN" altLang="en-US" sz="24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2278062" y="3102917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43%</a:t>
            </a:r>
            <a:endParaRPr lang="zh-CN" altLang="en-US" sz="24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3348038" y="1752600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87%</a:t>
            </a:r>
            <a:endParaRPr lang="zh-CN" altLang="en-US" sz="2400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4405313" y="2705100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57%</a:t>
            </a:r>
            <a:endParaRPr lang="zh-CN" altLang="en-US" sz="24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1220788" y="5269855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A</a:t>
            </a:r>
            <a:endParaRPr lang="zh-CN" altLang="en-US" sz="2400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2278061" y="5269855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B</a:t>
            </a:r>
            <a:endParaRPr lang="zh-CN" altLang="en-US" sz="24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3335334" y="5269855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C</a:t>
            </a:r>
            <a:endParaRPr lang="zh-CN" altLang="en-US" sz="2400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4392607" y="5269855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D</a:t>
            </a:r>
            <a:endParaRPr lang="zh-CN" altLang="en-US" sz="2400" b="1" dirty="0"/>
          </a:p>
        </p:txBody>
      </p:sp>
      <p:sp>
        <p:nvSpPr>
          <p:cNvPr id="28" name="文本框 27"/>
          <p:cNvSpPr txBox="1"/>
          <p:nvPr/>
        </p:nvSpPr>
        <p:spPr>
          <a:xfrm>
            <a:off x="6518427" y="1983432"/>
            <a:ext cx="3613055" cy="15978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  <p:sp>
        <p:nvSpPr>
          <p:cNvPr id="27" name="文本框 26"/>
          <p:cNvSpPr txBox="1"/>
          <p:nvPr/>
        </p:nvSpPr>
        <p:spPr>
          <a:xfrm>
            <a:off x="6518427" y="3761168"/>
            <a:ext cx="3613055" cy="15978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2"/>
            </p:custDataLst>
          </p:nvPr>
        </p:nvSpPr>
        <p:spPr>
          <a:xfrm>
            <a:off x="2127250" y="4276193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</a:rPr>
              <a:t>1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17" name="MH_Other_2"/>
          <p:cNvSpPr/>
          <p:nvPr>
            <p:custDataLst>
              <p:tags r:id="rId3"/>
            </p:custDataLst>
          </p:nvPr>
        </p:nvSpPr>
        <p:spPr>
          <a:xfrm>
            <a:off x="4205288" y="4276193"/>
            <a:ext cx="6096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</a:rPr>
              <a:t>3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19" name="MH_Other_3"/>
          <p:cNvSpPr/>
          <p:nvPr>
            <p:custDataLst>
              <p:tags r:id="rId4"/>
            </p:custDataLst>
          </p:nvPr>
        </p:nvSpPr>
        <p:spPr>
          <a:xfrm>
            <a:off x="6283325" y="4276193"/>
            <a:ext cx="6096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</a:rPr>
              <a:t>5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23" name="MH_Other_4"/>
          <p:cNvSpPr/>
          <p:nvPr>
            <p:custDataLst>
              <p:tags r:id="rId5"/>
            </p:custDataLst>
          </p:nvPr>
        </p:nvSpPr>
        <p:spPr>
          <a:xfrm>
            <a:off x="3165475" y="2425168"/>
            <a:ext cx="6096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</a:rPr>
              <a:t>2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25" name="MH_Other_5"/>
          <p:cNvSpPr/>
          <p:nvPr>
            <p:custDataLst>
              <p:tags r:id="rId6"/>
            </p:custDataLst>
          </p:nvPr>
        </p:nvSpPr>
        <p:spPr>
          <a:xfrm>
            <a:off x="5243513" y="2425168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</a:rPr>
              <a:t>4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27" name="MH_Other_6"/>
          <p:cNvSpPr/>
          <p:nvPr>
            <p:custDataLst>
              <p:tags r:id="rId7"/>
            </p:custDataLst>
          </p:nvPr>
        </p:nvSpPr>
        <p:spPr>
          <a:xfrm>
            <a:off x="7321550" y="2425168"/>
            <a:ext cx="6096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</a:rPr>
              <a:t>6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cxnSp>
        <p:nvCxnSpPr>
          <p:cNvPr id="5" name="MH_Other_7"/>
          <p:cNvCxnSpPr/>
          <p:nvPr>
            <p:custDataLst>
              <p:tags r:id="rId8"/>
            </p:custDataLst>
          </p:nvPr>
        </p:nvCxnSpPr>
        <p:spPr>
          <a:xfrm rot="19500000">
            <a:off x="2317750" y="3655480"/>
            <a:ext cx="1258888" cy="0"/>
          </a:xfrm>
          <a:prstGeom prst="line">
            <a:avLst/>
          </a:prstGeom>
          <a:ln w="381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MH_Other_8"/>
          <p:cNvCxnSpPr/>
          <p:nvPr>
            <p:custDataLst>
              <p:tags r:id="rId9"/>
            </p:custDataLst>
          </p:nvPr>
        </p:nvCxnSpPr>
        <p:spPr>
          <a:xfrm rot="2100000" flipV="1">
            <a:off x="3357564" y="3655480"/>
            <a:ext cx="1258887" cy="0"/>
          </a:xfrm>
          <a:prstGeom prst="line">
            <a:avLst/>
          </a:prstGeom>
          <a:ln w="381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MH_Other_9"/>
          <p:cNvCxnSpPr/>
          <p:nvPr>
            <p:custDataLst>
              <p:tags r:id="rId10"/>
            </p:custDataLst>
          </p:nvPr>
        </p:nvCxnSpPr>
        <p:spPr>
          <a:xfrm rot="19500000">
            <a:off x="4400550" y="3655480"/>
            <a:ext cx="1258888" cy="0"/>
          </a:xfrm>
          <a:prstGeom prst="line">
            <a:avLst/>
          </a:prstGeom>
          <a:ln w="381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MH_Other_10"/>
          <p:cNvCxnSpPr/>
          <p:nvPr>
            <p:custDataLst>
              <p:tags r:id="rId11"/>
            </p:custDataLst>
          </p:nvPr>
        </p:nvCxnSpPr>
        <p:spPr>
          <a:xfrm rot="2100000" flipV="1">
            <a:off x="5440364" y="3655480"/>
            <a:ext cx="1258887" cy="0"/>
          </a:xfrm>
          <a:prstGeom prst="line">
            <a:avLst/>
          </a:prstGeom>
          <a:ln w="381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MH_Other_11"/>
          <p:cNvCxnSpPr/>
          <p:nvPr>
            <p:custDataLst>
              <p:tags r:id="rId12"/>
            </p:custDataLst>
          </p:nvPr>
        </p:nvCxnSpPr>
        <p:spPr>
          <a:xfrm rot="19500000">
            <a:off x="6481764" y="3655480"/>
            <a:ext cx="1258887" cy="0"/>
          </a:xfrm>
          <a:prstGeom prst="line">
            <a:avLst/>
          </a:prstGeom>
          <a:ln w="381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MH_PageTitle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cxnSp>
        <p:nvCxnSpPr>
          <p:cNvPr id="20" name="MH_Other_10"/>
          <p:cNvCxnSpPr/>
          <p:nvPr>
            <p:custDataLst>
              <p:tags r:id="rId14"/>
            </p:custDataLst>
          </p:nvPr>
        </p:nvCxnSpPr>
        <p:spPr>
          <a:xfrm rot="2100000" flipV="1">
            <a:off x="7523163" y="3655479"/>
            <a:ext cx="1258887" cy="0"/>
          </a:xfrm>
          <a:prstGeom prst="line">
            <a:avLst/>
          </a:prstGeom>
          <a:ln w="381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MH_Other_11"/>
          <p:cNvCxnSpPr/>
          <p:nvPr>
            <p:custDataLst>
              <p:tags r:id="rId15"/>
            </p:custDataLst>
          </p:nvPr>
        </p:nvCxnSpPr>
        <p:spPr>
          <a:xfrm rot="19500000">
            <a:off x="8573156" y="3655480"/>
            <a:ext cx="1258887" cy="0"/>
          </a:xfrm>
          <a:prstGeom prst="line">
            <a:avLst/>
          </a:prstGeom>
          <a:ln w="381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Other_3"/>
          <p:cNvSpPr/>
          <p:nvPr>
            <p:custDataLst>
              <p:tags r:id="rId16"/>
            </p:custDataLst>
          </p:nvPr>
        </p:nvSpPr>
        <p:spPr>
          <a:xfrm>
            <a:off x="8361362" y="4276193"/>
            <a:ext cx="6096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</a:rPr>
              <a:t>7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28" name="MH_Other_6"/>
          <p:cNvSpPr/>
          <p:nvPr>
            <p:custDataLst>
              <p:tags r:id="rId17"/>
            </p:custDataLst>
          </p:nvPr>
        </p:nvSpPr>
        <p:spPr>
          <a:xfrm>
            <a:off x="9399587" y="2425168"/>
            <a:ext cx="6096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</a:rPr>
              <a:t>8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18430" y="5039392"/>
            <a:ext cx="2019301" cy="43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此处输入内容</a:t>
            </a:r>
            <a:endParaRPr lang="zh-CN" altLang="en-US" sz="2000" dirty="0"/>
          </a:p>
        </p:txBody>
      </p:sp>
      <p:sp>
        <p:nvSpPr>
          <p:cNvPr id="30" name="文本框 29"/>
          <p:cNvSpPr txBox="1"/>
          <p:nvPr/>
        </p:nvSpPr>
        <p:spPr>
          <a:xfrm>
            <a:off x="3500437" y="5039392"/>
            <a:ext cx="2019301" cy="43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此处输入内容</a:t>
            </a:r>
            <a:endParaRPr lang="zh-CN" altLang="en-US" sz="2000" dirty="0"/>
          </a:p>
        </p:txBody>
      </p:sp>
      <p:sp>
        <p:nvSpPr>
          <p:cNvPr id="31" name="文本框 30"/>
          <p:cNvSpPr txBox="1"/>
          <p:nvPr/>
        </p:nvSpPr>
        <p:spPr>
          <a:xfrm>
            <a:off x="5585946" y="5039392"/>
            <a:ext cx="2019301" cy="43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此处输入内容</a:t>
            </a:r>
            <a:endParaRPr lang="zh-CN" altLang="en-US" sz="2000" dirty="0"/>
          </a:p>
        </p:txBody>
      </p:sp>
      <p:sp>
        <p:nvSpPr>
          <p:cNvPr id="32" name="文本框 31"/>
          <p:cNvSpPr txBox="1"/>
          <p:nvPr/>
        </p:nvSpPr>
        <p:spPr>
          <a:xfrm>
            <a:off x="7656511" y="5039392"/>
            <a:ext cx="2019301" cy="43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此处输入内容</a:t>
            </a:r>
            <a:endParaRPr lang="zh-CN" altLang="en-US" sz="2000" dirty="0"/>
          </a:p>
        </p:txBody>
      </p:sp>
      <p:sp>
        <p:nvSpPr>
          <p:cNvPr id="33" name="文本框 32"/>
          <p:cNvSpPr txBox="1"/>
          <p:nvPr/>
        </p:nvSpPr>
        <p:spPr>
          <a:xfrm>
            <a:off x="2466180" y="1835934"/>
            <a:ext cx="2019301" cy="43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此处输入内容</a:t>
            </a:r>
            <a:endParaRPr lang="zh-CN" altLang="en-US" sz="2000" dirty="0"/>
          </a:p>
        </p:txBody>
      </p:sp>
      <p:sp>
        <p:nvSpPr>
          <p:cNvPr id="34" name="文本框 33"/>
          <p:cNvSpPr txBox="1"/>
          <p:nvPr/>
        </p:nvSpPr>
        <p:spPr>
          <a:xfrm>
            <a:off x="4548187" y="1835934"/>
            <a:ext cx="2019301" cy="43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此处输入内容</a:t>
            </a:r>
            <a:endParaRPr lang="zh-CN" altLang="en-US" sz="2000" dirty="0"/>
          </a:p>
        </p:txBody>
      </p:sp>
      <p:sp>
        <p:nvSpPr>
          <p:cNvPr id="35" name="文本框 34"/>
          <p:cNvSpPr txBox="1"/>
          <p:nvPr/>
        </p:nvSpPr>
        <p:spPr>
          <a:xfrm>
            <a:off x="6633696" y="1835934"/>
            <a:ext cx="2019301" cy="43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此处输入内容</a:t>
            </a:r>
            <a:endParaRPr lang="zh-CN" altLang="en-US" sz="2000" dirty="0"/>
          </a:p>
        </p:txBody>
      </p:sp>
      <p:sp>
        <p:nvSpPr>
          <p:cNvPr id="36" name="文本框 35"/>
          <p:cNvSpPr txBox="1"/>
          <p:nvPr/>
        </p:nvSpPr>
        <p:spPr>
          <a:xfrm>
            <a:off x="8704261" y="1835934"/>
            <a:ext cx="2019301" cy="43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此处输入内容</a:t>
            </a:r>
            <a:endParaRPr lang="zh-CN" altLang="en-US" sz="2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857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5233339"/>
  <p:tag name="MH_LIBRARY" val="GRAPHIC"/>
  <p:tag name="MH_TYPE" val="Other"/>
  <p:tag name="MH_ORDER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Other"/>
  <p:tag name="MH_ORDER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5233339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5233339"/>
  <p:tag name="MH_LIBRARY" val="GRAPHIC"/>
  <p:tag name="MH_TYPE" val="Other"/>
  <p:tag name="MH_ORDER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5233339"/>
  <p:tag name="MH_LIBRARY" val="GRAPHIC"/>
  <p:tag name="MH_TYPE" val="Other"/>
  <p:tag name="MH_ORDER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5233339"/>
  <p:tag name="MH_LIBRARY" val="GRAPHIC"/>
  <p:tag name="MH_TYPE" val="Other"/>
  <p:tag name="MH_ORDER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5233339"/>
  <p:tag name="MH_LIBRARY" val="GRAPHIC"/>
  <p:tag name="MH_TYPE" val="Other"/>
  <p:tag name="MH_ORDER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5233339"/>
  <p:tag name="MH_LIBRARY" val="GRAPHIC"/>
  <p:tag name="MH_TYPE" val="PageTitle"/>
  <p:tag name="MH_ORDER" val="Page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LiuChBZh#"/>
  <p:tag name="MH_LAYOUT" val="SubTitle"/>
  <p:tag name="MH" val="20161226000443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0642"/>
  <p:tag name="MH_LIBRARY" val="CONTENTS"/>
  <p:tag name="MH_TYPE" val="ENTRY"/>
  <p:tag name="ID" val="553524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PageTitle"/>
  <p:tag name="MH_ORDER" val="Page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0642"/>
  <p:tag name="MH_LIBRARY" val="CONTENTS"/>
  <p:tag name="MH_TYPE" val="ENTRY"/>
  <p:tag name="ID" val="553524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5232849"/>
  <p:tag name="MH_LIBRARY" val="GRAPHIC"/>
  <p:tag name="MH_TYPE" val="Other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5232849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5232849"/>
  <p:tag name="MH_LIBRARY" val="GRAPHIC"/>
  <p:tag name="MH_TYPE" val="Other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5232849"/>
  <p:tag name="MH_LIBRARY" val="GRAPHIC"/>
  <p:tag name="MH_TYPE" val="SubTitle"/>
  <p:tag name="MH_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5232849"/>
  <p:tag name="MH_LIBRARY" val="GRAPHIC"/>
  <p:tag name="MH_TYPE" val="Other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5232849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0642"/>
  <p:tag name="MH_LIBRARY" val="CONTENTS"/>
  <p:tag name="MH_TYPE" val="ENTRY"/>
  <p:tag name="ID" val="553524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5232849"/>
  <p:tag name="MH_LIBRARY" val="GRAPHIC"/>
  <p:tag name="MH_TYPE" val="Other"/>
  <p:tag name="MH_ORDER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5232849"/>
  <p:tag name="MH_LIBRARY" val="GRAPHIC"/>
  <p:tag name="MH_TYPE" val="SubTitle"/>
  <p:tag name="MH_ORDER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61116233009"/>
  <p:tag name="MH_LIBRARY" val="GRAPHI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16233009"/>
  <p:tag name="MH_LIBRARY" val="GRAPHIC"/>
  <p:tag name="MH_TYPE" val="Other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16233009"/>
  <p:tag name="MH_LIBRARY" val="GRAPHIC"/>
  <p:tag name="MH_TYPE" val="Other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16233009"/>
  <p:tag name="MH_LIBRARY" val="GRAPHIC"/>
  <p:tag name="MH_TYPE" val="Other"/>
  <p:tag name="MH_ORDER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16233009"/>
  <p:tag name="MH_LIBRARY" val="GRAPHIC"/>
  <p:tag name="MH_TYPE" val="Other"/>
  <p:tag name="MH_ORDER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16233009"/>
  <p:tag name="MH_LIBRARY" val="GRAPHIC"/>
  <p:tag name="MH_TYPE" val="Other"/>
  <p:tag name="MH_ORDER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16233009"/>
  <p:tag name="MH_LIBRARY" val="GRAPHIC"/>
  <p:tag name="MH_TYPE" val="Other"/>
  <p:tag name="MH_ORDER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16233009"/>
  <p:tag name="MH_LIBRARY" val="GRAPHIC"/>
  <p:tag name="MH_TYPE" val="Other"/>
  <p:tag name="MH_ORDER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0642"/>
  <p:tag name="MH_LIBRARY" val="CONTENTS"/>
  <p:tag name="MH_TYPE" val="ENTRY"/>
  <p:tag name="ID" val="553524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16233009"/>
  <p:tag name="MH_LIBRARY" val="GRAPHIC"/>
  <p:tag name="MH_TYPE" val="Other"/>
  <p:tag name="MH_ORDER" val="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16233009"/>
  <p:tag name="MH_LIBRARY" val="GRAPHIC"/>
  <p:tag name="MH_TYPE" val="Other"/>
  <p:tag name="MH_ORDER" val="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16233009"/>
  <p:tag name="MH_LIBRARY" val="GRAPHIC"/>
  <p:tag name="MH_TYPE" val="Other"/>
  <p:tag name="MH_ORDER" val="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16233009"/>
  <p:tag name="MH_LIBRARY" val="GRAPHIC"/>
  <p:tag name="MH_TYPE" val="PageTitle"/>
  <p:tag name="MH_ORDER" val="Page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4231854"/>
  <p:tag name="MH_LIBRARY" val="GRAPHIC"/>
  <p:tag name="MH_TYPE" val="SubTitle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4231854"/>
  <p:tag name="MH_LIBRARY" val="GRAPHIC"/>
  <p:tag name="MH_TYPE" val="SubTitle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4231854"/>
  <p:tag name="MH_LIBRARY" val="GRAPHIC"/>
  <p:tag name="MH_TYPE" val="SubTitle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4231854"/>
  <p:tag name="MH_LIBRARY" val="GRAPHIC"/>
  <p:tag name="MH_TYPE" val="SubTitle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4231854"/>
  <p:tag name="MH_LIBRARY" val="GRAPHIC"/>
  <p:tag name="MH_TYPE" val="SubTitle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16231846"/>
  <p:tag name="MH_LIBRARY" val="GRAPHIC"/>
  <p:tag name="MH_ORDER" val="文本框 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Other"/>
  <p:tag name="MH_ORDER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SubTitle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Other"/>
  <p:tag name="MH_ORDER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SubTitle"/>
  <p:tag name="MH_ORDER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Other"/>
  <p:tag name="MH_ORDER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SubTitle"/>
  <p:tag name="MH_ORDER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Other"/>
  <p:tag name="MH_ORDER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SubTitle"/>
  <p:tag name="MH_ORDER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Text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225233339"/>
  <p:tag name="MH_LIBRARY" val="GRAPHIC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SubTitle"/>
  <p:tag name="MH_ORDER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Text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Text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Text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Text"/>
  <p:tag name="MH_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238"/>
  <p:tag name="MH_LIBRARY" val="GRAPHIC"/>
  <p:tag name="MH_TYPE" val="SubTitle"/>
  <p:tag name="MH_ORDER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238"/>
  <p:tag name="MH_LIBRARY" val="GRAPHIC"/>
  <p:tag name="MH_TYPE" val="SubTitle"/>
  <p:tag name="MH_ORDER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Other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Other"/>
  <p:tag name="MH_ORDER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5233339"/>
  <p:tag name="MH_LIBRARY" val="GRAPHIC"/>
  <p:tag name="MH_TYPE" val="Other"/>
  <p:tag name="MH_ORDE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Other"/>
  <p:tag name="MH_ORDER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SubTitle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Text"/>
  <p:tag name="MH_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Other"/>
  <p:tag name="MH_ORDER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Other"/>
  <p:tag name="MH_ORDER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Other"/>
  <p:tag name="MH_ORDER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SubTitle"/>
  <p:tag name="MH_ORDER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Text"/>
  <p:tag name="MH_ORDER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Other"/>
  <p:tag name="MH_ORDER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Other"/>
  <p:tag name="MH_ORDER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5233339"/>
  <p:tag name="MH_LIBRARY" val="GRAPHIC"/>
  <p:tag name="MH_TYPE" val="Other"/>
  <p:tag name="MH_ORDER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Other"/>
  <p:tag name="MH_ORDER" val="1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SubTitle"/>
  <p:tag name="MH_ORDER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Text"/>
  <p:tag name="MH_ORDER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Other"/>
  <p:tag name="MH_ORDER" val="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Other"/>
  <p:tag name="MH_ORDER" val="1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Other"/>
  <p:tag name="MH_ORDER" val="1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SubTitle"/>
  <p:tag name="MH_ORDER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Text"/>
  <p:tag name="MH_ORDER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Other"/>
  <p:tag name="MH_ORDER" val="1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1759"/>
  <p:tag name="MH_LIBRARY" val="GRAPHIC"/>
  <p:tag name="MH_TYPE" val="Other"/>
  <p:tag name="MH_ORDER" val="15"/>
</p:tagLst>
</file>

<file path=ppt/theme/theme1.xml><?xml version="1.0" encoding="utf-8"?>
<a:theme xmlns:a="http://schemas.openxmlformats.org/drawingml/2006/main" name=" www.2ppt.com">
  <a:themeElements>
    <a:clrScheme name="自定义 56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CA6908"/>
      </a:accent1>
      <a:accent2>
        <a:srgbClr val="209489"/>
      </a:accent2>
      <a:accent3>
        <a:srgbClr val="AE3312"/>
      </a:accent3>
      <a:accent4>
        <a:srgbClr val="44546A"/>
      </a:accent4>
      <a:accent5>
        <a:srgbClr val="1D9AB3"/>
      </a:accent5>
      <a:accent6>
        <a:srgbClr val="8064A2"/>
      </a:accent6>
      <a:hlink>
        <a:srgbClr val="4BACC6"/>
      </a:hlink>
      <a:folHlink>
        <a:srgbClr val="800080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1094</Words>
  <Application>Microsoft Office PowerPoint</Application>
  <PresentationFormat>宽屏</PresentationFormat>
  <Paragraphs>169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BatangChe</vt:lpstr>
      <vt:lpstr>Kozuka Gothic Pro B</vt:lpstr>
      <vt:lpstr>黑体</vt:lpstr>
      <vt:lpstr>宋体</vt:lpstr>
      <vt:lpstr>微软雅黑</vt:lpstr>
      <vt:lpstr>Arial</vt:lpstr>
      <vt:lpstr>Arial Black</vt:lpstr>
      <vt:lpstr>Calibri</vt:lpstr>
      <vt:lpstr>Calibri Light</vt:lpstr>
      <vt:lpstr>Impact</vt:lpstr>
      <vt:lpstr>Times New Roman</vt:lpstr>
      <vt:lpstr> www.2ppt.com</vt:lpstr>
      <vt:lpstr>金融理财投资PPT模板</vt:lpstr>
      <vt:lpstr>PowerPoint 演示文稿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此处输入您的标题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2022-03-16T03:12:41Z</dcterms:created>
  <dcterms:modified xsi:type="dcterms:W3CDTF">2023-01-10T05:49:00Z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159EFBCCC9104627A012082DB8ADC5F7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