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9" r:id="rId3"/>
    <p:sldId id="261" r:id="rId4"/>
    <p:sldId id="262" r:id="rId5"/>
    <p:sldId id="266" r:id="rId6"/>
    <p:sldId id="268" r:id="rId7"/>
    <p:sldId id="267" r:id="rId8"/>
    <p:sldId id="269" r:id="rId9"/>
    <p:sldId id="263" r:id="rId10"/>
    <p:sldId id="270" r:id="rId11"/>
    <p:sldId id="272" r:id="rId12"/>
    <p:sldId id="271" r:id="rId13"/>
    <p:sldId id="273" r:id="rId14"/>
    <p:sldId id="264" r:id="rId15"/>
    <p:sldId id="274" r:id="rId16"/>
    <p:sldId id="275" r:id="rId17"/>
    <p:sldId id="277" r:id="rId18"/>
    <p:sldId id="276" r:id="rId19"/>
    <p:sldId id="265" r:id="rId20"/>
    <p:sldId id="278" r:id="rId21"/>
    <p:sldId id="279" r:id="rId22"/>
    <p:sldId id="281" r:id="rId23"/>
    <p:sldId id="280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3540"/>
    <a:srgbClr val="6A3A9F"/>
    <a:srgbClr val="132162"/>
    <a:srgbClr val="C20316"/>
    <a:srgbClr val="C7020C"/>
    <a:srgbClr val="FAEED8"/>
    <a:srgbClr val="FFF9D2"/>
    <a:srgbClr val="E90000"/>
    <a:srgbClr val="9E211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4" autoAdjust="0"/>
    <p:restoredTop sz="94660"/>
  </p:normalViewPr>
  <p:slideViewPr>
    <p:cSldViewPr snapToGrid="0">
      <p:cViewPr>
        <p:scale>
          <a:sx n="75" d="100"/>
          <a:sy n="75" d="100"/>
        </p:scale>
        <p:origin x="-1932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7807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5459507" y="3016623"/>
            <a:ext cx="8519160" cy="333146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56448" y="1696917"/>
            <a:ext cx="7530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6000" b="1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60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1399032" y="1066722"/>
            <a:ext cx="3022899" cy="646331"/>
            <a:chOff x="1399032" y="1066722"/>
            <a:chExt cx="3022899" cy="646331"/>
          </a:xfrm>
        </p:grpSpPr>
        <p:sp>
          <p:nvSpPr>
            <p:cNvPr id="13" name="文本框 12"/>
            <p:cNvSpPr txBox="1"/>
            <p:nvPr/>
          </p:nvSpPr>
          <p:spPr>
            <a:xfrm>
              <a:off x="2032838" y="1066722"/>
              <a:ext cx="2389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BLESSED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421931" y="2738623"/>
            <a:ext cx="553998" cy="10287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FASHION </a:t>
            </a:r>
          </a:p>
          <a:p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FURNITURE</a:t>
            </a:r>
            <a:endParaRPr kumimoji="1"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56448" y="4682355"/>
            <a:ext cx="1379429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FASHION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56447" y="5057375"/>
            <a:ext cx="3265484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00" dirty="0">
                <a:solidFill>
                  <a:schemeClr val="bg1">
                    <a:lumMod val="6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000" dirty="0">
              <a:solidFill>
                <a:schemeClr val="bg1">
                  <a:lumMod val="6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90501" y="6210223"/>
            <a:ext cx="816678" cy="816678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93339" y="6226540"/>
            <a:ext cx="6120000" cy="45719"/>
          </a:xfrm>
          <a:prstGeom prst="rect">
            <a:avLst/>
          </a:prstGeom>
          <a:solidFill>
            <a:srgbClr val="13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0" name="直线连接符 19"/>
          <p:cNvCxnSpPr/>
          <p:nvPr/>
        </p:nvCxnSpPr>
        <p:spPr>
          <a:xfrm>
            <a:off x="1293339" y="551329"/>
            <a:ext cx="576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/>
          <p:nvPr/>
        </p:nvCxnSpPr>
        <p:spPr>
          <a:xfrm>
            <a:off x="1293339" y="3890682"/>
            <a:ext cx="275422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0764" y="-39060"/>
            <a:ext cx="3055683" cy="3055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1200484"/>
            <a:ext cx="12192001" cy="446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678779" y="-1"/>
            <a:ext cx="3176337" cy="6272463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828" y="596507"/>
            <a:ext cx="1816238" cy="18162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99026" y="2416557"/>
            <a:ext cx="4181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3200" b="1" dirty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3200" b="1" dirty="0">
              <a:solidFill>
                <a:schemeClr val="bg1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43210" y="4031482"/>
            <a:ext cx="2847473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295" y="0"/>
            <a:ext cx="457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64739" y="1009081"/>
            <a:ext cx="6120000" cy="45719"/>
          </a:xfrm>
          <a:prstGeom prst="rect">
            <a:avLst/>
          </a:prstGeom>
          <a:solidFill>
            <a:srgbClr val="13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93162" y="2621913"/>
            <a:ext cx="418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36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3600" b="1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36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1988461" y="1658392"/>
            <a:ext cx="4318210" cy="646331"/>
            <a:chOff x="1399032" y="1066722"/>
            <a:chExt cx="4318210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2032838" y="1066722"/>
              <a:ext cx="3684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OBLIGATION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01905" y="4317786"/>
            <a:ext cx="3872753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913474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10831" y="0"/>
            <a:ext cx="5481169" cy="6858000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428" y="596508"/>
            <a:ext cx="1816238" cy="18162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44660" y="5149845"/>
            <a:ext cx="481350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44660" y="3431318"/>
            <a:ext cx="418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3600" b="1" dirty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3600" b="1" dirty="0">
              <a:solidFill>
                <a:schemeClr val="bg1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7370561" y="2467797"/>
            <a:ext cx="4318210" cy="646331"/>
            <a:chOff x="1399032" y="1066722"/>
            <a:chExt cx="4318210" cy="646331"/>
          </a:xfrm>
        </p:grpSpPr>
        <p:sp>
          <p:nvSpPr>
            <p:cNvPr id="8" name="文本框 7"/>
            <p:cNvSpPr txBox="1"/>
            <p:nvPr/>
          </p:nvSpPr>
          <p:spPr>
            <a:xfrm>
              <a:off x="2032838" y="1066722"/>
              <a:ext cx="3684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chemeClr val="bg1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OBLIGATION</a:t>
              </a:r>
              <a:endParaRPr kumimoji="1" lang="zh-CN" altLang="en-US" sz="3600" b="1" dirty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9032" y="2045329"/>
            <a:ext cx="4181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PART.03</a:t>
            </a:r>
            <a:endParaRPr kumimoji="1" lang="zh-CN" altLang="en-US" sz="60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399032" y="1066722"/>
            <a:ext cx="3428462" cy="646331"/>
            <a:chOff x="1399032" y="1066722"/>
            <a:chExt cx="3428462" cy="646331"/>
          </a:xfrm>
        </p:grpSpPr>
        <p:sp>
          <p:nvSpPr>
            <p:cNvPr id="4" name="文本框 3"/>
            <p:cNvSpPr txBox="1"/>
            <p:nvPr/>
          </p:nvSpPr>
          <p:spPr>
            <a:xfrm>
              <a:off x="2032838" y="1066722"/>
              <a:ext cx="279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CONTENT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-190501" y="6210223"/>
            <a:ext cx="816678" cy="816678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93339" y="6226540"/>
            <a:ext cx="6120000" cy="45719"/>
          </a:xfrm>
          <a:prstGeom prst="rect">
            <a:avLst/>
          </a:prstGeom>
          <a:solidFill>
            <a:srgbClr val="13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" name="直线连接符 7"/>
          <p:cNvCxnSpPr/>
          <p:nvPr/>
        </p:nvCxnSpPr>
        <p:spPr>
          <a:xfrm>
            <a:off x="1293339" y="551329"/>
            <a:ext cx="576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 9"/>
          <p:cNvGrpSpPr/>
          <p:nvPr/>
        </p:nvGrpSpPr>
        <p:grpSpPr>
          <a:xfrm>
            <a:off x="626177" y="3260299"/>
            <a:ext cx="3143750" cy="731445"/>
            <a:chOff x="626177" y="3260299"/>
            <a:chExt cx="3143750" cy="731445"/>
          </a:xfrm>
        </p:grpSpPr>
        <p:sp>
          <p:nvSpPr>
            <p:cNvPr id="11" name="矩形 10"/>
            <p:cNvSpPr/>
            <p:nvPr/>
          </p:nvSpPr>
          <p:spPr>
            <a:xfrm>
              <a:off x="626177" y="3260299"/>
              <a:ext cx="3143750" cy="731445"/>
            </a:xfrm>
            <a:prstGeom prst="rect">
              <a:avLst/>
            </a:prstGeom>
            <a:solidFill>
              <a:srgbClr val="BA3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37667" y="3345413"/>
              <a:ext cx="2164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chemeClr val="bg1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VALUED</a:t>
              </a:r>
              <a:endParaRPr kumimoji="1" lang="zh-CN" altLang="en-US" sz="3600" b="1" dirty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399033" y="4682355"/>
            <a:ext cx="1379429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FASHION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99032" y="5057375"/>
            <a:ext cx="3265484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00" dirty="0">
                <a:solidFill>
                  <a:schemeClr val="bg1">
                    <a:lumMod val="6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000" dirty="0">
              <a:solidFill>
                <a:schemeClr val="bg1">
                  <a:lumMod val="6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6214335" y="928732"/>
            <a:ext cx="5339229" cy="4833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86366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73884" y="1174298"/>
            <a:ext cx="418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3600" b="1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36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4233895" y="1174298"/>
            <a:ext cx="4318210" cy="646331"/>
            <a:chOff x="1399032" y="1066722"/>
            <a:chExt cx="4318210" cy="646331"/>
          </a:xfrm>
        </p:grpSpPr>
        <p:sp>
          <p:nvSpPr>
            <p:cNvPr id="5" name="文本框 4"/>
            <p:cNvSpPr txBox="1"/>
            <p:nvPr/>
          </p:nvSpPr>
          <p:spPr>
            <a:xfrm>
              <a:off x="2032838" y="1066722"/>
              <a:ext cx="3684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OBLIGATION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502837" y="2811715"/>
            <a:ext cx="716921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cxnSp>
        <p:nvCxnSpPr>
          <p:cNvPr id="8" name="直线连接符 7"/>
          <p:cNvCxnSpPr/>
          <p:nvPr/>
        </p:nvCxnSpPr>
        <p:spPr>
          <a:xfrm>
            <a:off x="4601316" y="4114800"/>
            <a:ext cx="576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502837" y="4836385"/>
            <a:ext cx="716921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>
                    <a:lumMod val="7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>
                  <a:lumMod val="7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5400" y="1536700"/>
            <a:ext cx="8356600" cy="53213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704543" y="1975949"/>
            <a:ext cx="41814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4400" b="1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44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16" name="组 15"/>
          <p:cNvGrpSpPr/>
          <p:nvPr/>
        </p:nvGrpSpPr>
        <p:grpSpPr>
          <a:xfrm>
            <a:off x="764554" y="663310"/>
            <a:ext cx="4318210" cy="646331"/>
            <a:chOff x="1399032" y="1066722"/>
            <a:chExt cx="4318210" cy="646331"/>
          </a:xfrm>
        </p:grpSpPr>
        <p:sp>
          <p:nvSpPr>
            <p:cNvPr id="17" name="文本框 16"/>
            <p:cNvSpPr txBox="1"/>
            <p:nvPr/>
          </p:nvSpPr>
          <p:spPr>
            <a:xfrm>
              <a:off x="2032838" y="1066722"/>
              <a:ext cx="3684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OBLIGATION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29440" y="2405595"/>
            <a:ext cx="3094751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cxnSp>
        <p:nvCxnSpPr>
          <p:cNvPr id="20" name="直线连接符 19"/>
          <p:cNvCxnSpPr/>
          <p:nvPr/>
        </p:nvCxnSpPr>
        <p:spPr>
          <a:xfrm>
            <a:off x="1131975" y="5082988"/>
            <a:ext cx="27034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8937811" y="1205045"/>
            <a:ext cx="3254189" cy="663310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52173"/>
            <a:ext cx="6016752" cy="45171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38592" y="3367331"/>
            <a:ext cx="2756320" cy="2655781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633" y="3729973"/>
            <a:ext cx="1816238" cy="18162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52007" y="2117949"/>
            <a:ext cx="41814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4400" b="1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44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8020753" y="1160266"/>
            <a:ext cx="4318210" cy="646331"/>
            <a:chOff x="1399032" y="1066722"/>
            <a:chExt cx="4318210" cy="646331"/>
          </a:xfrm>
        </p:grpSpPr>
        <p:sp>
          <p:nvSpPr>
            <p:cNvPr id="7" name="文本框 6"/>
            <p:cNvSpPr txBox="1"/>
            <p:nvPr/>
          </p:nvSpPr>
          <p:spPr>
            <a:xfrm>
              <a:off x="2032838" y="1066722"/>
              <a:ext cx="3684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OBLIGATION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785639" y="4169310"/>
            <a:ext cx="384314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cxnSp>
        <p:nvCxnSpPr>
          <p:cNvPr id="10" name="直线连接符 9"/>
          <p:cNvCxnSpPr/>
          <p:nvPr/>
        </p:nvCxnSpPr>
        <p:spPr>
          <a:xfrm>
            <a:off x="516383" y="5738970"/>
            <a:ext cx="27034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49755" y="1854497"/>
            <a:ext cx="41814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4400" b="1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44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5245818" y="722350"/>
            <a:ext cx="4318210" cy="646331"/>
            <a:chOff x="1399032" y="1066722"/>
            <a:chExt cx="4318210" cy="646331"/>
          </a:xfrm>
        </p:grpSpPr>
        <p:sp>
          <p:nvSpPr>
            <p:cNvPr id="5" name="文本框 4"/>
            <p:cNvSpPr txBox="1"/>
            <p:nvPr/>
          </p:nvSpPr>
          <p:spPr>
            <a:xfrm>
              <a:off x="2032838" y="1066722"/>
              <a:ext cx="3684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OBLIGATION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245818" y="3878106"/>
            <a:ext cx="463611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cxnSp>
        <p:nvCxnSpPr>
          <p:cNvPr id="8" name="直线连接符 7"/>
          <p:cNvCxnSpPr/>
          <p:nvPr/>
        </p:nvCxnSpPr>
        <p:spPr>
          <a:xfrm>
            <a:off x="5245818" y="5564251"/>
            <a:ext cx="27034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343341" y="1958989"/>
            <a:ext cx="3254189" cy="663310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9032" y="2045329"/>
            <a:ext cx="4181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PART.04</a:t>
            </a:r>
            <a:endParaRPr kumimoji="1" lang="zh-CN" altLang="en-US" sz="60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399032" y="1066722"/>
            <a:ext cx="3428462" cy="646331"/>
            <a:chOff x="1399032" y="1066722"/>
            <a:chExt cx="3428462" cy="646331"/>
          </a:xfrm>
        </p:grpSpPr>
        <p:sp>
          <p:nvSpPr>
            <p:cNvPr id="4" name="文本框 3"/>
            <p:cNvSpPr txBox="1"/>
            <p:nvPr/>
          </p:nvSpPr>
          <p:spPr>
            <a:xfrm>
              <a:off x="2032838" y="1066722"/>
              <a:ext cx="279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CONTENT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-190501" y="6210223"/>
            <a:ext cx="816678" cy="816678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93339" y="6226540"/>
            <a:ext cx="6120000" cy="45719"/>
          </a:xfrm>
          <a:prstGeom prst="rect">
            <a:avLst/>
          </a:prstGeom>
          <a:solidFill>
            <a:srgbClr val="13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" name="直线连接符 7"/>
          <p:cNvCxnSpPr/>
          <p:nvPr/>
        </p:nvCxnSpPr>
        <p:spPr>
          <a:xfrm>
            <a:off x="1293339" y="551329"/>
            <a:ext cx="576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 9"/>
          <p:cNvGrpSpPr/>
          <p:nvPr/>
        </p:nvGrpSpPr>
        <p:grpSpPr>
          <a:xfrm>
            <a:off x="626177" y="3260299"/>
            <a:ext cx="3143750" cy="731445"/>
            <a:chOff x="626177" y="3260299"/>
            <a:chExt cx="3143750" cy="731445"/>
          </a:xfrm>
        </p:grpSpPr>
        <p:sp>
          <p:nvSpPr>
            <p:cNvPr id="11" name="矩形 10"/>
            <p:cNvSpPr/>
            <p:nvPr/>
          </p:nvSpPr>
          <p:spPr>
            <a:xfrm>
              <a:off x="626177" y="3260299"/>
              <a:ext cx="3143750" cy="731445"/>
            </a:xfrm>
            <a:prstGeom prst="rect">
              <a:avLst/>
            </a:prstGeom>
            <a:solidFill>
              <a:srgbClr val="BA3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78008" y="3345413"/>
              <a:ext cx="2083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chemeClr val="bg1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EXCUSE</a:t>
              </a:r>
              <a:endParaRPr kumimoji="1" lang="zh-CN" altLang="en-US" sz="3600" b="1" dirty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399033" y="4682355"/>
            <a:ext cx="1379429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FASHION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99032" y="5057375"/>
            <a:ext cx="3265484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00" dirty="0">
                <a:solidFill>
                  <a:schemeClr val="bg1">
                    <a:lumMod val="6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000" dirty="0">
              <a:solidFill>
                <a:schemeClr val="bg1">
                  <a:lumMod val="6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3339" y="-368008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28338" y="0"/>
            <a:ext cx="3863662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32611" y="0"/>
            <a:ext cx="3254189" cy="6858000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159000"/>
            <a:ext cx="2540000" cy="254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62632" y="717098"/>
            <a:ext cx="4181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4800" b="1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48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1329765" y="5034043"/>
            <a:ext cx="4318210" cy="646331"/>
            <a:chOff x="1399032" y="1066722"/>
            <a:chExt cx="4318210" cy="646331"/>
          </a:xfrm>
        </p:grpSpPr>
        <p:sp>
          <p:nvSpPr>
            <p:cNvPr id="8" name="文本框 7"/>
            <p:cNvSpPr txBox="1"/>
            <p:nvPr/>
          </p:nvSpPr>
          <p:spPr>
            <a:xfrm>
              <a:off x="2032838" y="1066722"/>
              <a:ext cx="3684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EXCUSE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685224" y="1598450"/>
            <a:ext cx="2748961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kumimoji="1" lang="en-US" altLang="zh-CN" sz="16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5459507" y="3016623"/>
            <a:ext cx="8519160" cy="33314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99032" y="2253760"/>
            <a:ext cx="233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01‘LOYAL</a:t>
            </a:r>
            <a:endParaRPr kumimoji="1" lang="zh-CN" altLang="en-US" sz="24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1399032" y="1066722"/>
            <a:ext cx="3428462" cy="646331"/>
            <a:chOff x="1399032" y="1066722"/>
            <a:chExt cx="3428462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2032838" y="1066722"/>
              <a:ext cx="279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CONTENT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-190501" y="6210223"/>
            <a:ext cx="816678" cy="816678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93339" y="6226540"/>
            <a:ext cx="6120000" cy="45719"/>
          </a:xfrm>
          <a:prstGeom prst="rect">
            <a:avLst/>
          </a:prstGeom>
          <a:solidFill>
            <a:srgbClr val="13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" name="直线连接符 12"/>
          <p:cNvCxnSpPr/>
          <p:nvPr/>
        </p:nvCxnSpPr>
        <p:spPr>
          <a:xfrm>
            <a:off x="1293339" y="551329"/>
            <a:ext cx="576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0764" y="-39060"/>
            <a:ext cx="3055683" cy="305568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99031" y="3191432"/>
            <a:ext cx="259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02‘OBLIGATION</a:t>
            </a:r>
            <a:endParaRPr kumimoji="1" lang="zh-CN" altLang="en-US" sz="24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05381" y="4164108"/>
            <a:ext cx="259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03‘VALUED</a:t>
            </a:r>
            <a:endParaRPr kumimoji="1" lang="zh-CN" altLang="en-US" sz="24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05380" y="5101780"/>
            <a:ext cx="259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04</a:t>
            </a:r>
            <a:r>
              <a:rPr kumimoji="1" lang="zh-CN" altLang="en-US" sz="24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‘</a:t>
            </a:r>
            <a:r>
              <a:rPr kumimoji="1" lang="en-US" altLang="zh-CN" sz="24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EXCUSE</a:t>
            </a:r>
            <a:endParaRPr kumimoji="1" lang="zh-CN" altLang="en-US" sz="24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83653" y="635000"/>
            <a:ext cx="8356600" cy="5575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59796" y="2055950"/>
            <a:ext cx="418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3600" b="1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36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6425990" y="1241534"/>
            <a:ext cx="4318210" cy="646331"/>
            <a:chOff x="1399032" y="1066722"/>
            <a:chExt cx="4318210" cy="646331"/>
          </a:xfrm>
        </p:grpSpPr>
        <p:sp>
          <p:nvSpPr>
            <p:cNvPr id="5" name="文本框 4"/>
            <p:cNvSpPr txBox="1"/>
            <p:nvPr/>
          </p:nvSpPr>
          <p:spPr>
            <a:xfrm>
              <a:off x="2032838" y="1066722"/>
              <a:ext cx="3684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EXCUSE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59796" y="3422650"/>
            <a:ext cx="3753657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2465" y="1168400"/>
            <a:ext cx="6016752" cy="45171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30968" y="2374002"/>
            <a:ext cx="418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3600" b="1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36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497162" y="1559586"/>
            <a:ext cx="4318210" cy="646331"/>
            <a:chOff x="1399032" y="1066722"/>
            <a:chExt cx="4318210" cy="646331"/>
          </a:xfrm>
        </p:grpSpPr>
        <p:sp>
          <p:nvSpPr>
            <p:cNvPr id="5" name="文本框 4"/>
            <p:cNvSpPr txBox="1"/>
            <p:nvPr/>
          </p:nvSpPr>
          <p:spPr>
            <a:xfrm>
              <a:off x="2032838" y="1066722"/>
              <a:ext cx="3684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EXCUSE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0968" y="3740702"/>
            <a:ext cx="3753657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51020" y="536713"/>
            <a:ext cx="789285" cy="5784574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411" y="-2622885"/>
            <a:ext cx="6320589" cy="94808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5847" y="992525"/>
            <a:ext cx="418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3600" b="1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36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3284466" y="2166950"/>
            <a:ext cx="4318210" cy="646331"/>
            <a:chOff x="1399032" y="1066722"/>
            <a:chExt cx="4318210" cy="646331"/>
          </a:xfrm>
        </p:grpSpPr>
        <p:sp>
          <p:nvSpPr>
            <p:cNvPr id="5" name="文本框 4"/>
            <p:cNvSpPr txBox="1"/>
            <p:nvPr/>
          </p:nvSpPr>
          <p:spPr>
            <a:xfrm>
              <a:off x="2032838" y="1066722"/>
              <a:ext cx="3684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EXCUSE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45847" y="2787376"/>
            <a:ext cx="1981311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5471" y="4310871"/>
            <a:ext cx="3596200" cy="1816238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534" y="4310870"/>
            <a:ext cx="1816238" cy="1816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5459507" y="3016623"/>
            <a:ext cx="8519160" cy="333146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56448" y="1696917"/>
            <a:ext cx="7530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rPr>
              <a:t>THANKS</a:t>
            </a:r>
            <a:r>
              <a:rPr kumimoji="1" lang="en-US" altLang="zh-CN" sz="60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 FOR </a:t>
            </a:r>
          </a:p>
          <a:p>
            <a:r>
              <a:rPr kumimoji="1" lang="en-US" altLang="zh-CN" sz="60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WATCHING</a:t>
            </a:r>
            <a:endParaRPr kumimoji="1" lang="zh-CN" altLang="en-US" sz="60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399032" y="1066722"/>
            <a:ext cx="3022899" cy="646331"/>
            <a:chOff x="1399032" y="1066722"/>
            <a:chExt cx="3022899" cy="646331"/>
          </a:xfrm>
        </p:grpSpPr>
        <p:sp>
          <p:nvSpPr>
            <p:cNvPr id="5" name="文本框 4"/>
            <p:cNvSpPr txBox="1"/>
            <p:nvPr/>
          </p:nvSpPr>
          <p:spPr>
            <a:xfrm>
              <a:off x="2032838" y="1066722"/>
              <a:ext cx="2389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BLESSED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56448" y="4682355"/>
            <a:ext cx="1379429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FASHION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56447" y="5057375"/>
            <a:ext cx="3265484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00" dirty="0">
                <a:solidFill>
                  <a:schemeClr val="bg1">
                    <a:lumMod val="6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000" dirty="0">
              <a:solidFill>
                <a:schemeClr val="bg1">
                  <a:lumMod val="6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90501" y="6210223"/>
            <a:ext cx="816678" cy="816678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93339" y="6226540"/>
            <a:ext cx="6120000" cy="45719"/>
          </a:xfrm>
          <a:prstGeom prst="rect">
            <a:avLst/>
          </a:prstGeom>
          <a:solidFill>
            <a:srgbClr val="13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" name="直线连接符 11"/>
          <p:cNvCxnSpPr/>
          <p:nvPr/>
        </p:nvCxnSpPr>
        <p:spPr>
          <a:xfrm>
            <a:off x="1293339" y="551329"/>
            <a:ext cx="576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1293339" y="3890682"/>
            <a:ext cx="275422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70764" y="-39060"/>
            <a:ext cx="3055683" cy="3055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99032" y="2045329"/>
            <a:ext cx="4181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PART.01</a:t>
            </a:r>
            <a:endParaRPr kumimoji="1" lang="zh-CN" altLang="en-US" sz="60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399032" y="1066722"/>
            <a:ext cx="3428462" cy="646331"/>
            <a:chOff x="1399032" y="1066722"/>
            <a:chExt cx="3428462" cy="646331"/>
          </a:xfrm>
        </p:grpSpPr>
        <p:sp>
          <p:nvSpPr>
            <p:cNvPr id="5" name="文本框 4"/>
            <p:cNvSpPr txBox="1"/>
            <p:nvPr/>
          </p:nvSpPr>
          <p:spPr>
            <a:xfrm>
              <a:off x="2032838" y="1066722"/>
              <a:ext cx="279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CONTENT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-190501" y="6210223"/>
            <a:ext cx="816678" cy="816678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93339" y="6226540"/>
            <a:ext cx="6120000" cy="45719"/>
          </a:xfrm>
          <a:prstGeom prst="rect">
            <a:avLst/>
          </a:prstGeom>
          <a:solidFill>
            <a:srgbClr val="13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" name="直线连接符 8"/>
          <p:cNvCxnSpPr/>
          <p:nvPr/>
        </p:nvCxnSpPr>
        <p:spPr>
          <a:xfrm>
            <a:off x="1293339" y="551329"/>
            <a:ext cx="576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445623" y="733141"/>
            <a:ext cx="5311588" cy="5311588"/>
          </a:xfrm>
          <a:prstGeom prst="rect">
            <a:avLst/>
          </a:prstGeom>
        </p:spPr>
      </p:pic>
      <p:grpSp>
        <p:nvGrpSpPr>
          <p:cNvPr id="19" name="组 18"/>
          <p:cNvGrpSpPr/>
          <p:nvPr/>
        </p:nvGrpSpPr>
        <p:grpSpPr>
          <a:xfrm>
            <a:off x="626177" y="3260299"/>
            <a:ext cx="3143750" cy="731445"/>
            <a:chOff x="626177" y="3260299"/>
            <a:chExt cx="3143750" cy="731445"/>
          </a:xfrm>
        </p:grpSpPr>
        <p:sp>
          <p:nvSpPr>
            <p:cNvPr id="18" name="矩形 17"/>
            <p:cNvSpPr/>
            <p:nvPr/>
          </p:nvSpPr>
          <p:spPr>
            <a:xfrm>
              <a:off x="626177" y="3260299"/>
              <a:ext cx="3143750" cy="731445"/>
            </a:xfrm>
            <a:prstGeom prst="rect">
              <a:avLst/>
            </a:prstGeom>
            <a:solidFill>
              <a:srgbClr val="BA3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99032" y="3345413"/>
              <a:ext cx="18417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chemeClr val="bg1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LOYAL</a:t>
              </a:r>
              <a:endParaRPr kumimoji="1" lang="zh-CN" altLang="en-US" sz="3600" b="1" dirty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399033" y="4682355"/>
            <a:ext cx="1379429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FASHION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399032" y="5057375"/>
            <a:ext cx="3265484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00" dirty="0">
                <a:solidFill>
                  <a:schemeClr val="bg1">
                    <a:lumMod val="6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000" dirty="0">
              <a:solidFill>
                <a:schemeClr val="bg1">
                  <a:lumMod val="6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3135" y="-5002307"/>
            <a:ext cx="6134100" cy="1088802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81638" y="2184884"/>
            <a:ext cx="418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3600" b="1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36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181638" y="1066722"/>
            <a:ext cx="3428462" cy="646331"/>
            <a:chOff x="1399032" y="1066722"/>
            <a:chExt cx="3428462" cy="646331"/>
          </a:xfrm>
        </p:grpSpPr>
        <p:sp>
          <p:nvSpPr>
            <p:cNvPr id="5" name="文本框 4"/>
            <p:cNvSpPr txBox="1"/>
            <p:nvPr/>
          </p:nvSpPr>
          <p:spPr>
            <a:xfrm>
              <a:off x="2032838" y="1066722"/>
              <a:ext cx="279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LOYAL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221755" y="3551304"/>
            <a:ext cx="3699869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900" y="0"/>
            <a:ext cx="4572000" cy="6858000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7798824" y="996085"/>
            <a:ext cx="3428462" cy="646331"/>
            <a:chOff x="1399032" y="1066722"/>
            <a:chExt cx="3428462" cy="646331"/>
          </a:xfrm>
        </p:grpSpPr>
        <p:sp>
          <p:nvSpPr>
            <p:cNvPr id="6" name="文本框 5"/>
            <p:cNvSpPr txBox="1"/>
            <p:nvPr/>
          </p:nvSpPr>
          <p:spPr>
            <a:xfrm>
              <a:off x="2032838" y="1066722"/>
              <a:ext cx="279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LOYAL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240379" y="4581066"/>
            <a:ext cx="5122611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22717" y="760149"/>
            <a:ext cx="3843303" cy="2164392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50925" y="1319250"/>
            <a:ext cx="418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3600" b="1" dirty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3600" b="1" dirty="0">
              <a:solidFill>
                <a:schemeClr val="bg1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727" y="2159000"/>
            <a:ext cx="2540000" cy="25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42992"/>
            <a:ext cx="7180729" cy="47907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63121" y="1483581"/>
            <a:ext cx="418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3600" b="1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36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4187012" y="1760579"/>
            <a:ext cx="3428462" cy="646331"/>
            <a:chOff x="1399032" y="1066722"/>
            <a:chExt cx="3428462" cy="646331"/>
          </a:xfrm>
        </p:grpSpPr>
        <p:sp>
          <p:nvSpPr>
            <p:cNvPr id="5" name="文本框 4"/>
            <p:cNvSpPr txBox="1"/>
            <p:nvPr/>
          </p:nvSpPr>
          <p:spPr>
            <a:xfrm>
              <a:off x="2032838" y="1066722"/>
              <a:ext cx="279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LOYAL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663121" y="3618540"/>
            <a:ext cx="3699869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22718" y="519518"/>
            <a:ext cx="3596200" cy="882267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766790" y="2983645"/>
            <a:ext cx="3596200" cy="167580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3419061"/>
            <a:ext cx="12192000" cy="34389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286000"/>
            <a:ext cx="12192000" cy="1421663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84021" y="2396666"/>
            <a:ext cx="418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3600" b="1" dirty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3600" b="1" dirty="0">
              <a:solidFill>
                <a:schemeClr val="bg1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65518" y="2532731"/>
            <a:ext cx="680947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1160538" y="1073138"/>
            <a:ext cx="3428462" cy="646331"/>
            <a:chOff x="1399032" y="1066722"/>
            <a:chExt cx="3428462" cy="646331"/>
          </a:xfrm>
        </p:grpSpPr>
        <p:sp>
          <p:nvSpPr>
            <p:cNvPr id="7" name="文本框 6"/>
            <p:cNvSpPr txBox="1"/>
            <p:nvPr/>
          </p:nvSpPr>
          <p:spPr>
            <a:xfrm>
              <a:off x="2032838" y="1066722"/>
              <a:ext cx="279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LOYAL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36486" y="-977404"/>
            <a:ext cx="3055683" cy="3055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9032" y="2045329"/>
            <a:ext cx="4181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PART.02</a:t>
            </a:r>
            <a:endParaRPr kumimoji="1" lang="zh-CN" altLang="en-US" sz="60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399032" y="1066722"/>
            <a:ext cx="3428462" cy="646331"/>
            <a:chOff x="1399032" y="1066722"/>
            <a:chExt cx="3428462" cy="646331"/>
          </a:xfrm>
        </p:grpSpPr>
        <p:sp>
          <p:nvSpPr>
            <p:cNvPr id="4" name="文本框 3"/>
            <p:cNvSpPr txBox="1"/>
            <p:nvPr/>
          </p:nvSpPr>
          <p:spPr>
            <a:xfrm>
              <a:off x="2032838" y="1066722"/>
              <a:ext cx="279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CONTENT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-190501" y="6210223"/>
            <a:ext cx="816678" cy="816678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93339" y="6226540"/>
            <a:ext cx="6120000" cy="45719"/>
          </a:xfrm>
          <a:prstGeom prst="rect">
            <a:avLst/>
          </a:prstGeom>
          <a:solidFill>
            <a:srgbClr val="13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" name="直线连接符 7"/>
          <p:cNvCxnSpPr/>
          <p:nvPr/>
        </p:nvCxnSpPr>
        <p:spPr>
          <a:xfrm>
            <a:off x="1293339" y="551329"/>
            <a:ext cx="576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 9"/>
          <p:cNvGrpSpPr/>
          <p:nvPr/>
        </p:nvGrpSpPr>
        <p:grpSpPr>
          <a:xfrm>
            <a:off x="626177" y="3260299"/>
            <a:ext cx="3313811" cy="731445"/>
            <a:chOff x="626177" y="3260299"/>
            <a:chExt cx="3313811" cy="731445"/>
          </a:xfrm>
        </p:grpSpPr>
        <p:sp>
          <p:nvSpPr>
            <p:cNvPr id="11" name="矩形 10"/>
            <p:cNvSpPr/>
            <p:nvPr/>
          </p:nvSpPr>
          <p:spPr>
            <a:xfrm>
              <a:off x="626177" y="3260299"/>
              <a:ext cx="3143750" cy="731445"/>
            </a:xfrm>
            <a:prstGeom prst="rect">
              <a:avLst/>
            </a:prstGeom>
            <a:solidFill>
              <a:srgbClr val="BA3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99786" y="3345413"/>
              <a:ext cx="3240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chemeClr val="bg1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OBLIGATION</a:t>
              </a:r>
              <a:endParaRPr kumimoji="1" lang="zh-CN" altLang="en-US" sz="3600" b="1" dirty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399033" y="4682355"/>
            <a:ext cx="1379429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FASHION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99032" y="5057375"/>
            <a:ext cx="3265484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00" dirty="0">
                <a:solidFill>
                  <a:schemeClr val="bg1">
                    <a:lumMod val="6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000" dirty="0">
              <a:solidFill>
                <a:schemeClr val="bg1">
                  <a:lumMod val="6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413339" y="17178"/>
            <a:ext cx="3875498" cy="58250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69927" y="662555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www.PPT818.com/hangye/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167671" y="1801643"/>
            <a:ext cx="3596200" cy="2580209"/>
          </a:xfrm>
          <a:prstGeom prst="rect">
            <a:avLst/>
          </a:prstGeom>
          <a:solidFill>
            <a:srgbClr val="BA3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3217" y="-914400"/>
            <a:ext cx="3863662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68574" y="1801643"/>
            <a:ext cx="418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3600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IMPROVEMENT </a:t>
            </a:r>
            <a:r>
              <a:rPr kumimoji="1" lang="en-US" altLang="zh-CN" sz="3600" b="1" dirty="0">
                <a:solidFill>
                  <a:srgbClr val="132162"/>
                </a:solidFill>
                <a:latin typeface="Avenir Next Medium" charset="0"/>
                <a:ea typeface="Avenir Next Medium" charset="0"/>
                <a:cs typeface="Avenir Next Medium" charset="0"/>
              </a:rPr>
              <a:t>HOME</a:t>
            </a:r>
            <a:endParaRPr kumimoji="1" lang="zh-CN" altLang="en-US" sz="3600" b="1" dirty="0">
              <a:solidFill>
                <a:srgbClr val="132162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6963873" y="838122"/>
            <a:ext cx="4318210" cy="646331"/>
            <a:chOff x="1399032" y="1066722"/>
            <a:chExt cx="4318210" cy="646331"/>
          </a:xfrm>
        </p:grpSpPr>
        <p:sp>
          <p:nvSpPr>
            <p:cNvPr id="10" name="文本框 9"/>
            <p:cNvSpPr txBox="1"/>
            <p:nvPr/>
          </p:nvSpPr>
          <p:spPr>
            <a:xfrm>
              <a:off x="2032838" y="1066722"/>
              <a:ext cx="3684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solidFill>
                    <a:srgbClr val="BA3540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OBLIGATION</a:t>
              </a:r>
              <a:endParaRPr kumimoji="1" lang="zh-CN" altLang="en-US" sz="3600" b="1" dirty="0">
                <a:solidFill>
                  <a:srgbClr val="BA3540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399032" y="1234807"/>
              <a:ext cx="633806" cy="45719"/>
            </a:xfrm>
            <a:prstGeom prst="rect">
              <a:avLst/>
            </a:prstGeom>
            <a:solidFill>
              <a:srgbClr val="132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296213" y="4519492"/>
            <a:ext cx="535385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It's true that we don't know what we've got until we lose it, but it's also true that we don't know what we've been losing until it arrives. 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336" y="2183628"/>
            <a:ext cx="1816238" cy="1816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2" grpId="0"/>
    </p:bldLst>
  </p:timing>
</p:sld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778</Words>
  <Application>Microsoft Office PowerPoint</Application>
  <PresentationFormat>宽屏</PresentationFormat>
  <Paragraphs>85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Avenir Next</vt:lpstr>
      <vt:lpstr>Avenir Next Medium</vt:lpstr>
      <vt:lpstr>等线</vt:lpstr>
      <vt:lpstr>等线 Light</vt:lpstr>
      <vt:lpstr>宋体</vt:lpstr>
      <vt:lpstr>微软雅黑</vt:lpstr>
      <vt:lpstr>Arial</vt:lpstr>
      <vt:lpstr>Calibri</vt:lpstr>
      <vt:lpstr>Calibri Light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2022-03-18T06:11:28Z</dcterms:created>
  <dcterms:modified xsi:type="dcterms:W3CDTF">2023-01-10T11:00:08Z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8FDBDF8AD93141648B9C22571B221EF9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