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2" r:id="rId7"/>
    <p:sldId id="260" r:id="rId8"/>
    <p:sldId id="261" r:id="rId9"/>
    <p:sldId id="263" r:id="rId10"/>
    <p:sldId id="264" r:id="rId11"/>
    <p:sldId id="265" r:id="rId12"/>
    <p:sldId id="266" r:id="rId13"/>
    <p:sldId id="280" r:id="rId14"/>
    <p:sldId id="267" r:id="rId15"/>
    <p:sldId id="268" r:id="rId16"/>
    <p:sldId id="269" r:id="rId17"/>
    <p:sldId id="270" r:id="rId18"/>
    <p:sldId id="281" r:id="rId19"/>
    <p:sldId id="271" r:id="rId20"/>
    <p:sldId id="272" r:id="rId21"/>
    <p:sldId id="273" r:id="rId22"/>
    <p:sldId id="274" r:id="rId23"/>
    <p:sldId id="282" r:id="rId24"/>
    <p:sldId id="275" r:id="rId25"/>
    <p:sldId id="276" r:id="rId26"/>
    <p:sldId id="277" r:id="rId27"/>
    <p:sldId id="278" r:id="rId28"/>
    <p:sldId id="283"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1" d="100"/>
          <a:sy n="111"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fld>
            <a:endParaRPr lang="zh-CN" altLang="en-US"/>
          </a:p>
        </p:txBody>
      </p:sp>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手</a:t>
            </a:r>
            <a:r>
              <a:rPr lang="zh-CN" altLang="en-US" sz="3600" dirty="0" smtClean="0">
                <a:solidFill>
                  <a:schemeClr val="tx1">
                    <a:lumMod val="65000"/>
                    <a:lumOff val="35000"/>
                  </a:schemeClr>
                </a:solidFill>
                <a:latin typeface="幼圆" panose="02010509060101010101" pitchFamily="49" charset="-122"/>
                <a:ea typeface="幼圆" panose="02010509060101010101" pitchFamily="49" charset="-122"/>
              </a:rPr>
              <a:t>绘论文答辩模板</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2121093" cy="1107996"/>
          </a:xfrm>
          <a:prstGeom prst="rect">
            <a:avLst/>
          </a:prstGeom>
          <a:noFill/>
        </p:spPr>
        <p:txBody>
          <a:bodyPr wrap="none" rtlCol="0">
            <a:spAutoFit/>
          </a:bodyPr>
          <a:lstStyle/>
          <a:p>
            <a:r>
              <a:rPr lang="en-US" altLang="zh-CN" sz="6600" dirty="0" smtClean="0">
                <a:solidFill>
                  <a:schemeClr val="tx1">
                    <a:lumMod val="65000"/>
                    <a:lumOff val="35000"/>
                  </a:schemeClr>
                </a:solidFill>
                <a:latin typeface="方正喵呜体" panose="02010600010101010101" pitchFamily="2" charset="-122"/>
                <a:ea typeface="方正喵呜体" panose="02010600010101010101" pitchFamily="2" charset="-122"/>
              </a:rPr>
              <a:t>2017</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研究意义</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一季度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二季度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smtClean="0">
                <a:solidFill>
                  <a:srgbClr val="392F2F"/>
                </a:solidFill>
                <a:latin typeface="方正静蕾简体" panose="02000000000000000000" pitchFamily="2" charset="-122"/>
                <a:ea typeface="方正静蕾简体" panose="02000000000000000000" pitchFamily="2" charset="-122"/>
              </a:rPr>
              <a:t>四季度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smtClean="0">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论文概述</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smtClean="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2"/>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任意多边形 18"/>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347642" y="115409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1.</a:t>
            </a:r>
            <a:r>
              <a:rPr lang="zh-CN" altLang="en-US" sz="2800" dirty="0" smtClean="0">
                <a:latin typeface="方正静蕾简体" panose="02000000000000000000" pitchFamily="2" charset="-122"/>
                <a:ea typeface="方正静蕾简体" panose="02000000000000000000" pitchFamily="2" charset="-122"/>
              </a:rPr>
              <a:t>研究背景</a:t>
            </a:r>
            <a:endParaRPr lang="zh-CN" altLang="en-US" sz="2800" dirty="0">
              <a:latin typeface="方正静蕾简体" panose="02000000000000000000" pitchFamily="2" charset="-122"/>
              <a:ea typeface="方正静蕾简体" panose="02000000000000000000" pitchFamily="2" charset="-122"/>
            </a:endParaRPr>
          </a:p>
        </p:txBody>
      </p:sp>
      <p:sp>
        <p:nvSpPr>
          <p:cNvPr id="21"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378679" y="2583352"/>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2.</a:t>
            </a:r>
            <a:r>
              <a:rPr lang="zh-CN" altLang="en-US" sz="2800" dirty="0" smtClean="0">
                <a:latin typeface="方正静蕾简体" panose="02000000000000000000" pitchFamily="2" charset="-122"/>
                <a:ea typeface="方正静蕾简体" panose="02000000000000000000" pitchFamily="2" charset="-122"/>
              </a:rPr>
              <a:t>研究意义</a:t>
            </a:r>
            <a:endParaRPr lang="zh-CN" altLang="en-US" sz="2800" dirty="0">
              <a:latin typeface="方正静蕾简体" panose="02000000000000000000" pitchFamily="2" charset="-122"/>
              <a:ea typeface="方正静蕾简体" panose="02000000000000000000" pitchFamily="2" charset="-122"/>
            </a:endParaRPr>
          </a:p>
        </p:txBody>
      </p:sp>
      <p:sp>
        <p:nvSpPr>
          <p:cNvPr id="24"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5" name="任意多边形 24"/>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367690" y="4001987"/>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3.</a:t>
            </a:r>
            <a:r>
              <a:rPr lang="zh-CN" altLang="en-US" sz="2800" dirty="0" smtClean="0">
                <a:latin typeface="方正静蕾简体" panose="02000000000000000000" pitchFamily="2" charset="-122"/>
                <a:ea typeface="方正静蕾简体" panose="02000000000000000000" pitchFamily="2" charset="-122"/>
              </a:rPr>
              <a:t>论文概述</a:t>
            </a:r>
            <a:endParaRPr lang="zh-CN" altLang="en-US" sz="2800" dirty="0">
              <a:latin typeface="方正静蕾简体" panose="02000000000000000000" pitchFamily="2" charset="-122"/>
              <a:ea typeface="方正静蕾简体" panose="02000000000000000000" pitchFamily="2" charset="-122"/>
            </a:endParaRPr>
          </a:p>
        </p:txBody>
      </p:sp>
      <p:sp>
        <p:nvSpPr>
          <p:cNvPr id="27"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359914" y="5484479"/>
            <a:ext cx="3134775" cy="523220"/>
          </a:xfrm>
          <a:prstGeom prst="rect">
            <a:avLst/>
          </a:prstGeom>
          <a:noFill/>
        </p:spPr>
        <p:txBody>
          <a:bodyPr wrap="square" rtlCol="0">
            <a:spAutoFit/>
          </a:bodyPr>
          <a:lstStyle/>
          <a:p>
            <a:pPr algn="dist"/>
            <a:r>
              <a:rPr lang="en-US" altLang="zh-CN" sz="2800" dirty="0" smtClean="0">
                <a:latin typeface="方正静蕾简体" panose="02000000000000000000" pitchFamily="2" charset="-122"/>
                <a:ea typeface="方正静蕾简体" panose="02000000000000000000" pitchFamily="2" charset="-122"/>
              </a:rPr>
              <a:t>4.</a:t>
            </a:r>
            <a:r>
              <a:rPr lang="zh-CN" altLang="en-US" sz="2800" dirty="0" smtClean="0">
                <a:latin typeface="方正静蕾简体" panose="02000000000000000000" pitchFamily="2" charset="-122"/>
                <a:ea typeface="方正静蕾简体" panose="02000000000000000000" pitchFamily="2" charset="-122"/>
              </a:rPr>
              <a:t>结   论</a:t>
            </a:r>
            <a:endParaRPr lang="zh-CN" altLang="en-US" sz="2800" dirty="0">
              <a:latin typeface="方正静蕾简体" panose="02000000000000000000" pitchFamily="2" charset="-122"/>
              <a:ea typeface="方正静蕾简体" panose="02000000000000000000" pitchFamily="2" charset="-122"/>
            </a:endParaRPr>
          </a:p>
        </p:txBody>
      </p:sp>
      <p:sp>
        <p:nvSpPr>
          <p:cNvPr id="30"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390055" y="3388063"/>
            <a:ext cx="3612251" cy="1107996"/>
          </a:xfrm>
          <a:prstGeom prst="rect">
            <a:avLst/>
          </a:prstGeom>
          <a:noFill/>
        </p:spPr>
        <p:txBody>
          <a:bodyPr wrap="square" rtlCol="0">
            <a:spAutoFit/>
          </a:bodyPr>
          <a:lstStyle/>
          <a:p>
            <a:r>
              <a:rPr lang="zh-CN" altLang="en-US" sz="6600" dirty="0" smtClean="0">
                <a:solidFill>
                  <a:srgbClr val="2E2E2E"/>
                </a:solidFill>
                <a:latin typeface="华文隶书" panose="02010800040101010101" pitchFamily="2" charset="-122"/>
                <a:ea typeface="华文隶书" panose="02010800040101010101" pitchFamily="2" charset="-122"/>
              </a:rPr>
              <a:t>目 录</a:t>
            </a:r>
            <a:r>
              <a:rPr lang="en-US" altLang="zh-CN" sz="2400" b="1" dirty="0" smtClean="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6749032" y="2068276"/>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2" name="Group 4"/>
          <p:cNvGrpSpPr>
            <a:grpSpLocks noChangeAspect="1"/>
          </p:cNvGrpSpPr>
          <p:nvPr/>
        </p:nvGrpSpPr>
        <p:grpSpPr bwMode="auto">
          <a:xfrm flipV="1">
            <a:off x="6762042" y="3493040"/>
            <a:ext cx="739929" cy="763583"/>
            <a:chOff x="1308" y="1009"/>
            <a:chExt cx="1001" cy="1033"/>
          </a:xfrm>
        </p:grpSpPr>
        <p:sp>
          <p:nvSpPr>
            <p:cNvPr id="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2" name="Group 4"/>
          <p:cNvGrpSpPr>
            <a:grpSpLocks noChangeAspect="1"/>
          </p:cNvGrpSpPr>
          <p:nvPr/>
        </p:nvGrpSpPr>
        <p:grpSpPr bwMode="auto">
          <a:xfrm flipV="1">
            <a:off x="6709276" y="644123"/>
            <a:ext cx="739929" cy="763583"/>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2" name="Group 4"/>
          <p:cNvGrpSpPr>
            <a:grpSpLocks noChangeAspect="1"/>
          </p:cNvGrpSpPr>
          <p:nvPr/>
        </p:nvGrpSpPr>
        <p:grpSpPr bwMode="auto">
          <a:xfrm flipV="1">
            <a:off x="6762042" y="4984508"/>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75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strVal val="#ppt_w+.3"/>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Effect transition="in" filter="fade">
                                      <p:cBhvr>
                                        <p:cTn id="67" dur="1000"/>
                                        <p:tgtEl>
                                          <p:spTgt spid="20"/>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3"/>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000" fill="hold"/>
                                        <p:tgtEl>
                                          <p:spTgt spid="26"/>
                                        </p:tgtEl>
                                        <p:attrNameLst>
                                          <p:attrName>ppt_w</p:attrName>
                                        </p:attrNameLst>
                                      </p:cBhvr>
                                      <p:tavLst>
                                        <p:tav tm="0">
                                          <p:val>
                                            <p:strVal val="#ppt_w+.3"/>
                                          </p:val>
                                        </p:tav>
                                        <p:tav tm="100000">
                                          <p:val>
                                            <p:strVal val="#ppt_w"/>
                                          </p:val>
                                        </p:tav>
                                      </p:tavLst>
                                    </p:anim>
                                    <p:anim calcmode="lin" valueType="num">
                                      <p:cBhvr>
                                        <p:cTn id="76" dur="1000" fill="hold"/>
                                        <p:tgtEl>
                                          <p:spTgt spid="26"/>
                                        </p:tgtEl>
                                        <p:attrNameLst>
                                          <p:attrName>ppt_h</p:attrName>
                                        </p:attrNameLst>
                                      </p:cBhvr>
                                      <p:tavLst>
                                        <p:tav tm="0">
                                          <p:val>
                                            <p:strVal val="#ppt_h"/>
                                          </p:val>
                                        </p:tav>
                                        <p:tav tm="100000">
                                          <p:val>
                                            <p:strVal val="#ppt_h"/>
                                          </p:val>
                                        </p:tav>
                                      </p:tavLst>
                                    </p:anim>
                                    <p:animEffect transition="in" filter="fade">
                                      <p:cBhvr>
                                        <p:cTn id="77" dur="1000"/>
                                        <p:tgtEl>
                                          <p:spTgt spid="26"/>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 calcmode="lin" valueType="num">
                                      <p:cBhvr>
                                        <p:cTn id="80" dur="1000" fill="hold"/>
                                        <p:tgtEl>
                                          <p:spTgt spid="29"/>
                                        </p:tgtEl>
                                        <p:attrNameLst>
                                          <p:attrName>ppt_w</p:attrName>
                                        </p:attrNameLst>
                                      </p:cBhvr>
                                      <p:tavLst>
                                        <p:tav tm="0">
                                          <p:val>
                                            <p:strVal val="#ppt_w+.3"/>
                                          </p:val>
                                        </p:tav>
                                        <p:tav tm="100000">
                                          <p:val>
                                            <p:strVal val="#ppt_w"/>
                                          </p:val>
                                        </p:tav>
                                      </p:tavLst>
                                    </p:anim>
                                    <p:anim calcmode="lin" valueType="num">
                                      <p:cBhvr>
                                        <p:cTn id="81" dur="1000" fill="hold"/>
                                        <p:tgtEl>
                                          <p:spTgt spid="29"/>
                                        </p:tgtEl>
                                        <p:attrNameLst>
                                          <p:attrName>ppt_h</p:attrName>
                                        </p:attrNameLst>
                                      </p:cBhvr>
                                      <p:tavLst>
                                        <p:tav tm="0">
                                          <p:val>
                                            <p:strVal val="#ppt_h"/>
                                          </p:val>
                                        </p:tav>
                                        <p:tav tm="100000">
                                          <p:val>
                                            <p:strVal val="#ppt_h"/>
                                          </p:val>
                                        </p:tav>
                                      </p:tavLst>
                                    </p:anim>
                                    <p:animEffect transition="in" filter="fade">
                                      <p:cBhvr>
                                        <p:cTn id="8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smtClean="0">
                <a:solidFill>
                  <a:schemeClr val="tx1">
                    <a:lumMod val="85000"/>
                    <a:lumOff val="15000"/>
                  </a:schemeClr>
                </a:solidFill>
              </a:rPr>
              <a:t>请</a:t>
            </a:r>
            <a:r>
              <a:rPr lang="zh-CN" altLang="en-US" sz="1800" dirty="0">
                <a:solidFill>
                  <a:schemeClr val="tx1">
                    <a:lumMod val="85000"/>
                    <a:lumOff val="15000"/>
                  </a:schemeClr>
                </a:solidFill>
              </a:rPr>
              <a:t>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smtClean="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结论</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smtClean="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a:t>
            </a:r>
            <a:r>
              <a:rPr lang="zh-CN" altLang="en-US" sz="2000" dirty="0" smtClean="0">
                <a:solidFill>
                  <a:srgbClr val="2E2E2E"/>
                </a:solidFill>
                <a:latin typeface="微软雅黑" panose="020B0503020204020204" pitchFamily="34" charset="-122"/>
                <a:ea typeface="微软雅黑" panose="020B0503020204020204" pitchFamily="34" charset="-122"/>
              </a:rPr>
              <a:t>内容</a:t>
            </a:r>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endParaRPr lang="zh-CN" altLang="en-US" sz="3600" kern="0" dirty="0">
                <a:solidFill>
                  <a:srgbClr val="392F2F"/>
                </a:solidFill>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smtClean="0">
                <a:solidFill>
                  <a:schemeClr val="tx1">
                    <a:lumMod val="65000"/>
                    <a:lumOff val="35000"/>
                  </a:schemeClr>
                </a:solidFill>
                <a:latin typeface="幼圆" panose="02010509060101010101" pitchFamily="49" charset="-122"/>
                <a:ea typeface="幼圆" panose="02010509060101010101" pitchFamily="49" charset="-122"/>
              </a:rPr>
              <a:t>感谢在座各位聆听</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2121093" cy="1107996"/>
          </a:xfrm>
          <a:prstGeom prst="rect">
            <a:avLst/>
          </a:prstGeom>
          <a:noFill/>
        </p:spPr>
        <p:txBody>
          <a:bodyPr wrap="none" rtlCol="0">
            <a:spAutoFit/>
          </a:bodyPr>
          <a:lstStyle/>
          <a:p>
            <a:r>
              <a:rPr lang="en-US" altLang="zh-CN" sz="6600" dirty="0" smtClean="0">
                <a:solidFill>
                  <a:schemeClr val="tx1">
                    <a:lumMod val="65000"/>
                    <a:lumOff val="35000"/>
                  </a:schemeClr>
                </a:solidFill>
                <a:latin typeface="方正喵呜体" panose="02010600010101010101" pitchFamily="2" charset="-122"/>
                <a:ea typeface="方正喵呜体" panose="02010600010101010101" pitchFamily="2" charset="-122"/>
              </a:rPr>
              <a:t>2017</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smtClean="0">
                <a:latin typeface="方正静蕾简体" panose="02000000000000000000" pitchFamily="2" charset="-122"/>
                <a:ea typeface="方正静蕾简体" panose="02000000000000000000" pitchFamily="2" charset="-122"/>
              </a:rPr>
              <a:t>研究背景</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smtClean="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smtClean="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endPar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smtClean="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smtClean="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smtClean="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85000"/>
                    <a:lumOff val="1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smtClean="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tags/tag1.xml><?xml version="1.0" encoding="utf-8"?>
<p:tagLst xmlns:p="http://schemas.openxmlformats.org/presentationml/2006/main">
  <p:tag name="ISPRING_PRESENTATION_TITLE" val="手绘论文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2432</Words>
  <Application>WPS 演示</Application>
  <PresentationFormat>宽屏</PresentationFormat>
  <Paragraphs>386</Paragraphs>
  <Slides>26</Slides>
  <Notes>27</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26</vt:i4>
      </vt:variant>
    </vt:vector>
  </HeadingPairs>
  <TitlesOfParts>
    <vt:vector size="53" baseType="lpstr">
      <vt:lpstr>Arial</vt:lpstr>
      <vt:lpstr>宋体</vt:lpstr>
      <vt:lpstr>Wingdings</vt:lpstr>
      <vt:lpstr>幼圆</vt:lpstr>
      <vt:lpstr>方正喵呜体</vt:lpstr>
      <vt:lpstr>方正静蕾简体</vt:lpstr>
      <vt:lpstr>华文隶书</vt:lpstr>
      <vt:lpstr>方正兰亭超细黑简体</vt:lpstr>
      <vt:lpstr>微软雅黑</vt:lpstr>
      <vt:lpstr>华文宋体</vt:lpstr>
      <vt:lpstr>Arial Black</vt:lpstr>
      <vt:lpstr>迷你简卡通</vt:lpstr>
      <vt:lpstr>Aharoni</vt:lpstr>
      <vt:lpstr>Calibri</vt:lpstr>
      <vt:lpstr>Bebas</vt:lpstr>
      <vt:lpstr>华文细黑</vt:lpstr>
      <vt:lpstr>Arial Unicode MS</vt:lpstr>
      <vt:lpstr>Calibri Light</vt:lpstr>
      <vt:lpstr>Bradley Hand ITC</vt:lpstr>
      <vt:lpstr>叶根友小京楷简体</vt:lpstr>
      <vt:lpstr>Kartika</vt:lpstr>
      <vt:lpstr>Meiryo</vt:lpstr>
      <vt:lpstr>Arial Narrow</vt:lpstr>
      <vt:lpstr>黑体</vt:lpstr>
      <vt:lpstr>Segoe Print</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cp:lastModifiedBy> </cp:lastModifiedBy>
  <cp:revision>51</cp:revision>
  <dcterms:created xsi:type="dcterms:W3CDTF">2017-04-02T11:58:00Z</dcterms:created>
  <dcterms:modified xsi:type="dcterms:W3CDTF">2019-07-15T08:53:25Z</dcterms:modified>
  <cp:category/>
  <dc:description/>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2052-11.1.0.8888</vt:lpwstr>
  </property>
</Properties>
</file>