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73" r:id="rId3"/>
    <p:sldId id="256" r:id="rId4"/>
    <p:sldId id="260" r:id="rId5"/>
    <p:sldId id="271" r:id="rId6"/>
    <p:sldId id="263" r:id="rId7"/>
    <p:sldId id="266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CA1E-3A78-4F45-8DB7-79BC68FB741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7860-38E3-4ADA-8997-71B963B8BD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485809"/>
            <a:ext cx="9144000" cy="1406860"/>
          </a:xfrm>
        </p:spPr>
        <p:txBody>
          <a:bodyPr anchor="ctr">
            <a:normAutofit/>
          </a:bodyPr>
          <a:lstStyle/>
          <a:p>
            <a:r>
              <a:rPr lang="en-US" altLang="zh-CN" sz="5400" b="1" dirty="0"/>
              <a:t>Summer holiday plans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800350" y="3429000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基础知识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67366" y="53733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000123" y="920694"/>
            <a:ext cx="7300915" cy="421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1.photo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照片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2.travel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旅游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3.Disneyland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迪士尼乐园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4.stay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停留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5.sound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听起来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，听上去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6.Taipei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台北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7.traveller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旅行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者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8.different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不同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307246" y="907194"/>
            <a:ext cx="6965217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1.summer holiday plans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暑假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计划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2.talk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谈论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3.go back to London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回到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4.how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多久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5.stay there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待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在那里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6.go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Beijing by plane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乘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飞机去北京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7.Ocean Park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香港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海洋公园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00112" y="236101"/>
            <a:ext cx="7786688" cy="518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8.go to Disneyland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去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迪士尼乐园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9.after the holiday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假期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后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10.sound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听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上去不错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11.travel around the world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环游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世界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12.go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我一起去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13.be excited about the plan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这个计划感到兴奋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14.get to the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   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到达英国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15.take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taxi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乘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出租车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193223" y="1167003"/>
            <a:ext cx="7169127" cy="516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1.—Where will you go for the summer holiday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暑期要去哪儿？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Hong Kong with my family.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要和家人一起去香港。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2.—When will you go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将何时去？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in June/July/August.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将在六月</a:t>
            </a:r>
            <a:r>
              <a:rPr lang="en-US" altLang="zh-CN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七月</a:t>
            </a:r>
            <a:r>
              <a:rPr lang="en-US" altLang="zh-CN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八月去。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57387" y="455951"/>
            <a:ext cx="6372226" cy="518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3.—How long will you stay there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将在那儿待多久？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stay there for a month.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将在那儿待一个月。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4.—What will you do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将做什么？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visit Disneyland and Ocean Park.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将参观迪士尼乐园和海洋公园。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57412" y="447197"/>
            <a:ext cx="5600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5.—How will you go there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将怎样去那儿？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there by plane.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将乘飞机去那儿。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6.—Will you go to Hong Kong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将去香港吗？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will./No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won't.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是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的，我将去。</a:t>
            </a:r>
            <a:r>
              <a:rPr lang="en-US" altLang="zh-CN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不，我不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去。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320</Words>
  <Application>Microsoft Office PowerPoint</Application>
  <PresentationFormat>全屏显示(4:3)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Summer holiday plans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2023-01-16T18:09:03Z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E7CF6081157E46A7BFDA41752B35357A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