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78" r:id="rId12"/>
    <p:sldId id="264" r:id="rId13"/>
    <p:sldId id="265" r:id="rId14"/>
    <p:sldId id="266" r:id="rId15"/>
    <p:sldId id="267" r:id="rId16"/>
    <p:sldId id="268" r:id="rId17"/>
    <p:sldId id="279" r:id="rId18"/>
    <p:sldId id="269" r:id="rId19"/>
    <p:sldId id="270" r:id="rId20"/>
    <p:sldId id="271" r:id="rId21"/>
    <p:sldId id="272" r:id="rId22"/>
    <p:sldId id="273" r:id="rId23"/>
    <p:sldId id="280" r:id="rId24"/>
    <p:sldId id="274" r:id="rId25"/>
    <p:sldId id="275" r:id="rId26"/>
    <p:sldId id="276" r:id="rId27"/>
    <p:sldId id="277" r:id="rId28"/>
    <p:sldId id="281"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ABBA"/>
    <a:srgbClr val="EEEEF3"/>
    <a:srgbClr val="6A8074"/>
    <a:srgbClr val="A5C3CE"/>
    <a:srgbClr val="BBC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6201" autoAdjust="0"/>
  </p:normalViewPr>
  <p:slideViewPr>
    <p:cSldViewPr snapToGrid="0" showGuides="1">
      <p:cViewPr varScale="1">
        <p:scale>
          <a:sx n="105" d="100"/>
          <a:sy n="105" d="100"/>
        </p:scale>
        <p:origin x="774" y="10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accent1"/>
              </a:solidFill>
              <a:prstDash val="solid"/>
              <a:round/>
            </a:ln>
            <a:effectLst/>
          </c:spPr>
          <c:marker>
            <c:symbol val="circle"/>
            <c:size val="4"/>
            <c:spPr>
              <a:solidFill>
                <a:srgbClr val="80C2B3"/>
              </a:solidFill>
              <a:ln w="6350" cap="flat" cmpd="sng" algn="ctr">
                <a:solidFill>
                  <a:schemeClr val="accent1"/>
                </a:solidFill>
                <a:prstDash val="solid"/>
                <a:round/>
              </a:ln>
              <a:effectLst/>
            </c:spPr>
          </c:marker>
          <c:dPt>
            <c:idx val="1"/>
            <c:marker>
              <c:symbol val="circle"/>
              <c:size val="4"/>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dPt>
          <c:dPt>
            <c:idx val="2"/>
            <c:marker>
              <c:symbol val="circle"/>
              <c:size val="4"/>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dPt>
          <c:dPt>
            <c:idx val="3"/>
            <c:marker>
              <c:symbol val="circle"/>
              <c:size val="4"/>
              <c:spPr>
                <a:solidFill>
                  <a:srgbClr val="80C2B3"/>
                </a:solidFill>
                <a:ln w="6350" cap="flat" cmpd="sng" algn="ctr">
                  <a:solidFill>
                    <a:srgbClr val="80C2B3"/>
                  </a:solidFill>
                  <a:prstDash val="solid"/>
                  <a:round/>
                </a:ln>
                <a:effectLst/>
              </c:spPr>
            </c:marker>
            <c:bubble3D val="0"/>
            <c:spPr>
              <a:ln w="12700" cap="rnd" cmpd="sng" algn="ctr">
                <a:solidFill>
                  <a:srgbClr val="80C2B3"/>
                </a:solidFill>
                <a:prstDash val="solid"/>
                <a:round/>
              </a:ln>
              <a:effectLst/>
            </c:spPr>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12700" cap="rnd" cmpd="sng" algn="ctr">
              <a:solidFill>
                <a:srgbClr val="80ABBA"/>
              </a:solidFill>
              <a:prstDash val="solid"/>
              <a:round/>
            </a:ln>
            <a:effectLst/>
          </c:spPr>
          <c:marker>
            <c:symbol val="circle"/>
            <c:size val="4"/>
            <c:spPr>
              <a:solidFill>
                <a:srgbClr val="80ABBA"/>
              </a:solidFill>
              <a:ln w="6350" cap="flat" cmpd="sng" algn="ctr">
                <a:solidFill>
                  <a:srgbClr val="80ABBA"/>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12700" cap="rnd" cmpd="sng" algn="ctr">
              <a:solidFill>
                <a:schemeClr val="accent3"/>
              </a:solidFill>
              <a:prstDash val="solid"/>
              <a:round/>
            </a:ln>
            <a:effectLst/>
          </c:spPr>
          <c:marker>
            <c:symbol val="circle"/>
            <c:size val="4"/>
            <c:spPr>
              <a:solidFill>
                <a:schemeClr val="accent3"/>
              </a:solidFill>
              <a:ln w="6350" cap="flat" cmpd="sng" algn="ctr">
                <a:solidFill>
                  <a:schemeClr val="accent3"/>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712474288"/>
        <c:axId val="712474848"/>
      </c:lineChart>
      <c:catAx>
        <c:axId val="712474288"/>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712474848"/>
        <c:crosses val="autoZero"/>
        <c:auto val="1"/>
        <c:lblAlgn val="ctr"/>
        <c:lblOffset val="100"/>
        <c:noMultiLvlLbl val="0"/>
      </c:catAx>
      <c:valAx>
        <c:axId val="712474848"/>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p>
        </c:txPr>
        <c:crossAx val="7124742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pitchFamily="34" charset="-122"/>
          <a:ea typeface="微软雅黑" panose="020B0503020204020204"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ADFBF-E4F3-4AA2-9A57-1536C592ED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E5CA3-F24B-4719-BCA2-A7B047E206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EEEF3"/>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EEEEF3"/>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2897188"/>
            <a:ext cx="771525" cy="3960812"/>
          </a:xfrm>
          <a:prstGeom prst="rect">
            <a:avLst/>
          </a:prstGeom>
        </p:spPr>
      </p:pic>
      <p:grpSp>
        <p:nvGrpSpPr>
          <p:cNvPr id="2" name="组合 1"/>
          <p:cNvGrpSpPr/>
          <p:nvPr userDrawn="1"/>
        </p:nvGrpSpPr>
        <p:grpSpPr>
          <a:xfrm>
            <a:off x="1" y="-1"/>
            <a:ext cx="876300" cy="755431"/>
            <a:chOff x="1" y="-1"/>
            <a:chExt cx="876300" cy="755431"/>
          </a:xfrm>
        </p:grpSpPr>
        <p:sp>
          <p:nvSpPr>
            <p:cNvPr id="8" name="等腰三角形 7"/>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endParaRPr lang="zh-CN" altLang="en-US" sz="2000" dirty="0">
              <a:solidFill>
                <a:srgbClr val="A5C3C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endParaRPr lang="zh-CN" altLang="en-US" sz="2000" dirty="0">
              <a:solidFill>
                <a:srgbClr val="A5C3C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endParaRPr lang="zh-CN" altLang="en-US" sz="2000" dirty="0">
              <a:solidFill>
                <a:srgbClr val="A5C3C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EEEEF3"/>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dirty="0">
                <a:solidFill>
                  <a:srgbClr val="A5C3CE"/>
                </a:solidFill>
                <a:latin typeface="微软雅黑" panose="020B0503020204020204" pitchFamily="34" charset="-122"/>
                <a:ea typeface="微软雅黑" panose="020B0503020204020204" pitchFamily="34" charset="-122"/>
              </a:rPr>
              <a:t>请输入你的题目</a:t>
            </a:r>
            <a:endParaRPr lang="zh-CN" altLang="en-US" sz="2000" dirty="0">
              <a:solidFill>
                <a:srgbClr val="A5C3C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A169B2-E8DE-4FF9-B587-1775ABFF8B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243B9-9EFB-43A4-A1A3-F51D89DD76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169B2-E8DE-4FF9-B587-1775ABFF8B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43B9-9EFB-43A4-A1A3-F51D89DD76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e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emf"/><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5.xml"/><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emf"/><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F3"/>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clrChange>
              <a:clrFrom>
                <a:srgbClr val="ECEFF5"/>
              </a:clrFrom>
              <a:clrTo>
                <a:srgbClr val="ECEFF5">
                  <a:alpha val="0"/>
                </a:srgbClr>
              </a:clrTo>
            </a:clrChange>
            <a:extLst>
              <a:ext uri="{28A0092B-C50C-407E-A947-70E740481C1C}">
                <a14:useLocalDpi xmlns:a14="http://schemas.microsoft.com/office/drawing/2010/main" val="0"/>
              </a:ext>
            </a:extLst>
          </a:blip>
          <a:srcRect b="1759"/>
          <a:stretch>
            <a:fillRect/>
          </a:stretch>
        </p:blipFill>
        <p:spPr>
          <a:xfrm>
            <a:off x="3108326" y="341313"/>
            <a:ext cx="6503690" cy="4454978"/>
          </a:xfrm>
          <a:prstGeom prst="rect">
            <a:avLst/>
          </a:prstGeom>
          <a:solidFill>
            <a:srgbClr val="EEEEF3"/>
          </a:solidFill>
        </p:spPr>
      </p:pic>
      <p:pic>
        <p:nvPicPr>
          <p:cNvPr id="5" name="图片 4"/>
          <p:cNvPicPr>
            <a:picLocks noChangeAspect="1"/>
          </p:cNvPicPr>
          <p:nvPr/>
        </p:nvPicPr>
        <p:blipFill>
          <a:blip r:embed="rId2">
            <a:biLevel thresh="50000"/>
          </a:blip>
          <a:stretch>
            <a:fillRect/>
          </a:stretch>
        </p:blipFill>
        <p:spPr>
          <a:xfrm>
            <a:off x="3974422" y="4577216"/>
            <a:ext cx="4690534" cy="310134"/>
          </a:xfrm>
          <a:prstGeom prst="rect">
            <a:avLst/>
          </a:prstGeom>
        </p:spPr>
      </p:pic>
      <p:grpSp>
        <p:nvGrpSpPr>
          <p:cNvPr id="2" name="组合 1"/>
          <p:cNvGrpSpPr/>
          <p:nvPr/>
        </p:nvGrpSpPr>
        <p:grpSpPr>
          <a:xfrm>
            <a:off x="4320388" y="5189428"/>
            <a:ext cx="527147" cy="488372"/>
            <a:chOff x="6724921" y="1830643"/>
            <a:chExt cx="527147" cy="488372"/>
          </a:xfrm>
        </p:grpSpPr>
        <p:sp>
          <p:nvSpPr>
            <p:cNvPr id="14" name="矩形 13"/>
            <p:cNvSpPr/>
            <p:nvPr/>
          </p:nvSpPr>
          <p:spPr>
            <a:xfrm>
              <a:off x="6724921" y="1830643"/>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24921" y="1857348"/>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新品发布</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494879" y="5195489"/>
            <a:ext cx="527147" cy="488372"/>
            <a:chOff x="7899412" y="1836704"/>
            <a:chExt cx="527147" cy="488372"/>
          </a:xfrm>
        </p:grpSpPr>
        <p:sp>
          <p:nvSpPr>
            <p:cNvPr id="15" name="矩形 14"/>
            <p:cNvSpPr/>
            <p:nvPr/>
          </p:nvSpPr>
          <p:spPr>
            <a:xfrm>
              <a:off x="7900107"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899412" y="1857350"/>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企业介绍</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517979" y="5195489"/>
            <a:ext cx="527147" cy="488372"/>
            <a:chOff x="8922512" y="1836704"/>
            <a:chExt cx="527147" cy="488372"/>
          </a:xfrm>
        </p:grpSpPr>
        <p:sp>
          <p:nvSpPr>
            <p:cNvPr id="16" name="矩形 15"/>
            <p:cNvSpPr/>
            <p:nvPr/>
          </p:nvSpPr>
          <p:spPr>
            <a:xfrm>
              <a:off x="8925395"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922512" y="1857349"/>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季度总结</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541079" y="5195489"/>
            <a:ext cx="527147" cy="488372"/>
            <a:chOff x="9945612" y="1836704"/>
            <a:chExt cx="527147" cy="488372"/>
          </a:xfrm>
        </p:grpSpPr>
        <p:sp>
          <p:nvSpPr>
            <p:cNvPr id="17" name="矩形 16"/>
            <p:cNvSpPr/>
            <p:nvPr/>
          </p:nvSpPr>
          <p:spPr>
            <a:xfrm>
              <a:off x="9951370"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945612" y="1843996"/>
              <a:ext cx="527147"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年度计划</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3877733" y="649452"/>
            <a:ext cx="4631267" cy="4148667"/>
          </a:xfrm>
          <a:prstGeom prst="rect">
            <a:avLst/>
          </a:prstGeom>
          <a:noFill/>
          <a:ln w="76200">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32494" y="1083491"/>
            <a:ext cx="3321743" cy="1200329"/>
          </a:xfrm>
          <a:prstGeom prst="rect">
            <a:avLst/>
          </a:prstGeom>
          <a:noFill/>
        </p:spPr>
        <p:txBody>
          <a:bodyPr wrap="none" rtlCol="0">
            <a:spAutoFit/>
          </a:bodyPr>
          <a:lstStyle/>
          <a:p>
            <a:pPr algn="ctr"/>
            <a:r>
              <a:rPr lang="zh-CN" altLang="en-US" sz="3600" dirty="0">
                <a:solidFill>
                  <a:srgbClr val="80ABBA"/>
                </a:solidFill>
                <a:latin typeface="微软雅黑" panose="020B0503020204020204" pitchFamily="34" charset="-122"/>
                <a:ea typeface="微软雅黑" panose="020B0503020204020204" pitchFamily="34" charset="-122"/>
              </a:rPr>
              <a:t>清新淡雅</a:t>
            </a:r>
            <a:endParaRPr lang="en-US" altLang="zh-CN" sz="3600" dirty="0">
              <a:solidFill>
                <a:srgbClr val="80ABBA"/>
              </a:solidFill>
              <a:latin typeface="微软雅黑" panose="020B0503020204020204" pitchFamily="34" charset="-122"/>
              <a:ea typeface="微软雅黑" panose="020B0503020204020204" pitchFamily="34" charset="-122"/>
            </a:endParaRPr>
          </a:p>
          <a:p>
            <a:pPr algn="ctr"/>
            <a:r>
              <a:rPr lang="zh-CN" altLang="en-US" sz="3600" dirty="0">
                <a:solidFill>
                  <a:srgbClr val="80ABBA"/>
                </a:solidFill>
                <a:latin typeface="微软雅黑" panose="020B0503020204020204" pitchFamily="34" charset="-122"/>
                <a:ea typeface="微软雅黑" panose="020B0503020204020204" pitchFamily="34" charset="-122"/>
              </a:rPr>
              <a:t>文艺范</a:t>
            </a:r>
            <a:r>
              <a:rPr lang="en-US" altLang="zh-CN" sz="3600" dirty="0">
                <a:solidFill>
                  <a:srgbClr val="80ABBA"/>
                </a:solidFill>
                <a:latin typeface="微软雅黑" panose="020B0503020204020204" pitchFamily="34" charset="-122"/>
                <a:ea typeface="微软雅黑" panose="020B0503020204020204" pitchFamily="34" charset="-122"/>
              </a:rPr>
              <a:t>PPT</a:t>
            </a:r>
            <a:r>
              <a:rPr lang="zh-CN" altLang="en-US" sz="3600" dirty="0">
                <a:solidFill>
                  <a:srgbClr val="80ABBA"/>
                </a:solidFill>
                <a:latin typeface="微软雅黑" panose="020B0503020204020204" pitchFamily="34" charset="-122"/>
                <a:ea typeface="微软雅黑" panose="020B0503020204020204" pitchFamily="34" charset="-122"/>
              </a:rPr>
              <a:t>模板</a:t>
            </a:r>
            <a:endParaRPr lang="zh-CN" altLang="en-US" sz="3600" dirty="0">
              <a:solidFill>
                <a:srgbClr val="80ABBA"/>
              </a:solidFill>
              <a:latin typeface="微软雅黑" panose="020B0503020204020204" pitchFamily="34" charset="-122"/>
              <a:ea typeface="微软雅黑" panose="020B0503020204020204" pitchFamily="34" charset="-122"/>
            </a:endParaRPr>
          </a:p>
        </p:txBody>
      </p:sp>
      <p:sp>
        <p:nvSpPr>
          <p:cNvPr id="87" name="矩形 86"/>
          <p:cNvSpPr/>
          <p:nvPr/>
        </p:nvSpPr>
        <p:spPr>
          <a:xfrm>
            <a:off x="8172641" y="1658559"/>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flipH="1">
            <a:off x="7539420" y="1789994"/>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8230848" y="1951919"/>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7779845" y="1380419"/>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4157117" y="268642"/>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3" name="矩形 102"/>
          <p:cNvSpPr/>
          <p:nvPr/>
        </p:nvSpPr>
        <p:spPr>
          <a:xfrm>
            <a:off x="3207946" y="946204"/>
            <a:ext cx="828675" cy="669908"/>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99" name="直接连接符 98"/>
          <p:cNvCxnSpPr/>
          <p:nvPr/>
        </p:nvCxnSpPr>
        <p:spPr>
          <a:xfrm flipH="1">
            <a:off x="3403400" y="584073"/>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094828" y="745998"/>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3643825" y="174498"/>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3764148" y="3372495"/>
            <a:ext cx="544945" cy="1522170"/>
            <a:chOff x="1145309" y="2615721"/>
            <a:chExt cx="544945" cy="1522170"/>
          </a:xfrm>
        </p:grpSpPr>
        <p:cxnSp>
          <p:nvCxnSpPr>
            <p:cNvPr id="105" name="直接连接符 104"/>
            <p:cNvCxnSpPr/>
            <p:nvPr/>
          </p:nvCxnSpPr>
          <p:spPr>
            <a:xfrm>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rot="16200000" flipH="1">
            <a:off x="7572269" y="47996"/>
            <a:ext cx="544945" cy="1522170"/>
            <a:chOff x="1145309" y="2615721"/>
            <a:chExt cx="544945" cy="1522170"/>
          </a:xfrm>
        </p:grpSpPr>
        <p:cxnSp>
          <p:nvCxnSpPr>
            <p:cNvPr id="110" name="直接连接符 109"/>
            <p:cNvCxnSpPr/>
            <p:nvPr/>
          </p:nvCxnSpPr>
          <p:spPr>
            <a:xfrm>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wipe(down)">
                                      <p:cBhvr>
                                        <p:cTn id="12" dur="500"/>
                                        <p:tgtEl>
                                          <p:spTgt spid="109"/>
                                        </p:tgtEl>
                                      </p:cBhvr>
                                    </p:animEffect>
                                  </p:childTnLst>
                                </p:cTn>
                              </p:par>
                              <p:par>
                                <p:cTn id="13" presetID="22" presetClass="entr" presetSubtype="4"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down)">
                                      <p:cBhvr>
                                        <p:cTn id="15" dur="500"/>
                                        <p:tgtEl>
                                          <p:spTgt spid="108"/>
                                        </p:tgtEl>
                                      </p:cBhvr>
                                    </p:animEffect>
                                  </p:childTnLst>
                                </p:cTn>
                              </p:par>
                            </p:childTnLst>
                          </p:cTn>
                        </p:par>
                        <p:par>
                          <p:cTn id="16" fill="hold">
                            <p:stCondLst>
                              <p:cond delay="500"/>
                            </p:stCondLst>
                            <p:childTnLst>
                              <p:par>
                                <p:cTn id="17" presetID="2" presetClass="entr" presetSubtype="12"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0-#ppt_w/2"/>
                                          </p:val>
                                        </p:tav>
                                        <p:tav tm="100000">
                                          <p:val>
                                            <p:strVal val="#ppt_x"/>
                                          </p:val>
                                        </p:tav>
                                      </p:tavLst>
                                    </p:anim>
                                    <p:anim calcmode="lin" valueType="num">
                                      <p:cBhvr additive="base">
                                        <p:cTn id="20" dur="500" fill="hold"/>
                                        <p:tgtEl>
                                          <p:spTgt spid="9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12"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500" fill="hold"/>
                                        <p:tgtEl>
                                          <p:spTgt spid="101"/>
                                        </p:tgtEl>
                                        <p:attrNameLst>
                                          <p:attrName>ppt_x</p:attrName>
                                        </p:attrNameLst>
                                      </p:cBhvr>
                                      <p:tavLst>
                                        <p:tav tm="0">
                                          <p:val>
                                            <p:strVal val="0-#ppt_w/2"/>
                                          </p:val>
                                        </p:tav>
                                        <p:tav tm="100000">
                                          <p:val>
                                            <p:strVal val="#ppt_x"/>
                                          </p:val>
                                        </p:tav>
                                      </p:tavLst>
                                    </p:anim>
                                    <p:anim calcmode="lin" valueType="num">
                                      <p:cBhvr additive="base">
                                        <p:cTn id="25" dur="500" fill="hold"/>
                                        <p:tgtEl>
                                          <p:spTgt spid="10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2"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0-#ppt_w/2"/>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3" fill="hold" nodeType="after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additive="base">
                                        <p:cTn id="34" dur="500" fill="hold"/>
                                        <p:tgtEl>
                                          <p:spTgt spid="95"/>
                                        </p:tgtEl>
                                        <p:attrNameLst>
                                          <p:attrName>ppt_x</p:attrName>
                                        </p:attrNameLst>
                                      </p:cBhvr>
                                      <p:tavLst>
                                        <p:tav tm="0">
                                          <p:val>
                                            <p:strVal val="1+#ppt_w/2"/>
                                          </p:val>
                                        </p:tav>
                                        <p:tav tm="100000">
                                          <p:val>
                                            <p:strVal val="#ppt_x"/>
                                          </p:val>
                                        </p:tav>
                                      </p:tavLst>
                                    </p:anim>
                                    <p:anim calcmode="lin" valueType="num">
                                      <p:cBhvr additive="base">
                                        <p:cTn id="35" dur="500" fill="hold"/>
                                        <p:tgtEl>
                                          <p:spTgt spid="95"/>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3"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fill="hold"/>
                                        <p:tgtEl>
                                          <p:spTgt spid="89"/>
                                        </p:tgtEl>
                                        <p:attrNameLst>
                                          <p:attrName>ppt_x</p:attrName>
                                        </p:attrNameLst>
                                      </p:cBhvr>
                                      <p:tavLst>
                                        <p:tav tm="0">
                                          <p:val>
                                            <p:strVal val="1+#ppt_w/2"/>
                                          </p:val>
                                        </p:tav>
                                        <p:tav tm="100000">
                                          <p:val>
                                            <p:strVal val="#ppt_x"/>
                                          </p:val>
                                        </p:tav>
                                      </p:tavLst>
                                    </p:anim>
                                    <p:anim calcmode="lin" valueType="num">
                                      <p:cBhvr additive="base">
                                        <p:cTn id="40" dur="500" fill="hold"/>
                                        <p:tgtEl>
                                          <p:spTgt spid="89"/>
                                        </p:tgtEl>
                                        <p:attrNameLst>
                                          <p:attrName>ppt_y</p:attrName>
                                        </p:attrNameLst>
                                      </p:cBhvr>
                                      <p:tavLst>
                                        <p:tav tm="0">
                                          <p:val>
                                            <p:strVal val="0-#ppt_h/2"/>
                                          </p:val>
                                        </p:tav>
                                        <p:tav tm="100000">
                                          <p:val>
                                            <p:strVal val="#ppt_y"/>
                                          </p:val>
                                        </p:tav>
                                      </p:tavLst>
                                    </p:anim>
                                  </p:childTnLst>
                                </p:cTn>
                              </p:par>
                            </p:childTnLst>
                          </p:cTn>
                        </p:par>
                        <p:par>
                          <p:cTn id="41" fill="hold">
                            <p:stCondLst>
                              <p:cond delay="3000"/>
                            </p:stCondLst>
                            <p:childTnLst>
                              <p:par>
                                <p:cTn id="42" presetID="2" presetClass="entr" presetSubtype="3"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additive="base">
                                        <p:cTn id="44" dur="500" fill="hold"/>
                                        <p:tgtEl>
                                          <p:spTgt spid="93"/>
                                        </p:tgtEl>
                                        <p:attrNameLst>
                                          <p:attrName>ppt_x</p:attrName>
                                        </p:attrNameLst>
                                      </p:cBhvr>
                                      <p:tavLst>
                                        <p:tav tm="0">
                                          <p:val>
                                            <p:strVal val="1+#ppt_w/2"/>
                                          </p:val>
                                        </p:tav>
                                        <p:tav tm="100000">
                                          <p:val>
                                            <p:strVal val="#ppt_x"/>
                                          </p:val>
                                        </p:tav>
                                      </p:tavLst>
                                    </p:anim>
                                    <p:anim calcmode="lin" valueType="num">
                                      <p:cBhvr additive="base">
                                        <p:cTn id="45" dur="5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 calcmode="lin" valueType="num">
                                      <p:cBhvr>
                                        <p:cTn id="71" dur="1000" fill="hold"/>
                                        <p:tgtEl>
                                          <p:spTgt spid="2"/>
                                        </p:tgtEl>
                                        <p:attrNameLst>
                                          <p:attrName>style.rotation</p:attrName>
                                        </p:attrNameLst>
                                      </p:cBhvr>
                                      <p:tavLst>
                                        <p:tav tm="0">
                                          <p:val>
                                            <p:fltVal val="90"/>
                                          </p:val>
                                        </p:tav>
                                        <p:tav tm="100000">
                                          <p:val>
                                            <p:fltVal val="0"/>
                                          </p:val>
                                        </p:tav>
                                      </p:tavLst>
                                    </p:anim>
                                    <p:animEffect transition="in" filter="fade">
                                      <p:cBhvr>
                                        <p:cTn id="72" dur="1000"/>
                                        <p:tgtEl>
                                          <p:spTgt spid="2"/>
                                        </p:tgtEl>
                                      </p:cBhvr>
                                    </p:animEffect>
                                  </p:childTnLst>
                                </p:cTn>
                              </p:par>
                              <p:par>
                                <p:cTn id="73" presetID="31"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 calcmode="lin" valueType="num">
                                      <p:cBhvr>
                                        <p:cTn id="77" dur="1000" fill="hold"/>
                                        <p:tgtEl>
                                          <p:spTgt spid="3"/>
                                        </p:tgtEl>
                                        <p:attrNameLst>
                                          <p:attrName>style.rotation</p:attrName>
                                        </p:attrNameLst>
                                      </p:cBhvr>
                                      <p:tavLst>
                                        <p:tav tm="0">
                                          <p:val>
                                            <p:fltVal val="90"/>
                                          </p:val>
                                        </p:tav>
                                        <p:tav tm="100000">
                                          <p:val>
                                            <p:fltVal val="0"/>
                                          </p:val>
                                        </p:tav>
                                      </p:tavLst>
                                    </p:anim>
                                    <p:animEffect transition="in" filter="fade">
                                      <p:cBhvr>
                                        <p:cTn id="78" dur="1000"/>
                                        <p:tgtEl>
                                          <p:spTgt spid="3"/>
                                        </p:tgtEl>
                                      </p:cBhvr>
                                    </p:animEffect>
                                  </p:childTnLst>
                                </p:cTn>
                              </p:par>
                              <p:par>
                                <p:cTn id="79" presetID="31"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1000" fill="hold"/>
                                        <p:tgtEl>
                                          <p:spTgt spid="4"/>
                                        </p:tgtEl>
                                        <p:attrNameLst>
                                          <p:attrName>ppt_w</p:attrName>
                                        </p:attrNameLst>
                                      </p:cBhvr>
                                      <p:tavLst>
                                        <p:tav tm="0">
                                          <p:val>
                                            <p:fltVal val="0"/>
                                          </p:val>
                                        </p:tav>
                                        <p:tav tm="100000">
                                          <p:val>
                                            <p:strVal val="#ppt_w"/>
                                          </p:val>
                                        </p:tav>
                                      </p:tavLst>
                                    </p:anim>
                                    <p:anim calcmode="lin" valueType="num">
                                      <p:cBhvr>
                                        <p:cTn id="82" dur="1000" fill="hold"/>
                                        <p:tgtEl>
                                          <p:spTgt spid="4"/>
                                        </p:tgtEl>
                                        <p:attrNameLst>
                                          <p:attrName>ppt_h</p:attrName>
                                        </p:attrNameLst>
                                      </p:cBhvr>
                                      <p:tavLst>
                                        <p:tav tm="0">
                                          <p:val>
                                            <p:fltVal val="0"/>
                                          </p:val>
                                        </p:tav>
                                        <p:tav tm="100000">
                                          <p:val>
                                            <p:strVal val="#ppt_h"/>
                                          </p:val>
                                        </p:tav>
                                      </p:tavLst>
                                    </p:anim>
                                    <p:anim calcmode="lin" valueType="num">
                                      <p:cBhvr>
                                        <p:cTn id="83" dur="1000" fill="hold"/>
                                        <p:tgtEl>
                                          <p:spTgt spid="4"/>
                                        </p:tgtEl>
                                        <p:attrNameLst>
                                          <p:attrName>style.rotation</p:attrName>
                                        </p:attrNameLst>
                                      </p:cBhvr>
                                      <p:tavLst>
                                        <p:tav tm="0">
                                          <p:val>
                                            <p:fltVal val="90"/>
                                          </p:val>
                                        </p:tav>
                                        <p:tav tm="100000">
                                          <p:val>
                                            <p:fltVal val="0"/>
                                          </p:val>
                                        </p:tav>
                                      </p:tavLst>
                                    </p:anim>
                                    <p:animEffect transition="in" filter="fade">
                                      <p:cBhvr>
                                        <p:cTn id="84" dur="1000"/>
                                        <p:tgtEl>
                                          <p:spTgt spid="4"/>
                                        </p:tgtEl>
                                      </p:cBhvr>
                                    </p:animEffect>
                                  </p:childTnLst>
                                </p:cTn>
                              </p:par>
                              <p:par>
                                <p:cTn id="85" presetID="31"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fltVal val="0"/>
                                          </p:val>
                                        </p:tav>
                                        <p:tav tm="100000">
                                          <p:val>
                                            <p:strVal val="#ppt_w"/>
                                          </p:val>
                                        </p:tav>
                                      </p:tavLst>
                                    </p:anim>
                                    <p:anim calcmode="lin" valueType="num">
                                      <p:cBhvr>
                                        <p:cTn id="88" dur="1000" fill="hold"/>
                                        <p:tgtEl>
                                          <p:spTgt spid="7"/>
                                        </p:tgtEl>
                                        <p:attrNameLst>
                                          <p:attrName>ppt_h</p:attrName>
                                        </p:attrNameLst>
                                      </p:cBhvr>
                                      <p:tavLst>
                                        <p:tav tm="0">
                                          <p:val>
                                            <p:fltVal val="0"/>
                                          </p:val>
                                        </p:tav>
                                        <p:tav tm="100000">
                                          <p:val>
                                            <p:strVal val="#ppt_h"/>
                                          </p:val>
                                        </p:tav>
                                      </p:tavLst>
                                    </p:anim>
                                    <p:anim calcmode="lin" valueType="num">
                                      <p:cBhvr>
                                        <p:cTn id="89" dur="1000" fill="hold"/>
                                        <p:tgtEl>
                                          <p:spTgt spid="7"/>
                                        </p:tgtEl>
                                        <p:attrNameLst>
                                          <p:attrName>style.rotation</p:attrName>
                                        </p:attrNameLst>
                                      </p:cBhvr>
                                      <p:tavLst>
                                        <p:tav tm="0">
                                          <p:val>
                                            <p:fltVal val="90"/>
                                          </p:val>
                                        </p:tav>
                                        <p:tav tm="100000">
                                          <p:val>
                                            <p:fltVal val="0"/>
                                          </p:val>
                                        </p:tav>
                                      </p:tavLst>
                                    </p:anim>
                                    <p:animEffect transition="in" filter="fade">
                                      <p:cBhvr>
                                        <p:cTn id="9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162300" y="1604798"/>
            <a:ext cx="5994400" cy="3005139"/>
            <a:chOff x="3162300" y="1841500"/>
            <a:chExt cx="5994400" cy="3005138"/>
          </a:xfrm>
        </p:grpSpPr>
        <p:sp>
          <p:nvSpPr>
            <p:cNvPr id="3" name="流程图: 延期 2"/>
            <p:cNvSpPr/>
            <p:nvPr/>
          </p:nvSpPr>
          <p:spPr>
            <a:xfrm rot="5400000">
              <a:off x="3201194" y="43505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4" name="流程图: 延期 3"/>
            <p:cNvSpPr/>
            <p:nvPr/>
          </p:nvSpPr>
          <p:spPr>
            <a:xfrm rot="16200000" flipV="1">
              <a:off x="3201194" y="1870869"/>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 name="矩形 4"/>
            <p:cNvSpPr/>
            <p:nvPr/>
          </p:nvSpPr>
          <p:spPr>
            <a:xfrm>
              <a:off x="3230563" y="3016250"/>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 name="矩形 15"/>
            <p:cNvSpPr/>
            <p:nvPr/>
          </p:nvSpPr>
          <p:spPr>
            <a:xfrm>
              <a:off x="34671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7" name="矩形 6"/>
            <p:cNvSpPr/>
            <p:nvPr/>
          </p:nvSpPr>
          <p:spPr>
            <a:xfrm>
              <a:off x="3230563" y="366871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8" name="矩形 7"/>
            <p:cNvSpPr/>
            <p:nvPr/>
          </p:nvSpPr>
          <p:spPr>
            <a:xfrm>
              <a:off x="3230563" y="2363788"/>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9" name="圆角矩形 12"/>
            <p:cNvSpPr/>
            <p:nvPr/>
          </p:nvSpPr>
          <p:spPr>
            <a:xfrm flipH="1" flipV="1">
              <a:off x="3238500" y="4321175"/>
              <a:ext cx="457200" cy="523875"/>
            </a:xfrm>
            <a:prstGeom prst="roundRect">
              <a:avLst>
                <a:gd name="adj" fmla="val 50000"/>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0" name="TextBox 95"/>
            <p:cNvSpPr txBox="1">
              <a:spLocks noChangeArrowheads="1"/>
            </p:cNvSpPr>
            <p:nvPr/>
          </p:nvSpPr>
          <p:spPr bwMode="auto">
            <a:xfrm>
              <a:off x="3162300" y="4406899"/>
              <a:ext cx="606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15%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11" name="流程图: 延期 10"/>
            <p:cNvSpPr/>
            <p:nvPr/>
          </p:nvSpPr>
          <p:spPr>
            <a:xfrm rot="16200000" flipV="1">
              <a:off x="4090988" y="1874837"/>
              <a:ext cx="515938" cy="455613"/>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2" name="矩形 11"/>
            <p:cNvSpPr/>
            <p:nvPr/>
          </p:nvSpPr>
          <p:spPr>
            <a:xfrm>
              <a:off x="4121150" y="3019425"/>
              <a:ext cx="455613"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3" name="流程图: 延期 12"/>
            <p:cNvSpPr/>
            <p:nvPr/>
          </p:nvSpPr>
          <p:spPr>
            <a:xfrm rot="5400000">
              <a:off x="4090988" y="43513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14" name="矩形 15"/>
            <p:cNvSpPr/>
            <p:nvPr/>
          </p:nvSpPr>
          <p:spPr>
            <a:xfrm>
              <a:off x="4341813"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5" name="矩形 15"/>
            <p:cNvSpPr/>
            <p:nvPr/>
          </p:nvSpPr>
          <p:spPr>
            <a:xfrm flipH="1">
              <a:off x="38989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6" name="矩形 15"/>
            <p:cNvSpPr/>
            <p:nvPr/>
          </p:nvSpPr>
          <p:spPr>
            <a:xfrm>
              <a:off x="4119563" y="3670300"/>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7" name="矩形 16"/>
            <p:cNvSpPr/>
            <p:nvPr/>
          </p:nvSpPr>
          <p:spPr>
            <a:xfrm>
              <a:off x="4121150" y="2366963"/>
              <a:ext cx="455613"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18" name="圆角矩形 21"/>
            <p:cNvSpPr/>
            <p:nvPr/>
          </p:nvSpPr>
          <p:spPr>
            <a:xfrm flipH="1" flipV="1">
              <a:off x="4119563" y="4130675"/>
              <a:ext cx="457200" cy="706438"/>
            </a:xfrm>
            <a:prstGeom prst="roundRect">
              <a:avLst>
                <a:gd name="adj" fmla="val 50000"/>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19" name="TextBox 104"/>
            <p:cNvSpPr txBox="1">
              <a:spLocks noChangeArrowheads="1"/>
            </p:cNvSpPr>
            <p:nvPr/>
          </p:nvSpPr>
          <p:spPr bwMode="auto">
            <a:xfrm>
              <a:off x="4054475" y="4306887"/>
              <a:ext cx="593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20%</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20" name="流程图: 延期 19"/>
            <p:cNvSpPr/>
            <p:nvPr/>
          </p:nvSpPr>
          <p:spPr>
            <a:xfrm rot="16200000" flipV="1">
              <a:off x="4972844"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1" name="矩形 20"/>
            <p:cNvSpPr/>
            <p:nvPr/>
          </p:nvSpPr>
          <p:spPr>
            <a:xfrm>
              <a:off x="5002213" y="3019425"/>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2" name="流程图: 延期 21"/>
            <p:cNvSpPr/>
            <p:nvPr/>
          </p:nvSpPr>
          <p:spPr>
            <a:xfrm rot="5400000">
              <a:off x="4972844"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23" name="矩形 15"/>
            <p:cNvSpPr/>
            <p:nvPr/>
          </p:nvSpPr>
          <p:spPr>
            <a:xfrm>
              <a:off x="5222875"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4" name="矩形 15"/>
            <p:cNvSpPr/>
            <p:nvPr/>
          </p:nvSpPr>
          <p:spPr>
            <a:xfrm flipH="1">
              <a:off x="4779963"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5" name="矩形 24"/>
            <p:cNvSpPr/>
            <p:nvPr/>
          </p:nvSpPr>
          <p:spPr>
            <a:xfrm>
              <a:off x="5002213" y="3670300"/>
              <a:ext cx="455612"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6" name="矩形 25"/>
            <p:cNvSpPr/>
            <p:nvPr/>
          </p:nvSpPr>
          <p:spPr>
            <a:xfrm>
              <a:off x="5002213"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27" name="圆角矩形 30"/>
            <p:cNvSpPr/>
            <p:nvPr/>
          </p:nvSpPr>
          <p:spPr>
            <a:xfrm flipH="1" flipV="1">
              <a:off x="5002213" y="3905250"/>
              <a:ext cx="455612" cy="931863"/>
            </a:xfrm>
            <a:prstGeom prst="roundRect">
              <a:avLst>
                <a:gd name="adj" fmla="val 50000"/>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28" name="TextBox 113"/>
            <p:cNvSpPr txBox="1">
              <a:spLocks noChangeArrowheads="1"/>
            </p:cNvSpPr>
            <p:nvPr/>
          </p:nvSpPr>
          <p:spPr bwMode="auto">
            <a:xfrm>
              <a:off x="4899025" y="4090988"/>
              <a:ext cx="657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25%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29" name="流程图: 延期 28"/>
            <p:cNvSpPr/>
            <p:nvPr/>
          </p:nvSpPr>
          <p:spPr>
            <a:xfrm rot="16200000" flipV="1">
              <a:off x="5853906"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0" name="矩形 29"/>
            <p:cNvSpPr/>
            <p:nvPr/>
          </p:nvSpPr>
          <p:spPr>
            <a:xfrm>
              <a:off x="5883275" y="3017838"/>
              <a:ext cx="457200"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1" name="流程图: 延期 30"/>
            <p:cNvSpPr/>
            <p:nvPr/>
          </p:nvSpPr>
          <p:spPr>
            <a:xfrm rot="5400000">
              <a:off x="5853906"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32" name="矩形 15"/>
            <p:cNvSpPr/>
            <p:nvPr/>
          </p:nvSpPr>
          <p:spPr>
            <a:xfrm>
              <a:off x="6105525" y="4591050"/>
              <a:ext cx="455613"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3" name="矩形 15"/>
            <p:cNvSpPr/>
            <p:nvPr/>
          </p:nvSpPr>
          <p:spPr>
            <a:xfrm flipH="1">
              <a:off x="5662613" y="4591050"/>
              <a:ext cx="455612"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4" name="矩形 33"/>
            <p:cNvSpPr/>
            <p:nvPr/>
          </p:nvSpPr>
          <p:spPr>
            <a:xfrm>
              <a:off x="5883275" y="3670300"/>
              <a:ext cx="455613"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5" name="矩形 34"/>
            <p:cNvSpPr/>
            <p:nvPr/>
          </p:nvSpPr>
          <p:spPr>
            <a:xfrm>
              <a:off x="5883275"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6" name="圆角矩形 39"/>
            <p:cNvSpPr/>
            <p:nvPr/>
          </p:nvSpPr>
          <p:spPr>
            <a:xfrm flipH="1" flipV="1">
              <a:off x="5883275" y="3340100"/>
              <a:ext cx="455613" cy="1497013"/>
            </a:xfrm>
            <a:prstGeom prst="roundRect">
              <a:avLst>
                <a:gd name="adj" fmla="val 50000"/>
              </a:avLst>
            </a:pr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37" name="TextBox 122"/>
            <p:cNvSpPr txBox="1">
              <a:spLocks noChangeArrowheads="1"/>
            </p:cNvSpPr>
            <p:nvPr/>
          </p:nvSpPr>
          <p:spPr bwMode="auto">
            <a:xfrm>
              <a:off x="5816600" y="3552825"/>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45%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38" name="流程图: 延期 37"/>
            <p:cNvSpPr/>
            <p:nvPr/>
          </p:nvSpPr>
          <p:spPr>
            <a:xfrm rot="16200000" flipV="1">
              <a:off x="6734969" y="1874044"/>
              <a:ext cx="515938" cy="457200"/>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39" name="矩形 38"/>
            <p:cNvSpPr/>
            <p:nvPr/>
          </p:nvSpPr>
          <p:spPr>
            <a:xfrm>
              <a:off x="6764338" y="3017838"/>
              <a:ext cx="457200"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0" name="流程图: 延期 39"/>
            <p:cNvSpPr/>
            <p:nvPr/>
          </p:nvSpPr>
          <p:spPr>
            <a:xfrm rot="5400000">
              <a:off x="6734969" y="4350544"/>
              <a:ext cx="515938" cy="457200"/>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41" name="矩形 15"/>
            <p:cNvSpPr/>
            <p:nvPr/>
          </p:nvSpPr>
          <p:spPr>
            <a:xfrm>
              <a:off x="6986588" y="4591050"/>
              <a:ext cx="455612"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2" name="矩形 15"/>
            <p:cNvSpPr/>
            <p:nvPr/>
          </p:nvSpPr>
          <p:spPr>
            <a:xfrm flipH="1">
              <a:off x="6535738"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3" name="矩形 42"/>
            <p:cNvSpPr/>
            <p:nvPr/>
          </p:nvSpPr>
          <p:spPr>
            <a:xfrm>
              <a:off x="6764338" y="3670300"/>
              <a:ext cx="457200"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4" name="矩形 43"/>
            <p:cNvSpPr/>
            <p:nvPr/>
          </p:nvSpPr>
          <p:spPr>
            <a:xfrm>
              <a:off x="6764338" y="2366963"/>
              <a:ext cx="457200" cy="644525"/>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5" name="圆角矩形 48"/>
            <p:cNvSpPr/>
            <p:nvPr/>
          </p:nvSpPr>
          <p:spPr>
            <a:xfrm flipH="1" flipV="1">
              <a:off x="6764338" y="3013075"/>
              <a:ext cx="457200" cy="1824038"/>
            </a:xfrm>
            <a:prstGeom prst="roundRect">
              <a:avLst>
                <a:gd name="adj" fmla="val 50000"/>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6" name="TextBox 131"/>
            <p:cNvSpPr txBox="1">
              <a:spLocks noChangeArrowheads="1"/>
            </p:cNvSpPr>
            <p:nvPr/>
          </p:nvSpPr>
          <p:spPr bwMode="auto">
            <a:xfrm>
              <a:off x="6656388" y="3275013"/>
              <a:ext cx="674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60%</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47" name="流程图: 延期 46"/>
            <p:cNvSpPr/>
            <p:nvPr/>
          </p:nvSpPr>
          <p:spPr>
            <a:xfrm rot="16200000" flipV="1">
              <a:off x="7616825" y="1874838"/>
              <a:ext cx="515938" cy="455612"/>
            </a:xfrm>
            <a:prstGeom prst="flowChartDelay">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48" name="矩形 15"/>
            <p:cNvSpPr/>
            <p:nvPr/>
          </p:nvSpPr>
          <p:spPr>
            <a:xfrm>
              <a:off x="788035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49" name="矩形 15"/>
            <p:cNvSpPr/>
            <p:nvPr/>
          </p:nvSpPr>
          <p:spPr>
            <a:xfrm flipH="1">
              <a:off x="7437438"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0" name="矩形 49"/>
            <p:cNvSpPr/>
            <p:nvPr/>
          </p:nvSpPr>
          <p:spPr>
            <a:xfrm>
              <a:off x="7646988" y="2366963"/>
              <a:ext cx="455612" cy="646112"/>
            </a:xfrm>
            <a:prstGeom prst="rect">
              <a:avLst/>
            </a:prstGeom>
            <a:solidFill>
              <a:srgbClr val="3E3E3D">
                <a:alpha val="50196"/>
              </a:srgbClr>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1" name="圆角矩形 54"/>
            <p:cNvSpPr/>
            <p:nvPr/>
          </p:nvSpPr>
          <p:spPr>
            <a:xfrm flipH="1" flipV="1">
              <a:off x="7650163" y="2466975"/>
              <a:ext cx="457200" cy="2370138"/>
            </a:xfrm>
            <a:prstGeom prst="roundRect">
              <a:avLst>
                <a:gd name="adj" fmla="val 50000"/>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2" name="TextBox 141"/>
            <p:cNvSpPr txBox="1">
              <a:spLocks noChangeArrowheads="1"/>
            </p:cNvSpPr>
            <p:nvPr/>
          </p:nvSpPr>
          <p:spPr bwMode="auto">
            <a:xfrm>
              <a:off x="7578725" y="2803525"/>
              <a:ext cx="59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75%</a:t>
              </a:r>
              <a:endParaRPr lang="zh-CN" altLang="en-US" sz="1200" kern="0">
                <a:solidFill>
                  <a:prstClr val="white"/>
                </a:solidFill>
                <a:latin typeface="Impact" panose="020B0806030902050204" pitchFamily="34" charset="0"/>
                <a:ea typeface="造字工房尚雅体演示版常规体" pitchFamily="50" charset="-122"/>
              </a:endParaRPr>
            </a:p>
          </p:txBody>
        </p:sp>
        <p:sp>
          <p:nvSpPr>
            <p:cNvPr id="53" name="流程图: 延期 52"/>
            <p:cNvSpPr/>
            <p:nvPr/>
          </p:nvSpPr>
          <p:spPr>
            <a:xfrm rot="16200000" flipV="1">
              <a:off x="8497888" y="18748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4" name="矩形 53"/>
            <p:cNvSpPr/>
            <p:nvPr/>
          </p:nvSpPr>
          <p:spPr>
            <a:xfrm>
              <a:off x="8528050" y="3017838"/>
              <a:ext cx="455613" cy="646112"/>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5" name="流程图: 延期 54"/>
            <p:cNvSpPr/>
            <p:nvPr/>
          </p:nvSpPr>
          <p:spPr>
            <a:xfrm rot="5400000">
              <a:off x="8497888" y="4351337"/>
              <a:ext cx="515938" cy="455613"/>
            </a:xfrm>
            <a:prstGeom prst="flowChartDelay">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Adobe 繁黑體 Std B" panose="020B0700000000000000" pitchFamily="34" charset="-128"/>
                <a:ea typeface="Adobe 繁黑體 Std B" panose="020B0700000000000000" pitchFamily="34" charset="-128"/>
              </a:endParaRPr>
            </a:p>
          </p:txBody>
        </p:sp>
        <p:sp>
          <p:nvSpPr>
            <p:cNvPr id="56" name="矩形 15"/>
            <p:cNvSpPr/>
            <p:nvPr/>
          </p:nvSpPr>
          <p:spPr>
            <a:xfrm flipH="1">
              <a:off x="8305800" y="4591050"/>
              <a:ext cx="457200" cy="255588"/>
            </a:xfrm>
            <a:custGeom>
              <a:avLst/>
              <a:gdLst/>
              <a:ahLst/>
              <a:cxnLst/>
              <a:rect l="l" t="t" r="r" b="b"/>
              <a:pathLst>
                <a:path w="1440160" h="714784">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57" name="矩形 56"/>
            <p:cNvSpPr/>
            <p:nvPr/>
          </p:nvSpPr>
          <p:spPr>
            <a:xfrm>
              <a:off x="8526463" y="3670300"/>
              <a:ext cx="457200" cy="644525"/>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8" name="矩形 57"/>
            <p:cNvSpPr/>
            <p:nvPr/>
          </p:nvSpPr>
          <p:spPr>
            <a:xfrm>
              <a:off x="8528050" y="2366963"/>
              <a:ext cx="455613" cy="646112"/>
            </a:xfrm>
            <a:prstGeom prst="rect">
              <a:avLst/>
            </a:prstGeom>
            <a:solidFill>
              <a:srgbClr val="3E3E3D"/>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59" name="圆角矩形 66"/>
            <p:cNvSpPr/>
            <p:nvPr/>
          </p:nvSpPr>
          <p:spPr>
            <a:xfrm flipH="1" flipV="1">
              <a:off x="8526463" y="1844675"/>
              <a:ext cx="457200" cy="3000375"/>
            </a:xfrm>
            <a:prstGeom prst="roundRect">
              <a:avLst>
                <a:gd name="adj" fmla="val 50000"/>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srgbClr val="B2D235"/>
                </a:solidFill>
                <a:latin typeface="Adobe 繁黑體 Std B" panose="020B0700000000000000" pitchFamily="34" charset="-128"/>
                <a:ea typeface="Adobe 繁黑體 Std B" panose="020B0700000000000000" pitchFamily="34" charset="-128"/>
              </a:endParaRPr>
            </a:p>
          </p:txBody>
        </p:sp>
        <p:sp>
          <p:nvSpPr>
            <p:cNvPr id="60" name="TextBox 150"/>
            <p:cNvSpPr txBox="1">
              <a:spLocks noChangeArrowheads="1"/>
            </p:cNvSpPr>
            <p:nvPr/>
          </p:nvSpPr>
          <p:spPr bwMode="auto">
            <a:xfrm>
              <a:off x="8358188" y="2027239"/>
              <a:ext cx="7985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200" kern="0">
                  <a:solidFill>
                    <a:prstClr val="white"/>
                  </a:solidFill>
                  <a:latin typeface="Impact" panose="020B0806030902050204" pitchFamily="34" charset="0"/>
                  <a:ea typeface="造字工房尚雅体演示版常规体" pitchFamily="50" charset="-122"/>
                </a:rPr>
                <a:t>100%</a:t>
              </a:r>
              <a:endParaRPr lang="zh-CN" altLang="en-US" sz="1200" kern="0">
                <a:solidFill>
                  <a:prstClr val="white"/>
                </a:solidFill>
                <a:latin typeface="Impact" panose="020B0806030902050204" pitchFamily="34" charset="0"/>
                <a:ea typeface="造字工房尚雅体演示版常规体" pitchFamily="50" charset="-122"/>
              </a:endParaRPr>
            </a:p>
          </p:txBody>
        </p:sp>
      </p:grpSp>
      <p:grpSp>
        <p:nvGrpSpPr>
          <p:cNvPr id="61" name="组合 60"/>
          <p:cNvGrpSpPr/>
          <p:nvPr/>
        </p:nvGrpSpPr>
        <p:grpSpPr bwMode="auto">
          <a:xfrm>
            <a:off x="3097214" y="4787734"/>
            <a:ext cx="6000751" cy="499428"/>
            <a:chOff x="3097213" y="5024438"/>
            <a:chExt cx="6000750" cy="499428"/>
          </a:xfrm>
        </p:grpSpPr>
        <p:cxnSp>
          <p:nvCxnSpPr>
            <p:cNvPr id="62" name="直接连接符 61"/>
            <p:cNvCxnSpPr/>
            <p:nvPr/>
          </p:nvCxnSpPr>
          <p:spPr>
            <a:xfrm>
              <a:off x="3460750" y="5091113"/>
              <a:ext cx="5287963" cy="0"/>
            </a:xfrm>
            <a:prstGeom prst="line">
              <a:avLst/>
            </a:prstGeom>
            <a:noFill/>
            <a:ln w="9525" cap="flat" cmpd="sng" algn="ctr">
              <a:solidFill>
                <a:sysClr val="windowText" lastClr="000000"/>
              </a:solidFill>
              <a:prstDash val="dash"/>
              <a:miter lim="800000"/>
            </a:ln>
            <a:effectLst/>
          </p:spPr>
        </p:cxnSp>
        <p:sp>
          <p:nvSpPr>
            <p:cNvPr id="63" name="椭圆 62"/>
            <p:cNvSpPr>
              <a:spLocks noChangeAspect="1"/>
            </p:cNvSpPr>
            <p:nvPr/>
          </p:nvSpPr>
          <p:spPr>
            <a:xfrm>
              <a:off x="3421063" y="5024438"/>
              <a:ext cx="131762" cy="133350"/>
            </a:xfrm>
            <a:prstGeom prst="ellipse">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4" name="椭圆 63"/>
            <p:cNvSpPr>
              <a:spLocks noChangeAspect="1"/>
            </p:cNvSpPr>
            <p:nvPr/>
          </p:nvSpPr>
          <p:spPr>
            <a:xfrm>
              <a:off x="5221288" y="5024438"/>
              <a:ext cx="131762" cy="133350"/>
            </a:xfrm>
            <a:prstGeom prst="ellipse">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5" name="椭圆 64"/>
            <p:cNvSpPr>
              <a:spLocks noChangeAspect="1"/>
            </p:cNvSpPr>
            <p:nvPr/>
          </p:nvSpPr>
          <p:spPr>
            <a:xfrm>
              <a:off x="4308475" y="5024438"/>
              <a:ext cx="131763" cy="133350"/>
            </a:xfrm>
            <a:prstGeom prst="ellipse">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6" name="椭圆 65"/>
            <p:cNvSpPr>
              <a:spLocks noChangeAspect="1"/>
            </p:cNvSpPr>
            <p:nvPr/>
          </p:nvSpPr>
          <p:spPr>
            <a:xfrm>
              <a:off x="6072188" y="5024438"/>
              <a:ext cx="131762" cy="133350"/>
            </a:xfrm>
            <a:prstGeom prst="ellipse">
              <a:avLst/>
            </a:prstGeom>
            <a:solidFill>
              <a:srgbClr val="6A8074"/>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7" name="椭圆 66"/>
            <p:cNvSpPr>
              <a:spLocks noChangeAspect="1"/>
            </p:cNvSpPr>
            <p:nvPr/>
          </p:nvSpPr>
          <p:spPr>
            <a:xfrm>
              <a:off x="6934200" y="5024438"/>
              <a:ext cx="131763" cy="133350"/>
            </a:xfrm>
            <a:prstGeom prst="ellipse">
              <a:avLst/>
            </a:prstGeom>
            <a:solidFill>
              <a:srgbClr val="80ABBA"/>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8" name="椭圆 67"/>
            <p:cNvSpPr>
              <a:spLocks noChangeAspect="1"/>
            </p:cNvSpPr>
            <p:nvPr/>
          </p:nvSpPr>
          <p:spPr>
            <a:xfrm>
              <a:off x="7834313" y="5024438"/>
              <a:ext cx="131762" cy="133350"/>
            </a:xfrm>
            <a:prstGeom prst="ellipse">
              <a:avLst/>
            </a:prstGeom>
            <a:solidFill>
              <a:srgbClr val="A5C3CE"/>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69" name="椭圆 68"/>
            <p:cNvSpPr>
              <a:spLocks noChangeAspect="1"/>
            </p:cNvSpPr>
            <p:nvPr/>
          </p:nvSpPr>
          <p:spPr>
            <a:xfrm>
              <a:off x="8655050" y="5024438"/>
              <a:ext cx="131763" cy="133350"/>
            </a:xfrm>
            <a:prstGeom prst="ellipse">
              <a:avLst/>
            </a:prstGeom>
            <a:solidFill>
              <a:srgbClr val="BBCED2"/>
            </a:solidFill>
            <a:ln w="12700" cap="flat" cmpd="sng" algn="ctr">
              <a:noFill/>
              <a:prstDash val="solid"/>
              <a:miter lim="800000"/>
            </a:ln>
            <a:effectLst/>
          </p:spPr>
          <p:txBody>
            <a:bodyPr anchor="ctr"/>
            <a:lstStyle/>
            <a:p>
              <a:pPr algn="ctr" defTabSz="1218565">
                <a:defRPr/>
              </a:pPr>
              <a:endParaRPr lang="zh-CN" altLang="en-US" sz="1465" kern="0">
                <a:solidFill>
                  <a:prstClr val="white"/>
                </a:solidFill>
                <a:latin typeface="Impact" panose="020B0806030902050204" pitchFamily="34" charset="0"/>
                <a:ea typeface="Adobe 繁黑體 Std B" panose="020B0700000000000000" pitchFamily="34" charset="-128"/>
              </a:endParaRPr>
            </a:p>
          </p:txBody>
        </p:sp>
        <p:sp>
          <p:nvSpPr>
            <p:cNvPr id="70" name="TextBox 159"/>
            <p:cNvSpPr txBox="1">
              <a:spLocks noChangeArrowheads="1"/>
            </p:cNvSpPr>
            <p:nvPr/>
          </p:nvSpPr>
          <p:spPr bwMode="auto">
            <a:xfrm>
              <a:off x="3097213" y="5187950"/>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2012</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1" name="TextBox 160"/>
            <p:cNvSpPr txBox="1">
              <a:spLocks noChangeArrowheads="1"/>
            </p:cNvSpPr>
            <p:nvPr/>
          </p:nvSpPr>
          <p:spPr bwMode="auto">
            <a:xfrm>
              <a:off x="3984625"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2013</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2" name="TextBox 161"/>
            <p:cNvSpPr txBox="1">
              <a:spLocks noChangeArrowheads="1"/>
            </p:cNvSpPr>
            <p:nvPr/>
          </p:nvSpPr>
          <p:spPr bwMode="auto">
            <a:xfrm>
              <a:off x="4897438"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2014</a:t>
              </a:r>
              <a:endParaRPr lang="en-US" sz="1465" kern="0" dirty="0">
                <a:solidFill>
                  <a:prstClr val="black"/>
                </a:solidFill>
                <a:latin typeface="Impact" panose="020B0806030902050204" pitchFamily="34" charset="0"/>
                <a:ea typeface="造字工房尚雅体演示版常规体" pitchFamily="50" charset="-122"/>
              </a:endParaRPr>
            </a:p>
          </p:txBody>
        </p:sp>
        <p:sp>
          <p:nvSpPr>
            <p:cNvPr id="73" name="TextBox 162"/>
            <p:cNvSpPr txBox="1">
              <a:spLocks noChangeArrowheads="1"/>
            </p:cNvSpPr>
            <p:nvPr/>
          </p:nvSpPr>
          <p:spPr bwMode="auto">
            <a:xfrm>
              <a:off x="5746750"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2015</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4" name="TextBox 163"/>
            <p:cNvSpPr txBox="1">
              <a:spLocks noChangeArrowheads="1"/>
            </p:cNvSpPr>
            <p:nvPr/>
          </p:nvSpPr>
          <p:spPr bwMode="auto">
            <a:xfrm>
              <a:off x="6604001"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2016</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5" name="TextBox 164"/>
            <p:cNvSpPr txBox="1">
              <a:spLocks noChangeArrowheads="1"/>
            </p:cNvSpPr>
            <p:nvPr/>
          </p:nvSpPr>
          <p:spPr bwMode="auto">
            <a:xfrm>
              <a:off x="7510463"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2017</a:t>
              </a:r>
              <a:endParaRPr lang="zh-CN" altLang="en-US" sz="1465" kern="0" dirty="0">
                <a:solidFill>
                  <a:prstClr val="black"/>
                </a:solidFill>
                <a:latin typeface="Impact" panose="020B0806030902050204" pitchFamily="34" charset="0"/>
                <a:ea typeface="造字工房尚雅体演示版常规体" pitchFamily="50" charset="-122"/>
              </a:endParaRPr>
            </a:p>
          </p:txBody>
        </p:sp>
        <p:sp>
          <p:nvSpPr>
            <p:cNvPr id="76" name="TextBox 165"/>
            <p:cNvSpPr txBox="1">
              <a:spLocks noChangeArrowheads="1"/>
            </p:cNvSpPr>
            <p:nvPr/>
          </p:nvSpPr>
          <p:spPr bwMode="auto">
            <a:xfrm>
              <a:off x="8331200" y="5207001"/>
              <a:ext cx="766763"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8565" fontAlgn="base">
                <a:lnSpc>
                  <a:spcPct val="100000"/>
                </a:lnSpc>
                <a:spcBef>
                  <a:spcPct val="0"/>
                </a:spcBef>
                <a:spcAft>
                  <a:spcPct val="0"/>
                </a:spcAft>
                <a:buNone/>
                <a:defRPr/>
              </a:pPr>
              <a:r>
                <a:rPr lang="en-US" altLang="zh-CN" sz="1465" kern="0" dirty="0">
                  <a:solidFill>
                    <a:prstClr val="black"/>
                  </a:solidFill>
                  <a:latin typeface="Impact" panose="020B0806030902050204" pitchFamily="34" charset="0"/>
                  <a:ea typeface="造字工房尚雅体演示版常规体" pitchFamily="50" charset="-122"/>
                </a:rPr>
                <a:t>2018</a:t>
              </a:r>
              <a:endParaRPr lang="zh-CN" altLang="en-US" sz="1465" kern="0" dirty="0">
                <a:solidFill>
                  <a:prstClr val="black"/>
                </a:solidFill>
                <a:latin typeface="Impact" panose="020B0806030902050204" pitchFamily="34" charset="0"/>
                <a:ea typeface="造字工房尚雅体演示版常规体" pitchFamily="50" charset="-122"/>
              </a:endParaRPr>
            </a:p>
          </p:txBody>
        </p:sp>
      </p:grpSp>
      <p:sp>
        <p:nvSpPr>
          <p:cNvPr id="77" name="TextBox 18"/>
          <p:cNvSpPr txBox="1"/>
          <p:nvPr/>
        </p:nvSpPr>
        <p:spPr>
          <a:xfrm>
            <a:off x="9453563" y="2838256"/>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0-#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45100" y="3929386"/>
            <a:ext cx="2487613" cy="1329147"/>
            <a:chOff x="5245100" y="3929386"/>
            <a:chExt cx="2487613" cy="1329147"/>
          </a:xfrm>
        </p:grpSpPr>
        <p:sp>
          <p:nvSpPr>
            <p:cNvPr id="3" name="Freeform 10"/>
            <p:cNvSpPr/>
            <p:nvPr/>
          </p:nvSpPr>
          <p:spPr bwMode="auto">
            <a:xfrm>
              <a:off x="5245100" y="392938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A5C3CE"/>
            </a:solidFill>
            <a:ln>
              <a:noFill/>
            </a:ln>
          </p:spPr>
          <p:txBody>
            <a:bodyPr/>
            <a:lstStyle/>
            <a:p>
              <a:endParaRPr lang="zh-CN" altLang="en-US" dirty="0"/>
            </a:p>
          </p:txBody>
        </p:sp>
        <p:sp>
          <p:nvSpPr>
            <p:cNvPr id="4" name="Freeform 13"/>
            <p:cNvSpPr>
              <a:spLocks noEditPoints="1"/>
            </p:cNvSpPr>
            <p:nvPr/>
          </p:nvSpPr>
          <p:spPr bwMode="auto">
            <a:xfrm>
              <a:off x="7019925" y="444548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4"/>
          <p:cNvGrpSpPr/>
          <p:nvPr/>
        </p:nvGrpSpPr>
        <p:grpSpPr>
          <a:xfrm>
            <a:off x="6327775" y="1922165"/>
            <a:ext cx="1397000" cy="2451857"/>
            <a:chOff x="6327775" y="1922165"/>
            <a:chExt cx="1397000" cy="2451857"/>
          </a:xfrm>
        </p:grpSpPr>
        <p:sp>
          <p:nvSpPr>
            <p:cNvPr id="6" name="Freeform 9"/>
            <p:cNvSpPr/>
            <p:nvPr/>
          </p:nvSpPr>
          <p:spPr bwMode="auto">
            <a:xfrm>
              <a:off x="6327775" y="192216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A5C3CE"/>
            </a:solidFill>
            <a:ln>
              <a:noFill/>
            </a:ln>
          </p:spPr>
          <p:txBody>
            <a:bodyPr/>
            <a:lstStyle/>
            <a:p>
              <a:endParaRPr lang="zh-CN" altLang="en-US"/>
            </a:p>
          </p:txBody>
        </p:sp>
        <p:sp>
          <p:nvSpPr>
            <p:cNvPr id="7" name="Freeform 14"/>
            <p:cNvSpPr/>
            <p:nvPr/>
          </p:nvSpPr>
          <p:spPr bwMode="auto">
            <a:xfrm>
              <a:off x="7067551" y="213654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4433889" y="2773329"/>
            <a:ext cx="1336675" cy="2485204"/>
            <a:chOff x="4433889" y="2773329"/>
            <a:chExt cx="1336675" cy="2485204"/>
          </a:xfrm>
        </p:grpSpPr>
        <p:sp>
          <p:nvSpPr>
            <p:cNvPr id="9" name="Freeform 11"/>
            <p:cNvSpPr/>
            <p:nvPr/>
          </p:nvSpPr>
          <p:spPr bwMode="auto">
            <a:xfrm>
              <a:off x="4433889" y="277332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A5C3CE"/>
            </a:solidFill>
            <a:ln>
              <a:noFill/>
            </a:ln>
          </p:spPr>
          <p:txBody>
            <a:bodyPr/>
            <a:lstStyle/>
            <a:p>
              <a:endParaRPr lang="zh-CN" altLang="en-US" dirty="0"/>
            </a:p>
          </p:txBody>
        </p:sp>
        <p:sp>
          <p:nvSpPr>
            <p:cNvPr id="10" name="Freeform 15"/>
            <p:cNvSpPr>
              <a:spLocks noEditPoints="1"/>
            </p:cNvSpPr>
            <p:nvPr/>
          </p:nvSpPr>
          <p:spPr bwMode="auto">
            <a:xfrm>
              <a:off x="4845050" y="441848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a:xfrm>
            <a:off x="4441825" y="1925342"/>
            <a:ext cx="2452688" cy="1384727"/>
            <a:chOff x="4441825" y="1925342"/>
            <a:chExt cx="2452688" cy="1384727"/>
          </a:xfrm>
        </p:grpSpPr>
        <p:sp>
          <p:nvSpPr>
            <p:cNvPr id="12" name="Freeform 8"/>
            <p:cNvSpPr/>
            <p:nvPr/>
          </p:nvSpPr>
          <p:spPr bwMode="auto">
            <a:xfrm>
              <a:off x="4441825" y="192534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A5C3CE"/>
            </a:solidFill>
            <a:ln>
              <a:noFill/>
            </a:ln>
          </p:spPr>
          <p:txBody>
            <a:bodyPr/>
            <a:lstStyle/>
            <a:p>
              <a:endParaRPr lang="zh-CN" altLang="en-US"/>
            </a:p>
          </p:txBody>
        </p:sp>
        <p:sp>
          <p:nvSpPr>
            <p:cNvPr id="13" name="Freeform 16"/>
            <p:cNvSpPr>
              <a:spLocks noEditPoints="1"/>
            </p:cNvSpPr>
            <p:nvPr/>
          </p:nvSpPr>
          <p:spPr bwMode="auto">
            <a:xfrm>
              <a:off x="4883151" y="213336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a:xfrm>
            <a:off x="5373689" y="2854317"/>
            <a:ext cx="1398586" cy="1399017"/>
            <a:chOff x="5373689" y="2854317"/>
            <a:chExt cx="1398586" cy="1399017"/>
          </a:xfrm>
        </p:grpSpPr>
        <p:sp>
          <p:nvSpPr>
            <p:cNvPr id="15" name="Oval 12"/>
            <p:cNvSpPr>
              <a:spLocks noChangeArrowheads="1"/>
            </p:cNvSpPr>
            <p:nvPr/>
          </p:nvSpPr>
          <p:spPr bwMode="auto">
            <a:xfrm>
              <a:off x="5373689" y="2854317"/>
              <a:ext cx="1398586" cy="1399017"/>
            </a:xfrm>
            <a:prstGeom prst="ellipse">
              <a:avLst/>
            </a:prstGeom>
            <a:solidFill>
              <a:srgbClr val="80ABBA"/>
            </a:solidFill>
            <a:ln>
              <a:noFill/>
            </a:ln>
          </p:spPr>
          <p:txBody>
            <a:bodyPr/>
            <a:lstStyle/>
            <a:p>
              <a:endParaRPr lang="zh-CN" altLang="en-US"/>
            </a:p>
          </p:txBody>
        </p:sp>
        <p:sp>
          <p:nvSpPr>
            <p:cNvPr id="16" name="矩形 15"/>
            <p:cNvSpPr/>
            <p:nvPr/>
          </p:nvSpPr>
          <p:spPr>
            <a:xfrm>
              <a:off x="5410736" y="3357563"/>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7" name="TextBox 18"/>
          <p:cNvSpPr txBox="1"/>
          <p:nvPr/>
        </p:nvSpPr>
        <p:spPr>
          <a:xfrm>
            <a:off x="8183787" y="1979083"/>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8"/>
          <p:cNvSpPr txBox="1"/>
          <p:nvPr/>
        </p:nvSpPr>
        <p:spPr>
          <a:xfrm>
            <a:off x="8183787" y="4024572"/>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1618287" y="1922165"/>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8"/>
          <p:cNvSpPr txBox="1"/>
          <p:nvPr/>
        </p:nvSpPr>
        <p:spPr>
          <a:xfrm>
            <a:off x="1672261" y="4253334"/>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2"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3686" y="970354"/>
            <a:ext cx="3477134" cy="249515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8207593" y="970354"/>
            <a:ext cx="3477134" cy="249515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4650640" y="3530367"/>
            <a:ext cx="3477134" cy="249515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650640" y="970354"/>
            <a:ext cx="3477134" cy="2495159"/>
            <a:chOff x="4641115" y="1345627"/>
            <a:chExt cx="3477134" cy="2495159"/>
          </a:xfrm>
        </p:grpSpPr>
        <p:sp>
          <p:nvSpPr>
            <p:cNvPr id="6" name="矩形 5"/>
            <p:cNvSpPr/>
            <p:nvPr/>
          </p:nvSpPr>
          <p:spPr>
            <a:xfrm>
              <a:off x="4641115" y="1345627"/>
              <a:ext cx="3477134" cy="2495159"/>
            </a:xfrm>
            <a:prstGeom prst="rect">
              <a:avLst/>
            </a:prstGeom>
            <a:solidFill>
              <a:srgbClr val="BBCE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2"/>
            <p:cNvSpPr/>
            <p:nvPr/>
          </p:nvSpPr>
          <p:spPr>
            <a:xfrm flipH="1">
              <a:off x="4641115" y="3005771"/>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5524874" y="1790308"/>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524874" y="2288215"/>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grpSp>
        <p:nvGrpSpPr>
          <p:cNvPr id="10" name="组合 9"/>
          <p:cNvGrpSpPr/>
          <p:nvPr/>
        </p:nvGrpSpPr>
        <p:grpSpPr>
          <a:xfrm>
            <a:off x="1093686" y="3530367"/>
            <a:ext cx="3477134" cy="2495160"/>
            <a:chOff x="1084161" y="3905640"/>
            <a:chExt cx="3477134" cy="2495160"/>
          </a:xfrm>
        </p:grpSpPr>
        <p:sp>
          <p:nvSpPr>
            <p:cNvPr id="11" name="矩形 10"/>
            <p:cNvSpPr/>
            <p:nvPr/>
          </p:nvSpPr>
          <p:spPr>
            <a:xfrm>
              <a:off x="1084161" y="3905640"/>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32"/>
            <p:cNvSpPr/>
            <p:nvPr/>
          </p:nvSpPr>
          <p:spPr>
            <a:xfrm>
              <a:off x="3757355" y="5565785"/>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1937883" y="4407444"/>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937883" y="4905351"/>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grpSp>
        <p:nvGrpSpPr>
          <p:cNvPr id="15" name="组合 14"/>
          <p:cNvGrpSpPr/>
          <p:nvPr/>
        </p:nvGrpSpPr>
        <p:grpSpPr>
          <a:xfrm>
            <a:off x="8207593" y="3530366"/>
            <a:ext cx="3477134" cy="2495159"/>
            <a:chOff x="8198068" y="3905639"/>
            <a:chExt cx="3477134" cy="2495159"/>
          </a:xfrm>
        </p:grpSpPr>
        <p:sp>
          <p:nvSpPr>
            <p:cNvPr id="16" name="矩形 15"/>
            <p:cNvSpPr/>
            <p:nvPr/>
          </p:nvSpPr>
          <p:spPr>
            <a:xfrm>
              <a:off x="8198068" y="3905639"/>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p:nvPr/>
          </p:nvSpPr>
          <p:spPr>
            <a:xfrm rot="16200000">
              <a:off x="8213607" y="3890102"/>
              <a:ext cx="803940" cy="835015"/>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9184745" y="4371026"/>
              <a:ext cx="1620957" cy="338554"/>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请输入你的题目</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184745" y="4868933"/>
              <a:ext cx="1739002" cy="830997"/>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07375" y="1759748"/>
            <a:ext cx="1492250" cy="1861342"/>
            <a:chOff x="8207375" y="1759748"/>
            <a:chExt cx="1492250" cy="1861342"/>
          </a:xfrm>
        </p:grpSpPr>
        <p:grpSp>
          <p:nvGrpSpPr>
            <p:cNvPr id="3" name="组合 2"/>
            <p:cNvGrpSpPr/>
            <p:nvPr/>
          </p:nvGrpSpPr>
          <p:grpSpPr>
            <a:xfrm>
              <a:off x="8207375" y="1824835"/>
              <a:ext cx="1492250" cy="1796255"/>
              <a:chOff x="8207375" y="1824835"/>
              <a:chExt cx="1492250" cy="1796255"/>
            </a:xfrm>
          </p:grpSpPr>
          <p:grpSp>
            <p:nvGrpSpPr>
              <p:cNvPr id="5" name="组合 4"/>
              <p:cNvGrpSpPr/>
              <p:nvPr/>
            </p:nvGrpSpPr>
            <p:grpSpPr>
              <a:xfrm>
                <a:off x="8207375" y="2128840"/>
                <a:ext cx="1492250" cy="1492250"/>
                <a:chOff x="8207375" y="2128840"/>
                <a:chExt cx="1492250" cy="1492250"/>
              </a:xfrm>
            </p:grpSpPr>
            <p:sp>
              <p:nvSpPr>
                <p:cNvPr id="7" name="MH_Other_1"/>
                <p:cNvSpPr>
                  <a:spLocks noChangeArrowheads="1"/>
                </p:cNvSpPr>
                <p:nvPr/>
              </p:nvSpPr>
              <p:spPr bwMode="auto">
                <a:xfrm>
                  <a:off x="8207375" y="2128840"/>
                  <a:ext cx="1492250" cy="1492250"/>
                </a:xfrm>
                <a:prstGeom prst="ellipse">
                  <a:avLst/>
                </a:prstGeom>
                <a:solidFill>
                  <a:srgbClr val="A5C3CE"/>
                </a:solidFill>
                <a:ln w="9525">
                  <a:no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Calibri" panose="020F0502020204030204" pitchFamily="34" charset="0"/>
                    <a:ea typeface="微软雅黑" panose="020B0503020204020204" pitchFamily="34" charset="-122"/>
                  </a:endParaRPr>
                </a:p>
              </p:txBody>
            </p:sp>
            <p:sp>
              <p:nvSpPr>
                <p:cNvPr id="8" name="MH_SubTitle_4"/>
                <p:cNvSpPr>
                  <a:spLocks noChangeArrowheads="1"/>
                </p:cNvSpPr>
                <p:nvPr/>
              </p:nvSpPr>
              <p:spPr bwMode="auto">
                <a:xfrm>
                  <a:off x="8261350" y="2163765"/>
                  <a:ext cx="1346200" cy="1346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300" dirty="0">
                    <a:solidFill>
                      <a:srgbClr val="2C2C2C"/>
                    </a:solidFill>
                    <a:latin typeface="幼圆" panose="02010509060101010101" pitchFamily="49" charset="-122"/>
                    <a:ea typeface="幼圆" panose="02010509060101010101" pitchFamily="49" charset="-122"/>
                  </a:endParaRPr>
                </a:p>
              </p:txBody>
            </p:sp>
          </p:grpSp>
          <p:sp>
            <p:nvSpPr>
              <p:cNvPr id="6" name="Oval 13"/>
              <p:cNvSpPr>
                <a:spLocks noChangeArrowheads="1"/>
              </p:cNvSpPr>
              <p:nvPr/>
            </p:nvSpPr>
            <p:spPr bwMode="auto">
              <a:xfrm>
                <a:off x="8645752" y="1824835"/>
                <a:ext cx="576262" cy="576263"/>
              </a:xfrm>
              <a:prstGeom prst="ellipse">
                <a:avLst/>
              </a:prstGeom>
              <a:solidFill>
                <a:srgbClr val="A5C3CE"/>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4" name="Text Box 14"/>
            <p:cNvSpPr txBox="1">
              <a:spLocks noChangeArrowheads="1"/>
            </p:cNvSpPr>
            <p:nvPr/>
          </p:nvSpPr>
          <p:spPr bwMode="auto">
            <a:xfrm>
              <a:off x="8704489" y="1759748"/>
              <a:ext cx="3095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800" dirty="0">
                  <a:solidFill>
                    <a:schemeClr val="bg1"/>
                  </a:solidFill>
                </a:rPr>
                <a:t>4</a:t>
              </a:r>
              <a:endParaRPr lang="zh-CN" altLang="en-US" sz="3800" dirty="0">
                <a:solidFill>
                  <a:schemeClr val="bg1"/>
                </a:solidFill>
              </a:endParaRPr>
            </a:p>
          </p:txBody>
        </p:sp>
      </p:grpSp>
      <p:grpSp>
        <p:nvGrpSpPr>
          <p:cNvPr id="9" name="组合 8"/>
          <p:cNvGrpSpPr/>
          <p:nvPr/>
        </p:nvGrpSpPr>
        <p:grpSpPr>
          <a:xfrm>
            <a:off x="2813050" y="2058990"/>
            <a:ext cx="1860550" cy="2206625"/>
            <a:chOff x="2813050" y="2058990"/>
            <a:chExt cx="1860550" cy="2206625"/>
          </a:xfrm>
        </p:grpSpPr>
        <p:grpSp>
          <p:nvGrpSpPr>
            <p:cNvPr id="10" name="组合 9"/>
            <p:cNvGrpSpPr/>
            <p:nvPr/>
          </p:nvGrpSpPr>
          <p:grpSpPr>
            <a:xfrm>
              <a:off x="2813050" y="2466977"/>
              <a:ext cx="1860550" cy="1798638"/>
              <a:chOff x="2813050" y="2466977"/>
              <a:chExt cx="1860550" cy="1798638"/>
            </a:xfrm>
          </p:grpSpPr>
          <p:pic>
            <p:nvPicPr>
              <p:cNvPr id="12" name="MH_Other_6"/>
              <p:cNvPicPr>
                <a:picLocks noChangeArrowheads="1"/>
              </p:cNvPicPr>
              <p:nvPr/>
            </p:nvPicPr>
            <p:blipFill>
              <a:blip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3050" y="2466977"/>
                <a:ext cx="1860550" cy="179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MH_SubTitle_1"/>
              <p:cNvSpPr>
                <a:spLocks noChangeArrowheads="1"/>
              </p:cNvSpPr>
              <p:nvPr/>
            </p:nvSpPr>
            <p:spPr bwMode="auto">
              <a:xfrm>
                <a:off x="2889250" y="2514602"/>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en-US" altLang="zh-CN" sz="1400" dirty="0">
                  <a:solidFill>
                    <a:srgbClr val="2C2C2C"/>
                  </a:solidFill>
                  <a:latin typeface="幼圆" panose="02010509060101010101" pitchFamily="49" charset="-122"/>
                  <a:ea typeface="幼圆" panose="02010509060101010101" pitchFamily="49" charset="-122"/>
                </a:endParaRPr>
              </a:p>
            </p:txBody>
          </p:sp>
        </p:grpSp>
        <p:pic>
          <p:nvPicPr>
            <p:cNvPr id="11" name="MH_Other_7"/>
            <p:cNvPicPr>
              <a:picLocks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7725" y="2058990"/>
              <a:ext cx="7874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a:xfrm>
            <a:off x="6470650" y="2335215"/>
            <a:ext cx="1774825" cy="2044700"/>
            <a:chOff x="6470650" y="2335215"/>
            <a:chExt cx="1774825" cy="2044700"/>
          </a:xfrm>
        </p:grpSpPr>
        <p:grpSp>
          <p:nvGrpSpPr>
            <p:cNvPr id="15" name="组合 14"/>
            <p:cNvGrpSpPr/>
            <p:nvPr/>
          </p:nvGrpSpPr>
          <p:grpSpPr>
            <a:xfrm>
              <a:off x="6470650" y="2400302"/>
              <a:ext cx="1774825" cy="1979613"/>
              <a:chOff x="6470650" y="2400302"/>
              <a:chExt cx="1774825" cy="1979613"/>
            </a:xfrm>
          </p:grpSpPr>
          <p:grpSp>
            <p:nvGrpSpPr>
              <p:cNvPr id="17" name="组合 16"/>
              <p:cNvGrpSpPr/>
              <p:nvPr/>
            </p:nvGrpSpPr>
            <p:grpSpPr>
              <a:xfrm>
                <a:off x="6470650" y="2549527"/>
                <a:ext cx="1774825" cy="1830388"/>
                <a:chOff x="6470650" y="2549527"/>
                <a:chExt cx="1774825" cy="1830388"/>
              </a:xfrm>
            </p:grpSpPr>
            <p:sp>
              <p:nvSpPr>
                <p:cNvPr id="19" name="MH_Other_3"/>
                <p:cNvSpPr/>
                <p:nvPr/>
              </p:nvSpPr>
              <p:spPr bwMode="auto">
                <a:xfrm rot="18278544">
                  <a:off x="6447631" y="2582071"/>
                  <a:ext cx="1830388" cy="1765300"/>
                </a:xfrm>
                <a:custGeom>
                  <a:avLst/>
                  <a:gdLst>
                    <a:gd name="T0" fmla="*/ 756995 w 2474483"/>
                    <a:gd name="T1" fmla="*/ 0 h 2387362"/>
                    <a:gd name="T2" fmla="*/ 1513990 w 2474483"/>
                    <a:gd name="T3" fmla="*/ 756719 h 2387362"/>
                    <a:gd name="T4" fmla="*/ 1397659 w 2474483"/>
                    <a:gd name="T5" fmla="*/ 1158496 h 2387362"/>
                    <a:gd name="T6" fmla="*/ 1620315 w 2474483"/>
                    <a:gd name="T7" fmla="*/ 1301390 h 2387362"/>
                    <a:gd name="T8" fmla="*/ 1719629 w 2474483"/>
                    <a:gd name="T9" fmla="*/ 1146753 h 2387362"/>
                    <a:gd name="T10" fmla="*/ 1830388 w 2474483"/>
                    <a:gd name="T11" fmla="*/ 1654581 h 2387362"/>
                    <a:gd name="T12" fmla="*/ 1322375 w 2474483"/>
                    <a:gd name="T13" fmla="*/ 1765300 h 2387362"/>
                    <a:gd name="T14" fmla="*/ 1421688 w 2474483"/>
                    <a:gd name="T15" fmla="*/ 1610663 h 2387362"/>
                    <a:gd name="T16" fmla="*/ 1122991 w 2474483"/>
                    <a:gd name="T17" fmla="*/ 1418968 h 2387362"/>
                    <a:gd name="T18" fmla="*/ 756995 w 2474483"/>
                    <a:gd name="T19" fmla="*/ 1513438 h 2387362"/>
                    <a:gd name="T20" fmla="*/ 0 w 2474483"/>
                    <a:gd name="T21" fmla="*/ 756719 h 2387362"/>
                    <a:gd name="T22" fmla="*/ 756995 w 2474483"/>
                    <a:gd name="T23" fmla="*/ 0 h 2387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MH_SubTitle_3"/>
                <p:cNvSpPr>
                  <a:spLocks noChangeArrowheads="1"/>
                </p:cNvSpPr>
                <p:nvPr/>
              </p:nvSpPr>
              <p:spPr bwMode="auto">
                <a:xfrm>
                  <a:off x="6470650" y="2816227"/>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400" dirty="0">
                    <a:solidFill>
                      <a:srgbClr val="2C2C2C"/>
                    </a:solidFill>
                    <a:latin typeface="幼圆" panose="02010509060101010101" pitchFamily="49" charset="-122"/>
                    <a:ea typeface="幼圆" panose="02010509060101010101" pitchFamily="49" charset="-122"/>
                  </a:endParaRPr>
                </a:p>
              </p:txBody>
            </p:sp>
          </p:grpSp>
          <p:sp>
            <p:nvSpPr>
              <p:cNvPr id="18" name="Oval 13"/>
              <p:cNvSpPr>
                <a:spLocks noChangeArrowheads="1"/>
              </p:cNvSpPr>
              <p:nvPr/>
            </p:nvSpPr>
            <p:spPr bwMode="auto">
              <a:xfrm>
                <a:off x="6980238" y="2400302"/>
                <a:ext cx="576262" cy="576263"/>
              </a:xfrm>
              <a:prstGeom prst="ellipse">
                <a:avLst/>
              </a:prstGeom>
              <a:solidFill>
                <a:srgbClr val="80ABB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6" name="Text Box 14"/>
            <p:cNvSpPr txBox="1">
              <a:spLocks noChangeArrowheads="1"/>
            </p:cNvSpPr>
            <p:nvPr/>
          </p:nvSpPr>
          <p:spPr bwMode="auto">
            <a:xfrm>
              <a:off x="7038975" y="2335215"/>
              <a:ext cx="3095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800" dirty="0">
                  <a:solidFill>
                    <a:schemeClr val="bg1"/>
                  </a:solidFill>
                </a:rPr>
                <a:t>3</a:t>
              </a:r>
              <a:endParaRPr lang="zh-CN" altLang="en-US" sz="3800" dirty="0">
                <a:solidFill>
                  <a:schemeClr val="bg1"/>
                </a:solidFill>
              </a:endParaRPr>
            </a:p>
          </p:txBody>
        </p:sp>
      </p:grpSp>
      <p:grpSp>
        <p:nvGrpSpPr>
          <p:cNvPr id="21" name="组合 20"/>
          <p:cNvGrpSpPr/>
          <p:nvPr/>
        </p:nvGrpSpPr>
        <p:grpSpPr>
          <a:xfrm>
            <a:off x="4629150" y="3068640"/>
            <a:ext cx="1766888" cy="2043112"/>
            <a:chOff x="4629150" y="3068640"/>
            <a:chExt cx="1766888" cy="2043112"/>
          </a:xfrm>
        </p:grpSpPr>
        <p:grpSp>
          <p:nvGrpSpPr>
            <p:cNvPr id="22" name="组合 21"/>
            <p:cNvGrpSpPr/>
            <p:nvPr/>
          </p:nvGrpSpPr>
          <p:grpSpPr>
            <a:xfrm>
              <a:off x="4629150" y="3133727"/>
              <a:ext cx="1766888" cy="1978025"/>
              <a:chOff x="4629150" y="3133727"/>
              <a:chExt cx="1766888" cy="1978025"/>
            </a:xfrm>
          </p:grpSpPr>
          <p:grpSp>
            <p:nvGrpSpPr>
              <p:cNvPr id="24" name="组合 23"/>
              <p:cNvGrpSpPr/>
              <p:nvPr/>
            </p:nvGrpSpPr>
            <p:grpSpPr>
              <a:xfrm>
                <a:off x="4629150" y="3282952"/>
                <a:ext cx="1766888" cy="1828800"/>
                <a:chOff x="4629150" y="3282952"/>
                <a:chExt cx="1766888" cy="1828800"/>
              </a:xfrm>
            </p:grpSpPr>
            <p:sp>
              <p:nvSpPr>
                <p:cNvPr id="26" name="MH_Other_5"/>
                <p:cNvSpPr/>
                <p:nvPr/>
              </p:nvSpPr>
              <p:spPr bwMode="auto">
                <a:xfrm rot="18235563">
                  <a:off x="4598194" y="3313908"/>
                  <a:ext cx="1828800" cy="1766888"/>
                </a:xfrm>
                <a:custGeom>
                  <a:avLst/>
                  <a:gdLst>
                    <a:gd name="T0" fmla="*/ 756338 w 2474483"/>
                    <a:gd name="T1" fmla="*/ 0 h 2387362"/>
                    <a:gd name="T2" fmla="*/ 1512677 w 2474483"/>
                    <a:gd name="T3" fmla="*/ 757400 h 2387362"/>
                    <a:gd name="T4" fmla="*/ 1396446 w 2474483"/>
                    <a:gd name="T5" fmla="*/ 1159539 h 2387362"/>
                    <a:gd name="T6" fmla="*/ 1618910 w 2474483"/>
                    <a:gd name="T7" fmla="*/ 1302561 h 2387362"/>
                    <a:gd name="T8" fmla="*/ 1718137 w 2474483"/>
                    <a:gd name="T9" fmla="*/ 1147785 h 2387362"/>
                    <a:gd name="T10" fmla="*/ 1828800 w 2474483"/>
                    <a:gd name="T11" fmla="*/ 1656070 h 2387362"/>
                    <a:gd name="T12" fmla="*/ 1321227 w 2474483"/>
                    <a:gd name="T13" fmla="*/ 1766888 h 2387362"/>
                    <a:gd name="T14" fmla="*/ 1420455 w 2474483"/>
                    <a:gd name="T15" fmla="*/ 1612112 h 2387362"/>
                    <a:gd name="T16" fmla="*/ 1122017 w 2474483"/>
                    <a:gd name="T17" fmla="*/ 1420245 h 2387362"/>
                    <a:gd name="T18" fmla="*/ 756338 w 2474483"/>
                    <a:gd name="T19" fmla="*/ 1514799 h 2387362"/>
                    <a:gd name="T20" fmla="*/ 0 w 2474483"/>
                    <a:gd name="T21" fmla="*/ 757400 h 2387362"/>
                    <a:gd name="T22" fmla="*/ 756338 w 2474483"/>
                    <a:gd name="T23" fmla="*/ 0 h 2387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6A8074"/>
                </a:solidFill>
                <a:ln>
                  <a:noFill/>
                </a:ln>
              </p:spPr>
              <p:txBody>
                <a:bodyPr anchor="ctr"/>
                <a:lstStyle/>
                <a:p>
                  <a:endParaRPr lang="zh-CN" altLang="en-US"/>
                </a:p>
              </p:txBody>
            </p:sp>
            <p:sp>
              <p:nvSpPr>
                <p:cNvPr id="27" name="MH_SubTitle_2"/>
                <p:cNvSpPr>
                  <a:spLocks noChangeArrowheads="1"/>
                </p:cNvSpPr>
                <p:nvPr/>
              </p:nvSpPr>
              <p:spPr bwMode="auto">
                <a:xfrm>
                  <a:off x="4632325" y="3567115"/>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30000"/>
                    </a:lnSpc>
                  </a:pPr>
                  <a:endParaRPr lang="zh-CN" altLang="en-US" sz="1400" dirty="0">
                    <a:solidFill>
                      <a:srgbClr val="2C2C2C"/>
                    </a:solidFill>
                    <a:latin typeface="幼圆" panose="02010509060101010101" pitchFamily="49" charset="-122"/>
                    <a:ea typeface="幼圆" panose="02010509060101010101" pitchFamily="49" charset="-122"/>
                  </a:endParaRPr>
                </a:p>
              </p:txBody>
            </p:sp>
          </p:grpSp>
          <p:sp>
            <p:nvSpPr>
              <p:cNvPr id="25" name="Oval 17"/>
              <p:cNvSpPr>
                <a:spLocks noChangeArrowheads="1"/>
              </p:cNvSpPr>
              <p:nvPr/>
            </p:nvSpPr>
            <p:spPr bwMode="auto">
              <a:xfrm>
                <a:off x="5057775" y="3133727"/>
                <a:ext cx="576263" cy="576263"/>
              </a:xfrm>
              <a:prstGeom prst="ellipse">
                <a:avLst/>
              </a:prstGeom>
              <a:solidFill>
                <a:srgbClr val="6A8074"/>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23" name="Text Box 18"/>
            <p:cNvSpPr txBox="1">
              <a:spLocks noChangeArrowheads="1"/>
            </p:cNvSpPr>
            <p:nvPr/>
          </p:nvSpPr>
          <p:spPr bwMode="auto">
            <a:xfrm>
              <a:off x="5114925" y="3068640"/>
              <a:ext cx="3111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800">
                  <a:solidFill>
                    <a:schemeClr val="bg1"/>
                  </a:solidFill>
                </a:rPr>
                <a:t>2</a:t>
              </a:r>
              <a:endParaRPr lang="zh-CN" altLang="en-US" sz="3800">
                <a:solidFill>
                  <a:schemeClr val="bg1"/>
                </a:solidFill>
              </a:endParaRPr>
            </a:p>
          </p:txBody>
        </p:sp>
      </p:grpSp>
      <p:sp>
        <p:nvSpPr>
          <p:cNvPr id="28" name="矩形 27"/>
          <p:cNvSpPr/>
          <p:nvPr/>
        </p:nvSpPr>
        <p:spPr>
          <a:xfrm>
            <a:off x="2873488" y="2916400"/>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29" name="矩形 28"/>
          <p:cNvSpPr/>
          <p:nvPr/>
        </p:nvSpPr>
        <p:spPr>
          <a:xfrm>
            <a:off x="4636333" y="3980222"/>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30" name="矩形 29"/>
          <p:cNvSpPr/>
          <p:nvPr/>
        </p:nvSpPr>
        <p:spPr>
          <a:xfrm>
            <a:off x="6456248" y="3195411"/>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
        <p:nvSpPr>
          <p:cNvPr id="31" name="矩形 30"/>
          <p:cNvSpPr/>
          <p:nvPr/>
        </p:nvSpPr>
        <p:spPr>
          <a:xfrm>
            <a:off x="8247702" y="2582577"/>
            <a:ext cx="1449388" cy="584775"/>
          </a:xfrm>
          <a:prstGeom prst="rect">
            <a:avLst/>
          </a:prstGeom>
        </p:spPr>
        <p:txBody>
          <a:bodyPr wrap="square">
            <a:spAutoFit/>
          </a:bodyPr>
          <a:lstStyle/>
          <a:p>
            <a:r>
              <a:rPr lang="zh-CN" altLang="en-US" sz="1600" dirty="0">
                <a:solidFill>
                  <a:srgbClr val="6A8074"/>
                </a:solidFill>
                <a:latin typeface="微软雅黑" panose="020B0503020204020204" pitchFamily="34" charset="-122"/>
                <a:ea typeface="微软雅黑" panose="020B0503020204020204" pitchFamily="34" charset="-122"/>
              </a:rPr>
              <a:t>请在此处添加详细描述文本</a:t>
            </a:r>
            <a:endParaRPr lang="zh-CN" altLang="en-US" sz="1600" dirty="0">
              <a:solidFill>
                <a:srgbClr val="6A8074"/>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159563" y="1810615"/>
            <a:ext cx="4493885" cy="3538599"/>
            <a:chOff x="2447925" y="1754188"/>
            <a:chExt cx="3711575" cy="2922587"/>
          </a:xfrm>
        </p:grpSpPr>
        <p:grpSp>
          <p:nvGrpSpPr>
            <p:cNvPr id="3" name="组合 10"/>
            <p:cNvGrpSpPr/>
            <p:nvPr/>
          </p:nvGrpSpPr>
          <p:grpSpPr bwMode="auto">
            <a:xfrm>
              <a:off x="2447925" y="1755775"/>
              <a:ext cx="2022475" cy="2921000"/>
              <a:chOff x="2038369" y="982285"/>
              <a:chExt cx="1517689" cy="2191079"/>
            </a:xfrm>
          </p:grpSpPr>
          <p:sp>
            <p:nvSpPr>
              <p:cNvPr id="13" name="矩形 78"/>
              <p:cNvSpPr/>
              <p:nvPr/>
            </p:nvSpPr>
            <p:spPr>
              <a:xfrm rot="1078907">
                <a:off x="2038369" y="2600588"/>
                <a:ext cx="1517689" cy="572776"/>
              </a:xfrm>
              <a:custGeom>
                <a:avLst/>
                <a:gdLst/>
                <a:ahLst/>
                <a:cxnLst/>
                <a:rect l="l" t="t" r="r" b="b"/>
                <a:pathLst>
                  <a:path w="1517689" h="572400">
                    <a:moveTo>
                      <a:pt x="191125" y="0"/>
                    </a:moveTo>
                    <a:lnTo>
                      <a:pt x="1327214" y="0"/>
                    </a:lnTo>
                    <a:lnTo>
                      <a:pt x="1517689" y="572400"/>
                    </a:lnTo>
                    <a:lnTo>
                      <a:pt x="0" y="572400"/>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4" name="矩形 80"/>
              <p:cNvSpPr/>
              <p:nvPr/>
            </p:nvSpPr>
            <p:spPr>
              <a:xfrm rot="1078907">
                <a:off x="2417196" y="2040910"/>
                <a:ext cx="1124567" cy="572776"/>
              </a:xfrm>
              <a:custGeom>
                <a:avLst/>
                <a:gdLst/>
                <a:ahLst/>
                <a:cxnLst/>
                <a:rect l="l" t="t" r="r" b="b"/>
                <a:pathLst>
                  <a:path w="1124990" h="572400">
                    <a:moveTo>
                      <a:pt x="191125" y="0"/>
                    </a:moveTo>
                    <a:lnTo>
                      <a:pt x="934514" y="0"/>
                    </a:lnTo>
                    <a:lnTo>
                      <a:pt x="1124990" y="572400"/>
                    </a:lnTo>
                    <a:lnTo>
                      <a:pt x="0" y="572400"/>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5" name="矩形 81"/>
              <p:cNvSpPr/>
              <p:nvPr/>
            </p:nvSpPr>
            <p:spPr>
              <a:xfrm rot="1078907">
                <a:off x="2800787" y="1471706"/>
                <a:ext cx="726680" cy="572776"/>
              </a:xfrm>
              <a:custGeom>
                <a:avLst/>
                <a:gdLst/>
                <a:ahLst/>
                <a:cxnLst/>
                <a:rect l="l" t="t" r="r" b="b"/>
                <a:pathLst>
                  <a:path w="726451" h="572400">
                    <a:moveTo>
                      <a:pt x="191126" y="0"/>
                    </a:moveTo>
                    <a:lnTo>
                      <a:pt x="535975" y="0"/>
                    </a:lnTo>
                    <a:lnTo>
                      <a:pt x="726451" y="572400"/>
                    </a:lnTo>
                    <a:lnTo>
                      <a:pt x="0" y="572400"/>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6" name="矩形 82"/>
              <p:cNvSpPr/>
              <p:nvPr/>
            </p:nvSpPr>
            <p:spPr>
              <a:xfrm rot="1078907">
                <a:off x="3171275" y="982285"/>
                <a:ext cx="329984" cy="494184"/>
              </a:xfrm>
              <a:custGeom>
                <a:avLst/>
                <a:gdLst/>
                <a:ahLst/>
                <a:cxnLst/>
                <a:rect l="l" t="t" r="r" b="b"/>
                <a:pathLst>
                  <a:path w="329676" h="494514">
                    <a:moveTo>
                      <a:pt x="165119" y="0"/>
                    </a:moveTo>
                    <a:lnTo>
                      <a:pt x="329676" y="494514"/>
                    </a:lnTo>
                    <a:lnTo>
                      <a:pt x="0" y="494514"/>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grpSp>
          <p:nvGrpSpPr>
            <p:cNvPr id="4" name="组合 83"/>
            <p:cNvGrpSpPr/>
            <p:nvPr/>
          </p:nvGrpSpPr>
          <p:grpSpPr bwMode="auto">
            <a:xfrm flipH="1">
              <a:off x="4135438" y="1754188"/>
              <a:ext cx="2024062" cy="2921000"/>
              <a:chOff x="2038369" y="982285"/>
              <a:chExt cx="1517689" cy="2191079"/>
            </a:xfrm>
          </p:grpSpPr>
          <p:sp>
            <p:nvSpPr>
              <p:cNvPr id="9" name="矩形 78"/>
              <p:cNvSpPr/>
              <p:nvPr/>
            </p:nvSpPr>
            <p:spPr>
              <a:xfrm rot="1078907">
                <a:off x="2038369" y="2600587"/>
                <a:ext cx="1517689" cy="572777"/>
              </a:xfrm>
              <a:custGeom>
                <a:avLst/>
                <a:gdLst/>
                <a:ahLst/>
                <a:cxnLst/>
                <a:rect l="l" t="t" r="r" b="b"/>
                <a:pathLst>
                  <a:path w="1517689" h="572400">
                    <a:moveTo>
                      <a:pt x="191125" y="0"/>
                    </a:moveTo>
                    <a:lnTo>
                      <a:pt x="1327214" y="0"/>
                    </a:lnTo>
                    <a:lnTo>
                      <a:pt x="1517689" y="572400"/>
                    </a:lnTo>
                    <a:lnTo>
                      <a:pt x="0" y="572400"/>
                    </a:lnTo>
                    <a:close/>
                  </a:path>
                </a:pathLst>
              </a:cu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0" name="矩形 80"/>
              <p:cNvSpPr/>
              <p:nvPr/>
            </p:nvSpPr>
            <p:spPr>
              <a:xfrm rot="1078907">
                <a:off x="2416899" y="2040909"/>
                <a:ext cx="1124875" cy="572777"/>
              </a:xfrm>
              <a:custGeom>
                <a:avLst/>
                <a:gdLst/>
                <a:ahLst/>
                <a:cxnLst/>
                <a:rect l="l" t="t" r="r" b="b"/>
                <a:pathLst>
                  <a:path w="1124990" h="572400">
                    <a:moveTo>
                      <a:pt x="191125" y="0"/>
                    </a:moveTo>
                    <a:lnTo>
                      <a:pt x="934514" y="0"/>
                    </a:lnTo>
                    <a:lnTo>
                      <a:pt x="1124990" y="572400"/>
                    </a:lnTo>
                    <a:lnTo>
                      <a:pt x="0" y="572400"/>
                    </a:lnTo>
                    <a:close/>
                  </a:path>
                </a:pathLst>
              </a:cu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1" name="矩形 81"/>
              <p:cNvSpPr/>
              <p:nvPr/>
            </p:nvSpPr>
            <p:spPr>
              <a:xfrm rot="1078907">
                <a:off x="2801380" y="1471705"/>
                <a:ext cx="726110" cy="572777"/>
              </a:xfrm>
              <a:custGeom>
                <a:avLst/>
                <a:gdLst/>
                <a:ahLst/>
                <a:cxnLst/>
                <a:rect l="l" t="t" r="r" b="b"/>
                <a:pathLst>
                  <a:path w="726451" h="572400">
                    <a:moveTo>
                      <a:pt x="191126" y="0"/>
                    </a:moveTo>
                    <a:lnTo>
                      <a:pt x="535975" y="0"/>
                    </a:lnTo>
                    <a:lnTo>
                      <a:pt x="726451" y="572400"/>
                    </a:lnTo>
                    <a:lnTo>
                      <a:pt x="0" y="572400"/>
                    </a:lnTo>
                    <a:close/>
                  </a:path>
                </a:pathLst>
              </a:cu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12" name="矩形 82"/>
              <p:cNvSpPr/>
              <p:nvPr/>
            </p:nvSpPr>
            <p:spPr>
              <a:xfrm rot="1078907">
                <a:off x="3171577" y="982285"/>
                <a:ext cx="329725" cy="494183"/>
              </a:xfrm>
              <a:custGeom>
                <a:avLst/>
                <a:gdLst/>
                <a:ahLst/>
                <a:cxnLst/>
                <a:rect l="l" t="t" r="r" b="b"/>
                <a:pathLst>
                  <a:path w="329676" h="494514">
                    <a:moveTo>
                      <a:pt x="165119" y="0"/>
                    </a:moveTo>
                    <a:lnTo>
                      <a:pt x="329676" y="494514"/>
                    </a:lnTo>
                    <a:lnTo>
                      <a:pt x="0" y="494514"/>
                    </a:lnTo>
                    <a:close/>
                  </a:path>
                </a:pathLst>
              </a:cu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sp>
          <p:nvSpPr>
            <p:cNvPr id="5" name="TextBox 8"/>
            <p:cNvSpPr txBox="1"/>
            <p:nvPr/>
          </p:nvSpPr>
          <p:spPr>
            <a:xfrm>
              <a:off x="4358394" y="2068513"/>
              <a:ext cx="22401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A</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6" name="TextBox 9"/>
            <p:cNvSpPr txBox="1"/>
            <p:nvPr/>
          </p:nvSpPr>
          <p:spPr>
            <a:xfrm>
              <a:off x="4559872" y="2625725"/>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B</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7" name="TextBox 10"/>
            <p:cNvSpPr txBox="1"/>
            <p:nvPr/>
          </p:nvSpPr>
          <p:spPr>
            <a:xfrm>
              <a:off x="4788472" y="3382962"/>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C</a:t>
              </a:r>
              <a:endParaRPr lang="zh-CN" altLang="en-US" sz="1335" kern="0" dirty="0">
                <a:solidFill>
                  <a:prstClr val="white"/>
                </a:solidFill>
                <a:latin typeface="Impact" panose="020B0806030902050204" pitchFamily="34" charset="0"/>
                <a:ea typeface="造字工房尚雅体演示版常规体" pitchFamily="50" charset="-122"/>
              </a:endParaRPr>
            </a:p>
          </p:txBody>
        </p:sp>
        <p:sp>
          <p:nvSpPr>
            <p:cNvPr id="8" name="TextBox 11"/>
            <p:cNvSpPr txBox="1"/>
            <p:nvPr/>
          </p:nvSpPr>
          <p:spPr>
            <a:xfrm>
              <a:off x="5031359" y="4143375"/>
              <a:ext cx="230632" cy="245672"/>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lgn="ctr" defTabSz="1218565">
                <a:defRPr/>
              </a:pPr>
              <a:r>
                <a:rPr lang="en-US" altLang="zh-CN" sz="1335" kern="0" dirty="0">
                  <a:solidFill>
                    <a:prstClr val="white"/>
                  </a:solidFill>
                  <a:latin typeface="Impact" panose="020B0806030902050204" pitchFamily="34" charset="0"/>
                  <a:ea typeface="造字工房尚雅体演示版常规体" pitchFamily="50" charset="-122"/>
                </a:rPr>
                <a:t>D</a:t>
              </a:r>
              <a:endParaRPr lang="zh-CN" altLang="en-US" sz="1335" kern="0" dirty="0">
                <a:solidFill>
                  <a:prstClr val="white"/>
                </a:solidFill>
                <a:latin typeface="Impact" panose="020B0806030902050204" pitchFamily="34" charset="0"/>
                <a:ea typeface="造字工房尚雅体演示版常规体" pitchFamily="50" charset="-122"/>
              </a:endParaRPr>
            </a:p>
          </p:txBody>
        </p:sp>
      </p:grpSp>
      <p:grpSp>
        <p:nvGrpSpPr>
          <p:cNvPr id="17" name="组合 16"/>
          <p:cNvGrpSpPr/>
          <p:nvPr/>
        </p:nvGrpSpPr>
        <p:grpSpPr bwMode="auto">
          <a:xfrm>
            <a:off x="4733006" y="1831623"/>
            <a:ext cx="3834337" cy="3016655"/>
            <a:chOff x="4637333" y="1703388"/>
            <a:chExt cx="3166840" cy="2491505"/>
          </a:xfrm>
        </p:grpSpPr>
        <p:cxnSp>
          <p:nvCxnSpPr>
            <p:cNvPr id="18" name="直接连接符 17"/>
            <p:cNvCxnSpPr/>
            <p:nvPr/>
          </p:nvCxnSpPr>
          <p:spPr>
            <a:xfrm flipH="1">
              <a:off x="4959355" y="2655888"/>
              <a:ext cx="2097086" cy="0"/>
            </a:xfrm>
            <a:prstGeom prst="line">
              <a:avLst/>
            </a:prstGeom>
            <a:noFill/>
            <a:ln w="6350" cap="flat" cmpd="sng" algn="ctr">
              <a:solidFill>
                <a:sysClr val="windowText" lastClr="000000">
                  <a:lumMod val="75000"/>
                  <a:lumOff val="25000"/>
                </a:sysClr>
              </a:solidFill>
              <a:prstDash val="dash"/>
              <a:miter lim="800000"/>
            </a:ln>
            <a:effectLst/>
          </p:spPr>
        </p:cxnSp>
        <p:grpSp>
          <p:nvGrpSpPr>
            <p:cNvPr id="19" name="组合 11"/>
            <p:cNvGrpSpPr/>
            <p:nvPr/>
          </p:nvGrpSpPr>
          <p:grpSpPr bwMode="auto">
            <a:xfrm>
              <a:off x="4637333" y="1990721"/>
              <a:ext cx="2419109" cy="242633"/>
              <a:chOff x="3435800" y="1348944"/>
              <a:chExt cx="844199" cy="182389"/>
            </a:xfrm>
          </p:grpSpPr>
          <p:cxnSp>
            <p:nvCxnSpPr>
              <p:cNvPr id="38" name="直接连接符 37"/>
              <p:cNvCxnSpPr/>
              <p:nvPr/>
            </p:nvCxnSpPr>
            <p:spPr>
              <a:xfrm flipV="1">
                <a:off x="3435800" y="1349468"/>
                <a:ext cx="268048" cy="181865"/>
              </a:xfrm>
              <a:prstGeom prst="line">
                <a:avLst/>
              </a:prstGeom>
              <a:noFill/>
              <a:ln w="6350" cap="flat" cmpd="sng" algn="ctr">
                <a:solidFill>
                  <a:sysClr val="windowText" lastClr="000000">
                    <a:lumMod val="75000"/>
                    <a:lumOff val="25000"/>
                  </a:sysClr>
                </a:solidFill>
                <a:prstDash val="dash"/>
                <a:miter lim="800000"/>
              </a:ln>
              <a:effectLst/>
            </p:spPr>
          </p:cxnSp>
          <p:cxnSp>
            <p:nvCxnSpPr>
              <p:cNvPr id="39" name="直接连接符 38"/>
              <p:cNvCxnSpPr/>
              <p:nvPr/>
            </p:nvCxnSpPr>
            <p:spPr>
              <a:xfrm>
                <a:off x="3703848" y="1348944"/>
                <a:ext cx="576151" cy="0"/>
              </a:xfrm>
              <a:prstGeom prst="line">
                <a:avLst/>
              </a:prstGeom>
              <a:noFill/>
              <a:ln w="6350" cap="flat" cmpd="sng" algn="ctr">
                <a:solidFill>
                  <a:sysClr val="windowText" lastClr="000000">
                    <a:lumMod val="75000"/>
                    <a:lumOff val="25000"/>
                  </a:sysClr>
                </a:solidFill>
                <a:prstDash val="dash"/>
                <a:miter lim="800000"/>
              </a:ln>
              <a:effectLst/>
            </p:spPr>
          </p:cxnSp>
        </p:grpSp>
        <p:cxnSp>
          <p:nvCxnSpPr>
            <p:cNvPr id="20" name="直接连接符 19"/>
            <p:cNvCxnSpPr/>
            <p:nvPr/>
          </p:nvCxnSpPr>
          <p:spPr>
            <a:xfrm flipH="1">
              <a:off x="5424492" y="3302000"/>
              <a:ext cx="1631948" cy="0"/>
            </a:xfrm>
            <a:prstGeom prst="line">
              <a:avLst/>
            </a:prstGeom>
            <a:noFill/>
            <a:ln w="6350" cap="flat" cmpd="sng" algn="ctr">
              <a:solidFill>
                <a:sysClr val="windowText" lastClr="000000">
                  <a:lumMod val="75000"/>
                  <a:lumOff val="25000"/>
                </a:sysClr>
              </a:solidFill>
              <a:prstDash val="dash"/>
              <a:miter lim="800000"/>
            </a:ln>
            <a:effectLst/>
          </p:spPr>
        </p:cxnSp>
        <p:cxnSp>
          <p:nvCxnSpPr>
            <p:cNvPr id="21" name="直接连接符 20"/>
            <p:cNvCxnSpPr/>
            <p:nvPr/>
          </p:nvCxnSpPr>
          <p:spPr>
            <a:xfrm flipH="1">
              <a:off x="6000754" y="4005263"/>
              <a:ext cx="1055687" cy="0"/>
            </a:xfrm>
            <a:prstGeom prst="line">
              <a:avLst/>
            </a:prstGeom>
            <a:noFill/>
            <a:ln w="6350" cap="flat" cmpd="sng" algn="ctr">
              <a:solidFill>
                <a:sysClr val="windowText" lastClr="000000">
                  <a:lumMod val="75000"/>
                  <a:lumOff val="25000"/>
                </a:sysClr>
              </a:solidFill>
              <a:prstDash val="dash"/>
              <a:miter lim="800000"/>
            </a:ln>
            <a:effectLst/>
          </p:spPr>
        </p:cxnSp>
        <p:grpSp>
          <p:nvGrpSpPr>
            <p:cNvPr id="22" name="组合 112"/>
            <p:cNvGrpSpPr/>
            <p:nvPr/>
          </p:nvGrpSpPr>
          <p:grpSpPr bwMode="auto">
            <a:xfrm>
              <a:off x="7081835" y="2327277"/>
              <a:ext cx="703475" cy="513479"/>
              <a:chOff x="5364088" y="1192844"/>
              <a:chExt cx="704796" cy="514784"/>
            </a:xfrm>
          </p:grpSpPr>
          <p:sp>
            <p:nvSpPr>
              <p:cNvPr id="35"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36" name="TextBox 114"/>
              <p:cNvSpPr txBox="1">
                <a:spLocks noChangeArrowheads="1"/>
              </p:cNvSpPr>
              <p:nvPr/>
            </p:nvSpPr>
            <p:spPr bwMode="auto">
              <a:xfrm>
                <a:off x="5652119" y="1211604"/>
                <a:ext cx="416765" cy="2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BBCED2"/>
                    </a:solidFill>
                    <a:latin typeface="Impact" panose="020B0806030902050204" pitchFamily="34" charset="0"/>
                    <a:ea typeface="造字工房尚雅体演示版常规体" pitchFamily="50" charset="-122"/>
                  </a:rPr>
                  <a:t>42%</a:t>
                </a:r>
                <a:endParaRPr lang="zh-CN" altLang="en-US" sz="1465" kern="0" dirty="0">
                  <a:solidFill>
                    <a:srgbClr val="BBCED2"/>
                  </a:solidFill>
                  <a:latin typeface="Impact" panose="020B0806030902050204" pitchFamily="34" charset="0"/>
                  <a:ea typeface="造字工房尚雅体演示版常规体" pitchFamily="50" charset="-122"/>
                </a:endParaRPr>
              </a:p>
            </p:txBody>
          </p:sp>
        </p:grpSp>
        <p:grpSp>
          <p:nvGrpSpPr>
            <p:cNvPr id="23" name="组合 120"/>
            <p:cNvGrpSpPr/>
            <p:nvPr/>
          </p:nvGrpSpPr>
          <p:grpSpPr bwMode="auto">
            <a:xfrm>
              <a:off x="7100888" y="1703388"/>
              <a:ext cx="703285" cy="513662"/>
              <a:chOff x="5386421" y="1193050"/>
              <a:chExt cx="705074" cy="514784"/>
            </a:xfrm>
          </p:grpSpPr>
          <p:sp>
            <p:nvSpPr>
              <p:cNvPr id="32" name="Freeform 466"/>
              <p:cNvSpPr/>
              <p:nvPr/>
            </p:nvSpPr>
            <p:spPr bwMode="auto">
              <a:xfrm>
                <a:off x="5386421" y="1193050"/>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33" name="TextBox 122"/>
              <p:cNvSpPr txBox="1">
                <a:spLocks noChangeArrowheads="1"/>
              </p:cNvSpPr>
              <p:nvPr/>
            </p:nvSpPr>
            <p:spPr bwMode="auto">
              <a:xfrm>
                <a:off x="5674453" y="1211810"/>
                <a:ext cx="417042" cy="26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80ABBA"/>
                    </a:solidFill>
                    <a:latin typeface="Impact" panose="020B0806030902050204" pitchFamily="34" charset="0"/>
                    <a:ea typeface="造字工房尚雅体演示版常规体" pitchFamily="50" charset="-122"/>
                  </a:rPr>
                  <a:t>42%</a:t>
                </a:r>
                <a:endParaRPr lang="zh-CN" altLang="en-US" sz="1465" kern="0" dirty="0">
                  <a:solidFill>
                    <a:srgbClr val="80ABBA"/>
                  </a:solidFill>
                  <a:latin typeface="Impact" panose="020B0806030902050204" pitchFamily="34" charset="0"/>
                  <a:ea typeface="造字工房尚雅体演示版常规体" pitchFamily="50" charset="-122"/>
                </a:endParaRPr>
              </a:p>
            </p:txBody>
          </p:sp>
        </p:grpSp>
        <p:grpSp>
          <p:nvGrpSpPr>
            <p:cNvPr id="24" name="组合 124"/>
            <p:cNvGrpSpPr/>
            <p:nvPr/>
          </p:nvGrpSpPr>
          <p:grpSpPr bwMode="auto">
            <a:xfrm>
              <a:off x="7081835" y="3681415"/>
              <a:ext cx="703475" cy="513478"/>
              <a:chOff x="5364088" y="1192844"/>
              <a:chExt cx="704796" cy="514784"/>
            </a:xfrm>
          </p:grpSpPr>
          <p:sp>
            <p:nvSpPr>
              <p:cNvPr id="29"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6A8074"/>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srgbClr val="6A8074"/>
                  </a:solidFill>
                </a:endParaRPr>
              </a:p>
            </p:txBody>
          </p:sp>
          <p:sp>
            <p:nvSpPr>
              <p:cNvPr id="30" name="TextBox 126"/>
              <p:cNvSpPr txBox="1">
                <a:spLocks noChangeArrowheads="1"/>
              </p:cNvSpPr>
              <p:nvPr/>
            </p:nvSpPr>
            <p:spPr bwMode="auto">
              <a:xfrm>
                <a:off x="5652119" y="1211604"/>
                <a:ext cx="416765" cy="2633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6A8074"/>
                    </a:solidFill>
                    <a:latin typeface="Impact" panose="020B0806030902050204" pitchFamily="34" charset="0"/>
                    <a:ea typeface="造字工房尚雅体演示版常规体" pitchFamily="50" charset="-122"/>
                  </a:rPr>
                  <a:t>42%</a:t>
                </a:r>
                <a:endParaRPr lang="zh-CN" altLang="en-US" sz="1465" kern="0" dirty="0">
                  <a:solidFill>
                    <a:srgbClr val="6A8074"/>
                  </a:solidFill>
                  <a:latin typeface="Impact" panose="020B0806030902050204" pitchFamily="34" charset="0"/>
                  <a:ea typeface="造字工房尚雅体演示版常规体" pitchFamily="50" charset="-122"/>
                </a:endParaRPr>
              </a:p>
            </p:txBody>
          </p:sp>
        </p:grpSp>
        <p:grpSp>
          <p:nvGrpSpPr>
            <p:cNvPr id="25" name="组合 132"/>
            <p:cNvGrpSpPr/>
            <p:nvPr/>
          </p:nvGrpSpPr>
          <p:grpSpPr bwMode="auto">
            <a:xfrm>
              <a:off x="7100885" y="3021015"/>
              <a:ext cx="703278" cy="513478"/>
              <a:chOff x="5364088" y="1192844"/>
              <a:chExt cx="705083" cy="514784"/>
            </a:xfrm>
          </p:grpSpPr>
          <p:sp>
            <p:nvSpPr>
              <p:cNvPr id="26" name="Freeform 466"/>
              <p:cNvSpPr/>
              <p:nvPr/>
            </p:nvSpPr>
            <p:spPr bwMode="auto">
              <a:xfrm>
                <a:off x="5364088" y="1192844"/>
                <a:ext cx="185642" cy="514784"/>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A5C3CE"/>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27" name="TextBox 134"/>
              <p:cNvSpPr txBox="1">
                <a:spLocks noChangeArrowheads="1"/>
              </p:cNvSpPr>
              <p:nvPr/>
            </p:nvSpPr>
            <p:spPr bwMode="auto">
              <a:xfrm>
                <a:off x="5652120" y="1211604"/>
                <a:ext cx="417051" cy="2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fontAlgn="base">
                  <a:lnSpc>
                    <a:spcPct val="100000"/>
                  </a:lnSpc>
                  <a:spcBef>
                    <a:spcPct val="0"/>
                  </a:spcBef>
                  <a:spcAft>
                    <a:spcPct val="0"/>
                  </a:spcAft>
                  <a:buNone/>
                  <a:defRPr/>
                </a:pPr>
                <a:r>
                  <a:rPr lang="en-US" altLang="zh-CN" sz="1465" kern="0" dirty="0">
                    <a:solidFill>
                      <a:srgbClr val="A5C3CE"/>
                    </a:solidFill>
                    <a:latin typeface="Impact" panose="020B0806030902050204" pitchFamily="34" charset="0"/>
                    <a:ea typeface="造字工房尚雅体演示版常规体" pitchFamily="50" charset="-122"/>
                  </a:rPr>
                  <a:t>42%</a:t>
                </a:r>
                <a:endParaRPr lang="zh-CN" altLang="en-US" sz="1465" kern="0" dirty="0">
                  <a:solidFill>
                    <a:srgbClr val="A5C3CE"/>
                  </a:solidFill>
                  <a:latin typeface="Impact" panose="020B0806030902050204" pitchFamily="34" charset="0"/>
                  <a:ea typeface="造字工房尚雅体演示版常规体" pitchFamily="50" charset="-122"/>
                </a:endParaRPr>
              </a:p>
            </p:txBody>
          </p:sp>
        </p:grpSp>
      </p:grpSp>
      <p:sp>
        <p:nvSpPr>
          <p:cNvPr id="40" name="TextBox 18"/>
          <p:cNvSpPr txBox="1"/>
          <p:nvPr/>
        </p:nvSpPr>
        <p:spPr>
          <a:xfrm>
            <a:off x="8908114" y="1755144"/>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8"/>
          <p:cNvSpPr txBox="1"/>
          <p:nvPr/>
        </p:nvSpPr>
        <p:spPr>
          <a:xfrm>
            <a:off x="8908114" y="4326291"/>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8"/>
          <p:cNvSpPr txBox="1"/>
          <p:nvPr/>
        </p:nvSpPr>
        <p:spPr>
          <a:xfrm>
            <a:off x="8908114" y="2635382"/>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8"/>
          <p:cNvSpPr txBox="1"/>
          <p:nvPr/>
        </p:nvSpPr>
        <p:spPr>
          <a:xfrm>
            <a:off x="8908114" y="3463906"/>
            <a:ext cx="2169430" cy="584775"/>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2"/>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nvSpPr>
        <p:spPr bwMode="auto">
          <a:xfrm>
            <a:off x="4344988" y="1984375"/>
            <a:ext cx="3497262" cy="1749425"/>
          </a:xfrm>
          <a:custGeom>
            <a:avLst/>
            <a:gdLst>
              <a:gd name="T0" fmla="*/ 1748631 w 3744416"/>
              <a:gd name="T1" fmla="*/ 0 h 1872208"/>
              <a:gd name="T2" fmla="*/ 3497262 w 3744416"/>
              <a:gd name="T3" fmla="*/ 1749425 h 1872208"/>
              <a:gd name="T4" fmla="*/ 0 w 3744416"/>
              <a:gd name="T5" fmla="*/ 1749425 h 1872208"/>
              <a:gd name="T6" fmla="*/ 174863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rgbClr val="DCDCDC"/>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 name="MH_Other_2"/>
          <p:cNvSpPr>
            <a:spLocks noChangeArrowheads="1"/>
          </p:cNvSpPr>
          <p:nvPr/>
        </p:nvSpPr>
        <p:spPr bwMode="auto">
          <a:xfrm>
            <a:off x="4584700" y="2279650"/>
            <a:ext cx="2959100" cy="2959100"/>
          </a:xfrm>
          <a:prstGeom prst="ellipse">
            <a:avLst/>
          </a:prstGeom>
          <a:solidFill>
            <a:srgbClr val="80ABBA"/>
          </a:solidFill>
          <a:ln>
            <a:noFill/>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微软雅黑 Light" panose="020B0502040204020203" charset="-122"/>
              <a:ea typeface="微软雅黑 Light" panose="020B0502040204020203" charset="-122"/>
            </a:endParaRPr>
          </a:p>
        </p:txBody>
      </p:sp>
      <p:grpSp>
        <p:nvGrpSpPr>
          <p:cNvPr id="4" name="组合 3"/>
          <p:cNvGrpSpPr/>
          <p:nvPr/>
        </p:nvGrpSpPr>
        <p:grpSpPr>
          <a:xfrm>
            <a:off x="5554663" y="1649413"/>
            <a:ext cx="1076325" cy="1074737"/>
            <a:chOff x="5554663" y="1649413"/>
            <a:chExt cx="1076325" cy="1074737"/>
          </a:xfrm>
        </p:grpSpPr>
        <p:sp>
          <p:nvSpPr>
            <p:cNvPr id="5" name="MH_SubTitle_2"/>
            <p:cNvSpPr>
              <a:spLocks noChangeArrowheads="1"/>
            </p:cNvSpPr>
            <p:nvPr/>
          </p:nvSpPr>
          <p:spPr bwMode="auto">
            <a:xfrm>
              <a:off x="5554663" y="1649413"/>
              <a:ext cx="1076325" cy="1074737"/>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6" name="KSO_Shape"/>
            <p:cNvSpPr/>
            <p:nvPr/>
          </p:nvSpPr>
          <p:spPr bwMode="auto">
            <a:xfrm>
              <a:off x="5893793" y="1901772"/>
              <a:ext cx="398063" cy="570017"/>
            </a:xfrm>
            <a:custGeom>
              <a:avLst/>
              <a:gdLst>
                <a:gd name="T0" fmla="*/ 1330937 w 3898"/>
                <a:gd name="T1" fmla="*/ 629650 h 5579"/>
                <a:gd name="T2" fmla="*/ 671956 w 3898"/>
                <a:gd name="T3" fmla="*/ 629650 h 5579"/>
                <a:gd name="T4" fmla="*/ 558597 w 3898"/>
                <a:gd name="T5" fmla="*/ 112681 h 5579"/>
                <a:gd name="T6" fmla="*/ 36534 w 3898"/>
                <a:gd name="T7" fmla="*/ 0 h 5579"/>
                <a:gd name="T8" fmla="*/ 0 w 3898"/>
                <a:gd name="T9" fmla="*/ 170730 h 5579"/>
                <a:gd name="T10" fmla="*/ 0 w 3898"/>
                <a:gd name="T11" fmla="*/ 170730 h 5579"/>
                <a:gd name="T12" fmla="*/ 412461 w 3898"/>
                <a:gd name="T13" fmla="*/ 259509 h 5579"/>
                <a:gd name="T14" fmla="*/ 412461 w 3898"/>
                <a:gd name="T15" fmla="*/ 259509 h 5579"/>
                <a:gd name="T16" fmla="*/ 493724 w 3898"/>
                <a:gd name="T17" fmla="*/ 629650 h 5579"/>
                <a:gd name="T18" fmla="*/ 62825 w 3898"/>
                <a:gd name="T19" fmla="*/ 629650 h 5579"/>
                <a:gd name="T20" fmla="*/ 357489 w 3898"/>
                <a:gd name="T21" fmla="*/ 1905000 h 5579"/>
                <a:gd name="T22" fmla="*/ 1036273 w 3898"/>
                <a:gd name="T23" fmla="*/ 1905000 h 5579"/>
                <a:gd name="T24" fmla="*/ 1330937 w 3898"/>
                <a:gd name="T25" fmla="*/ 629650 h 55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98" h="5579">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chemeClr val="bg1"/>
            </a:solidFill>
            <a:ln>
              <a:noFill/>
            </a:ln>
          </p:spPr>
          <p:txBody>
            <a:bodyPr lIns="180000" tIns="57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7" name="组合 6"/>
          <p:cNvGrpSpPr/>
          <p:nvPr/>
        </p:nvGrpSpPr>
        <p:grpSpPr>
          <a:xfrm>
            <a:off x="7102475" y="3195638"/>
            <a:ext cx="1076325" cy="1076325"/>
            <a:chOff x="7102475" y="3195638"/>
            <a:chExt cx="1076325" cy="1076325"/>
          </a:xfrm>
        </p:grpSpPr>
        <p:sp>
          <p:nvSpPr>
            <p:cNvPr id="8" name="MH_SubTitle_3"/>
            <p:cNvSpPr>
              <a:spLocks noChangeArrowheads="1"/>
            </p:cNvSpPr>
            <p:nvPr/>
          </p:nvSpPr>
          <p:spPr bwMode="auto">
            <a:xfrm>
              <a:off x="7102475" y="3195638"/>
              <a:ext cx="1076325" cy="1076325"/>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9" name="KSO_Shape"/>
            <p:cNvSpPr/>
            <p:nvPr/>
          </p:nvSpPr>
          <p:spPr bwMode="auto">
            <a:xfrm>
              <a:off x="7458507" y="3459056"/>
              <a:ext cx="355312" cy="570019"/>
            </a:xfrm>
            <a:custGeom>
              <a:avLst/>
              <a:gdLst/>
              <a:ahLst/>
              <a:cxnLst/>
              <a:rect l="0" t="0" r="r" b="b"/>
              <a:pathLst>
                <a:path w="895350" h="143510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0" name="组合 9"/>
          <p:cNvGrpSpPr/>
          <p:nvPr/>
        </p:nvGrpSpPr>
        <p:grpSpPr>
          <a:xfrm>
            <a:off x="4008438" y="3195638"/>
            <a:ext cx="1076325" cy="1076325"/>
            <a:chOff x="4008438" y="3195638"/>
            <a:chExt cx="1076325" cy="1076325"/>
          </a:xfrm>
        </p:grpSpPr>
        <p:sp>
          <p:nvSpPr>
            <p:cNvPr id="11" name="MH_SubTitle_1"/>
            <p:cNvSpPr>
              <a:spLocks noChangeArrowheads="1"/>
            </p:cNvSpPr>
            <p:nvPr/>
          </p:nvSpPr>
          <p:spPr bwMode="auto">
            <a:xfrm>
              <a:off x="4008438" y="3195638"/>
              <a:ext cx="1076325" cy="1076325"/>
            </a:xfrm>
            <a:prstGeom prst="ellipse">
              <a:avLst/>
            </a:prstGeom>
            <a:solidFill>
              <a:srgbClr val="BBCED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600" dirty="0">
                <a:solidFill>
                  <a:srgbClr val="4D4D4D"/>
                </a:solidFill>
                <a:latin typeface="微软雅黑 Light" panose="020B0502040204020203" charset="-122"/>
                <a:ea typeface="微软雅黑 Light" panose="020B0502040204020203" charset="-122"/>
              </a:endParaRPr>
            </a:p>
          </p:txBody>
        </p:sp>
        <p:sp>
          <p:nvSpPr>
            <p:cNvPr id="12" name="KSO_Shape"/>
            <p:cNvSpPr/>
            <p:nvPr/>
          </p:nvSpPr>
          <p:spPr bwMode="auto">
            <a:xfrm>
              <a:off x="4286250" y="3432864"/>
              <a:ext cx="496866" cy="570017"/>
            </a:xfrm>
            <a:custGeom>
              <a:avLst/>
              <a:gdLst>
                <a:gd name="T0" fmla="*/ 599519 w 5888"/>
                <a:gd name="T1" fmla="*/ 45720 h 6750"/>
                <a:gd name="T2" fmla="*/ 848072 w 5888"/>
                <a:gd name="T3" fmla="*/ 1411 h 6750"/>
                <a:gd name="T4" fmla="*/ 963179 w 5888"/>
                <a:gd name="T5" fmla="*/ 101600 h 6750"/>
                <a:gd name="T6" fmla="*/ 1093522 w 5888"/>
                <a:gd name="T7" fmla="*/ 164253 h 6750"/>
                <a:gd name="T8" fmla="*/ 1121170 w 5888"/>
                <a:gd name="T9" fmla="*/ 228036 h 6750"/>
                <a:gd name="T10" fmla="*/ 1263362 w 5888"/>
                <a:gd name="T11" fmla="*/ 182880 h 6750"/>
                <a:gd name="T12" fmla="*/ 1215682 w 5888"/>
                <a:gd name="T13" fmla="*/ 222956 h 6750"/>
                <a:gd name="T14" fmla="*/ 1328251 w 5888"/>
                <a:gd name="T15" fmla="*/ 197838 h 6750"/>
                <a:gd name="T16" fmla="*/ 1289600 w 5888"/>
                <a:gd name="T17" fmla="*/ 219851 h 6750"/>
                <a:gd name="T18" fmla="*/ 1372827 w 5888"/>
                <a:gd name="T19" fmla="*/ 228036 h 6750"/>
                <a:gd name="T20" fmla="*/ 1343204 w 5888"/>
                <a:gd name="T21" fmla="*/ 248920 h 6750"/>
                <a:gd name="T22" fmla="*/ 1431227 w 5888"/>
                <a:gd name="T23" fmla="*/ 293793 h 6750"/>
                <a:gd name="T24" fmla="*/ 1338972 w 5888"/>
                <a:gd name="T25" fmla="*/ 290124 h 6750"/>
                <a:gd name="T26" fmla="*/ 1332765 w 5888"/>
                <a:gd name="T27" fmla="*/ 320604 h 6750"/>
                <a:gd name="T28" fmla="*/ 1259130 w 5888"/>
                <a:gd name="T29" fmla="*/ 300567 h 6750"/>
                <a:gd name="T30" fmla="*/ 1198755 w 5888"/>
                <a:gd name="T31" fmla="*/ 296051 h 6750"/>
                <a:gd name="T32" fmla="*/ 1210604 w 5888"/>
                <a:gd name="T33" fmla="*/ 328507 h 6750"/>
                <a:gd name="T34" fmla="*/ 1132173 w 5888"/>
                <a:gd name="T35" fmla="*/ 329918 h 6750"/>
                <a:gd name="T36" fmla="*/ 1106782 w 5888"/>
                <a:gd name="T37" fmla="*/ 408658 h 6750"/>
                <a:gd name="T38" fmla="*/ 793057 w 5888"/>
                <a:gd name="T39" fmla="*/ 283069 h 6750"/>
                <a:gd name="T40" fmla="*/ 3668 w 5888"/>
                <a:gd name="T41" fmla="*/ 168487 h 6750"/>
                <a:gd name="T42" fmla="*/ 171251 w 5888"/>
                <a:gd name="T43" fmla="*/ 270087 h 6750"/>
                <a:gd name="T44" fmla="*/ 419522 w 5888"/>
                <a:gd name="T45" fmla="*/ 389749 h 6750"/>
                <a:gd name="T46" fmla="*/ 387359 w 5888"/>
                <a:gd name="T47" fmla="*/ 389467 h 6750"/>
                <a:gd name="T48" fmla="*/ 397798 w 5888"/>
                <a:gd name="T49" fmla="*/ 461151 h 6750"/>
                <a:gd name="T50" fmla="*/ 338270 w 5888"/>
                <a:gd name="T51" fmla="*/ 514773 h 6750"/>
                <a:gd name="T52" fmla="*/ 375228 w 5888"/>
                <a:gd name="T53" fmla="*/ 569807 h 6750"/>
                <a:gd name="T54" fmla="*/ 373253 w 5888"/>
                <a:gd name="T55" fmla="*/ 609036 h 6750"/>
                <a:gd name="T56" fmla="*/ 372125 w 5888"/>
                <a:gd name="T57" fmla="*/ 671971 h 6750"/>
                <a:gd name="T58" fmla="*/ 382845 w 5888"/>
                <a:gd name="T59" fmla="*/ 772724 h 6750"/>
                <a:gd name="T60" fmla="*/ 454506 w 5888"/>
                <a:gd name="T61" fmla="*/ 831709 h 6750"/>
                <a:gd name="T62" fmla="*/ 546479 w 5888"/>
                <a:gd name="T63" fmla="*/ 908473 h 6750"/>
                <a:gd name="T64" fmla="*/ 527858 w 5888"/>
                <a:gd name="T65" fmla="*/ 1024467 h 6750"/>
                <a:gd name="T66" fmla="*/ 401184 w 5888"/>
                <a:gd name="T67" fmla="*/ 972538 h 6750"/>
                <a:gd name="T68" fmla="*/ 293976 w 5888"/>
                <a:gd name="T69" fmla="*/ 1006122 h 6750"/>
                <a:gd name="T70" fmla="*/ 198335 w 5888"/>
                <a:gd name="T71" fmla="*/ 1177431 h 6750"/>
                <a:gd name="T72" fmla="*/ 199463 w 5888"/>
                <a:gd name="T73" fmla="*/ 1735102 h 6750"/>
                <a:gd name="T74" fmla="*/ 308646 w 5888"/>
                <a:gd name="T75" fmla="*/ 1784209 h 6750"/>
                <a:gd name="T76" fmla="*/ 736350 w 5888"/>
                <a:gd name="T77" fmla="*/ 1357489 h 6750"/>
                <a:gd name="T78" fmla="*/ 986878 w 5888"/>
                <a:gd name="T79" fmla="*/ 1166142 h 6750"/>
                <a:gd name="T80" fmla="*/ 1180417 w 5888"/>
                <a:gd name="T81" fmla="*/ 1091071 h 6750"/>
                <a:gd name="T82" fmla="*/ 971643 w 5888"/>
                <a:gd name="T83" fmla="*/ 950807 h 6750"/>
                <a:gd name="T84" fmla="*/ 946252 w 5888"/>
                <a:gd name="T85" fmla="*/ 802640 h 6750"/>
                <a:gd name="T86" fmla="*/ 1081955 w 5888"/>
                <a:gd name="T87" fmla="*/ 833684 h 6750"/>
                <a:gd name="T88" fmla="*/ 1192830 w 5888"/>
                <a:gd name="T89" fmla="*/ 777804 h 6750"/>
                <a:gd name="T90" fmla="*/ 1209194 w 5888"/>
                <a:gd name="T91" fmla="*/ 677051 h 6750"/>
                <a:gd name="T92" fmla="*/ 1435177 w 5888"/>
                <a:gd name="T93" fmla="*/ 708096 h 6750"/>
                <a:gd name="T94" fmla="*/ 1649875 w 5888"/>
                <a:gd name="T95" fmla="*/ 700476 h 6750"/>
                <a:gd name="T96" fmla="*/ 1631537 w 5888"/>
                <a:gd name="T97" fmla="*/ 642902 h 6750"/>
                <a:gd name="T98" fmla="*/ 1219632 w 5888"/>
                <a:gd name="T99" fmla="*/ 464820 h 6750"/>
                <a:gd name="T100" fmla="*/ 655380 w 5888"/>
                <a:gd name="T101" fmla="*/ 261620 h 6750"/>
                <a:gd name="T102" fmla="*/ 130060 w 5888"/>
                <a:gd name="T103" fmla="*/ 108373 h 6750"/>
                <a:gd name="T104" fmla="*/ 8464 w 5888"/>
                <a:gd name="T105" fmla="*/ 129258 h 6750"/>
                <a:gd name="T106" fmla="*/ 1280854 w 5888"/>
                <a:gd name="T107" fmla="*/ 1134816 h 6750"/>
                <a:gd name="T108" fmla="*/ 1410914 w 5888"/>
                <a:gd name="T109" fmla="*/ 1247140 h 6750"/>
                <a:gd name="T110" fmla="*/ 1548309 w 5888"/>
                <a:gd name="T111" fmla="*/ 1709420 h 6750"/>
                <a:gd name="T112" fmla="*/ 387359 w 5888"/>
                <a:gd name="T113" fmla="*/ 1855329 h 6750"/>
                <a:gd name="T114" fmla="*/ 793057 w 5888"/>
                <a:gd name="T115" fmla="*/ 1461347 h 6750"/>
                <a:gd name="T116" fmla="*/ 1106500 w 5888"/>
                <a:gd name="T117" fmla="*/ 1170940 h 6750"/>
                <a:gd name="T118" fmla="*/ 1254052 w 5888"/>
                <a:gd name="T119" fmla="*/ 1132276 h 6750"/>
                <a:gd name="T120" fmla="*/ 899419 w 5888"/>
                <a:gd name="T121" fmla="*/ 712893 h 6750"/>
                <a:gd name="T122" fmla="*/ 876002 w 5888"/>
                <a:gd name="T123" fmla="*/ 741962 h 6750"/>
                <a:gd name="T124" fmla="*/ 854843 w 5888"/>
                <a:gd name="T125" fmla="*/ 706684 h 6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88" h="6750">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13" name="文本框 12"/>
          <p:cNvSpPr txBox="1"/>
          <p:nvPr/>
        </p:nvSpPr>
        <p:spPr>
          <a:xfrm>
            <a:off x="6807200" y="1420267"/>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rgbClr val="6A8074"/>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258174" y="3296147"/>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rgbClr val="6A8074"/>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295669" y="3359344"/>
            <a:ext cx="1625600" cy="769441"/>
          </a:xfrm>
          <a:prstGeom prst="rect">
            <a:avLst/>
          </a:prstGeom>
          <a:noFill/>
        </p:spPr>
        <p:txBody>
          <a:bodyPr wrap="square" rtlCol="0">
            <a:spAutoFit/>
          </a:bodyPr>
          <a:lstStyle/>
          <a:p>
            <a:r>
              <a:rPr lang="zh-CN" altLang="en-US" sz="11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rgbClr val="6A8074"/>
              </a:solidFill>
              <a:latin typeface="微软雅黑" panose="020B0503020204020204" pitchFamily="34" charset="-122"/>
              <a:ea typeface="微软雅黑" panose="020B0503020204020204" pitchFamily="34" charset="-122"/>
            </a:endParaRPr>
          </a:p>
        </p:txBody>
      </p:sp>
      <p:sp>
        <p:nvSpPr>
          <p:cNvPr id="16" name="MH_Other_3"/>
          <p:cNvSpPr>
            <a:spLocks noChangeArrowheads="1"/>
          </p:cNvSpPr>
          <p:nvPr/>
        </p:nvSpPr>
        <p:spPr bwMode="auto">
          <a:xfrm>
            <a:off x="5849144" y="2907754"/>
            <a:ext cx="407988" cy="1898650"/>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微软雅黑 Light" panose="020B0502040204020203" charset="-122"/>
              <a:ea typeface="微软雅黑 Light" panose="020B0502040204020203" charset="-122"/>
            </a:endParaRPr>
          </a:p>
        </p:txBody>
      </p:sp>
      <p:sp>
        <p:nvSpPr>
          <p:cNvPr id="17" name="MH_Other_4"/>
          <p:cNvSpPr/>
          <p:nvPr/>
        </p:nvSpPr>
        <p:spPr bwMode="auto">
          <a:xfrm>
            <a:off x="6195219" y="3657054"/>
            <a:ext cx="755650" cy="1149350"/>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 name="MH_Other_5"/>
          <p:cNvSpPr/>
          <p:nvPr/>
        </p:nvSpPr>
        <p:spPr bwMode="auto">
          <a:xfrm flipH="1">
            <a:off x="5150644" y="3657054"/>
            <a:ext cx="757238" cy="1149350"/>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p:bldP spid="15" grpId="0"/>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bwMode="auto">
          <a:xfrm>
            <a:off x="5227638" y="2349189"/>
            <a:ext cx="1733550" cy="2528080"/>
            <a:chOff x="0" y="0"/>
            <a:chExt cx="1335" cy="1947"/>
          </a:xfrm>
        </p:grpSpPr>
        <p:sp>
          <p:nvSpPr>
            <p:cNvPr id="3"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4"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rgbClr val="A5C3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7"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1921808" y="2505574"/>
            <a:ext cx="2886731" cy="1585640"/>
            <a:chOff x="1921808" y="2505574"/>
            <a:chExt cx="2886731" cy="1585640"/>
          </a:xfrm>
        </p:grpSpPr>
        <p:sp>
          <p:nvSpPr>
            <p:cNvPr id="9" name="Oval 9"/>
            <p:cNvSpPr>
              <a:spLocks noChangeArrowheads="1"/>
            </p:cNvSpPr>
            <p:nvPr/>
          </p:nvSpPr>
          <p:spPr bwMode="auto">
            <a:xfrm>
              <a:off x="4075114" y="3357563"/>
              <a:ext cx="733425" cy="733651"/>
            </a:xfrm>
            <a:prstGeom prst="ellipse">
              <a:avLst/>
            </a:prstGeom>
            <a:solidFill>
              <a:srgbClr val="A5C3CE"/>
            </a:solidFill>
            <a:ln>
              <a:noFill/>
            </a:ln>
          </p:spPr>
          <p:txBody>
            <a:bodyPr/>
            <a:lstStyle/>
            <a:p>
              <a:endParaRPr lang="zh-CN" altLang="en-US"/>
            </a:p>
          </p:txBody>
        </p:sp>
        <p:sp>
          <p:nvSpPr>
            <p:cNvPr id="10" name="Oval 10"/>
            <p:cNvSpPr>
              <a:spLocks noChangeArrowheads="1"/>
            </p:cNvSpPr>
            <p:nvPr/>
          </p:nvSpPr>
          <p:spPr bwMode="auto">
            <a:xfrm>
              <a:off x="3127305" y="2840428"/>
              <a:ext cx="641350" cy="635196"/>
            </a:xfrm>
            <a:prstGeom prst="ellipse">
              <a:avLst/>
            </a:prstGeom>
            <a:solidFill>
              <a:srgbClr val="80ABBA"/>
            </a:solidFill>
            <a:ln>
              <a:noFill/>
            </a:ln>
          </p:spPr>
          <p:txBody>
            <a:bodyPr/>
            <a:lstStyle/>
            <a:p>
              <a:endParaRPr lang="zh-CN" altLang="en-US"/>
            </a:p>
          </p:txBody>
        </p:sp>
        <p:sp>
          <p:nvSpPr>
            <p:cNvPr id="11" name="Oval 11"/>
            <p:cNvSpPr>
              <a:spLocks noChangeArrowheads="1"/>
            </p:cNvSpPr>
            <p:nvPr/>
          </p:nvSpPr>
          <p:spPr bwMode="auto">
            <a:xfrm>
              <a:off x="2724151" y="2505574"/>
              <a:ext cx="366712" cy="366825"/>
            </a:xfrm>
            <a:prstGeom prst="ellipse">
              <a:avLst/>
            </a:prstGeom>
            <a:solidFill>
              <a:srgbClr val="BBCED2"/>
            </a:solidFill>
            <a:ln>
              <a:noFill/>
            </a:ln>
          </p:spPr>
          <p:txBody>
            <a:bodyPr/>
            <a:lstStyle/>
            <a:p>
              <a:endParaRPr lang="zh-CN" altLang="en-US"/>
            </a:p>
          </p:txBody>
        </p:sp>
        <p:sp>
          <p:nvSpPr>
            <p:cNvPr id="12" name="Oval 12"/>
            <p:cNvSpPr>
              <a:spLocks noChangeArrowheads="1"/>
            </p:cNvSpPr>
            <p:nvPr/>
          </p:nvSpPr>
          <p:spPr bwMode="auto">
            <a:xfrm>
              <a:off x="2347392" y="2798580"/>
              <a:ext cx="255588" cy="255667"/>
            </a:xfrm>
            <a:prstGeom prst="ellipse">
              <a:avLst/>
            </a:prstGeom>
            <a:solidFill>
              <a:srgbClr val="6A8074"/>
            </a:solidFill>
            <a:ln>
              <a:noFill/>
            </a:ln>
          </p:spPr>
          <p:txBody>
            <a:bodyPr/>
            <a:lstStyle/>
            <a:p>
              <a:endParaRPr lang="zh-CN" altLang="en-US"/>
            </a:p>
          </p:txBody>
        </p:sp>
        <p:sp>
          <p:nvSpPr>
            <p:cNvPr id="13" name="Oval 13"/>
            <p:cNvSpPr>
              <a:spLocks noChangeArrowheads="1"/>
            </p:cNvSpPr>
            <p:nvPr/>
          </p:nvSpPr>
          <p:spPr bwMode="auto">
            <a:xfrm>
              <a:off x="1921808" y="2912497"/>
              <a:ext cx="176212" cy="176267"/>
            </a:xfrm>
            <a:prstGeom prst="ellipse">
              <a:avLst/>
            </a:prstGeom>
            <a:solidFill>
              <a:srgbClr val="80ABBA"/>
            </a:solidFill>
            <a:ln>
              <a:noFill/>
            </a:ln>
          </p:spPr>
          <p:txBody>
            <a:bodyPr/>
            <a:lstStyle/>
            <a:p>
              <a:endParaRPr lang="zh-CN" altLang="en-US"/>
            </a:p>
          </p:txBody>
        </p:sp>
        <p:grpSp>
          <p:nvGrpSpPr>
            <p:cNvPr id="14" name="Group 35"/>
            <p:cNvGrpSpPr/>
            <p:nvPr/>
          </p:nvGrpSpPr>
          <p:grpSpPr bwMode="auto">
            <a:xfrm>
              <a:off x="3343205" y="3030987"/>
              <a:ext cx="209550" cy="260430"/>
              <a:chOff x="0" y="0"/>
              <a:chExt cx="156" cy="194"/>
            </a:xfrm>
          </p:grpSpPr>
          <p:sp>
            <p:nvSpPr>
              <p:cNvPr id="19"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Group 38"/>
            <p:cNvGrpSpPr/>
            <p:nvPr/>
          </p:nvGrpSpPr>
          <p:grpSpPr bwMode="auto">
            <a:xfrm>
              <a:off x="4325938" y="3559238"/>
              <a:ext cx="241300" cy="320774"/>
              <a:chOff x="0" y="0"/>
              <a:chExt cx="201" cy="269"/>
            </a:xfrm>
          </p:grpSpPr>
          <p:sp>
            <p:nvSpPr>
              <p:cNvPr id="16"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1" name="组合 20"/>
          <p:cNvGrpSpPr/>
          <p:nvPr/>
        </p:nvGrpSpPr>
        <p:grpSpPr>
          <a:xfrm>
            <a:off x="7372350" y="2312538"/>
            <a:ext cx="3420187" cy="415498"/>
            <a:chOff x="7372350" y="2312538"/>
            <a:chExt cx="3420187" cy="415498"/>
          </a:xfrm>
        </p:grpSpPr>
        <p:sp>
          <p:nvSpPr>
            <p:cNvPr id="22" name="Oval 15"/>
            <p:cNvSpPr>
              <a:spLocks noChangeArrowheads="1"/>
            </p:cNvSpPr>
            <p:nvPr/>
          </p:nvSpPr>
          <p:spPr bwMode="auto">
            <a:xfrm>
              <a:off x="7372350" y="2387301"/>
              <a:ext cx="323850" cy="323950"/>
            </a:xfrm>
            <a:prstGeom prst="ellipse">
              <a:avLst/>
            </a:prstGeom>
            <a:solidFill>
              <a:srgbClr val="80ABBA"/>
            </a:solidFill>
            <a:ln>
              <a:noFill/>
            </a:ln>
          </p:spPr>
          <p:txBody>
            <a:bodyPr/>
            <a:lstStyle/>
            <a:p>
              <a:endParaRPr lang="zh-CN" altLang="en-US"/>
            </a:p>
          </p:txBody>
        </p:sp>
        <p:grpSp>
          <p:nvGrpSpPr>
            <p:cNvPr id="23" name="Group 32"/>
            <p:cNvGrpSpPr/>
            <p:nvPr/>
          </p:nvGrpSpPr>
          <p:grpSpPr bwMode="auto">
            <a:xfrm>
              <a:off x="7469188" y="2498461"/>
              <a:ext cx="133350" cy="107983"/>
              <a:chOff x="0" y="0"/>
              <a:chExt cx="116" cy="94"/>
            </a:xfrm>
          </p:grpSpPr>
          <p:sp>
            <p:nvSpPr>
              <p:cNvPr id="25"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 name="矩形 23"/>
            <p:cNvSpPr/>
            <p:nvPr/>
          </p:nvSpPr>
          <p:spPr>
            <a:xfrm>
              <a:off x="7793038" y="2312538"/>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372350" y="3066874"/>
            <a:ext cx="3420187" cy="415498"/>
            <a:chOff x="7372350" y="3066874"/>
            <a:chExt cx="3420187" cy="415498"/>
          </a:xfrm>
        </p:grpSpPr>
        <p:sp>
          <p:nvSpPr>
            <p:cNvPr id="28" name="Oval 16"/>
            <p:cNvSpPr>
              <a:spLocks noChangeArrowheads="1"/>
            </p:cNvSpPr>
            <p:nvPr/>
          </p:nvSpPr>
          <p:spPr bwMode="auto">
            <a:xfrm>
              <a:off x="7372350" y="3108249"/>
              <a:ext cx="323850" cy="323950"/>
            </a:xfrm>
            <a:prstGeom prst="ellipse">
              <a:avLst/>
            </a:prstGeom>
            <a:solidFill>
              <a:srgbClr val="6A8074"/>
            </a:solidFill>
            <a:ln>
              <a:noFill/>
            </a:ln>
          </p:spPr>
          <p:txBody>
            <a:bodyPr/>
            <a:lstStyle/>
            <a:p>
              <a:endParaRPr lang="zh-CN" altLang="en-US"/>
            </a:p>
          </p:txBody>
        </p:sp>
        <p:sp>
          <p:nvSpPr>
            <p:cNvPr id="29" name="Freeform 31"/>
            <p:cNvSpPr>
              <a:spLocks noEditPoints="1"/>
            </p:cNvSpPr>
            <p:nvPr/>
          </p:nvSpPr>
          <p:spPr bwMode="auto">
            <a:xfrm>
              <a:off x="7459664" y="3217819"/>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矩形 29"/>
            <p:cNvSpPr/>
            <p:nvPr/>
          </p:nvSpPr>
          <p:spPr>
            <a:xfrm>
              <a:off x="7793038" y="3066874"/>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372350" y="3777070"/>
            <a:ext cx="3420187" cy="415498"/>
            <a:chOff x="7372350" y="3777070"/>
            <a:chExt cx="3420187" cy="415498"/>
          </a:xfrm>
        </p:grpSpPr>
        <p:sp>
          <p:nvSpPr>
            <p:cNvPr id="32" name="Oval 17"/>
            <p:cNvSpPr>
              <a:spLocks noChangeArrowheads="1"/>
            </p:cNvSpPr>
            <p:nvPr/>
          </p:nvSpPr>
          <p:spPr bwMode="auto">
            <a:xfrm>
              <a:off x="7372350" y="3832372"/>
              <a:ext cx="323850" cy="320774"/>
            </a:xfrm>
            <a:prstGeom prst="ellipse">
              <a:avLst/>
            </a:prstGeom>
            <a:solidFill>
              <a:srgbClr val="BBCED2"/>
            </a:solidFill>
            <a:ln>
              <a:noFill/>
            </a:ln>
          </p:spPr>
          <p:txBody>
            <a:bodyPr/>
            <a:lstStyle/>
            <a:p>
              <a:endParaRPr lang="zh-CN" altLang="en-US" dirty="0"/>
            </a:p>
          </p:txBody>
        </p:sp>
        <p:grpSp>
          <p:nvGrpSpPr>
            <p:cNvPr id="33" name="Group 28"/>
            <p:cNvGrpSpPr/>
            <p:nvPr/>
          </p:nvGrpSpPr>
          <p:grpSpPr bwMode="auto">
            <a:xfrm>
              <a:off x="7458075" y="3922888"/>
              <a:ext cx="152400" cy="123863"/>
              <a:chOff x="0" y="0"/>
              <a:chExt cx="132" cy="109"/>
            </a:xfrm>
          </p:grpSpPr>
          <p:sp>
            <p:nvSpPr>
              <p:cNvPr id="35"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4" name="矩形 33"/>
            <p:cNvSpPr/>
            <p:nvPr/>
          </p:nvSpPr>
          <p:spPr>
            <a:xfrm>
              <a:off x="7793038" y="3777070"/>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7372350" y="4499605"/>
            <a:ext cx="3436063" cy="415498"/>
            <a:chOff x="7372350" y="4499605"/>
            <a:chExt cx="3436063" cy="415498"/>
          </a:xfrm>
        </p:grpSpPr>
        <p:sp>
          <p:nvSpPr>
            <p:cNvPr id="38" name="Oval 18"/>
            <p:cNvSpPr>
              <a:spLocks noChangeArrowheads="1"/>
            </p:cNvSpPr>
            <p:nvPr/>
          </p:nvSpPr>
          <p:spPr bwMode="auto">
            <a:xfrm>
              <a:off x="7372350" y="4545379"/>
              <a:ext cx="323850" cy="323950"/>
            </a:xfrm>
            <a:prstGeom prst="ellipse">
              <a:avLst/>
            </a:prstGeom>
            <a:solidFill>
              <a:srgbClr val="A5C3CE"/>
            </a:solidFill>
            <a:ln>
              <a:noFill/>
            </a:ln>
          </p:spPr>
          <p:txBody>
            <a:bodyPr/>
            <a:lstStyle/>
            <a:p>
              <a:endParaRPr lang="zh-CN" altLang="en-US" dirty="0"/>
            </a:p>
          </p:txBody>
        </p:sp>
        <p:grpSp>
          <p:nvGrpSpPr>
            <p:cNvPr id="39" name="Group 25"/>
            <p:cNvGrpSpPr/>
            <p:nvPr/>
          </p:nvGrpSpPr>
          <p:grpSpPr bwMode="auto">
            <a:xfrm>
              <a:off x="7485064" y="4635895"/>
              <a:ext cx="98425" cy="146095"/>
              <a:chOff x="0" y="0"/>
              <a:chExt cx="85" cy="127"/>
            </a:xfrm>
          </p:grpSpPr>
          <p:sp>
            <p:nvSpPr>
              <p:cNvPr id="41"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矩形 39"/>
            <p:cNvSpPr/>
            <p:nvPr/>
          </p:nvSpPr>
          <p:spPr>
            <a:xfrm>
              <a:off x="7808914" y="4499605"/>
              <a:ext cx="2999499" cy="415498"/>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3" name="TextBox 18"/>
          <p:cNvSpPr txBox="1"/>
          <p:nvPr/>
        </p:nvSpPr>
        <p:spPr>
          <a:xfrm>
            <a:off x="1723061" y="3930218"/>
            <a:ext cx="2436189" cy="1138773"/>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2000"/>
                                        <p:tgtEl>
                                          <p:spTgt spid="8"/>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70172" y="4541695"/>
            <a:ext cx="1981200" cy="1562100"/>
            <a:chOff x="5822497" y="4608370"/>
            <a:chExt cx="1981200" cy="1562100"/>
          </a:xfrm>
        </p:grpSpPr>
        <p:sp>
          <p:nvSpPr>
            <p:cNvPr id="3" name="Freeform 449"/>
            <p:cNvSpPr/>
            <p:nvPr/>
          </p:nvSpPr>
          <p:spPr bwMode="auto">
            <a:xfrm>
              <a:off x="5822497" y="5138595"/>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4" name="Freeform 450"/>
            <p:cNvSpPr/>
            <p:nvPr/>
          </p:nvSpPr>
          <p:spPr bwMode="auto">
            <a:xfrm>
              <a:off x="5822497" y="4608370"/>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5" name="Freeform 451"/>
            <p:cNvSpPr/>
            <p:nvPr/>
          </p:nvSpPr>
          <p:spPr bwMode="auto">
            <a:xfrm>
              <a:off x="5822497" y="5138595"/>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6" name="Freeform 452"/>
            <p:cNvSpPr/>
            <p:nvPr/>
          </p:nvSpPr>
          <p:spPr bwMode="auto">
            <a:xfrm>
              <a:off x="6073322" y="5138595"/>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7" name="Freeform 453"/>
            <p:cNvSpPr/>
            <p:nvPr/>
          </p:nvSpPr>
          <p:spPr bwMode="auto">
            <a:xfrm>
              <a:off x="6073322" y="5389420"/>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8" name="组合 7"/>
          <p:cNvGrpSpPr/>
          <p:nvPr/>
        </p:nvGrpSpPr>
        <p:grpSpPr>
          <a:xfrm>
            <a:off x="4574722" y="3601895"/>
            <a:ext cx="1981200" cy="1558925"/>
            <a:chOff x="4127047" y="3668570"/>
            <a:chExt cx="1981200" cy="1558925"/>
          </a:xfrm>
        </p:grpSpPr>
        <p:sp>
          <p:nvSpPr>
            <p:cNvPr id="9" name="Freeform 439"/>
            <p:cNvSpPr/>
            <p:nvPr/>
          </p:nvSpPr>
          <p:spPr bwMode="auto">
            <a:xfrm>
              <a:off x="4127047" y="4195620"/>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0" name="Freeform 440"/>
            <p:cNvSpPr/>
            <p:nvPr/>
          </p:nvSpPr>
          <p:spPr bwMode="auto">
            <a:xfrm>
              <a:off x="5076372" y="3668570"/>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1" name="Freeform 441"/>
            <p:cNvSpPr/>
            <p:nvPr/>
          </p:nvSpPr>
          <p:spPr bwMode="auto">
            <a:xfrm>
              <a:off x="5501822" y="4195620"/>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12" name="Freeform 442"/>
            <p:cNvSpPr/>
            <p:nvPr/>
          </p:nvSpPr>
          <p:spPr bwMode="auto">
            <a:xfrm>
              <a:off x="5247822" y="4195620"/>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13" name="Freeform 443"/>
            <p:cNvSpPr/>
            <p:nvPr/>
          </p:nvSpPr>
          <p:spPr bwMode="auto">
            <a:xfrm>
              <a:off x="5247822" y="4446445"/>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14" name="组合 13"/>
          <p:cNvGrpSpPr/>
          <p:nvPr/>
        </p:nvGrpSpPr>
        <p:grpSpPr>
          <a:xfrm>
            <a:off x="6270172" y="2658920"/>
            <a:ext cx="1981200" cy="1562100"/>
            <a:chOff x="5822497" y="2725595"/>
            <a:chExt cx="1981200" cy="1562100"/>
          </a:xfrm>
        </p:grpSpPr>
        <p:sp>
          <p:nvSpPr>
            <p:cNvPr id="15" name="Freeform 444"/>
            <p:cNvSpPr/>
            <p:nvPr/>
          </p:nvSpPr>
          <p:spPr bwMode="auto">
            <a:xfrm>
              <a:off x="5822497" y="3252645"/>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6" name="Freeform 445"/>
            <p:cNvSpPr/>
            <p:nvPr/>
          </p:nvSpPr>
          <p:spPr bwMode="auto">
            <a:xfrm>
              <a:off x="5822497" y="2725595"/>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BBCED2"/>
            </a:solidFill>
            <a:ln>
              <a:noFill/>
            </a:ln>
          </p:spPr>
          <p:txBody>
            <a:bodyPr vert="horz" wrap="square" lIns="91440" tIns="45720" rIns="91440" bIns="45720" numCol="1" anchor="t" anchorCtr="0" compatLnSpc="1"/>
            <a:lstStyle/>
            <a:p>
              <a:endParaRPr lang="en-US"/>
            </a:p>
          </p:txBody>
        </p:sp>
        <p:sp>
          <p:nvSpPr>
            <p:cNvPr id="17" name="Freeform 446"/>
            <p:cNvSpPr/>
            <p:nvPr/>
          </p:nvSpPr>
          <p:spPr bwMode="auto">
            <a:xfrm>
              <a:off x="5822497" y="3252645"/>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18" name="Freeform 447"/>
            <p:cNvSpPr/>
            <p:nvPr/>
          </p:nvSpPr>
          <p:spPr bwMode="auto">
            <a:xfrm>
              <a:off x="6073322" y="3252645"/>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19" name="Freeform 448"/>
            <p:cNvSpPr/>
            <p:nvPr/>
          </p:nvSpPr>
          <p:spPr bwMode="auto">
            <a:xfrm>
              <a:off x="6073322" y="3506645"/>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grpSp>
        <p:nvGrpSpPr>
          <p:cNvPr id="20" name="组合 19"/>
          <p:cNvGrpSpPr/>
          <p:nvPr/>
        </p:nvGrpSpPr>
        <p:grpSpPr>
          <a:xfrm>
            <a:off x="4574722" y="1715945"/>
            <a:ext cx="1981200" cy="1562100"/>
            <a:chOff x="4127047" y="1782620"/>
            <a:chExt cx="1981200" cy="1562100"/>
          </a:xfrm>
        </p:grpSpPr>
        <p:sp>
          <p:nvSpPr>
            <p:cNvPr id="21" name="Freeform 434"/>
            <p:cNvSpPr/>
            <p:nvPr/>
          </p:nvSpPr>
          <p:spPr bwMode="auto">
            <a:xfrm>
              <a:off x="4127047" y="2312845"/>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22" name="Freeform 435"/>
            <p:cNvSpPr/>
            <p:nvPr/>
          </p:nvSpPr>
          <p:spPr bwMode="auto">
            <a:xfrm>
              <a:off x="5076372" y="1782620"/>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rgbClr val="80ABBA"/>
            </a:solidFill>
            <a:ln>
              <a:noFill/>
            </a:ln>
          </p:spPr>
          <p:txBody>
            <a:bodyPr vert="horz" wrap="square" lIns="91440" tIns="45720" rIns="91440" bIns="45720" numCol="1" anchor="t" anchorCtr="0" compatLnSpc="1"/>
            <a:lstStyle/>
            <a:p>
              <a:endParaRPr lang="en-US"/>
            </a:p>
          </p:txBody>
        </p:sp>
        <p:sp>
          <p:nvSpPr>
            <p:cNvPr id="23" name="Freeform 436"/>
            <p:cNvSpPr/>
            <p:nvPr/>
          </p:nvSpPr>
          <p:spPr bwMode="auto">
            <a:xfrm>
              <a:off x="5501822" y="2312845"/>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a:p>
          </p:txBody>
        </p:sp>
        <p:sp>
          <p:nvSpPr>
            <p:cNvPr id="24" name="Freeform 437"/>
            <p:cNvSpPr/>
            <p:nvPr/>
          </p:nvSpPr>
          <p:spPr bwMode="auto">
            <a:xfrm>
              <a:off x="5247822" y="2312845"/>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sp>
          <p:nvSpPr>
            <p:cNvPr id="25" name="Freeform 438"/>
            <p:cNvSpPr/>
            <p:nvPr/>
          </p:nvSpPr>
          <p:spPr bwMode="auto">
            <a:xfrm>
              <a:off x="5247822" y="2563670"/>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91440" tIns="45720" rIns="91440" bIns="45720" numCol="1" anchor="t" anchorCtr="0" compatLnSpc="1"/>
            <a:lstStyle/>
            <a:p>
              <a:endParaRPr lang="en-US"/>
            </a:p>
          </p:txBody>
        </p:sp>
      </p:grpSp>
      <p:sp>
        <p:nvSpPr>
          <p:cNvPr id="26" name="矩形 25"/>
          <p:cNvSpPr/>
          <p:nvPr/>
        </p:nvSpPr>
        <p:spPr>
          <a:xfrm>
            <a:off x="8400371" y="3185970"/>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27" name="矩形 26"/>
          <p:cNvSpPr/>
          <p:nvPr/>
        </p:nvSpPr>
        <p:spPr>
          <a:xfrm>
            <a:off x="8400370" y="5071920"/>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28" name="矩形 27"/>
          <p:cNvSpPr/>
          <p:nvPr/>
        </p:nvSpPr>
        <p:spPr>
          <a:xfrm>
            <a:off x="1426224" y="2200444"/>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29" name="矩形 28"/>
          <p:cNvSpPr/>
          <p:nvPr/>
        </p:nvSpPr>
        <p:spPr>
          <a:xfrm>
            <a:off x="1254548" y="4128945"/>
            <a:ext cx="2999499" cy="646331"/>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flipV="1">
            <a:off x="7718295" y="313042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flipV="1">
            <a:off x="7673069" y="3122459"/>
            <a:ext cx="1324624" cy="1324623"/>
          </a:xfrm>
          <a:prstGeom prst="ellipse">
            <a:avLst/>
          </a:prstGeom>
          <a:noFill/>
          <a:ln w="25400" cap="flat" cmpd="sng" algn="ctr">
            <a:solidFill>
              <a:srgbClr val="80ABBA"/>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 name="椭圆 3"/>
          <p:cNvSpPr>
            <a:spLocks noChangeAspect="1"/>
          </p:cNvSpPr>
          <p:nvPr/>
        </p:nvSpPr>
        <p:spPr>
          <a:xfrm flipV="1">
            <a:off x="4588127" y="2177975"/>
            <a:ext cx="1234172" cy="1234171"/>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V="1">
            <a:off x="4542901" y="2170011"/>
            <a:ext cx="1324624" cy="1324623"/>
          </a:xfrm>
          <a:prstGeom prst="ellipse">
            <a:avLst/>
          </a:prstGeom>
          <a:noFill/>
          <a:ln w="25400" cap="flat" cmpd="sng" algn="ctr">
            <a:solidFill>
              <a:srgbClr val="6A8074"/>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6" name="椭圆 5"/>
          <p:cNvSpPr>
            <a:spLocks noChangeAspect="1"/>
          </p:cNvSpPr>
          <p:nvPr/>
        </p:nvSpPr>
        <p:spPr>
          <a:xfrm>
            <a:off x="6155114" y="4301634"/>
            <a:ext cx="1234172" cy="1234171"/>
          </a:xfrm>
          <a:prstGeom prst="ellipse">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109888" y="4219146"/>
            <a:ext cx="1324624" cy="1324623"/>
          </a:xfrm>
          <a:prstGeom prst="ellipse">
            <a:avLst/>
          </a:prstGeom>
          <a:noFill/>
          <a:ln w="25400" cap="flat" cmpd="sng" algn="ctr">
            <a:solidFill>
              <a:srgbClr val="498B9C"/>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8" name="椭圆 7"/>
          <p:cNvSpPr>
            <a:spLocks noChangeAspect="1"/>
          </p:cNvSpPr>
          <p:nvPr/>
        </p:nvSpPr>
        <p:spPr>
          <a:xfrm>
            <a:off x="3035565" y="359200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90339" y="3509515"/>
            <a:ext cx="1324624" cy="1324623"/>
          </a:xfrm>
          <a:prstGeom prst="ellipse">
            <a:avLst/>
          </a:prstGeom>
          <a:noFill/>
          <a:ln w="25400" cap="flat" cmpd="sng" algn="ctr">
            <a:solidFill>
              <a:srgbClr val="498B9C"/>
            </a:solid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3" name="任意多边形 64"/>
          <p:cNvSpPr/>
          <p:nvPr/>
        </p:nvSpPr>
        <p:spPr>
          <a:xfrm>
            <a:off x="2801118" y="0"/>
            <a:ext cx="6362490" cy="6865145"/>
          </a:xfrm>
          <a:custGeom>
            <a:avLst/>
            <a:gdLst>
              <a:gd name="connsiteX0" fmla="*/ 0 w 6362490"/>
              <a:gd name="connsiteY0" fmla="*/ 0 h 6865145"/>
              <a:gd name="connsiteX1" fmla="*/ 122662 w 6362490"/>
              <a:gd name="connsiteY1" fmla="*/ 0 h 6865145"/>
              <a:gd name="connsiteX2" fmla="*/ 127386 w 6362490"/>
              <a:gd name="connsiteY2" fmla="*/ 4190239 h 6865145"/>
              <a:gd name="connsiteX3" fmla="*/ 839287 w 6362490"/>
              <a:gd name="connsiteY3" fmla="*/ 4902141 h 6865145"/>
              <a:gd name="connsiteX4" fmla="*/ 1551189 w 6362490"/>
              <a:gd name="connsiteY4" fmla="*/ 4190239 h 6865145"/>
              <a:gd name="connsiteX5" fmla="*/ 1551189 w 6362490"/>
              <a:gd name="connsiteY5" fmla="*/ 3829201 h 6865145"/>
              <a:gd name="connsiteX6" fmla="*/ 1549988 w 6362490"/>
              <a:gd name="connsiteY6" fmla="*/ 3829201 h 6865145"/>
              <a:gd name="connsiteX7" fmla="*/ 1549988 w 6362490"/>
              <a:gd name="connsiteY7" fmla="*/ 2737986 h 6865145"/>
              <a:gd name="connsiteX8" fmla="*/ 2395680 w 6362490"/>
              <a:gd name="connsiteY8" fmla="*/ 1892295 h 6865145"/>
              <a:gd name="connsiteX9" fmla="*/ 3241372 w 6362490"/>
              <a:gd name="connsiteY9" fmla="*/ 2737986 h 6865145"/>
              <a:gd name="connsiteX10" fmla="*/ 3241372 w 6362490"/>
              <a:gd name="connsiteY10" fmla="*/ 2977340 h 6865145"/>
              <a:gd name="connsiteX11" fmla="*/ 3241916 w 6362490"/>
              <a:gd name="connsiteY11" fmla="*/ 2977067 h 6865145"/>
              <a:gd name="connsiteX12" fmla="*/ 3241925 w 6362490"/>
              <a:gd name="connsiteY12" fmla="*/ 2983510 h 6865145"/>
              <a:gd name="connsiteX13" fmla="*/ 3242933 w 6362490"/>
              <a:gd name="connsiteY13" fmla="*/ 2983510 h 6865145"/>
              <a:gd name="connsiteX14" fmla="*/ 3241927 w 6362490"/>
              <a:gd name="connsiteY14" fmla="*/ 2985564 h 6865145"/>
              <a:gd name="connsiteX15" fmla="*/ 3242536 w 6362490"/>
              <a:gd name="connsiteY15" fmla="*/ 3451852 h 6865145"/>
              <a:gd name="connsiteX16" fmla="*/ 3245885 w 6362490"/>
              <a:gd name="connsiteY16" fmla="*/ 4904482 h 6865145"/>
              <a:gd name="connsiteX17" fmla="*/ 3957787 w 6362490"/>
              <a:gd name="connsiteY17" fmla="*/ 5616383 h 6865145"/>
              <a:gd name="connsiteX18" fmla="*/ 4669689 w 6362490"/>
              <a:gd name="connsiteY18" fmla="*/ 4904482 h 6865145"/>
              <a:gd name="connsiteX19" fmla="*/ 4669689 w 6362490"/>
              <a:gd name="connsiteY19" fmla="*/ 4698910 h 6865145"/>
              <a:gd name="connsiteX20" fmla="*/ 4671107 w 6362490"/>
              <a:gd name="connsiteY20" fmla="*/ 4698910 h 6865145"/>
              <a:gd name="connsiteX21" fmla="*/ 4671107 w 6362490"/>
              <a:gd name="connsiteY21" fmla="*/ 3706439 h 6865145"/>
              <a:gd name="connsiteX22" fmla="*/ 5516799 w 6362490"/>
              <a:gd name="connsiteY22" fmla="*/ 2860749 h 6865145"/>
              <a:gd name="connsiteX23" fmla="*/ 6362490 w 6362490"/>
              <a:gd name="connsiteY23" fmla="*/ 3706439 h 6865145"/>
              <a:gd name="connsiteX24" fmla="*/ 6362490 w 6362490"/>
              <a:gd name="connsiteY24" fmla="*/ 6734560 h 6865145"/>
              <a:gd name="connsiteX25" fmla="*/ 6360764 w 6362490"/>
              <a:gd name="connsiteY25" fmla="*/ 6734560 h 6865145"/>
              <a:gd name="connsiteX26" fmla="*/ 6360764 w 6362490"/>
              <a:gd name="connsiteY26" fmla="*/ 6865145 h 6865145"/>
              <a:gd name="connsiteX27" fmla="*/ 6233379 w 6362490"/>
              <a:gd name="connsiteY27" fmla="*/ 6865145 h 6865145"/>
              <a:gd name="connsiteX28" fmla="*/ 6233379 w 6362490"/>
              <a:gd name="connsiteY28" fmla="*/ 6297060 h 6865145"/>
              <a:gd name="connsiteX29" fmla="*/ 6235105 w 6362490"/>
              <a:gd name="connsiteY29" fmla="*/ 6297060 h 6865145"/>
              <a:gd name="connsiteX30" fmla="*/ 6235105 w 6362490"/>
              <a:gd name="connsiteY30" fmla="*/ 3748075 h 6865145"/>
              <a:gd name="connsiteX31" fmla="*/ 5523204 w 6362490"/>
              <a:gd name="connsiteY31" fmla="*/ 3036173 h 6865145"/>
              <a:gd name="connsiteX32" fmla="*/ 4811302 w 6362490"/>
              <a:gd name="connsiteY32" fmla="*/ 3748075 h 6865145"/>
              <a:gd name="connsiteX33" fmla="*/ 4811302 w 6362490"/>
              <a:gd name="connsiteY33" fmla="*/ 4949401 h 6865145"/>
              <a:gd name="connsiteX34" fmla="*/ 4809718 w 6362490"/>
              <a:gd name="connsiteY34" fmla="*/ 4949401 h 6865145"/>
              <a:gd name="connsiteX35" fmla="*/ 3964192 w 6362490"/>
              <a:gd name="connsiteY35" fmla="*/ 5791808 h 6865145"/>
              <a:gd name="connsiteX36" fmla="*/ 3118500 w 6362490"/>
              <a:gd name="connsiteY36" fmla="*/ 4946117 h 6865145"/>
              <a:gd name="connsiteX37" fmla="*/ 3118500 w 6362490"/>
              <a:gd name="connsiteY37" fmla="*/ 3305144 h 6865145"/>
              <a:gd name="connsiteX38" fmla="*/ 3119322 w 6362490"/>
              <a:gd name="connsiteY38" fmla="*/ 3117579 h 6865145"/>
              <a:gd name="connsiteX39" fmla="*/ 3117559 w 6362490"/>
              <a:gd name="connsiteY39" fmla="*/ 3005922 h 6865145"/>
              <a:gd name="connsiteX40" fmla="*/ 3113987 w 6362490"/>
              <a:gd name="connsiteY40" fmla="*/ 2779621 h 6865145"/>
              <a:gd name="connsiteX41" fmla="*/ 2402085 w 6362490"/>
              <a:gd name="connsiteY41" fmla="*/ 2067720 h 6865145"/>
              <a:gd name="connsiteX42" fmla="*/ 1690183 w 6362490"/>
              <a:gd name="connsiteY42" fmla="*/ 2779621 h 6865145"/>
              <a:gd name="connsiteX43" fmla="*/ 1690183 w 6362490"/>
              <a:gd name="connsiteY43" fmla="*/ 3140660 h 6865145"/>
              <a:gd name="connsiteX44" fmla="*/ 1691384 w 6362490"/>
              <a:gd name="connsiteY44" fmla="*/ 3140660 h 6865145"/>
              <a:gd name="connsiteX45" fmla="*/ 1691384 w 6362490"/>
              <a:gd name="connsiteY45" fmla="*/ 4231875 h 6865145"/>
              <a:gd name="connsiteX46" fmla="*/ 845692 w 6362490"/>
              <a:gd name="connsiteY46" fmla="*/ 5077566 h 6865145"/>
              <a:gd name="connsiteX47" fmla="*/ 0 w 6362490"/>
              <a:gd name="connsiteY47" fmla="*/ 4231875 h 686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62490" h="6865145">
                <a:moveTo>
                  <a:pt x="0" y="0"/>
                </a:moveTo>
                <a:lnTo>
                  <a:pt x="122662" y="0"/>
                </a:lnTo>
                <a:cubicBezTo>
                  <a:pt x="124237" y="1396746"/>
                  <a:pt x="125811" y="2793493"/>
                  <a:pt x="127386" y="4190239"/>
                </a:cubicBezTo>
                <a:cubicBezTo>
                  <a:pt x="127386" y="4583412"/>
                  <a:pt x="446115" y="4902141"/>
                  <a:pt x="839287" y="4902141"/>
                </a:cubicBezTo>
                <a:cubicBezTo>
                  <a:pt x="1232460" y="4902141"/>
                  <a:pt x="1551189" y="4583412"/>
                  <a:pt x="1551189" y="4190239"/>
                </a:cubicBezTo>
                <a:lnTo>
                  <a:pt x="1551189" y="3829201"/>
                </a:lnTo>
                <a:lnTo>
                  <a:pt x="1549988" y="3829201"/>
                </a:lnTo>
                <a:lnTo>
                  <a:pt x="1549988" y="2737986"/>
                </a:lnTo>
                <a:cubicBezTo>
                  <a:pt x="1549988" y="2270923"/>
                  <a:pt x="1928618" y="1892295"/>
                  <a:pt x="2395680" y="1892295"/>
                </a:cubicBezTo>
                <a:cubicBezTo>
                  <a:pt x="2862743" y="1892295"/>
                  <a:pt x="3241372" y="2270923"/>
                  <a:pt x="3241372" y="2737986"/>
                </a:cubicBezTo>
                <a:lnTo>
                  <a:pt x="3241372" y="2977340"/>
                </a:lnTo>
                <a:lnTo>
                  <a:pt x="3241916" y="2977067"/>
                </a:lnTo>
                <a:lnTo>
                  <a:pt x="3241925" y="2983510"/>
                </a:lnTo>
                <a:lnTo>
                  <a:pt x="3242933" y="2983510"/>
                </a:lnTo>
                <a:lnTo>
                  <a:pt x="3241927" y="2985564"/>
                </a:lnTo>
                <a:lnTo>
                  <a:pt x="3242536" y="3451852"/>
                </a:lnTo>
                <a:cubicBezTo>
                  <a:pt x="3243653" y="3936062"/>
                  <a:pt x="3245885" y="4441480"/>
                  <a:pt x="3245885" y="4904482"/>
                </a:cubicBezTo>
                <a:cubicBezTo>
                  <a:pt x="3245885" y="5297655"/>
                  <a:pt x="3564614" y="5616383"/>
                  <a:pt x="3957787" y="5616383"/>
                </a:cubicBezTo>
                <a:cubicBezTo>
                  <a:pt x="4350960" y="5616383"/>
                  <a:pt x="4669689" y="5297655"/>
                  <a:pt x="4669689" y="4904482"/>
                </a:cubicBezTo>
                <a:lnTo>
                  <a:pt x="4669689" y="4698910"/>
                </a:lnTo>
                <a:lnTo>
                  <a:pt x="4671107" y="4698910"/>
                </a:lnTo>
                <a:lnTo>
                  <a:pt x="4671107" y="3706439"/>
                </a:lnTo>
                <a:cubicBezTo>
                  <a:pt x="4671107" y="3239378"/>
                  <a:pt x="5049736" y="2860749"/>
                  <a:pt x="5516799" y="2860749"/>
                </a:cubicBezTo>
                <a:cubicBezTo>
                  <a:pt x="5983861" y="2860749"/>
                  <a:pt x="6362490" y="3239378"/>
                  <a:pt x="6362490" y="3706439"/>
                </a:cubicBezTo>
                <a:lnTo>
                  <a:pt x="6362490" y="6734560"/>
                </a:lnTo>
                <a:lnTo>
                  <a:pt x="6360764" y="6734560"/>
                </a:lnTo>
                <a:lnTo>
                  <a:pt x="6360764" y="6865145"/>
                </a:lnTo>
                <a:lnTo>
                  <a:pt x="6233379" y="6865145"/>
                </a:lnTo>
                <a:lnTo>
                  <a:pt x="6233379" y="6297060"/>
                </a:lnTo>
                <a:lnTo>
                  <a:pt x="6235105" y="6297060"/>
                </a:lnTo>
                <a:lnTo>
                  <a:pt x="6235105" y="3748075"/>
                </a:lnTo>
                <a:cubicBezTo>
                  <a:pt x="6235105" y="3354902"/>
                  <a:pt x="5916375" y="3036173"/>
                  <a:pt x="5523204" y="3036173"/>
                </a:cubicBezTo>
                <a:cubicBezTo>
                  <a:pt x="5130030" y="3036173"/>
                  <a:pt x="4811302" y="3354902"/>
                  <a:pt x="4811302" y="3748075"/>
                </a:cubicBezTo>
                <a:lnTo>
                  <a:pt x="4811302" y="4949401"/>
                </a:lnTo>
                <a:lnTo>
                  <a:pt x="4809718" y="4949401"/>
                </a:lnTo>
                <a:cubicBezTo>
                  <a:pt x="4808107" y="5414953"/>
                  <a:pt x="4430159" y="5791808"/>
                  <a:pt x="3964192" y="5791808"/>
                </a:cubicBezTo>
                <a:cubicBezTo>
                  <a:pt x="3497130" y="5791808"/>
                  <a:pt x="3118500" y="5413179"/>
                  <a:pt x="3118500" y="4946117"/>
                </a:cubicBezTo>
                <a:lnTo>
                  <a:pt x="3118500" y="3305144"/>
                </a:lnTo>
                <a:lnTo>
                  <a:pt x="3119322" y="3117579"/>
                </a:lnTo>
                <a:lnTo>
                  <a:pt x="3117559" y="3005922"/>
                </a:lnTo>
                <a:cubicBezTo>
                  <a:pt x="3115773" y="2930092"/>
                  <a:pt x="3113987" y="2854261"/>
                  <a:pt x="3113987" y="2779621"/>
                </a:cubicBezTo>
                <a:cubicBezTo>
                  <a:pt x="3113987" y="2386449"/>
                  <a:pt x="2795258" y="2067720"/>
                  <a:pt x="2402085" y="2067720"/>
                </a:cubicBezTo>
                <a:cubicBezTo>
                  <a:pt x="2008913" y="2067720"/>
                  <a:pt x="1690183" y="2386449"/>
                  <a:pt x="1690183" y="2779621"/>
                </a:cubicBezTo>
                <a:lnTo>
                  <a:pt x="1690183" y="3140660"/>
                </a:lnTo>
                <a:lnTo>
                  <a:pt x="1691384" y="3140660"/>
                </a:lnTo>
                <a:lnTo>
                  <a:pt x="1691384" y="4231875"/>
                </a:lnTo>
                <a:cubicBezTo>
                  <a:pt x="1691384" y="4698937"/>
                  <a:pt x="1312755" y="5077566"/>
                  <a:pt x="845692" y="5077566"/>
                </a:cubicBezTo>
                <a:cubicBezTo>
                  <a:pt x="378630" y="5077566"/>
                  <a:pt x="0" y="4698937"/>
                  <a:pt x="0" y="4231875"/>
                </a:cubicBezTo>
                <a:close/>
              </a:path>
            </a:pathLst>
          </a:custGeom>
          <a:solidFill>
            <a:srgbClr val="A5C3CE"/>
          </a:solidFill>
          <a:ln w="25400" cap="flat" cmpd="sng" algn="ctr">
            <a:noFill/>
            <a:prstDash val="solid"/>
          </a:ln>
          <a:effectLst/>
          <a:scene3d>
            <a:camera prst="orthographicFront">
              <a:rot lat="0" lon="0" rev="0"/>
            </a:camera>
            <a:lightRig rig="contrasting" dir="t">
              <a:rot lat="0" lon="0" rev="7800000"/>
            </a:lightRig>
          </a:scene3d>
          <a:sp3d/>
        </p:spPr>
        <p:txBody>
          <a:bodyPr wrap="square" rtlCol="0" anchor="ctr">
            <a:noAutofit/>
          </a:bodyPr>
          <a:lstStyle/>
          <a:p>
            <a:pPr algn="ctr">
              <a:defRPr/>
            </a:pPr>
            <a:endParaRPr lang="en-US" kern="0">
              <a:solidFill>
                <a:sysClr val="window" lastClr="FFFFFF"/>
              </a:solidFill>
              <a:latin typeface="Calibri" panose="020F0502020204030204"/>
            </a:endParaRPr>
          </a:p>
        </p:txBody>
      </p:sp>
      <p:sp>
        <p:nvSpPr>
          <p:cNvPr id="14" name="Rectangle 121"/>
          <p:cNvSpPr>
            <a:spLocks noChangeArrowheads="1"/>
          </p:cNvSpPr>
          <p:nvPr/>
        </p:nvSpPr>
        <p:spPr bwMode="auto">
          <a:xfrm>
            <a:off x="5019029" y="2646312"/>
            <a:ext cx="369055" cy="297496"/>
          </a:xfrm>
          <a:prstGeom prst="rect">
            <a:avLst/>
          </a:prstGeom>
          <a:solidFill>
            <a:srgbClr val="6A8074"/>
          </a:solidFill>
          <a:ln>
            <a:noFill/>
          </a:ln>
        </p:spPr>
        <p:txBody>
          <a:bodyPr vert="horz" wrap="square" lIns="91440" tIns="45720" rIns="91440" bIns="45720" numCol="1" anchor="t" anchorCtr="0" compatLnSpc="1"/>
          <a:lstStyle/>
          <a:p>
            <a:endParaRPr lang="zh-CN" altLang="en-US"/>
          </a:p>
        </p:txBody>
      </p:sp>
      <p:sp>
        <p:nvSpPr>
          <p:cNvPr id="15" name="Freeform 122"/>
          <p:cNvSpPr/>
          <p:nvPr/>
        </p:nvSpPr>
        <p:spPr bwMode="auto">
          <a:xfrm>
            <a:off x="4989213" y="2616496"/>
            <a:ext cx="432000" cy="357128"/>
          </a:xfrm>
          <a:custGeom>
            <a:avLst/>
            <a:gdLst>
              <a:gd name="T0" fmla="*/ 640 w 652"/>
              <a:gd name="T1" fmla="*/ 527 h 539"/>
              <a:gd name="T2" fmla="*/ 640 w 652"/>
              <a:gd name="T3" fmla="*/ 518 h 539"/>
              <a:gd name="T4" fmla="*/ 21 w 652"/>
              <a:gd name="T5" fmla="*/ 518 h 539"/>
              <a:gd name="T6" fmla="*/ 21 w 652"/>
              <a:gd name="T7" fmla="*/ 24 h 539"/>
              <a:gd name="T8" fmla="*/ 628 w 652"/>
              <a:gd name="T9" fmla="*/ 24 h 539"/>
              <a:gd name="T10" fmla="*/ 628 w 652"/>
              <a:gd name="T11" fmla="*/ 527 h 539"/>
              <a:gd name="T12" fmla="*/ 640 w 652"/>
              <a:gd name="T13" fmla="*/ 527 h 539"/>
              <a:gd name="T14" fmla="*/ 640 w 652"/>
              <a:gd name="T15" fmla="*/ 518 h 539"/>
              <a:gd name="T16" fmla="*/ 640 w 652"/>
              <a:gd name="T17" fmla="*/ 527 h 539"/>
              <a:gd name="T18" fmla="*/ 652 w 652"/>
              <a:gd name="T19" fmla="*/ 527 h 539"/>
              <a:gd name="T20" fmla="*/ 652 w 652"/>
              <a:gd name="T21" fmla="*/ 0 h 539"/>
              <a:gd name="T22" fmla="*/ 0 w 652"/>
              <a:gd name="T23" fmla="*/ 0 h 539"/>
              <a:gd name="T24" fmla="*/ 0 w 652"/>
              <a:gd name="T25" fmla="*/ 539 h 539"/>
              <a:gd name="T26" fmla="*/ 652 w 652"/>
              <a:gd name="T27" fmla="*/ 539 h 539"/>
              <a:gd name="T28" fmla="*/ 652 w 652"/>
              <a:gd name="T29" fmla="*/ 527 h 539"/>
              <a:gd name="T30" fmla="*/ 640 w 652"/>
              <a:gd name="T31" fmla="*/ 52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539">
                <a:moveTo>
                  <a:pt x="640" y="527"/>
                </a:moveTo>
                <a:lnTo>
                  <a:pt x="640" y="518"/>
                </a:lnTo>
                <a:lnTo>
                  <a:pt x="21" y="518"/>
                </a:lnTo>
                <a:lnTo>
                  <a:pt x="21" y="24"/>
                </a:lnTo>
                <a:lnTo>
                  <a:pt x="628" y="24"/>
                </a:lnTo>
                <a:lnTo>
                  <a:pt x="628" y="527"/>
                </a:lnTo>
                <a:lnTo>
                  <a:pt x="640" y="527"/>
                </a:lnTo>
                <a:lnTo>
                  <a:pt x="640" y="518"/>
                </a:lnTo>
                <a:lnTo>
                  <a:pt x="640" y="527"/>
                </a:lnTo>
                <a:lnTo>
                  <a:pt x="652" y="527"/>
                </a:lnTo>
                <a:lnTo>
                  <a:pt x="652" y="0"/>
                </a:lnTo>
                <a:lnTo>
                  <a:pt x="0" y="0"/>
                </a:lnTo>
                <a:lnTo>
                  <a:pt x="0" y="539"/>
                </a:lnTo>
                <a:lnTo>
                  <a:pt x="652" y="539"/>
                </a:lnTo>
                <a:lnTo>
                  <a:pt x="652" y="527"/>
                </a:lnTo>
                <a:lnTo>
                  <a:pt x="640" y="527"/>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6" name="Freeform 123"/>
          <p:cNvSpPr/>
          <p:nvPr/>
        </p:nvSpPr>
        <p:spPr bwMode="auto">
          <a:xfrm>
            <a:off x="5019029" y="2755636"/>
            <a:ext cx="369055" cy="188171"/>
          </a:xfrm>
          <a:custGeom>
            <a:avLst/>
            <a:gdLst>
              <a:gd name="T0" fmla="*/ 0 w 557"/>
              <a:gd name="T1" fmla="*/ 0 h 284"/>
              <a:gd name="T2" fmla="*/ 125 w 557"/>
              <a:gd name="T3" fmla="*/ 126 h 284"/>
              <a:gd name="T4" fmla="*/ 191 w 557"/>
              <a:gd name="T5" fmla="*/ 59 h 284"/>
              <a:gd name="T6" fmla="*/ 257 w 557"/>
              <a:gd name="T7" fmla="*/ 126 h 284"/>
              <a:gd name="T8" fmla="*/ 300 w 557"/>
              <a:gd name="T9" fmla="*/ 83 h 284"/>
              <a:gd name="T10" fmla="*/ 342 w 557"/>
              <a:gd name="T11" fmla="*/ 126 h 284"/>
              <a:gd name="T12" fmla="*/ 489 w 557"/>
              <a:gd name="T13" fmla="*/ 59 h 284"/>
              <a:gd name="T14" fmla="*/ 557 w 557"/>
              <a:gd name="T15" fmla="*/ 126 h 284"/>
              <a:gd name="T16" fmla="*/ 557 w 557"/>
              <a:gd name="T17" fmla="*/ 284 h 284"/>
              <a:gd name="T18" fmla="*/ 0 w 557"/>
              <a:gd name="T19" fmla="*/ 284 h 284"/>
              <a:gd name="T20" fmla="*/ 0 w 557"/>
              <a:gd name="T2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7" h="284">
                <a:moveTo>
                  <a:pt x="0" y="0"/>
                </a:moveTo>
                <a:lnTo>
                  <a:pt x="125" y="126"/>
                </a:lnTo>
                <a:lnTo>
                  <a:pt x="191" y="59"/>
                </a:lnTo>
                <a:lnTo>
                  <a:pt x="257" y="126"/>
                </a:lnTo>
                <a:lnTo>
                  <a:pt x="300" y="83"/>
                </a:lnTo>
                <a:lnTo>
                  <a:pt x="342" y="126"/>
                </a:lnTo>
                <a:lnTo>
                  <a:pt x="489" y="59"/>
                </a:lnTo>
                <a:lnTo>
                  <a:pt x="557" y="126"/>
                </a:lnTo>
                <a:lnTo>
                  <a:pt x="557" y="284"/>
                </a:lnTo>
                <a:lnTo>
                  <a:pt x="0" y="284"/>
                </a:lnTo>
                <a:lnTo>
                  <a:pt x="0" y="0"/>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7" name="Oval 124"/>
          <p:cNvSpPr>
            <a:spLocks noChangeArrowheads="1"/>
          </p:cNvSpPr>
          <p:nvPr/>
        </p:nvSpPr>
        <p:spPr bwMode="auto">
          <a:xfrm>
            <a:off x="5253581" y="2699317"/>
            <a:ext cx="60957" cy="62945"/>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nvGrpSpPr>
          <p:cNvPr id="18" name="组合 17"/>
          <p:cNvGrpSpPr/>
          <p:nvPr/>
        </p:nvGrpSpPr>
        <p:grpSpPr>
          <a:xfrm>
            <a:off x="3451877" y="3996097"/>
            <a:ext cx="401548" cy="425982"/>
            <a:chOff x="2733675" y="2868613"/>
            <a:chExt cx="1382713" cy="1466851"/>
          </a:xfrm>
          <a:solidFill>
            <a:srgbClr val="F5EDE8"/>
          </a:solidFill>
        </p:grpSpPr>
        <p:sp>
          <p:nvSpPr>
            <p:cNvPr id="19" name="Freeform 46"/>
            <p:cNvSpPr>
              <a:spLocks noEditPoints="1"/>
            </p:cNvSpPr>
            <p:nvPr/>
          </p:nvSpPr>
          <p:spPr bwMode="auto">
            <a:xfrm>
              <a:off x="3016250" y="3105151"/>
              <a:ext cx="815975" cy="1230313"/>
            </a:xfrm>
            <a:custGeom>
              <a:avLst/>
              <a:gdLst>
                <a:gd name="T0" fmla="*/ 143 w 286"/>
                <a:gd name="T1" fmla="*/ 263 h 430"/>
                <a:gd name="T2" fmla="*/ 98 w 286"/>
                <a:gd name="T3" fmla="*/ 308 h 430"/>
                <a:gd name="T4" fmla="*/ 143 w 286"/>
                <a:gd name="T5" fmla="*/ 353 h 430"/>
                <a:gd name="T6" fmla="*/ 189 w 286"/>
                <a:gd name="T7" fmla="*/ 308 h 430"/>
                <a:gd name="T8" fmla="*/ 143 w 286"/>
                <a:gd name="T9" fmla="*/ 263 h 430"/>
                <a:gd name="T10" fmla="*/ 246 w 286"/>
                <a:gd name="T11" fmla="*/ 0 h 430"/>
                <a:gd name="T12" fmla="*/ 40 w 286"/>
                <a:gd name="T13" fmla="*/ 0 h 430"/>
                <a:gd name="T14" fmla="*/ 0 w 286"/>
                <a:gd name="T15" fmla="*/ 40 h 430"/>
                <a:gd name="T16" fmla="*/ 0 w 286"/>
                <a:gd name="T17" fmla="*/ 390 h 430"/>
                <a:gd name="T18" fmla="*/ 40 w 286"/>
                <a:gd name="T19" fmla="*/ 430 h 430"/>
                <a:gd name="T20" fmla="*/ 246 w 286"/>
                <a:gd name="T21" fmla="*/ 430 h 430"/>
                <a:gd name="T22" fmla="*/ 286 w 286"/>
                <a:gd name="T23" fmla="*/ 390 h 430"/>
                <a:gd name="T24" fmla="*/ 286 w 286"/>
                <a:gd name="T25" fmla="*/ 40 h 430"/>
                <a:gd name="T26" fmla="*/ 246 w 286"/>
                <a:gd name="T27" fmla="*/ 0 h 430"/>
                <a:gd name="T28" fmla="*/ 143 w 286"/>
                <a:gd name="T29" fmla="*/ 400 h 430"/>
                <a:gd name="T30" fmla="*/ 51 w 286"/>
                <a:gd name="T31" fmla="*/ 308 h 430"/>
                <a:gd name="T32" fmla="*/ 143 w 286"/>
                <a:gd name="T33" fmla="*/ 216 h 430"/>
                <a:gd name="T34" fmla="*/ 235 w 286"/>
                <a:gd name="T35" fmla="*/ 308 h 430"/>
                <a:gd name="T36" fmla="*/ 143 w 286"/>
                <a:gd name="T37" fmla="*/ 400 h 430"/>
                <a:gd name="T38" fmla="*/ 259 w 286"/>
                <a:gd name="T39" fmla="*/ 166 h 430"/>
                <a:gd name="T40" fmla="*/ 235 w 286"/>
                <a:gd name="T41" fmla="*/ 190 h 430"/>
                <a:gd name="T42" fmla="*/ 51 w 286"/>
                <a:gd name="T43" fmla="*/ 190 h 430"/>
                <a:gd name="T44" fmla="*/ 27 w 286"/>
                <a:gd name="T45" fmla="*/ 166 h 430"/>
                <a:gd name="T46" fmla="*/ 27 w 286"/>
                <a:gd name="T47" fmla="*/ 52 h 430"/>
                <a:gd name="T48" fmla="*/ 51 w 286"/>
                <a:gd name="T49" fmla="*/ 28 h 430"/>
                <a:gd name="T50" fmla="*/ 235 w 286"/>
                <a:gd name="T51" fmla="*/ 28 h 430"/>
                <a:gd name="T52" fmla="*/ 259 w 286"/>
                <a:gd name="T53" fmla="*/ 52 h 430"/>
                <a:gd name="T54" fmla="*/ 259 w 286"/>
                <a:gd name="T55" fmla="*/ 16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6" h="430">
                  <a:moveTo>
                    <a:pt x="143" y="263"/>
                  </a:moveTo>
                  <a:cubicBezTo>
                    <a:pt x="118" y="263"/>
                    <a:pt x="98" y="283"/>
                    <a:pt x="98" y="308"/>
                  </a:cubicBezTo>
                  <a:cubicBezTo>
                    <a:pt x="98" y="333"/>
                    <a:pt x="118" y="353"/>
                    <a:pt x="143" y="353"/>
                  </a:cubicBezTo>
                  <a:cubicBezTo>
                    <a:pt x="168" y="353"/>
                    <a:pt x="189" y="333"/>
                    <a:pt x="189" y="308"/>
                  </a:cubicBezTo>
                  <a:cubicBezTo>
                    <a:pt x="189" y="283"/>
                    <a:pt x="168" y="263"/>
                    <a:pt x="143" y="263"/>
                  </a:cubicBezTo>
                  <a:close/>
                  <a:moveTo>
                    <a:pt x="246" y="0"/>
                  </a:moveTo>
                  <a:cubicBezTo>
                    <a:pt x="40" y="0"/>
                    <a:pt x="40" y="0"/>
                    <a:pt x="40" y="0"/>
                  </a:cubicBezTo>
                  <a:cubicBezTo>
                    <a:pt x="18" y="0"/>
                    <a:pt x="0" y="18"/>
                    <a:pt x="0" y="40"/>
                  </a:cubicBezTo>
                  <a:cubicBezTo>
                    <a:pt x="0" y="390"/>
                    <a:pt x="0" y="390"/>
                    <a:pt x="0" y="390"/>
                  </a:cubicBezTo>
                  <a:cubicBezTo>
                    <a:pt x="0" y="412"/>
                    <a:pt x="18" y="430"/>
                    <a:pt x="40" y="430"/>
                  </a:cubicBezTo>
                  <a:cubicBezTo>
                    <a:pt x="246" y="430"/>
                    <a:pt x="246" y="430"/>
                    <a:pt x="246" y="430"/>
                  </a:cubicBezTo>
                  <a:cubicBezTo>
                    <a:pt x="268" y="430"/>
                    <a:pt x="286" y="412"/>
                    <a:pt x="286" y="390"/>
                  </a:cubicBezTo>
                  <a:cubicBezTo>
                    <a:pt x="286" y="40"/>
                    <a:pt x="286" y="40"/>
                    <a:pt x="286" y="40"/>
                  </a:cubicBezTo>
                  <a:cubicBezTo>
                    <a:pt x="286" y="18"/>
                    <a:pt x="268" y="0"/>
                    <a:pt x="246" y="0"/>
                  </a:cubicBezTo>
                  <a:close/>
                  <a:moveTo>
                    <a:pt x="143" y="400"/>
                  </a:moveTo>
                  <a:cubicBezTo>
                    <a:pt x="92" y="400"/>
                    <a:pt x="51" y="359"/>
                    <a:pt x="51" y="308"/>
                  </a:cubicBezTo>
                  <a:cubicBezTo>
                    <a:pt x="51" y="257"/>
                    <a:pt x="92" y="216"/>
                    <a:pt x="143" y="216"/>
                  </a:cubicBezTo>
                  <a:cubicBezTo>
                    <a:pt x="194" y="216"/>
                    <a:pt x="235" y="257"/>
                    <a:pt x="235" y="308"/>
                  </a:cubicBezTo>
                  <a:cubicBezTo>
                    <a:pt x="235" y="359"/>
                    <a:pt x="194" y="400"/>
                    <a:pt x="143" y="400"/>
                  </a:cubicBezTo>
                  <a:close/>
                  <a:moveTo>
                    <a:pt x="259" y="166"/>
                  </a:moveTo>
                  <a:cubicBezTo>
                    <a:pt x="259" y="179"/>
                    <a:pt x="249" y="190"/>
                    <a:pt x="235" y="190"/>
                  </a:cubicBezTo>
                  <a:cubicBezTo>
                    <a:pt x="51" y="190"/>
                    <a:pt x="51" y="190"/>
                    <a:pt x="51" y="190"/>
                  </a:cubicBezTo>
                  <a:cubicBezTo>
                    <a:pt x="38" y="190"/>
                    <a:pt x="27" y="179"/>
                    <a:pt x="27" y="166"/>
                  </a:cubicBezTo>
                  <a:cubicBezTo>
                    <a:pt x="27" y="52"/>
                    <a:pt x="27" y="52"/>
                    <a:pt x="27" y="52"/>
                  </a:cubicBezTo>
                  <a:cubicBezTo>
                    <a:pt x="27" y="39"/>
                    <a:pt x="38" y="28"/>
                    <a:pt x="51" y="28"/>
                  </a:cubicBezTo>
                  <a:cubicBezTo>
                    <a:pt x="235" y="28"/>
                    <a:pt x="235" y="28"/>
                    <a:pt x="235" y="28"/>
                  </a:cubicBezTo>
                  <a:cubicBezTo>
                    <a:pt x="249" y="28"/>
                    <a:pt x="259" y="39"/>
                    <a:pt x="259" y="52"/>
                  </a:cubicBezTo>
                  <a:lnTo>
                    <a:pt x="259"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7"/>
            <p:cNvSpPr/>
            <p:nvPr/>
          </p:nvSpPr>
          <p:spPr bwMode="auto">
            <a:xfrm>
              <a:off x="2733675" y="3465513"/>
              <a:ext cx="146050" cy="300038"/>
            </a:xfrm>
            <a:custGeom>
              <a:avLst/>
              <a:gdLst>
                <a:gd name="T0" fmla="*/ 51 w 51"/>
                <a:gd name="T1" fmla="*/ 0 h 105"/>
                <a:gd name="T2" fmla="*/ 0 w 51"/>
                <a:gd name="T3" fmla="*/ 52 h 105"/>
                <a:gd name="T4" fmla="*/ 51 w 51"/>
                <a:gd name="T5" fmla="*/ 105 h 105"/>
                <a:gd name="T6" fmla="*/ 51 w 51"/>
                <a:gd name="T7" fmla="*/ 0 h 105"/>
              </a:gdLst>
              <a:ahLst/>
              <a:cxnLst>
                <a:cxn ang="0">
                  <a:pos x="T0" y="T1"/>
                </a:cxn>
                <a:cxn ang="0">
                  <a:pos x="T2" y="T3"/>
                </a:cxn>
                <a:cxn ang="0">
                  <a:pos x="T4" y="T5"/>
                </a:cxn>
                <a:cxn ang="0">
                  <a:pos x="T6" y="T7"/>
                </a:cxn>
              </a:cxnLst>
              <a:rect l="0" t="0" r="r" b="b"/>
              <a:pathLst>
                <a:path w="51" h="105">
                  <a:moveTo>
                    <a:pt x="51" y="0"/>
                  </a:moveTo>
                  <a:cubicBezTo>
                    <a:pt x="23" y="0"/>
                    <a:pt x="0" y="23"/>
                    <a:pt x="0" y="52"/>
                  </a:cubicBezTo>
                  <a:cubicBezTo>
                    <a:pt x="0" y="81"/>
                    <a:pt x="23" y="104"/>
                    <a:pt x="51" y="105"/>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8"/>
            <p:cNvSpPr/>
            <p:nvPr/>
          </p:nvSpPr>
          <p:spPr bwMode="auto">
            <a:xfrm>
              <a:off x="2844800" y="3429001"/>
              <a:ext cx="139700" cy="371475"/>
            </a:xfrm>
            <a:custGeom>
              <a:avLst/>
              <a:gdLst>
                <a:gd name="T0" fmla="*/ 49 w 49"/>
                <a:gd name="T1" fmla="*/ 112 h 130"/>
                <a:gd name="T2" fmla="*/ 31 w 49"/>
                <a:gd name="T3" fmla="*/ 130 h 130"/>
                <a:gd name="T4" fmla="*/ 19 w 49"/>
                <a:gd name="T5" fmla="*/ 130 h 130"/>
                <a:gd name="T6" fmla="*/ 0 w 49"/>
                <a:gd name="T7" fmla="*/ 112 h 130"/>
                <a:gd name="T8" fmla="*/ 0 w 49"/>
                <a:gd name="T9" fmla="*/ 18 h 130"/>
                <a:gd name="T10" fmla="*/ 19 w 49"/>
                <a:gd name="T11" fmla="*/ 0 h 130"/>
                <a:gd name="T12" fmla="*/ 31 w 49"/>
                <a:gd name="T13" fmla="*/ 0 h 130"/>
                <a:gd name="T14" fmla="*/ 49 w 49"/>
                <a:gd name="T15" fmla="*/ 18 h 130"/>
                <a:gd name="T16" fmla="*/ 49 w 49"/>
                <a:gd name="T1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0">
                  <a:moveTo>
                    <a:pt x="49" y="112"/>
                  </a:moveTo>
                  <a:cubicBezTo>
                    <a:pt x="49" y="122"/>
                    <a:pt x="41" y="130"/>
                    <a:pt x="31" y="130"/>
                  </a:cubicBezTo>
                  <a:cubicBezTo>
                    <a:pt x="19" y="130"/>
                    <a:pt x="19" y="130"/>
                    <a:pt x="19" y="130"/>
                  </a:cubicBezTo>
                  <a:cubicBezTo>
                    <a:pt x="9" y="130"/>
                    <a:pt x="0" y="122"/>
                    <a:pt x="0" y="112"/>
                  </a:cubicBezTo>
                  <a:cubicBezTo>
                    <a:pt x="0" y="18"/>
                    <a:pt x="0" y="18"/>
                    <a:pt x="0" y="18"/>
                  </a:cubicBezTo>
                  <a:cubicBezTo>
                    <a:pt x="0" y="8"/>
                    <a:pt x="9" y="0"/>
                    <a:pt x="19" y="0"/>
                  </a:cubicBezTo>
                  <a:cubicBezTo>
                    <a:pt x="31" y="0"/>
                    <a:pt x="31" y="0"/>
                    <a:pt x="31" y="0"/>
                  </a:cubicBezTo>
                  <a:cubicBezTo>
                    <a:pt x="41" y="0"/>
                    <a:pt x="49" y="8"/>
                    <a:pt x="49" y="18"/>
                  </a:cubicBezTo>
                  <a:lnTo>
                    <a:pt x="49"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9"/>
            <p:cNvSpPr/>
            <p:nvPr/>
          </p:nvSpPr>
          <p:spPr bwMode="auto">
            <a:xfrm>
              <a:off x="3970338" y="3465513"/>
              <a:ext cx="146050" cy="300038"/>
            </a:xfrm>
            <a:custGeom>
              <a:avLst/>
              <a:gdLst>
                <a:gd name="T0" fmla="*/ 0 w 51"/>
                <a:gd name="T1" fmla="*/ 0 h 105"/>
                <a:gd name="T2" fmla="*/ 51 w 51"/>
                <a:gd name="T3" fmla="*/ 52 h 105"/>
                <a:gd name="T4" fmla="*/ 0 w 51"/>
                <a:gd name="T5" fmla="*/ 105 h 105"/>
                <a:gd name="T6" fmla="*/ 0 w 51"/>
                <a:gd name="T7" fmla="*/ 0 h 105"/>
              </a:gdLst>
              <a:ahLst/>
              <a:cxnLst>
                <a:cxn ang="0">
                  <a:pos x="T0" y="T1"/>
                </a:cxn>
                <a:cxn ang="0">
                  <a:pos x="T2" y="T3"/>
                </a:cxn>
                <a:cxn ang="0">
                  <a:pos x="T4" y="T5"/>
                </a:cxn>
                <a:cxn ang="0">
                  <a:pos x="T6" y="T7"/>
                </a:cxn>
              </a:cxnLst>
              <a:rect l="0" t="0" r="r" b="b"/>
              <a:pathLst>
                <a:path w="51" h="105">
                  <a:moveTo>
                    <a:pt x="0" y="0"/>
                  </a:moveTo>
                  <a:cubicBezTo>
                    <a:pt x="29" y="0"/>
                    <a:pt x="51" y="23"/>
                    <a:pt x="51" y="52"/>
                  </a:cubicBezTo>
                  <a:cubicBezTo>
                    <a:pt x="51" y="81"/>
                    <a:pt x="29" y="104"/>
                    <a:pt x="0" y="10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
            <p:cNvSpPr/>
            <p:nvPr/>
          </p:nvSpPr>
          <p:spPr bwMode="auto">
            <a:xfrm>
              <a:off x="3867150" y="3429001"/>
              <a:ext cx="136525" cy="371475"/>
            </a:xfrm>
            <a:custGeom>
              <a:avLst/>
              <a:gdLst>
                <a:gd name="T0" fmla="*/ 0 w 48"/>
                <a:gd name="T1" fmla="*/ 112 h 130"/>
                <a:gd name="T2" fmla="*/ 18 w 48"/>
                <a:gd name="T3" fmla="*/ 130 h 130"/>
                <a:gd name="T4" fmla="*/ 30 w 48"/>
                <a:gd name="T5" fmla="*/ 130 h 130"/>
                <a:gd name="T6" fmla="*/ 48 w 48"/>
                <a:gd name="T7" fmla="*/ 112 h 130"/>
                <a:gd name="T8" fmla="*/ 48 w 48"/>
                <a:gd name="T9" fmla="*/ 18 h 130"/>
                <a:gd name="T10" fmla="*/ 30 w 48"/>
                <a:gd name="T11" fmla="*/ 0 h 130"/>
                <a:gd name="T12" fmla="*/ 18 w 48"/>
                <a:gd name="T13" fmla="*/ 0 h 130"/>
                <a:gd name="T14" fmla="*/ 0 w 48"/>
                <a:gd name="T15" fmla="*/ 18 h 130"/>
                <a:gd name="T16" fmla="*/ 0 w 48"/>
                <a:gd name="T1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0">
                  <a:moveTo>
                    <a:pt x="0" y="112"/>
                  </a:moveTo>
                  <a:cubicBezTo>
                    <a:pt x="0" y="122"/>
                    <a:pt x="8" y="130"/>
                    <a:pt x="18" y="130"/>
                  </a:cubicBezTo>
                  <a:cubicBezTo>
                    <a:pt x="30" y="130"/>
                    <a:pt x="30" y="130"/>
                    <a:pt x="30" y="130"/>
                  </a:cubicBezTo>
                  <a:cubicBezTo>
                    <a:pt x="40" y="130"/>
                    <a:pt x="48" y="122"/>
                    <a:pt x="48" y="112"/>
                  </a:cubicBezTo>
                  <a:cubicBezTo>
                    <a:pt x="48" y="18"/>
                    <a:pt x="48" y="18"/>
                    <a:pt x="48" y="18"/>
                  </a:cubicBezTo>
                  <a:cubicBezTo>
                    <a:pt x="48" y="8"/>
                    <a:pt x="40" y="0"/>
                    <a:pt x="30" y="0"/>
                  </a:cubicBezTo>
                  <a:cubicBezTo>
                    <a:pt x="18" y="0"/>
                    <a:pt x="18" y="0"/>
                    <a:pt x="18" y="0"/>
                  </a:cubicBezTo>
                  <a:cubicBezTo>
                    <a:pt x="8" y="0"/>
                    <a:pt x="0" y="8"/>
                    <a:pt x="0" y="18"/>
                  </a:cubicBezTo>
                  <a:lnTo>
                    <a:pt x="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1"/>
            <p:cNvSpPr/>
            <p:nvPr/>
          </p:nvSpPr>
          <p:spPr bwMode="auto">
            <a:xfrm>
              <a:off x="2824163" y="2868613"/>
              <a:ext cx="1203325" cy="557213"/>
            </a:xfrm>
            <a:custGeom>
              <a:avLst/>
              <a:gdLst>
                <a:gd name="T0" fmla="*/ 210 w 421"/>
                <a:gd name="T1" fmla="*/ 0 h 195"/>
                <a:gd name="T2" fmla="*/ 0 w 421"/>
                <a:gd name="T3" fmla="*/ 195 h 195"/>
                <a:gd name="T4" fmla="*/ 26 w 421"/>
                <a:gd name="T5" fmla="*/ 182 h 195"/>
                <a:gd name="T6" fmla="*/ 26 w 421"/>
                <a:gd name="T7" fmla="*/ 182 h 195"/>
                <a:gd name="T8" fmla="*/ 78 w 421"/>
                <a:gd name="T9" fmla="*/ 80 h 195"/>
                <a:gd name="T10" fmla="*/ 210 w 421"/>
                <a:gd name="T11" fmla="*/ 25 h 195"/>
                <a:gd name="T12" fmla="*/ 342 w 421"/>
                <a:gd name="T13" fmla="*/ 80 h 195"/>
                <a:gd name="T14" fmla="*/ 394 w 421"/>
                <a:gd name="T15" fmla="*/ 182 h 195"/>
                <a:gd name="T16" fmla="*/ 395 w 421"/>
                <a:gd name="T17" fmla="*/ 182 h 195"/>
                <a:gd name="T18" fmla="*/ 421 w 421"/>
                <a:gd name="T19" fmla="*/ 195 h 195"/>
                <a:gd name="T20" fmla="*/ 210 w 421"/>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195">
                  <a:moveTo>
                    <a:pt x="210" y="0"/>
                  </a:moveTo>
                  <a:cubicBezTo>
                    <a:pt x="100" y="1"/>
                    <a:pt x="10" y="86"/>
                    <a:pt x="0" y="195"/>
                  </a:cubicBezTo>
                  <a:cubicBezTo>
                    <a:pt x="6" y="187"/>
                    <a:pt x="15" y="182"/>
                    <a:pt x="26" y="182"/>
                  </a:cubicBezTo>
                  <a:cubicBezTo>
                    <a:pt x="26" y="182"/>
                    <a:pt x="26" y="182"/>
                    <a:pt x="26" y="182"/>
                  </a:cubicBezTo>
                  <a:cubicBezTo>
                    <a:pt x="33" y="143"/>
                    <a:pt x="52" y="108"/>
                    <a:pt x="78" y="80"/>
                  </a:cubicBezTo>
                  <a:cubicBezTo>
                    <a:pt x="112" y="46"/>
                    <a:pt x="159" y="25"/>
                    <a:pt x="210" y="25"/>
                  </a:cubicBezTo>
                  <a:cubicBezTo>
                    <a:pt x="262" y="25"/>
                    <a:pt x="308" y="46"/>
                    <a:pt x="342" y="80"/>
                  </a:cubicBezTo>
                  <a:cubicBezTo>
                    <a:pt x="369" y="108"/>
                    <a:pt x="388" y="143"/>
                    <a:pt x="394" y="182"/>
                  </a:cubicBezTo>
                  <a:cubicBezTo>
                    <a:pt x="395" y="182"/>
                    <a:pt x="395" y="182"/>
                    <a:pt x="395" y="182"/>
                  </a:cubicBezTo>
                  <a:cubicBezTo>
                    <a:pt x="405" y="182"/>
                    <a:pt x="415" y="187"/>
                    <a:pt x="421" y="195"/>
                  </a:cubicBezTo>
                  <a:cubicBezTo>
                    <a:pt x="411" y="86"/>
                    <a:pt x="320" y="1"/>
                    <a:pt x="2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2"/>
            <p:cNvSpPr/>
            <p:nvPr/>
          </p:nvSpPr>
          <p:spPr bwMode="auto">
            <a:xfrm>
              <a:off x="3592513" y="3546476"/>
              <a:ext cx="98425"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3"/>
            <p:cNvSpPr/>
            <p:nvPr/>
          </p:nvSpPr>
          <p:spPr bwMode="auto">
            <a:xfrm>
              <a:off x="3592513" y="3494088"/>
              <a:ext cx="98425"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4"/>
            <p:cNvSpPr/>
            <p:nvPr/>
          </p:nvSpPr>
          <p:spPr bwMode="auto">
            <a:xfrm>
              <a:off x="3449638" y="3546476"/>
              <a:ext cx="95250" cy="36513"/>
            </a:xfrm>
            <a:custGeom>
              <a:avLst/>
              <a:gdLst>
                <a:gd name="T0" fmla="*/ 33 w 33"/>
                <a:gd name="T1" fmla="*/ 12 h 13"/>
                <a:gd name="T2" fmla="*/ 32 w 33"/>
                <a:gd name="T3" fmla="*/ 13 h 13"/>
                <a:gd name="T4" fmla="*/ 1 w 33"/>
                <a:gd name="T5" fmla="*/ 13 h 13"/>
                <a:gd name="T6" fmla="*/ 0 w 33"/>
                <a:gd name="T7" fmla="*/ 12 h 13"/>
                <a:gd name="T8" fmla="*/ 0 w 33"/>
                <a:gd name="T9" fmla="*/ 0 h 13"/>
                <a:gd name="T10" fmla="*/ 1 w 33"/>
                <a:gd name="T11" fmla="*/ 0 h 13"/>
                <a:gd name="T12" fmla="*/ 32 w 33"/>
                <a:gd name="T13" fmla="*/ 0 h 13"/>
                <a:gd name="T14" fmla="*/ 33 w 33"/>
                <a:gd name="T15" fmla="*/ 0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2"/>
                    <a:pt x="33" y="13"/>
                    <a:pt x="32" y="13"/>
                  </a:cubicBezTo>
                  <a:cubicBezTo>
                    <a:pt x="1" y="13"/>
                    <a:pt x="1" y="13"/>
                    <a:pt x="1" y="13"/>
                  </a:cubicBezTo>
                  <a:cubicBezTo>
                    <a:pt x="0" y="13"/>
                    <a:pt x="0" y="12"/>
                    <a:pt x="0" y="12"/>
                  </a:cubicBezTo>
                  <a:cubicBezTo>
                    <a:pt x="0" y="0"/>
                    <a:pt x="0" y="0"/>
                    <a:pt x="0" y="0"/>
                  </a:cubicBezTo>
                  <a:cubicBezTo>
                    <a:pt x="0" y="0"/>
                    <a:pt x="0" y="0"/>
                    <a:pt x="1" y="0"/>
                  </a:cubicBezTo>
                  <a:cubicBezTo>
                    <a:pt x="32" y="0"/>
                    <a:pt x="32" y="0"/>
                    <a:pt x="32" y="0"/>
                  </a:cubicBezTo>
                  <a:cubicBezTo>
                    <a:pt x="33" y="0"/>
                    <a:pt x="33" y="0"/>
                    <a:pt x="33" y="0"/>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5"/>
            <p:cNvSpPr/>
            <p:nvPr/>
          </p:nvSpPr>
          <p:spPr bwMode="auto">
            <a:xfrm>
              <a:off x="3449638" y="3494088"/>
              <a:ext cx="95250" cy="38100"/>
            </a:xfrm>
            <a:custGeom>
              <a:avLst/>
              <a:gdLst>
                <a:gd name="T0" fmla="*/ 33 w 33"/>
                <a:gd name="T1" fmla="*/ 12 h 13"/>
                <a:gd name="T2" fmla="*/ 32 w 33"/>
                <a:gd name="T3" fmla="*/ 13 h 13"/>
                <a:gd name="T4" fmla="*/ 1 w 33"/>
                <a:gd name="T5" fmla="*/ 13 h 13"/>
                <a:gd name="T6" fmla="*/ 0 w 33"/>
                <a:gd name="T7" fmla="*/ 12 h 13"/>
                <a:gd name="T8" fmla="*/ 0 w 33"/>
                <a:gd name="T9" fmla="*/ 1 h 13"/>
                <a:gd name="T10" fmla="*/ 1 w 33"/>
                <a:gd name="T11" fmla="*/ 0 h 13"/>
                <a:gd name="T12" fmla="*/ 32 w 33"/>
                <a:gd name="T13" fmla="*/ 0 h 13"/>
                <a:gd name="T14" fmla="*/ 33 w 33"/>
                <a:gd name="T15" fmla="*/ 1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3"/>
                    <a:pt x="33" y="13"/>
                    <a:pt x="32" y="13"/>
                  </a:cubicBezTo>
                  <a:cubicBezTo>
                    <a:pt x="1" y="13"/>
                    <a:pt x="1" y="13"/>
                    <a:pt x="1" y="13"/>
                  </a:cubicBezTo>
                  <a:cubicBezTo>
                    <a:pt x="0" y="13"/>
                    <a:pt x="0" y="13"/>
                    <a:pt x="0" y="12"/>
                  </a:cubicBezTo>
                  <a:cubicBezTo>
                    <a:pt x="0" y="1"/>
                    <a:pt x="0" y="1"/>
                    <a:pt x="0" y="1"/>
                  </a:cubicBezTo>
                  <a:cubicBezTo>
                    <a:pt x="0" y="0"/>
                    <a:pt x="0" y="0"/>
                    <a:pt x="1" y="0"/>
                  </a:cubicBezTo>
                  <a:cubicBezTo>
                    <a:pt x="32" y="0"/>
                    <a:pt x="32" y="0"/>
                    <a:pt x="32" y="0"/>
                  </a:cubicBezTo>
                  <a:cubicBezTo>
                    <a:pt x="33" y="0"/>
                    <a:pt x="33" y="0"/>
                    <a:pt x="33" y="1"/>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6"/>
            <p:cNvSpPr/>
            <p:nvPr/>
          </p:nvSpPr>
          <p:spPr bwMode="auto">
            <a:xfrm>
              <a:off x="3449638" y="3443288"/>
              <a:ext cx="95250" cy="36513"/>
            </a:xfrm>
            <a:custGeom>
              <a:avLst/>
              <a:gdLst>
                <a:gd name="T0" fmla="*/ 33 w 33"/>
                <a:gd name="T1" fmla="*/ 12 h 13"/>
                <a:gd name="T2" fmla="*/ 32 w 33"/>
                <a:gd name="T3" fmla="*/ 13 h 13"/>
                <a:gd name="T4" fmla="*/ 1 w 33"/>
                <a:gd name="T5" fmla="*/ 13 h 13"/>
                <a:gd name="T6" fmla="*/ 0 w 33"/>
                <a:gd name="T7" fmla="*/ 12 h 13"/>
                <a:gd name="T8" fmla="*/ 0 w 33"/>
                <a:gd name="T9" fmla="*/ 1 h 13"/>
                <a:gd name="T10" fmla="*/ 1 w 33"/>
                <a:gd name="T11" fmla="*/ 0 h 13"/>
                <a:gd name="T12" fmla="*/ 32 w 33"/>
                <a:gd name="T13" fmla="*/ 0 h 13"/>
                <a:gd name="T14" fmla="*/ 33 w 33"/>
                <a:gd name="T15" fmla="*/ 1 h 13"/>
                <a:gd name="T16" fmla="*/ 33 w 33"/>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2"/>
                  </a:moveTo>
                  <a:cubicBezTo>
                    <a:pt x="33" y="13"/>
                    <a:pt x="33" y="13"/>
                    <a:pt x="32" y="13"/>
                  </a:cubicBezTo>
                  <a:cubicBezTo>
                    <a:pt x="1" y="13"/>
                    <a:pt x="1" y="13"/>
                    <a:pt x="1" y="13"/>
                  </a:cubicBezTo>
                  <a:cubicBezTo>
                    <a:pt x="0" y="13"/>
                    <a:pt x="0" y="13"/>
                    <a:pt x="0" y="12"/>
                  </a:cubicBezTo>
                  <a:cubicBezTo>
                    <a:pt x="0" y="1"/>
                    <a:pt x="0" y="1"/>
                    <a:pt x="0" y="1"/>
                  </a:cubicBezTo>
                  <a:cubicBezTo>
                    <a:pt x="0" y="1"/>
                    <a:pt x="0" y="0"/>
                    <a:pt x="1" y="0"/>
                  </a:cubicBezTo>
                  <a:cubicBezTo>
                    <a:pt x="32" y="0"/>
                    <a:pt x="32" y="0"/>
                    <a:pt x="32" y="0"/>
                  </a:cubicBezTo>
                  <a:cubicBezTo>
                    <a:pt x="33" y="0"/>
                    <a:pt x="33" y="1"/>
                    <a:pt x="33" y="1"/>
                  </a:cubicBezTo>
                  <a:lnTo>
                    <a:pt x="33"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7"/>
            <p:cNvSpPr/>
            <p:nvPr/>
          </p:nvSpPr>
          <p:spPr bwMode="auto">
            <a:xfrm>
              <a:off x="3449638" y="3390901"/>
              <a:ext cx="95250" cy="38100"/>
            </a:xfrm>
            <a:custGeom>
              <a:avLst/>
              <a:gdLst>
                <a:gd name="T0" fmla="*/ 33 w 33"/>
                <a:gd name="T1" fmla="*/ 13 h 13"/>
                <a:gd name="T2" fmla="*/ 32 w 33"/>
                <a:gd name="T3" fmla="*/ 13 h 13"/>
                <a:gd name="T4" fmla="*/ 1 w 33"/>
                <a:gd name="T5" fmla="*/ 13 h 13"/>
                <a:gd name="T6" fmla="*/ 0 w 33"/>
                <a:gd name="T7" fmla="*/ 13 h 13"/>
                <a:gd name="T8" fmla="*/ 0 w 33"/>
                <a:gd name="T9" fmla="*/ 1 h 13"/>
                <a:gd name="T10" fmla="*/ 1 w 33"/>
                <a:gd name="T11" fmla="*/ 0 h 13"/>
                <a:gd name="T12" fmla="*/ 32 w 33"/>
                <a:gd name="T13" fmla="*/ 0 h 13"/>
                <a:gd name="T14" fmla="*/ 33 w 33"/>
                <a:gd name="T15" fmla="*/ 1 h 13"/>
                <a:gd name="T16" fmla="*/ 33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3" y="13"/>
                  </a:moveTo>
                  <a:cubicBezTo>
                    <a:pt x="33" y="13"/>
                    <a:pt x="33" y="13"/>
                    <a:pt x="32" y="13"/>
                  </a:cubicBezTo>
                  <a:cubicBezTo>
                    <a:pt x="1" y="13"/>
                    <a:pt x="1" y="13"/>
                    <a:pt x="1" y="13"/>
                  </a:cubicBezTo>
                  <a:cubicBezTo>
                    <a:pt x="0" y="13"/>
                    <a:pt x="0" y="13"/>
                    <a:pt x="0" y="13"/>
                  </a:cubicBezTo>
                  <a:cubicBezTo>
                    <a:pt x="0" y="1"/>
                    <a:pt x="0" y="1"/>
                    <a:pt x="0" y="1"/>
                  </a:cubicBezTo>
                  <a:cubicBezTo>
                    <a:pt x="0" y="1"/>
                    <a:pt x="0" y="0"/>
                    <a:pt x="1" y="0"/>
                  </a:cubicBezTo>
                  <a:cubicBezTo>
                    <a:pt x="32" y="0"/>
                    <a:pt x="32" y="0"/>
                    <a:pt x="32" y="0"/>
                  </a:cubicBezTo>
                  <a:cubicBezTo>
                    <a:pt x="33" y="0"/>
                    <a:pt x="33" y="1"/>
                    <a:pt x="33" y="1"/>
                  </a:cubicBezTo>
                  <a:lnTo>
                    <a:pt x="3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
            <p:cNvSpPr/>
            <p:nvPr/>
          </p:nvSpPr>
          <p:spPr bwMode="auto">
            <a:xfrm>
              <a:off x="3162300" y="35464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9"/>
            <p:cNvSpPr/>
            <p:nvPr/>
          </p:nvSpPr>
          <p:spPr bwMode="auto">
            <a:xfrm>
              <a:off x="3162300" y="34940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0"/>
            <p:cNvSpPr/>
            <p:nvPr/>
          </p:nvSpPr>
          <p:spPr bwMode="auto">
            <a:xfrm>
              <a:off x="3162300" y="3443288"/>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1"/>
                    <a:pt x="0" y="0"/>
                    <a:pt x="1" y="0"/>
                  </a:cubicBezTo>
                  <a:cubicBezTo>
                    <a:pt x="33" y="0"/>
                    <a:pt x="33" y="0"/>
                    <a:pt x="33" y="0"/>
                  </a:cubicBezTo>
                  <a:cubicBezTo>
                    <a:pt x="33" y="0"/>
                    <a:pt x="34" y="1"/>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1"/>
            <p:cNvSpPr/>
            <p:nvPr/>
          </p:nvSpPr>
          <p:spPr bwMode="auto">
            <a:xfrm>
              <a:off x="3305175" y="35464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2"/>
            <p:cNvSpPr/>
            <p:nvPr/>
          </p:nvSpPr>
          <p:spPr bwMode="auto">
            <a:xfrm>
              <a:off x="3305175" y="34940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3"/>
            <p:cNvSpPr/>
            <p:nvPr/>
          </p:nvSpPr>
          <p:spPr bwMode="auto">
            <a:xfrm>
              <a:off x="3305175" y="3443288"/>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1"/>
                    <a:pt x="1" y="0"/>
                    <a:pt x="1" y="0"/>
                  </a:cubicBezTo>
                  <a:cubicBezTo>
                    <a:pt x="33" y="0"/>
                    <a:pt x="33" y="0"/>
                    <a:pt x="33" y="0"/>
                  </a:cubicBezTo>
                  <a:cubicBezTo>
                    <a:pt x="34" y="0"/>
                    <a:pt x="34" y="1"/>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4"/>
            <p:cNvSpPr/>
            <p:nvPr/>
          </p:nvSpPr>
          <p:spPr bwMode="auto">
            <a:xfrm>
              <a:off x="3305175" y="3390901"/>
              <a:ext cx="96838" cy="38100"/>
            </a:xfrm>
            <a:custGeom>
              <a:avLst/>
              <a:gdLst>
                <a:gd name="T0" fmla="*/ 34 w 34"/>
                <a:gd name="T1" fmla="*/ 13 h 13"/>
                <a:gd name="T2" fmla="*/ 33 w 34"/>
                <a:gd name="T3" fmla="*/ 13 h 13"/>
                <a:gd name="T4" fmla="*/ 1 w 34"/>
                <a:gd name="T5" fmla="*/ 13 h 13"/>
                <a:gd name="T6" fmla="*/ 0 w 34"/>
                <a:gd name="T7" fmla="*/ 13 h 13"/>
                <a:gd name="T8" fmla="*/ 0 w 34"/>
                <a:gd name="T9" fmla="*/ 1 h 13"/>
                <a:gd name="T10" fmla="*/ 1 w 34"/>
                <a:gd name="T11" fmla="*/ 0 h 13"/>
                <a:gd name="T12" fmla="*/ 33 w 34"/>
                <a:gd name="T13" fmla="*/ 0 h 13"/>
                <a:gd name="T14" fmla="*/ 34 w 34"/>
                <a:gd name="T15" fmla="*/ 1 h 13"/>
                <a:gd name="T16" fmla="*/ 34 w 3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3"/>
                  </a:moveTo>
                  <a:cubicBezTo>
                    <a:pt x="34" y="13"/>
                    <a:pt x="34" y="13"/>
                    <a:pt x="33" y="13"/>
                  </a:cubicBezTo>
                  <a:cubicBezTo>
                    <a:pt x="1" y="13"/>
                    <a:pt x="1" y="13"/>
                    <a:pt x="1" y="13"/>
                  </a:cubicBezTo>
                  <a:cubicBezTo>
                    <a:pt x="1" y="13"/>
                    <a:pt x="0" y="13"/>
                    <a:pt x="0" y="13"/>
                  </a:cubicBezTo>
                  <a:cubicBezTo>
                    <a:pt x="0" y="1"/>
                    <a:pt x="0" y="1"/>
                    <a:pt x="0" y="1"/>
                  </a:cubicBezTo>
                  <a:cubicBezTo>
                    <a:pt x="0" y="1"/>
                    <a:pt x="1" y="0"/>
                    <a:pt x="1" y="0"/>
                  </a:cubicBezTo>
                  <a:cubicBezTo>
                    <a:pt x="33" y="0"/>
                    <a:pt x="33" y="0"/>
                    <a:pt x="33" y="0"/>
                  </a:cubicBezTo>
                  <a:cubicBezTo>
                    <a:pt x="34" y="0"/>
                    <a:pt x="34" y="1"/>
                    <a:pt x="34" y="1"/>
                  </a:cubicBezTo>
                  <a:lnTo>
                    <a:pt x="3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5"/>
            <p:cNvSpPr/>
            <p:nvPr/>
          </p:nvSpPr>
          <p:spPr bwMode="auto">
            <a:xfrm>
              <a:off x="3305175" y="3343276"/>
              <a:ext cx="96838" cy="36513"/>
            </a:xfrm>
            <a:custGeom>
              <a:avLst/>
              <a:gdLst>
                <a:gd name="T0" fmla="*/ 34 w 34"/>
                <a:gd name="T1" fmla="*/ 12 h 13"/>
                <a:gd name="T2" fmla="*/ 33 w 34"/>
                <a:gd name="T3" fmla="*/ 13 h 13"/>
                <a:gd name="T4" fmla="*/ 1 w 34"/>
                <a:gd name="T5" fmla="*/ 13 h 13"/>
                <a:gd name="T6" fmla="*/ 0 w 34"/>
                <a:gd name="T7" fmla="*/ 12 h 13"/>
                <a:gd name="T8" fmla="*/ 0 w 34"/>
                <a:gd name="T9" fmla="*/ 0 h 13"/>
                <a:gd name="T10" fmla="*/ 1 w 34"/>
                <a:gd name="T11" fmla="*/ 0 h 13"/>
                <a:gd name="T12" fmla="*/ 33 w 34"/>
                <a:gd name="T13" fmla="*/ 0 h 13"/>
                <a:gd name="T14" fmla="*/ 34 w 34"/>
                <a:gd name="T15" fmla="*/ 0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6"/>
            <p:cNvSpPr/>
            <p:nvPr/>
          </p:nvSpPr>
          <p:spPr bwMode="auto">
            <a:xfrm>
              <a:off x="3305175" y="3290888"/>
              <a:ext cx="96838" cy="38100"/>
            </a:xfrm>
            <a:custGeom>
              <a:avLst/>
              <a:gdLst>
                <a:gd name="T0" fmla="*/ 34 w 34"/>
                <a:gd name="T1" fmla="*/ 12 h 13"/>
                <a:gd name="T2" fmla="*/ 33 w 34"/>
                <a:gd name="T3" fmla="*/ 13 h 13"/>
                <a:gd name="T4" fmla="*/ 1 w 34"/>
                <a:gd name="T5" fmla="*/ 13 h 13"/>
                <a:gd name="T6" fmla="*/ 0 w 34"/>
                <a:gd name="T7" fmla="*/ 12 h 13"/>
                <a:gd name="T8" fmla="*/ 0 w 34"/>
                <a:gd name="T9" fmla="*/ 1 h 13"/>
                <a:gd name="T10" fmla="*/ 1 w 34"/>
                <a:gd name="T11" fmla="*/ 0 h 13"/>
                <a:gd name="T12" fmla="*/ 33 w 34"/>
                <a:gd name="T13" fmla="*/ 0 h 13"/>
                <a:gd name="T14" fmla="*/ 34 w 34"/>
                <a:gd name="T15" fmla="*/ 1 h 13"/>
                <a:gd name="T16" fmla="*/ 34 w 3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10"/>
          <p:cNvSpPr>
            <a:spLocks noChangeAspect="1" noEditPoints="1"/>
          </p:cNvSpPr>
          <p:nvPr/>
        </p:nvSpPr>
        <p:spPr bwMode="auto">
          <a:xfrm>
            <a:off x="6520200" y="4759422"/>
            <a:ext cx="504000" cy="318595"/>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5EDE8"/>
          </a:solidFill>
          <a:ln w="9525">
            <a:noFill/>
            <a:round/>
          </a:ln>
        </p:spPr>
        <p:txBody>
          <a:bodyPr vert="horz" wrap="square" lIns="91427" tIns="45713" rIns="91427" bIns="45713" numCol="1" anchor="t" anchorCtr="0" compatLnSpc="1"/>
          <a:lstStyle/>
          <a:p>
            <a:pPr defTabSz="932815"/>
            <a:endParaRPr lang="en-GB">
              <a:solidFill>
                <a:srgbClr val="FFFFFF"/>
              </a:solidFill>
            </a:endParaRPr>
          </a:p>
        </p:txBody>
      </p:sp>
      <p:sp>
        <p:nvSpPr>
          <p:cNvPr id="72" name="Freeform 16"/>
          <p:cNvSpPr>
            <a:spLocks noEditPoints="1"/>
          </p:cNvSpPr>
          <p:nvPr/>
        </p:nvSpPr>
        <p:spPr bwMode="auto">
          <a:xfrm>
            <a:off x="8183863" y="3494634"/>
            <a:ext cx="303036" cy="400640"/>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矩形 72"/>
          <p:cNvSpPr/>
          <p:nvPr/>
        </p:nvSpPr>
        <p:spPr>
          <a:xfrm>
            <a:off x="7919527" y="4588258"/>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74" name="矩形 73"/>
          <p:cNvSpPr/>
          <p:nvPr/>
        </p:nvSpPr>
        <p:spPr>
          <a:xfrm>
            <a:off x="6268611" y="2507346"/>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75" name="矩形 74"/>
          <p:cNvSpPr/>
          <p:nvPr/>
        </p:nvSpPr>
        <p:spPr>
          <a:xfrm>
            <a:off x="4769940" y="3662252"/>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76" name="矩形 75"/>
          <p:cNvSpPr/>
          <p:nvPr/>
        </p:nvSpPr>
        <p:spPr>
          <a:xfrm>
            <a:off x="3132927" y="1718196"/>
            <a:ext cx="1078166" cy="1569660"/>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1+#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1+#ppt_w/2"/>
                                          </p:val>
                                        </p:tav>
                                        <p:tav tm="100000">
                                          <p:val>
                                            <p:strVal val="#ppt_x"/>
                                          </p:val>
                                        </p:tav>
                                      </p:tavLst>
                                    </p:anim>
                                    <p:anim calcmode="lin" valueType="num">
                                      <p:cBhvr additive="base">
                                        <p:cTn id="66" dur="500" fill="hold"/>
                                        <p:tgtEl>
                                          <p:spTgt spid="74"/>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500" fill="hold"/>
                                        <p:tgtEl>
                                          <p:spTgt spid="75"/>
                                        </p:tgtEl>
                                        <p:attrNameLst>
                                          <p:attrName>ppt_x</p:attrName>
                                        </p:attrNameLst>
                                      </p:cBhvr>
                                      <p:tavLst>
                                        <p:tav tm="0">
                                          <p:val>
                                            <p:strVal val="1+#ppt_w/2"/>
                                          </p:val>
                                        </p:tav>
                                        <p:tav tm="100000">
                                          <p:val>
                                            <p:strVal val="#ppt_x"/>
                                          </p:val>
                                        </p:tav>
                                      </p:tavLst>
                                    </p:anim>
                                    <p:anim calcmode="lin" valueType="num">
                                      <p:cBhvr additive="base">
                                        <p:cTn id="71" dur="500" fill="hold"/>
                                        <p:tgtEl>
                                          <p:spTgt spid="75"/>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 presetClass="entr" presetSubtype="2"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additive="base">
                                        <p:cTn id="75" dur="500" fill="hold"/>
                                        <p:tgtEl>
                                          <p:spTgt spid="76"/>
                                        </p:tgtEl>
                                        <p:attrNameLst>
                                          <p:attrName>ppt_x</p:attrName>
                                        </p:attrNameLst>
                                      </p:cBhvr>
                                      <p:tavLst>
                                        <p:tav tm="0">
                                          <p:val>
                                            <p:strVal val="1+#ppt_w/2"/>
                                          </p:val>
                                        </p:tav>
                                        <p:tav tm="100000">
                                          <p:val>
                                            <p:strVal val="#ppt_x"/>
                                          </p:val>
                                        </p:tav>
                                      </p:tavLst>
                                    </p:anim>
                                    <p:anim calcmode="lin" valueType="num">
                                      <p:cBhvr additive="base">
                                        <p:cTn id="76"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P spid="40" grpId="0" animBg="1"/>
      <p:bldP spid="72" grpId="0" animBg="1"/>
      <p:bldP spid="73" grpId="0"/>
      <p:bldP spid="74" grpId="0"/>
      <p:bldP spid="75"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F3"/>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3045980" y="-1"/>
            <a:ext cx="7508875" cy="3369253"/>
          </a:xfrm>
          <a:prstGeom prst="rect">
            <a:avLst/>
          </a:prstGeom>
          <a:solidFill>
            <a:srgbClr val="EEEEF3"/>
          </a:solidFill>
        </p:spPr>
      </p:pic>
      <p:pic>
        <p:nvPicPr>
          <p:cNvPr id="5" name="图片 4"/>
          <p:cNvPicPr>
            <a:picLocks noChangeAspect="1"/>
          </p:cNvPicPr>
          <p:nvPr/>
        </p:nvPicPr>
        <p:blipFill>
          <a:blip r:embed="rId2">
            <a:biLevel thresh="50000"/>
          </a:blip>
          <a:stretch>
            <a:fillRect/>
          </a:stretch>
        </p:blipFill>
        <p:spPr>
          <a:xfrm>
            <a:off x="721266" y="3150178"/>
            <a:ext cx="10408877" cy="438150"/>
          </a:xfrm>
          <a:prstGeom prst="rect">
            <a:avLst/>
          </a:prstGeom>
        </p:spPr>
      </p:pic>
      <p:grpSp>
        <p:nvGrpSpPr>
          <p:cNvPr id="2" name="组合 1"/>
          <p:cNvGrpSpPr/>
          <p:nvPr/>
        </p:nvGrpSpPr>
        <p:grpSpPr>
          <a:xfrm>
            <a:off x="5478318" y="3588328"/>
            <a:ext cx="1235363" cy="1235363"/>
            <a:chOff x="5478318" y="3588328"/>
            <a:chExt cx="1235363" cy="1235363"/>
          </a:xfrm>
        </p:grpSpPr>
        <p:sp>
          <p:nvSpPr>
            <p:cNvPr id="9" name="任意多边形: 形状 8"/>
            <p:cNvSpPr/>
            <p:nvPr/>
          </p:nvSpPr>
          <p:spPr>
            <a:xfrm>
              <a:off x="5478318" y="3588328"/>
              <a:ext cx="1235363" cy="1235363"/>
            </a:xfrm>
            <a:custGeom>
              <a:avLst/>
              <a:gdLst>
                <a:gd name="connsiteX0" fmla="*/ 76200 w 1676400"/>
                <a:gd name="connsiteY0" fmla="*/ 76200 h 1676400"/>
                <a:gd name="connsiteX1" fmla="*/ 76200 w 1676400"/>
                <a:gd name="connsiteY1" fmla="*/ 1600200 h 1676400"/>
                <a:gd name="connsiteX2" fmla="*/ 1600200 w 1676400"/>
                <a:gd name="connsiteY2" fmla="*/ 1600200 h 1676400"/>
                <a:gd name="connsiteX3" fmla="*/ 1600200 w 1676400"/>
                <a:gd name="connsiteY3" fmla="*/ 76200 h 1676400"/>
                <a:gd name="connsiteX4" fmla="*/ 0 w 1676400"/>
                <a:gd name="connsiteY4" fmla="*/ 0 h 1676400"/>
                <a:gd name="connsiteX5" fmla="*/ 1676400 w 1676400"/>
                <a:gd name="connsiteY5" fmla="*/ 0 h 1676400"/>
                <a:gd name="connsiteX6" fmla="*/ 1676400 w 1676400"/>
                <a:gd name="connsiteY6" fmla="*/ 1676400 h 1676400"/>
                <a:gd name="connsiteX7" fmla="*/ 0 w 1676400"/>
                <a:gd name="connsiteY7"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400" h="1676400">
                  <a:moveTo>
                    <a:pt x="76200" y="76200"/>
                  </a:moveTo>
                  <a:lnTo>
                    <a:pt x="76200" y="1600200"/>
                  </a:lnTo>
                  <a:lnTo>
                    <a:pt x="1600200" y="1600200"/>
                  </a:lnTo>
                  <a:lnTo>
                    <a:pt x="1600200" y="76200"/>
                  </a:lnTo>
                  <a:close/>
                  <a:moveTo>
                    <a:pt x="0" y="0"/>
                  </a:moveTo>
                  <a:lnTo>
                    <a:pt x="1676400" y="0"/>
                  </a:lnTo>
                  <a:lnTo>
                    <a:pt x="1676400" y="1676400"/>
                  </a:lnTo>
                  <a:lnTo>
                    <a:pt x="0" y="1676400"/>
                  </a:lnTo>
                  <a:close/>
                </a:path>
              </a:pathLst>
            </a:cu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ABBA"/>
                </a:solidFill>
              </a:endParaRPr>
            </a:p>
          </p:txBody>
        </p:sp>
        <p:sp>
          <p:nvSpPr>
            <p:cNvPr id="10" name="文本框 9"/>
            <p:cNvSpPr txBox="1"/>
            <p:nvPr/>
          </p:nvSpPr>
          <p:spPr>
            <a:xfrm>
              <a:off x="5747185" y="3909285"/>
              <a:ext cx="697627" cy="400110"/>
            </a:xfrm>
            <a:prstGeom prst="rect">
              <a:avLst/>
            </a:prstGeom>
            <a:noFill/>
          </p:spPr>
          <p:txBody>
            <a:bodyPr wrap="none" rtlCol="0">
              <a:spAutoFit/>
            </a:bodyPr>
            <a:lstStyle/>
            <a:p>
              <a:r>
                <a:rPr lang="zh-CN" altLang="en-US" sz="2000" b="1" dirty="0">
                  <a:solidFill>
                    <a:srgbClr val="80ABBA"/>
                  </a:solidFill>
                  <a:latin typeface="微软雅黑" panose="020B0503020204020204" pitchFamily="34" charset="-122"/>
                  <a:ea typeface="微软雅黑" panose="020B0503020204020204" pitchFamily="34" charset="-122"/>
                </a:rPr>
                <a:t>目录</a:t>
              </a:r>
              <a:endParaRPr lang="zh-CN" altLang="en-US" sz="2000" b="1" dirty="0">
                <a:solidFill>
                  <a:srgbClr val="80ABBA"/>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56895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6270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591182" y="4264993"/>
              <a:ext cx="1009635" cy="276999"/>
            </a:xfrm>
            <a:prstGeom prst="rect">
              <a:avLst/>
            </a:prstGeom>
          </p:spPr>
          <p:txBody>
            <a:bodyPr wrap="none">
              <a:spAutoFit/>
            </a:bodyPr>
            <a:lstStyle/>
            <a:p>
              <a:r>
                <a:rPr lang="en-US" altLang="zh-CN" sz="1200" dirty="0">
                  <a:solidFill>
                    <a:srgbClr val="80ABBA"/>
                  </a:solidFill>
                  <a:latin typeface="微软雅黑" panose="020B0503020204020204" pitchFamily="34" charset="-122"/>
                  <a:ea typeface="微软雅黑" panose="020B0503020204020204" pitchFamily="34" charset="-122"/>
                </a:rPr>
                <a:t>CONTENTS</a:t>
              </a:r>
              <a:endParaRPr lang="zh-CN" altLang="en-US" sz="1200" dirty="0">
                <a:solidFill>
                  <a:srgbClr val="80ABBA"/>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658041" y="5114631"/>
            <a:ext cx="1172116" cy="926240"/>
            <a:chOff x="2658041" y="5114631"/>
            <a:chExt cx="1172116" cy="926240"/>
          </a:xfrm>
        </p:grpSpPr>
        <p:sp>
          <p:nvSpPr>
            <p:cNvPr id="16" name="矩形 15"/>
            <p:cNvSpPr/>
            <p:nvPr/>
          </p:nvSpPr>
          <p:spPr>
            <a:xfrm>
              <a:off x="2980632" y="5114631"/>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017114"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658041" y="5779261"/>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endParaRPr lang="zh-CN" altLang="en-US" sz="1100" dirty="0">
                <a:solidFill>
                  <a:srgbClr val="80ABBA"/>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567197" y="5114630"/>
            <a:ext cx="1172116" cy="953664"/>
            <a:chOff x="4567197" y="5114630"/>
            <a:chExt cx="1172116" cy="953664"/>
          </a:xfrm>
        </p:grpSpPr>
        <p:sp>
          <p:nvSpPr>
            <p:cNvPr id="20" name="矩形 19"/>
            <p:cNvSpPr/>
            <p:nvPr/>
          </p:nvSpPr>
          <p:spPr>
            <a:xfrm>
              <a:off x="4889788"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926270"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567197" y="5806684"/>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endParaRPr lang="zh-CN" altLang="en-US" sz="1100" dirty="0">
                <a:solidFill>
                  <a:srgbClr val="80ABBA"/>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476353" y="5114630"/>
            <a:ext cx="1172116" cy="953664"/>
            <a:chOff x="6476353" y="5114630"/>
            <a:chExt cx="1172116" cy="953664"/>
          </a:xfrm>
        </p:grpSpPr>
        <p:sp>
          <p:nvSpPr>
            <p:cNvPr id="21" name="矩形 20"/>
            <p:cNvSpPr/>
            <p:nvPr/>
          </p:nvSpPr>
          <p:spPr>
            <a:xfrm>
              <a:off x="6798944"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835426"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476353" y="5806684"/>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endParaRPr lang="zh-CN" altLang="en-US" sz="1100" dirty="0">
                <a:solidFill>
                  <a:srgbClr val="80ABBA"/>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385509" y="5114630"/>
            <a:ext cx="1172116" cy="958230"/>
            <a:chOff x="8385509" y="5114630"/>
            <a:chExt cx="1172116" cy="958230"/>
          </a:xfrm>
        </p:grpSpPr>
        <p:sp>
          <p:nvSpPr>
            <p:cNvPr id="22" name="矩形 21"/>
            <p:cNvSpPr/>
            <p:nvPr/>
          </p:nvSpPr>
          <p:spPr>
            <a:xfrm>
              <a:off x="8708100"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744582" y="5188582"/>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8385509" y="5811250"/>
              <a:ext cx="1172116" cy="261610"/>
            </a:xfrm>
            <a:prstGeom prst="rect">
              <a:avLst/>
            </a:prstGeom>
          </p:spPr>
          <p:txBody>
            <a:bodyPr wrap="none">
              <a:spAutoFit/>
            </a:bodyPr>
            <a:lstStyle/>
            <a:p>
              <a:r>
                <a:rPr lang="zh-CN" altLang="en-US" sz="1100" dirty="0">
                  <a:solidFill>
                    <a:srgbClr val="80ABBA"/>
                  </a:solidFill>
                  <a:latin typeface="微软雅黑" panose="020B0503020204020204" pitchFamily="34" charset="-122"/>
                  <a:ea typeface="微软雅黑" panose="020B0503020204020204" pitchFamily="34" charset="-122"/>
                </a:rPr>
                <a:t>请输入你的题目</a:t>
              </a:r>
              <a:endParaRPr lang="zh-CN" altLang="en-US" sz="1100" dirty="0">
                <a:solidFill>
                  <a:srgbClr val="80ABBA"/>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5767634" y="1247392"/>
            <a:ext cx="861430" cy="861430"/>
            <a:chOff x="5767634" y="1247392"/>
            <a:chExt cx="861430" cy="861430"/>
          </a:xfrm>
        </p:grpSpPr>
        <p:sp>
          <p:nvSpPr>
            <p:cNvPr id="3" name="Oval 21"/>
            <p:cNvSpPr/>
            <p:nvPr/>
          </p:nvSpPr>
          <p:spPr>
            <a:xfrm>
              <a:off x="5767634" y="1247392"/>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33"/>
            <p:cNvSpPr>
              <a:spLocks noChangeArrowheads="1"/>
            </p:cNvSpPr>
            <p:nvPr/>
          </p:nvSpPr>
          <p:spPr bwMode="auto">
            <a:xfrm>
              <a:off x="5979407" y="1497122"/>
              <a:ext cx="437884" cy="358270"/>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1" name="组合 20"/>
          <p:cNvGrpSpPr/>
          <p:nvPr/>
        </p:nvGrpSpPr>
        <p:grpSpPr>
          <a:xfrm>
            <a:off x="7548183" y="2561825"/>
            <a:ext cx="861430" cy="861430"/>
            <a:chOff x="7548183" y="2561825"/>
            <a:chExt cx="861430" cy="861430"/>
          </a:xfrm>
        </p:grpSpPr>
        <p:sp>
          <p:nvSpPr>
            <p:cNvPr id="4" name="Oval 23"/>
            <p:cNvSpPr/>
            <p:nvPr/>
          </p:nvSpPr>
          <p:spPr>
            <a:xfrm>
              <a:off x="7548183" y="2561825"/>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37"/>
            <p:cNvSpPr>
              <a:spLocks noChangeArrowheads="1"/>
            </p:cNvSpPr>
            <p:nvPr/>
          </p:nvSpPr>
          <p:spPr bwMode="auto">
            <a:xfrm>
              <a:off x="7763687" y="2818050"/>
              <a:ext cx="430421" cy="378173"/>
            </a:xfrm>
            <a:custGeom>
              <a:avLst/>
              <a:gdLst>
                <a:gd name="T0" fmla="*/ 26321 w 634"/>
                <a:gd name="T1" fmla="*/ 57987 h 561"/>
                <a:gd name="T2" fmla="*/ 26321 w 634"/>
                <a:gd name="T3" fmla="*/ 57987 h 561"/>
                <a:gd name="T4" fmla="*/ 196147 w 634"/>
                <a:gd name="T5" fmla="*/ 57987 h 561"/>
                <a:gd name="T6" fmla="*/ 228237 w 634"/>
                <a:gd name="T7" fmla="*/ 31857 h 561"/>
                <a:gd name="T8" fmla="*/ 196147 w 634"/>
                <a:gd name="T9" fmla="*/ 0 h 561"/>
                <a:gd name="T10" fmla="*/ 26321 w 634"/>
                <a:gd name="T11" fmla="*/ 0 h 561"/>
                <a:gd name="T12" fmla="*/ 0 w 634"/>
                <a:gd name="T13" fmla="*/ 31857 h 561"/>
                <a:gd name="T14" fmla="*/ 26321 w 634"/>
                <a:gd name="T15" fmla="*/ 57987 h 561"/>
                <a:gd name="T16" fmla="*/ 26321 w 634"/>
                <a:gd name="T17" fmla="*/ 16108 h 561"/>
                <a:gd name="T18" fmla="*/ 26321 w 634"/>
                <a:gd name="T19" fmla="*/ 16108 h 561"/>
                <a:gd name="T20" fmla="*/ 196147 w 634"/>
                <a:gd name="T21" fmla="*/ 16108 h 561"/>
                <a:gd name="T22" fmla="*/ 212012 w 634"/>
                <a:gd name="T23" fmla="*/ 31857 h 561"/>
                <a:gd name="T24" fmla="*/ 196147 w 634"/>
                <a:gd name="T25" fmla="*/ 42237 h 561"/>
                <a:gd name="T26" fmla="*/ 26321 w 634"/>
                <a:gd name="T27" fmla="*/ 42237 h 561"/>
                <a:gd name="T28" fmla="*/ 15865 w 634"/>
                <a:gd name="T29" fmla="*/ 31857 h 561"/>
                <a:gd name="T30" fmla="*/ 26321 w 634"/>
                <a:gd name="T31" fmla="*/ 16108 h 561"/>
                <a:gd name="T32" fmla="*/ 196147 w 634"/>
                <a:gd name="T33" fmla="*/ 74095 h 561"/>
                <a:gd name="T34" fmla="*/ 196147 w 634"/>
                <a:gd name="T35" fmla="*/ 74095 h 561"/>
                <a:gd name="T36" fmla="*/ 26321 w 634"/>
                <a:gd name="T37" fmla="*/ 74095 h 561"/>
                <a:gd name="T38" fmla="*/ 0 w 634"/>
                <a:gd name="T39" fmla="*/ 100225 h 561"/>
                <a:gd name="T40" fmla="*/ 26321 w 634"/>
                <a:gd name="T41" fmla="*/ 126712 h 561"/>
                <a:gd name="T42" fmla="*/ 196147 w 634"/>
                <a:gd name="T43" fmla="*/ 126712 h 561"/>
                <a:gd name="T44" fmla="*/ 228237 w 634"/>
                <a:gd name="T45" fmla="*/ 100225 h 561"/>
                <a:gd name="T46" fmla="*/ 196147 w 634"/>
                <a:gd name="T47" fmla="*/ 74095 h 561"/>
                <a:gd name="T48" fmla="*/ 196147 w 634"/>
                <a:gd name="T49" fmla="*/ 115974 h 561"/>
                <a:gd name="T50" fmla="*/ 196147 w 634"/>
                <a:gd name="T51" fmla="*/ 115974 h 561"/>
                <a:gd name="T52" fmla="*/ 26321 w 634"/>
                <a:gd name="T53" fmla="*/ 115974 h 561"/>
                <a:gd name="T54" fmla="*/ 15865 w 634"/>
                <a:gd name="T55" fmla="*/ 100225 h 561"/>
                <a:gd name="T56" fmla="*/ 26321 w 634"/>
                <a:gd name="T57" fmla="*/ 84475 h 561"/>
                <a:gd name="T58" fmla="*/ 196147 w 634"/>
                <a:gd name="T59" fmla="*/ 84475 h 561"/>
                <a:gd name="T60" fmla="*/ 212012 w 634"/>
                <a:gd name="T61" fmla="*/ 100225 h 561"/>
                <a:gd name="T62" fmla="*/ 196147 w 634"/>
                <a:gd name="T63" fmla="*/ 115974 h 561"/>
                <a:gd name="T64" fmla="*/ 196147 w 634"/>
                <a:gd name="T65" fmla="*/ 142462 h 561"/>
                <a:gd name="T66" fmla="*/ 196147 w 634"/>
                <a:gd name="T67" fmla="*/ 142462 h 561"/>
                <a:gd name="T68" fmla="*/ 26321 w 634"/>
                <a:gd name="T69" fmla="*/ 142462 h 561"/>
                <a:gd name="T70" fmla="*/ 0 w 634"/>
                <a:gd name="T71" fmla="*/ 168592 h 561"/>
                <a:gd name="T72" fmla="*/ 26321 w 634"/>
                <a:gd name="T73" fmla="*/ 200449 h 561"/>
                <a:gd name="T74" fmla="*/ 196147 w 634"/>
                <a:gd name="T75" fmla="*/ 200449 h 561"/>
                <a:gd name="T76" fmla="*/ 228237 w 634"/>
                <a:gd name="T77" fmla="*/ 168592 h 561"/>
                <a:gd name="T78" fmla="*/ 196147 w 634"/>
                <a:gd name="T79" fmla="*/ 142462 h 561"/>
                <a:gd name="T80" fmla="*/ 196147 w 634"/>
                <a:gd name="T81" fmla="*/ 184699 h 561"/>
                <a:gd name="T82" fmla="*/ 196147 w 634"/>
                <a:gd name="T83" fmla="*/ 184699 h 561"/>
                <a:gd name="T84" fmla="*/ 26321 w 634"/>
                <a:gd name="T85" fmla="*/ 184699 h 561"/>
                <a:gd name="T86" fmla="*/ 15865 w 634"/>
                <a:gd name="T87" fmla="*/ 168592 h 561"/>
                <a:gd name="T88" fmla="*/ 26321 w 634"/>
                <a:gd name="T89" fmla="*/ 158212 h 561"/>
                <a:gd name="T90" fmla="*/ 196147 w 634"/>
                <a:gd name="T91" fmla="*/ 158212 h 561"/>
                <a:gd name="T92" fmla="*/ 212012 w 634"/>
                <a:gd name="T93" fmla="*/ 168592 h 561"/>
                <a:gd name="T94" fmla="*/ 196147 w 634"/>
                <a:gd name="T95" fmla="*/ 184699 h 5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6" name="组合 25"/>
          <p:cNvGrpSpPr/>
          <p:nvPr/>
        </p:nvGrpSpPr>
        <p:grpSpPr>
          <a:xfrm>
            <a:off x="4803975" y="4545940"/>
            <a:ext cx="861430" cy="861430"/>
            <a:chOff x="4803975" y="4545940"/>
            <a:chExt cx="861430" cy="861430"/>
          </a:xfrm>
        </p:grpSpPr>
        <p:sp>
          <p:nvSpPr>
            <p:cNvPr id="6" name="Oval 40"/>
            <p:cNvSpPr/>
            <p:nvPr/>
          </p:nvSpPr>
          <p:spPr>
            <a:xfrm>
              <a:off x="4803975" y="4545940"/>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6"/>
            <p:cNvSpPr>
              <a:spLocks noChangeArrowheads="1"/>
            </p:cNvSpPr>
            <p:nvPr/>
          </p:nvSpPr>
          <p:spPr bwMode="auto">
            <a:xfrm>
              <a:off x="5016713" y="4775959"/>
              <a:ext cx="430420" cy="430420"/>
            </a:xfrm>
            <a:custGeom>
              <a:avLst/>
              <a:gdLst>
                <a:gd name="T0" fmla="*/ 138096 w 634"/>
                <a:gd name="T1" fmla="*/ 47870 h 635"/>
                <a:gd name="T2" fmla="*/ 138096 w 634"/>
                <a:gd name="T3" fmla="*/ 47870 h 635"/>
                <a:gd name="T4" fmla="*/ 138096 w 634"/>
                <a:gd name="T5" fmla="*/ 90340 h 635"/>
                <a:gd name="T6" fmla="*/ 180642 w 634"/>
                <a:gd name="T7" fmla="*/ 90340 h 635"/>
                <a:gd name="T8" fmla="*/ 180642 w 634"/>
                <a:gd name="T9" fmla="*/ 47870 h 635"/>
                <a:gd name="T10" fmla="*/ 138096 w 634"/>
                <a:gd name="T11" fmla="*/ 47870 h 635"/>
                <a:gd name="T12" fmla="*/ 169825 w 634"/>
                <a:gd name="T13" fmla="*/ 79543 h 635"/>
                <a:gd name="T14" fmla="*/ 169825 w 634"/>
                <a:gd name="T15" fmla="*/ 79543 h 635"/>
                <a:gd name="T16" fmla="*/ 148552 w 634"/>
                <a:gd name="T17" fmla="*/ 79543 h 635"/>
                <a:gd name="T18" fmla="*/ 148552 w 634"/>
                <a:gd name="T19" fmla="*/ 58667 h 635"/>
                <a:gd name="T20" fmla="*/ 169825 w 634"/>
                <a:gd name="T21" fmla="*/ 58667 h 635"/>
                <a:gd name="T22" fmla="*/ 169825 w 634"/>
                <a:gd name="T23" fmla="*/ 79543 h 635"/>
                <a:gd name="T24" fmla="*/ 212372 w 634"/>
                <a:gd name="T25" fmla="*/ 0 h 635"/>
                <a:gd name="T26" fmla="*/ 212372 w 634"/>
                <a:gd name="T27" fmla="*/ 0 h 635"/>
                <a:gd name="T28" fmla="*/ 122231 w 634"/>
                <a:gd name="T29" fmla="*/ 0 h 635"/>
                <a:gd name="T30" fmla="*/ 106366 w 634"/>
                <a:gd name="T31" fmla="*/ 10798 h 635"/>
                <a:gd name="T32" fmla="*/ 10817 w 634"/>
                <a:gd name="T33" fmla="*/ 106177 h 635"/>
                <a:gd name="T34" fmla="*/ 10817 w 634"/>
                <a:gd name="T35" fmla="*/ 143249 h 635"/>
                <a:gd name="T36" fmla="*/ 85093 w 634"/>
                <a:gd name="T37" fmla="*/ 217392 h 635"/>
                <a:gd name="T38" fmla="*/ 122231 w 634"/>
                <a:gd name="T39" fmla="*/ 217392 h 635"/>
                <a:gd name="T40" fmla="*/ 217780 w 634"/>
                <a:gd name="T41" fmla="*/ 122013 h 635"/>
                <a:gd name="T42" fmla="*/ 228236 w 634"/>
                <a:gd name="T43" fmla="*/ 106177 h 635"/>
                <a:gd name="T44" fmla="*/ 228236 w 634"/>
                <a:gd name="T45" fmla="*/ 16196 h 635"/>
                <a:gd name="T46" fmla="*/ 212372 w 634"/>
                <a:gd name="T47" fmla="*/ 0 h 635"/>
                <a:gd name="T48" fmla="*/ 116822 w 634"/>
                <a:gd name="T49" fmla="*/ 206955 h 635"/>
                <a:gd name="T50" fmla="*/ 116822 w 634"/>
                <a:gd name="T51" fmla="*/ 206955 h 635"/>
                <a:gd name="T52" fmla="*/ 95549 w 634"/>
                <a:gd name="T53" fmla="*/ 206955 h 635"/>
                <a:gd name="T54" fmla="*/ 21273 w 634"/>
                <a:gd name="T55" fmla="*/ 132451 h 635"/>
                <a:gd name="T56" fmla="*/ 21273 w 634"/>
                <a:gd name="T57" fmla="*/ 116974 h 635"/>
                <a:gd name="T58" fmla="*/ 32090 w 634"/>
                <a:gd name="T59" fmla="*/ 106177 h 635"/>
                <a:gd name="T60" fmla="*/ 122231 w 634"/>
                <a:gd name="T61" fmla="*/ 196157 h 635"/>
                <a:gd name="T62" fmla="*/ 116822 w 634"/>
                <a:gd name="T63" fmla="*/ 206955 h 635"/>
                <a:gd name="T64" fmla="*/ 212372 w 634"/>
                <a:gd name="T65" fmla="*/ 100778 h 635"/>
                <a:gd name="T66" fmla="*/ 212372 w 634"/>
                <a:gd name="T67" fmla="*/ 100778 h 635"/>
                <a:gd name="T68" fmla="*/ 207324 w 634"/>
                <a:gd name="T69" fmla="*/ 116974 h 635"/>
                <a:gd name="T70" fmla="*/ 133048 w 634"/>
                <a:gd name="T71" fmla="*/ 185719 h 635"/>
                <a:gd name="T72" fmla="*/ 42546 w 634"/>
                <a:gd name="T73" fmla="*/ 95739 h 635"/>
                <a:gd name="T74" fmla="*/ 116822 w 634"/>
                <a:gd name="T75" fmla="*/ 21235 h 635"/>
                <a:gd name="T76" fmla="*/ 127639 w 634"/>
                <a:gd name="T77" fmla="*/ 16196 h 635"/>
                <a:gd name="T78" fmla="*/ 207324 w 634"/>
                <a:gd name="T79" fmla="*/ 16196 h 635"/>
                <a:gd name="T80" fmla="*/ 212372 w 634"/>
                <a:gd name="T81" fmla="*/ 21235 h 635"/>
                <a:gd name="T82" fmla="*/ 212372 w 634"/>
                <a:gd name="T83" fmla="*/ 100778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7" name="组合 26"/>
          <p:cNvGrpSpPr/>
          <p:nvPr/>
        </p:nvGrpSpPr>
        <p:grpSpPr>
          <a:xfrm>
            <a:off x="3991164" y="2582414"/>
            <a:ext cx="861430" cy="861430"/>
            <a:chOff x="3991164" y="2582414"/>
            <a:chExt cx="861430" cy="861430"/>
          </a:xfrm>
        </p:grpSpPr>
        <p:sp>
          <p:nvSpPr>
            <p:cNvPr id="5" name="Oval 39"/>
            <p:cNvSpPr/>
            <p:nvPr/>
          </p:nvSpPr>
          <p:spPr>
            <a:xfrm>
              <a:off x="3991164" y="2582414"/>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0"/>
            <p:cNvSpPr>
              <a:spLocks noChangeArrowheads="1"/>
            </p:cNvSpPr>
            <p:nvPr/>
          </p:nvSpPr>
          <p:spPr bwMode="auto">
            <a:xfrm>
              <a:off x="4202014" y="2777330"/>
              <a:ext cx="430420" cy="430420"/>
            </a:xfrm>
            <a:custGeom>
              <a:avLst/>
              <a:gdLst>
                <a:gd name="T0" fmla="*/ 106006 w 634"/>
                <a:gd name="T1" fmla="*/ 169883 h 635"/>
                <a:gd name="T2" fmla="*/ 106006 w 634"/>
                <a:gd name="T3" fmla="*/ 169883 h 635"/>
                <a:gd name="T4" fmla="*/ 111414 w 634"/>
                <a:gd name="T5" fmla="*/ 169883 h 635"/>
                <a:gd name="T6" fmla="*/ 116822 w 634"/>
                <a:gd name="T7" fmla="*/ 169883 h 635"/>
                <a:gd name="T8" fmla="*/ 153600 w 634"/>
                <a:gd name="T9" fmla="*/ 127412 h 635"/>
                <a:gd name="T10" fmla="*/ 153600 w 634"/>
                <a:gd name="T11" fmla="*/ 116974 h 635"/>
                <a:gd name="T12" fmla="*/ 143144 w 634"/>
                <a:gd name="T13" fmla="*/ 116974 h 635"/>
                <a:gd name="T14" fmla="*/ 121870 w 634"/>
                <a:gd name="T15" fmla="*/ 143249 h 635"/>
                <a:gd name="T16" fmla="*/ 121870 w 634"/>
                <a:gd name="T17" fmla="*/ 37432 h 635"/>
                <a:gd name="T18" fmla="*/ 111414 w 634"/>
                <a:gd name="T19" fmla="*/ 26634 h 635"/>
                <a:gd name="T20" fmla="*/ 106006 w 634"/>
                <a:gd name="T21" fmla="*/ 37432 h 635"/>
                <a:gd name="T22" fmla="*/ 106006 w 634"/>
                <a:gd name="T23" fmla="*/ 143249 h 635"/>
                <a:gd name="T24" fmla="*/ 84732 w 634"/>
                <a:gd name="T25" fmla="*/ 116974 h 635"/>
                <a:gd name="T26" fmla="*/ 74276 w 634"/>
                <a:gd name="T27" fmla="*/ 116974 h 635"/>
                <a:gd name="T28" fmla="*/ 74276 w 634"/>
                <a:gd name="T29" fmla="*/ 127412 h 635"/>
                <a:gd name="T30" fmla="*/ 106006 w 634"/>
                <a:gd name="T31" fmla="*/ 169883 h 635"/>
                <a:gd name="T32" fmla="*/ 174873 w 634"/>
                <a:gd name="T33" fmla="*/ 185719 h 635"/>
                <a:gd name="T34" fmla="*/ 174873 w 634"/>
                <a:gd name="T35" fmla="*/ 185719 h 635"/>
                <a:gd name="T36" fmla="*/ 47594 w 634"/>
                <a:gd name="T37" fmla="*/ 185719 h 635"/>
                <a:gd name="T38" fmla="*/ 42186 w 634"/>
                <a:gd name="T39" fmla="*/ 190758 h 635"/>
                <a:gd name="T40" fmla="*/ 47594 w 634"/>
                <a:gd name="T41" fmla="*/ 196157 h 635"/>
                <a:gd name="T42" fmla="*/ 174873 w 634"/>
                <a:gd name="T43" fmla="*/ 196157 h 635"/>
                <a:gd name="T44" fmla="*/ 185690 w 634"/>
                <a:gd name="T45" fmla="*/ 190758 h 635"/>
                <a:gd name="T46" fmla="*/ 174873 w 634"/>
                <a:gd name="T47" fmla="*/ 185719 h 635"/>
                <a:gd name="T48" fmla="*/ 196146 w 634"/>
                <a:gd name="T49" fmla="*/ 0 h 635"/>
                <a:gd name="T50" fmla="*/ 196146 w 634"/>
                <a:gd name="T51" fmla="*/ 0 h 635"/>
                <a:gd name="T52" fmla="*/ 26321 w 634"/>
                <a:gd name="T53" fmla="*/ 0 h 635"/>
                <a:gd name="T54" fmla="*/ 0 w 634"/>
                <a:gd name="T55" fmla="*/ 26634 h 635"/>
                <a:gd name="T56" fmla="*/ 0 w 634"/>
                <a:gd name="T57" fmla="*/ 196157 h 635"/>
                <a:gd name="T58" fmla="*/ 26321 w 634"/>
                <a:gd name="T59" fmla="*/ 228190 h 635"/>
                <a:gd name="T60" fmla="*/ 196146 w 634"/>
                <a:gd name="T61" fmla="*/ 228190 h 635"/>
                <a:gd name="T62" fmla="*/ 228236 w 634"/>
                <a:gd name="T63" fmla="*/ 196157 h 635"/>
                <a:gd name="T64" fmla="*/ 228236 w 634"/>
                <a:gd name="T65" fmla="*/ 26634 h 635"/>
                <a:gd name="T66" fmla="*/ 196146 w 634"/>
                <a:gd name="T67" fmla="*/ 0 h 635"/>
                <a:gd name="T68" fmla="*/ 212011 w 634"/>
                <a:gd name="T69" fmla="*/ 196157 h 635"/>
                <a:gd name="T70" fmla="*/ 212011 w 634"/>
                <a:gd name="T71" fmla="*/ 196157 h 635"/>
                <a:gd name="T72" fmla="*/ 196146 w 634"/>
                <a:gd name="T73" fmla="*/ 211994 h 635"/>
                <a:gd name="T74" fmla="*/ 26321 w 634"/>
                <a:gd name="T75" fmla="*/ 211994 h 635"/>
                <a:gd name="T76" fmla="*/ 15865 w 634"/>
                <a:gd name="T77" fmla="*/ 196157 h 635"/>
                <a:gd name="T78" fmla="*/ 15865 w 634"/>
                <a:gd name="T79" fmla="*/ 26634 h 635"/>
                <a:gd name="T80" fmla="*/ 26321 w 634"/>
                <a:gd name="T81" fmla="*/ 16196 h 635"/>
                <a:gd name="T82" fmla="*/ 196146 w 634"/>
                <a:gd name="T83" fmla="*/ 16196 h 635"/>
                <a:gd name="T84" fmla="*/ 212011 w 634"/>
                <a:gd name="T85" fmla="*/ 26634 h 635"/>
                <a:gd name="T86" fmla="*/ 212011 w 634"/>
                <a:gd name="T87" fmla="*/ 196157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bg1"/>
            </a:solidFill>
            <a:ln w="9525" cap="flat">
              <a:solidFill>
                <a:schemeClr val="bg1"/>
              </a:solidFill>
              <a:bevel/>
            </a:ln>
            <a:effectLst/>
          </p:spPr>
          <p:txBody>
            <a:bodyPr wrap="none" anchor="ctr"/>
            <a:lstStyle/>
            <a:p>
              <a:endParaRPr lang="en-US" dirty="0">
                <a:latin typeface="微软雅黑" panose="020B0503020204020204" pitchFamily="34" charset="-122"/>
              </a:endParaRPr>
            </a:p>
          </p:txBody>
        </p:sp>
      </p:grpSp>
      <p:grpSp>
        <p:nvGrpSpPr>
          <p:cNvPr id="25" name="组合 24"/>
          <p:cNvGrpSpPr/>
          <p:nvPr/>
        </p:nvGrpSpPr>
        <p:grpSpPr>
          <a:xfrm>
            <a:off x="6847293" y="4560454"/>
            <a:ext cx="861430" cy="861430"/>
            <a:chOff x="6847293" y="4560454"/>
            <a:chExt cx="861430" cy="861430"/>
          </a:xfrm>
        </p:grpSpPr>
        <p:sp>
          <p:nvSpPr>
            <p:cNvPr id="7" name="Oval 41"/>
            <p:cNvSpPr/>
            <p:nvPr/>
          </p:nvSpPr>
          <p:spPr>
            <a:xfrm>
              <a:off x="6847293" y="4560454"/>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70"/>
            <p:cNvSpPr>
              <a:spLocks noChangeArrowheads="1"/>
            </p:cNvSpPr>
            <p:nvPr/>
          </p:nvSpPr>
          <p:spPr bwMode="auto">
            <a:xfrm>
              <a:off x="7064117" y="4775959"/>
              <a:ext cx="427782" cy="427781"/>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91431" tIns="45716" rIns="91431" bIns="45716" anchor="ctr"/>
            <a:lstStyle/>
            <a:p>
              <a:endParaRPr lang="en-US" dirty="0">
                <a:latin typeface="微软雅黑" panose="020B0503020204020204" pitchFamily="34" charset="-122"/>
              </a:endParaRPr>
            </a:p>
          </p:txBody>
        </p:sp>
      </p:grpSp>
      <p:grpSp>
        <p:nvGrpSpPr>
          <p:cNvPr id="19" name="组合 18"/>
          <p:cNvGrpSpPr/>
          <p:nvPr/>
        </p:nvGrpSpPr>
        <p:grpSpPr>
          <a:xfrm>
            <a:off x="5296444" y="2523146"/>
            <a:ext cx="1909473" cy="1909474"/>
            <a:chOff x="5296444" y="2523146"/>
            <a:chExt cx="1909473" cy="1909474"/>
          </a:xfrm>
        </p:grpSpPr>
        <p:sp>
          <p:nvSpPr>
            <p:cNvPr id="2" name="Oval 2"/>
            <p:cNvSpPr/>
            <p:nvPr/>
          </p:nvSpPr>
          <p:spPr>
            <a:xfrm>
              <a:off x="5296444" y="2523146"/>
              <a:ext cx="1909473" cy="1909474"/>
            </a:xfrm>
            <a:prstGeom prst="ellipse">
              <a:avLst/>
            </a:prstGeom>
            <a:solidFill>
              <a:srgbClr val="80ABB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34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19"/>
            <p:cNvSpPr>
              <a:spLocks noChangeArrowheads="1"/>
            </p:cNvSpPr>
            <p:nvPr/>
          </p:nvSpPr>
          <p:spPr bwMode="auto">
            <a:xfrm>
              <a:off x="5846250" y="3051135"/>
              <a:ext cx="801667" cy="901874"/>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solidFill>
            <a:ln>
              <a:noFill/>
            </a:ln>
            <a:effectLst/>
          </p:spPr>
          <p:txBody>
            <a:bodyPr wrap="none" lIns="91431" tIns="45716" rIns="91431" bIns="45716" anchor="ctr"/>
            <a:lstStyle/>
            <a:p>
              <a:endParaRPr lang="en-US" dirty="0">
                <a:latin typeface="微软雅黑" panose="020B0503020204020204" pitchFamily="34" charset="-122"/>
              </a:endParaRPr>
            </a:p>
          </p:txBody>
        </p:sp>
      </p:grpSp>
      <p:sp>
        <p:nvSpPr>
          <p:cNvPr id="14" name="矩形 13"/>
          <p:cNvSpPr/>
          <p:nvPr/>
        </p:nvSpPr>
        <p:spPr>
          <a:xfrm>
            <a:off x="8751879" y="2616337"/>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15" name="矩形 14"/>
          <p:cNvSpPr/>
          <p:nvPr/>
        </p:nvSpPr>
        <p:spPr>
          <a:xfrm>
            <a:off x="6739084" y="989494"/>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16" name="矩形 15"/>
          <p:cNvSpPr/>
          <p:nvPr/>
        </p:nvSpPr>
        <p:spPr>
          <a:xfrm>
            <a:off x="7925547" y="4482017"/>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17" name="矩形 16"/>
          <p:cNvSpPr/>
          <p:nvPr/>
        </p:nvSpPr>
        <p:spPr>
          <a:xfrm>
            <a:off x="2196311" y="2523146"/>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18" name="矩形 17"/>
          <p:cNvSpPr/>
          <p:nvPr/>
        </p:nvSpPr>
        <p:spPr>
          <a:xfrm>
            <a:off x="3189934" y="4545940"/>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2"/>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519465" y="1412875"/>
            <a:ext cx="10009188" cy="1079500"/>
            <a:chOff x="1200150" y="1412875"/>
            <a:chExt cx="10009188" cy="1079500"/>
          </a:xfrm>
        </p:grpSpPr>
        <p:cxnSp>
          <p:nvCxnSpPr>
            <p:cNvPr id="3" name="直接连接符 2"/>
            <p:cNvCxnSpPr/>
            <p:nvPr/>
          </p:nvCxnSpPr>
          <p:spPr>
            <a:xfrm>
              <a:off x="1200150" y="2492375"/>
              <a:ext cx="10009188"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4" name="直接连接符 3"/>
            <p:cNvCxnSpPr/>
            <p:nvPr/>
          </p:nvCxnSpPr>
          <p:spPr>
            <a:xfrm>
              <a:off x="1200150" y="1412875"/>
              <a:ext cx="10009188" cy="0"/>
            </a:xfrm>
            <a:prstGeom prst="line">
              <a:avLst/>
            </a:prstGeom>
            <a:noFill/>
            <a:ln w="6350" cap="flat" cmpd="sng" algn="ctr">
              <a:solidFill>
                <a:sysClr val="windowText" lastClr="000000">
                  <a:lumMod val="65000"/>
                  <a:lumOff val="35000"/>
                </a:sysClr>
              </a:solidFill>
              <a:prstDash val="sysDash"/>
              <a:miter lim="800000"/>
            </a:ln>
            <a:effectLst/>
          </p:spPr>
        </p:cxnSp>
        <p:sp>
          <p:nvSpPr>
            <p:cNvPr id="5" name="Freeform 397"/>
            <p:cNvSpPr/>
            <p:nvPr/>
          </p:nvSpPr>
          <p:spPr bwMode="auto">
            <a:xfrm>
              <a:off x="1200150" y="1620838"/>
              <a:ext cx="935038" cy="665162"/>
            </a:xfrm>
            <a:custGeom>
              <a:avLst/>
              <a:gdLst>
                <a:gd name="T0" fmla="*/ 2147483647 w 16292"/>
                <a:gd name="T1" fmla="*/ 2147483647 h 11588"/>
                <a:gd name="T2" fmla="*/ 2147483647 w 16292"/>
                <a:gd name="T3" fmla="*/ 2147483647 h 11588"/>
                <a:gd name="T4" fmla="*/ 2147483647 w 16292"/>
                <a:gd name="T5" fmla="*/ 2147483647 h 11588"/>
                <a:gd name="T6" fmla="*/ 2147483647 w 16292"/>
                <a:gd name="T7" fmla="*/ 2147483647 h 11588"/>
                <a:gd name="T8" fmla="*/ 2147483647 w 16292"/>
                <a:gd name="T9" fmla="*/ 2147483647 h 11588"/>
                <a:gd name="T10" fmla="*/ 2147483647 w 16292"/>
                <a:gd name="T11" fmla="*/ 2147483647 h 11588"/>
                <a:gd name="T12" fmla="*/ 2147483647 w 16292"/>
                <a:gd name="T13" fmla="*/ 2147483647 h 11588"/>
                <a:gd name="T14" fmla="*/ 2147483647 w 16292"/>
                <a:gd name="T15" fmla="*/ 2147483647 h 11588"/>
                <a:gd name="T16" fmla="*/ 2147483647 w 16292"/>
                <a:gd name="T17" fmla="*/ 2147483647 h 11588"/>
                <a:gd name="T18" fmla="*/ 2147483647 w 16292"/>
                <a:gd name="T19" fmla="*/ 2147483647 h 11588"/>
                <a:gd name="T20" fmla="*/ 2147483647 w 16292"/>
                <a:gd name="T21" fmla="*/ 2147483647 h 11588"/>
                <a:gd name="T22" fmla="*/ 2147483647 w 16292"/>
                <a:gd name="T23" fmla="*/ 2147483647 h 11588"/>
                <a:gd name="T24" fmla="*/ 2147483647 w 16292"/>
                <a:gd name="T25" fmla="*/ 2147483647 h 11588"/>
                <a:gd name="T26" fmla="*/ 2147483647 w 16292"/>
                <a:gd name="T27" fmla="*/ 2147483647 h 11588"/>
                <a:gd name="T28" fmla="*/ 2147483647 w 16292"/>
                <a:gd name="T29" fmla="*/ 2147483647 h 11588"/>
                <a:gd name="T30" fmla="*/ 2147483647 w 16292"/>
                <a:gd name="T31" fmla="*/ 2147483647 h 11588"/>
                <a:gd name="T32" fmla="*/ 2147483647 w 16292"/>
                <a:gd name="T33" fmla="*/ 2147483647 h 11588"/>
                <a:gd name="T34" fmla="*/ 2147483647 w 16292"/>
                <a:gd name="T35" fmla="*/ 2147483647 h 11588"/>
                <a:gd name="T36" fmla="*/ 2147483647 w 16292"/>
                <a:gd name="T37" fmla="*/ 2147483647 h 11588"/>
                <a:gd name="T38" fmla="*/ 2147483647 w 16292"/>
                <a:gd name="T39" fmla="*/ 2147483647 h 11588"/>
                <a:gd name="T40" fmla="*/ 2147483647 w 16292"/>
                <a:gd name="T41" fmla="*/ 2147483647 h 11588"/>
                <a:gd name="T42" fmla="*/ 2147483647 w 16292"/>
                <a:gd name="T43" fmla="*/ 2147483647 h 11588"/>
                <a:gd name="T44" fmla="*/ 2147483647 w 16292"/>
                <a:gd name="T45" fmla="*/ 2147483647 h 11588"/>
                <a:gd name="T46" fmla="*/ 2147483647 w 16292"/>
                <a:gd name="T47" fmla="*/ 2147483647 h 11588"/>
                <a:gd name="T48" fmla="*/ 2147483647 w 16292"/>
                <a:gd name="T49" fmla="*/ 2147483647 h 11588"/>
                <a:gd name="T50" fmla="*/ 2147483647 w 16292"/>
                <a:gd name="T51" fmla="*/ 2147483647 h 11588"/>
                <a:gd name="T52" fmla="*/ 2147483647 w 16292"/>
                <a:gd name="T53" fmla="*/ 2147483647 h 11588"/>
                <a:gd name="T54" fmla="*/ 2147483647 w 16292"/>
                <a:gd name="T55" fmla="*/ 2147483647 h 11588"/>
                <a:gd name="T56" fmla="*/ 2147483647 w 16292"/>
                <a:gd name="T57" fmla="*/ 2147483647 h 11588"/>
                <a:gd name="T58" fmla="*/ 2147483647 w 16292"/>
                <a:gd name="T59" fmla="*/ 2147483647 h 11588"/>
                <a:gd name="T60" fmla="*/ 2147483647 w 16292"/>
                <a:gd name="T61" fmla="*/ 2147483647 h 11588"/>
                <a:gd name="T62" fmla="*/ 2147483647 w 16292"/>
                <a:gd name="T63" fmla="*/ 2147483647 h 11588"/>
                <a:gd name="T64" fmla="*/ 2147483647 w 16292"/>
                <a:gd name="T65" fmla="*/ 2147483647 h 11588"/>
                <a:gd name="T66" fmla="*/ 2147483647 w 16292"/>
                <a:gd name="T67" fmla="*/ 2147483647 h 11588"/>
                <a:gd name="T68" fmla="*/ 2147483647 w 16292"/>
                <a:gd name="T69" fmla="*/ 2147483647 h 11588"/>
                <a:gd name="T70" fmla="*/ 2147483647 w 16292"/>
                <a:gd name="T71" fmla="*/ 2147483647 h 11588"/>
                <a:gd name="T72" fmla="*/ 2147483647 w 16292"/>
                <a:gd name="T73" fmla="*/ 2147483647 h 11588"/>
                <a:gd name="T74" fmla="*/ 2147483647 w 16292"/>
                <a:gd name="T75" fmla="*/ 2147483647 h 11588"/>
                <a:gd name="T76" fmla="*/ 2147483647 w 16292"/>
                <a:gd name="T77" fmla="*/ 2147483647 h 11588"/>
                <a:gd name="T78" fmla="*/ 2147483647 w 16292"/>
                <a:gd name="T79" fmla="*/ 2147483647 h 11588"/>
                <a:gd name="T80" fmla="*/ 2147483647 w 16292"/>
                <a:gd name="T81" fmla="*/ 2147483647 h 11588"/>
                <a:gd name="T82" fmla="*/ 2147483647 w 16292"/>
                <a:gd name="T83" fmla="*/ 2147483647 h 11588"/>
                <a:gd name="T84" fmla="*/ 2147483647 w 16292"/>
                <a:gd name="T85" fmla="*/ 2147483647 h 11588"/>
                <a:gd name="T86" fmla="*/ 2147483647 w 16292"/>
                <a:gd name="T87" fmla="*/ 2147483647 h 11588"/>
                <a:gd name="T88" fmla="*/ 2147483647 w 16292"/>
                <a:gd name="T89" fmla="*/ 2147483647 h 11588"/>
                <a:gd name="T90" fmla="*/ 2147483647 w 16292"/>
                <a:gd name="T91" fmla="*/ 2147483647 h 11588"/>
                <a:gd name="T92" fmla="*/ 2147483647 w 16292"/>
                <a:gd name="T93" fmla="*/ 2147483647 h 11588"/>
                <a:gd name="T94" fmla="*/ 2147483647 w 16292"/>
                <a:gd name="T95" fmla="*/ 2147483647 h 11588"/>
                <a:gd name="T96" fmla="*/ 2147483647 w 16292"/>
                <a:gd name="T97" fmla="*/ 2147483647 h 11588"/>
                <a:gd name="T98" fmla="*/ 2147483647 w 16292"/>
                <a:gd name="T99" fmla="*/ 2147483647 h 11588"/>
                <a:gd name="T100" fmla="*/ 2147483647 w 16292"/>
                <a:gd name="T101" fmla="*/ 2147483647 h 11588"/>
                <a:gd name="T102" fmla="*/ 2147483647 w 16292"/>
                <a:gd name="T103" fmla="*/ 2147483647 h 11588"/>
                <a:gd name="T104" fmla="*/ 2147483647 w 16292"/>
                <a:gd name="T105" fmla="*/ 2147483647 h 11588"/>
                <a:gd name="T106" fmla="*/ 2147483647 w 16292"/>
                <a:gd name="T107" fmla="*/ 2147483647 h 11588"/>
                <a:gd name="T108" fmla="*/ 2147483647 w 16292"/>
                <a:gd name="T109" fmla="*/ 2147483647 h 11588"/>
                <a:gd name="T110" fmla="*/ 2147483647 w 16292"/>
                <a:gd name="T111" fmla="*/ 2147483647 h 11588"/>
                <a:gd name="T112" fmla="*/ 2147483647 w 16292"/>
                <a:gd name="T113" fmla="*/ 2147483647 h 11588"/>
                <a:gd name="T114" fmla="*/ 2147483647 w 16292"/>
                <a:gd name="T115" fmla="*/ 2147483647 h 11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rgbClr val="6A8074"/>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eaLnBrk="0" fontAlgn="base" hangingPunct="0">
                <a:spcBef>
                  <a:spcPct val="0"/>
                </a:spcBef>
                <a:spcAft>
                  <a:spcPct val="0"/>
                </a:spcAft>
                <a:defRPr/>
              </a:pPr>
              <a:endParaRPr lang="zh-CN" altLang="en-US" sz="2400" kern="0">
                <a:solidFill>
                  <a:prstClr val="black"/>
                </a:solidFill>
              </a:endParaRPr>
            </a:p>
          </p:txBody>
        </p:sp>
        <p:sp>
          <p:nvSpPr>
            <p:cNvPr id="6" name="矩形 5"/>
            <p:cNvSpPr/>
            <p:nvPr/>
          </p:nvSpPr>
          <p:spPr>
            <a:xfrm>
              <a:off x="3338513" y="1662113"/>
              <a:ext cx="1749425" cy="592137"/>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6A8074"/>
                  </a:solidFill>
                  <a:latin typeface="Impact" panose="020B0806030902050204" pitchFamily="34" charset="0"/>
                  <a:ea typeface="造字工房尚雅体演示版常规体" pitchFamily="50" charset="-122"/>
                </a:rPr>
                <a:t>45%</a:t>
              </a:r>
              <a:endParaRPr lang="zh-CN" altLang="en-US" sz="2800" kern="0" dirty="0">
                <a:solidFill>
                  <a:srgbClr val="6A8074"/>
                </a:solidFill>
                <a:latin typeface="Impact" panose="020B0806030902050204" pitchFamily="34" charset="0"/>
                <a:ea typeface="造字工房尚雅体演示版常规体" pitchFamily="50" charset="-122"/>
              </a:endParaRPr>
            </a:p>
          </p:txBody>
        </p:sp>
        <p:sp>
          <p:nvSpPr>
            <p:cNvPr id="7" name="矩形 1"/>
            <p:cNvSpPr>
              <a:spLocks noChangeArrowheads="1"/>
            </p:cNvSpPr>
            <p:nvPr/>
          </p:nvSpPr>
          <p:spPr bwMode="auto">
            <a:xfrm>
              <a:off x="5786438" y="1533526"/>
              <a:ext cx="51816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1519465" y="2852743"/>
            <a:ext cx="10009188" cy="1079501"/>
            <a:chOff x="1199456" y="2852738"/>
            <a:chExt cx="10009882" cy="1079500"/>
          </a:xfrm>
        </p:grpSpPr>
        <p:cxnSp>
          <p:nvCxnSpPr>
            <p:cNvPr id="9" name="直接连接符 8"/>
            <p:cNvCxnSpPr/>
            <p:nvPr/>
          </p:nvCxnSpPr>
          <p:spPr>
            <a:xfrm>
              <a:off x="1199456" y="3932238"/>
              <a:ext cx="10009882"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10" name="直接连接符 9"/>
            <p:cNvCxnSpPr/>
            <p:nvPr/>
          </p:nvCxnSpPr>
          <p:spPr>
            <a:xfrm>
              <a:off x="1199456" y="2852738"/>
              <a:ext cx="10009882" cy="0"/>
            </a:xfrm>
            <a:prstGeom prst="line">
              <a:avLst/>
            </a:prstGeom>
            <a:noFill/>
            <a:ln w="6350" cap="flat" cmpd="sng" algn="ctr">
              <a:solidFill>
                <a:sysClr val="windowText" lastClr="000000">
                  <a:lumMod val="65000"/>
                  <a:lumOff val="35000"/>
                </a:sysClr>
              </a:solidFill>
              <a:prstDash val="sysDash"/>
              <a:miter lim="800000"/>
            </a:ln>
            <a:effectLst/>
          </p:spPr>
        </p:cxnSp>
        <p:grpSp>
          <p:nvGrpSpPr>
            <p:cNvPr id="11" name="Group 178"/>
            <p:cNvGrpSpPr/>
            <p:nvPr/>
          </p:nvGrpSpPr>
          <p:grpSpPr bwMode="auto">
            <a:xfrm>
              <a:off x="1199456" y="3013364"/>
              <a:ext cx="720725" cy="758825"/>
              <a:chOff x="3918" y="2385"/>
              <a:chExt cx="454" cy="478"/>
            </a:xfrm>
            <a:solidFill>
              <a:srgbClr val="135707"/>
            </a:solidFill>
          </p:grpSpPr>
          <p:sp>
            <p:nvSpPr>
              <p:cNvPr id="14" name="AutoShape 166"/>
              <p:cNvSpPr>
                <a:spLocks noChangeArrowheads="1"/>
              </p:cNvSpPr>
              <p:nvPr/>
            </p:nvSpPr>
            <p:spPr bwMode="auto">
              <a:xfrm>
                <a:off x="4150" y="2385"/>
                <a:ext cx="214" cy="340"/>
              </a:xfrm>
              <a:prstGeom prst="rtTriangle">
                <a:avLst/>
              </a:pr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15" name="AutoShape 173"/>
              <p:cNvSpPr>
                <a:spLocks noChangeArrowheads="1"/>
              </p:cNvSpPr>
              <p:nvPr/>
            </p:nvSpPr>
            <p:spPr bwMode="auto">
              <a:xfrm flipH="1">
                <a:off x="3923" y="2441"/>
                <a:ext cx="205" cy="284"/>
              </a:xfrm>
              <a:prstGeom prst="rtTriangle">
                <a:avLst/>
              </a:pr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16" name="AutoShape 176"/>
              <p:cNvSpPr>
                <a:spLocks noChangeArrowheads="1"/>
              </p:cNvSpPr>
              <p:nvPr/>
            </p:nvSpPr>
            <p:spPr bwMode="auto">
              <a:xfrm rot="10800000">
                <a:off x="3918" y="2657"/>
                <a:ext cx="454" cy="2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10425" y="10800"/>
                    </a:moveTo>
                    <a:cubicBezTo>
                      <a:pt x="10425" y="10592"/>
                      <a:pt x="10592" y="10425"/>
                      <a:pt x="10800" y="10425"/>
                    </a:cubicBezTo>
                    <a:cubicBezTo>
                      <a:pt x="11007" y="10424"/>
                      <a:pt x="11174" y="10592"/>
                      <a:pt x="11175" y="10799"/>
                    </a:cubicBezTo>
                    <a:lnTo>
                      <a:pt x="21600" y="10800"/>
                    </a:lnTo>
                    <a:cubicBezTo>
                      <a:pt x="21600" y="4835"/>
                      <a:pt x="16764" y="0"/>
                      <a:pt x="10800" y="0"/>
                    </a:cubicBezTo>
                    <a:cubicBezTo>
                      <a:pt x="4835" y="0"/>
                      <a:pt x="0" y="4835"/>
                      <a:pt x="0" y="10800"/>
                    </a:cubicBezTo>
                    <a:lnTo>
                      <a:pt x="10425" y="10800"/>
                    </a:lnTo>
                    <a:close/>
                  </a:path>
                </a:pathLst>
              </a:cu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grpSp>
        <p:sp>
          <p:nvSpPr>
            <p:cNvPr id="12" name="矩形 11"/>
            <p:cNvSpPr/>
            <p:nvPr/>
          </p:nvSpPr>
          <p:spPr>
            <a:xfrm>
              <a:off x="3337967" y="3095625"/>
              <a:ext cx="1749546" cy="593725"/>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80ABBA"/>
                  </a:solidFill>
                  <a:latin typeface="Impact" panose="020B0806030902050204" pitchFamily="34" charset="0"/>
                  <a:ea typeface="造字工房尚雅体演示版常规体" pitchFamily="50" charset="-122"/>
                </a:rPr>
                <a:t>45%</a:t>
              </a:r>
              <a:endParaRPr lang="zh-CN" altLang="en-US" sz="2800" kern="0" dirty="0">
                <a:solidFill>
                  <a:srgbClr val="80ABBA"/>
                </a:solidFill>
                <a:latin typeface="Impact" panose="020B0806030902050204" pitchFamily="34" charset="0"/>
                <a:ea typeface="造字工房尚雅体演示版常规体" pitchFamily="50" charset="-122"/>
              </a:endParaRPr>
            </a:p>
          </p:txBody>
        </p:sp>
        <p:sp>
          <p:nvSpPr>
            <p:cNvPr id="13" name="矩形 72"/>
            <p:cNvSpPr>
              <a:spLocks noChangeArrowheads="1"/>
            </p:cNvSpPr>
            <p:nvPr/>
          </p:nvSpPr>
          <p:spPr bwMode="auto">
            <a:xfrm>
              <a:off x="5786438" y="2989263"/>
              <a:ext cx="4946650" cy="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bwMode="auto">
          <a:xfrm>
            <a:off x="1490890" y="4292606"/>
            <a:ext cx="10037763" cy="1079501"/>
            <a:chOff x="1171146" y="4292600"/>
            <a:chExt cx="10038192" cy="1079500"/>
          </a:xfrm>
        </p:grpSpPr>
        <p:cxnSp>
          <p:nvCxnSpPr>
            <p:cNvPr id="18" name="直接连接符 17"/>
            <p:cNvCxnSpPr/>
            <p:nvPr/>
          </p:nvCxnSpPr>
          <p:spPr>
            <a:xfrm>
              <a:off x="1199722" y="5372100"/>
              <a:ext cx="10009616" cy="0"/>
            </a:xfrm>
            <a:prstGeom prst="line">
              <a:avLst/>
            </a:prstGeom>
            <a:noFill/>
            <a:ln w="6350" cap="flat" cmpd="sng" algn="ctr">
              <a:solidFill>
                <a:sysClr val="windowText" lastClr="000000">
                  <a:lumMod val="65000"/>
                  <a:lumOff val="35000"/>
                </a:sysClr>
              </a:solidFill>
              <a:prstDash val="sysDash"/>
              <a:miter lim="800000"/>
            </a:ln>
            <a:effectLst/>
          </p:spPr>
        </p:cxnSp>
        <p:cxnSp>
          <p:nvCxnSpPr>
            <p:cNvPr id="19" name="直接连接符 18"/>
            <p:cNvCxnSpPr/>
            <p:nvPr/>
          </p:nvCxnSpPr>
          <p:spPr>
            <a:xfrm>
              <a:off x="1199722" y="4292600"/>
              <a:ext cx="10009616" cy="0"/>
            </a:xfrm>
            <a:prstGeom prst="line">
              <a:avLst/>
            </a:prstGeom>
            <a:noFill/>
            <a:ln w="6350" cap="flat" cmpd="sng" algn="ctr">
              <a:solidFill>
                <a:sysClr val="windowText" lastClr="000000">
                  <a:lumMod val="65000"/>
                  <a:lumOff val="35000"/>
                </a:sysClr>
              </a:solidFill>
              <a:prstDash val="sysDash"/>
              <a:miter lim="800000"/>
            </a:ln>
            <a:effectLst/>
          </p:spPr>
        </p:cxnSp>
        <p:grpSp>
          <p:nvGrpSpPr>
            <p:cNvPr id="20" name="Group 315"/>
            <p:cNvGrpSpPr/>
            <p:nvPr/>
          </p:nvGrpSpPr>
          <p:grpSpPr bwMode="auto">
            <a:xfrm>
              <a:off x="1171146" y="4520447"/>
              <a:ext cx="1100138" cy="650875"/>
              <a:chOff x="736" y="1570"/>
              <a:chExt cx="3824" cy="2263"/>
            </a:xfrm>
            <a:solidFill>
              <a:srgbClr val="72BB2C"/>
            </a:solidFill>
          </p:grpSpPr>
          <p:sp>
            <p:nvSpPr>
              <p:cNvPr id="23" name="AutoShape 316"/>
              <p:cNvSpPr>
                <a:spLocks noChangeArrowheads="1"/>
              </p:cNvSpPr>
              <p:nvPr/>
            </p:nvSpPr>
            <p:spPr bwMode="auto">
              <a:xfrm>
                <a:off x="736" y="220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sp>
            <p:nvSpPr>
              <p:cNvPr id="24" name="AutoShape 317"/>
              <p:cNvSpPr>
                <a:spLocks noChangeArrowheads="1"/>
              </p:cNvSpPr>
              <p:nvPr/>
            </p:nvSpPr>
            <p:spPr bwMode="auto">
              <a:xfrm>
                <a:off x="2957" y="223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dirty="0">
                  <a:solidFill>
                    <a:prstClr val="black"/>
                  </a:solidFill>
                </a:endParaRPr>
              </a:p>
            </p:txBody>
          </p:sp>
          <p:sp>
            <p:nvSpPr>
              <p:cNvPr id="25" name="Rectangle 318"/>
              <p:cNvSpPr>
                <a:spLocks noChangeArrowheads="1"/>
              </p:cNvSpPr>
              <p:nvPr/>
            </p:nvSpPr>
            <p:spPr bwMode="auto">
              <a:xfrm>
                <a:off x="1556" y="2935"/>
                <a:ext cx="950" cy="87"/>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6" name="Rectangle 319"/>
              <p:cNvSpPr>
                <a:spLocks noChangeArrowheads="1"/>
              </p:cNvSpPr>
              <p:nvPr/>
            </p:nvSpPr>
            <p:spPr bwMode="auto">
              <a:xfrm rot="-2879465">
                <a:off x="2278" y="2501"/>
                <a:ext cx="1203" cy="79"/>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7" name="Oval 320"/>
              <p:cNvSpPr>
                <a:spLocks noChangeArrowheads="1"/>
              </p:cNvSpPr>
              <p:nvPr/>
            </p:nvSpPr>
            <p:spPr bwMode="auto">
              <a:xfrm>
                <a:off x="1451" y="2901"/>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8" name="Oval 321"/>
              <p:cNvSpPr>
                <a:spLocks noChangeArrowheads="1"/>
              </p:cNvSpPr>
              <p:nvPr/>
            </p:nvSpPr>
            <p:spPr bwMode="auto">
              <a:xfrm>
                <a:off x="3673" y="2931"/>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29" name="Rectangle 322"/>
              <p:cNvSpPr>
                <a:spLocks noChangeArrowheads="1"/>
              </p:cNvSpPr>
              <p:nvPr/>
            </p:nvSpPr>
            <p:spPr bwMode="auto">
              <a:xfrm rot="-7127351">
                <a:off x="2635" y="2264"/>
                <a:ext cx="1471" cy="83"/>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0" name="Rectangle 323"/>
              <p:cNvSpPr>
                <a:spLocks noChangeArrowheads="1"/>
              </p:cNvSpPr>
              <p:nvPr/>
            </p:nvSpPr>
            <p:spPr bwMode="auto">
              <a:xfrm>
                <a:off x="2117" y="2037"/>
                <a:ext cx="1110" cy="76"/>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1" name="Rectangle 324"/>
              <p:cNvSpPr>
                <a:spLocks noChangeArrowheads="1"/>
              </p:cNvSpPr>
              <p:nvPr/>
            </p:nvSpPr>
            <p:spPr bwMode="auto">
              <a:xfrm rot="-6801848">
                <a:off x="1589" y="2352"/>
                <a:ext cx="1312" cy="82"/>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nvGrpSpPr>
              <p:cNvPr id="32" name="Group 325"/>
              <p:cNvGrpSpPr/>
              <p:nvPr/>
            </p:nvGrpSpPr>
            <p:grpSpPr bwMode="auto">
              <a:xfrm rot="308454">
                <a:off x="3027" y="1614"/>
                <a:ext cx="443" cy="177"/>
                <a:chOff x="3034" y="1607"/>
                <a:chExt cx="443" cy="177"/>
              </a:xfrm>
              <a:grpFill/>
            </p:grpSpPr>
            <p:sp>
              <p:nvSpPr>
                <p:cNvPr id="35" name="Rectangle 326"/>
                <p:cNvSpPr>
                  <a:spLocks noChangeArrowheads="1"/>
                </p:cNvSpPr>
                <p:nvPr/>
              </p:nvSpPr>
              <p:spPr bwMode="auto">
                <a:xfrm>
                  <a:off x="3034" y="1658"/>
                  <a:ext cx="368" cy="90"/>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sp>
              <p:nvSpPr>
                <p:cNvPr id="36" name="Oval 327"/>
                <p:cNvSpPr>
                  <a:spLocks noChangeArrowheads="1"/>
                </p:cNvSpPr>
                <p:nvPr/>
              </p:nvSpPr>
              <p:spPr bwMode="auto">
                <a:xfrm>
                  <a:off x="3300" y="1607"/>
                  <a:ext cx="177" cy="177"/>
                </a:xfrm>
                <a:prstGeom prst="ellipse">
                  <a:avLst/>
                </a:prstGeom>
                <a:solidFill>
                  <a:srgbClr val="A5C3CE"/>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sp>
            <p:nvSpPr>
              <p:cNvPr id="33" name="AutoShape 328"/>
              <p:cNvSpPr>
                <a:spLocks noChangeArrowheads="1"/>
              </p:cNvSpPr>
              <p:nvPr/>
            </p:nvSpPr>
            <p:spPr bwMode="auto">
              <a:xfrm>
                <a:off x="1617" y="1667"/>
                <a:ext cx="835" cy="429"/>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216 w 21600"/>
                  <a:gd name="T13" fmla="*/ 0 h 21600"/>
                  <a:gd name="T14" fmla="*/ 20384 w 21600"/>
                  <a:gd name="T15" fmla="*/ 10271 h 21600"/>
                </a:gdLst>
                <a:ahLst/>
                <a:cxnLst>
                  <a:cxn ang="T8">
                    <a:pos x="T0" y="T1"/>
                  </a:cxn>
                  <a:cxn ang="T9">
                    <a:pos x="T2" y="T3"/>
                  </a:cxn>
                  <a:cxn ang="T10">
                    <a:pos x="T4" y="T5"/>
                  </a:cxn>
                  <a:cxn ang="T11">
                    <a:pos x="T6" y="T7"/>
                  </a:cxn>
                </a:cxnLst>
                <a:rect l="T12" t="T13" r="T14" b="T15"/>
                <a:pathLst>
                  <a:path w="21600" h="21600">
                    <a:moveTo>
                      <a:pt x="9952" y="10078"/>
                    </a:moveTo>
                    <a:cubicBezTo>
                      <a:pt x="10164" y="9830"/>
                      <a:pt x="10473" y="9686"/>
                      <a:pt x="10800" y="9687"/>
                    </a:cubicBezTo>
                    <a:cubicBezTo>
                      <a:pt x="11126" y="9687"/>
                      <a:pt x="11435" y="9830"/>
                      <a:pt x="11647" y="10078"/>
                    </a:cubicBezTo>
                    <a:lnTo>
                      <a:pt x="19023" y="3798"/>
                    </a:lnTo>
                    <a:cubicBezTo>
                      <a:pt x="16971" y="1388"/>
                      <a:pt x="13965" y="-1"/>
                      <a:pt x="10799" y="0"/>
                    </a:cubicBezTo>
                    <a:cubicBezTo>
                      <a:pt x="7634" y="0"/>
                      <a:pt x="4628" y="1388"/>
                      <a:pt x="2576" y="3798"/>
                    </a:cubicBezTo>
                    <a:lnTo>
                      <a:pt x="9952" y="10078"/>
                    </a:lnTo>
                    <a:close/>
                  </a:path>
                </a:pathLst>
              </a:cu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endParaRPr>
              </a:p>
            </p:txBody>
          </p:sp>
          <p:sp>
            <p:nvSpPr>
              <p:cNvPr id="34" name="Rectangle 329"/>
              <p:cNvSpPr>
                <a:spLocks noChangeArrowheads="1"/>
              </p:cNvSpPr>
              <p:nvPr/>
            </p:nvSpPr>
            <p:spPr bwMode="auto">
              <a:xfrm rot="-3643988">
                <a:off x="1272" y="2452"/>
                <a:ext cx="1113" cy="74"/>
              </a:xfrm>
              <a:prstGeom prst="rect">
                <a:avLst/>
              </a:prstGeom>
              <a:solidFill>
                <a:srgbClr val="A5C3CE"/>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8565" eaLnBrk="1" hangingPunct="1">
                  <a:defRPr/>
                </a:pPr>
                <a:endParaRPr lang="zh-CN" altLang="en-US" sz="2400" kern="0">
                  <a:solidFill>
                    <a:prstClr val="black"/>
                  </a:solidFill>
                </a:endParaRPr>
              </a:p>
            </p:txBody>
          </p:sp>
        </p:grpSp>
        <p:sp>
          <p:nvSpPr>
            <p:cNvPr id="21" name="矩形 20"/>
            <p:cNvSpPr/>
            <p:nvPr/>
          </p:nvSpPr>
          <p:spPr>
            <a:xfrm>
              <a:off x="3338177" y="4494213"/>
              <a:ext cx="1749500" cy="593725"/>
            </a:xfrm>
            <a:prstGeom prst="rect">
              <a:avLst/>
            </a:prstGeom>
            <a:noFill/>
            <a:ln w="12700" cap="flat" cmpd="sng" algn="ctr">
              <a:noFill/>
              <a:prstDash val="solid"/>
              <a:miter lim="800000"/>
            </a:ln>
            <a:effectLst/>
          </p:spPr>
          <p:txBody>
            <a:bodyPr anchor="ctr"/>
            <a:lstStyle/>
            <a:p>
              <a:pPr algn="ctr" defTabSz="1218565">
                <a:defRPr/>
              </a:pPr>
              <a:r>
                <a:rPr lang="en-US" altLang="zh-CN" sz="2800" kern="0" dirty="0">
                  <a:solidFill>
                    <a:srgbClr val="A5C3CE"/>
                  </a:solidFill>
                  <a:latin typeface="Impact" panose="020B0806030902050204" pitchFamily="34" charset="0"/>
                  <a:ea typeface="造字工房尚雅体演示版常规体" pitchFamily="50" charset="-122"/>
                </a:rPr>
                <a:t>45%</a:t>
              </a:r>
              <a:endParaRPr lang="zh-CN" altLang="en-US" sz="2800" kern="0" dirty="0">
                <a:solidFill>
                  <a:srgbClr val="A5C3CE"/>
                </a:solidFill>
                <a:latin typeface="Impact" panose="020B0806030902050204" pitchFamily="34" charset="0"/>
                <a:ea typeface="造字工房尚雅体演示版常规体" pitchFamily="50" charset="-122"/>
              </a:endParaRPr>
            </a:p>
          </p:txBody>
        </p:sp>
        <p:sp>
          <p:nvSpPr>
            <p:cNvPr id="22" name="矩形 74"/>
            <p:cNvSpPr>
              <a:spLocks noChangeArrowheads="1"/>
            </p:cNvSpPr>
            <p:nvPr/>
          </p:nvSpPr>
          <p:spPr bwMode="auto">
            <a:xfrm>
              <a:off x="5786438" y="4405313"/>
              <a:ext cx="4946650" cy="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1218565" eaLnBrk="0" fontAlgn="base" hangingPunct="0">
                <a:lnSpc>
                  <a:spcPct val="150000"/>
                </a:lnSpc>
                <a:spcBef>
                  <a:spcPts val="1335"/>
                </a:spcBef>
                <a:spcAft>
                  <a:spcPct val="0"/>
                </a:spcAft>
                <a:defRPr/>
              </a:pPr>
              <a:r>
                <a:rPr lang="zh-CN" altLang="en-US" sz="1200" kern="0" dirty="0">
                  <a:solidFill>
                    <a:srgbClr val="6A8074"/>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1200" kern="0" dirty="0">
                <a:solidFill>
                  <a:srgbClr val="6A8074"/>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a:spLocks noChangeArrowheads="1"/>
          </p:cNvSpPr>
          <p:nvPr/>
        </p:nvSpPr>
        <p:spPr bwMode="auto">
          <a:xfrm>
            <a:off x="3228202" y="2114096"/>
            <a:ext cx="1754639" cy="1512384"/>
          </a:xfrm>
          <a:prstGeom prst="hexagon">
            <a:avLst>
              <a:gd name="adj" fmla="val 24999"/>
              <a:gd name="vf" fmla="val 115470"/>
            </a:avLst>
          </a:prstGeom>
          <a:solidFill>
            <a:srgbClr val="A5C3C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六边形 41"/>
          <p:cNvSpPr>
            <a:spLocks noChangeArrowheads="1"/>
          </p:cNvSpPr>
          <p:nvPr/>
        </p:nvSpPr>
        <p:spPr bwMode="auto">
          <a:xfrm>
            <a:off x="4662101" y="2870288"/>
            <a:ext cx="1754639" cy="1512384"/>
          </a:xfrm>
          <a:prstGeom prst="hexagon">
            <a:avLst>
              <a:gd name="adj" fmla="val 24999"/>
              <a:gd name="vf" fmla="val 115470"/>
            </a:avLst>
          </a:prstGeom>
          <a:solidFill>
            <a:srgbClr val="6A8074"/>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2"/>
          <p:cNvSpPr>
            <a:spLocks noChangeArrowheads="1"/>
          </p:cNvSpPr>
          <p:nvPr/>
        </p:nvSpPr>
        <p:spPr bwMode="auto">
          <a:xfrm>
            <a:off x="6096000" y="2114096"/>
            <a:ext cx="1754639" cy="1512384"/>
          </a:xfrm>
          <a:prstGeom prst="hexagon">
            <a:avLst>
              <a:gd name="adj" fmla="val 24999"/>
              <a:gd name="vf" fmla="val 115470"/>
            </a:avLst>
          </a:prstGeom>
          <a:solidFill>
            <a:srgbClr val="A5C3CE"/>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3"/>
          <p:cNvSpPr>
            <a:spLocks noChangeArrowheads="1"/>
          </p:cNvSpPr>
          <p:nvPr/>
        </p:nvSpPr>
        <p:spPr bwMode="auto">
          <a:xfrm>
            <a:off x="7529899" y="2870288"/>
            <a:ext cx="1754639" cy="1512384"/>
          </a:xfrm>
          <a:prstGeom prst="hexagon">
            <a:avLst>
              <a:gd name="adj" fmla="val 24999"/>
              <a:gd name="vf" fmla="val 115470"/>
            </a:avLst>
          </a:prstGeom>
          <a:solidFill>
            <a:srgbClr val="6A8074"/>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101"/>
          <p:cNvSpPr>
            <a:spLocks noChangeArrowheads="1"/>
          </p:cNvSpPr>
          <p:nvPr/>
        </p:nvSpPr>
        <p:spPr bwMode="auto">
          <a:xfrm>
            <a:off x="1794701" y="2870288"/>
            <a:ext cx="1754474" cy="1512384"/>
          </a:xfrm>
          <a:prstGeom prst="hexagon">
            <a:avLst>
              <a:gd name="adj" fmla="val 24995"/>
              <a:gd name="vf" fmla="val 115470"/>
            </a:avLst>
          </a:prstGeom>
          <a:noFill/>
          <a:ln w="12700" cap="flat" cmpd="sng">
            <a:solidFill>
              <a:srgbClr val="80ABBA"/>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六边形 102"/>
          <p:cNvSpPr>
            <a:spLocks noChangeArrowheads="1"/>
          </p:cNvSpPr>
          <p:nvPr/>
        </p:nvSpPr>
        <p:spPr bwMode="auto">
          <a:xfrm>
            <a:off x="8963564" y="2135857"/>
            <a:ext cx="1754474" cy="1512384"/>
          </a:xfrm>
          <a:prstGeom prst="hexagon">
            <a:avLst>
              <a:gd name="adj" fmla="val 24995"/>
              <a:gd name="vf" fmla="val 115470"/>
            </a:avLst>
          </a:prstGeom>
          <a:noFill/>
          <a:ln w="12700" cap="flat" cmpd="sng">
            <a:solidFill>
              <a:srgbClr val="6A8074"/>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Freeform 2345"/>
          <p:cNvSpPr>
            <a:spLocks noEditPoints="1" noChangeArrowheads="1"/>
          </p:cNvSpPr>
          <p:nvPr/>
        </p:nvSpPr>
        <p:spPr bwMode="auto">
          <a:xfrm>
            <a:off x="2427127" y="3233424"/>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A5C3CE"/>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2345"/>
          <p:cNvSpPr>
            <a:spLocks noEditPoints="1" noChangeArrowheads="1"/>
          </p:cNvSpPr>
          <p:nvPr/>
        </p:nvSpPr>
        <p:spPr bwMode="auto">
          <a:xfrm>
            <a:off x="9575590" y="2466351"/>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6A8074"/>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文本框 9"/>
          <p:cNvSpPr txBox="1"/>
          <p:nvPr/>
        </p:nvSpPr>
        <p:spPr>
          <a:xfrm>
            <a:off x="3514551" y="237681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927101" y="307248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60766" y="2316317"/>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816015" y="3012902"/>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2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76707" y="1554718"/>
            <a:ext cx="3838586" cy="3821589"/>
            <a:chOff x="4176708" y="2023031"/>
            <a:chExt cx="3838586" cy="3821589"/>
          </a:xfrm>
        </p:grpSpPr>
        <p:sp>
          <p:nvSpPr>
            <p:cNvPr id="4" name="Freeform 7"/>
            <p:cNvSpPr/>
            <p:nvPr/>
          </p:nvSpPr>
          <p:spPr bwMode="auto">
            <a:xfrm>
              <a:off x="4379261" y="2023031"/>
              <a:ext cx="1978784" cy="172523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726">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rgbClr val="6A8074"/>
            </a:solidFill>
            <a:ln w="23813" cap="flat">
              <a:noFill/>
              <a:prstDash val="solid"/>
              <a:miter lim="800000"/>
            </a:ln>
          </p:spPr>
          <p:txBody>
            <a:bodyPr vert="horz" wrap="square" lIns="91440" tIns="45720" rIns="91440" bIns="45720" numCol="1" anchor="t" anchorCtr="0" compatLnSpc="1"/>
            <a:lstStyle/>
            <a:p>
              <a:endParaRPr lang="zh-CN" altLang="en-US"/>
            </a:p>
          </p:txBody>
        </p:sp>
        <p:sp>
          <p:nvSpPr>
            <p:cNvPr id="32" name="Freeform 12"/>
            <p:cNvSpPr/>
            <p:nvPr/>
          </p:nvSpPr>
          <p:spPr bwMode="auto">
            <a:xfrm>
              <a:off x="4176708" y="3653367"/>
              <a:ext cx="1932041" cy="2048190"/>
            </a:xfrm>
            <a:custGeom>
              <a:avLst/>
              <a:gdLst>
                <a:gd name="T0" fmla="*/ 455 w 813"/>
                <a:gd name="T1" fmla="*/ 46 h 862"/>
                <a:gd name="T2" fmla="*/ 474 w 813"/>
                <a:gd name="T3" fmla="*/ 163 h 862"/>
                <a:gd name="T4" fmla="*/ 813 w 813"/>
                <a:gd name="T5" fmla="*/ 407 h 862"/>
                <a:gd name="T6" fmla="*/ 813 w 813"/>
                <a:gd name="T7" fmla="*/ 862 h 862"/>
                <a:gd name="T8" fmla="*/ 0 w 813"/>
                <a:gd name="T9" fmla="*/ 48 h 862"/>
                <a:gd name="T10" fmla="*/ 0 w 813"/>
                <a:gd name="T11" fmla="*/ 0 h 862"/>
                <a:gd name="T12" fmla="*/ 455 w 813"/>
                <a:gd name="T13" fmla="*/ 0 h 862"/>
                <a:gd name="T14" fmla="*/ 455 w 813"/>
                <a:gd name="T15" fmla="*/ 46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3" h="862">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rgbClr val="80ABBA"/>
            </a:solidFill>
            <a:ln w="23813" cap="flat">
              <a:noFill/>
              <a:prstDash val="solid"/>
              <a:miter lim="800000"/>
            </a:ln>
          </p:spPr>
          <p:txBody>
            <a:bodyPr vert="horz" wrap="square" lIns="91440" tIns="45720" rIns="91440" bIns="45720" numCol="1" anchor="t" anchorCtr="0" compatLnSpc="1"/>
            <a:lstStyle/>
            <a:p>
              <a:endParaRPr lang="zh-CN" altLang="en-US"/>
            </a:p>
          </p:txBody>
        </p:sp>
        <p:sp>
          <p:nvSpPr>
            <p:cNvPr id="7" name="任意多边形 54"/>
            <p:cNvSpPr/>
            <p:nvPr/>
          </p:nvSpPr>
          <p:spPr bwMode="auto">
            <a:xfrm>
              <a:off x="5972770" y="4037607"/>
              <a:ext cx="1923542" cy="1807013"/>
            </a:xfrm>
            <a:custGeom>
              <a:avLst/>
              <a:gdLst>
                <a:gd name="connsiteX0" fmla="*/ 861106 w 1923542"/>
                <a:gd name="connsiteY0" fmla="*/ 0 h 1807013"/>
                <a:gd name="connsiteX1" fmla="*/ 1029273 w 1923542"/>
                <a:gd name="connsiteY1" fmla="*/ 0 h 1807013"/>
                <a:gd name="connsiteX2" fmla="*/ 1029535 w 1923542"/>
                <a:gd name="connsiteY2" fmla="*/ 4973 h 1807013"/>
                <a:gd name="connsiteX3" fmla="*/ 1923542 w 1923542"/>
                <a:gd name="connsiteY3" fmla="*/ 4973 h 1807013"/>
                <a:gd name="connsiteX4" fmla="*/ 33288 w 1923542"/>
                <a:gd name="connsiteY4" fmla="*/ 1807013 h 1807013"/>
                <a:gd name="connsiteX5" fmla="*/ 0 w 1923542"/>
                <a:gd name="connsiteY5" fmla="*/ 1807013 h 1807013"/>
                <a:gd name="connsiteX6" fmla="*/ 0 w 1923542"/>
                <a:gd name="connsiteY6" fmla="*/ 749087 h 1807013"/>
                <a:gd name="connsiteX7" fmla="*/ 28532 w 1923542"/>
                <a:gd name="connsiteY7" fmla="*/ 749087 h 1807013"/>
                <a:gd name="connsiteX8" fmla="*/ 299588 w 1923542"/>
                <a:gd name="connsiteY8" fmla="*/ 703917 h 1807013"/>
                <a:gd name="connsiteX9" fmla="*/ 857673 w 1923542"/>
                <a:gd name="connsiteY9" fmla="*/ 43424 h 18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542" h="1807013">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rgbClr val="6A8074"/>
            </a:solidFill>
            <a:ln w="23813" cap="flat">
              <a:noFill/>
              <a:prstDash val="solid"/>
              <a:miter lim="800000"/>
            </a:ln>
          </p:spPr>
          <p:txBody>
            <a:bodyPr vert="horz" wrap="square" lIns="91440" tIns="45720" rIns="91440" bIns="45720" numCol="1" anchor="t" anchorCtr="0" compatLnSpc="1">
              <a:noAutofit/>
            </a:bodyPr>
            <a:lstStyle/>
            <a:p>
              <a:endParaRPr lang="zh-CN" altLang="en-US"/>
            </a:p>
          </p:txBody>
        </p:sp>
        <p:sp>
          <p:nvSpPr>
            <p:cNvPr id="30" name="Freeform 5"/>
            <p:cNvSpPr/>
            <p:nvPr/>
          </p:nvSpPr>
          <p:spPr bwMode="auto">
            <a:xfrm>
              <a:off x="6273058" y="2232666"/>
              <a:ext cx="1742236" cy="1810226"/>
            </a:xfrm>
            <a:custGeom>
              <a:avLst/>
              <a:gdLst>
                <a:gd name="T0" fmla="*/ 307 w 733"/>
                <a:gd name="T1" fmla="*/ 762 h 762"/>
                <a:gd name="T2" fmla="*/ 289 w 733"/>
                <a:gd name="T3" fmla="*/ 653 h 762"/>
                <a:gd name="T4" fmla="*/ 0 w 733"/>
                <a:gd name="T5" fmla="*/ 424 h 762"/>
                <a:gd name="T6" fmla="*/ 0 w 733"/>
                <a:gd name="T7" fmla="*/ 0 h 762"/>
                <a:gd name="T8" fmla="*/ 733 w 733"/>
                <a:gd name="T9" fmla="*/ 761 h 762"/>
                <a:gd name="T10" fmla="*/ 733 w 733"/>
                <a:gd name="T11" fmla="*/ 762 h 762"/>
                <a:gd name="T12" fmla="*/ 307 w 733"/>
                <a:gd name="T13" fmla="*/ 762 h 762"/>
                <a:gd name="T14" fmla="*/ 307 w 733"/>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762">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rgbClr val="80ABBA"/>
            </a:solidFill>
            <a:ln w="23813" cap="flat">
              <a:noFill/>
              <a:prstDash val="solid"/>
              <a:miter lim="800000"/>
            </a:ln>
          </p:spPr>
          <p:txBody>
            <a:bodyPr vert="horz" wrap="square" lIns="91440" tIns="45720" rIns="91440" bIns="45720" numCol="1" anchor="t" anchorCtr="0" compatLnSpc="1"/>
            <a:lstStyle/>
            <a:p>
              <a:endParaRPr lang="zh-CN" altLang="en-US"/>
            </a:p>
          </p:txBody>
        </p:sp>
        <p:grpSp>
          <p:nvGrpSpPr>
            <p:cNvPr id="11" name="组合 10"/>
            <p:cNvGrpSpPr/>
            <p:nvPr/>
          </p:nvGrpSpPr>
          <p:grpSpPr>
            <a:xfrm>
              <a:off x="5670155" y="3421280"/>
              <a:ext cx="942846" cy="948890"/>
              <a:chOff x="4554538" y="4102100"/>
              <a:chExt cx="495300" cy="498475"/>
            </a:xfrm>
            <a:solidFill>
              <a:srgbClr val="1D495D"/>
            </a:solidFill>
          </p:grpSpPr>
          <p:sp>
            <p:nvSpPr>
              <p:cNvPr id="27"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80A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5588957" y="2312287"/>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01</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3" name="文本框 12"/>
            <p:cNvSpPr txBox="1"/>
            <p:nvPr/>
          </p:nvSpPr>
          <p:spPr>
            <a:xfrm>
              <a:off x="6076637" y="5023373"/>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03</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4" name="文本框 13"/>
            <p:cNvSpPr txBox="1"/>
            <p:nvPr/>
          </p:nvSpPr>
          <p:spPr>
            <a:xfrm>
              <a:off x="7144176" y="3398420"/>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02</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sp>
          <p:nvSpPr>
            <p:cNvPr id="15" name="文本框 14"/>
            <p:cNvSpPr txBox="1"/>
            <p:nvPr/>
          </p:nvSpPr>
          <p:spPr>
            <a:xfrm>
              <a:off x="4428001" y="3766832"/>
              <a:ext cx="797617" cy="584775"/>
            </a:xfrm>
            <a:prstGeom prst="rect">
              <a:avLst/>
            </a:prstGeom>
            <a:noFill/>
          </p:spPr>
          <p:txBody>
            <a:bodyPr wrap="square" rtlCol="0">
              <a:spAutoFit/>
            </a:bodyPr>
            <a:lstStyle/>
            <a:p>
              <a:r>
                <a:rPr lang="en-US" altLang="zh-CN" sz="3200" dirty="0">
                  <a:solidFill>
                    <a:srgbClr val="F5EDE8"/>
                  </a:solidFill>
                  <a:latin typeface="方正综艺简体" panose="03000509000000000000" pitchFamily="65" charset="-122"/>
                  <a:ea typeface="方正综艺简体" panose="03000509000000000000" pitchFamily="65" charset="-122"/>
                </a:rPr>
                <a:t>04</a:t>
              </a:r>
              <a:endParaRPr lang="zh-CN" altLang="en-US" sz="3200" dirty="0">
                <a:solidFill>
                  <a:srgbClr val="F5EDE8"/>
                </a:solidFill>
                <a:latin typeface="方正综艺简体" panose="03000509000000000000" pitchFamily="65" charset="-122"/>
                <a:ea typeface="方正综艺简体" panose="03000509000000000000" pitchFamily="65" charset="-122"/>
              </a:endParaRPr>
            </a:p>
          </p:txBody>
        </p:sp>
        <p:grpSp>
          <p:nvGrpSpPr>
            <p:cNvPr id="16" name="组合 15"/>
            <p:cNvGrpSpPr>
              <a:grpSpLocks noChangeAspect="1"/>
            </p:cNvGrpSpPr>
            <p:nvPr/>
          </p:nvGrpSpPr>
          <p:grpSpPr>
            <a:xfrm>
              <a:off x="6934541" y="4717612"/>
              <a:ext cx="288000" cy="288000"/>
              <a:chOff x="7463847" y="1611569"/>
              <a:chExt cx="360000" cy="360000"/>
            </a:xfrm>
          </p:grpSpPr>
          <p:sp>
            <p:nvSpPr>
              <p:cNvPr id="25" name="Oval 128"/>
              <p:cNvSpPr>
                <a:spLocks noChangeArrowheads="1"/>
              </p:cNvSpPr>
              <p:nvPr/>
            </p:nvSpPr>
            <p:spPr bwMode="auto">
              <a:xfrm>
                <a:off x="7463847" y="1611569"/>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6" name="Freeform 129"/>
              <p:cNvSpPr/>
              <p:nvPr/>
            </p:nvSpPr>
            <p:spPr bwMode="auto">
              <a:xfrm>
                <a:off x="7560683" y="1710370"/>
                <a:ext cx="167469" cy="164669"/>
              </a:xfrm>
              <a:custGeom>
                <a:avLst/>
                <a:gdLst>
                  <a:gd name="T0" fmla="*/ 51 w 61"/>
                  <a:gd name="T1" fmla="*/ 0 h 60"/>
                  <a:gd name="T2" fmla="*/ 50 w 61"/>
                  <a:gd name="T3" fmla="*/ 0 h 60"/>
                  <a:gd name="T4" fmla="*/ 31 w 61"/>
                  <a:gd name="T5" fmla="*/ 19 h 60"/>
                  <a:gd name="T6" fmla="*/ 11 w 61"/>
                  <a:gd name="T7" fmla="*/ 0 h 60"/>
                  <a:gd name="T8" fmla="*/ 10 w 61"/>
                  <a:gd name="T9" fmla="*/ 0 h 60"/>
                  <a:gd name="T10" fmla="*/ 9 w 61"/>
                  <a:gd name="T11" fmla="*/ 0 h 60"/>
                  <a:gd name="T12" fmla="*/ 1 w 61"/>
                  <a:gd name="T13" fmla="*/ 8 h 60"/>
                  <a:gd name="T14" fmla="*/ 1 w 61"/>
                  <a:gd name="T15" fmla="*/ 11 h 60"/>
                  <a:gd name="T16" fmla="*/ 20 w 61"/>
                  <a:gd name="T17" fmla="*/ 30 h 60"/>
                  <a:gd name="T18" fmla="*/ 1 w 61"/>
                  <a:gd name="T19" fmla="*/ 49 h 60"/>
                  <a:gd name="T20" fmla="*/ 1 w 61"/>
                  <a:gd name="T21" fmla="*/ 51 h 60"/>
                  <a:gd name="T22" fmla="*/ 9 w 61"/>
                  <a:gd name="T23" fmla="*/ 59 h 60"/>
                  <a:gd name="T24" fmla="*/ 10 w 61"/>
                  <a:gd name="T25" fmla="*/ 60 h 60"/>
                  <a:gd name="T26" fmla="*/ 11 w 61"/>
                  <a:gd name="T27" fmla="*/ 59 h 60"/>
                  <a:gd name="T28" fmla="*/ 31 w 61"/>
                  <a:gd name="T29" fmla="*/ 40 h 60"/>
                  <a:gd name="T30" fmla="*/ 50 w 61"/>
                  <a:gd name="T31" fmla="*/ 59 h 60"/>
                  <a:gd name="T32" fmla="*/ 51 w 61"/>
                  <a:gd name="T33" fmla="*/ 60 h 60"/>
                  <a:gd name="T34" fmla="*/ 52 w 61"/>
                  <a:gd name="T35" fmla="*/ 59 h 60"/>
                  <a:gd name="T36" fmla="*/ 60 w 61"/>
                  <a:gd name="T37" fmla="*/ 51 h 60"/>
                  <a:gd name="T38" fmla="*/ 60 w 61"/>
                  <a:gd name="T39" fmla="*/ 49 h 60"/>
                  <a:gd name="T40" fmla="*/ 41 w 61"/>
                  <a:gd name="T41" fmla="*/ 30 h 60"/>
                  <a:gd name="T42" fmla="*/ 60 w 61"/>
                  <a:gd name="T43" fmla="*/ 11 h 60"/>
                  <a:gd name="T44" fmla="*/ 60 w 61"/>
                  <a:gd name="T45" fmla="*/ 8 h 60"/>
                  <a:gd name="T46" fmla="*/ 52 w 61"/>
                  <a:gd name="T47" fmla="*/ 0 h 60"/>
                  <a:gd name="T48" fmla="*/ 51 w 61"/>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0">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6A8074"/>
              </a:solidFill>
              <a:ln>
                <a:noFill/>
              </a:ln>
            </p:spPr>
            <p:txBody>
              <a:bodyPr vert="horz" wrap="square" lIns="91440" tIns="45720" rIns="91440" bIns="45720" numCol="1" anchor="t" anchorCtr="0" compatLnSpc="1"/>
              <a:lstStyle/>
              <a:p>
                <a:endParaRPr lang="zh-CN" altLang="en-US"/>
              </a:p>
            </p:txBody>
          </p:sp>
        </p:grpSp>
        <p:grpSp>
          <p:nvGrpSpPr>
            <p:cNvPr id="17" name="组合 16"/>
            <p:cNvGrpSpPr>
              <a:grpSpLocks noChangeAspect="1"/>
            </p:cNvGrpSpPr>
            <p:nvPr/>
          </p:nvGrpSpPr>
          <p:grpSpPr>
            <a:xfrm>
              <a:off x="6934541" y="2965752"/>
              <a:ext cx="288000" cy="288000"/>
              <a:chOff x="8867230" y="1631100"/>
              <a:chExt cx="360000" cy="360000"/>
            </a:xfrm>
          </p:grpSpPr>
          <p:sp>
            <p:nvSpPr>
              <p:cNvPr id="23" name="Oval 133"/>
              <p:cNvSpPr>
                <a:spLocks noChangeArrowheads="1"/>
              </p:cNvSpPr>
              <p:nvPr/>
            </p:nvSpPr>
            <p:spPr bwMode="auto">
              <a:xfrm>
                <a:off x="8867230" y="1631100"/>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4" name="Freeform 134"/>
              <p:cNvSpPr/>
              <p:nvPr/>
            </p:nvSpPr>
            <p:spPr bwMode="auto">
              <a:xfrm>
                <a:off x="8923656" y="1785548"/>
                <a:ext cx="246019" cy="52240"/>
              </a:xfrm>
              <a:custGeom>
                <a:avLst/>
                <a:gdLst>
                  <a:gd name="T0" fmla="*/ 88 w 90"/>
                  <a:gd name="T1" fmla="*/ 0 h 19"/>
                  <a:gd name="T2" fmla="*/ 2 w 90"/>
                  <a:gd name="T3" fmla="*/ 0 h 19"/>
                  <a:gd name="T4" fmla="*/ 0 w 90"/>
                  <a:gd name="T5" fmla="*/ 3 h 19"/>
                  <a:gd name="T6" fmla="*/ 0 w 90"/>
                  <a:gd name="T7" fmla="*/ 16 h 19"/>
                  <a:gd name="T8" fmla="*/ 2 w 90"/>
                  <a:gd name="T9" fmla="*/ 19 h 19"/>
                  <a:gd name="T10" fmla="*/ 88 w 90"/>
                  <a:gd name="T11" fmla="*/ 19 h 19"/>
                  <a:gd name="T12" fmla="*/ 90 w 90"/>
                  <a:gd name="T13" fmla="*/ 16 h 19"/>
                  <a:gd name="T14" fmla="*/ 90 w 90"/>
                  <a:gd name="T15" fmla="*/ 3 h 19"/>
                  <a:gd name="T16" fmla="*/ 88 w 9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9">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grpSp>
        <p:sp>
          <p:nvSpPr>
            <p:cNvPr id="18" name="Oval 138"/>
            <p:cNvSpPr>
              <a:spLocks noChangeArrowheads="1"/>
            </p:cNvSpPr>
            <p:nvPr/>
          </p:nvSpPr>
          <p:spPr bwMode="auto">
            <a:xfrm>
              <a:off x="5025894" y="2777779"/>
              <a:ext cx="288000" cy="288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19" name="Freeform 139"/>
            <p:cNvSpPr/>
            <p:nvPr/>
          </p:nvSpPr>
          <p:spPr bwMode="auto">
            <a:xfrm>
              <a:off x="5122501" y="2834285"/>
              <a:ext cx="110278" cy="174987"/>
            </a:xfrm>
            <a:custGeom>
              <a:avLst/>
              <a:gdLst>
                <a:gd name="T0" fmla="*/ 10 w 50"/>
                <a:gd name="T1" fmla="*/ 0 h 79"/>
                <a:gd name="T2" fmla="*/ 9 w 50"/>
                <a:gd name="T3" fmla="*/ 0 h 79"/>
                <a:gd name="T4" fmla="*/ 1 w 50"/>
                <a:gd name="T5" fmla="*/ 8 h 79"/>
                <a:gd name="T6" fmla="*/ 1 w 50"/>
                <a:gd name="T7" fmla="*/ 11 h 79"/>
                <a:gd name="T8" fmla="*/ 29 w 50"/>
                <a:gd name="T9" fmla="*/ 39 h 79"/>
                <a:gd name="T10" fmla="*/ 1 w 50"/>
                <a:gd name="T11" fmla="*/ 68 h 79"/>
                <a:gd name="T12" fmla="*/ 1 w 50"/>
                <a:gd name="T13" fmla="*/ 70 h 79"/>
                <a:gd name="T14" fmla="*/ 9 w 50"/>
                <a:gd name="T15" fmla="*/ 79 h 79"/>
                <a:gd name="T16" fmla="*/ 10 w 50"/>
                <a:gd name="T17" fmla="*/ 79 h 79"/>
                <a:gd name="T18" fmla="*/ 12 w 50"/>
                <a:gd name="T19" fmla="*/ 79 h 79"/>
                <a:gd name="T20" fmla="*/ 41 w 50"/>
                <a:gd name="T21" fmla="*/ 49 h 79"/>
                <a:gd name="T22" fmla="*/ 50 w 50"/>
                <a:gd name="T23" fmla="*/ 41 h 79"/>
                <a:gd name="T24" fmla="*/ 50 w 50"/>
                <a:gd name="T25" fmla="*/ 38 h 79"/>
                <a:gd name="T26" fmla="*/ 41 w 50"/>
                <a:gd name="T27" fmla="*/ 30 h 79"/>
                <a:gd name="T28" fmla="*/ 12 w 50"/>
                <a:gd name="T29" fmla="*/ 0 h 79"/>
                <a:gd name="T30" fmla="*/ 10 w 5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9">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rgbClr val="6A8074"/>
            </a:solidFill>
            <a:ln>
              <a:noFill/>
            </a:ln>
          </p:spPr>
          <p:txBody>
            <a:bodyPr vert="horz" wrap="square" lIns="91440" tIns="45720" rIns="91440" bIns="45720" numCol="1" anchor="t" anchorCtr="0" compatLnSpc="1"/>
            <a:lstStyle/>
            <a:p>
              <a:endParaRPr lang="zh-CN" altLang="en-US"/>
            </a:p>
          </p:txBody>
        </p:sp>
        <p:grpSp>
          <p:nvGrpSpPr>
            <p:cNvPr id="20" name="组合 19"/>
            <p:cNvGrpSpPr>
              <a:grpSpLocks noChangeAspect="1"/>
            </p:cNvGrpSpPr>
            <p:nvPr/>
          </p:nvGrpSpPr>
          <p:grpSpPr>
            <a:xfrm>
              <a:off x="4998728" y="4640388"/>
              <a:ext cx="288000" cy="288000"/>
              <a:chOff x="9479777" y="1641940"/>
              <a:chExt cx="360000" cy="360000"/>
            </a:xfrm>
          </p:grpSpPr>
          <p:sp>
            <p:nvSpPr>
              <p:cNvPr id="21" name="Oval 143"/>
              <p:cNvSpPr>
                <a:spLocks noChangeArrowheads="1"/>
              </p:cNvSpPr>
              <p:nvPr/>
            </p:nvSpPr>
            <p:spPr bwMode="auto">
              <a:xfrm>
                <a:off x="9479777" y="1641940"/>
                <a:ext cx="360000" cy="360000"/>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sp>
            <p:nvSpPr>
              <p:cNvPr id="22" name="Freeform 144"/>
              <p:cNvSpPr/>
              <p:nvPr/>
            </p:nvSpPr>
            <p:spPr bwMode="auto">
              <a:xfrm>
                <a:off x="9561286" y="1726580"/>
                <a:ext cx="196981" cy="192978"/>
              </a:xfrm>
              <a:custGeom>
                <a:avLst/>
                <a:gdLst>
                  <a:gd name="T0" fmla="*/ 41 w 72"/>
                  <a:gd name="T1" fmla="*/ 0 h 71"/>
                  <a:gd name="T2" fmla="*/ 30 w 72"/>
                  <a:gd name="T3" fmla="*/ 0 h 71"/>
                  <a:gd name="T4" fmla="*/ 29 w 72"/>
                  <a:gd name="T5" fmla="*/ 1 h 71"/>
                  <a:gd name="T6" fmla="*/ 29 w 72"/>
                  <a:gd name="T7" fmla="*/ 28 h 71"/>
                  <a:gd name="T8" fmla="*/ 2 w 72"/>
                  <a:gd name="T9" fmla="*/ 28 h 71"/>
                  <a:gd name="T10" fmla="*/ 0 w 72"/>
                  <a:gd name="T11" fmla="*/ 30 h 71"/>
                  <a:gd name="T12" fmla="*/ 0 w 72"/>
                  <a:gd name="T13" fmla="*/ 41 h 71"/>
                  <a:gd name="T14" fmla="*/ 2 w 72"/>
                  <a:gd name="T15" fmla="*/ 43 h 71"/>
                  <a:gd name="T16" fmla="*/ 29 w 72"/>
                  <a:gd name="T17" fmla="*/ 43 h 71"/>
                  <a:gd name="T18" fmla="*/ 29 w 72"/>
                  <a:gd name="T19" fmla="*/ 69 h 71"/>
                  <a:gd name="T20" fmla="*/ 30 w 72"/>
                  <a:gd name="T21" fmla="*/ 71 h 71"/>
                  <a:gd name="T22" fmla="*/ 41 w 72"/>
                  <a:gd name="T23" fmla="*/ 71 h 71"/>
                  <a:gd name="T24" fmla="*/ 43 w 72"/>
                  <a:gd name="T25" fmla="*/ 69 h 71"/>
                  <a:gd name="T26" fmla="*/ 43 w 72"/>
                  <a:gd name="T27" fmla="*/ 43 h 71"/>
                  <a:gd name="T28" fmla="*/ 70 w 72"/>
                  <a:gd name="T29" fmla="*/ 43 h 71"/>
                  <a:gd name="T30" fmla="*/ 72 w 72"/>
                  <a:gd name="T31" fmla="*/ 41 h 71"/>
                  <a:gd name="T32" fmla="*/ 72 w 72"/>
                  <a:gd name="T33" fmla="*/ 30 h 71"/>
                  <a:gd name="T34" fmla="*/ 70 w 72"/>
                  <a:gd name="T35" fmla="*/ 28 h 71"/>
                  <a:gd name="T36" fmla="*/ 43 w 72"/>
                  <a:gd name="T37" fmla="*/ 28 h 71"/>
                  <a:gd name="T38" fmla="*/ 43 w 72"/>
                  <a:gd name="T39" fmla="*/ 1 h 71"/>
                  <a:gd name="T40" fmla="*/ 41 w 7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1">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grpSp>
      </p:grpSp>
      <p:sp>
        <p:nvSpPr>
          <p:cNvPr id="34" name="矩形 33"/>
          <p:cNvSpPr/>
          <p:nvPr/>
        </p:nvSpPr>
        <p:spPr>
          <a:xfrm>
            <a:off x="7596269" y="1437802"/>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35" name="矩形 34"/>
          <p:cNvSpPr/>
          <p:nvPr/>
        </p:nvSpPr>
        <p:spPr>
          <a:xfrm>
            <a:off x="7896311" y="4232501"/>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36" name="矩形 35"/>
          <p:cNvSpPr/>
          <p:nvPr/>
        </p:nvSpPr>
        <p:spPr>
          <a:xfrm>
            <a:off x="3110179" y="1437802"/>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
        <p:nvSpPr>
          <p:cNvPr id="37" name="矩形 36"/>
          <p:cNvSpPr/>
          <p:nvPr/>
        </p:nvSpPr>
        <p:spPr>
          <a:xfrm>
            <a:off x="2778027" y="4108304"/>
            <a:ext cx="1505629" cy="1015663"/>
          </a:xfrm>
          <a:prstGeom prst="rect">
            <a:avLst/>
          </a:prstGeom>
        </p:spPr>
        <p:txBody>
          <a:bodyPr wrap="square">
            <a:spAutoFit/>
          </a:bodyPr>
          <a:lstStyle/>
          <a:p>
            <a:r>
              <a:rPr lang="zh-CN" altLang="en-US" sz="1200" dirty="0">
                <a:solidFill>
                  <a:srgbClr val="6A8074"/>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200" dirty="0">
              <a:solidFill>
                <a:srgbClr val="6A807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171214" y="3308577"/>
            <a:ext cx="692150" cy="1695450"/>
          </a:xfrm>
          <a:prstGeom prst="rect">
            <a:avLst/>
          </a:prstGeom>
          <a:solidFill>
            <a:srgbClr val="A5C3CE"/>
          </a:solid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5"/>
          <p:cNvGrpSpPr/>
          <p:nvPr/>
        </p:nvGrpSpPr>
        <p:grpSpPr bwMode="auto">
          <a:xfrm>
            <a:off x="5543777" y="3308577"/>
            <a:ext cx="3500437" cy="1695450"/>
            <a:chOff x="0" y="0"/>
            <a:chExt cx="3500557" cy="1694573"/>
          </a:xfrm>
        </p:grpSpPr>
        <p:sp>
          <p:nvSpPr>
            <p:cNvPr id="4" name="矩形 37"/>
            <p:cNvSpPr>
              <a:spLocks noChangeArrowheads="1"/>
            </p:cNvSpPr>
            <p:nvPr/>
          </p:nvSpPr>
          <p:spPr bwMode="auto">
            <a:xfrm>
              <a:off x="0" y="0"/>
              <a:ext cx="3500557" cy="1694573"/>
            </a:xfrm>
            <a:prstGeom prst="rect">
              <a:avLst/>
            </a:prstGeom>
            <a:solidFill>
              <a:srgbClr val="6A80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7"/>
            <p:cNvGrpSpPr/>
            <p:nvPr/>
          </p:nvGrpSpPr>
          <p:grpSpPr bwMode="auto">
            <a:xfrm>
              <a:off x="98321" y="105915"/>
              <a:ext cx="3210644" cy="1165505"/>
              <a:chOff x="0" y="0"/>
              <a:chExt cx="3210644" cy="1165505"/>
            </a:xfrm>
          </p:grpSpPr>
          <p:sp>
            <p:nvSpPr>
              <p:cNvPr id="6" name="矩形 44"/>
              <p:cNvSpPr>
                <a:spLocks noChangeArrowheads="1"/>
              </p:cNvSpPr>
              <p:nvPr/>
            </p:nvSpPr>
            <p:spPr bwMode="auto">
              <a:xfrm>
                <a:off x="0" y="0"/>
                <a:ext cx="2324071" cy="2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请输入你的题目</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矩形 45"/>
              <p:cNvSpPr>
                <a:spLocks noChangeArrowheads="1"/>
              </p:cNvSpPr>
              <p:nvPr/>
            </p:nvSpPr>
            <p:spPr bwMode="auto">
              <a:xfrm>
                <a:off x="0" y="227271"/>
                <a:ext cx="3210644" cy="9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请在此处添加详细描述文本，尽量与标题文本语言风格相符合，语言描述尽量简洁生动。请在此处添加详细描述文本，尽量与标题文本语言风格相符合，语言描述尽量简洁生动。</a:t>
                </a:r>
                <a:endParaRPr lang="zh-CN" altLang="en-US" sz="1100" dirty="0">
                  <a:solidFill>
                    <a:schemeClr val="bg1"/>
                  </a:solidFill>
                </a:endParaRPr>
              </a:p>
              <a:p>
                <a:endParaRPr lang="zh-CN" altLang="en-US" sz="1100" dirty="0">
                  <a:solidFill>
                    <a:schemeClr val="bg1"/>
                  </a:solidFill>
                </a:endParaRPr>
              </a:p>
            </p:txBody>
          </p:sp>
        </p:grpSp>
      </p:grpSp>
      <p:sp>
        <p:nvSpPr>
          <p:cNvPr id="8" name="矩形 46"/>
          <p:cNvSpPr>
            <a:spLocks noChangeAspect="1" noChangeArrowheads="1"/>
          </p:cNvSpPr>
          <p:nvPr/>
        </p:nvSpPr>
        <p:spPr bwMode="auto">
          <a:xfrm>
            <a:off x="2876777" y="3308577"/>
            <a:ext cx="2541587" cy="1695450"/>
          </a:xfrm>
          <a:prstGeom prst="rect">
            <a:avLst/>
          </a:prstGeom>
          <a:blipFill dpi="0" rotWithShape="1">
            <a:blip r:embed="rId1"/>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7"/>
          <p:cNvSpPr>
            <a:spLocks noChangeAspect="1" noChangeArrowheads="1"/>
          </p:cNvSpPr>
          <p:nvPr/>
        </p:nvSpPr>
        <p:spPr bwMode="auto">
          <a:xfrm>
            <a:off x="4677002" y="1509940"/>
            <a:ext cx="2540000" cy="1693862"/>
          </a:xfrm>
          <a:prstGeom prst="rect">
            <a:avLst/>
          </a:prstGeom>
          <a:blipFill dpi="0" rotWithShape="1">
            <a:blip r:embed="rId2"/>
            <a:srcRect/>
            <a:tile tx="0" ty="1270000" sx="50000" sy="50000" flip="none" algn="br"/>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2"/>
          <p:cNvGrpSpPr/>
          <p:nvPr/>
        </p:nvGrpSpPr>
        <p:grpSpPr bwMode="auto">
          <a:xfrm>
            <a:off x="10149114" y="3054577"/>
            <a:ext cx="342900" cy="398463"/>
            <a:chOff x="0" y="0"/>
            <a:chExt cx="343086" cy="397851"/>
          </a:xfrm>
          <a:solidFill>
            <a:srgbClr val="A5C3CE"/>
          </a:solidFill>
        </p:grpSpPr>
        <p:sp>
          <p:nvSpPr>
            <p:cNvPr id="11" name="燕尾形 5"/>
            <p:cNvSpPr>
              <a:spLocks noChangeArrowheads="1"/>
            </p:cNvSpPr>
            <p:nvPr/>
          </p:nvSpPr>
          <p:spPr bwMode="auto">
            <a:xfrm>
              <a:off x="0" y="3903"/>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燕尾形 51"/>
            <p:cNvSpPr>
              <a:spLocks noChangeArrowheads="1"/>
            </p:cNvSpPr>
            <p:nvPr/>
          </p:nvSpPr>
          <p:spPr bwMode="auto">
            <a:xfrm>
              <a:off x="127062"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5"/>
          <p:cNvGrpSpPr/>
          <p:nvPr/>
        </p:nvGrpSpPr>
        <p:grpSpPr bwMode="auto">
          <a:xfrm>
            <a:off x="2249714" y="3054577"/>
            <a:ext cx="341313" cy="393700"/>
            <a:chOff x="0" y="0"/>
            <a:chExt cx="340415" cy="393948"/>
          </a:xfrm>
          <a:solidFill>
            <a:srgbClr val="A5C3CE"/>
          </a:solidFill>
        </p:grpSpPr>
        <p:sp>
          <p:nvSpPr>
            <p:cNvPr id="14" name="燕尾形 50"/>
            <p:cNvSpPr>
              <a:spLocks noChangeArrowheads="1"/>
            </p:cNvSpPr>
            <p:nvPr/>
          </p:nvSpPr>
          <p:spPr bwMode="auto">
            <a:xfrm flipH="1">
              <a:off x="124391"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燕尾形 52"/>
            <p:cNvSpPr>
              <a:spLocks noChangeArrowheads="1"/>
            </p:cNvSpPr>
            <p:nvPr/>
          </p:nvSpPr>
          <p:spPr bwMode="auto">
            <a:xfrm flipH="1">
              <a:off x="0" y="0"/>
              <a:ext cx="216024" cy="393948"/>
            </a:xfrm>
            <a:prstGeom prst="chevron">
              <a:avLst>
                <a:gd name="adj" fmla="val 6450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18"/>
          <p:cNvGrpSpPr/>
          <p:nvPr/>
        </p:nvGrpSpPr>
        <p:grpSpPr bwMode="auto">
          <a:xfrm>
            <a:off x="2876777" y="1508352"/>
            <a:ext cx="1695450" cy="1695450"/>
            <a:chOff x="0" y="0"/>
            <a:chExt cx="1695710" cy="1694573"/>
          </a:xfrm>
        </p:grpSpPr>
        <p:sp>
          <p:nvSpPr>
            <p:cNvPr id="17" name="矩形 1"/>
            <p:cNvSpPr>
              <a:spLocks noChangeArrowheads="1"/>
            </p:cNvSpPr>
            <p:nvPr/>
          </p:nvSpPr>
          <p:spPr bwMode="auto">
            <a:xfrm>
              <a:off x="1" y="0"/>
              <a:ext cx="1695709" cy="1694573"/>
            </a:xfrm>
            <a:prstGeom prst="rect">
              <a:avLst/>
            </a:prstGeom>
            <a:solidFill>
              <a:srgbClr val="80AB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20"/>
            <p:cNvGrpSpPr/>
            <p:nvPr/>
          </p:nvGrpSpPr>
          <p:grpSpPr bwMode="auto">
            <a:xfrm>
              <a:off x="0" y="81532"/>
              <a:ext cx="1614341" cy="977264"/>
              <a:chOff x="0" y="0"/>
              <a:chExt cx="2125341" cy="977264"/>
            </a:xfrm>
          </p:grpSpPr>
          <p:sp>
            <p:nvSpPr>
              <p:cNvPr id="19" name="矩形 56"/>
              <p:cNvSpPr>
                <a:spLocks noChangeArrowheads="1"/>
              </p:cNvSpPr>
              <p:nvPr/>
            </p:nvSpPr>
            <p:spPr bwMode="auto">
              <a:xfrm>
                <a:off x="0" y="0"/>
                <a:ext cx="2125338" cy="27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请输入你的题目</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 name="矩形 57"/>
              <p:cNvSpPr>
                <a:spLocks noChangeArrowheads="1"/>
              </p:cNvSpPr>
              <p:nvPr/>
            </p:nvSpPr>
            <p:spPr bwMode="auto">
              <a:xfrm>
                <a:off x="0" y="208221"/>
                <a:ext cx="2125341" cy="76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endParaRPr lang="zh-CN" altLang="en-US" sz="1100" dirty="0">
                  <a:solidFill>
                    <a:schemeClr val="bg1"/>
                  </a:solidFill>
                </a:endParaRPr>
              </a:p>
            </p:txBody>
          </p:sp>
        </p:grpSp>
      </p:grpSp>
      <p:sp>
        <p:nvSpPr>
          <p:cNvPr id="21" name="矩形 59"/>
          <p:cNvSpPr>
            <a:spLocks noChangeAspect="1" noChangeArrowheads="1"/>
          </p:cNvSpPr>
          <p:nvPr/>
        </p:nvSpPr>
        <p:spPr bwMode="auto">
          <a:xfrm>
            <a:off x="7321777" y="1508352"/>
            <a:ext cx="2541587" cy="16954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2997146" y="592666"/>
            <a:ext cx="5892855" cy="2644140"/>
          </a:xfrm>
          <a:prstGeom prst="rect">
            <a:avLst/>
          </a:prstGeom>
          <a:solidFill>
            <a:srgbClr val="EEEEF3"/>
          </a:solidFill>
        </p:spPr>
      </p:pic>
      <p:pic>
        <p:nvPicPr>
          <p:cNvPr id="3" name="图片 2"/>
          <p:cNvPicPr>
            <a:picLocks noChangeAspect="1"/>
          </p:cNvPicPr>
          <p:nvPr/>
        </p:nvPicPr>
        <p:blipFill>
          <a:blip r:embed="rId2">
            <a:biLevel thresh="50000"/>
          </a:blip>
          <a:stretch>
            <a:fillRect/>
          </a:stretch>
        </p:blipFill>
        <p:spPr>
          <a:xfrm>
            <a:off x="1567934" y="3064879"/>
            <a:ext cx="8168734" cy="343854"/>
          </a:xfrm>
          <a:prstGeom prst="rect">
            <a:avLst/>
          </a:prstGeom>
        </p:spPr>
      </p:pic>
      <p:sp>
        <p:nvSpPr>
          <p:cNvPr id="4" name="文本框 3"/>
          <p:cNvSpPr txBox="1"/>
          <p:nvPr/>
        </p:nvSpPr>
        <p:spPr>
          <a:xfrm>
            <a:off x="4715933" y="3465513"/>
            <a:ext cx="2114681" cy="523220"/>
          </a:xfrm>
          <a:prstGeom prst="rect">
            <a:avLst/>
          </a:prstGeom>
          <a:noFill/>
        </p:spPr>
        <p:txBody>
          <a:bodyPr wrap="none" rtlCol="0">
            <a:spAutoFit/>
          </a:bodyPr>
          <a:lstStyle/>
          <a:p>
            <a:r>
              <a:rPr lang="en-US" altLang="zh-CN" sz="2800" dirty="0">
                <a:solidFill>
                  <a:srgbClr val="6A8074"/>
                </a:solidFill>
              </a:rPr>
              <a:t>THANK YOU</a:t>
            </a:r>
            <a:endParaRPr lang="zh-CN" altLang="en-US" sz="2800" dirty="0">
              <a:solidFill>
                <a:srgbClr val="6A8074"/>
              </a:solidFill>
            </a:endParaRPr>
          </a:p>
        </p:txBody>
      </p:sp>
      <p:sp>
        <p:nvSpPr>
          <p:cNvPr id="5" name="矩形 4"/>
          <p:cNvSpPr/>
          <p:nvPr/>
        </p:nvSpPr>
        <p:spPr>
          <a:xfrm>
            <a:off x="5052563" y="3914708"/>
            <a:ext cx="1066165" cy="260350"/>
          </a:xfrm>
          <a:prstGeom prst="rect">
            <a:avLst/>
          </a:prstGeom>
          <a:noFill/>
        </p:spPr>
        <p:txBody>
          <a:bodyPr wrap="none" rtlCol="0">
            <a:spAutoFit/>
          </a:bodyPr>
          <a:lstStyle/>
          <a:p>
            <a:r>
              <a:rPr lang="zh-CN" altLang="en-US" sz="1100" dirty="0">
                <a:solidFill>
                  <a:srgbClr val="6A8074"/>
                </a:solidFill>
              </a:rPr>
              <a:t>汇报人</a:t>
            </a:r>
            <a:r>
              <a:rPr lang="zh-CN" altLang="en-US" sz="1100" dirty="0" smtClean="0">
                <a:solidFill>
                  <a:srgbClr val="6A8074"/>
                </a:solidFill>
              </a:rPr>
              <a:t>——</a:t>
            </a:r>
            <a:r>
              <a:rPr lang="en-US" sz="1100" dirty="0">
                <a:solidFill>
                  <a:srgbClr val="6A8074"/>
                </a:solidFill>
              </a:rPr>
              <a:t>xxx</a:t>
            </a:r>
            <a:endParaRPr lang="en-US" sz="1100" dirty="0">
              <a:solidFill>
                <a:srgbClr val="6A8074"/>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2"/>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419413" y="1895829"/>
            <a:ext cx="3353173" cy="2981765"/>
            <a:chOff x="3949950" y="1935228"/>
            <a:chExt cx="4292100" cy="3816694"/>
          </a:xfrm>
        </p:grpSpPr>
        <p:sp>
          <p:nvSpPr>
            <p:cNvPr id="7"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8"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0"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1"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3"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4"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5"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7"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8"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1"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2"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4"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80ABBA"/>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7"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BBCED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BBCED2"/>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nvGrpSpPr>
            <p:cNvPr id="32" name="Group 66"/>
            <p:cNvGrpSpPr/>
            <p:nvPr/>
          </p:nvGrpSpPr>
          <p:grpSpPr>
            <a:xfrm>
              <a:off x="6674717" y="4979124"/>
              <a:ext cx="362796" cy="338611"/>
              <a:chOff x="4418013" y="3475038"/>
              <a:chExt cx="285750" cy="266701"/>
            </a:xfrm>
            <a:solidFill>
              <a:srgbClr val="FFFFFF"/>
            </a:solidFill>
          </p:grpSpPr>
          <p:sp>
            <p:nvSpPr>
              <p:cNvPr id="33"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4"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35" name="Group 47"/>
            <p:cNvGrpSpPr/>
            <p:nvPr/>
          </p:nvGrpSpPr>
          <p:grpSpPr>
            <a:xfrm>
              <a:off x="4614716" y="3843575"/>
              <a:ext cx="2002354" cy="1908347"/>
              <a:chOff x="4614716" y="3843575"/>
              <a:chExt cx="2002354" cy="1908347"/>
            </a:xfrm>
          </p:grpSpPr>
          <p:sp>
            <p:nvSpPr>
              <p:cNvPr id="38"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A5C3CE"/>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37"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41"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A5C3CE"/>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4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80ABBA"/>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46"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p>
          </p:txBody>
        </p:sp>
        <p:grpSp>
          <p:nvGrpSpPr>
            <p:cNvPr id="47" name="Group 83"/>
            <p:cNvGrpSpPr/>
            <p:nvPr/>
          </p:nvGrpSpPr>
          <p:grpSpPr>
            <a:xfrm>
              <a:off x="5051424" y="2328257"/>
              <a:ext cx="612143" cy="429803"/>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sp>
            <p:nvSpPr>
              <p:cNvPr id="49"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grpSp>
        <p:sp>
          <p:nvSpPr>
            <p:cNvPr id="50"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51"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p>
          </p:txBody>
        </p:sp>
      </p:grpSp>
      <p:sp>
        <p:nvSpPr>
          <p:cNvPr id="53" name="TextBox 18"/>
          <p:cNvSpPr txBox="1"/>
          <p:nvPr/>
        </p:nvSpPr>
        <p:spPr>
          <a:xfrm>
            <a:off x="6433835" y="850968"/>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8"/>
          <p:cNvSpPr txBox="1"/>
          <p:nvPr/>
        </p:nvSpPr>
        <p:spPr>
          <a:xfrm>
            <a:off x="7832392" y="2554977"/>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8"/>
          <p:cNvSpPr txBox="1"/>
          <p:nvPr/>
        </p:nvSpPr>
        <p:spPr>
          <a:xfrm>
            <a:off x="7477723" y="422112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8"/>
          <p:cNvSpPr txBox="1"/>
          <p:nvPr/>
        </p:nvSpPr>
        <p:spPr>
          <a:xfrm>
            <a:off x="3736258" y="5079601"/>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8"/>
          <p:cNvSpPr txBox="1"/>
          <p:nvPr/>
        </p:nvSpPr>
        <p:spPr>
          <a:xfrm>
            <a:off x="1955194" y="3005483"/>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8"/>
          <p:cNvSpPr txBox="1"/>
          <p:nvPr/>
        </p:nvSpPr>
        <p:spPr>
          <a:xfrm>
            <a:off x="2742057" y="137339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2)">
                                      <p:cBhvr>
                                        <p:cTn id="7" dur="2000"/>
                                        <p:tgtEl>
                                          <p:spTgt spid="5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1000"/>
                                        <p:tgtEl>
                                          <p:spTgt spid="53"/>
                                        </p:tgtEl>
                                      </p:cBhvr>
                                    </p:animEffect>
                                    <p:anim calcmode="lin" valueType="num">
                                      <p:cBhvr>
                                        <p:cTn id="11" dur="1000" fill="hold"/>
                                        <p:tgtEl>
                                          <p:spTgt spid="53"/>
                                        </p:tgtEl>
                                        <p:attrNameLst>
                                          <p:attrName>ppt_x</p:attrName>
                                        </p:attrNameLst>
                                      </p:cBhvr>
                                      <p:tavLst>
                                        <p:tav tm="0">
                                          <p:val>
                                            <p:strVal val="#ppt_x"/>
                                          </p:val>
                                        </p:tav>
                                        <p:tav tm="100000">
                                          <p:val>
                                            <p:strVal val="#ppt_x"/>
                                          </p:val>
                                        </p:tav>
                                      </p:tavLst>
                                    </p:anim>
                                    <p:anim calcmode="lin" valueType="num">
                                      <p:cBhvr>
                                        <p:cTn id="12" dur="1000" fill="hold"/>
                                        <p:tgtEl>
                                          <p:spTgt spid="5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1000"/>
                                        <p:tgtEl>
                                          <p:spTgt spid="57"/>
                                        </p:tgtEl>
                                      </p:cBhvr>
                                    </p:animEffect>
                                    <p:anim calcmode="lin" valueType="num">
                                      <p:cBhvr>
                                        <p:cTn id="31" dur="1000" fill="hold"/>
                                        <p:tgtEl>
                                          <p:spTgt spid="57"/>
                                        </p:tgtEl>
                                        <p:attrNameLst>
                                          <p:attrName>ppt_x</p:attrName>
                                        </p:attrNameLst>
                                      </p:cBhvr>
                                      <p:tavLst>
                                        <p:tav tm="0">
                                          <p:val>
                                            <p:strVal val="#ppt_x"/>
                                          </p:val>
                                        </p:tav>
                                        <p:tav tm="100000">
                                          <p:val>
                                            <p:strVal val="#ppt_x"/>
                                          </p:val>
                                        </p:tav>
                                      </p:tavLst>
                                    </p:anim>
                                    <p:anim calcmode="lin" valueType="num">
                                      <p:cBhvr>
                                        <p:cTn id="32" dur="1000" fill="hold"/>
                                        <p:tgtEl>
                                          <p:spTgt spid="5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7"/>
          <p:cNvGrpSpPr/>
          <p:nvPr/>
        </p:nvGrpSpPr>
        <p:grpSpPr bwMode="auto">
          <a:xfrm>
            <a:off x="1540015" y="4102105"/>
            <a:ext cx="1415771" cy="707959"/>
            <a:chOff x="1105871" y="2593799"/>
            <a:chExt cx="1061573" cy="530865"/>
          </a:xfrm>
        </p:grpSpPr>
        <p:sp>
          <p:nvSpPr>
            <p:cNvPr id="12" name="TextBox 76"/>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endParaRPr lang="zh-CN" altLang="en-US" sz="1600">
                <a:solidFill>
                  <a:srgbClr val="6A8074"/>
                </a:solidFill>
                <a:latin typeface="Impact" panose="020B0806030902050204" pitchFamily="34" charset="0"/>
                <a:ea typeface="Hiragino Sans GB W3" pitchFamily="34" charset="-122"/>
              </a:endParaRPr>
            </a:p>
          </p:txBody>
        </p:sp>
        <p:sp>
          <p:nvSpPr>
            <p:cNvPr id="13" name="TextBox 7"/>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14" name="组合 86"/>
          <p:cNvGrpSpPr/>
          <p:nvPr/>
        </p:nvGrpSpPr>
        <p:grpSpPr bwMode="auto">
          <a:xfrm>
            <a:off x="2206765" y="2908304"/>
            <a:ext cx="1415771" cy="707994"/>
            <a:chOff x="1105975" y="2593799"/>
            <a:chExt cx="1061366" cy="530841"/>
          </a:xfrm>
        </p:grpSpPr>
        <p:sp>
          <p:nvSpPr>
            <p:cNvPr id="15" name="TextBox 87"/>
            <p:cNvSpPr txBox="1">
              <a:spLocks noChangeArrowheads="1"/>
            </p:cNvSpPr>
            <p:nvPr/>
          </p:nvSpPr>
          <p:spPr bwMode="auto">
            <a:xfrm>
              <a:off x="1105975" y="2870798"/>
              <a:ext cx="1061366" cy="2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dirty="0">
                  <a:solidFill>
                    <a:srgbClr val="6A8074"/>
                  </a:solidFill>
                  <a:latin typeface="Impact" panose="020B0806030902050204" pitchFamily="34" charset="0"/>
                  <a:ea typeface="Hiragino Sans GB W3" pitchFamily="34" charset="-122"/>
                </a:rPr>
                <a:t>添加标题文字</a:t>
              </a:r>
              <a:endParaRPr lang="zh-CN" altLang="en-US" sz="1600" dirty="0">
                <a:solidFill>
                  <a:srgbClr val="6A8074"/>
                </a:solidFill>
                <a:latin typeface="Impact" panose="020B0806030902050204" pitchFamily="34" charset="0"/>
                <a:ea typeface="Hiragino Sans GB W3" pitchFamily="34" charset="-122"/>
              </a:endParaRPr>
            </a:p>
          </p:txBody>
        </p:sp>
        <p:sp>
          <p:nvSpPr>
            <p:cNvPr id="16" name="TextBox 10"/>
            <p:cNvSpPr txBox="1"/>
            <p:nvPr/>
          </p:nvSpPr>
          <p:spPr>
            <a:xfrm>
              <a:off x="1370075" y="2593799"/>
              <a:ext cx="442477" cy="284659"/>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17" name="组合 92"/>
          <p:cNvGrpSpPr/>
          <p:nvPr/>
        </p:nvGrpSpPr>
        <p:grpSpPr bwMode="auto">
          <a:xfrm>
            <a:off x="5692915" y="1304930"/>
            <a:ext cx="1415771" cy="707959"/>
            <a:chOff x="1105871" y="2593799"/>
            <a:chExt cx="1061573" cy="530865"/>
          </a:xfrm>
        </p:grpSpPr>
        <p:sp>
          <p:nvSpPr>
            <p:cNvPr id="18" name="TextBox 93"/>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endParaRPr lang="zh-CN" altLang="en-US" sz="1600">
                <a:solidFill>
                  <a:srgbClr val="6A8074"/>
                </a:solidFill>
                <a:latin typeface="Impact" panose="020B0806030902050204" pitchFamily="34" charset="0"/>
                <a:ea typeface="Hiragino Sans GB W3" pitchFamily="34" charset="-122"/>
              </a:endParaRPr>
            </a:p>
          </p:txBody>
        </p:sp>
        <p:sp>
          <p:nvSpPr>
            <p:cNvPr id="19" name="TextBox 13"/>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20" name="组合 98"/>
          <p:cNvGrpSpPr/>
          <p:nvPr/>
        </p:nvGrpSpPr>
        <p:grpSpPr bwMode="auto">
          <a:xfrm>
            <a:off x="8993327" y="3892555"/>
            <a:ext cx="1415771" cy="707959"/>
            <a:chOff x="1105871" y="2593799"/>
            <a:chExt cx="1061573" cy="530865"/>
          </a:xfrm>
        </p:grpSpPr>
        <p:sp>
          <p:nvSpPr>
            <p:cNvPr id="21" name="TextBox 99"/>
            <p:cNvSpPr txBox="1">
              <a:spLocks noChangeArrowheads="1"/>
            </p:cNvSpPr>
            <p:nvPr/>
          </p:nvSpPr>
          <p:spPr bwMode="auto">
            <a:xfrm>
              <a:off x="1105871" y="2870798"/>
              <a:ext cx="1061573" cy="25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600">
                  <a:solidFill>
                    <a:srgbClr val="6A8074"/>
                  </a:solidFill>
                  <a:latin typeface="Impact" panose="020B0806030902050204" pitchFamily="34" charset="0"/>
                  <a:ea typeface="Hiragino Sans GB W3" pitchFamily="34" charset="-122"/>
                </a:rPr>
                <a:t>添加标题文字</a:t>
              </a:r>
              <a:endParaRPr lang="zh-CN" altLang="en-US" sz="1600">
                <a:solidFill>
                  <a:srgbClr val="6A8074"/>
                </a:solidFill>
                <a:latin typeface="Impact" panose="020B0806030902050204" pitchFamily="34" charset="0"/>
                <a:ea typeface="Hiragino Sans GB W3" pitchFamily="34" charset="-122"/>
              </a:endParaRPr>
            </a:p>
          </p:txBody>
        </p:sp>
        <p:sp>
          <p:nvSpPr>
            <p:cNvPr id="22" name="TextBox 16"/>
            <p:cNvSpPr txBox="1"/>
            <p:nvPr/>
          </p:nvSpPr>
          <p:spPr>
            <a:xfrm>
              <a:off x="1370022" y="2593799"/>
              <a:ext cx="442563" cy="284686"/>
            </a:xfrm>
            <a:prstGeom prst="rect">
              <a:avLst/>
            </a:prstGeom>
            <a:noFill/>
          </p:spPr>
          <p:txBody>
            <a:bodyPr wrap="none">
              <a:spAutoFit/>
            </a:bodyPr>
            <a:lstStyle>
              <a:defPPr>
                <a:defRPr lang="zh-CN"/>
              </a:defPPr>
              <a:lvl1pPr>
                <a:defRPr>
                  <a:solidFill>
                    <a:srgbClr val="92D050"/>
                  </a:solidFill>
                  <a:latin typeface="冬青黑体简体中文 W3" pitchFamily="34" charset="-122"/>
                  <a:ea typeface="冬青黑体简体中文 W3" pitchFamily="34" charset="-122"/>
                </a:defRPr>
              </a:lvl1pPr>
            </a:lstStyle>
            <a:p>
              <a:pPr>
                <a:defRPr/>
              </a:pPr>
              <a:r>
                <a:rPr lang="en-US" altLang="zh-CN" sz="1865" dirty="0">
                  <a:solidFill>
                    <a:srgbClr val="6A8074"/>
                  </a:solidFill>
                  <a:latin typeface="Impact" panose="020B0806030902050204" pitchFamily="34" charset="0"/>
                  <a:ea typeface="造字工房尚雅体演示版常规体" pitchFamily="50" charset="-122"/>
                </a:rPr>
                <a:t>42%</a:t>
              </a:r>
              <a:endParaRPr lang="zh-CN" altLang="en-US" sz="1865" dirty="0">
                <a:solidFill>
                  <a:srgbClr val="6A8074"/>
                </a:solidFill>
                <a:latin typeface="Impact" panose="020B0806030902050204" pitchFamily="34" charset="0"/>
                <a:ea typeface="造字工房尚雅体演示版常规体" pitchFamily="50" charset="-122"/>
              </a:endParaRPr>
            </a:p>
          </p:txBody>
        </p:sp>
      </p:grpSp>
      <p:grpSp>
        <p:nvGrpSpPr>
          <p:cNvPr id="23" name="组合 22"/>
          <p:cNvGrpSpPr/>
          <p:nvPr/>
        </p:nvGrpSpPr>
        <p:grpSpPr bwMode="auto">
          <a:xfrm>
            <a:off x="3441700" y="2166939"/>
            <a:ext cx="5849939" cy="3440112"/>
            <a:chOff x="3441700" y="2166938"/>
            <a:chExt cx="5849938" cy="3440112"/>
          </a:xfrm>
        </p:grpSpPr>
        <p:grpSp>
          <p:nvGrpSpPr>
            <p:cNvPr id="24" name="组合 6"/>
            <p:cNvGrpSpPr/>
            <p:nvPr/>
          </p:nvGrpSpPr>
          <p:grpSpPr bwMode="auto">
            <a:xfrm>
              <a:off x="3441700" y="2166938"/>
              <a:ext cx="5849938" cy="3440112"/>
              <a:chOff x="1509707" y="496053"/>
              <a:chExt cx="4387562" cy="2579753"/>
            </a:xfrm>
          </p:grpSpPr>
          <p:sp>
            <p:nvSpPr>
              <p:cNvPr id="28" name="等腰三角形 27"/>
              <p:cNvSpPr/>
              <p:nvPr/>
            </p:nvSpPr>
            <p:spPr>
              <a:xfrm rot="16024701">
                <a:off x="4928091" y="1855439"/>
                <a:ext cx="198809" cy="1739547"/>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29" name="等腰三角形 28"/>
              <p:cNvSpPr/>
              <p:nvPr/>
            </p:nvSpPr>
            <p:spPr>
              <a:xfrm rot="15173371">
                <a:off x="4625665" y="1965004"/>
                <a:ext cx="199999" cy="1195417"/>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0" name="等腰三角形 29"/>
              <p:cNvSpPr/>
              <p:nvPr/>
            </p:nvSpPr>
            <p:spPr>
              <a:xfrm rot="14542785">
                <a:off x="4728656" y="1428655"/>
                <a:ext cx="189285" cy="1738355"/>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1" name="等腰三角形 30"/>
              <p:cNvSpPr/>
              <p:nvPr/>
            </p:nvSpPr>
            <p:spPr>
              <a:xfrm rot="13737274">
                <a:off x="4515526" y="1383433"/>
                <a:ext cx="147619" cy="1525229"/>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2" name="等腰三角形 31"/>
              <p:cNvSpPr/>
              <p:nvPr/>
            </p:nvSpPr>
            <p:spPr>
              <a:xfrm rot="13361146">
                <a:off x="4405379" y="890099"/>
                <a:ext cx="185742" cy="2016660"/>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3" name="等腰三角形 32"/>
              <p:cNvSpPr/>
              <p:nvPr/>
            </p:nvSpPr>
            <p:spPr>
              <a:xfrm rot="12494462">
                <a:off x="4066042" y="828194"/>
                <a:ext cx="207174" cy="1965470"/>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4" name="等腰三角形 33"/>
              <p:cNvSpPr/>
              <p:nvPr/>
            </p:nvSpPr>
            <p:spPr>
              <a:xfrm rot="11935275">
                <a:off x="3740993" y="1315098"/>
                <a:ext cx="216699" cy="1339281"/>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5" name="等腰三角形 34"/>
              <p:cNvSpPr/>
              <p:nvPr/>
            </p:nvSpPr>
            <p:spPr>
              <a:xfrm rot="11173838">
                <a:off x="3596925" y="744861"/>
                <a:ext cx="266707" cy="1901185"/>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6" name="等腰三角形 35"/>
              <p:cNvSpPr/>
              <p:nvPr/>
            </p:nvSpPr>
            <p:spPr>
              <a:xfrm rot="10624701">
                <a:off x="3390941" y="496053"/>
                <a:ext cx="198840" cy="1739280"/>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7" name="等腰三角形 36"/>
              <p:cNvSpPr/>
              <p:nvPr/>
            </p:nvSpPr>
            <p:spPr>
              <a:xfrm rot="9773371">
                <a:off x="3229012" y="1069861"/>
                <a:ext cx="198840" cy="1195234"/>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8" name="等腰三角形 37"/>
              <p:cNvSpPr/>
              <p:nvPr/>
            </p:nvSpPr>
            <p:spPr>
              <a:xfrm rot="9142785">
                <a:off x="2968259" y="700814"/>
                <a:ext cx="190505" cy="1738089"/>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39" name="等腰三角形 38"/>
              <p:cNvSpPr/>
              <p:nvPr/>
            </p:nvSpPr>
            <p:spPr>
              <a:xfrm rot="8337274">
                <a:off x="2837287" y="1041289"/>
                <a:ext cx="147641" cy="1524995"/>
              </a:xfrm>
              <a:prstGeom prst="triangle">
                <a:avLst/>
              </a:prstGeom>
              <a:solidFill>
                <a:srgbClr val="BBCED2"/>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0" name="等腰三角形 39"/>
              <p:cNvSpPr/>
              <p:nvPr/>
            </p:nvSpPr>
            <p:spPr>
              <a:xfrm rot="7961146">
                <a:off x="2570595" y="886373"/>
                <a:ext cx="185714" cy="2016969"/>
              </a:xfrm>
              <a:prstGeom prst="triangle">
                <a:avLst/>
              </a:prstGeom>
              <a:solidFill>
                <a:srgbClr val="A5C3CE"/>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1" name="等腰三角形 40"/>
              <p:cNvSpPr/>
              <p:nvPr/>
            </p:nvSpPr>
            <p:spPr>
              <a:xfrm rot="7094462">
                <a:off x="2471772" y="1241137"/>
                <a:ext cx="208332" cy="1965771"/>
              </a:xfrm>
              <a:prstGeom prst="triangle">
                <a:avLst/>
              </a:prstGeom>
              <a:solidFill>
                <a:srgbClr val="6A8074"/>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2" name="等腰三角形 41"/>
              <p:cNvSpPr/>
              <p:nvPr/>
            </p:nvSpPr>
            <p:spPr>
              <a:xfrm rot="6535275">
                <a:off x="2640845" y="1874517"/>
                <a:ext cx="217857" cy="1339486"/>
              </a:xfrm>
              <a:prstGeom prst="triangle">
                <a:avLst/>
              </a:prstGeom>
              <a:solidFill>
                <a:sysClr val="window" lastClr="FFFFFF">
                  <a:lumMod val="75000"/>
                </a:sysClr>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3" name="等腰三角形 42"/>
              <p:cNvSpPr/>
              <p:nvPr/>
            </p:nvSpPr>
            <p:spPr>
              <a:xfrm rot="5773838">
                <a:off x="2327112" y="1713165"/>
                <a:ext cx="266666" cy="1901476"/>
              </a:xfrm>
              <a:prstGeom prst="triangle">
                <a:avLst/>
              </a:prstGeom>
              <a:solidFill>
                <a:srgbClr val="80ABBA"/>
              </a:solidFill>
              <a:ln w="12700" cap="flat" cmpd="sng" algn="ctr">
                <a:no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sp>
            <p:nvSpPr>
              <p:cNvPr id="44" name="椭圆 43"/>
              <p:cNvSpPr/>
              <p:nvPr/>
            </p:nvSpPr>
            <p:spPr>
              <a:xfrm>
                <a:off x="3204009" y="2284142"/>
                <a:ext cx="791785" cy="791664"/>
              </a:xfrm>
              <a:prstGeom prst="ellipse">
                <a:avLst/>
              </a:prstGeom>
              <a:solidFill>
                <a:sysClr val="window" lastClr="FFFFFF">
                  <a:lumMod val="95000"/>
                </a:sysClr>
              </a:solidFill>
              <a:ln w="44450" cap="flat" cmpd="sng" algn="ctr">
                <a:solidFill>
                  <a:srgbClr val="135707"/>
                </a:solidFill>
                <a:prstDash val="solid"/>
                <a:miter lim="800000"/>
              </a:ln>
              <a:effectLst/>
            </p:spPr>
            <p:txBody>
              <a:bodyPr anchor="ctr"/>
              <a:lstStyle/>
              <a:p>
                <a:pPr algn="ctr" defTabSz="1218565">
                  <a:defRPr/>
                </a:pPr>
                <a:endParaRPr lang="zh-CN" altLang="en-US" sz="2400" kern="0">
                  <a:solidFill>
                    <a:prstClr val="white"/>
                  </a:solidFill>
                  <a:latin typeface="造字工房尚雅体演示版常规体" pitchFamily="50" charset="-122"/>
                  <a:ea typeface="造字工房尚雅体演示版常规体" pitchFamily="50" charset="-122"/>
                </a:endParaRPr>
              </a:p>
            </p:txBody>
          </p:sp>
        </p:grpSp>
        <p:grpSp>
          <p:nvGrpSpPr>
            <p:cNvPr id="25" name="组合 24"/>
            <p:cNvGrpSpPr/>
            <p:nvPr/>
          </p:nvGrpSpPr>
          <p:grpSpPr>
            <a:xfrm>
              <a:off x="6095185" y="4777614"/>
              <a:ext cx="265643" cy="626840"/>
              <a:chOff x="4967412" y="68003"/>
              <a:chExt cx="638068" cy="1566170"/>
            </a:xfrm>
            <a:solidFill>
              <a:srgbClr val="72BB2C"/>
            </a:solidFill>
          </p:grpSpPr>
          <p:sp>
            <p:nvSpPr>
              <p:cNvPr id="26" name="Freeform 468"/>
              <p:cNvSpPr/>
              <p:nvPr/>
            </p:nvSpPr>
            <p:spPr bwMode="auto">
              <a:xfrm>
                <a:off x="5004048" y="68003"/>
                <a:ext cx="564797" cy="1566170"/>
              </a:xfrm>
              <a:custGeom>
                <a:avLst/>
                <a:gdLst>
                  <a:gd name="T0" fmla="*/ 0 w 6132"/>
                  <a:gd name="T1" fmla="*/ 0 h 16980"/>
                  <a:gd name="T2" fmla="*/ 0 w 6132"/>
                  <a:gd name="T3" fmla="*/ 0 h 16980"/>
                  <a:gd name="T4" fmla="*/ 0 w 6132"/>
                  <a:gd name="T5" fmla="*/ 0 h 16980"/>
                  <a:gd name="T6" fmla="*/ 0 w 6132"/>
                  <a:gd name="T7" fmla="*/ 0 h 16980"/>
                  <a:gd name="T8" fmla="*/ 0 w 6132"/>
                  <a:gd name="T9" fmla="*/ 0 h 16980"/>
                  <a:gd name="T10" fmla="*/ 0 w 6132"/>
                  <a:gd name="T11" fmla="*/ 0 h 16980"/>
                  <a:gd name="T12" fmla="*/ 0 w 6132"/>
                  <a:gd name="T13" fmla="*/ 0 h 16980"/>
                  <a:gd name="T14" fmla="*/ 0 w 6132"/>
                  <a:gd name="T15" fmla="*/ 0 h 16980"/>
                  <a:gd name="T16" fmla="*/ 0 w 6132"/>
                  <a:gd name="T17" fmla="*/ 0 h 16980"/>
                  <a:gd name="T18" fmla="*/ 0 w 6132"/>
                  <a:gd name="T19" fmla="*/ 0 h 16980"/>
                  <a:gd name="T20" fmla="*/ 0 w 6132"/>
                  <a:gd name="T21" fmla="*/ 0 h 16980"/>
                  <a:gd name="T22" fmla="*/ 0 w 6132"/>
                  <a:gd name="T23" fmla="*/ 0 h 16980"/>
                  <a:gd name="T24" fmla="*/ 0 w 6132"/>
                  <a:gd name="T25" fmla="*/ 0 h 16980"/>
                  <a:gd name="T26" fmla="*/ 0 w 6132"/>
                  <a:gd name="T27" fmla="*/ 0 h 16980"/>
                  <a:gd name="T28" fmla="*/ 0 w 6132"/>
                  <a:gd name="T29" fmla="*/ 0 h 16980"/>
                  <a:gd name="T30" fmla="*/ 0 w 6132"/>
                  <a:gd name="T31" fmla="*/ 0 h 16980"/>
                  <a:gd name="T32" fmla="*/ 0 w 6132"/>
                  <a:gd name="T33" fmla="*/ 0 h 16980"/>
                  <a:gd name="T34" fmla="*/ 0 w 6132"/>
                  <a:gd name="T35" fmla="*/ 0 h 16980"/>
                  <a:gd name="T36" fmla="*/ 0 w 6132"/>
                  <a:gd name="T37" fmla="*/ 0 h 16980"/>
                  <a:gd name="T38" fmla="*/ 0 w 6132"/>
                  <a:gd name="T39" fmla="*/ 0 h 16980"/>
                  <a:gd name="T40" fmla="*/ 0 w 6132"/>
                  <a:gd name="T41" fmla="*/ 0 h 16980"/>
                  <a:gd name="T42" fmla="*/ 0 w 6132"/>
                  <a:gd name="T43" fmla="*/ 0 h 16980"/>
                  <a:gd name="T44" fmla="*/ 0 w 6132"/>
                  <a:gd name="T45" fmla="*/ 0 h 16980"/>
                  <a:gd name="T46" fmla="*/ 0 w 6132"/>
                  <a:gd name="T47" fmla="*/ 0 h 16980"/>
                  <a:gd name="T48" fmla="*/ 0 w 6132"/>
                  <a:gd name="T49" fmla="*/ 0 h 16980"/>
                  <a:gd name="T50" fmla="*/ 0 w 6132"/>
                  <a:gd name="T51" fmla="*/ 0 h 16980"/>
                  <a:gd name="T52" fmla="*/ 0 w 6132"/>
                  <a:gd name="T53" fmla="*/ 0 h 16980"/>
                  <a:gd name="T54" fmla="*/ 0 w 6132"/>
                  <a:gd name="T55" fmla="*/ 0 h 16980"/>
                  <a:gd name="T56" fmla="*/ 0 w 6132"/>
                  <a:gd name="T57" fmla="*/ 0 h 16980"/>
                  <a:gd name="T58" fmla="*/ 0 w 6132"/>
                  <a:gd name="T59" fmla="*/ 0 h 16980"/>
                  <a:gd name="T60" fmla="*/ 0 w 6132"/>
                  <a:gd name="T61" fmla="*/ 0 h 16980"/>
                  <a:gd name="T62" fmla="*/ 0 w 6132"/>
                  <a:gd name="T63" fmla="*/ 0 h 16980"/>
                  <a:gd name="T64" fmla="*/ 0 w 6132"/>
                  <a:gd name="T65" fmla="*/ 0 h 16980"/>
                  <a:gd name="T66" fmla="*/ 0 w 6132"/>
                  <a:gd name="T67" fmla="*/ 0 h 16980"/>
                  <a:gd name="T68" fmla="*/ 0 w 6132"/>
                  <a:gd name="T69" fmla="*/ 0 h 16980"/>
                  <a:gd name="T70" fmla="*/ 0 w 6132"/>
                  <a:gd name="T71" fmla="*/ 0 h 16980"/>
                  <a:gd name="T72" fmla="*/ 0 w 6132"/>
                  <a:gd name="T73" fmla="*/ 0 h 16980"/>
                  <a:gd name="T74" fmla="*/ 0 w 6132"/>
                  <a:gd name="T75" fmla="*/ 0 h 16980"/>
                  <a:gd name="T76" fmla="*/ 0 w 6132"/>
                  <a:gd name="T77" fmla="*/ 0 h 16980"/>
                  <a:gd name="T78" fmla="*/ 0 w 6132"/>
                  <a:gd name="T79" fmla="*/ 0 h 16980"/>
                  <a:gd name="T80" fmla="*/ 0 w 6132"/>
                  <a:gd name="T81" fmla="*/ 0 h 16980"/>
                  <a:gd name="T82" fmla="*/ 0 w 6132"/>
                  <a:gd name="T83" fmla="*/ 0 h 16980"/>
                  <a:gd name="T84" fmla="*/ 0 w 6132"/>
                  <a:gd name="T85" fmla="*/ 0 h 16980"/>
                  <a:gd name="T86" fmla="*/ 0 w 6132"/>
                  <a:gd name="T87" fmla="*/ 0 h 16980"/>
                  <a:gd name="T88" fmla="*/ 0 w 6132"/>
                  <a:gd name="T89" fmla="*/ 0 h 16980"/>
                  <a:gd name="T90" fmla="*/ 0 w 6132"/>
                  <a:gd name="T91" fmla="*/ 0 h 16980"/>
                  <a:gd name="T92" fmla="*/ 0 w 6132"/>
                  <a:gd name="T93" fmla="*/ 0 h 16980"/>
                  <a:gd name="T94" fmla="*/ 0 w 6132"/>
                  <a:gd name="T95" fmla="*/ 0 h 16980"/>
                  <a:gd name="T96" fmla="*/ 0 w 6132"/>
                  <a:gd name="T97" fmla="*/ 0 h 16980"/>
                  <a:gd name="T98" fmla="*/ 0 w 6132"/>
                  <a:gd name="T99" fmla="*/ 0 h 16980"/>
                  <a:gd name="T100" fmla="*/ 0 w 6132"/>
                  <a:gd name="T101" fmla="*/ 0 h 16980"/>
                  <a:gd name="T102" fmla="*/ 0 w 6132"/>
                  <a:gd name="T103" fmla="*/ 0 h 16980"/>
                  <a:gd name="T104" fmla="*/ 0 w 6132"/>
                  <a:gd name="T105" fmla="*/ 0 h 16980"/>
                  <a:gd name="T106" fmla="*/ 0 w 6132"/>
                  <a:gd name="T107" fmla="*/ 0 h 16980"/>
                  <a:gd name="T108" fmla="*/ 0 w 6132"/>
                  <a:gd name="T109" fmla="*/ 0 h 16980"/>
                  <a:gd name="T110" fmla="*/ 0 w 6132"/>
                  <a:gd name="T111" fmla="*/ 0 h 16980"/>
                  <a:gd name="T112" fmla="*/ 0 w 6132"/>
                  <a:gd name="T113" fmla="*/ 0 h 16980"/>
                  <a:gd name="T114" fmla="*/ 0 w 6132"/>
                  <a:gd name="T115" fmla="*/ 0 h 16980"/>
                  <a:gd name="T116" fmla="*/ 0 w 6132"/>
                  <a:gd name="T117" fmla="*/ 0 h 16980"/>
                  <a:gd name="T118" fmla="*/ 0 w 6132"/>
                  <a:gd name="T119" fmla="*/ 0 h 16980"/>
                  <a:gd name="T120" fmla="*/ 0 w 6132"/>
                  <a:gd name="T121" fmla="*/ 0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w="9525">
                <a:noFill/>
                <a:round/>
              </a:ln>
            </p:spPr>
            <p:txBody>
              <a:bodyPr/>
              <a:lstStyle/>
              <a:p>
                <a:pPr defTabSz="1218565">
                  <a:defRPr/>
                </a:pPr>
                <a:endParaRPr lang="zh-CN" altLang="en-US" sz="2400" kern="0">
                  <a:solidFill>
                    <a:prstClr val="black"/>
                  </a:solidFill>
                  <a:latin typeface="造字工房尚雅体演示版常规体" pitchFamily="50" charset="-122"/>
                  <a:ea typeface="造字工房尚雅体演示版常规体" pitchFamily="50" charset="-122"/>
                </a:endParaRPr>
              </a:p>
            </p:txBody>
          </p:sp>
          <p:sp>
            <p:nvSpPr>
              <p:cNvPr id="27" name="AutoShape 469"/>
              <p:cNvSpPr>
                <a:spLocks noChangeArrowheads="1"/>
              </p:cNvSpPr>
              <p:nvPr/>
            </p:nvSpPr>
            <p:spPr bwMode="auto">
              <a:xfrm rot="10800000">
                <a:off x="4967412" y="887856"/>
                <a:ext cx="638068" cy="4029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ABBA"/>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造字工房尚雅体演示版常规体" pitchFamily="50" charset="-122"/>
                  <a:ea typeface="造字工房尚雅体演示版常规体" pitchFamily="5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097139" y="1828800"/>
            <a:ext cx="2922376" cy="1784837"/>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5"/>
          <p:cNvSpPr/>
          <p:nvPr/>
        </p:nvSpPr>
        <p:spPr>
          <a:xfrm>
            <a:off x="2097139" y="4155139"/>
            <a:ext cx="2922376" cy="1317791"/>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4"/>
          <p:cNvSpPr txBox="1"/>
          <p:nvPr/>
        </p:nvSpPr>
        <p:spPr>
          <a:xfrm>
            <a:off x="2263422" y="4345938"/>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16"/>
          <p:cNvSpPr/>
          <p:nvPr/>
        </p:nvSpPr>
        <p:spPr>
          <a:xfrm>
            <a:off x="5195625" y="1828800"/>
            <a:ext cx="2922376" cy="1784837"/>
          </a:xfrm>
          <a:prstGeom prst="rect">
            <a:avLst/>
          </a:prstGeom>
          <a:blipFill dpi="0" rotWithShape="1">
            <a:blip r:embed="rId2"/>
            <a:srcRect/>
            <a:tile tx="0" ty="-635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7"/>
          <p:cNvSpPr/>
          <p:nvPr/>
        </p:nvSpPr>
        <p:spPr>
          <a:xfrm>
            <a:off x="5195625" y="4155139"/>
            <a:ext cx="2922376" cy="1317791"/>
          </a:xfrm>
          <a:prstGeom prst="rect">
            <a:avLst/>
          </a:prstGeom>
          <a:solidFill>
            <a:srgbClr val="BB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8"/>
          <p:cNvSpPr txBox="1"/>
          <p:nvPr/>
        </p:nvSpPr>
        <p:spPr>
          <a:xfrm>
            <a:off x="5361912" y="4382872"/>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9"/>
          <p:cNvSpPr/>
          <p:nvPr/>
        </p:nvSpPr>
        <p:spPr>
          <a:xfrm>
            <a:off x="8284288" y="1828800"/>
            <a:ext cx="2922376" cy="1784837"/>
          </a:xfrm>
          <a:prstGeom prst="rect">
            <a:avLst/>
          </a:prstGeom>
          <a:blipFill dpi="0" rotWithShape="1">
            <a:blip r:embed="rId3">
              <a:duotone>
                <a:schemeClr val="accent6">
                  <a:shade val="45000"/>
                  <a:satMod val="135000"/>
                </a:schemeClr>
                <a:prstClr val="white"/>
              </a:duotone>
            </a:blip>
            <a:srcRect/>
            <a:tile tx="0" ty="-635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20"/>
          <p:cNvSpPr/>
          <p:nvPr/>
        </p:nvSpPr>
        <p:spPr>
          <a:xfrm>
            <a:off x="8284288" y="4155139"/>
            <a:ext cx="2922376" cy="1317791"/>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1"/>
          <p:cNvSpPr txBox="1"/>
          <p:nvPr/>
        </p:nvSpPr>
        <p:spPr>
          <a:xfrm>
            <a:off x="8450576" y="4382872"/>
            <a:ext cx="2384346" cy="992579"/>
          </a:xfrm>
          <a:prstGeom prst="rect">
            <a:avLst/>
          </a:prstGeom>
          <a:noFill/>
        </p:spPr>
        <p:txBody>
          <a:bodyPr wrap="square" lIns="0" tIns="0" rIns="0" bIns="0" numCol="1" spcCol="360000">
            <a:spAutoFit/>
          </a:bodyPr>
          <a:lstStyle/>
          <a:p>
            <a:pPr algn="just"/>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19150" y="2895600"/>
            <a:ext cx="11372849" cy="3962399"/>
          </a:xfrm>
          <a:prstGeom prst="rect">
            <a:avLst/>
          </a:prstGeom>
        </p:spPr>
      </p:pic>
      <p:grpSp>
        <p:nvGrpSpPr>
          <p:cNvPr id="3" name="组合 2"/>
          <p:cNvGrpSpPr/>
          <p:nvPr/>
        </p:nvGrpSpPr>
        <p:grpSpPr>
          <a:xfrm>
            <a:off x="4928784" y="1739363"/>
            <a:ext cx="2334431" cy="1112323"/>
            <a:chOff x="4928784" y="1739363"/>
            <a:chExt cx="2334431" cy="1112323"/>
          </a:xfrm>
        </p:grpSpPr>
        <p:sp>
          <p:nvSpPr>
            <p:cNvPr id="8" name="任意多边形: 形状 7"/>
            <p:cNvSpPr/>
            <p:nvPr/>
          </p:nvSpPr>
          <p:spPr>
            <a:xfrm flipV="1">
              <a:off x="4928784" y="1739363"/>
              <a:ext cx="2334431" cy="1112323"/>
            </a:xfrm>
            <a:custGeom>
              <a:avLst/>
              <a:gdLst>
                <a:gd name="connsiteX0" fmla="*/ 846880 w 1783623"/>
                <a:gd name="connsiteY0" fmla="*/ 336 h 849871"/>
                <a:gd name="connsiteX1" fmla="*/ 837080 w 1783623"/>
                <a:gd name="connsiteY1" fmla="*/ 431061 h 849871"/>
                <a:gd name="connsiteX2" fmla="*/ 833768 w 1783623"/>
                <a:gd name="connsiteY2" fmla="*/ 480476 h 849871"/>
                <a:gd name="connsiteX3" fmla="*/ 831689 w 1783623"/>
                <a:gd name="connsiteY3" fmla="*/ 504486 h 849871"/>
                <a:gd name="connsiteX4" fmla="*/ 829883 w 1783623"/>
                <a:gd name="connsiteY4" fmla="*/ 527658 h 849871"/>
                <a:gd name="connsiteX5" fmla="*/ 826961 w 1783623"/>
                <a:gd name="connsiteY5" fmla="*/ 550833 h 849871"/>
                <a:gd name="connsiteX6" fmla="*/ 823754 w 1783623"/>
                <a:gd name="connsiteY6" fmla="*/ 573171 h 849871"/>
                <a:gd name="connsiteX7" fmla="*/ 819709 w 1783623"/>
                <a:gd name="connsiteY7" fmla="*/ 595231 h 849871"/>
                <a:gd name="connsiteX8" fmla="*/ 814824 w 1783623"/>
                <a:gd name="connsiteY8" fmla="*/ 617015 h 849871"/>
                <a:gd name="connsiteX9" fmla="*/ 812100 w 1783623"/>
                <a:gd name="connsiteY9" fmla="*/ 627629 h 849871"/>
                <a:gd name="connsiteX10" fmla="*/ 808819 w 1783623"/>
                <a:gd name="connsiteY10" fmla="*/ 638243 h 849871"/>
                <a:gd name="connsiteX11" fmla="*/ 805815 w 1783623"/>
                <a:gd name="connsiteY11" fmla="*/ 648578 h 849871"/>
                <a:gd name="connsiteX12" fmla="*/ 801971 w 1783623"/>
                <a:gd name="connsiteY12" fmla="*/ 658635 h 849871"/>
                <a:gd name="connsiteX13" fmla="*/ 798128 w 1783623"/>
                <a:gd name="connsiteY13" fmla="*/ 668693 h 849871"/>
                <a:gd name="connsiteX14" fmla="*/ 794007 w 1783623"/>
                <a:gd name="connsiteY14" fmla="*/ 679030 h 849871"/>
                <a:gd name="connsiteX15" fmla="*/ 789043 w 1783623"/>
                <a:gd name="connsiteY15" fmla="*/ 688533 h 849871"/>
                <a:gd name="connsiteX16" fmla="*/ 784083 w 1783623"/>
                <a:gd name="connsiteY16" fmla="*/ 698593 h 849871"/>
                <a:gd name="connsiteX17" fmla="*/ 778561 w 1783623"/>
                <a:gd name="connsiteY17" fmla="*/ 708096 h 849871"/>
                <a:gd name="connsiteX18" fmla="*/ 773320 w 1783623"/>
                <a:gd name="connsiteY18" fmla="*/ 717877 h 849871"/>
                <a:gd name="connsiteX19" fmla="*/ 766959 w 1783623"/>
                <a:gd name="connsiteY19" fmla="*/ 727104 h 849871"/>
                <a:gd name="connsiteX20" fmla="*/ 760040 w 1783623"/>
                <a:gd name="connsiteY20" fmla="*/ 736330 h 849871"/>
                <a:gd name="connsiteX21" fmla="*/ 753121 w 1783623"/>
                <a:gd name="connsiteY21" fmla="*/ 745558 h 849871"/>
                <a:gd name="connsiteX22" fmla="*/ 745924 w 1783623"/>
                <a:gd name="connsiteY22" fmla="*/ 755064 h 849871"/>
                <a:gd name="connsiteX23" fmla="*/ 737884 w 1783623"/>
                <a:gd name="connsiteY23" fmla="*/ 763737 h 849871"/>
                <a:gd name="connsiteX24" fmla="*/ 729009 w 1783623"/>
                <a:gd name="connsiteY24" fmla="*/ 772689 h 849871"/>
                <a:gd name="connsiteX25" fmla="*/ 719857 w 1783623"/>
                <a:gd name="connsiteY25" fmla="*/ 781922 h 849871"/>
                <a:gd name="connsiteX26" fmla="*/ 709866 w 1783623"/>
                <a:gd name="connsiteY26" fmla="*/ 790877 h 849871"/>
                <a:gd name="connsiteX27" fmla="*/ 699309 w 1783623"/>
                <a:gd name="connsiteY27" fmla="*/ 798717 h 849871"/>
                <a:gd name="connsiteX28" fmla="*/ 688748 w 1783623"/>
                <a:gd name="connsiteY28" fmla="*/ 805998 h 849871"/>
                <a:gd name="connsiteX29" fmla="*/ 677626 w 1783623"/>
                <a:gd name="connsiteY29" fmla="*/ 812723 h 849871"/>
                <a:gd name="connsiteX30" fmla="*/ 666504 w 1783623"/>
                <a:gd name="connsiteY30" fmla="*/ 819448 h 849871"/>
                <a:gd name="connsiteX31" fmla="*/ 655374 w 1783623"/>
                <a:gd name="connsiteY31" fmla="*/ 825056 h 849871"/>
                <a:gd name="connsiteX32" fmla="*/ 643406 w 1783623"/>
                <a:gd name="connsiteY32" fmla="*/ 830387 h 849871"/>
                <a:gd name="connsiteX33" fmla="*/ 631707 w 1783623"/>
                <a:gd name="connsiteY33" fmla="*/ 834322 h 849871"/>
                <a:gd name="connsiteX34" fmla="*/ 619172 w 1783623"/>
                <a:gd name="connsiteY34" fmla="*/ 838537 h 849871"/>
                <a:gd name="connsiteX35" fmla="*/ 607189 w 1783623"/>
                <a:gd name="connsiteY35" fmla="*/ 841636 h 849871"/>
                <a:gd name="connsiteX36" fmla="*/ 594925 w 1783623"/>
                <a:gd name="connsiteY36" fmla="*/ 844455 h 849871"/>
                <a:gd name="connsiteX37" fmla="*/ 582935 w 1783623"/>
                <a:gd name="connsiteY37" fmla="*/ 846436 h 849871"/>
                <a:gd name="connsiteX38" fmla="*/ 570105 w 1783623"/>
                <a:gd name="connsiteY38" fmla="*/ 848140 h 849871"/>
                <a:gd name="connsiteX39" fmla="*/ 557827 w 1783623"/>
                <a:gd name="connsiteY39" fmla="*/ 848727 h 849871"/>
                <a:gd name="connsiteX40" fmla="*/ 545553 w 1783623"/>
                <a:gd name="connsiteY40" fmla="*/ 849871 h 849871"/>
                <a:gd name="connsiteX41" fmla="*/ 532708 w 1783623"/>
                <a:gd name="connsiteY41" fmla="*/ 849343 h 849871"/>
                <a:gd name="connsiteX42" fmla="*/ 520143 w 1783623"/>
                <a:gd name="connsiteY42" fmla="*/ 848534 h 849871"/>
                <a:gd name="connsiteX43" fmla="*/ 507849 w 1783623"/>
                <a:gd name="connsiteY43" fmla="*/ 846887 h 849871"/>
                <a:gd name="connsiteX44" fmla="*/ 495276 w 1783623"/>
                <a:gd name="connsiteY44" fmla="*/ 844963 h 849871"/>
                <a:gd name="connsiteX45" fmla="*/ 483257 w 1783623"/>
                <a:gd name="connsiteY45" fmla="*/ 842478 h 849871"/>
                <a:gd name="connsiteX46" fmla="*/ 470674 w 1783623"/>
                <a:gd name="connsiteY46" fmla="*/ 838878 h 849871"/>
                <a:gd name="connsiteX47" fmla="*/ 458925 w 1783623"/>
                <a:gd name="connsiteY47" fmla="*/ 834997 h 849871"/>
                <a:gd name="connsiteX48" fmla="*/ 446895 w 1783623"/>
                <a:gd name="connsiteY48" fmla="*/ 830838 h 849871"/>
                <a:gd name="connsiteX49" fmla="*/ 435416 w 1783623"/>
                <a:gd name="connsiteY49" fmla="*/ 825560 h 849871"/>
                <a:gd name="connsiteX50" fmla="*/ 423938 w 1783623"/>
                <a:gd name="connsiteY50" fmla="*/ 820283 h 849871"/>
                <a:gd name="connsiteX51" fmla="*/ 412730 w 1783623"/>
                <a:gd name="connsiteY51" fmla="*/ 813610 h 849871"/>
                <a:gd name="connsiteX52" fmla="*/ 401521 w 1783623"/>
                <a:gd name="connsiteY52" fmla="*/ 806936 h 849871"/>
                <a:gd name="connsiteX53" fmla="*/ 390586 w 1783623"/>
                <a:gd name="connsiteY53" fmla="*/ 799425 h 849871"/>
                <a:gd name="connsiteX54" fmla="*/ 380488 w 1783623"/>
                <a:gd name="connsiteY54" fmla="*/ 791633 h 849871"/>
                <a:gd name="connsiteX55" fmla="*/ 370382 w 1783623"/>
                <a:gd name="connsiteY55" fmla="*/ 782722 h 849871"/>
                <a:gd name="connsiteX56" fmla="*/ 360272 w 1783623"/>
                <a:gd name="connsiteY56" fmla="*/ 773255 h 849871"/>
                <a:gd name="connsiteX57" fmla="*/ 349594 w 1783623"/>
                <a:gd name="connsiteY57" fmla="*/ 762114 h 849871"/>
                <a:gd name="connsiteX58" fmla="*/ 340028 w 1783623"/>
                <a:gd name="connsiteY58" fmla="*/ 750413 h 849871"/>
                <a:gd name="connsiteX59" fmla="*/ 331016 w 1783623"/>
                <a:gd name="connsiteY59" fmla="*/ 738152 h 849871"/>
                <a:gd name="connsiteX60" fmla="*/ 322564 w 1783623"/>
                <a:gd name="connsiteY60" fmla="*/ 725890 h 849871"/>
                <a:gd name="connsiteX61" fmla="*/ 315787 w 1783623"/>
                <a:gd name="connsiteY61" fmla="*/ 713623 h 849871"/>
                <a:gd name="connsiteX62" fmla="*/ 309562 w 1783623"/>
                <a:gd name="connsiteY62" fmla="*/ 700797 h 849871"/>
                <a:gd name="connsiteX63" fmla="*/ 304453 w 1783623"/>
                <a:gd name="connsiteY63" fmla="*/ 687411 h 849871"/>
                <a:gd name="connsiteX64" fmla="*/ 299900 w 1783623"/>
                <a:gd name="connsiteY64" fmla="*/ 674023 h 849871"/>
                <a:gd name="connsiteX65" fmla="*/ 295903 w 1783623"/>
                <a:gd name="connsiteY65" fmla="*/ 660075 h 849871"/>
                <a:gd name="connsiteX66" fmla="*/ 293022 w 1783623"/>
                <a:gd name="connsiteY66" fmla="*/ 646125 h 849871"/>
                <a:gd name="connsiteX67" fmla="*/ 290700 w 1783623"/>
                <a:gd name="connsiteY67" fmla="*/ 632174 h 849871"/>
                <a:gd name="connsiteX68" fmla="*/ 289494 w 1783623"/>
                <a:gd name="connsiteY68" fmla="*/ 618220 h 849871"/>
                <a:gd name="connsiteX69" fmla="*/ 288565 w 1783623"/>
                <a:gd name="connsiteY69" fmla="*/ 603986 h 849871"/>
                <a:gd name="connsiteX70" fmla="*/ 288472 w 1783623"/>
                <a:gd name="connsiteY70" fmla="*/ 589472 h 849871"/>
                <a:gd name="connsiteX71" fmla="*/ 289776 w 1783623"/>
                <a:gd name="connsiteY71" fmla="*/ 575233 h 849871"/>
                <a:gd name="connsiteX72" fmla="*/ 291636 w 1783623"/>
                <a:gd name="connsiteY72" fmla="*/ 560434 h 849871"/>
                <a:gd name="connsiteX73" fmla="*/ 276573 w 1783623"/>
                <a:gd name="connsiteY73" fmla="*/ 562144 h 849871"/>
                <a:gd name="connsiteX74" fmla="*/ 262065 w 1783623"/>
                <a:gd name="connsiteY74" fmla="*/ 563294 h 849871"/>
                <a:gd name="connsiteX75" fmla="*/ 247550 w 1783623"/>
                <a:gd name="connsiteY75" fmla="*/ 563327 h 849871"/>
                <a:gd name="connsiteX76" fmla="*/ 233590 w 1783623"/>
                <a:gd name="connsiteY76" fmla="*/ 562801 h 849871"/>
                <a:gd name="connsiteX77" fmla="*/ 219345 w 1783623"/>
                <a:gd name="connsiteY77" fmla="*/ 561438 h 849871"/>
                <a:gd name="connsiteX78" fmla="*/ 205374 w 1783623"/>
                <a:gd name="connsiteY78" fmla="*/ 559237 h 849871"/>
                <a:gd name="connsiteX79" fmla="*/ 191400 w 1783623"/>
                <a:gd name="connsiteY79" fmla="*/ 556478 h 849871"/>
                <a:gd name="connsiteX80" fmla="*/ 177980 w 1783623"/>
                <a:gd name="connsiteY80" fmla="*/ 553159 h 849871"/>
                <a:gd name="connsiteX81" fmla="*/ 164553 w 1783623"/>
                <a:gd name="connsiteY81" fmla="*/ 548723 h 849871"/>
                <a:gd name="connsiteX82" fmla="*/ 151122 w 1783623"/>
                <a:gd name="connsiteY82" fmla="*/ 543729 h 849871"/>
                <a:gd name="connsiteX83" fmla="*/ 137962 w 1783623"/>
                <a:gd name="connsiteY83" fmla="*/ 537339 h 849871"/>
                <a:gd name="connsiteX84" fmla="*/ 125356 w 1783623"/>
                <a:gd name="connsiteY84" fmla="*/ 530390 h 849871"/>
                <a:gd name="connsiteX85" fmla="*/ 113020 w 1783623"/>
                <a:gd name="connsiteY85" fmla="*/ 522045 h 849871"/>
                <a:gd name="connsiteX86" fmla="*/ 100681 w 1783623"/>
                <a:gd name="connsiteY86" fmla="*/ 513140 h 849871"/>
                <a:gd name="connsiteX87" fmla="*/ 88897 w 1783623"/>
                <a:gd name="connsiteY87" fmla="*/ 503677 h 849871"/>
                <a:gd name="connsiteX88" fmla="*/ 77664 w 1783623"/>
                <a:gd name="connsiteY88" fmla="*/ 493096 h 849871"/>
                <a:gd name="connsiteX89" fmla="*/ 68389 w 1783623"/>
                <a:gd name="connsiteY89" fmla="*/ 483346 h 849871"/>
                <a:gd name="connsiteX90" fmla="*/ 59673 w 1783623"/>
                <a:gd name="connsiteY90" fmla="*/ 473598 h 849871"/>
                <a:gd name="connsiteX91" fmla="*/ 51231 w 1783623"/>
                <a:gd name="connsiteY91" fmla="*/ 463010 h 849871"/>
                <a:gd name="connsiteX92" fmla="*/ 43625 w 1783623"/>
                <a:gd name="connsiteY92" fmla="*/ 452141 h 849871"/>
                <a:gd name="connsiteX93" fmla="*/ 36854 w 1783623"/>
                <a:gd name="connsiteY93" fmla="*/ 440991 h 849871"/>
                <a:gd name="connsiteX94" fmla="*/ 30365 w 1783623"/>
                <a:gd name="connsiteY94" fmla="*/ 430120 h 849871"/>
                <a:gd name="connsiteX95" fmla="*/ 24707 w 1783623"/>
                <a:gd name="connsiteY95" fmla="*/ 418410 h 849871"/>
                <a:gd name="connsiteX96" fmla="*/ 19611 w 1783623"/>
                <a:gd name="connsiteY96" fmla="*/ 407255 h 849871"/>
                <a:gd name="connsiteX97" fmla="*/ 15066 w 1783623"/>
                <a:gd name="connsiteY97" fmla="*/ 394984 h 849871"/>
                <a:gd name="connsiteX98" fmla="*/ 11083 w 1783623"/>
                <a:gd name="connsiteY98" fmla="*/ 383269 h 849871"/>
                <a:gd name="connsiteX99" fmla="*/ 7655 w 1783623"/>
                <a:gd name="connsiteY99" fmla="*/ 370996 h 849871"/>
                <a:gd name="connsiteX100" fmla="*/ 4784 w 1783623"/>
                <a:gd name="connsiteY100" fmla="*/ 358721 h 849871"/>
                <a:gd name="connsiteX101" fmla="*/ 2750 w 1783623"/>
                <a:gd name="connsiteY101" fmla="*/ 346165 h 849871"/>
                <a:gd name="connsiteX102" fmla="*/ 996 w 1783623"/>
                <a:gd name="connsiteY102" fmla="*/ 333886 h 849871"/>
                <a:gd name="connsiteX103" fmla="*/ 78 w 1783623"/>
                <a:gd name="connsiteY103" fmla="*/ 321328 h 849871"/>
                <a:gd name="connsiteX104" fmla="*/ 0 w 1783623"/>
                <a:gd name="connsiteY104" fmla="*/ 309046 h 849871"/>
                <a:gd name="connsiteX105" fmla="*/ 476 w 1783623"/>
                <a:gd name="connsiteY105" fmla="*/ 296205 h 849871"/>
                <a:gd name="connsiteX106" fmla="*/ 955 w 1783623"/>
                <a:gd name="connsiteY106" fmla="*/ 283922 h 849871"/>
                <a:gd name="connsiteX107" fmla="*/ 2548 w 1783623"/>
                <a:gd name="connsiteY107" fmla="*/ 271077 h 849871"/>
                <a:gd name="connsiteX108" fmla="*/ 4425 w 1783623"/>
                <a:gd name="connsiteY108" fmla="*/ 259071 h 849871"/>
                <a:gd name="connsiteX109" fmla="*/ 7137 w 1783623"/>
                <a:gd name="connsiteY109" fmla="*/ 246783 h 849871"/>
                <a:gd name="connsiteX110" fmla="*/ 10131 w 1783623"/>
                <a:gd name="connsiteY110" fmla="*/ 234774 h 849871"/>
                <a:gd name="connsiteX111" fmla="*/ 14238 w 1783623"/>
                <a:gd name="connsiteY111" fmla="*/ 222202 h 849871"/>
                <a:gd name="connsiteX112" fmla="*/ 18352 w 1783623"/>
                <a:gd name="connsiteY112" fmla="*/ 210748 h 849871"/>
                <a:gd name="connsiteX113" fmla="*/ 23297 w 1783623"/>
                <a:gd name="connsiteY113" fmla="*/ 198455 h 849871"/>
                <a:gd name="connsiteX114" fmla="*/ 29089 w 1783623"/>
                <a:gd name="connsiteY114" fmla="*/ 187556 h 849871"/>
                <a:gd name="connsiteX115" fmla="*/ 35435 w 1783623"/>
                <a:gd name="connsiteY115" fmla="*/ 176097 h 849871"/>
                <a:gd name="connsiteX116" fmla="*/ 42344 w 1783623"/>
                <a:gd name="connsiteY116" fmla="*/ 165195 h 849871"/>
                <a:gd name="connsiteX117" fmla="*/ 49534 w 1783623"/>
                <a:gd name="connsiteY117" fmla="*/ 154572 h 849871"/>
                <a:gd name="connsiteX118" fmla="*/ 57281 w 1783623"/>
                <a:gd name="connsiteY118" fmla="*/ 143946 h 849871"/>
                <a:gd name="connsiteX119" fmla="*/ 65868 w 1783623"/>
                <a:gd name="connsiteY119" fmla="*/ 133600 h 849871"/>
                <a:gd name="connsiteX120" fmla="*/ 75021 w 1783623"/>
                <a:gd name="connsiteY120" fmla="*/ 124367 h 849871"/>
                <a:gd name="connsiteX121" fmla="*/ 83896 w 1783623"/>
                <a:gd name="connsiteY121" fmla="*/ 115414 h 849871"/>
                <a:gd name="connsiteX122" fmla="*/ 92498 w 1783623"/>
                <a:gd name="connsiteY122" fmla="*/ 107299 h 849871"/>
                <a:gd name="connsiteX123" fmla="*/ 101941 w 1783623"/>
                <a:gd name="connsiteY123" fmla="*/ 100021 h 849871"/>
                <a:gd name="connsiteX124" fmla="*/ 111108 w 1783623"/>
                <a:gd name="connsiteY124" fmla="*/ 93021 h 849871"/>
                <a:gd name="connsiteX125" fmla="*/ 120556 w 1783623"/>
                <a:gd name="connsiteY125" fmla="*/ 86301 h 849871"/>
                <a:gd name="connsiteX126" fmla="*/ 129726 w 1783623"/>
                <a:gd name="connsiteY126" fmla="*/ 79860 h 849871"/>
                <a:gd name="connsiteX127" fmla="*/ 139180 w 1783623"/>
                <a:gd name="connsiteY127" fmla="*/ 74255 h 849871"/>
                <a:gd name="connsiteX128" fmla="*/ 148635 w 1783623"/>
                <a:gd name="connsiteY128" fmla="*/ 68650 h 849871"/>
                <a:gd name="connsiteX129" fmla="*/ 158651 w 1783623"/>
                <a:gd name="connsiteY129" fmla="*/ 63603 h 849871"/>
                <a:gd name="connsiteX130" fmla="*/ 168391 w 1783623"/>
                <a:gd name="connsiteY130" fmla="*/ 58835 h 849871"/>
                <a:gd name="connsiteX131" fmla="*/ 178693 w 1783623"/>
                <a:gd name="connsiteY131" fmla="*/ 54625 h 849871"/>
                <a:gd name="connsiteX132" fmla="*/ 188716 w 1783623"/>
                <a:gd name="connsiteY132" fmla="*/ 50693 h 849871"/>
                <a:gd name="connsiteX133" fmla="*/ 198740 w 1783623"/>
                <a:gd name="connsiteY133" fmla="*/ 46763 h 849871"/>
                <a:gd name="connsiteX134" fmla="*/ 208767 w 1783623"/>
                <a:gd name="connsiteY134" fmla="*/ 43390 h 849871"/>
                <a:gd name="connsiteX135" fmla="*/ 219353 w 1783623"/>
                <a:gd name="connsiteY135" fmla="*/ 40017 h 849871"/>
                <a:gd name="connsiteX136" fmla="*/ 229942 w 1783623"/>
                <a:gd name="connsiteY136" fmla="*/ 37201 h 849871"/>
                <a:gd name="connsiteX137" fmla="*/ 251683 w 1783623"/>
                <a:gd name="connsiteY137" fmla="*/ 32126 h 849871"/>
                <a:gd name="connsiteX138" fmla="*/ 273707 w 1783623"/>
                <a:gd name="connsiteY138" fmla="*/ 27890 h 849871"/>
                <a:gd name="connsiteX139" fmla="*/ 296297 w 1783623"/>
                <a:gd name="connsiteY139" fmla="*/ 24767 h 849871"/>
                <a:gd name="connsiteX140" fmla="*/ 319165 w 1783623"/>
                <a:gd name="connsiteY140" fmla="*/ 21365 h 849871"/>
                <a:gd name="connsiteX141" fmla="*/ 342320 w 1783623"/>
                <a:gd name="connsiteY141" fmla="*/ 19358 h 849871"/>
                <a:gd name="connsiteX142" fmla="*/ 366313 w 1783623"/>
                <a:gd name="connsiteY142" fmla="*/ 17070 h 849871"/>
                <a:gd name="connsiteX143" fmla="*/ 415977 w 1783623"/>
                <a:gd name="connsiteY143" fmla="*/ 13606 h 849871"/>
                <a:gd name="connsiteX144" fmla="*/ 932918 w 1783623"/>
                <a:gd name="connsiteY144" fmla="*/ 0 h 849871"/>
                <a:gd name="connsiteX145" fmla="*/ 1363332 w 1783623"/>
                <a:gd name="connsiteY145" fmla="*/ 11396 h 849871"/>
                <a:gd name="connsiteX146" fmla="*/ 1413310 w 1783623"/>
                <a:gd name="connsiteY146" fmla="*/ 14921 h 849871"/>
                <a:gd name="connsiteX147" fmla="*/ 1437326 w 1783623"/>
                <a:gd name="connsiteY147" fmla="*/ 17104 h 849871"/>
                <a:gd name="connsiteX148" fmla="*/ 1460783 w 1783623"/>
                <a:gd name="connsiteY148" fmla="*/ 19289 h 849871"/>
                <a:gd name="connsiteX149" fmla="*/ 1483408 w 1783623"/>
                <a:gd name="connsiteY149" fmla="*/ 22313 h 849871"/>
                <a:gd name="connsiteX150" fmla="*/ 1506034 w 1783623"/>
                <a:gd name="connsiteY150" fmla="*/ 25335 h 849871"/>
                <a:gd name="connsiteX151" fmla="*/ 1528112 w 1783623"/>
                <a:gd name="connsiteY151" fmla="*/ 30035 h 849871"/>
                <a:gd name="connsiteX152" fmla="*/ 1549910 w 1783623"/>
                <a:gd name="connsiteY152" fmla="*/ 34455 h 849871"/>
                <a:gd name="connsiteX153" fmla="*/ 1560534 w 1783623"/>
                <a:gd name="connsiteY153" fmla="*/ 37224 h 849871"/>
                <a:gd name="connsiteX154" fmla="*/ 1571160 w 1783623"/>
                <a:gd name="connsiteY154" fmla="*/ 40551 h 849871"/>
                <a:gd name="connsiteX155" fmla="*/ 1581229 w 1783623"/>
                <a:gd name="connsiteY155" fmla="*/ 43879 h 849871"/>
                <a:gd name="connsiteX156" fmla="*/ 1591583 w 1783623"/>
                <a:gd name="connsiteY156" fmla="*/ 48044 h 849871"/>
                <a:gd name="connsiteX157" fmla="*/ 1601375 w 1783623"/>
                <a:gd name="connsiteY157" fmla="*/ 51652 h 849871"/>
                <a:gd name="connsiteX158" fmla="*/ 1611728 w 1783623"/>
                <a:gd name="connsiteY158" fmla="*/ 55816 h 849871"/>
                <a:gd name="connsiteX159" fmla="*/ 1621528 w 1783623"/>
                <a:gd name="connsiteY159" fmla="*/ 60541 h 849871"/>
                <a:gd name="connsiteX160" fmla="*/ 1631607 w 1783623"/>
                <a:gd name="connsiteY160" fmla="*/ 65544 h 849871"/>
                <a:gd name="connsiteX161" fmla="*/ 1641133 w 1783623"/>
                <a:gd name="connsiteY161" fmla="*/ 71105 h 849871"/>
                <a:gd name="connsiteX162" fmla="*/ 1650940 w 1783623"/>
                <a:gd name="connsiteY162" fmla="*/ 76946 h 849871"/>
                <a:gd name="connsiteX163" fmla="*/ 1660188 w 1783623"/>
                <a:gd name="connsiteY163" fmla="*/ 82787 h 849871"/>
                <a:gd name="connsiteX164" fmla="*/ 1669444 w 1783623"/>
                <a:gd name="connsiteY164" fmla="*/ 89744 h 849871"/>
                <a:gd name="connsiteX165" fmla="*/ 1679258 w 1783623"/>
                <a:gd name="connsiteY165" fmla="*/ 96702 h 849871"/>
                <a:gd name="connsiteX166" fmla="*/ 1687959 w 1783623"/>
                <a:gd name="connsiteY166" fmla="*/ 104218 h 849871"/>
                <a:gd name="connsiteX167" fmla="*/ 1697223 w 1783623"/>
                <a:gd name="connsiteY167" fmla="*/ 112293 h 849871"/>
                <a:gd name="connsiteX168" fmla="*/ 1706209 w 1783623"/>
                <a:gd name="connsiteY168" fmla="*/ 120647 h 849871"/>
                <a:gd name="connsiteX169" fmla="*/ 1715482 w 1783623"/>
                <a:gd name="connsiteY169" fmla="*/ 130395 h 849871"/>
                <a:gd name="connsiteX170" fmla="*/ 1723922 w 1783623"/>
                <a:gd name="connsiteY170" fmla="*/ 140425 h 849871"/>
                <a:gd name="connsiteX171" fmla="*/ 1731807 w 1783623"/>
                <a:gd name="connsiteY171" fmla="*/ 151013 h 849871"/>
                <a:gd name="connsiteX172" fmla="*/ 1739692 w 1783623"/>
                <a:gd name="connsiteY172" fmla="*/ 161602 h 849871"/>
                <a:gd name="connsiteX173" fmla="*/ 1746741 w 1783623"/>
                <a:gd name="connsiteY173" fmla="*/ 172471 h 849871"/>
                <a:gd name="connsiteX174" fmla="*/ 1752677 w 1783623"/>
                <a:gd name="connsiteY174" fmla="*/ 183901 h 849871"/>
                <a:gd name="connsiteX175" fmla="*/ 1758333 w 1783623"/>
                <a:gd name="connsiteY175" fmla="*/ 195052 h 849871"/>
                <a:gd name="connsiteX176" fmla="*/ 1763714 w 1783623"/>
                <a:gd name="connsiteY176" fmla="*/ 207041 h 849871"/>
                <a:gd name="connsiteX177" fmla="*/ 1768258 w 1783623"/>
                <a:gd name="connsiteY177" fmla="*/ 218753 h 849871"/>
                <a:gd name="connsiteX178" fmla="*/ 1772247 w 1783623"/>
                <a:gd name="connsiteY178" fmla="*/ 231024 h 849871"/>
                <a:gd name="connsiteX179" fmla="*/ 1775115 w 1783623"/>
                <a:gd name="connsiteY179" fmla="*/ 242739 h 849871"/>
                <a:gd name="connsiteX180" fmla="*/ 1777987 w 1783623"/>
                <a:gd name="connsiteY180" fmla="*/ 255012 h 849871"/>
                <a:gd name="connsiteX181" fmla="*/ 1780302 w 1783623"/>
                <a:gd name="connsiteY181" fmla="*/ 267286 h 849871"/>
                <a:gd name="connsiteX182" fmla="*/ 1782062 w 1783623"/>
                <a:gd name="connsiteY182" fmla="*/ 280121 h 849871"/>
                <a:gd name="connsiteX183" fmla="*/ 1782702 w 1783623"/>
                <a:gd name="connsiteY183" fmla="*/ 292398 h 849871"/>
                <a:gd name="connsiteX184" fmla="*/ 1783623 w 1783623"/>
                <a:gd name="connsiteY184" fmla="*/ 304954 h 849871"/>
                <a:gd name="connsiteX185" fmla="*/ 1783427 w 1783623"/>
                <a:gd name="connsiteY185" fmla="*/ 317514 h 849871"/>
                <a:gd name="connsiteX186" fmla="*/ 1782115 w 1783623"/>
                <a:gd name="connsiteY186" fmla="*/ 330074 h 849871"/>
                <a:gd name="connsiteX187" fmla="*/ 1781081 w 1783623"/>
                <a:gd name="connsiteY187" fmla="*/ 342356 h 849871"/>
                <a:gd name="connsiteX188" fmla="*/ 1778929 w 1783623"/>
                <a:gd name="connsiteY188" fmla="*/ 354640 h 849871"/>
                <a:gd name="connsiteX189" fmla="*/ 1776501 w 1783623"/>
                <a:gd name="connsiteY189" fmla="*/ 367203 h 849871"/>
                <a:gd name="connsiteX190" fmla="*/ 1773234 w 1783623"/>
                <a:gd name="connsiteY190" fmla="*/ 379488 h 849871"/>
                <a:gd name="connsiteX191" fmla="*/ 1769404 w 1783623"/>
                <a:gd name="connsiteY191" fmla="*/ 391217 h 849871"/>
                <a:gd name="connsiteX192" fmla="*/ 1765021 w 1783623"/>
                <a:gd name="connsiteY192" fmla="*/ 403506 h 849871"/>
                <a:gd name="connsiteX193" fmla="*/ 1760072 w 1783623"/>
                <a:gd name="connsiteY193" fmla="*/ 414679 h 849871"/>
                <a:gd name="connsiteX194" fmla="*/ 1754568 w 1783623"/>
                <a:gd name="connsiteY194" fmla="*/ 426411 h 849871"/>
                <a:gd name="connsiteX195" fmla="*/ 1747946 w 1783623"/>
                <a:gd name="connsiteY195" fmla="*/ 437588 h 849871"/>
                <a:gd name="connsiteX196" fmla="*/ 1741599 w 1783623"/>
                <a:gd name="connsiteY196" fmla="*/ 448484 h 849871"/>
                <a:gd name="connsiteX197" fmla="*/ 1734136 w 1783623"/>
                <a:gd name="connsiteY197" fmla="*/ 459384 h 849871"/>
                <a:gd name="connsiteX198" fmla="*/ 1725834 w 1783623"/>
                <a:gd name="connsiteY198" fmla="*/ 470006 h 849871"/>
                <a:gd name="connsiteX199" fmla="*/ 1717247 w 1783623"/>
                <a:gd name="connsiteY199" fmla="*/ 479791 h 849871"/>
                <a:gd name="connsiteX200" fmla="*/ 1708104 w 1783623"/>
                <a:gd name="connsiteY200" fmla="*/ 489577 h 849871"/>
                <a:gd name="connsiteX201" fmla="*/ 1697011 w 1783623"/>
                <a:gd name="connsiteY201" fmla="*/ 500204 h 849871"/>
                <a:gd name="connsiteX202" fmla="*/ 1685353 w 1783623"/>
                <a:gd name="connsiteY202" fmla="*/ 509716 h 849871"/>
                <a:gd name="connsiteX203" fmla="*/ 1673134 w 1783623"/>
                <a:gd name="connsiteY203" fmla="*/ 518672 h 849871"/>
                <a:gd name="connsiteX204" fmla="*/ 1660909 w 1783623"/>
                <a:gd name="connsiteY204" fmla="*/ 527069 h 849871"/>
                <a:gd name="connsiteX205" fmla="*/ 1648120 w 1783623"/>
                <a:gd name="connsiteY205" fmla="*/ 534352 h 849871"/>
                <a:gd name="connsiteX206" fmla="*/ 1635601 w 1783623"/>
                <a:gd name="connsiteY206" fmla="*/ 540238 h 849871"/>
                <a:gd name="connsiteX207" fmla="*/ 1622238 w 1783623"/>
                <a:gd name="connsiteY207" fmla="*/ 545289 h 849871"/>
                <a:gd name="connsiteX208" fmla="*/ 1608596 w 1783623"/>
                <a:gd name="connsiteY208" fmla="*/ 550061 h 849871"/>
                <a:gd name="connsiteX209" fmla="*/ 1595503 w 1783623"/>
                <a:gd name="connsiteY209" fmla="*/ 553715 h 849871"/>
                <a:gd name="connsiteX210" fmla="*/ 1581287 w 1783623"/>
                <a:gd name="connsiteY210" fmla="*/ 556257 h 849871"/>
                <a:gd name="connsiteX211" fmla="*/ 1567348 w 1783623"/>
                <a:gd name="connsiteY211" fmla="*/ 558519 h 849871"/>
                <a:gd name="connsiteX212" fmla="*/ 1553402 w 1783623"/>
                <a:gd name="connsiteY212" fmla="*/ 559663 h 849871"/>
                <a:gd name="connsiteX213" fmla="*/ 1538894 w 1783623"/>
                <a:gd name="connsiteY213" fmla="*/ 560251 h 849871"/>
                <a:gd name="connsiteX214" fmla="*/ 1524664 w 1783623"/>
                <a:gd name="connsiteY214" fmla="*/ 560559 h 849871"/>
                <a:gd name="connsiteX215" fmla="*/ 1510421 w 1783623"/>
                <a:gd name="connsiteY215" fmla="*/ 559193 h 849871"/>
                <a:gd name="connsiteX216" fmla="*/ 1495340 w 1783623"/>
                <a:gd name="connsiteY216" fmla="*/ 557549 h 849871"/>
                <a:gd name="connsiteX217" fmla="*/ 1497392 w 1783623"/>
                <a:gd name="connsiteY217" fmla="*/ 572336 h 849871"/>
                <a:gd name="connsiteX218" fmla="*/ 1498605 w 1783623"/>
                <a:gd name="connsiteY218" fmla="*/ 586845 h 849871"/>
                <a:gd name="connsiteX219" fmla="*/ 1498419 w 1783623"/>
                <a:gd name="connsiteY219" fmla="*/ 601078 h 849871"/>
                <a:gd name="connsiteX220" fmla="*/ 1497958 w 1783623"/>
                <a:gd name="connsiteY220" fmla="*/ 615591 h 849871"/>
                <a:gd name="connsiteX221" fmla="*/ 1496935 w 1783623"/>
                <a:gd name="connsiteY221" fmla="*/ 629547 h 849871"/>
                <a:gd name="connsiteX222" fmla="*/ 1494794 w 1783623"/>
                <a:gd name="connsiteY222" fmla="*/ 643505 h 849871"/>
                <a:gd name="connsiteX223" fmla="*/ 1492377 w 1783623"/>
                <a:gd name="connsiteY223" fmla="*/ 657743 h 849871"/>
                <a:gd name="connsiteX224" fmla="*/ 1488560 w 1783623"/>
                <a:gd name="connsiteY224" fmla="*/ 671146 h 849871"/>
                <a:gd name="connsiteX225" fmla="*/ 1484461 w 1783623"/>
                <a:gd name="connsiteY225" fmla="*/ 684271 h 849871"/>
                <a:gd name="connsiteX226" fmla="*/ 1479249 w 1783623"/>
                <a:gd name="connsiteY226" fmla="*/ 697956 h 849871"/>
                <a:gd name="connsiteX227" fmla="*/ 1473195 w 1783623"/>
                <a:gd name="connsiteY227" fmla="*/ 710805 h 849871"/>
                <a:gd name="connsiteX228" fmla="*/ 1466301 w 1783623"/>
                <a:gd name="connsiteY228" fmla="*/ 723379 h 849871"/>
                <a:gd name="connsiteX229" fmla="*/ 1458012 w 1783623"/>
                <a:gd name="connsiteY229" fmla="*/ 735675 h 849871"/>
                <a:gd name="connsiteX230" fmla="*/ 1449162 w 1783623"/>
                <a:gd name="connsiteY230" fmla="*/ 747971 h 849871"/>
                <a:gd name="connsiteX231" fmla="*/ 1439751 w 1783623"/>
                <a:gd name="connsiteY231" fmla="*/ 759712 h 849871"/>
                <a:gd name="connsiteX232" fmla="*/ 1429221 w 1783623"/>
                <a:gd name="connsiteY232" fmla="*/ 770896 h 849871"/>
                <a:gd name="connsiteX233" fmla="*/ 1419237 w 1783623"/>
                <a:gd name="connsiteY233" fmla="*/ 780406 h 849871"/>
                <a:gd name="connsiteX234" fmla="*/ 1409251 w 1783623"/>
                <a:gd name="connsiteY234" fmla="*/ 789357 h 849871"/>
                <a:gd name="connsiteX235" fmla="*/ 1399255 w 1783623"/>
                <a:gd name="connsiteY235" fmla="*/ 797192 h 849871"/>
                <a:gd name="connsiteX236" fmla="*/ 1388421 w 1783623"/>
                <a:gd name="connsiteY236" fmla="*/ 804749 h 849871"/>
                <a:gd name="connsiteX237" fmla="*/ 1377303 w 1783623"/>
                <a:gd name="connsiteY237" fmla="*/ 811469 h 849871"/>
                <a:gd name="connsiteX238" fmla="*/ 1366185 w 1783623"/>
                <a:gd name="connsiteY238" fmla="*/ 818189 h 849871"/>
                <a:gd name="connsiteX239" fmla="*/ 1354778 w 1783623"/>
                <a:gd name="connsiteY239" fmla="*/ 823516 h 849871"/>
                <a:gd name="connsiteX240" fmla="*/ 1343370 w 1783623"/>
                <a:gd name="connsiteY240" fmla="*/ 828841 h 849871"/>
                <a:gd name="connsiteX241" fmla="*/ 1331398 w 1783623"/>
                <a:gd name="connsiteY241" fmla="*/ 833052 h 849871"/>
                <a:gd name="connsiteX242" fmla="*/ 1319703 w 1783623"/>
                <a:gd name="connsiteY242" fmla="*/ 836983 h 849871"/>
                <a:gd name="connsiteX243" fmla="*/ 1307170 w 1783623"/>
                <a:gd name="connsiteY243" fmla="*/ 840636 h 849871"/>
                <a:gd name="connsiteX244" fmla="*/ 1294627 w 1783623"/>
                <a:gd name="connsiteY244" fmla="*/ 843175 h 849871"/>
                <a:gd name="connsiteX245" fmla="*/ 1282641 w 1783623"/>
                <a:gd name="connsiteY245" fmla="*/ 845152 h 849871"/>
                <a:gd name="connsiteX246" fmla="*/ 1270091 w 1783623"/>
                <a:gd name="connsiteY246" fmla="*/ 846573 h 849871"/>
                <a:gd name="connsiteX247" fmla="*/ 1257820 w 1783623"/>
                <a:gd name="connsiteY247" fmla="*/ 847716 h 849871"/>
                <a:gd name="connsiteX248" fmla="*/ 1245540 w 1783623"/>
                <a:gd name="connsiteY248" fmla="*/ 847740 h 849871"/>
                <a:gd name="connsiteX249" fmla="*/ 1232699 w 1783623"/>
                <a:gd name="connsiteY249" fmla="*/ 847209 h 849871"/>
                <a:gd name="connsiteX250" fmla="*/ 1220416 w 1783623"/>
                <a:gd name="connsiteY250" fmla="*/ 846676 h 849871"/>
                <a:gd name="connsiteX251" fmla="*/ 1207567 w 1783623"/>
                <a:gd name="connsiteY251" fmla="*/ 845027 h 849871"/>
                <a:gd name="connsiteX252" fmla="*/ 1195273 w 1783623"/>
                <a:gd name="connsiteY252" fmla="*/ 842820 h 849871"/>
                <a:gd name="connsiteX253" fmla="*/ 1182975 w 1783623"/>
                <a:gd name="connsiteY253" fmla="*/ 840054 h 849871"/>
                <a:gd name="connsiteX254" fmla="*/ 1171236 w 1783623"/>
                <a:gd name="connsiteY254" fmla="*/ 837288 h 849871"/>
                <a:gd name="connsiteX255" fmla="*/ 1158930 w 1783623"/>
                <a:gd name="connsiteY255" fmla="*/ 833406 h 849871"/>
                <a:gd name="connsiteX256" fmla="*/ 1146902 w 1783623"/>
                <a:gd name="connsiteY256" fmla="*/ 829245 h 849871"/>
                <a:gd name="connsiteX257" fmla="*/ 1135144 w 1783623"/>
                <a:gd name="connsiteY257" fmla="*/ 823688 h 849871"/>
                <a:gd name="connsiteX258" fmla="*/ 1123667 w 1783623"/>
                <a:gd name="connsiteY258" fmla="*/ 818409 h 849871"/>
                <a:gd name="connsiteX259" fmla="*/ 1112740 w 1783623"/>
                <a:gd name="connsiteY259" fmla="*/ 812013 h 849871"/>
                <a:gd name="connsiteX260" fmla="*/ 1101533 w 1783623"/>
                <a:gd name="connsiteY260" fmla="*/ 805338 h 849871"/>
                <a:gd name="connsiteX261" fmla="*/ 1090599 w 1783623"/>
                <a:gd name="connsiteY261" fmla="*/ 797826 h 849871"/>
                <a:gd name="connsiteX262" fmla="*/ 1080496 w 1783623"/>
                <a:gd name="connsiteY262" fmla="*/ 789474 h 849871"/>
                <a:gd name="connsiteX263" fmla="*/ 1070394 w 1783623"/>
                <a:gd name="connsiteY263" fmla="*/ 781121 h 849871"/>
                <a:gd name="connsiteX264" fmla="*/ 1060566 w 1783623"/>
                <a:gd name="connsiteY264" fmla="*/ 771933 h 849871"/>
                <a:gd name="connsiteX265" fmla="*/ 1051857 w 1783623"/>
                <a:gd name="connsiteY265" fmla="*/ 763300 h 849871"/>
                <a:gd name="connsiteX266" fmla="*/ 1043702 w 1783623"/>
                <a:gd name="connsiteY266" fmla="*/ 754107 h 849871"/>
                <a:gd name="connsiteX267" fmla="*/ 1036387 w 1783623"/>
                <a:gd name="connsiteY267" fmla="*/ 745192 h 849871"/>
                <a:gd name="connsiteX268" fmla="*/ 1028790 w 1783623"/>
                <a:gd name="connsiteY268" fmla="*/ 735998 h 849871"/>
                <a:gd name="connsiteX269" fmla="*/ 1022030 w 1783623"/>
                <a:gd name="connsiteY269" fmla="*/ 726524 h 849871"/>
                <a:gd name="connsiteX270" fmla="*/ 1015831 w 1783623"/>
                <a:gd name="connsiteY270" fmla="*/ 717606 h 849871"/>
                <a:gd name="connsiteX271" fmla="*/ 1010182 w 1783623"/>
                <a:gd name="connsiteY271" fmla="*/ 707571 h 849871"/>
                <a:gd name="connsiteX272" fmla="*/ 1004538 w 1783623"/>
                <a:gd name="connsiteY272" fmla="*/ 698094 h 849871"/>
                <a:gd name="connsiteX273" fmla="*/ 999448 w 1783623"/>
                <a:gd name="connsiteY273" fmla="*/ 688058 h 849871"/>
                <a:gd name="connsiteX274" fmla="*/ 994638 w 1783623"/>
                <a:gd name="connsiteY274" fmla="*/ 678300 h 849871"/>
                <a:gd name="connsiteX275" fmla="*/ 990107 w 1783623"/>
                <a:gd name="connsiteY275" fmla="*/ 668262 h 849871"/>
                <a:gd name="connsiteX276" fmla="*/ 986414 w 1783623"/>
                <a:gd name="connsiteY276" fmla="*/ 658502 h 849871"/>
                <a:gd name="connsiteX277" fmla="*/ 982159 w 1783623"/>
                <a:gd name="connsiteY277" fmla="*/ 648186 h 849871"/>
                <a:gd name="connsiteX278" fmla="*/ 979020 w 1783623"/>
                <a:gd name="connsiteY278" fmla="*/ 637866 h 849871"/>
                <a:gd name="connsiteX279" fmla="*/ 973017 w 1783623"/>
                <a:gd name="connsiteY279" fmla="*/ 616390 h 849871"/>
                <a:gd name="connsiteX280" fmla="*/ 967852 w 1783623"/>
                <a:gd name="connsiteY280" fmla="*/ 595191 h 849871"/>
                <a:gd name="connsiteX281" fmla="*/ 963239 w 1783623"/>
                <a:gd name="connsiteY281" fmla="*/ 572875 h 849871"/>
                <a:gd name="connsiteX282" fmla="*/ 959741 w 1783623"/>
                <a:gd name="connsiteY282" fmla="*/ 550557 h 849871"/>
                <a:gd name="connsiteX283" fmla="*/ 956798 w 1783623"/>
                <a:gd name="connsiteY283" fmla="*/ 527678 h 849871"/>
                <a:gd name="connsiteX284" fmla="*/ 954410 w 1783623"/>
                <a:gd name="connsiteY284" fmla="*/ 504241 h 849871"/>
                <a:gd name="connsiteX285" fmla="*/ 952017 w 1783623"/>
                <a:gd name="connsiteY285" fmla="*/ 480245 h 849871"/>
                <a:gd name="connsiteX286" fmla="*/ 947780 w 1783623"/>
                <a:gd name="connsiteY286" fmla="*/ 430579 h 84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783623" h="849871">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71"/>
            <p:cNvSpPr>
              <a:spLocks noEditPoints="1"/>
            </p:cNvSpPr>
            <p:nvPr/>
          </p:nvSpPr>
          <p:spPr bwMode="auto">
            <a:xfrm>
              <a:off x="6461016" y="2143125"/>
              <a:ext cx="303941" cy="46124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0" name="Shape 227"/>
            <p:cNvSpPr/>
            <p:nvPr/>
          </p:nvSpPr>
          <p:spPr>
            <a:xfrm>
              <a:off x="5362576" y="2143125"/>
              <a:ext cx="468534" cy="49978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p>
          </p:txBody>
        </p:sp>
      </p:grpSp>
      <p:grpSp>
        <p:nvGrpSpPr>
          <p:cNvPr id="4" name="组合 3"/>
          <p:cNvGrpSpPr/>
          <p:nvPr/>
        </p:nvGrpSpPr>
        <p:grpSpPr>
          <a:xfrm>
            <a:off x="4928784" y="2983427"/>
            <a:ext cx="2334431" cy="1112323"/>
            <a:chOff x="4928784" y="2983427"/>
            <a:chExt cx="2334431" cy="1112323"/>
          </a:xfrm>
        </p:grpSpPr>
        <p:sp>
          <p:nvSpPr>
            <p:cNvPr id="6" name="任意多边形: 形状 5"/>
            <p:cNvSpPr/>
            <p:nvPr/>
          </p:nvSpPr>
          <p:spPr>
            <a:xfrm>
              <a:off x="4928784" y="2983427"/>
              <a:ext cx="2334431" cy="1112323"/>
            </a:xfrm>
            <a:custGeom>
              <a:avLst/>
              <a:gdLst>
                <a:gd name="connsiteX0" fmla="*/ 846880 w 1783623"/>
                <a:gd name="connsiteY0" fmla="*/ 336 h 849871"/>
                <a:gd name="connsiteX1" fmla="*/ 837080 w 1783623"/>
                <a:gd name="connsiteY1" fmla="*/ 431061 h 849871"/>
                <a:gd name="connsiteX2" fmla="*/ 833768 w 1783623"/>
                <a:gd name="connsiteY2" fmla="*/ 480476 h 849871"/>
                <a:gd name="connsiteX3" fmla="*/ 831689 w 1783623"/>
                <a:gd name="connsiteY3" fmla="*/ 504486 h 849871"/>
                <a:gd name="connsiteX4" fmla="*/ 829883 w 1783623"/>
                <a:gd name="connsiteY4" fmla="*/ 527658 h 849871"/>
                <a:gd name="connsiteX5" fmla="*/ 826961 w 1783623"/>
                <a:gd name="connsiteY5" fmla="*/ 550833 h 849871"/>
                <a:gd name="connsiteX6" fmla="*/ 823754 w 1783623"/>
                <a:gd name="connsiteY6" fmla="*/ 573171 h 849871"/>
                <a:gd name="connsiteX7" fmla="*/ 819709 w 1783623"/>
                <a:gd name="connsiteY7" fmla="*/ 595231 h 849871"/>
                <a:gd name="connsiteX8" fmla="*/ 814824 w 1783623"/>
                <a:gd name="connsiteY8" fmla="*/ 617015 h 849871"/>
                <a:gd name="connsiteX9" fmla="*/ 812100 w 1783623"/>
                <a:gd name="connsiteY9" fmla="*/ 627629 h 849871"/>
                <a:gd name="connsiteX10" fmla="*/ 808819 w 1783623"/>
                <a:gd name="connsiteY10" fmla="*/ 638243 h 849871"/>
                <a:gd name="connsiteX11" fmla="*/ 805815 w 1783623"/>
                <a:gd name="connsiteY11" fmla="*/ 648578 h 849871"/>
                <a:gd name="connsiteX12" fmla="*/ 801971 w 1783623"/>
                <a:gd name="connsiteY12" fmla="*/ 658635 h 849871"/>
                <a:gd name="connsiteX13" fmla="*/ 798128 w 1783623"/>
                <a:gd name="connsiteY13" fmla="*/ 668693 h 849871"/>
                <a:gd name="connsiteX14" fmla="*/ 794007 w 1783623"/>
                <a:gd name="connsiteY14" fmla="*/ 679030 h 849871"/>
                <a:gd name="connsiteX15" fmla="*/ 789043 w 1783623"/>
                <a:gd name="connsiteY15" fmla="*/ 688533 h 849871"/>
                <a:gd name="connsiteX16" fmla="*/ 784083 w 1783623"/>
                <a:gd name="connsiteY16" fmla="*/ 698593 h 849871"/>
                <a:gd name="connsiteX17" fmla="*/ 778561 w 1783623"/>
                <a:gd name="connsiteY17" fmla="*/ 708096 h 849871"/>
                <a:gd name="connsiteX18" fmla="*/ 773320 w 1783623"/>
                <a:gd name="connsiteY18" fmla="*/ 717877 h 849871"/>
                <a:gd name="connsiteX19" fmla="*/ 766959 w 1783623"/>
                <a:gd name="connsiteY19" fmla="*/ 727104 h 849871"/>
                <a:gd name="connsiteX20" fmla="*/ 760040 w 1783623"/>
                <a:gd name="connsiteY20" fmla="*/ 736330 h 849871"/>
                <a:gd name="connsiteX21" fmla="*/ 753121 w 1783623"/>
                <a:gd name="connsiteY21" fmla="*/ 745558 h 849871"/>
                <a:gd name="connsiteX22" fmla="*/ 745924 w 1783623"/>
                <a:gd name="connsiteY22" fmla="*/ 755064 h 849871"/>
                <a:gd name="connsiteX23" fmla="*/ 737884 w 1783623"/>
                <a:gd name="connsiteY23" fmla="*/ 763737 h 849871"/>
                <a:gd name="connsiteX24" fmla="*/ 729009 w 1783623"/>
                <a:gd name="connsiteY24" fmla="*/ 772689 h 849871"/>
                <a:gd name="connsiteX25" fmla="*/ 719857 w 1783623"/>
                <a:gd name="connsiteY25" fmla="*/ 781922 h 849871"/>
                <a:gd name="connsiteX26" fmla="*/ 709866 w 1783623"/>
                <a:gd name="connsiteY26" fmla="*/ 790877 h 849871"/>
                <a:gd name="connsiteX27" fmla="*/ 699309 w 1783623"/>
                <a:gd name="connsiteY27" fmla="*/ 798717 h 849871"/>
                <a:gd name="connsiteX28" fmla="*/ 688748 w 1783623"/>
                <a:gd name="connsiteY28" fmla="*/ 805998 h 849871"/>
                <a:gd name="connsiteX29" fmla="*/ 677626 w 1783623"/>
                <a:gd name="connsiteY29" fmla="*/ 812723 h 849871"/>
                <a:gd name="connsiteX30" fmla="*/ 666504 w 1783623"/>
                <a:gd name="connsiteY30" fmla="*/ 819448 h 849871"/>
                <a:gd name="connsiteX31" fmla="*/ 655374 w 1783623"/>
                <a:gd name="connsiteY31" fmla="*/ 825056 h 849871"/>
                <a:gd name="connsiteX32" fmla="*/ 643406 w 1783623"/>
                <a:gd name="connsiteY32" fmla="*/ 830387 h 849871"/>
                <a:gd name="connsiteX33" fmla="*/ 631707 w 1783623"/>
                <a:gd name="connsiteY33" fmla="*/ 834322 h 849871"/>
                <a:gd name="connsiteX34" fmla="*/ 619172 w 1783623"/>
                <a:gd name="connsiteY34" fmla="*/ 838537 h 849871"/>
                <a:gd name="connsiteX35" fmla="*/ 607189 w 1783623"/>
                <a:gd name="connsiteY35" fmla="*/ 841636 h 849871"/>
                <a:gd name="connsiteX36" fmla="*/ 594925 w 1783623"/>
                <a:gd name="connsiteY36" fmla="*/ 844455 h 849871"/>
                <a:gd name="connsiteX37" fmla="*/ 582935 w 1783623"/>
                <a:gd name="connsiteY37" fmla="*/ 846436 h 849871"/>
                <a:gd name="connsiteX38" fmla="*/ 570105 w 1783623"/>
                <a:gd name="connsiteY38" fmla="*/ 848140 h 849871"/>
                <a:gd name="connsiteX39" fmla="*/ 557827 w 1783623"/>
                <a:gd name="connsiteY39" fmla="*/ 848727 h 849871"/>
                <a:gd name="connsiteX40" fmla="*/ 545553 w 1783623"/>
                <a:gd name="connsiteY40" fmla="*/ 849871 h 849871"/>
                <a:gd name="connsiteX41" fmla="*/ 532708 w 1783623"/>
                <a:gd name="connsiteY41" fmla="*/ 849343 h 849871"/>
                <a:gd name="connsiteX42" fmla="*/ 520143 w 1783623"/>
                <a:gd name="connsiteY42" fmla="*/ 848534 h 849871"/>
                <a:gd name="connsiteX43" fmla="*/ 507849 w 1783623"/>
                <a:gd name="connsiteY43" fmla="*/ 846887 h 849871"/>
                <a:gd name="connsiteX44" fmla="*/ 495276 w 1783623"/>
                <a:gd name="connsiteY44" fmla="*/ 844963 h 849871"/>
                <a:gd name="connsiteX45" fmla="*/ 483257 w 1783623"/>
                <a:gd name="connsiteY45" fmla="*/ 842478 h 849871"/>
                <a:gd name="connsiteX46" fmla="*/ 470674 w 1783623"/>
                <a:gd name="connsiteY46" fmla="*/ 838878 h 849871"/>
                <a:gd name="connsiteX47" fmla="*/ 458925 w 1783623"/>
                <a:gd name="connsiteY47" fmla="*/ 834997 h 849871"/>
                <a:gd name="connsiteX48" fmla="*/ 446895 w 1783623"/>
                <a:gd name="connsiteY48" fmla="*/ 830838 h 849871"/>
                <a:gd name="connsiteX49" fmla="*/ 435416 w 1783623"/>
                <a:gd name="connsiteY49" fmla="*/ 825560 h 849871"/>
                <a:gd name="connsiteX50" fmla="*/ 423938 w 1783623"/>
                <a:gd name="connsiteY50" fmla="*/ 820283 h 849871"/>
                <a:gd name="connsiteX51" fmla="*/ 412730 w 1783623"/>
                <a:gd name="connsiteY51" fmla="*/ 813610 h 849871"/>
                <a:gd name="connsiteX52" fmla="*/ 401521 w 1783623"/>
                <a:gd name="connsiteY52" fmla="*/ 806936 h 849871"/>
                <a:gd name="connsiteX53" fmla="*/ 390586 w 1783623"/>
                <a:gd name="connsiteY53" fmla="*/ 799425 h 849871"/>
                <a:gd name="connsiteX54" fmla="*/ 380488 w 1783623"/>
                <a:gd name="connsiteY54" fmla="*/ 791633 h 849871"/>
                <a:gd name="connsiteX55" fmla="*/ 370382 w 1783623"/>
                <a:gd name="connsiteY55" fmla="*/ 782722 h 849871"/>
                <a:gd name="connsiteX56" fmla="*/ 360272 w 1783623"/>
                <a:gd name="connsiteY56" fmla="*/ 773255 h 849871"/>
                <a:gd name="connsiteX57" fmla="*/ 349594 w 1783623"/>
                <a:gd name="connsiteY57" fmla="*/ 762114 h 849871"/>
                <a:gd name="connsiteX58" fmla="*/ 340028 w 1783623"/>
                <a:gd name="connsiteY58" fmla="*/ 750413 h 849871"/>
                <a:gd name="connsiteX59" fmla="*/ 331016 w 1783623"/>
                <a:gd name="connsiteY59" fmla="*/ 738152 h 849871"/>
                <a:gd name="connsiteX60" fmla="*/ 322564 w 1783623"/>
                <a:gd name="connsiteY60" fmla="*/ 725890 h 849871"/>
                <a:gd name="connsiteX61" fmla="*/ 315787 w 1783623"/>
                <a:gd name="connsiteY61" fmla="*/ 713623 h 849871"/>
                <a:gd name="connsiteX62" fmla="*/ 309562 w 1783623"/>
                <a:gd name="connsiteY62" fmla="*/ 700797 h 849871"/>
                <a:gd name="connsiteX63" fmla="*/ 304453 w 1783623"/>
                <a:gd name="connsiteY63" fmla="*/ 687411 h 849871"/>
                <a:gd name="connsiteX64" fmla="*/ 299900 w 1783623"/>
                <a:gd name="connsiteY64" fmla="*/ 674023 h 849871"/>
                <a:gd name="connsiteX65" fmla="*/ 295903 w 1783623"/>
                <a:gd name="connsiteY65" fmla="*/ 660075 h 849871"/>
                <a:gd name="connsiteX66" fmla="*/ 293022 w 1783623"/>
                <a:gd name="connsiteY66" fmla="*/ 646125 h 849871"/>
                <a:gd name="connsiteX67" fmla="*/ 290700 w 1783623"/>
                <a:gd name="connsiteY67" fmla="*/ 632174 h 849871"/>
                <a:gd name="connsiteX68" fmla="*/ 289494 w 1783623"/>
                <a:gd name="connsiteY68" fmla="*/ 618220 h 849871"/>
                <a:gd name="connsiteX69" fmla="*/ 288565 w 1783623"/>
                <a:gd name="connsiteY69" fmla="*/ 603986 h 849871"/>
                <a:gd name="connsiteX70" fmla="*/ 288472 w 1783623"/>
                <a:gd name="connsiteY70" fmla="*/ 589472 h 849871"/>
                <a:gd name="connsiteX71" fmla="*/ 289776 w 1783623"/>
                <a:gd name="connsiteY71" fmla="*/ 575233 h 849871"/>
                <a:gd name="connsiteX72" fmla="*/ 291636 w 1783623"/>
                <a:gd name="connsiteY72" fmla="*/ 560434 h 849871"/>
                <a:gd name="connsiteX73" fmla="*/ 276573 w 1783623"/>
                <a:gd name="connsiteY73" fmla="*/ 562144 h 849871"/>
                <a:gd name="connsiteX74" fmla="*/ 262065 w 1783623"/>
                <a:gd name="connsiteY74" fmla="*/ 563294 h 849871"/>
                <a:gd name="connsiteX75" fmla="*/ 247550 w 1783623"/>
                <a:gd name="connsiteY75" fmla="*/ 563327 h 849871"/>
                <a:gd name="connsiteX76" fmla="*/ 233590 w 1783623"/>
                <a:gd name="connsiteY76" fmla="*/ 562801 h 849871"/>
                <a:gd name="connsiteX77" fmla="*/ 219345 w 1783623"/>
                <a:gd name="connsiteY77" fmla="*/ 561438 h 849871"/>
                <a:gd name="connsiteX78" fmla="*/ 205374 w 1783623"/>
                <a:gd name="connsiteY78" fmla="*/ 559237 h 849871"/>
                <a:gd name="connsiteX79" fmla="*/ 191400 w 1783623"/>
                <a:gd name="connsiteY79" fmla="*/ 556478 h 849871"/>
                <a:gd name="connsiteX80" fmla="*/ 177980 w 1783623"/>
                <a:gd name="connsiteY80" fmla="*/ 553159 h 849871"/>
                <a:gd name="connsiteX81" fmla="*/ 164553 w 1783623"/>
                <a:gd name="connsiteY81" fmla="*/ 548723 h 849871"/>
                <a:gd name="connsiteX82" fmla="*/ 151122 w 1783623"/>
                <a:gd name="connsiteY82" fmla="*/ 543729 h 849871"/>
                <a:gd name="connsiteX83" fmla="*/ 137962 w 1783623"/>
                <a:gd name="connsiteY83" fmla="*/ 537339 h 849871"/>
                <a:gd name="connsiteX84" fmla="*/ 125356 w 1783623"/>
                <a:gd name="connsiteY84" fmla="*/ 530390 h 849871"/>
                <a:gd name="connsiteX85" fmla="*/ 113020 w 1783623"/>
                <a:gd name="connsiteY85" fmla="*/ 522045 h 849871"/>
                <a:gd name="connsiteX86" fmla="*/ 100681 w 1783623"/>
                <a:gd name="connsiteY86" fmla="*/ 513140 h 849871"/>
                <a:gd name="connsiteX87" fmla="*/ 88897 w 1783623"/>
                <a:gd name="connsiteY87" fmla="*/ 503677 h 849871"/>
                <a:gd name="connsiteX88" fmla="*/ 77664 w 1783623"/>
                <a:gd name="connsiteY88" fmla="*/ 493096 h 849871"/>
                <a:gd name="connsiteX89" fmla="*/ 68389 w 1783623"/>
                <a:gd name="connsiteY89" fmla="*/ 483346 h 849871"/>
                <a:gd name="connsiteX90" fmla="*/ 59673 w 1783623"/>
                <a:gd name="connsiteY90" fmla="*/ 473598 h 849871"/>
                <a:gd name="connsiteX91" fmla="*/ 51231 w 1783623"/>
                <a:gd name="connsiteY91" fmla="*/ 463010 h 849871"/>
                <a:gd name="connsiteX92" fmla="*/ 43625 w 1783623"/>
                <a:gd name="connsiteY92" fmla="*/ 452141 h 849871"/>
                <a:gd name="connsiteX93" fmla="*/ 36854 w 1783623"/>
                <a:gd name="connsiteY93" fmla="*/ 440991 h 849871"/>
                <a:gd name="connsiteX94" fmla="*/ 30365 w 1783623"/>
                <a:gd name="connsiteY94" fmla="*/ 430120 h 849871"/>
                <a:gd name="connsiteX95" fmla="*/ 24707 w 1783623"/>
                <a:gd name="connsiteY95" fmla="*/ 418410 h 849871"/>
                <a:gd name="connsiteX96" fmla="*/ 19611 w 1783623"/>
                <a:gd name="connsiteY96" fmla="*/ 407255 h 849871"/>
                <a:gd name="connsiteX97" fmla="*/ 15066 w 1783623"/>
                <a:gd name="connsiteY97" fmla="*/ 394984 h 849871"/>
                <a:gd name="connsiteX98" fmla="*/ 11083 w 1783623"/>
                <a:gd name="connsiteY98" fmla="*/ 383269 h 849871"/>
                <a:gd name="connsiteX99" fmla="*/ 7655 w 1783623"/>
                <a:gd name="connsiteY99" fmla="*/ 370996 h 849871"/>
                <a:gd name="connsiteX100" fmla="*/ 4784 w 1783623"/>
                <a:gd name="connsiteY100" fmla="*/ 358721 h 849871"/>
                <a:gd name="connsiteX101" fmla="*/ 2750 w 1783623"/>
                <a:gd name="connsiteY101" fmla="*/ 346165 h 849871"/>
                <a:gd name="connsiteX102" fmla="*/ 996 w 1783623"/>
                <a:gd name="connsiteY102" fmla="*/ 333886 h 849871"/>
                <a:gd name="connsiteX103" fmla="*/ 78 w 1783623"/>
                <a:gd name="connsiteY103" fmla="*/ 321328 h 849871"/>
                <a:gd name="connsiteX104" fmla="*/ 0 w 1783623"/>
                <a:gd name="connsiteY104" fmla="*/ 309046 h 849871"/>
                <a:gd name="connsiteX105" fmla="*/ 476 w 1783623"/>
                <a:gd name="connsiteY105" fmla="*/ 296205 h 849871"/>
                <a:gd name="connsiteX106" fmla="*/ 955 w 1783623"/>
                <a:gd name="connsiteY106" fmla="*/ 283922 h 849871"/>
                <a:gd name="connsiteX107" fmla="*/ 2548 w 1783623"/>
                <a:gd name="connsiteY107" fmla="*/ 271077 h 849871"/>
                <a:gd name="connsiteX108" fmla="*/ 4425 w 1783623"/>
                <a:gd name="connsiteY108" fmla="*/ 259071 h 849871"/>
                <a:gd name="connsiteX109" fmla="*/ 7137 w 1783623"/>
                <a:gd name="connsiteY109" fmla="*/ 246783 h 849871"/>
                <a:gd name="connsiteX110" fmla="*/ 10131 w 1783623"/>
                <a:gd name="connsiteY110" fmla="*/ 234774 h 849871"/>
                <a:gd name="connsiteX111" fmla="*/ 14238 w 1783623"/>
                <a:gd name="connsiteY111" fmla="*/ 222202 h 849871"/>
                <a:gd name="connsiteX112" fmla="*/ 18352 w 1783623"/>
                <a:gd name="connsiteY112" fmla="*/ 210748 h 849871"/>
                <a:gd name="connsiteX113" fmla="*/ 23297 w 1783623"/>
                <a:gd name="connsiteY113" fmla="*/ 198455 h 849871"/>
                <a:gd name="connsiteX114" fmla="*/ 29089 w 1783623"/>
                <a:gd name="connsiteY114" fmla="*/ 187556 h 849871"/>
                <a:gd name="connsiteX115" fmla="*/ 35435 w 1783623"/>
                <a:gd name="connsiteY115" fmla="*/ 176097 h 849871"/>
                <a:gd name="connsiteX116" fmla="*/ 42344 w 1783623"/>
                <a:gd name="connsiteY116" fmla="*/ 165195 h 849871"/>
                <a:gd name="connsiteX117" fmla="*/ 49534 w 1783623"/>
                <a:gd name="connsiteY117" fmla="*/ 154572 h 849871"/>
                <a:gd name="connsiteX118" fmla="*/ 57281 w 1783623"/>
                <a:gd name="connsiteY118" fmla="*/ 143946 h 849871"/>
                <a:gd name="connsiteX119" fmla="*/ 65868 w 1783623"/>
                <a:gd name="connsiteY119" fmla="*/ 133600 h 849871"/>
                <a:gd name="connsiteX120" fmla="*/ 75021 w 1783623"/>
                <a:gd name="connsiteY120" fmla="*/ 124367 h 849871"/>
                <a:gd name="connsiteX121" fmla="*/ 83896 w 1783623"/>
                <a:gd name="connsiteY121" fmla="*/ 115414 h 849871"/>
                <a:gd name="connsiteX122" fmla="*/ 92498 w 1783623"/>
                <a:gd name="connsiteY122" fmla="*/ 107299 h 849871"/>
                <a:gd name="connsiteX123" fmla="*/ 101941 w 1783623"/>
                <a:gd name="connsiteY123" fmla="*/ 100021 h 849871"/>
                <a:gd name="connsiteX124" fmla="*/ 111108 w 1783623"/>
                <a:gd name="connsiteY124" fmla="*/ 93021 h 849871"/>
                <a:gd name="connsiteX125" fmla="*/ 120556 w 1783623"/>
                <a:gd name="connsiteY125" fmla="*/ 86301 h 849871"/>
                <a:gd name="connsiteX126" fmla="*/ 129726 w 1783623"/>
                <a:gd name="connsiteY126" fmla="*/ 79860 h 849871"/>
                <a:gd name="connsiteX127" fmla="*/ 139180 w 1783623"/>
                <a:gd name="connsiteY127" fmla="*/ 74255 h 849871"/>
                <a:gd name="connsiteX128" fmla="*/ 148635 w 1783623"/>
                <a:gd name="connsiteY128" fmla="*/ 68650 h 849871"/>
                <a:gd name="connsiteX129" fmla="*/ 158651 w 1783623"/>
                <a:gd name="connsiteY129" fmla="*/ 63603 h 849871"/>
                <a:gd name="connsiteX130" fmla="*/ 168391 w 1783623"/>
                <a:gd name="connsiteY130" fmla="*/ 58835 h 849871"/>
                <a:gd name="connsiteX131" fmla="*/ 178693 w 1783623"/>
                <a:gd name="connsiteY131" fmla="*/ 54625 h 849871"/>
                <a:gd name="connsiteX132" fmla="*/ 188716 w 1783623"/>
                <a:gd name="connsiteY132" fmla="*/ 50693 h 849871"/>
                <a:gd name="connsiteX133" fmla="*/ 198740 w 1783623"/>
                <a:gd name="connsiteY133" fmla="*/ 46763 h 849871"/>
                <a:gd name="connsiteX134" fmla="*/ 208767 w 1783623"/>
                <a:gd name="connsiteY134" fmla="*/ 43390 h 849871"/>
                <a:gd name="connsiteX135" fmla="*/ 219353 w 1783623"/>
                <a:gd name="connsiteY135" fmla="*/ 40017 h 849871"/>
                <a:gd name="connsiteX136" fmla="*/ 229942 w 1783623"/>
                <a:gd name="connsiteY136" fmla="*/ 37201 h 849871"/>
                <a:gd name="connsiteX137" fmla="*/ 251683 w 1783623"/>
                <a:gd name="connsiteY137" fmla="*/ 32126 h 849871"/>
                <a:gd name="connsiteX138" fmla="*/ 273707 w 1783623"/>
                <a:gd name="connsiteY138" fmla="*/ 27890 h 849871"/>
                <a:gd name="connsiteX139" fmla="*/ 296297 w 1783623"/>
                <a:gd name="connsiteY139" fmla="*/ 24767 h 849871"/>
                <a:gd name="connsiteX140" fmla="*/ 319165 w 1783623"/>
                <a:gd name="connsiteY140" fmla="*/ 21365 h 849871"/>
                <a:gd name="connsiteX141" fmla="*/ 342320 w 1783623"/>
                <a:gd name="connsiteY141" fmla="*/ 19358 h 849871"/>
                <a:gd name="connsiteX142" fmla="*/ 366313 w 1783623"/>
                <a:gd name="connsiteY142" fmla="*/ 17070 h 849871"/>
                <a:gd name="connsiteX143" fmla="*/ 415977 w 1783623"/>
                <a:gd name="connsiteY143" fmla="*/ 13606 h 849871"/>
                <a:gd name="connsiteX144" fmla="*/ 932918 w 1783623"/>
                <a:gd name="connsiteY144" fmla="*/ 0 h 849871"/>
                <a:gd name="connsiteX145" fmla="*/ 1363332 w 1783623"/>
                <a:gd name="connsiteY145" fmla="*/ 11396 h 849871"/>
                <a:gd name="connsiteX146" fmla="*/ 1413310 w 1783623"/>
                <a:gd name="connsiteY146" fmla="*/ 14921 h 849871"/>
                <a:gd name="connsiteX147" fmla="*/ 1437326 w 1783623"/>
                <a:gd name="connsiteY147" fmla="*/ 17104 h 849871"/>
                <a:gd name="connsiteX148" fmla="*/ 1460783 w 1783623"/>
                <a:gd name="connsiteY148" fmla="*/ 19289 h 849871"/>
                <a:gd name="connsiteX149" fmla="*/ 1483408 w 1783623"/>
                <a:gd name="connsiteY149" fmla="*/ 22313 h 849871"/>
                <a:gd name="connsiteX150" fmla="*/ 1506034 w 1783623"/>
                <a:gd name="connsiteY150" fmla="*/ 25335 h 849871"/>
                <a:gd name="connsiteX151" fmla="*/ 1528112 w 1783623"/>
                <a:gd name="connsiteY151" fmla="*/ 30035 h 849871"/>
                <a:gd name="connsiteX152" fmla="*/ 1549910 w 1783623"/>
                <a:gd name="connsiteY152" fmla="*/ 34455 h 849871"/>
                <a:gd name="connsiteX153" fmla="*/ 1560534 w 1783623"/>
                <a:gd name="connsiteY153" fmla="*/ 37224 h 849871"/>
                <a:gd name="connsiteX154" fmla="*/ 1571160 w 1783623"/>
                <a:gd name="connsiteY154" fmla="*/ 40551 h 849871"/>
                <a:gd name="connsiteX155" fmla="*/ 1581229 w 1783623"/>
                <a:gd name="connsiteY155" fmla="*/ 43879 h 849871"/>
                <a:gd name="connsiteX156" fmla="*/ 1591583 w 1783623"/>
                <a:gd name="connsiteY156" fmla="*/ 48044 h 849871"/>
                <a:gd name="connsiteX157" fmla="*/ 1601375 w 1783623"/>
                <a:gd name="connsiteY157" fmla="*/ 51652 h 849871"/>
                <a:gd name="connsiteX158" fmla="*/ 1611728 w 1783623"/>
                <a:gd name="connsiteY158" fmla="*/ 55816 h 849871"/>
                <a:gd name="connsiteX159" fmla="*/ 1621528 w 1783623"/>
                <a:gd name="connsiteY159" fmla="*/ 60541 h 849871"/>
                <a:gd name="connsiteX160" fmla="*/ 1631607 w 1783623"/>
                <a:gd name="connsiteY160" fmla="*/ 65544 h 849871"/>
                <a:gd name="connsiteX161" fmla="*/ 1641133 w 1783623"/>
                <a:gd name="connsiteY161" fmla="*/ 71105 h 849871"/>
                <a:gd name="connsiteX162" fmla="*/ 1650940 w 1783623"/>
                <a:gd name="connsiteY162" fmla="*/ 76946 h 849871"/>
                <a:gd name="connsiteX163" fmla="*/ 1660188 w 1783623"/>
                <a:gd name="connsiteY163" fmla="*/ 82787 h 849871"/>
                <a:gd name="connsiteX164" fmla="*/ 1669444 w 1783623"/>
                <a:gd name="connsiteY164" fmla="*/ 89744 h 849871"/>
                <a:gd name="connsiteX165" fmla="*/ 1679258 w 1783623"/>
                <a:gd name="connsiteY165" fmla="*/ 96702 h 849871"/>
                <a:gd name="connsiteX166" fmla="*/ 1687959 w 1783623"/>
                <a:gd name="connsiteY166" fmla="*/ 104218 h 849871"/>
                <a:gd name="connsiteX167" fmla="*/ 1697223 w 1783623"/>
                <a:gd name="connsiteY167" fmla="*/ 112293 h 849871"/>
                <a:gd name="connsiteX168" fmla="*/ 1706209 w 1783623"/>
                <a:gd name="connsiteY168" fmla="*/ 120647 h 849871"/>
                <a:gd name="connsiteX169" fmla="*/ 1715482 w 1783623"/>
                <a:gd name="connsiteY169" fmla="*/ 130395 h 849871"/>
                <a:gd name="connsiteX170" fmla="*/ 1723922 w 1783623"/>
                <a:gd name="connsiteY170" fmla="*/ 140425 h 849871"/>
                <a:gd name="connsiteX171" fmla="*/ 1731807 w 1783623"/>
                <a:gd name="connsiteY171" fmla="*/ 151013 h 849871"/>
                <a:gd name="connsiteX172" fmla="*/ 1739692 w 1783623"/>
                <a:gd name="connsiteY172" fmla="*/ 161602 h 849871"/>
                <a:gd name="connsiteX173" fmla="*/ 1746741 w 1783623"/>
                <a:gd name="connsiteY173" fmla="*/ 172471 h 849871"/>
                <a:gd name="connsiteX174" fmla="*/ 1752677 w 1783623"/>
                <a:gd name="connsiteY174" fmla="*/ 183901 h 849871"/>
                <a:gd name="connsiteX175" fmla="*/ 1758333 w 1783623"/>
                <a:gd name="connsiteY175" fmla="*/ 195052 h 849871"/>
                <a:gd name="connsiteX176" fmla="*/ 1763714 w 1783623"/>
                <a:gd name="connsiteY176" fmla="*/ 207041 h 849871"/>
                <a:gd name="connsiteX177" fmla="*/ 1768258 w 1783623"/>
                <a:gd name="connsiteY177" fmla="*/ 218753 h 849871"/>
                <a:gd name="connsiteX178" fmla="*/ 1772247 w 1783623"/>
                <a:gd name="connsiteY178" fmla="*/ 231024 h 849871"/>
                <a:gd name="connsiteX179" fmla="*/ 1775115 w 1783623"/>
                <a:gd name="connsiteY179" fmla="*/ 242739 h 849871"/>
                <a:gd name="connsiteX180" fmla="*/ 1777987 w 1783623"/>
                <a:gd name="connsiteY180" fmla="*/ 255012 h 849871"/>
                <a:gd name="connsiteX181" fmla="*/ 1780302 w 1783623"/>
                <a:gd name="connsiteY181" fmla="*/ 267286 h 849871"/>
                <a:gd name="connsiteX182" fmla="*/ 1782062 w 1783623"/>
                <a:gd name="connsiteY182" fmla="*/ 280121 h 849871"/>
                <a:gd name="connsiteX183" fmla="*/ 1782702 w 1783623"/>
                <a:gd name="connsiteY183" fmla="*/ 292398 h 849871"/>
                <a:gd name="connsiteX184" fmla="*/ 1783623 w 1783623"/>
                <a:gd name="connsiteY184" fmla="*/ 304954 h 849871"/>
                <a:gd name="connsiteX185" fmla="*/ 1783427 w 1783623"/>
                <a:gd name="connsiteY185" fmla="*/ 317514 h 849871"/>
                <a:gd name="connsiteX186" fmla="*/ 1782115 w 1783623"/>
                <a:gd name="connsiteY186" fmla="*/ 330074 h 849871"/>
                <a:gd name="connsiteX187" fmla="*/ 1781081 w 1783623"/>
                <a:gd name="connsiteY187" fmla="*/ 342356 h 849871"/>
                <a:gd name="connsiteX188" fmla="*/ 1778929 w 1783623"/>
                <a:gd name="connsiteY188" fmla="*/ 354640 h 849871"/>
                <a:gd name="connsiteX189" fmla="*/ 1776501 w 1783623"/>
                <a:gd name="connsiteY189" fmla="*/ 367203 h 849871"/>
                <a:gd name="connsiteX190" fmla="*/ 1773234 w 1783623"/>
                <a:gd name="connsiteY190" fmla="*/ 379488 h 849871"/>
                <a:gd name="connsiteX191" fmla="*/ 1769404 w 1783623"/>
                <a:gd name="connsiteY191" fmla="*/ 391217 h 849871"/>
                <a:gd name="connsiteX192" fmla="*/ 1765021 w 1783623"/>
                <a:gd name="connsiteY192" fmla="*/ 403506 h 849871"/>
                <a:gd name="connsiteX193" fmla="*/ 1760072 w 1783623"/>
                <a:gd name="connsiteY193" fmla="*/ 414679 h 849871"/>
                <a:gd name="connsiteX194" fmla="*/ 1754568 w 1783623"/>
                <a:gd name="connsiteY194" fmla="*/ 426411 h 849871"/>
                <a:gd name="connsiteX195" fmla="*/ 1747946 w 1783623"/>
                <a:gd name="connsiteY195" fmla="*/ 437588 h 849871"/>
                <a:gd name="connsiteX196" fmla="*/ 1741599 w 1783623"/>
                <a:gd name="connsiteY196" fmla="*/ 448484 h 849871"/>
                <a:gd name="connsiteX197" fmla="*/ 1734136 w 1783623"/>
                <a:gd name="connsiteY197" fmla="*/ 459384 h 849871"/>
                <a:gd name="connsiteX198" fmla="*/ 1725834 w 1783623"/>
                <a:gd name="connsiteY198" fmla="*/ 470006 h 849871"/>
                <a:gd name="connsiteX199" fmla="*/ 1717247 w 1783623"/>
                <a:gd name="connsiteY199" fmla="*/ 479791 h 849871"/>
                <a:gd name="connsiteX200" fmla="*/ 1708104 w 1783623"/>
                <a:gd name="connsiteY200" fmla="*/ 489577 h 849871"/>
                <a:gd name="connsiteX201" fmla="*/ 1697011 w 1783623"/>
                <a:gd name="connsiteY201" fmla="*/ 500204 h 849871"/>
                <a:gd name="connsiteX202" fmla="*/ 1685353 w 1783623"/>
                <a:gd name="connsiteY202" fmla="*/ 509716 h 849871"/>
                <a:gd name="connsiteX203" fmla="*/ 1673134 w 1783623"/>
                <a:gd name="connsiteY203" fmla="*/ 518672 h 849871"/>
                <a:gd name="connsiteX204" fmla="*/ 1660909 w 1783623"/>
                <a:gd name="connsiteY204" fmla="*/ 527069 h 849871"/>
                <a:gd name="connsiteX205" fmla="*/ 1648120 w 1783623"/>
                <a:gd name="connsiteY205" fmla="*/ 534352 h 849871"/>
                <a:gd name="connsiteX206" fmla="*/ 1635601 w 1783623"/>
                <a:gd name="connsiteY206" fmla="*/ 540238 h 849871"/>
                <a:gd name="connsiteX207" fmla="*/ 1622238 w 1783623"/>
                <a:gd name="connsiteY207" fmla="*/ 545289 h 849871"/>
                <a:gd name="connsiteX208" fmla="*/ 1608596 w 1783623"/>
                <a:gd name="connsiteY208" fmla="*/ 550061 h 849871"/>
                <a:gd name="connsiteX209" fmla="*/ 1595503 w 1783623"/>
                <a:gd name="connsiteY209" fmla="*/ 553715 h 849871"/>
                <a:gd name="connsiteX210" fmla="*/ 1581287 w 1783623"/>
                <a:gd name="connsiteY210" fmla="*/ 556257 h 849871"/>
                <a:gd name="connsiteX211" fmla="*/ 1567348 w 1783623"/>
                <a:gd name="connsiteY211" fmla="*/ 558519 h 849871"/>
                <a:gd name="connsiteX212" fmla="*/ 1553402 w 1783623"/>
                <a:gd name="connsiteY212" fmla="*/ 559663 h 849871"/>
                <a:gd name="connsiteX213" fmla="*/ 1538894 w 1783623"/>
                <a:gd name="connsiteY213" fmla="*/ 560251 h 849871"/>
                <a:gd name="connsiteX214" fmla="*/ 1524664 w 1783623"/>
                <a:gd name="connsiteY214" fmla="*/ 560559 h 849871"/>
                <a:gd name="connsiteX215" fmla="*/ 1510421 w 1783623"/>
                <a:gd name="connsiteY215" fmla="*/ 559193 h 849871"/>
                <a:gd name="connsiteX216" fmla="*/ 1495340 w 1783623"/>
                <a:gd name="connsiteY216" fmla="*/ 557549 h 849871"/>
                <a:gd name="connsiteX217" fmla="*/ 1497392 w 1783623"/>
                <a:gd name="connsiteY217" fmla="*/ 572336 h 849871"/>
                <a:gd name="connsiteX218" fmla="*/ 1498605 w 1783623"/>
                <a:gd name="connsiteY218" fmla="*/ 586845 h 849871"/>
                <a:gd name="connsiteX219" fmla="*/ 1498419 w 1783623"/>
                <a:gd name="connsiteY219" fmla="*/ 601078 h 849871"/>
                <a:gd name="connsiteX220" fmla="*/ 1497958 w 1783623"/>
                <a:gd name="connsiteY220" fmla="*/ 615591 h 849871"/>
                <a:gd name="connsiteX221" fmla="*/ 1496935 w 1783623"/>
                <a:gd name="connsiteY221" fmla="*/ 629547 h 849871"/>
                <a:gd name="connsiteX222" fmla="*/ 1494794 w 1783623"/>
                <a:gd name="connsiteY222" fmla="*/ 643505 h 849871"/>
                <a:gd name="connsiteX223" fmla="*/ 1492377 w 1783623"/>
                <a:gd name="connsiteY223" fmla="*/ 657743 h 849871"/>
                <a:gd name="connsiteX224" fmla="*/ 1488560 w 1783623"/>
                <a:gd name="connsiteY224" fmla="*/ 671146 h 849871"/>
                <a:gd name="connsiteX225" fmla="*/ 1484461 w 1783623"/>
                <a:gd name="connsiteY225" fmla="*/ 684271 h 849871"/>
                <a:gd name="connsiteX226" fmla="*/ 1479249 w 1783623"/>
                <a:gd name="connsiteY226" fmla="*/ 697956 h 849871"/>
                <a:gd name="connsiteX227" fmla="*/ 1473195 w 1783623"/>
                <a:gd name="connsiteY227" fmla="*/ 710805 h 849871"/>
                <a:gd name="connsiteX228" fmla="*/ 1466301 w 1783623"/>
                <a:gd name="connsiteY228" fmla="*/ 723379 h 849871"/>
                <a:gd name="connsiteX229" fmla="*/ 1458012 w 1783623"/>
                <a:gd name="connsiteY229" fmla="*/ 735675 h 849871"/>
                <a:gd name="connsiteX230" fmla="*/ 1449162 w 1783623"/>
                <a:gd name="connsiteY230" fmla="*/ 747971 h 849871"/>
                <a:gd name="connsiteX231" fmla="*/ 1439751 w 1783623"/>
                <a:gd name="connsiteY231" fmla="*/ 759712 h 849871"/>
                <a:gd name="connsiteX232" fmla="*/ 1429221 w 1783623"/>
                <a:gd name="connsiteY232" fmla="*/ 770896 h 849871"/>
                <a:gd name="connsiteX233" fmla="*/ 1419237 w 1783623"/>
                <a:gd name="connsiteY233" fmla="*/ 780406 h 849871"/>
                <a:gd name="connsiteX234" fmla="*/ 1409251 w 1783623"/>
                <a:gd name="connsiteY234" fmla="*/ 789357 h 849871"/>
                <a:gd name="connsiteX235" fmla="*/ 1399255 w 1783623"/>
                <a:gd name="connsiteY235" fmla="*/ 797192 h 849871"/>
                <a:gd name="connsiteX236" fmla="*/ 1388421 w 1783623"/>
                <a:gd name="connsiteY236" fmla="*/ 804749 h 849871"/>
                <a:gd name="connsiteX237" fmla="*/ 1377303 w 1783623"/>
                <a:gd name="connsiteY237" fmla="*/ 811469 h 849871"/>
                <a:gd name="connsiteX238" fmla="*/ 1366185 w 1783623"/>
                <a:gd name="connsiteY238" fmla="*/ 818189 h 849871"/>
                <a:gd name="connsiteX239" fmla="*/ 1354778 w 1783623"/>
                <a:gd name="connsiteY239" fmla="*/ 823516 h 849871"/>
                <a:gd name="connsiteX240" fmla="*/ 1343370 w 1783623"/>
                <a:gd name="connsiteY240" fmla="*/ 828841 h 849871"/>
                <a:gd name="connsiteX241" fmla="*/ 1331398 w 1783623"/>
                <a:gd name="connsiteY241" fmla="*/ 833052 h 849871"/>
                <a:gd name="connsiteX242" fmla="*/ 1319703 w 1783623"/>
                <a:gd name="connsiteY242" fmla="*/ 836983 h 849871"/>
                <a:gd name="connsiteX243" fmla="*/ 1307170 w 1783623"/>
                <a:gd name="connsiteY243" fmla="*/ 840636 h 849871"/>
                <a:gd name="connsiteX244" fmla="*/ 1294627 w 1783623"/>
                <a:gd name="connsiteY244" fmla="*/ 843175 h 849871"/>
                <a:gd name="connsiteX245" fmla="*/ 1282641 w 1783623"/>
                <a:gd name="connsiteY245" fmla="*/ 845152 h 849871"/>
                <a:gd name="connsiteX246" fmla="*/ 1270091 w 1783623"/>
                <a:gd name="connsiteY246" fmla="*/ 846573 h 849871"/>
                <a:gd name="connsiteX247" fmla="*/ 1257820 w 1783623"/>
                <a:gd name="connsiteY247" fmla="*/ 847716 h 849871"/>
                <a:gd name="connsiteX248" fmla="*/ 1245540 w 1783623"/>
                <a:gd name="connsiteY248" fmla="*/ 847740 h 849871"/>
                <a:gd name="connsiteX249" fmla="*/ 1232699 w 1783623"/>
                <a:gd name="connsiteY249" fmla="*/ 847209 h 849871"/>
                <a:gd name="connsiteX250" fmla="*/ 1220416 w 1783623"/>
                <a:gd name="connsiteY250" fmla="*/ 846676 h 849871"/>
                <a:gd name="connsiteX251" fmla="*/ 1207567 w 1783623"/>
                <a:gd name="connsiteY251" fmla="*/ 845027 h 849871"/>
                <a:gd name="connsiteX252" fmla="*/ 1195273 w 1783623"/>
                <a:gd name="connsiteY252" fmla="*/ 842820 h 849871"/>
                <a:gd name="connsiteX253" fmla="*/ 1182975 w 1783623"/>
                <a:gd name="connsiteY253" fmla="*/ 840054 h 849871"/>
                <a:gd name="connsiteX254" fmla="*/ 1171236 w 1783623"/>
                <a:gd name="connsiteY254" fmla="*/ 837288 h 849871"/>
                <a:gd name="connsiteX255" fmla="*/ 1158930 w 1783623"/>
                <a:gd name="connsiteY255" fmla="*/ 833406 h 849871"/>
                <a:gd name="connsiteX256" fmla="*/ 1146902 w 1783623"/>
                <a:gd name="connsiteY256" fmla="*/ 829245 h 849871"/>
                <a:gd name="connsiteX257" fmla="*/ 1135144 w 1783623"/>
                <a:gd name="connsiteY257" fmla="*/ 823688 h 849871"/>
                <a:gd name="connsiteX258" fmla="*/ 1123667 w 1783623"/>
                <a:gd name="connsiteY258" fmla="*/ 818409 h 849871"/>
                <a:gd name="connsiteX259" fmla="*/ 1112740 w 1783623"/>
                <a:gd name="connsiteY259" fmla="*/ 812013 h 849871"/>
                <a:gd name="connsiteX260" fmla="*/ 1101533 w 1783623"/>
                <a:gd name="connsiteY260" fmla="*/ 805338 h 849871"/>
                <a:gd name="connsiteX261" fmla="*/ 1090599 w 1783623"/>
                <a:gd name="connsiteY261" fmla="*/ 797826 h 849871"/>
                <a:gd name="connsiteX262" fmla="*/ 1080496 w 1783623"/>
                <a:gd name="connsiteY262" fmla="*/ 789474 h 849871"/>
                <a:gd name="connsiteX263" fmla="*/ 1070394 w 1783623"/>
                <a:gd name="connsiteY263" fmla="*/ 781121 h 849871"/>
                <a:gd name="connsiteX264" fmla="*/ 1060566 w 1783623"/>
                <a:gd name="connsiteY264" fmla="*/ 771933 h 849871"/>
                <a:gd name="connsiteX265" fmla="*/ 1051857 w 1783623"/>
                <a:gd name="connsiteY265" fmla="*/ 763300 h 849871"/>
                <a:gd name="connsiteX266" fmla="*/ 1043702 w 1783623"/>
                <a:gd name="connsiteY266" fmla="*/ 754107 h 849871"/>
                <a:gd name="connsiteX267" fmla="*/ 1036387 w 1783623"/>
                <a:gd name="connsiteY267" fmla="*/ 745192 h 849871"/>
                <a:gd name="connsiteX268" fmla="*/ 1028790 w 1783623"/>
                <a:gd name="connsiteY268" fmla="*/ 735998 h 849871"/>
                <a:gd name="connsiteX269" fmla="*/ 1022030 w 1783623"/>
                <a:gd name="connsiteY269" fmla="*/ 726524 h 849871"/>
                <a:gd name="connsiteX270" fmla="*/ 1015831 w 1783623"/>
                <a:gd name="connsiteY270" fmla="*/ 717606 h 849871"/>
                <a:gd name="connsiteX271" fmla="*/ 1010182 w 1783623"/>
                <a:gd name="connsiteY271" fmla="*/ 707571 h 849871"/>
                <a:gd name="connsiteX272" fmla="*/ 1004538 w 1783623"/>
                <a:gd name="connsiteY272" fmla="*/ 698094 h 849871"/>
                <a:gd name="connsiteX273" fmla="*/ 999448 w 1783623"/>
                <a:gd name="connsiteY273" fmla="*/ 688058 h 849871"/>
                <a:gd name="connsiteX274" fmla="*/ 994638 w 1783623"/>
                <a:gd name="connsiteY274" fmla="*/ 678300 h 849871"/>
                <a:gd name="connsiteX275" fmla="*/ 990107 w 1783623"/>
                <a:gd name="connsiteY275" fmla="*/ 668262 h 849871"/>
                <a:gd name="connsiteX276" fmla="*/ 986414 w 1783623"/>
                <a:gd name="connsiteY276" fmla="*/ 658502 h 849871"/>
                <a:gd name="connsiteX277" fmla="*/ 982159 w 1783623"/>
                <a:gd name="connsiteY277" fmla="*/ 648186 h 849871"/>
                <a:gd name="connsiteX278" fmla="*/ 979020 w 1783623"/>
                <a:gd name="connsiteY278" fmla="*/ 637866 h 849871"/>
                <a:gd name="connsiteX279" fmla="*/ 973017 w 1783623"/>
                <a:gd name="connsiteY279" fmla="*/ 616390 h 849871"/>
                <a:gd name="connsiteX280" fmla="*/ 967852 w 1783623"/>
                <a:gd name="connsiteY280" fmla="*/ 595191 h 849871"/>
                <a:gd name="connsiteX281" fmla="*/ 963239 w 1783623"/>
                <a:gd name="connsiteY281" fmla="*/ 572875 h 849871"/>
                <a:gd name="connsiteX282" fmla="*/ 959741 w 1783623"/>
                <a:gd name="connsiteY282" fmla="*/ 550557 h 849871"/>
                <a:gd name="connsiteX283" fmla="*/ 956798 w 1783623"/>
                <a:gd name="connsiteY283" fmla="*/ 527678 h 849871"/>
                <a:gd name="connsiteX284" fmla="*/ 954410 w 1783623"/>
                <a:gd name="connsiteY284" fmla="*/ 504241 h 849871"/>
                <a:gd name="connsiteX285" fmla="*/ 952017 w 1783623"/>
                <a:gd name="connsiteY285" fmla="*/ 480245 h 849871"/>
                <a:gd name="connsiteX286" fmla="*/ 947780 w 1783623"/>
                <a:gd name="connsiteY286" fmla="*/ 430579 h 84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783623" h="849871">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8"/>
            <p:cNvSpPr/>
            <p:nvPr/>
          </p:nvSpPr>
          <p:spPr bwMode="auto">
            <a:xfrm>
              <a:off x="5428985" y="3252092"/>
              <a:ext cx="426843" cy="426842"/>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80ABBA"/>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21"/>
            <p:cNvSpPr>
              <a:spLocks noEditPoints="1"/>
            </p:cNvSpPr>
            <p:nvPr/>
          </p:nvSpPr>
          <p:spPr bwMode="auto">
            <a:xfrm>
              <a:off x="6356029" y="3279080"/>
              <a:ext cx="483352" cy="475127"/>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solidFill>
              <a:srgbClr val="80ABBA"/>
            </a:solidFill>
            <a:ln>
              <a:noFill/>
            </a:ln>
          </p:spPr>
          <p:txBody>
            <a:bodyPr vert="horz" wrap="square" lIns="121920" tIns="60960" rIns="121920" bIns="60960" numCol="1" anchor="t" anchorCtr="0" compatLnSpc="1"/>
            <a:lstStyle/>
            <a:p>
              <a:endParaRPr lang="en-US" sz="2400" dirty="0">
                <a:latin typeface="微软雅黑" panose="020B0503020204020204" pitchFamily="34" charset="-122"/>
              </a:endParaRPr>
            </a:p>
          </p:txBody>
        </p:sp>
      </p:grpSp>
      <p:sp>
        <p:nvSpPr>
          <p:cNvPr id="13" name="TextBox 18"/>
          <p:cNvSpPr txBox="1"/>
          <p:nvPr/>
        </p:nvSpPr>
        <p:spPr>
          <a:xfrm>
            <a:off x="7558177" y="3062534"/>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8"/>
          <p:cNvSpPr txBox="1"/>
          <p:nvPr/>
        </p:nvSpPr>
        <p:spPr>
          <a:xfrm>
            <a:off x="7527592" y="1897579"/>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8"/>
          <p:cNvSpPr txBox="1"/>
          <p:nvPr/>
        </p:nvSpPr>
        <p:spPr>
          <a:xfrm>
            <a:off x="2606954" y="1897578"/>
            <a:ext cx="2169430" cy="954107"/>
          </a:xfrm>
          <a:prstGeom prst="rect">
            <a:avLst/>
          </a:prstGeom>
          <a:noFill/>
        </p:spPr>
        <p:txBody>
          <a:bodyPr wrap="square" lIns="0" tIns="0" rIns="0" bIns="0" numCol="1" spcCol="360000">
            <a:spAutoFit/>
          </a:bodyPr>
          <a:lstStyle/>
          <a:p>
            <a:pPr algn="just"/>
            <a:r>
              <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rgbClr val="80ABB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8"/>
          <p:cNvSpPr txBox="1"/>
          <p:nvPr/>
        </p:nvSpPr>
        <p:spPr>
          <a:xfrm>
            <a:off x="2606954" y="3220752"/>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9150" y="1788886"/>
            <a:ext cx="11372850" cy="1106714"/>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val 66"/>
          <p:cNvSpPr>
            <a:spLocks noChangeArrowheads="1"/>
          </p:cNvSpPr>
          <p:nvPr/>
        </p:nvSpPr>
        <p:spPr bwMode="auto">
          <a:xfrm>
            <a:off x="7292784" y="6163718"/>
            <a:ext cx="4577952" cy="9675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5" name="Picture 67" descr="2"/>
          <p:cNvPicPr>
            <a:picLocks noChangeAspect="1" noChangeArrowheads="1"/>
          </p:cNvPicPr>
          <p:nvPr/>
        </p:nvPicPr>
        <p:blipFill>
          <a:blip r:embed="rId2" cstate="screen"/>
          <a:srcRect/>
          <a:stretch>
            <a:fillRect/>
          </a:stretch>
        </p:blipFill>
        <p:spPr bwMode="auto">
          <a:xfrm>
            <a:off x="7462417" y="2650706"/>
            <a:ext cx="4348195" cy="36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8" descr="psb"/>
          <p:cNvSpPr>
            <a:spLocks noChangeArrowheads="1"/>
          </p:cNvSpPr>
          <p:nvPr/>
        </p:nvSpPr>
        <p:spPr bwMode="auto">
          <a:xfrm>
            <a:off x="7619167" y="2809655"/>
            <a:ext cx="4017518" cy="24948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wrap="none" anchor="ctr"/>
          <a:lstStyle/>
          <a:p>
            <a:endParaRPr lang="zh-CN" altLang="en-US">
              <a:solidFill>
                <a:prstClr val="black"/>
              </a:solidFill>
            </a:endParaRPr>
          </a:p>
        </p:txBody>
      </p:sp>
      <p:graphicFrame>
        <p:nvGraphicFramePr>
          <p:cNvPr id="7" name="图表 6"/>
          <p:cNvGraphicFramePr/>
          <p:nvPr/>
        </p:nvGraphicFramePr>
        <p:xfrm>
          <a:off x="1532756" y="3583707"/>
          <a:ext cx="5076819" cy="2667549"/>
        </p:xfrm>
        <a:graphic>
          <a:graphicData uri="http://schemas.openxmlformats.org/drawingml/2006/chart">
            <c:chart xmlns:c="http://schemas.openxmlformats.org/drawingml/2006/chart" xmlns:r="http://schemas.openxmlformats.org/officeDocument/2006/relationships" r:id="rId1"/>
          </a:graphicData>
        </a:graphic>
      </p:graphicFrame>
      <p:sp>
        <p:nvSpPr>
          <p:cNvPr id="8" name="TextBox 18"/>
          <p:cNvSpPr txBox="1"/>
          <p:nvPr/>
        </p:nvSpPr>
        <p:spPr>
          <a:xfrm>
            <a:off x="2172483" y="1957522"/>
            <a:ext cx="3936601" cy="769441"/>
          </a:xfrm>
          <a:prstGeom prst="rect">
            <a:avLst/>
          </a:prstGeom>
          <a:noFill/>
        </p:spPr>
        <p:txBody>
          <a:bodyPr wrap="square" lIns="0" tIns="0" rIns="0" bIns="0" numCol="1" spcCol="36000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EBEFF3"/>
              </a:clrFrom>
              <a:clrTo>
                <a:srgbClr val="EBEFF3">
                  <a:alpha val="0"/>
                </a:srgbClr>
              </a:clrTo>
            </a:clrChange>
            <a:extLst>
              <a:ext uri="{28A0092B-C50C-407E-A947-70E740481C1C}">
                <a14:useLocalDpi xmlns:a14="http://schemas.microsoft.com/office/drawing/2010/main" val="0"/>
              </a:ext>
            </a:extLst>
          </a:blip>
          <a:srcRect t="33889" b="1758"/>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2"/>
          <a:stretch>
            <a:fillRect/>
          </a:stretch>
        </p:blipFill>
        <p:spPr>
          <a:xfrm>
            <a:off x="4819650" y="2933700"/>
            <a:ext cx="2447925" cy="3960812"/>
          </a:xfrm>
          <a:prstGeom prst="rect">
            <a:avLst/>
          </a:prstGeom>
        </p:spPr>
      </p:pic>
      <p:sp>
        <p:nvSpPr>
          <p:cNvPr id="6" name="矩形 5"/>
          <p:cNvSpPr/>
          <p:nvPr/>
        </p:nvSpPr>
        <p:spPr>
          <a:xfrm>
            <a:off x="5053597" y="3065403"/>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请输入你的题目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053597" y="3597216"/>
            <a:ext cx="2105025" cy="1615827"/>
          </a:xfrm>
          <a:prstGeom prst="rect">
            <a:avLst/>
          </a:prstGeom>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3782" y="77112"/>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4372</Words>
  <Application>WPS 演示</Application>
  <PresentationFormat>宽屏</PresentationFormat>
  <Paragraphs>304</Paragraphs>
  <Slides>26</Slides>
  <Notes>27</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26</vt:i4>
      </vt:variant>
    </vt:vector>
  </HeadingPairs>
  <TitlesOfParts>
    <vt:vector size="50" baseType="lpstr">
      <vt:lpstr>Arial</vt:lpstr>
      <vt:lpstr>宋体</vt:lpstr>
      <vt:lpstr>Wingdings</vt:lpstr>
      <vt:lpstr>微软雅黑</vt:lpstr>
      <vt:lpstr>Helvetica</vt:lpstr>
      <vt:lpstr>Calibri</vt:lpstr>
      <vt:lpstr>Impact</vt:lpstr>
      <vt:lpstr>Hiragino Sans GB W3</vt:lpstr>
      <vt:lpstr>冬青黑体简体中文 W3</vt:lpstr>
      <vt:lpstr>造字工房尚雅体演示版常规体</vt:lpstr>
      <vt:lpstr>Adobe 繁黑體 Std B</vt:lpstr>
      <vt:lpstr>等线</vt:lpstr>
      <vt:lpstr>Arial Unicode MS</vt:lpstr>
      <vt:lpstr>等线 Light</vt:lpstr>
      <vt:lpstr>幼圆</vt:lpstr>
      <vt:lpstr>微软雅黑 Light</vt:lpstr>
      <vt:lpstr>Calibri</vt:lpstr>
      <vt:lpstr>方正综艺简体</vt:lpstr>
      <vt:lpstr>Meiryo</vt:lpstr>
      <vt:lpstr>Yu Gothic UI</vt:lpstr>
      <vt:lpstr>Arial Narrow</vt:lpstr>
      <vt:lpstr>黑体</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description/>
  <cp:lastModifiedBy> </cp:lastModifiedBy>
  <cp:revision>28</cp:revision>
  <dcterms:created xsi:type="dcterms:W3CDTF">2017-04-26T08:01:00Z</dcterms:created>
  <dcterms:modified xsi:type="dcterms:W3CDTF">2019-07-26T08:36:24Z</dcterms:modified>
  <cp:category/>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