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9245F-967B-4DAD-9D8F-9A56F3B201A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3B9B5-860A-4990-89FA-9D10B5655F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63CD-E769-4930-A6C5-B4CAE351331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2" y="2283718"/>
            <a:ext cx="6333104" cy="580184"/>
          </a:xfrm>
        </p:spPr>
        <p:txBody>
          <a:bodyPr/>
          <a:lstStyle/>
          <a:p>
            <a:r>
              <a:rPr lang="en-US" altLang="zh-CN" sz="4000" b="1" dirty="0"/>
              <a:t>How are you feeling </a:t>
            </a:r>
            <a:r>
              <a:rPr lang="en-US" altLang="zh-CN" sz="4000" b="1" dirty="0" smtClean="0"/>
              <a:t>today?</a:t>
            </a:r>
            <a:endParaRPr lang="zh-CN" altLang="en-US" sz="4000" dirty="0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683568" y="843558"/>
            <a:ext cx="7545579" cy="994410"/>
          </a:xfrm>
        </p:spPr>
        <p:txBody>
          <a:bodyPr/>
          <a:lstStyle/>
          <a:p>
            <a:r>
              <a:rPr lang="en-US" sz="4000" dirty="0" smtClean="0"/>
              <a:t>Unit 3 Health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3185143" y="407083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88879" y="789552"/>
            <a:ext cx="792162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3600" dirty="0">
                <a:latin typeface="+mn-lt"/>
              </a:rPr>
              <a:t>How is Wang Hong feeling today?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68314" y="0"/>
            <a:ext cx="792162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3600" dirty="0">
                <a:latin typeface="+mn-lt"/>
              </a:rPr>
              <a:t>How is Wang Hong feeling </a:t>
            </a:r>
            <a:r>
              <a:rPr lang="en-US" altLang="zh-CN" sz="3600" dirty="0" smtClean="0">
                <a:latin typeface="+mn-lt"/>
              </a:rPr>
              <a:t>today?</a:t>
            </a:r>
            <a:endParaRPr lang="en-US" altLang="zh-CN" sz="3600" dirty="0">
              <a:latin typeface="+mn-lt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627313" y="1168004"/>
            <a:ext cx="381635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+mn-lt"/>
              </a:rPr>
              <a:t>Much better.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763713" y="2031207"/>
            <a:ext cx="56896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+mn-lt"/>
              </a:rPr>
              <a:t>B.  She doesn’t feel well.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773238" y="1163242"/>
            <a:ext cx="792162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+mn-lt"/>
              </a:rPr>
              <a:t>A.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619250" y="1168003"/>
            <a:ext cx="865188" cy="59412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eaLnBrk="1" hangingPunct="1"/>
            <a:endParaRPr lang="zh-CN" altLang="en-US">
              <a:latin typeface="+mn-lt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43188" y="1168004"/>
            <a:ext cx="381635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+mn-lt"/>
              </a:rPr>
              <a:t>Much better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9751" y="2733675"/>
            <a:ext cx="792162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3600" dirty="0">
                <a:latin typeface="+mn-lt"/>
              </a:rPr>
              <a:t>Does Wang Hong go to school today?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763713" y="3706417"/>
            <a:ext cx="56896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+mn-lt"/>
              </a:rPr>
              <a:t>No, she is at home.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/>
      <p:bldP spid="7178" grpId="0" animBg="1"/>
      <p:bldP spid="7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电话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1" y="735807"/>
            <a:ext cx="4856163" cy="40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2786051" y="497671"/>
            <a:ext cx="345757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3600">
                <a:latin typeface="+mn-lt"/>
              </a:rPr>
              <a:t>In the morning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47814" y="1113235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__________. Thank you, Miss Zhang.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547814" y="141684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How are you feeling today, Wang Hong?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619250" y="1059656"/>
            <a:ext cx="381635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Much better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547814" y="2085975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Take a good ____. You’ll _______ soon.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95739" y="2031206"/>
            <a:ext cx="935037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rest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43663" y="2031206"/>
            <a:ext cx="187166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get well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476376" y="3057525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But I’m worried about my _______?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443663" y="3003947"/>
            <a:ext cx="187166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lesson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1547814" y="3975497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Don’t worry. We’ll help you.</a:t>
            </a:r>
          </a:p>
        </p:txBody>
      </p:sp>
      <p:pic>
        <p:nvPicPr>
          <p:cNvPr id="6155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0"/>
            <a:ext cx="10429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869281"/>
            <a:ext cx="10429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7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921919"/>
            <a:ext cx="10429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8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951310"/>
            <a:ext cx="774700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9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2895600"/>
            <a:ext cx="774700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  <p:bldP spid="9225" grpId="0"/>
      <p:bldP spid="9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000365" y="321453"/>
            <a:ext cx="345757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3600" dirty="0">
                <a:latin typeface="+mn-lt"/>
              </a:rPr>
              <a:t>In the afternoon</a:t>
            </a:r>
          </a:p>
        </p:txBody>
      </p:sp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3" cstate="email"/>
          <a:srcRect b="5750"/>
          <a:stretch>
            <a:fillRect/>
          </a:stretch>
        </p:blipFill>
        <p:spPr bwMode="auto">
          <a:xfrm>
            <a:off x="2268538" y="1275160"/>
            <a:ext cx="4792662" cy="349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4" y="2463404"/>
            <a:ext cx="1895475" cy="181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47814" y="1113235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Yes. Thank you. How was school today?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47814" y="141684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Hi, Wang Hong! __________________?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716463" y="86916"/>
            <a:ext cx="424815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Are you feeling better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47814" y="2085975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Good. Here’s an ______ for you.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787901" y="2031206"/>
            <a:ext cx="136842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apple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427538" y="3921919"/>
            <a:ext cx="187166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keep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476376" y="3057525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Thank you.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596189" y="3921919"/>
            <a:ext cx="136842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away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476376" y="3975497"/>
            <a:ext cx="88931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An apple a day _____ the doctor _____.</a:t>
            </a:r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6" y="61900"/>
            <a:ext cx="936625" cy="68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3921919"/>
            <a:ext cx="935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5" name="Picture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6" y="1985963"/>
            <a:ext cx="887413" cy="55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6" name="Picture 1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951310"/>
            <a:ext cx="965200" cy="7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7" name="Picture 1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3850" y="2895600"/>
            <a:ext cx="965200" cy="7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5" grpId="0"/>
      <p:bldP spid="12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79388" y="0"/>
            <a:ext cx="3384550" cy="62746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3600" dirty="0">
                <a:latin typeface="+mn-lt"/>
              </a:rPr>
              <a:t>P31  Let’s talk.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95288" y="627460"/>
            <a:ext cx="8748712" cy="43704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+mn-lt"/>
              </a:rPr>
              <a:t>How are you feeling now?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CN" sz="3600" dirty="0">
                <a:latin typeface="+mn-lt"/>
              </a:rPr>
              <a:t>Much better.</a:t>
            </a:r>
          </a:p>
          <a:p>
            <a:pPr eaLnBrk="1" hangingPunct="1">
              <a:spcBef>
                <a:spcPts val="600"/>
              </a:spcBef>
            </a:pPr>
            <a:endParaRPr lang="en-US" altLang="zh-CN" sz="3600" dirty="0">
              <a:latin typeface="+mn-lt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+mn-lt"/>
              </a:rPr>
              <a:t>Take a good rest. You’ll get well soon.</a:t>
            </a:r>
          </a:p>
          <a:p>
            <a:pPr eaLnBrk="1" hangingPunct="1">
              <a:spcBef>
                <a:spcPts val="600"/>
              </a:spcBef>
            </a:pPr>
            <a:endParaRPr lang="en-US" altLang="zh-CN" sz="3600" dirty="0">
              <a:solidFill>
                <a:srgbClr val="0000FF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</a:pPr>
            <a:endParaRPr lang="en-US" altLang="zh-CN" sz="3200" dirty="0">
              <a:latin typeface="+mn-lt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zh-CN" sz="3600" dirty="0">
                <a:latin typeface="+mn-lt"/>
              </a:rPr>
              <a:t>Thank you.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455988" y="1168004"/>
            <a:ext cx="4356100" cy="1134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zh-CN" sz="3200" dirty="0">
                <a:latin typeface="+mn-lt"/>
              </a:rPr>
              <a:t>I have a cold.       </a:t>
            </a:r>
          </a:p>
          <a:p>
            <a:pPr eaLnBrk="1" hangingPunct="1"/>
            <a:r>
              <a:rPr lang="en-US" altLang="zh-CN" sz="3200" dirty="0">
                <a:latin typeface="+mn-lt"/>
              </a:rPr>
              <a:t>I have a headache.   </a:t>
            </a:r>
          </a:p>
          <a:p>
            <a:pPr eaLnBrk="1" hangingPunct="1"/>
            <a:r>
              <a:rPr lang="en-US" altLang="zh-CN" sz="3200" dirty="0">
                <a:latin typeface="+mn-lt"/>
              </a:rPr>
              <a:t>I cough. </a:t>
            </a:r>
            <a:r>
              <a:rPr lang="en-US" altLang="zh-CN" sz="3200" dirty="0" smtClean="0">
                <a:latin typeface="+mn-lt"/>
              </a:rPr>
              <a:t>/ I </a:t>
            </a:r>
            <a:r>
              <a:rPr lang="en-US" altLang="zh-CN" sz="3200" dirty="0">
                <a:latin typeface="+mn-lt"/>
              </a:rPr>
              <a:t>feel cold.</a:t>
            </a:r>
            <a:r>
              <a:rPr lang="en-US" altLang="zh-CN" sz="2000" dirty="0">
                <a:latin typeface="+mn-lt"/>
              </a:rPr>
              <a:t>     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5289" y="3003947"/>
            <a:ext cx="8353425" cy="124182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Take some medicine on time. </a:t>
            </a:r>
            <a:r>
              <a:rPr lang="en-US" altLang="zh-CN" sz="3200" dirty="0" smtClean="0">
                <a:solidFill>
                  <a:srgbClr val="0000FF"/>
                </a:solidFill>
                <a:latin typeface="+mn-lt"/>
              </a:rPr>
              <a:t>/ Sleep </a:t>
            </a:r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a lot.</a:t>
            </a:r>
          </a:p>
          <a:p>
            <a:pPr eaLnBrk="1" hangingPunct="1"/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Drink some water</a:t>
            </a:r>
            <a:r>
              <a:rPr lang="en-US" altLang="zh-CN" sz="3200" dirty="0" smtClean="0">
                <a:solidFill>
                  <a:srgbClr val="0000FF"/>
                </a:solidFill>
                <a:latin typeface="+mn-lt"/>
              </a:rPr>
              <a:t>. / Have </a:t>
            </a:r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some fruit.</a:t>
            </a:r>
          </a:p>
          <a:p>
            <a:pPr eaLnBrk="1" hangingPunct="1"/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Have some vegetables. </a:t>
            </a:r>
            <a:r>
              <a:rPr lang="en-US" altLang="zh-CN" sz="3200" dirty="0" smtClean="0">
                <a:solidFill>
                  <a:srgbClr val="0000FF"/>
                </a:solidFill>
                <a:latin typeface="+mn-lt"/>
              </a:rPr>
              <a:t>/ </a:t>
            </a:r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Do some sports.</a:t>
            </a:r>
            <a:r>
              <a:rPr lang="en-US" altLang="zh-CN" sz="2000" dirty="0">
                <a:latin typeface="+mn-lt"/>
              </a:rPr>
              <a:t>    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395288" y="195263"/>
            <a:ext cx="190500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+mn-lt"/>
                <a:ea typeface="宋体" panose="02010600030101010101" pitchFamily="2" charset="-122"/>
              </a:rPr>
              <a:t>Homework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95289" y="1113235"/>
            <a:ext cx="8497887" cy="3477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dirty="0" smtClean="0">
                <a:latin typeface="+mn-lt"/>
              </a:rPr>
              <a:t>1. </a:t>
            </a:r>
            <a:r>
              <a:rPr lang="zh-CN" altLang="en-US" sz="4000" b="1" dirty="0" smtClean="0">
                <a:solidFill>
                  <a:srgbClr val="FF0000"/>
                </a:solidFill>
                <a:latin typeface="+mn-lt"/>
              </a:rPr>
              <a:t>读</a:t>
            </a:r>
            <a:r>
              <a:rPr lang="zh-CN" altLang="en-US" sz="4000" dirty="0" smtClean="0">
                <a:latin typeface="+mn-lt"/>
              </a:rPr>
              <a:t>：</a:t>
            </a:r>
            <a:r>
              <a:rPr lang="en-US" altLang="zh-CN" sz="4000" dirty="0" smtClean="0">
                <a:latin typeface="+mn-lt"/>
              </a:rPr>
              <a:t>read.</a:t>
            </a:r>
            <a:endParaRPr lang="en-US" altLang="zh-CN" sz="4000" dirty="0"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+mn-lt"/>
              </a:rPr>
              <a:t>2. </a:t>
            </a:r>
            <a:r>
              <a:rPr lang="zh-CN" altLang="en-US" sz="4000" b="1" dirty="0">
                <a:solidFill>
                  <a:srgbClr val="FF0000"/>
                </a:solidFill>
                <a:latin typeface="+mn-lt"/>
              </a:rPr>
              <a:t>预习</a:t>
            </a:r>
            <a:r>
              <a:rPr lang="zh-CN" altLang="en-US" sz="4000" dirty="0">
                <a:latin typeface="+mn-lt"/>
              </a:rPr>
              <a:t>：</a:t>
            </a:r>
            <a:r>
              <a:rPr lang="en-US" altLang="zh-CN" sz="4000" dirty="0" smtClean="0">
                <a:latin typeface="+mn-lt"/>
              </a:rPr>
              <a:t>Preview.</a:t>
            </a:r>
            <a:endParaRPr lang="en-US" altLang="zh-CN" sz="4000" dirty="0"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+mn-lt"/>
              </a:rPr>
              <a:t>3. </a:t>
            </a:r>
            <a:r>
              <a:rPr lang="zh-CN" altLang="en-US" sz="4000" dirty="0">
                <a:latin typeface="+mn-lt"/>
              </a:rPr>
              <a:t>制作一张祝福卡。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  <a:latin typeface="+mn-lt"/>
              </a:rPr>
              <a:t>Take a good rest. You’ll get well soon.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3 Health Lesson 2_课件1</Template>
  <TotalTime>0</TotalTime>
  <Words>260</Words>
  <Application>Microsoft Office PowerPoint</Application>
  <PresentationFormat>全屏显示(16:9)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3 Health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2020-06-20T01:42:00Z</dcterms:created>
  <dcterms:modified xsi:type="dcterms:W3CDTF">2023-01-16T18:09:41Z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F3C4B8E1F2F242FB801DCD9361B24327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