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docx" ContentType="application/vnd.openxmlformats-officedocument.wordprocessingml.document"/>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3"/>
  </p:notesMasterIdLst>
  <p:handoutMasterIdLst>
    <p:handoutMasterId r:id="rId14"/>
  </p:handoutMasterIdLst>
  <p:sldIdLst>
    <p:sldId id="262" r:id="rId2"/>
    <p:sldId id="264" r:id="rId3"/>
    <p:sldId id="307" r:id="rId4"/>
    <p:sldId id="312" r:id="rId5"/>
    <p:sldId id="318" r:id="rId6"/>
    <p:sldId id="306" r:id="rId7"/>
    <p:sldId id="313" r:id="rId8"/>
    <p:sldId id="314" r:id="rId9"/>
    <p:sldId id="315" r:id="rId10"/>
    <p:sldId id="316" r:id="rId11"/>
    <p:sldId id="317" r:id="rId12"/>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47">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CC"/>
    <a:srgbClr val="00A1E9"/>
    <a:srgbClr val="FFF100"/>
    <a:srgbClr val="17B7FF"/>
    <a:srgbClr val="02B0F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3" autoAdjust="0"/>
    <p:restoredTop sz="94333" autoAdjust="0"/>
  </p:normalViewPr>
  <p:slideViewPr>
    <p:cSldViewPr snapToGrid="0">
      <p:cViewPr varScale="1">
        <p:scale>
          <a:sx n="116" d="100"/>
          <a:sy n="116" d="100"/>
        </p:scale>
        <p:origin x="-390" y="-96"/>
      </p:cViewPr>
      <p:guideLst>
        <p:guide orient="horz" pos="2147"/>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t>2023-01-17</a:t>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t>‹#›</a:t>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t>2023-01-17</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章节">
    <p:spTree>
      <p:nvGrpSpPr>
        <p:cNvPr id="1" name=""/>
        <p:cNvGrpSpPr/>
        <p:nvPr/>
      </p:nvGrpSpPr>
      <p:grpSpPr>
        <a:xfrm>
          <a:off x="0" y="0"/>
          <a:ext cx="0" cy="0"/>
          <a:chOff x="0" y="0"/>
          <a:chExt cx="0" cy="0"/>
        </a:xfrm>
      </p:grpSpPr>
      <p:sp>
        <p:nvSpPr>
          <p:cNvPr id="2" name="矩形 1"/>
          <p:cNvSpPr/>
          <p:nvPr userDrawn="1"/>
        </p:nvSpPr>
        <p:spPr>
          <a:xfrm>
            <a:off x="0" y="2387600"/>
            <a:ext cx="12192000" cy="1841500"/>
          </a:xfrm>
          <a:prstGeom prst="rect">
            <a:avLst/>
          </a:prstGeom>
          <a:solidFill>
            <a:srgbClr val="00A1E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p>
        </p:txBody>
      </p:sp>
      <p:sp>
        <p:nvSpPr>
          <p:cNvPr id="6" name="标题 1"/>
          <p:cNvSpPr>
            <a:spLocks noGrp="1"/>
          </p:cNvSpPr>
          <p:nvPr>
            <p:ph type="ctrTitle"/>
          </p:nvPr>
        </p:nvSpPr>
        <p:spPr>
          <a:xfrm>
            <a:off x="0" y="2387600"/>
            <a:ext cx="12192000" cy="1841500"/>
          </a:xfrm>
          <a:prstGeom prst="rect">
            <a:avLst/>
          </a:prstGeom>
        </p:spPr>
        <p:txBody>
          <a:bodyPr anchor="ctr"/>
          <a:lstStyle>
            <a:lvl1pPr algn="ctr">
              <a:defRPr sz="4400">
                <a:solidFill>
                  <a:schemeClr val="bg1"/>
                </a:solidFill>
                <a:latin typeface="Adobe 黑体 Std R" panose="020B0400000000000000" pitchFamily="34" charset="-122"/>
                <a:ea typeface="Adobe 黑体 Std R" panose="020B0400000000000000" pitchFamily="34" charset="-122"/>
              </a:defRPr>
            </a:lvl1pPr>
          </a:lstStyle>
          <a:p>
            <a:r>
              <a:rPr lang="zh-CN" altLang="en-US" smtClean="0"/>
              <a:t>单击此处编辑母版标题样式</a:t>
            </a:r>
            <a:endParaRPr lang="zh-CN" alt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2" y="365125"/>
            <a:ext cx="2628900" cy="5811838"/>
          </a:xfrm>
          <a:prstGeom prst="rect">
            <a:avLst/>
          </a:prstGeo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838202" y="365125"/>
            <a:ext cx="7734300" cy="5811838"/>
          </a:xfrm>
          <a:prstGeom prst="rect">
            <a:avLst/>
          </a:prstGeo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a:xfrm>
            <a:off x="838200" y="6356354"/>
            <a:ext cx="2743200" cy="365125"/>
          </a:xfrm>
          <a:prstGeom prst="rect">
            <a:avLst/>
          </a:prstGeom>
        </p:spPr>
        <p:txBody>
          <a:bodyPr/>
          <a:lstStyle/>
          <a:p>
            <a:fld id="{FD3B61F3-DABD-4D26-8DF9-C03C8A069B9B}" type="datetimeFigureOut">
              <a:rPr lang="zh-CN" altLang="en-US" smtClean="0"/>
              <a:t>2023-01-17</a:t>
            </a:fld>
            <a:endParaRPr lang="zh-CN" altLang="en-US"/>
          </a:p>
        </p:txBody>
      </p:sp>
      <p:sp>
        <p:nvSpPr>
          <p:cNvPr id="5" name="页脚占位符 4"/>
          <p:cNvSpPr>
            <a:spLocks noGrp="1"/>
          </p:cNvSpPr>
          <p:nvPr>
            <p:ph type="ftr" sz="quarter" idx="11"/>
          </p:nvPr>
        </p:nvSpPr>
        <p:spPr>
          <a:xfrm>
            <a:off x="4038600" y="6356354"/>
            <a:ext cx="4114800" cy="365125"/>
          </a:xfrm>
          <a:prstGeom prst="rect">
            <a:avLst/>
          </a:prstGeom>
        </p:spPr>
        <p:txBody>
          <a:bodyPr/>
          <a:lstStyle/>
          <a:p>
            <a:endParaRPr lang="zh-CN" altLang="en-US"/>
          </a:p>
        </p:txBody>
      </p:sp>
      <p:sp>
        <p:nvSpPr>
          <p:cNvPr id="6" name="灯片编号占位符 5"/>
          <p:cNvSpPr>
            <a:spLocks noGrp="1"/>
          </p:cNvSpPr>
          <p:nvPr>
            <p:ph type="sldNum" sz="quarter" idx="12"/>
          </p:nvPr>
        </p:nvSpPr>
        <p:spPr>
          <a:xfrm>
            <a:off x="8610600" y="6356354"/>
            <a:ext cx="2743200" cy="365125"/>
          </a:xfrm>
          <a:prstGeom prst="rect">
            <a:avLst/>
          </a:prstGeom>
        </p:spPr>
        <p:txBody>
          <a:bodyPr/>
          <a:lstStyle/>
          <a:p>
            <a:fld id="{C29070B1-5320-4AD1-9F6B-8453A41EDFD3}"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自定义版式">
    <p:bg>
      <p:bgPr>
        <a:blipFill rotWithShape="1">
          <a:blip r:embed="rId2"/>
          <a:stretch>
            <a:fillRect/>
          </a:stretch>
        </a:blipFill>
        <a:effectLst/>
      </p:bgPr>
    </p:bg>
    <p:spTree>
      <p:nvGrpSpPr>
        <p:cNvPr id="1" name=""/>
        <p:cNvGrpSpPr/>
        <p:nvPr/>
      </p:nvGrpSpPr>
      <p:grpSpPr>
        <a:xfrm>
          <a:off x="0" y="0"/>
          <a:ext cx="0" cy="0"/>
          <a:chOff x="0" y="0"/>
          <a:chExt cx="0" cy="0"/>
        </a:xfrm>
      </p:grpSpPr>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栏目一">
    <p:spTree>
      <p:nvGrpSpPr>
        <p:cNvPr id="1" name=""/>
        <p:cNvGrpSpPr/>
        <p:nvPr/>
      </p:nvGrpSpPr>
      <p:grpSpPr>
        <a:xfrm>
          <a:off x="0" y="0"/>
          <a:ext cx="0" cy="0"/>
          <a:chOff x="0" y="0"/>
          <a:chExt cx="0" cy="0"/>
        </a:xfrm>
      </p:grpSpPr>
      <p:sp>
        <p:nvSpPr>
          <p:cNvPr id="7" name="同侧圆角矩形 6">
            <a:hlinkClick r:id="rId2" action="ppaction://hlinksldjump" tooltip="点击进入"/>
          </p:cNvPr>
          <p:cNvSpPr/>
          <p:nvPr userDrawn="1"/>
        </p:nvSpPr>
        <p:spPr>
          <a:xfrm>
            <a:off x="2841963" y="469878"/>
            <a:ext cx="1822709" cy="431244"/>
          </a:xfrm>
          <a:prstGeom prst="round2SameRect">
            <a:avLst/>
          </a:prstGeom>
          <a:gradFill flip="none" rotWithShape="1">
            <a:gsLst>
              <a:gs pos="0">
                <a:srgbClr val="FFFF00"/>
              </a:gs>
              <a:gs pos="100000">
                <a:srgbClr val="FFC000"/>
              </a:gs>
            </a:gsLst>
            <a:lin ang="5400000" scaled="1"/>
            <a:tileRect/>
          </a:gra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600">
                <a:solidFill>
                  <a:srgbClr val="C00000"/>
                </a:solidFill>
                <a:latin typeface="微软雅黑" panose="020B0503020204020204" pitchFamily="34" charset="-122"/>
                <a:ea typeface="微软雅黑" panose="020B0503020204020204" pitchFamily="34" charset="-122"/>
              </a:rPr>
              <a:t>基础知识回顾</a:t>
            </a:r>
            <a:endParaRPr lang="zh-CN" altLang="en-US" sz="1600" dirty="0">
              <a:solidFill>
                <a:srgbClr val="C00000"/>
              </a:solidFill>
              <a:latin typeface="微软雅黑" panose="020B0503020204020204" pitchFamily="34" charset="-122"/>
              <a:ea typeface="微软雅黑" panose="020B0503020204020204" pitchFamily="34" charset="-122"/>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栏目二">
    <p:spTree>
      <p:nvGrpSpPr>
        <p:cNvPr id="1" name=""/>
        <p:cNvGrpSpPr/>
        <p:nvPr/>
      </p:nvGrpSpPr>
      <p:grpSpPr>
        <a:xfrm>
          <a:off x="0" y="0"/>
          <a:ext cx="0" cy="0"/>
          <a:chOff x="0" y="0"/>
          <a:chExt cx="0" cy="0"/>
        </a:xfrm>
      </p:grpSpPr>
      <p:sp>
        <p:nvSpPr>
          <p:cNvPr id="8" name="同侧圆角矩形 7">
            <a:hlinkClick r:id="" action="ppaction://noaction"/>
          </p:cNvPr>
          <p:cNvSpPr/>
          <p:nvPr userDrawn="1"/>
        </p:nvSpPr>
        <p:spPr>
          <a:xfrm>
            <a:off x="5645024" y="469877"/>
            <a:ext cx="1822709" cy="431244"/>
          </a:xfrm>
          <a:prstGeom prst="round2SameRect">
            <a:avLst/>
          </a:prstGeom>
          <a:gradFill flip="none" rotWithShape="1">
            <a:gsLst>
              <a:gs pos="0">
                <a:srgbClr val="FFFF00"/>
              </a:gs>
              <a:gs pos="100000">
                <a:srgbClr val="FFC000"/>
              </a:gs>
            </a:gsLst>
            <a:lin ang="5400000" scaled="1"/>
            <a:tileRect/>
          </a:gra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600">
                <a:solidFill>
                  <a:srgbClr val="C00000"/>
                </a:solidFill>
                <a:latin typeface="微软雅黑" panose="020B0503020204020204" pitchFamily="34" charset="-122"/>
                <a:ea typeface="微软雅黑" panose="020B0503020204020204" pitchFamily="34" charset="-122"/>
              </a:rPr>
              <a:t>综合能力提升</a:t>
            </a:r>
            <a:endParaRPr lang="zh-CN" altLang="en-US" sz="1600" dirty="0">
              <a:solidFill>
                <a:srgbClr val="C00000"/>
              </a:solidFill>
              <a:latin typeface="微软雅黑" panose="020B0503020204020204" pitchFamily="34" charset="-122"/>
              <a:ea typeface="微软雅黑" panose="020B0503020204020204" pitchFamily="34" charset="-122"/>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栏目三">
    <p:spTree>
      <p:nvGrpSpPr>
        <p:cNvPr id="1" name=""/>
        <p:cNvGrpSpPr/>
        <p:nvPr/>
      </p:nvGrpSpPr>
      <p:grpSpPr>
        <a:xfrm>
          <a:off x="0" y="0"/>
          <a:ext cx="0" cy="0"/>
          <a:chOff x="0" y="0"/>
          <a:chExt cx="0" cy="0"/>
        </a:xfrm>
      </p:grpSpPr>
      <p:sp>
        <p:nvSpPr>
          <p:cNvPr id="10" name="同侧圆角矩形 9">
            <a:hlinkClick r:id="" action="ppaction://noaction"/>
          </p:cNvPr>
          <p:cNvSpPr/>
          <p:nvPr userDrawn="1"/>
        </p:nvSpPr>
        <p:spPr>
          <a:xfrm>
            <a:off x="8346223" y="469877"/>
            <a:ext cx="1822709" cy="431244"/>
          </a:xfrm>
          <a:prstGeom prst="round2SameRect">
            <a:avLst/>
          </a:prstGeom>
          <a:gradFill flip="none" rotWithShape="1">
            <a:gsLst>
              <a:gs pos="0">
                <a:srgbClr val="FFFF00"/>
              </a:gs>
              <a:gs pos="100000">
                <a:srgbClr val="FFC000"/>
              </a:gs>
            </a:gsLst>
            <a:lin ang="5400000" scaled="1"/>
            <a:tileRect/>
          </a:gra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600">
                <a:solidFill>
                  <a:srgbClr val="C00000"/>
                </a:solidFill>
                <a:latin typeface="微软雅黑" panose="020B0503020204020204" pitchFamily="34" charset="-122"/>
                <a:ea typeface="微软雅黑" panose="020B0503020204020204" pitchFamily="34" charset="-122"/>
              </a:rPr>
              <a:t>拓展探究突破练</a:t>
            </a:r>
            <a:endParaRPr lang="zh-CN" altLang="en-US" sz="1600" dirty="0">
              <a:solidFill>
                <a:srgbClr val="C00000"/>
              </a:solidFill>
              <a:latin typeface="微软雅黑" panose="020B0503020204020204" pitchFamily="34" charset="-122"/>
              <a:ea typeface="微软雅黑" panose="020B0503020204020204" pitchFamily="34" charset="-122"/>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栏目四">
    <p:spTree>
      <p:nvGrpSpPr>
        <p:cNvPr id="1" name=""/>
        <p:cNvGrpSpPr/>
        <p:nvPr/>
      </p:nvGrpSpPr>
      <p:grpSpPr>
        <a:xfrm>
          <a:off x="0" y="0"/>
          <a:ext cx="0" cy="0"/>
          <a:chOff x="0" y="0"/>
          <a:chExt cx="0" cy="0"/>
        </a:xfrm>
      </p:grpSpPr>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a:prstGeom prst="rect">
            <a:avLst/>
          </a:prstGeom>
        </p:spPr>
        <p:txBody>
          <a:bodyPr anchor="b"/>
          <a:lstStyle>
            <a:lvl1pPr>
              <a:defRPr sz="32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5183188" y="987429"/>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日期占位符 4"/>
          <p:cNvSpPr>
            <a:spLocks noGrp="1"/>
          </p:cNvSpPr>
          <p:nvPr>
            <p:ph type="dt" sz="half" idx="10"/>
          </p:nvPr>
        </p:nvSpPr>
        <p:spPr>
          <a:xfrm>
            <a:off x="838200" y="6356354"/>
            <a:ext cx="2743200" cy="365125"/>
          </a:xfrm>
          <a:prstGeom prst="rect">
            <a:avLst/>
          </a:prstGeom>
        </p:spPr>
        <p:txBody>
          <a:bodyPr/>
          <a:lstStyle/>
          <a:p>
            <a:fld id="{FD3B61F3-DABD-4D26-8DF9-C03C8A069B9B}" type="datetimeFigureOut">
              <a:rPr lang="zh-CN" altLang="en-US" smtClean="0"/>
              <a:t>2023-01-17</a:t>
            </a:fld>
            <a:endParaRPr lang="zh-CN" altLang="en-US"/>
          </a:p>
        </p:txBody>
      </p:sp>
      <p:sp>
        <p:nvSpPr>
          <p:cNvPr id="6" name="页脚占位符 5"/>
          <p:cNvSpPr>
            <a:spLocks noGrp="1"/>
          </p:cNvSpPr>
          <p:nvPr>
            <p:ph type="ftr" sz="quarter" idx="11"/>
          </p:nvPr>
        </p:nvSpPr>
        <p:spPr>
          <a:xfrm>
            <a:off x="4038600" y="6356354"/>
            <a:ext cx="4114800" cy="365125"/>
          </a:xfrm>
          <a:prstGeom prst="rect">
            <a:avLst/>
          </a:prstGeom>
        </p:spPr>
        <p:txBody>
          <a:bodyPr/>
          <a:lstStyle/>
          <a:p>
            <a:endParaRPr lang="zh-CN" altLang="en-US"/>
          </a:p>
        </p:txBody>
      </p:sp>
      <p:sp>
        <p:nvSpPr>
          <p:cNvPr id="7" name="灯片编号占位符 6"/>
          <p:cNvSpPr>
            <a:spLocks noGrp="1"/>
          </p:cNvSpPr>
          <p:nvPr>
            <p:ph type="sldNum" sz="quarter" idx="12"/>
          </p:nvPr>
        </p:nvSpPr>
        <p:spPr>
          <a:xfrm>
            <a:off x="8610600" y="6356354"/>
            <a:ext cx="2743200" cy="365125"/>
          </a:xfrm>
          <a:prstGeom prst="rect">
            <a:avLst/>
          </a:prstGeom>
        </p:spPr>
        <p:txBody>
          <a:bodyPr/>
          <a:lstStyle/>
          <a:p>
            <a:fld id="{C29070B1-5320-4AD1-9F6B-8453A41EDFD3}"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a:prstGeom prst="rect">
            <a:avLst/>
          </a:prstGeom>
        </p:spPr>
        <p:txBody>
          <a:bodyPr anchor="b"/>
          <a:lstStyle>
            <a:lvl1pPr>
              <a:defRPr sz="32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5183188" y="987429"/>
            <a:ext cx="617220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zh-CN" altLang="en-US"/>
          </a:p>
        </p:txBody>
      </p:sp>
      <p:sp>
        <p:nvSpPr>
          <p:cNvPr id="4" name="文本占位符 3"/>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日期占位符 4"/>
          <p:cNvSpPr>
            <a:spLocks noGrp="1"/>
          </p:cNvSpPr>
          <p:nvPr>
            <p:ph type="dt" sz="half" idx="10"/>
          </p:nvPr>
        </p:nvSpPr>
        <p:spPr>
          <a:xfrm>
            <a:off x="838200" y="6356354"/>
            <a:ext cx="2743200" cy="365125"/>
          </a:xfrm>
          <a:prstGeom prst="rect">
            <a:avLst/>
          </a:prstGeom>
        </p:spPr>
        <p:txBody>
          <a:bodyPr/>
          <a:lstStyle/>
          <a:p>
            <a:fld id="{FD3B61F3-DABD-4D26-8DF9-C03C8A069B9B}" type="datetimeFigureOut">
              <a:rPr lang="zh-CN" altLang="en-US" smtClean="0"/>
              <a:t>2023-01-17</a:t>
            </a:fld>
            <a:endParaRPr lang="zh-CN" altLang="en-US"/>
          </a:p>
        </p:txBody>
      </p:sp>
      <p:sp>
        <p:nvSpPr>
          <p:cNvPr id="6" name="页脚占位符 5"/>
          <p:cNvSpPr>
            <a:spLocks noGrp="1"/>
          </p:cNvSpPr>
          <p:nvPr>
            <p:ph type="ftr" sz="quarter" idx="11"/>
          </p:nvPr>
        </p:nvSpPr>
        <p:spPr>
          <a:xfrm>
            <a:off x="4038600" y="6356354"/>
            <a:ext cx="4114800" cy="365125"/>
          </a:xfrm>
          <a:prstGeom prst="rect">
            <a:avLst/>
          </a:prstGeom>
        </p:spPr>
        <p:txBody>
          <a:bodyPr/>
          <a:lstStyle/>
          <a:p>
            <a:endParaRPr lang="zh-CN" altLang="en-US"/>
          </a:p>
        </p:txBody>
      </p:sp>
      <p:sp>
        <p:nvSpPr>
          <p:cNvPr id="7" name="灯片编号占位符 6"/>
          <p:cNvSpPr>
            <a:spLocks noGrp="1"/>
          </p:cNvSpPr>
          <p:nvPr>
            <p:ph type="sldNum" sz="quarter" idx="12"/>
          </p:nvPr>
        </p:nvSpPr>
        <p:spPr>
          <a:xfrm>
            <a:off x="8610600" y="6356354"/>
            <a:ext cx="2743200" cy="365125"/>
          </a:xfrm>
          <a:prstGeom prst="rect">
            <a:avLst/>
          </a:prstGeom>
        </p:spPr>
        <p:txBody>
          <a:bodyPr/>
          <a:lstStyle/>
          <a:p>
            <a:fld id="{C29070B1-5320-4AD1-9F6B-8453A41EDFD3}" type="slidenum">
              <a:rPr lang="zh-CN" altLang="en-US" smtClean="0"/>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a:xfrm>
            <a:off x="2465411" y="0"/>
            <a:ext cx="9105900" cy="467380"/>
          </a:xfrm>
          <a:prstGeom prst="rect">
            <a:avLst/>
          </a:prstGeom>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838200" y="1803403"/>
            <a:ext cx="10515600" cy="4373563"/>
          </a:xfrm>
          <a:prstGeom prst="rect">
            <a:avLst/>
          </a:prstGeo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a:xfrm>
            <a:off x="838200" y="6356354"/>
            <a:ext cx="2743200" cy="365125"/>
          </a:xfrm>
          <a:prstGeom prst="rect">
            <a:avLst/>
          </a:prstGeom>
        </p:spPr>
        <p:txBody>
          <a:bodyPr/>
          <a:lstStyle/>
          <a:p>
            <a:fld id="{FD3B61F3-DABD-4D26-8DF9-C03C8A069B9B}" type="datetimeFigureOut">
              <a:rPr lang="zh-CN" altLang="en-US" smtClean="0"/>
              <a:t>2023-01-17</a:t>
            </a:fld>
            <a:endParaRPr lang="zh-CN" altLang="en-US"/>
          </a:p>
        </p:txBody>
      </p:sp>
      <p:sp>
        <p:nvSpPr>
          <p:cNvPr id="5" name="页脚占位符 4"/>
          <p:cNvSpPr>
            <a:spLocks noGrp="1"/>
          </p:cNvSpPr>
          <p:nvPr>
            <p:ph type="ftr" sz="quarter" idx="11"/>
          </p:nvPr>
        </p:nvSpPr>
        <p:spPr>
          <a:xfrm>
            <a:off x="4038600" y="6356354"/>
            <a:ext cx="4114800" cy="365125"/>
          </a:xfrm>
          <a:prstGeom prst="rect">
            <a:avLst/>
          </a:prstGeom>
        </p:spPr>
        <p:txBody>
          <a:bodyPr/>
          <a:lstStyle/>
          <a:p>
            <a:endParaRPr lang="zh-CN" altLang="en-US"/>
          </a:p>
        </p:txBody>
      </p:sp>
      <p:sp>
        <p:nvSpPr>
          <p:cNvPr id="6" name="灯片编号占位符 5"/>
          <p:cNvSpPr>
            <a:spLocks noGrp="1"/>
          </p:cNvSpPr>
          <p:nvPr>
            <p:ph type="sldNum" sz="quarter" idx="12"/>
          </p:nvPr>
        </p:nvSpPr>
        <p:spPr>
          <a:xfrm>
            <a:off x="8610600" y="6356354"/>
            <a:ext cx="2743200" cy="365125"/>
          </a:xfrm>
          <a:prstGeom prst="rect">
            <a:avLst/>
          </a:prstGeom>
        </p:spPr>
        <p:txBody>
          <a:bodyPr/>
          <a:lstStyle/>
          <a:p>
            <a:fld id="{C29070B1-5320-4AD1-9F6B-8453A41EDFD3}"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 Target="../slides/slide2.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 Target="../slides/slide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矩形 6"/>
          <p:cNvSpPr/>
          <p:nvPr/>
        </p:nvSpPr>
        <p:spPr>
          <a:xfrm>
            <a:off x="2465413" y="467380"/>
            <a:ext cx="8363391" cy="441340"/>
          </a:xfrm>
          <a:prstGeom prst="rect">
            <a:avLst/>
          </a:prstGeom>
          <a:solidFill>
            <a:srgbClr val="00A1E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p>
        </p:txBody>
      </p:sp>
      <p:sp>
        <p:nvSpPr>
          <p:cNvPr id="8" name="矩形 7"/>
          <p:cNvSpPr/>
          <p:nvPr/>
        </p:nvSpPr>
        <p:spPr>
          <a:xfrm>
            <a:off x="0" y="6738383"/>
            <a:ext cx="12209381" cy="128253"/>
          </a:xfrm>
          <a:prstGeom prst="rect">
            <a:avLst/>
          </a:prstGeom>
          <a:solidFill>
            <a:srgbClr val="02B0F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dirty="0"/>
          </a:p>
        </p:txBody>
      </p:sp>
      <p:sp>
        <p:nvSpPr>
          <p:cNvPr id="9" name="矩形 8"/>
          <p:cNvSpPr/>
          <p:nvPr/>
        </p:nvSpPr>
        <p:spPr>
          <a:xfrm>
            <a:off x="10896533" y="467380"/>
            <a:ext cx="1295467" cy="441340"/>
          </a:xfrm>
          <a:prstGeom prst="rect">
            <a:avLst/>
          </a:prstGeom>
          <a:solidFill>
            <a:srgbClr val="00A1E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solidFill>
                <a:srgbClr val="FFC000"/>
              </a:solidFill>
            </a:endParaRPr>
          </a:p>
        </p:txBody>
      </p:sp>
      <p:sp>
        <p:nvSpPr>
          <p:cNvPr id="10" name="矩形 9"/>
          <p:cNvSpPr/>
          <p:nvPr/>
        </p:nvSpPr>
        <p:spPr>
          <a:xfrm>
            <a:off x="1" y="0"/>
            <a:ext cx="2423592" cy="908720"/>
          </a:xfrm>
          <a:prstGeom prst="rect">
            <a:avLst/>
          </a:prstGeom>
          <a:solidFill>
            <a:srgbClr val="00A1E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4000" b="1" kern="1200" smtClean="0">
                <a:solidFill>
                  <a:schemeClr val="lt1"/>
                </a:solidFill>
                <a:effectLst/>
                <a:latin typeface="+mn-lt"/>
                <a:ea typeface="+mn-ea"/>
                <a:cs typeface="+mn-cs"/>
              </a:rPr>
              <a:t>Unit</a:t>
            </a:r>
            <a:r>
              <a:rPr lang="en-US" altLang="zh-CN" sz="4000" kern="1200" smtClean="0">
                <a:solidFill>
                  <a:schemeClr val="lt1"/>
                </a:solidFill>
                <a:effectLst/>
                <a:latin typeface="+mn-lt"/>
                <a:ea typeface="+mn-ea"/>
                <a:cs typeface="+mn-cs"/>
              </a:rPr>
              <a:t> 8</a:t>
            </a:r>
            <a:endParaRPr lang="zh-CN" altLang="en-US" sz="4000" b="1" dirty="0">
              <a:latin typeface="黑体" panose="02010609060101010101" pitchFamily="2" charset="-122"/>
              <a:ea typeface="黑体" panose="02010609060101010101" pitchFamily="2" charset="-122"/>
            </a:endParaRPr>
          </a:p>
        </p:txBody>
      </p:sp>
      <p:sp>
        <p:nvSpPr>
          <p:cNvPr id="12" name="同侧圆角矩形 11">
            <a:hlinkClick r:id="rId13" action="ppaction://hlinksldjump" tooltip="点击进入"/>
          </p:cNvPr>
          <p:cNvSpPr/>
          <p:nvPr/>
        </p:nvSpPr>
        <p:spPr>
          <a:xfrm>
            <a:off x="2833308" y="485731"/>
            <a:ext cx="1822709" cy="392040"/>
          </a:xfrm>
          <a:prstGeom prst="round2SameRect">
            <a:avLst/>
          </a:prstGeom>
          <a:gradFill flip="none" rotWithShape="1">
            <a:gsLst>
              <a:gs pos="0">
                <a:srgbClr val="17B7FF"/>
              </a:gs>
              <a:gs pos="100000">
                <a:srgbClr val="00A1E9"/>
              </a:gs>
            </a:gsLst>
            <a:lin ang="5400000" scaled="1"/>
            <a:tileRect/>
          </a:gradFill>
          <a:ln>
            <a:solidFill>
              <a:srgbClr val="00A1E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600">
                <a:solidFill>
                  <a:schemeClr val="bg1"/>
                </a:solidFill>
                <a:latin typeface="微软雅黑" panose="020B0503020204020204" pitchFamily="34" charset="-122"/>
                <a:ea typeface="微软雅黑" panose="020B0503020204020204" pitchFamily="34" charset="-122"/>
              </a:rPr>
              <a:t>基础知识回顾</a:t>
            </a:r>
            <a:endParaRPr lang="zh-CN" altLang="en-US" sz="1600" dirty="0">
              <a:solidFill>
                <a:schemeClr val="bg1"/>
              </a:solidFill>
              <a:latin typeface="微软雅黑" panose="020B0503020204020204" pitchFamily="34" charset="-122"/>
              <a:ea typeface="微软雅黑" panose="020B0503020204020204" pitchFamily="34" charset="-122"/>
            </a:endParaRPr>
          </a:p>
        </p:txBody>
      </p:sp>
      <p:sp>
        <p:nvSpPr>
          <p:cNvPr id="13" name="灯片编号占位符 3"/>
          <p:cNvSpPr txBox="1"/>
          <p:nvPr/>
        </p:nvSpPr>
        <p:spPr>
          <a:xfrm>
            <a:off x="10968143" y="491385"/>
            <a:ext cx="1223860" cy="401006"/>
          </a:xfrm>
          <a:prstGeom prst="rect">
            <a:avLst/>
          </a:prstGeom>
        </p:spPr>
        <p:txBody>
          <a:bodyPr anchor="ctr"/>
          <a:lstStyle>
            <a:defPPr>
              <a:defRPr lang="zh-CN"/>
            </a:defPPr>
            <a:lvl1pPr marL="0" algn="l" defTabSz="914400" rtl="0" eaLnBrk="1" latinLnBrk="0" hangingPunct="1">
              <a:defRPr sz="1800" kern="1200">
                <a:solidFill>
                  <a:srgbClr val="FFC000"/>
                </a:solidFill>
                <a:latin typeface="+mj-ea"/>
                <a:ea typeface="+mj-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altLang="zh-CN" sz="1800" dirty="0">
                <a:solidFill>
                  <a:schemeClr val="bg1">
                    <a:lumMod val="95000"/>
                  </a:schemeClr>
                </a:solidFill>
              </a:rPr>
              <a:t>-</a:t>
            </a:r>
            <a:fld id="{4BF17FCF-D4DA-449D-A468-DDB7E43619E6}" type="slidenum">
              <a:rPr lang="zh-CN" altLang="en-US" sz="1800" dirty="0" smtClean="0">
                <a:solidFill>
                  <a:schemeClr val="bg1">
                    <a:lumMod val="95000"/>
                  </a:schemeClr>
                </a:solidFill>
              </a:rPr>
              <a:t>‹#›</a:t>
            </a:fld>
            <a:r>
              <a:rPr lang="en-US" altLang="zh-CN" sz="1800" dirty="0">
                <a:solidFill>
                  <a:schemeClr val="bg1">
                    <a:lumMod val="95000"/>
                  </a:schemeClr>
                </a:solidFill>
              </a:rPr>
              <a:t>-</a:t>
            </a:r>
            <a:endParaRPr lang="zh-CN" altLang="en-US" sz="1800" dirty="0">
              <a:solidFill>
                <a:schemeClr val="bg1">
                  <a:lumMod val="95000"/>
                </a:schemeClr>
              </a:solidFill>
            </a:endParaRPr>
          </a:p>
        </p:txBody>
      </p:sp>
      <p:sp>
        <p:nvSpPr>
          <p:cNvPr id="18" name="同侧圆角矩形 17">
            <a:hlinkClick r:id="rId14" action="ppaction://hlinksldjump" tooltip="点击进入"/>
          </p:cNvPr>
          <p:cNvSpPr/>
          <p:nvPr/>
        </p:nvSpPr>
        <p:spPr>
          <a:xfrm>
            <a:off x="5642527" y="485730"/>
            <a:ext cx="1822709" cy="392040"/>
          </a:xfrm>
          <a:prstGeom prst="round2SameRect">
            <a:avLst/>
          </a:prstGeom>
          <a:gradFill flip="none" rotWithShape="1">
            <a:gsLst>
              <a:gs pos="0">
                <a:srgbClr val="17B7FF"/>
              </a:gs>
              <a:gs pos="100000">
                <a:srgbClr val="00A1E9"/>
              </a:gs>
            </a:gsLst>
            <a:lin ang="5400000" scaled="1"/>
            <a:tileRect/>
          </a:gradFill>
          <a:ln>
            <a:solidFill>
              <a:srgbClr val="00A1E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600">
                <a:solidFill>
                  <a:schemeClr val="bg1"/>
                </a:solidFill>
                <a:latin typeface="微软雅黑" panose="020B0503020204020204" pitchFamily="34" charset="-122"/>
                <a:ea typeface="微软雅黑" panose="020B0503020204020204" pitchFamily="34" charset="-122"/>
              </a:rPr>
              <a:t>综合能力提升</a:t>
            </a:r>
            <a:endParaRPr lang="zh-CN" altLang="en-US" sz="1600" dirty="0">
              <a:solidFill>
                <a:schemeClr val="bg1"/>
              </a:solidFill>
              <a:latin typeface="微软雅黑" panose="020B0503020204020204" pitchFamily="34" charset="-122"/>
              <a:ea typeface="微软雅黑" panose="020B0503020204020204" pitchFamily="34" charset="-122"/>
            </a:endParaRPr>
          </a:p>
        </p:txBody>
      </p:sp>
      <p:sp>
        <p:nvSpPr>
          <p:cNvPr id="21" name="标题 1"/>
          <p:cNvSpPr txBox="1"/>
          <p:nvPr/>
        </p:nvSpPr>
        <p:spPr>
          <a:xfrm>
            <a:off x="2719411" y="0"/>
            <a:ext cx="9105900" cy="467380"/>
          </a:xfrm>
          <a:prstGeom prst="rect">
            <a:avLst/>
          </a:prstGeom>
        </p:spPr>
        <p:txBody>
          <a:bodyPr anchor="b"/>
          <a:lstStyle>
            <a:lvl1pPr algn="l" defTabSz="914400" rtl="0" eaLnBrk="1" latinLnBrk="0" hangingPunct="1">
              <a:lnSpc>
                <a:spcPct val="90000"/>
              </a:lnSpc>
              <a:spcBef>
                <a:spcPct val="0"/>
              </a:spcBef>
              <a:buNone/>
              <a:defRPr lang="zh-CN" altLang="zh-CN" sz="2000" b="1" i="0" kern="1200" smtClean="0">
                <a:solidFill>
                  <a:schemeClr val="tx1"/>
                </a:solidFill>
                <a:effectLst/>
                <a:latin typeface="+mj-lt"/>
                <a:ea typeface="+mj-ea"/>
                <a:cs typeface="+mj-cs"/>
              </a:defRPr>
            </a:lvl1pPr>
          </a:lstStyle>
          <a:p>
            <a:r>
              <a:rPr lang="zh-CN" altLang="zh-CN" sz="2000" b="1" i="0" kern="1200" smtClean="0">
                <a:solidFill>
                  <a:schemeClr val="tx1"/>
                </a:solidFill>
                <a:effectLst/>
                <a:latin typeface="+mj-lt"/>
                <a:ea typeface="+mj-ea"/>
                <a:cs typeface="+mj-cs"/>
              </a:rPr>
              <a:t>第二课时　</a:t>
            </a:r>
            <a:r>
              <a:rPr lang="en-US" altLang="zh-CN" sz="2000" b="1" i="0" kern="1200" smtClean="0">
                <a:solidFill>
                  <a:schemeClr val="tx1"/>
                </a:solidFill>
                <a:effectLst/>
                <a:latin typeface="+mj-lt"/>
                <a:ea typeface="+mj-ea"/>
                <a:cs typeface="+mj-cs"/>
              </a:rPr>
              <a:t>Reading (  1  )</a:t>
            </a:r>
            <a:endParaRPr lang="zh-CN" altLang="zh-CN" sz="2000" b="1" i="0" kern="1200" smtClean="0">
              <a:solidFill>
                <a:schemeClr val="tx1"/>
              </a:solidFill>
              <a:effectLst/>
              <a:latin typeface="+mj-lt"/>
              <a:ea typeface="+mj-ea"/>
              <a:cs typeface="+mj-cs"/>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l" defTabSz="913765" rtl="0" eaLnBrk="1" latinLnBrk="0" hangingPunct="1">
        <a:lnSpc>
          <a:spcPct val="90000"/>
        </a:lnSpc>
        <a:spcBef>
          <a:spcPct val="0"/>
        </a:spcBef>
        <a:buNone/>
        <a:defRPr lang="zh-CN" altLang="zh-CN" sz="2000" b="1" i="0" kern="1200" smtClean="0">
          <a:solidFill>
            <a:schemeClr val="tx1"/>
          </a:solidFill>
          <a:effectLst/>
          <a:latin typeface="+mj-lt"/>
          <a:ea typeface="+mj-ea"/>
          <a:cs typeface="+mj-cs"/>
        </a:defRPr>
      </a:lvl1pPr>
    </p:titleStyle>
    <p:bodyStyle>
      <a:lvl1pPr marL="228600" indent="-228600" algn="l" defTabSz="913765"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3765"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3765"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3765"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3765"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3765"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3765"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3765"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3765"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3765" rtl="0" eaLnBrk="1" latinLnBrk="0" hangingPunct="1">
        <a:defRPr sz="1800" kern="1200">
          <a:solidFill>
            <a:schemeClr val="tx1"/>
          </a:solidFill>
          <a:latin typeface="+mn-lt"/>
          <a:ea typeface="+mn-ea"/>
          <a:cs typeface="+mn-cs"/>
        </a:defRPr>
      </a:lvl1pPr>
      <a:lvl2pPr marL="457200" algn="l" defTabSz="913765" rtl="0" eaLnBrk="1" latinLnBrk="0" hangingPunct="1">
        <a:defRPr sz="1800" kern="1200">
          <a:solidFill>
            <a:schemeClr val="tx1"/>
          </a:solidFill>
          <a:latin typeface="+mn-lt"/>
          <a:ea typeface="+mn-ea"/>
          <a:cs typeface="+mn-cs"/>
        </a:defRPr>
      </a:lvl2pPr>
      <a:lvl3pPr marL="914400" algn="l" defTabSz="913765" rtl="0" eaLnBrk="1" latinLnBrk="0" hangingPunct="1">
        <a:defRPr sz="1800" kern="1200">
          <a:solidFill>
            <a:schemeClr val="tx1"/>
          </a:solidFill>
          <a:latin typeface="+mn-lt"/>
          <a:ea typeface="+mn-ea"/>
          <a:cs typeface="+mn-cs"/>
        </a:defRPr>
      </a:lvl3pPr>
      <a:lvl4pPr marL="1371600" algn="l" defTabSz="913765" rtl="0" eaLnBrk="1" latinLnBrk="0" hangingPunct="1">
        <a:defRPr sz="1800" kern="1200">
          <a:solidFill>
            <a:schemeClr val="tx1"/>
          </a:solidFill>
          <a:latin typeface="+mn-lt"/>
          <a:ea typeface="+mn-ea"/>
          <a:cs typeface="+mn-cs"/>
        </a:defRPr>
      </a:lvl4pPr>
      <a:lvl5pPr marL="1828800" algn="l" defTabSz="913765" rtl="0" eaLnBrk="1" latinLnBrk="0" hangingPunct="1">
        <a:defRPr sz="1800" kern="1200">
          <a:solidFill>
            <a:schemeClr val="tx1"/>
          </a:solidFill>
          <a:latin typeface="+mn-lt"/>
          <a:ea typeface="+mn-ea"/>
          <a:cs typeface="+mn-cs"/>
        </a:defRPr>
      </a:lvl5pPr>
      <a:lvl6pPr marL="2286000" algn="l" defTabSz="913765" rtl="0" eaLnBrk="1" latinLnBrk="0" hangingPunct="1">
        <a:defRPr sz="1800" kern="1200">
          <a:solidFill>
            <a:schemeClr val="tx1"/>
          </a:solidFill>
          <a:latin typeface="+mn-lt"/>
          <a:ea typeface="+mn-ea"/>
          <a:cs typeface="+mn-cs"/>
        </a:defRPr>
      </a:lvl6pPr>
      <a:lvl7pPr marL="2743200" algn="l" defTabSz="913765" rtl="0" eaLnBrk="1" latinLnBrk="0" hangingPunct="1">
        <a:defRPr sz="1800" kern="1200">
          <a:solidFill>
            <a:schemeClr val="tx1"/>
          </a:solidFill>
          <a:latin typeface="+mn-lt"/>
          <a:ea typeface="+mn-ea"/>
          <a:cs typeface="+mn-cs"/>
        </a:defRPr>
      </a:lvl7pPr>
      <a:lvl8pPr marL="3200400" algn="l" defTabSz="913765" rtl="0" eaLnBrk="1" latinLnBrk="0" hangingPunct="1">
        <a:defRPr sz="1800" kern="1200">
          <a:solidFill>
            <a:schemeClr val="tx1"/>
          </a:solidFill>
          <a:latin typeface="+mn-lt"/>
          <a:ea typeface="+mn-ea"/>
          <a:cs typeface="+mn-cs"/>
        </a:defRPr>
      </a:lvl8pPr>
      <a:lvl9pPr marL="3657600" algn="l" defTabSz="913765"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package" Target="../embeddings/Microsoft_Word___.docx"/><Relationship Id="rId2" Type="http://schemas.openxmlformats.org/officeDocument/2006/relationships/slideLayout" Target="../slideLayouts/slideLayout4.xml"/><Relationship Id="rId1" Type="http://schemas.openxmlformats.org/officeDocument/2006/relationships/vmlDrawing" Target="../drawings/vmlDrawing1.vml"/><Relationship Id="rId4" Type="http://schemas.openxmlformats.org/officeDocument/2006/relationships/image" Target="../media/image2.emf"/></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1"/>
          <p:cNvSpPr>
            <a:spLocks noGrp="1"/>
          </p:cNvSpPr>
          <p:nvPr>
            <p:ph type="ctrTitle"/>
          </p:nvPr>
        </p:nvSpPr>
        <p:spPr>
          <a:xfrm>
            <a:off x="0" y="2387600"/>
            <a:ext cx="12192000" cy="1841500"/>
          </a:xfrm>
        </p:spPr>
        <p:txBody>
          <a:bodyPr/>
          <a:lstStyle/>
          <a:p>
            <a:r>
              <a:rPr lang="en-US" altLang="zh-CN" sz="6600" dirty="0" smtClean="0">
                <a:latin typeface="Times New Roman" panose="02020603050405020304" pitchFamily="18" charset="0"/>
                <a:cs typeface="Times New Roman" panose="02020603050405020304" pitchFamily="18" charset="0"/>
              </a:rPr>
              <a:t>Detective </a:t>
            </a:r>
            <a:r>
              <a:rPr lang="en-US" altLang="zh-CN" sz="6600" dirty="0">
                <a:latin typeface="Times New Roman" panose="02020603050405020304" pitchFamily="18" charset="0"/>
                <a:cs typeface="Times New Roman" panose="02020603050405020304" pitchFamily="18" charset="0"/>
              </a:rPr>
              <a:t>stories</a:t>
            </a:r>
            <a:endParaRPr lang="zh-CN" altLang="zh-CN" sz="6600" dirty="0">
              <a:latin typeface="Times New Roman" panose="02020603050405020304" pitchFamily="18" charset="0"/>
              <a:cs typeface="Times New Roman" panose="02020603050405020304" pitchFamily="18" charset="0"/>
            </a:endParaRPr>
          </a:p>
        </p:txBody>
      </p:sp>
      <p:sp>
        <p:nvSpPr>
          <p:cNvPr id="5" name="矩形 4"/>
          <p:cNvSpPr/>
          <p:nvPr/>
        </p:nvSpPr>
        <p:spPr>
          <a:xfrm>
            <a:off x="0" y="4596884"/>
            <a:ext cx="12192000" cy="646331"/>
          </a:xfrm>
          <a:prstGeom prst="rect">
            <a:avLst/>
          </a:prstGeom>
        </p:spPr>
        <p:txBody>
          <a:bodyPr wrap="square">
            <a:spAutoFit/>
          </a:bodyPr>
          <a:lstStyle/>
          <a:p>
            <a:pPr algn="ctr"/>
            <a:r>
              <a:rPr lang="zh-CN" altLang="zh-CN" sz="3600" b="1" dirty="0" smtClean="0">
                <a:latin typeface="微软雅黑" panose="020B0503020204020204" pitchFamily="34" charset="-122"/>
                <a:ea typeface="微软雅黑" panose="020B0503020204020204" pitchFamily="34" charset="-122"/>
              </a:rPr>
              <a:t>第</a:t>
            </a:r>
            <a:r>
              <a:rPr lang="en-US" altLang="zh-CN" sz="3600" b="1" dirty="0" smtClean="0">
                <a:latin typeface="微软雅黑" panose="020B0503020204020204" pitchFamily="34" charset="-122"/>
                <a:ea typeface="微软雅黑" panose="020B0503020204020204" pitchFamily="34" charset="-122"/>
              </a:rPr>
              <a:t>2</a:t>
            </a:r>
            <a:r>
              <a:rPr lang="zh-CN" altLang="zh-CN" sz="3600" b="1" dirty="0" smtClean="0">
                <a:latin typeface="微软雅黑" panose="020B0503020204020204" pitchFamily="34" charset="-122"/>
                <a:ea typeface="微软雅黑" panose="020B0503020204020204" pitchFamily="34" charset="-122"/>
              </a:rPr>
              <a:t>课</a:t>
            </a:r>
            <a:r>
              <a:rPr lang="zh-CN" altLang="zh-CN" sz="3600" b="1" dirty="0">
                <a:latin typeface="微软雅黑" panose="020B0503020204020204" pitchFamily="34" charset="-122"/>
                <a:ea typeface="微软雅黑" panose="020B0503020204020204" pitchFamily="34" charset="-122"/>
              </a:rPr>
              <a:t>时</a:t>
            </a:r>
            <a:endParaRPr lang="zh-CN" altLang="en-US" sz="3600" b="1" dirty="0">
              <a:latin typeface="微软雅黑" panose="020B0503020204020204" pitchFamily="34" charset="-122"/>
              <a:ea typeface="微软雅黑" panose="020B0503020204020204" pitchFamily="34" charset="-122"/>
            </a:endParaRPr>
          </a:p>
        </p:txBody>
      </p:sp>
      <p:sp>
        <p:nvSpPr>
          <p:cNvPr id="6" name="矩形 5"/>
          <p:cNvSpPr/>
          <p:nvPr/>
        </p:nvSpPr>
        <p:spPr>
          <a:xfrm>
            <a:off x="0" y="1253609"/>
            <a:ext cx="12192000" cy="769441"/>
          </a:xfrm>
          <a:prstGeom prst="rect">
            <a:avLst/>
          </a:prstGeom>
        </p:spPr>
        <p:txBody>
          <a:bodyPr wrap="square">
            <a:spAutoFit/>
          </a:bodyPr>
          <a:lstStyle/>
          <a:p>
            <a:pPr algn="ctr"/>
            <a:r>
              <a:rPr lang="en-US" altLang="zh-CN" sz="4400" dirty="0"/>
              <a:t>Unit 8</a:t>
            </a:r>
            <a:endParaRPr lang="zh-CN" altLang="en-US" sz="4400" dirty="0"/>
          </a:p>
        </p:txBody>
      </p:sp>
      <p:sp>
        <p:nvSpPr>
          <p:cNvPr id="7" name="矩形 6"/>
          <p:cNvSpPr/>
          <p:nvPr/>
        </p:nvSpPr>
        <p:spPr>
          <a:xfrm>
            <a:off x="0" y="5811495"/>
            <a:ext cx="12192000" cy="565150"/>
          </a:xfrm>
          <a:prstGeom prst="rect">
            <a:avLst/>
          </a:prstGeom>
        </p:spPr>
        <p:txBody>
          <a:bodyPr wrap="square">
            <a:spAutoFit/>
          </a:bodyPr>
          <a:lstStyle/>
          <a:p>
            <a:pPr marL="342900" lvl="0" indent="-342900" algn="ctr" fontAlgn="base">
              <a:lnSpc>
                <a:spcPct val="110000"/>
              </a:lnSpc>
              <a:spcBef>
                <a:spcPct val="0"/>
              </a:spcBef>
              <a:spcAft>
                <a:spcPct val="0"/>
              </a:spcAft>
            </a:pPr>
            <a:r>
              <a:rPr lang="en-US" altLang="zh-CN" sz="2800" b="1" kern="0" smtClean="0">
                <a:solidFill>
                  <a:srgbClr val="000000"/>
                </a:solidFill>
                <a:latin typeface="微软雅黑" panose="020B0503020204020204" pitchFamily="34" charset="-122"/>
                <a:ea typeface="微软雅黑" panose="020B0503020204020204" pitchFamily="34" charset="-122"/>
                <a:sym typeface="+mn-ea"/>
              </a:rPr>
              <a:t>WWW.PPT818.COM</a:t>
            </a:r>
            <a:endParaRPr lang="en-US" altLang="zh-CN" sz="2800" b="1" kern="0" dirty="0">
              <a:solidFill>
                <a:srgbClr val="000000"/>
              </a:solidFill>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a:spLocks noChangeAspect="1"/>
          </p:cNvSpPr>
          <p:nvPr/>
        </p:nvSpPr>
        <p:spPr>
          <a:xfrm>
            <a:off x="381000" y="1091672"/>
            <a:ext cx="11430000" cy="4928657"/>
          </a:xfrm>
          <a:prstGeom prst="rect">
            <a:avLst/>
          </a:prstGeom>
        </p:spPr>
        <p:txBody>
          <a:bodyPr>
            <a:spAutoFit/>
          </a:bodyPr>
          <a:lstStyle/>
          <a:p>
            <a:pPr>
              <a:lnSpc>
                <a:spcPct val="120000"/>
              </a:lnSpc>
              <a:spcAft>
                <a:spcPts val="0"/>
              </a:spcAft>
              <a:tabLst>
                <a:tab pos="1029335" algn="l"/>
                <a:tab pos="1850390" algn="l"/>
                <a:tab pos="2538095" algn="l"/>
                <a:tab pos="3221990" algn="l"/>
              </a:tabLst>
            </a:pPr>
            <a:r>
              <a:rPr lang="zh-CN" altLang="zh-CN" sz="2200">
                <a:solidFill>
                  <a:srgbClr val="000000"/>
                </a:solidFill>
                <a:latin typeface="NEU-BZ-S92"/>
                <a:cs typeface="宋体" panose="02010600030101010101" pitchFamily="2" charset="-122"/>
              </a:rPr>
              <a:t>Ⅲ</a:t>
            </a:r>
            <a:r>
              <a:rPr lang="en-US" altLang="zh-CN" sz="2200">
                <a:solidFill>
                  <a:srgbClr val="000000"/>
                </a:solidFill>
                <a:latin typeface="Times New Roman" panose="02020603050405020304" pitchFamily="18" charset="0"/>
                <a:cs typeface="Times New Roman" panose="02020603050405020304" pitchFamily="18" charset="0"/>
              </a:rPr>
              <a:t>.</a:t>
            </a:r>
            <a:r>
              <a:rPr lang="zh-CN" altLang="zh-CN" sz="2200">
                <a:solidFill>
                  <a:srgbClr val="000000"/>
                </a:solidFill>
                <a:latin typeface="Arial" panose="020B0604020202020204" pitchFamily="34" charset="0"/>
                <a:ea typeface="黑体" panose="02010609060101010101" pitchFamily="2" charset="-122"/>
                <a:cs typeface="Times New Roman" panose="02020603050405020304" pitchFamily="18" charset="0"/>
              </a:rPr>
              <a:t>任务型阅读</a:t>
            </a:r>
            <a:endParaRPr lang="zh-CN" altLang="zh-CN" sz="220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Once upon a time,in the forest there lived a baby elephant,who had no friends.None of the animals wanted to be his friend because he was too large.</a:t>
            </a:r>
            <a:endParaRPr lang="zh-CN" altLang="zh-CN" sz="220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One day,a wild fire happened in the forest.The animals ran to safer places.The dry trees caught fire and the fire was sure to go all around the forest.The baby elephant ran to the nearest river,collected much water in his trunk(  </a:t>
            </a:r>
            <a:r>
              <a:rPr lang="zh-CN" altLang="zh-CN" sz="2200">
                <a:solidFill>
                  <a:srgbClr val="000000"/>
                </a:solidFill>
                <a:latin typeface="Times New Roman" panose="02020603050405020304" pitchFamily="18" charset="0"/>
                <a:cs typeface="Times New Roman" panose="02020603050405020304" pitchFamily="18" charset="0"/>
              </a:rPr>
              <a:t>象鼻</a:t>
            </a:r>
            <a:r>
              <a:rPr lang="en-US" altLang="zh-CN" sz="2200">
                <a:solidFill>
                  <a:srgbClr val="000000"/>
                </a:solidFill>
                <a:latin typeface="Times New Roman" panose="02020603050405020304" pitchFamily="18" charset="0"/>
                <a:cs typeface="Times New Roman" panose="02020603050405020304" pitchFamily="18" charset="0"/>
              </a:rPr>
              <a:t>  ) and rushed to the burning trees.He sprayed(  </a:t>
            </a:r>
            <a:r>
              <a:rPr lang="zh-CN" altLang="zh-CN" sz="2200">
                <a:solidFill>
                  <a:srgbClr val="000000"/>
                </a:solidFill>
                <a:latin typeface="Times New Roman" panose="02020603050405020304" pitchFamily="18" charset="0"/>
                <a:cs typeface="Times New Roman" panose="02020603050405020304" pitchFamily="18" charset="0"/>
              </a:rPr>
              <a:t>喷</a:t>
            </a:r>
            <a:r>
              <a:rPr lang="en-US" altLang="zh-CN" sz="2200">
                <a:solidFill>
                  <a:srgbClr val="000000"/>
                </a:solidFill>
                <a:latin typeface="Times New Roman" panose="02020603050405020304" pitchFamily="18" charset="0"/>
                <a:cs typeface="Times New Roman" panose="02020603050405020304" pitchFamily="18" charset="0"/>
              </a:rPr>
              <a:t>  ) the water on the fire.Finally,he put out the fire.</a:t>
            </a:r>
            <a:endParaRPr lang="zh-CN" altLang="zh-CN" sz="220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Later,while he was resting after the hard job,all the animals and birds came to him and expressed their thanks for his kind help in time.They were now ready to regard him as their good friend and their hero.They said,“A friend in need is a friend indeed.”</a:t>
            </a:r>
            <a:endParaRPr lang="zh-CN" altLang="zh-CN" sz="220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The baby elephant was happy to get so many friends and played games with them.He walked through the forest,carrying several small animals and birds on his back.</a:t>
            </a:r>
            <a:endParaRPr lang="zh-CN" altLang="zh-CN" sz="2200">
              <a:solidFill>
                <a:srgbClr val="000000"/>
              </a:solidFill>
              <a:effectLst/>
              <a:latin typeface="NEU-BZ-S92"/>
              <a:ea typeface="方正书宋_GBK" panose="03000509000000000000" pitchFamily="65" charset="-122"/>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a:spLocks noChangeAspect="1"/>
          </p:cNvSpPr>
          <p:nvPr/>
        </p:nvSpPr>
        <p:spPr>
          <a:xfrm>
            <a:off x="381000" y="1904201"/>
            <a:ext cx="11430000" cy="3303597"/>
          </a:xfrm>
          <a:prstGeom prst="rect">
            <a:avLst/>
          </a:prstGeom>
        </p:spPr>
        <p:txBody>
          <a:bodyPr>
            <a:spAutoFit/>
          </a:bodyPr>
          <a:lstStyle/>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1.Where did the wild fire happen?(  </a:t>
            </a:r>
            <a:r>
              <a:rPr lang="zh-CN" altLang="zh-CN" sz="2200">
                <a:solidFill>
                  <a:srgbClr val="000000"/>
                </a:solidFill>
                <a:latin typeface="Times New Roman" panose="02020603050405020304" pitchFamily="18" charset="0"/>
                <a:cs typeface="Times New Roman" panose="02020603050405020304" pitchFamily="18" charset="0"/>
              </a:rPr>
              <a:t>不超过</a:t>
            </a:r>
            <a:r>
              <a:rPr lang="en-US" altLang="zh-CN" sz="2200">
                <a:solidFill>
                  <a:srgbClr val="000000"/>
                </a:solidFill>
                <a:latin typeface="Times New Roman" panose="02020603050405020304" pitchFamily="18" charset="0"/>
                <a:cs typeface="Times New Roman" panose="02020603050405020304" pitchFamily="18" charset="0"/>
              </a:rPr>
              <a:t>5</a:t>
            </a:r>
            <a:r>
              <a:rPr lang="zh-CN" altLang="zh-CN" sz="2200">
                <a:solidFill>
                  <a:srgbClr val="000000"/>
                </a:solidFill>
                <a:latin typeface="Times New Roman" panose="02020603050405020304" pitchFamily="18" charset="0"/>
                <a:cs typeface="Times New Roman" panose="02020603050405020304" pitchFamily="18" charset="0"/>
              </a:rPr>
              <a:t>个词</a:t>
            </a:r>
            <a:r>
              <a:rPr lang="en-US" altLang="zh-CN" sz="2200">
                <a:solidFill>
                  <a:srgbClr val="000000"/>
                </a:solidFill>
                <a:latin typeface="Times New Roman" panose="02020603050405020304" pitchFamily="18" charset="0"/>
                <a:cs typeface="Times New Roman" panose="02020603050405020304" pitchFamily="18" charset="0"/>
              </a:rPr>
              <a:t>  )</a:t>
            </a:r>
            <a:endParaRPr lang="zh-CN" altLang="zh-CN" sz="220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u="sng">
                <a:solidFill>
                  <a:srgbClr val="FF00FF"/>
                </a:solidFill>
                <a:uFill>
                  <a:solidFill>
                    <a:srgbClr val="000000"/>
                  </a:solidFill>
                </a:uFill>
                <a:latin typeface="Times New Roman" panose="02020603050405020304" pitchFamily="18" charset="0"/>
                <a:cs typeface="Times New Roman" panose="02020603050405020304" pitchFamily="18" charset="0"/>
              </a:rPr>
              <a:t>It happened in the forest.</a:t>
            </a:r>
            <a:r>
              <a:rPr lang="en-US" altLang="zh-CN" sz="2200" u="sng">
                <a:solidFill>
                  <a:srgbClr val="FF00FF"/>
                </a:solidFill>
                <a:uFill>
                  <a:solidFill>
                    <a:srgbClr val="000000"/>
                  </a:solidFill>
                </a:uFill>
                <a:latin typeface="宋体" panose="02010600030101010101" pitchFamily="2" charset="-122"/>
                <a:ea typeface="方正书宋_GBK" panose="03000509000000000000" pitchFamily="65" charset="-122"/>
                <a:cs typeface="Times New Roman" panose="02020603050405020304" pitchFamily="18" charset="0"/>
              </a:rPr>
              <a:t> </a:t>
            </a:r>
            <a:endParaRPr lang="zh-CN" altLang="zh-CN" sz="220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 </a:t>
            </a:r>
            <a:endParaRPr lang="zh-CN" altLang="zh-CN" sz="220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2.Who put out the fire in the end?(  </a:t>
            </a:r>
            <a:r>
              <a:rPr lang="zh-CN" altLang="zh-CN" sz="2200">
                <a:solidFill>
                  <a:srgbClr val="000000"/>
                </a:solidFill>
                <a:latin typeface="Times New Roman" panose="02020603050405020304" pitchFamily="18" charset="0"/>
                <a:cs typeface="Times New Roman" panose="02020603050405020304" pitchFamily="18" charset="0"/>
              </a:rPr>
              <a:t>不超过</a:t>
            </a:r>
            <a:r>
              <a:rPr lang="en-US" altLang="zh-CN" sz="2200">
                <a:solidFill>
                  <a:srgbClr val="000000"/>
                </a:solidFill>
                <a:latin typeface="Times New Roman" panose="02020603050405020304" pitchFamily="18" charset="0"/>
                <a:cs typeface="Times New Roman" panose="02020603050405020304" pitchFamily="18" charset="0"/>
              </a:rPr>
              <a:t>5</a:t>
            </a:r>
            <a:r>
              <a:rPr lang="zh-CN" altLang="zh-CN" sz="2200">
                <a:solidFill>
                  <a:srgbClr val="000000"/>
                </a:solidFill>
                <a:latin typeface="Times New Roman" panose="02020603050405020304" pitchFamily="18" charset="0"/>
                <a:cs typeface="Times New Roman" panose="02020603050405020304" pitchFamily="18" charset="0"/>
              </a:rPr>
              <a:t>个词</a:t>
            </a:r>
            <a:r>
              <a:rPr lang="en-US" altLang="zh-CN" sz="2200">
                <a:solidFill>
                  <a:srgbClr val="000000"/>
                </a:solidFill>
                <a:latin typeface="Times New Roman" panose="02020603050405020304" pitchFamily="18" charset="0"/>
                <a:cs typeface="Times New Roman" panose="02020603050405020304" pitchFamily="18" charset="0"/>
              </a:rPr>
              <a:t>  )</a:t>
            </a:r>
            <a:endParaRPr lang="zh-CN" altLang="zh-CN" sz="220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u="sng">
                <a:solidFill>
                  <a:srgbClr val="FF00FF"/>
                </a:solidFill>
                <a:uFill>
                  <a:solidFill>
                    <a:srgbClr val="000000"/>
                  </a:solidFill>
                </a:uFill>
                <a:latin typeface="Times New Roman" panose="02020603050405020304" pitchFamily="18" charset="0"/>
                <a:cs typeface="Times New Roman" panose="02020603050405020304" pitchFamily="18" charset="0"/>
              </a:rPr>
              <a:t>The baby elephant.</a:t>
            </a:r>
            <a:r>
              <a:rPr lang="en-US" altLang="zh-CN" sz="2200" u="sng">
                <a:solidFill>
                  <a:srgbClr val="FF00FF"/>
                </a:solidFill>
                <a:uFill>
                  <a:solidFill>
                    <a:srgbClr val="000000"/>
                  </a:solidFill>
                </a:uFill>
                <a:latin typeface="宋体" panose="02010600030101010101" pitchFamily="2" charset="-122"/>
                <a:ea typeface="方正书宋_GBK" panose="03000509000000000000" pitchFamily="65" charset="-122"/>
                <a:cs typeface="Times New Roman" panose="02020603050405020304" pitchFamily="18" charset="0"/>
              </a:rPr>
              <a:t> </a:t>
            </a:r>
            <a:endParaRPr lang="zh-CN" altLang="zh-CN" sz="220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 </a:t>
            </a:r>
            <a:endParaRPr lang="zh-CN" altLang="zh-CN" sz="220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3.What can we learn from the story?(  </a:t>
            </a:r>
            <a:r>
              <a:rPr lang="zh-CN" altLang="zh-CN" sz="2200">
                <a:solidFill>
                  <a:srgbClr val="000000"/>
                </a:solidFill>
                <a:latin typeface="Times New Roman" panose="02020603050405020304" pitchFamily="18" charset="0"/>
                <a:cs typeface="Times New Roman" panose="02020603050405020304" pitchFamily="18" charset="0"/>
              </a:rPr>
              <a:t>不超过</a:t>
            </a:r>
            <a:r>
              <a:rPr lang="en-US" altLang="zh-CN" sz="2200">
                <a:solidFill>
                  <a:srgbClr val="000000"/>
                </a:solidFill>
                <a:latin typeface="Times New Roman" panose="02020603050405020304" pitchFamily="18" charset="0"/>
                <a:cs typeface="Times New Roman" panose="02020603050405020304" pitchFamily="18" charset="0"/>
              </a:rPr>
              <a:t>10</a:t>
            </a:r>
            <a:r>
              <a:rPr lang="zh-CN" altLang="zh-CN" sz="2200">
                <a:solidFill>
                  <a:srgbClr val="000000"/>
                </a:solidFill>
                <a:latin typeface="Times New Roman" panose="02020603050405020304" pitchFamily="18" charset="0"/>
                <a:cs typeface="Times New Roman" panose="02020603050405020304" pitchFamily="18" charset="0"/>
              </a:rPr>
              <a:t>个词</a:t>
            </a:r>
            <a:r>
              <a:rPr lang="en-US" altLang="zh-CN" sz="2200">
                <a:solidFill>
                  <a:srgbClr val="000000"/>
                </a:solidFill>
                <a:latin typeface="Times New Roman" panose="02020603050405020304" pitchFamily="18" charset="0"/>
                <a:cs typeface="Times New Roman" panose="02020603050405020304" pitchFamily="18" charset="0"/>
              </a:rPr>
              <a:t>  )</a:t>
            </a:r>
            <a:endParaRPr lang="zh-CN" altLang="zh-CN" sz="220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u="sng">
                <a:solidFill>
                  <a:srgbClr val="FF00FF"/>
                </a:solidFill>
                <a:uFill>
                  <a:solidFill>
                    <a:srgbClr val="000000"/>
                  </a:solidFill>
                </a:uFill>
                <a:latin typeface="Times New Roman" panose="02020603050405020304" pitchFamily="18" charset="0"/>
                <a:cs typeface="Times New Roman" panose="02020603050405020304" pitchFamily="18" charset="0"/>
              </a:rPr>
              <a:t>A friend in need is a friend indeed.</a:t>
            </a:r>
            <a:r>
              <a:rPr lang="en-US" altLang="zh-CN" sz="2200" u="sng">
                <a:solidFill>
                  <a:srgbClr val="FF00FF"/>
                </a:solidFill>
                <a:uFill>
                  <a:solidFill>
                    <a:srgbClr val="000000"/>
                  </a:solidFill>
                </a:uFill>
                <a:latin typeface="宋体" panose="02010600030101010101" pitchFamily="2" charset="-122"/>
                <a:ea typeface="方正书宋_GBK" panose="03000509000000000000" pitchFamily="65" charset="-122"/>
                <a:cs typeface="Times New Roman" panose="02020603050405020304" pitchFamily="18" charset="0"/>
              </a:rPr>
              <a:t> </a:t>
            </a:r>
            <a:endParaRPr lang="zh-CN" altLang="zh-CN" sz="2200">
              <a:solidFill>
                <a:srgbClr val="000000"/>
              </a:solidFill>
              <a:effectLst/>
              <a:latin typeface="NEU-BZ-S92"/>
              <a:ea typeface="方正书宋_GBK" panose="03000509000000000000" pitchFamily="65" charset="-122"/>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a:spLocks noChangeAspect="1"/>
          </p:cNvSpPr>
          <p:nvPr/>
        </p:nvSpPr>
        <p:spPr>
          <a:xfrm>
            <a:off x="381000" y="2310467"/>
            <a:ext cx="11430000" cy="2491067"/>
          </a:xfrm>
          <a:prstGeom prst="rect">
            <a:avLst/>
          </a:prstGeom>
        </p:spPr>
        <p:txBody>
          <a:bodyPr>
            <a:spAutoFit/>
          </a:bodyPr>
          <a:lstStyle/>
          <a:p>
            <a:pPr>
              <a:lnSpc>
                <a:spcPct val="120000"/>
              </a:lnSpc>
              <a:spcAft>
                <a:spcPts val="0"/>
              </a:spcAft>
              <a:tabLst>
                <a:tab pos="1029335" algn="l"/>
                <a:tab pos="1850390" algn="l"/>
                <a:tab pos="2538095" algn="l"/>
                <a:tab pos="3221990" algn="l"/>
              </a:tabLst>
            </a:pPr>
            <a:r>
              <a:rPr lang="zh-CN" altLang="zh-CN" sz="2200" dirty="0" smtClean="0">
                <a:solidFill>
                  <a:srgbClr val="000000"/>
                </a:solidFill>
                <a:latin typeface="NEU-BZ-S92"/>
                <a:cs typeface="宋体" panose="02010600030101010101" pitchFamily="2" charset="-122"/>
              </a:rPr>
              <a:t>Ⅰ</a:t>
            </a:r>
            <a:r>
              <a:rPr lang="en-US" altLang="zh-CN" sz="2200" dirty="0" smtClean="0">
                <a:solidFill>
                  <a:srgbClr val="000000"/>
                </a:solidFill>
                <a:latin typeface="Times New Roman" panose="02020603050405020304" pitchFamily="18" charset="0"/>
                <a:cs typeface="Times New Roman" panose="02020603050405020304" pitchFamily="18" charset="0"/>
              </a:rPr>
              <a:t>.</a:t>
            </a:r>
            <a:r>
              <a:rPr lang="zh-CN" altLang="zh-CN" sz="2200" dirty="0" smtClean="0">
                <a:solidFill>
                  <a:srgbClr val="000000"/>
                </a:solidFill>
                <a:latin typeface="Arial" panose="020B0604020202020204" pitchFamily="34" charset="0"/>
                <a:ea typeface="黑体" panose="02010609060101010101" pitchFamily="2" charset="-122"/>
                <a:cs typeface="Times New Roman" panose="02020603050405020304" pitchFamily="18" charset="0"/>
              </a:rPr>
              <a:t>根据首字母及汉语提示补全单词</a:t>
            </a:r>
            <a:endParaRPr lang="zh-CN" altLang="zh-CN" sz="2200" dirty="0" smtClean="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smtClean="0">
                <a:solidFill>
                  <a:srgbClr val="000000"/>
                </a:solidFill>
                <a:latin typeface="Times New Roman" panose="02020603050405020304" pitchFamily="18" charset="0"/>
                <a:cs typeface="Times New Roman" panose="02020603050405020304" pitchFamily="18" charset="0"/>
              </a:rPr>
              <a:t>1.It is</a:t>
            </a:r>
            <a:r>
              <a:rPr lang="zh-CN" altLang="zh-CN" sz="2200" dirty="0" smtClean="0">
                <a:solidFill>
                  <a:srgbClr val="FF00FF"/>
                </a:solidFill>
                <a:latin typeface="Times New Roman" panose="02020603050405020304" pitchFamily="18" charset="0"/>
                <a:cs typeface="Times New Roman" panose="02020603050405020304" pitchFamily="18" charset="0"/>
              </a:rPr>
              <a:t>　</a:t>
            </a:r>
            <a:r>
              <a:rPr lang="en-US" altLang="zh-CN" sz="2200" dirty="0" smtClean="0">
                <a:solidFill>
                  <a:srgbClr val="FF00FF"/>
                </a:solidFill>
                <a:latin typeface="Times New Roman" panose="02020603050405020304" pitchFamily="18" charset="0"/>
                <a:cs typeface="Times New Roman" panose="02020603050405020304" pitchFamily="18" charset="0"/>
              </a:rPr>
              <a:t>reported</a:t>
            </a:r>
            <a:r>
              <a:rPr lang="zh-CN" altLang="zh-CN" sz="2200" dirty="0" smtClean="0">
                <a:solidFill>
                  <a:srgbClr val="FF00FF"/>
                </a:solidFill>
                <a:latin typeface="Times New Roman" panose="02020603050405020304" pitchFamily="18" charset="0"/>
                <a:cs typeface="Times New Roman" panose="02020603050405020304" pitchFamily="18" charset="0"/>
              </a:rPr>
              <a:t>　</a:t>
            </a:r>
            <a:r>
              <a:rPr lang="en-US" altLang="zh-CN" sz="2200" dirty="0" smtClean="0">
                <a:solidFill>
                  <a:srgbClr val="000000"/>
                </a:solidFill>
                <a:latin typeface="Times New Roman" panose="02020603050405020304" pitchFamily="18" charset="0"/>
                <a:cs typeface="Times New Roman" panose="02020603050405020304" pitchFamily="18" charset="0"/>
              </a:rPr>
              <a:t>(  </a:t>
            </a:r>
            <a:r>
              <a:rPr lang="zh-CN" altLang="zh-CN" sz="2200" dirty="0" smtClean="0">
                <a:solidFill>
                  <a:srgbClr val="000000"/>
                </a:solidFill>
                <a:latin typeface="Times New Roman" panose="02020603050405020304" pitchFamily="18" charset="0"/>
                <a:cs typeface="Times New Roman" panose="02020603050405020304" pitchFamily="18" charset="0"/>
              </a:rPr>
              <a:t>报道</a:t>
            </a:r>
            <a:r>
              <a:rPr lang="en-US" altLang="zh-CN" sz="2200" dirty="0" smtClean="0">
                <a:solidFill>
                  <a:srgbClr val="000000"/>
                </a:solidFill>
                <a:latin typeface="Times New Roman" panose="02020603050405020304" pitchFamily="18" charset="0"/>
                <a:cs typeface="Times New Roman" panose="02020603050405020304" pitchFamily="18" charset="0"/>
              </a:rPr>
              <a:t>  ) that the famous writer was killed by someone with a knife.</a:t>
            </a:r>
            <a:r>
              <a:rPr lang="en-US" altLang="zh-CN" sz="2200" dirty="0" smtClean="0">
                <a:solidFill>
                  <a:srgbClr val="000000"/>
                </a:solidFill>
                <a:latin typeface="宋体" panose="02010600030101010101" pitchFamily="2" charset="-122"/>
                <a:ea typeface="方正书宋_GBK" panose="03000509000000000000" pitchFamily="65" charset="-122"/>
                <a:cs typeface="Times New Roman" panose="02020603050405020304" pitchFamily="18" charset="0"/>
              </a:rPr>
              <a:t> </a:t>
            </a:r>
            <a:endParaRPr lang="zh-CN" altLang="zh-CN" sz="2200" dirty="0" smtClean="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smtClean="0">
                <a:solidFill>
                  <a:srgbClr val="000000"/>
                </a:solidFill>
                <a:latin typeface="Times New Roman" panose="02020603050405020304" pitchFamily="18" charset="0"/>
                <a:cs typeface="Times New Roman" panose="02020603050405020304" pitchFamily="18" charset="0"/>
              </a:rPr>
              <a:t>2.He is the</a:t>
            </a:r>
            <a:r>
              <a:rPr lang="zh-CN" altLang="zh-CN" sz="2200" dirty="0" smtClean="0">
                <a:solidFill>
                  <a:srgbClr val="FF00FF"/>
                </a:solidFill>
                <a:latin typeface="Times New Roman" panose="02020603050405020304" pitchFamily="18" charset="0"/>
                <a:cs typeface="Times New Roman" panose="02020603050405020304" pitchFamily="18" charset="0"/>
              </a:rPr>
              <a:t>　</a:t>
            </a:r>
            <a:r>
              <a:rPr lang="en-US" altLang="zh-CN" sz="2200" dirty="0" smtClean="0">
                <a:solidFill>
                  <a:srgbClr val="FF00FF"/>
                </a:solidFill>
                <a:latin typeface="Times New Roman" panose="02020603050405020304" pitchFamily="18" charset="0"/>
                <a:cs typeface="Times New Roman" panose="02020603050405020304" pitchFamily="18" charset="0"/>
              </a:rPr>
              <a:t>only</a:t>
            </a:r>
            <a:r>
              <a:rPr lang="zh-CN" altLang="zh-CN" sz="2200" dirty="0" smtClean="0">
                <a:solidFill>
                  <a:srgbClr val="FF00FF"/>
                </a:solidFill>
                <a:latin typeface="Times New Roman" panose="02020603050405020304" pitchFamily="18" charset="0"/>
                <a:cs typeface="Times New Roman" panose="02020603050405020304" pitchFamily="18" charset="0"/>
              </a:rPr>
              <a:t>　</a:t>
            </a:r>
            <a:r>
              <a:rPr lang="en-US" altLang="zh-CN" sz="2200" dirty="0" smtClean="0">
                <a:solidFill>
                  <a:srgbClr val="000000"/>
                </a:solidFill>
                <a:latin typeface="Times New Roman" panose="02020603050405020304" pitchFamily="18" charset="0"/>
                <a:cs typeface="Times New Roman" panose="02020603050405020304" pitchFamily="18" charset="0"/>
              </a:rPr>
              <a:t>(  </a:t>
            </a:r>
            <a:r>
              <a:rPr lang="zh-CN" altLang="zh-CN" sz="2200" dirty="0" smtClean="0">
                <a:solidFill>
                  <a:srgbClr val="000000"/>
                </a:solidFill>
                <a:latin typeface="Times New Roman" panose="02020603050405020304" pitchFamily="18" charset="0"/>
                <a:cs typeface="Times New Roman" panose="02020603050405020304" pitchFamily="18" charset="0"/>
              </a:rPr>
              <a:t>唯一的</a:t>
            </a:r>
            <a:r>
              <a:rPr lang="en-US" altLang="zh-CN" sz="2200" dirty="0" smtClean="0">
                <a:solidFill>
                  <a:srgbClr val="000000"/>
                </a:solidFill>
                <a:latin typeface="Times New Roman" panose="02020603050405020304" pitchFamily="18" charset="0"/>
                <a:cs typeface="Times New Roman" panose="02020603050405020304" pitchFamily="18" charset="0"/>
              </a:rPr>
              <a:t>  ) person who comes to school on foot.</a:t>
            </a:r>
            <a:r>
              <a:rPr lang="en-US" altLang="zh-CN" sz="2200" dirty="0" smtClean="0">
                <a:solidFill>
                  <a:srgbClr val="000000"/>
                </a:solidFill>
                <a:latin typeface="宋体" panose="02010600030101010101" pitchFamily="2" charset="-122"/>
                <a:ea typeface="方正书宋_GBK" panose="03000509000000000000" pitchFamily="65" charset="-122"/>
                <a:cs typeface="Times New Roman" panose="02020603050405020304" pitchFamily="18" charset="0"/>
              </a:rPr>
              <a:t> </a:t>
            </a:r>
            <a:endParaRPr lang="zh-CN" altLang="zh-CN" sz="2200" dirty="0" smtClean="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smtClean="0">
                <a:solidFill>
                  <a:srgbClr val="000000"/>
                </a:solidFill>
                <a:latin typeface="Times New Roman" panose="02020603050405020304" pitchFamily="18" charset="0"/>
                <a:cs typeface="Times New Roman" panose="02020603050405020304" pitchFamily="18" charset="0"/>
              </a:rPr>
              <a:t>3.My friend and I have decided to go</a:t>
            </a:r>
            <a:r>
              <a:rPr lang="zh-CN" altLang="zh-CN" sz="2200" dirty="0" smtClean="0">
                <a:solidFill>
                  <a:srgbClr val="FF00FF"/>
                </a:solidFill>
                <a:latin typeface="Times New Roman" panose="02020603050405020304" pitchFamily="18" charset="0"/>
                <a:cs typeface="Times New Roman" panose="02020603050405020304" pitchFamily="18" charset="0"/>
              </a:rPr>
              <a:t>　</a:t>
            </a:r>
            <a:r>
              <a:rPr lang="en-US" altLang="zh-CN" sz="2200" dirty="0" smtClean="0">
                <a:solidFill>
                  <a:srgbClr val="FF00FF"/>
                </a:solidFill>
                <a:latin typeface="Times New Roman" panose="02020603050405020304" pitchFamily="18" charset="0"/>
                <a:cs typeface="Times New Roman" panose="02020603050405020304" pitchFamily="18" charset="0"/>
              </a:rPr>
              <a:t>somewhere</a:t>
            </a:r>
            <a:r>
              <a:rPr lang="zh-CN" altLang="zh-CN" sz="2200" dirty="0" smtClean="0">
                <a:solidFill>
                  <a:srgbClr val="FF00FF"/>
                </a:solidFill>
                <a:latin typeface="Times New Roman" panose="02020603050405020304" pitchFamily="18" charset="0"/>
                <a:cs typeface="Times New Roman" panose="02020603050405020304" pitchFamily="18" charset="0"/>
              </a:rPr>
              <a:t>　</a:t>
            </a:r>
            <a:r>
              <a:rPr lang="en-US" altLang="zh-CN" sz="2200" dirty="0" smtClean="0">
                <a:solidFill>
                  <a:srgbClr val="000000"/>
                </a:solidFill>
                <a:latin typeface="Times New Roman" panose="02020603050405020304" pitchFamily="18" charset="0"/>
                <a:cs typeface="Times New Roman" panose="02020603050405020304" pitchFamily="18" charset="0"/>
              </a:rPr>
              <a:t>(  </a:t>
            </a:r>
            <a:r>
              <a:rPr lang="zh-CN" altLang="zh-CN" sz="2200" dirty="0" smtClean="0">
                <a:solidFill>
                  <a:srgbClr val="000000"/>
                </a:solidFill>
                <a:latin typeface="Times New Roman" panose="02020603050405020304" pitchFamily="18" charset="0"/>
                <a:cs typeface="Times New Roman" panose="02020603050405020304" pitchFamily="18" charset="0"/>
              </a:rPr>
              <a:t>某处</a:t>
            </a:r>
            <a:r>
              <a:rPr lang="en-US" altLang="zh-CN" sz="2200" dirty="0" smtClean="0">
                <a:solidFill>
                  <a:srgbClr val="000000"/>
                </a:solidFill>
                <a:latin typeface="Times New Roman" panose="02020603050405020304" pitchFamily="18" charset="0"/>
                <a:cs typeface="Times New Roman" panose="02020603050405020304" pitchFamily="18" charset="0"/>
              </a:rPr>
              <a:t>  ) in Canada.</a:t>
            </a:r>
            <a:r>
              <a:rPr lang="en-US" altLang="zh-CN" sz="2200" dirty="0" smtClean="0">
                <a:solidFill>
                  <a:srgbClr val="000000"/>
                </a:solidFill>
                <a:latin typeface="宋体" panose="02010600030101010101" pitchFamily="2" charset="-122"/>
                <a:ea typeface="方正书宋_GBK" panose="03000509000000000000" pitchFamily="65" charset="-122"/>
                <a:cs typeface="Times New Roman" panose="02020603050405020304" pitchFamily="18" charset="0"/>
              </a:rPr>
              <a:t> </a:t>
            </a:r>
            <a:endParaRPr lang="zh-CN" altLang="zh-CN" sz="2200" dirty="0" smtClean="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smtClean="0">
                <a:solidFill>
                  <a:srgbClr val="000000"/>
                </a:solidFill>
                <a:latin typeface="Times New Roman" panose="02020603050405020304" pitchFamily="18" charset="0"/>
                <a:cs typeface="Times New Roman" panose="02020603050405020304" pitchFamily="18" charset="0"/>
              </a:rPr>
              <a:t>4.</a:t>
            </a:r>
            <a:r>
              <a:rPr lang="zh-CN" altLang="zh-CN" sz="2200" dirty="0" smtClean="0">
                <a:solidFill>
                  <a:srgbClr val="FF00FF"/>
                </a:solidFill>
                <a:latin typeface="Times New Roman" panose="02020603050405020304" pitchFamily="18" charset="0"/>
                <a:cs typeface="Times New Roman" panose="02020603050405020304" pitchFamily="18" charset="0"/>
              </a:rPr>
              <a:t>　</a:t>
            </a:r>
            <a:r>
              <a:rPr lang="en-US" altLang="zh-CN" sz="2200" dirty="0" smtClean="0">
                <a:solidFill>
                  <a:srgbClr val="FF00FF"/>
                </a:solidFill>
                <a:latin typeface="Times New Roman" panose="02020603050405020304" pitchFamily="18" charset="0"/>
                <a:cs typeface="Times New Roman" panose="02020603050405020304" pitchFamily="18" charset="0"/>
              </a:rPr>
              <a:t>Suppose</a:t>
            </a:r>
            <a:r>
              <a:rPr lang="zh-CN" altLang="zh-CN" sz="2200" dirty="0" smtClean="0">
                <a:solidFill>
                  <a:srgbClr val="FF00FF"/>
                </a:solidFill>
                <a:latin typeface="Times New Roman" panose="02020603050405020304" pitchFamily="18" charset="0"/>
                <a:cs typeface="Times New Roman" panose="02020603050405020304" pitchFamily="18" charset="0"/>
              </a:rPr>
              <a:t>　</a:t>
            </a:r>
            <a:r>
              <a:rPr lang="en-US" altLang="zh-CN" sz="2200" dirty="0" smtClean="0">
                <a:solidFill>
                  <a:srgbClr val="000000"/>
                </a:solidFill>
                <a:latin typeface="Times New Roman" panose="02020603050405020304" pitchFamily="18" charset="0"/>
                <a:cs typeface="Times New Roman" panose="02020603050405020304" pitchFamily="18" charset="0"/>
              </a:rPr>
              <a:t>(  </a:t>
            </a:r>
            <a:r>
              <a:rPr lang="zh-CN" altLang="zh-CN" sz="2200" dirty="0" smtClean="0">
                <a:solidFill>
                  <a:srgbClr val="000000"/>
                </a:solidFill>
                <a:latin typeface="Times New Roman" panose="02020603050405020304" pitchFamily="18" charset="0"/>
                <a:cs typeface="Times New Roman" panose="02020603050405020304" pitchFamily="18" charset="0"/>
              </a:rPr>
              <a:t>假定</a:t>
            </a:r>
            <a:r>
              <a:rPr lang="en-US" altLang="zh-CN" sz="2200" dirty="0" smtClean="0">
                <a:solidFill>
                  <a:srgbClr val="000000"/>
                </a:solidFill>
                <a:latin typeface="Times New Roman" panose="02020603050405020304" pitchFamily="18" charset="0"/>
                <a:cs typeface="Times New Roman" panose="02020603050405020304" pitchFamily="18" charset="0"/>
              </a:rPr>
              <a:t>  ) you have a million pounds—how would you spend it?</a:t>
            </a:r>
            <a:r>
              <a:rPr lang="en-US" altLang="zh-CN" sz="2200" dirty="0" smtClean="0">
                <a:solidFill>
                  <a:srgbClr val="000000"/>
                </a:solidFill>
                <a:latin typeface="宋体" panose="02010600030101010101" pitchFamily="2" charset="-122"/>
                <a:ea typeface="方正书宋_GBK" panose="03000509000000000000" pitchFamily="65" charset="-122"/>
                <a:cs typeface="Times New Roman" panose="02020603050405020304" pitchFamily="18" charset="0"/>
              </a:rPr>
              <a:t> </a:t>
            </a:r>
            <a:endParaRPr lang="zh-CN" altLang="zh-CN" sz="2200" dirty="0" smtClean="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smtClean="0">
                <a:solidFill>
                  <a:srgbClr val="000000"/>
                </a:solidFill>
                <a:latin typeface="Times New Roman" panose="02020603050405020304" pitchFamily="18" charset="0"/>
                <a:cs typeface="Times New Roman" panose="02020603050405020304" pitchFamily="18" charset="0"/>
              </a:rPr>
              <a:t>5.The police are studying the cases of the computer</a:t>
            </a:r>
            <a:r>
              <a:rPr lang="zh-CN" altLang="zh-CN" sz="2200" dirty="0" smtClean="0">
                <a:solidFill>
                  <a:srgbClr val="FF00FF"/>
                </a:solidFill>
                <a:latin typeface="Times New Roman" panose="02020603050405020304" pitchFamily="18" charset="0"/>
                <a:cs typeface="Times New Roman" panose="02020603050405020304" pitchFamily="18" charset="0"/>
              </a:rPr>
              <a:t>　</a:t>
            </a:r>
            <a:r>
              <a:rPr lang="en-US" altLang="zh-CN" sz="2200" dirty="0" smtClean="0">
                <a:solidFill>
                  <a:srgbClr val="FF00FF"/>
                </a:solidFill>
                <a:latin typeface="Times New Roman" panose="02020603050405020304" pitchFamily="18" charset="0"/>
                <a:cs typeface="Times New Roman" panose="02020603050405020304" pitchFamily="18" charset="0"/>
              </a:rPr>
              <a:t>crimes</a:t>
            </a:r>
            <a:r>
              <a:rPr lang="zh-CN" altLang="zh-CN" sz="2200" dirty="0" smtClean="0">
                <a:solidFill>
                  <a:srgbClr val="FF00FF"/>
                </a:solidFill>
                <a:latin typeface="Times New Roman" panose="02020603050405020304" pitchFamily="18" charset="0"/>
                <a:cs typeface="Times New Roman" panose="02020603050405020304" pitchFamily="18" charset="0"/>
              </a:rPr>
              <a:t>　</a:t>
            </a:r>
            <a:r>
              <a:rPr lang="en-US" altLang="zh-CN" sz="2200" dirty="0" smtClean="0">
                <a:solidFill>
                  <a:srgbClr val="000000"/>
                </a:solidFill>
                <a:latin typeface="Times New Roman" panose="02020603050405020304" pitchFamily="18" charset="0"/>
                <a:cs typeface="Times New Roman" panose="02020603050405020304" pitchFamily="18" charset="0"/>
              </a:rPr>
              <a:t>(  </a:t>
            </a:r>
            <a:r>
              <a:rPr lang="zh-CN" altLang="zh-CN" sz="2200" dirty="0" smtClean="0">
                <a:solidFill>
                  <a:srgbClr val="000000"/>
                </a:solidFill>
                <a:latin typeface="Times New Roman" panose="02020603050405020304" pitchFamily="18" charset="0"/>
                <a:cs typeface="Times New Roman" panose="02020603050405020304" pitchFamily="18" charset="0"/>
              </a:rPr>
              <a:t>犯罪</a:t>
            </a:r>
            <a:r>
              <a:rPr lang="en-US" altLang="zh-CN" sz="2200" dirty="0" smtClean="0">
                <a:solidFill>
                  <a:srgbClr val="000000"/>
                </a:solidFill>
                <a:latin typeface="Times New Roman" panose="02020603050405020304" pitchFamily="18" charset="0"/>
                <a:cs typeface="Times New Roman" panose="02020603050405020304" pitchFamily="18" charset="0"/>
              </a:rPr>
              <a:t>  ).</a:t>
            </a:r>
            <a:r>
              <a:rPr lang="en-US" altLang="zh-CN" sz="2200" dirty="0" smtClean="0">
                <a:solidFill>
                  <a:srgbClr val="000000"/>
                </a:solidFill>
                <a:latin typeface="宋体" panose="02010600030101010101" pitchFamily="2" charset="-122"/>
                <a:ea typeface="方正书宋_GBK" panose="03000509000000000000" pitchFamily="65" charset="-122"/>
                <a:cs typeface="Times New Roman" panose="02020603050405020304" pitchFamily="18" charset="0"/>
              </a:rPr>
              <a:t> </a:t>
            </a:r>
            <a:endParaRPr lang="zh-CN" altLang="zh-CN" sz="2200" dirty="0">
              <a:solidFill>
                <a:srgbClr val="000000"/>
              </a:solidFill>
              <a:effectLst/>
              <a:latin typeface="NEU-BZ-S92"/>
              <a:ea typeface="方正书宋_GBK" panose="03000509000000000000" pitchFamily="65" charset="-122"/>
              <a:cs typeface="Times New Roman" panose="02020603050405020304" pitchFamily="18" charset="0"/>
            </a:endParaRPr>
          </a:p>
        </p:txBody>
      </p:sp>
      <p:sp>
        <p:nvSpPr>
          <p:cNvPr id="3" name="矩形 2"/>
          <p:cNvSpPr/>
          <p:nvPr/>
        </p:nvSpPr>
        <p:spPr>
          <a:xfrm>
            <a:off x="1341652" y="2798576"/>
            <a:ext cx="1096748" cy="33024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4" name="直接连接符 3"/>
          <p:cNvCxnSpPr/>
          <p:nvPr/>
        </p:nvCxnSpPr>
        <p:spPr>
          <a:xfrm>
            <a:off x="1341652" y="3120792"/>
            <a:ext cx="1096748"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6" name="矩形 5"/>
          <p:cNvSpPr/>
          <p:nvPr/>
        </p:nvSpPr>
        <p:spPr>
          <a:xfrm>
            <a:off x="1890026" y="3214825"/>
            <a:ext cx="748071" cy="33024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7" name="直接连接符 6"/>
          <p:cNvCxnSpPr/>
          <p:nvPr/>
        </p:nvCxnSpPr>
        <p:spPr>
          <a:xfrm>
            <a:off x="1890026" y="3537041"/>
            <a:ext cx="74807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9" name="矩形 8"/>
          <p:cNvSpPr/>
          <p:nvPr/>
        </p:nvSpPr>
        <p:spPr>
          <a:xfrm>
            <a:off x="4769861" y="3608131"/>
            <a:ext cx="1546856" cy="33024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10" name="直接连接符 9"/>
          <p:cNvCxnSpPr/>
          <p:nvPr/>
        </p:nvCxnSpPr>
        <p:spPr>
          <a:xfrm>
            <a:off x="4769861" y="3930347"/>
            <a:ext cx="1546856"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矩形 11"/>
          <p:cNvSpPr/>
          <p:nvPr/>
        </p:nvSpPr>
        <p:spPr>
          <a:xfrm>
            <a:off x="765420" y="4025151"/>
            <a:ext cx="1357670" cy="33024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13" name="直接连接符 12"/>
          <p:cNvCxnSpPr/>
          <p:nvPr/>
        </p:nvCxnSpPr>
        <p:spPr>
          <a:xfrm>
            <a:off x="765420" y="4347367"/>
            <a:ext cx="135767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5" name="矩形 14"/>
          <p:cNvSpPr/>
          <p:nvPr/>
        </p:nvSpPr>
        <p:spPr>
          <a:xfrm>
            <a:off x="6337737" y="4397436"/>
            <a:ext cx="1051035" cy="33024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16" name="直接连接符 15"/>
          <p:cNvCxnSpPr/>
          <p:nvPr/>
        </p:nvCxnSpPr>
        <p:spPr>
          <a:xfrm>
            <a:off x="6337737" y="4719652"/>
            <a:ext cx="105103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1" presetClass="exit" presetSubtype="0" fill="hold" grpId="0" nodeType="clickEffect">
                                  <p:stCondLst>
                                    <p:cond delay="0"/>
                                  </p:stCondLst>
                                  <p:childTnLst>
                                    <p:set>
                                      <p:cBhvr>
                                        <p:cTn id="18" dur="1" fill="hold">
                                          <p:stCondLst>
                                            <p:cond delay="0"/>
                                          </p:stCondLst>
                                        </p:cTn>
                                        <p:tgtEl>
                                          <p:spTgt spid="12"/>
                                        </p:tgtEl>
                                        <p:attrNameLst>
                                          <p:attrName>style.visibility</p:attrName>
                                        </p:attrNameLst>
                                      </p:cBhvr>
                                      <p:to>
                                        <p:strVal val="hidden"/>
                                      </p:to>
                                    </p:set>
                                  </p:childTnLst>
                                </p:cTn>
                              </p:par>
                            </p:childTnLst>
                          </p:cTn>
                        </p:par>
                      </p:childTnLst>
                    </p:cTn>
                  </p:par>
                  <p:par>
                    <p:cTn id="19" fill="hold">
                      <p:stCondLst>
                        <p:cond delay="indefinite"/>
                      </p:stCondLst>
                      <p:childTnLst>
                        <p:par>
                          <p:cTn id="20" fill="hold">
                            <p:stCondLst>
                              <p:cond delay="0"/>
                            </p:stCondLst>
                            <p:childTnLst>
                              <p:par>
                                <p:cTn id="21" presetID="1" presetClass="exit" presetSubtype="0" fill="hold" grpId="0" nodeType="clickEffect">
                                  <p:stCondLst>
                                    <p:cond delay="0"/>
                                  </p:stCondLst>
                                  <p:childTnLst>
                                    <p:set>
                                      <p:cBhvr>
                                        <p:cTn id="22" dur="1" fill="hold">
                                          <p:stCondLst>
                                            <p:cond delay="0"/>
                                          </p:stCondLst>
                                        </p:cTn>
                                        <p:tgtEl>
                                          <p:spTgt spid="1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6" grpId="0" animBg="1"/>
      <p:bldP spid="9" grpId="0" animBg="1"/>
      <p:bldP spid="12" grpId="0" animBg="1"/>
      <p:bldP spid="15"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a:spLocks noChangeAspect="1"/>
          </p:cNvSpPr>
          <p:nvPr/>
        </p:nvSpPr>
        <p:spPr>
          <a:xfrm>
            <a:off x="381000" y="2107334"/>
            <a:ext cx="11430000" cy="2897332"/>
          </a:xfrm>
          <a:prstGeom prst="rect">
            <a:avLst/>
          </a:prstGeom>
        </p:spPr>
        <p:txBody>
          <a:bodyPr>
            <a:spAutoFit/>
          </a:bodyPr>
          <a:lstStyle/>
          <a:p>
            <a:pPr>
              <a:lnSpc>
                <a:spcPct val="120000"/>
              </a:lnSpc>
              <a:spcAft>
                <a:spcPts val="0"/>
              </a:spcAft>
              <a:tabLst>
                <a:tab pos="1029335" algn="l"/>
                <a:tab pos="1850390" algn="l"/>
                <a:tab pos="2538095" algn="l"/>
                <a:tab pos="3221990" algn="l"/>
              </a:tabLst>
            </a:pPr>
            <a:r>
              <a:rPr lang="zh-CN" altLang="zh-CN" sz="2200" dirty="0">
                <a:solidFill>
                  <a:srgbClr val="000000"/>
                </a:solidFill>
                <a:latin typeface="NEU-BZ-S92"/>
                <a:cs typeface="宋体" panose="02010600030101010101" pitchFamily="2" charset="-122"/>
              </a:rPr>
              <a:t>Ⅱ</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000000"/>
                </a:solidFill>
                <a:latin typeface="Arial" panose="020B0604020202020204" pitchFamily="34" charset="0"/>
                <a:ea typeface="黑体" panose="02010609060101010101" pitchFamily="2" charset="-122"/>
                <a:cs typeface="Times New Roman" panose="02020603050405020304" pitchFamily="18" charset="0"/>
              </a:rPr>
              <a:t>用方框中所给短语的适当形式填空</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bleed to </a:t>
            </a:r>
            <a:r>
              <a:rPr lang="en-US" altLang="zh-CN" sz="2200" dirty="0" err="1">
                <a:solidFill>
                  <a:srgbClr val="000000"/>
                </a:solidFill>
                <a:latin typeface="Times New Roman" panose="02020603050405020304" pitchFamily="18" charset="0"/>
                <a:cs typeface="Times New Roman" panose="02020603050405020304" pitchFamily="18" charset="0"/>
              </a:rPr>
              <a:t>death,be</a:t>
            </a:r>
            <a:r>
              <a:rPr lang="en-US" altLang="zh-CN" sz="2200" dirty="0">
                <a:solidFill>
                  <a:srgbClr val="000000"/>
                </a:solidFill>
                <a:latin typeface="Times New Roman" panose="02020603050405020304" pitchFamily="18" charset="0"/>
                <a:cs typeface="Times New Roman" panose="02020603050405020304" pitchFamily="18" charset="0"/>
              </a:rPr>
              <a:t> charged </a:t>
            </a:r>
            <a:r>
              <a:rPr lang="en-US" altLang="zh-CN" sz="2200" dirty="0" err="1">
                <a:solidFill>
                  <a:srgbClr val="000000"/>
                </a:solidFill>
                <a:latin typeface="Times New Roman" panose="02020603050405020304" pitchFamily="18" charset="0"/>
                <a:cs typeface="Times New Roman" panose="02020603050405020304" pitchFamily="18" charset="0"/>
              </a:rPr>
              <a:t>with,do</a:t>
            </a:r>
            <a:r>
              <a:rPr lang="en-US" altLang="zh-CN" sz="2200" dirty="0">
                <a:solidFill>
                  <a:srgbClr val="000000"/>
                </a:solidFill>
                <a:latin typeface="Times New Roman" panose="02020603050405020304" pitchFamily="18" charset="0"/>
                <a:cs typeface="Times New Roman" panose="02020603050405020304" pitchFamily="18" charset="0"/>
              </a:rPr>
              <a:t> something against the </a:t>
            </a:r>
            <a:r>
              <a:rPr lang="en-US" altLang="zh-CN" sz="2200" dirty="0" err="1">
                <a:solidFill>
                  <a:srgbClr val="000000"/>
                </a:solidFill>
                <a:latin typeface="Times New Roman" panose="02020603050405020304" pitchFamily="18" charset="0"/>
                <a:cs typeface="Times New Roman" panose="02020603050405020304" pitchFamily="18" charset="0"/>
              </a:rPr>
              <a:t>law,lead</a:t>
            </a: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err="1">
                <a:solidFill>
                  <a:srgbClr val="000000"/>
                </a:solidFill>
                <a:latin typeface="Times New Roman" panose="02020603050405020304" pitchFamily="18" charset="0"/>
                <a:cs typeface="Times New Roman" panose="02020603050405020304" pitchFamily="18" charset="0"/>
              </a:rPr>
              <a:t>to,break</a:t>
            </a:r>
            <a:r>
              <a:rPr lang="en-US" altLang="zh-CN" sz="2200" dirty="0">
                <a:solidFill>
                  <a:srgbClr val="000000"/>
                </a:solidFill>
                <a:latin typeface="Times New Roman" panose="02020603050405020304" pitchFamily="18" charset="0"/>
                <a:cs typeface="Times New Roman" panose="02020603050405020304" pitchFamily="18" charset="0"/>
              </a:rPr>
              <a:t> into</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1.Too much work and too little rest often</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lead to</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illness.</a:t>
            </a:r>
            <a:r>
              <a:rPr lang="en-US" altLang="zh-CN" sz="2200" dirty="0">
                <a:solidFill>
                  <a:srgbClr val="000000"/>
                </a:solidFill>
                <a:latin typeface="宋体" panose="02010600030101010101" pitchFamily="2" charset="-122"/>
                <a:ea typeface="方正书宋_GBK" panose="03000509000000000000" pitchFamily="65" charset="-122"/>
                <a:cs typeface="Times New Roman" panose="02020603050405020304" pitchFamily="18" charset="0"/>
              </a:rPr>
              <a:t> </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2.I hear that computer engineer</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bled to death</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as a result yesterday.</a:t>
            </a:r>
            <a:r>
              <a:rPr lang="en-US" altLang="zh-CN" sz="2200" dirty="0">
                <a:solidFill>
                  <a:srgbClr val="000000"/>
                </a:solidFill>
                <a:latin typeface="宋体" panose="02010600030101010101" pitchFamily="2" charset="-122"/>
                <a:ea typeface="方正书宋_GBK" panose="03000509000000000000" pitchFamily="65" charset="-122"/>
                <a:cs typeface="Times New Roman" panose="02020603050405020304" pitchFamily="18" charset="0"/>
              </a:rPr>
              <a:t> </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3.A burglar</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broke into</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a </a:t>
            </a:r>
            <a:r>
              <a:rPr lang="en-US" altLang="zh-CN" sz="2200" dirty="0" err="1">
                <a:solidFill>
                  <a:srgbClr val="000000"/>
                </a:solidFill>
                <a:latin typeface="Times New Roman" panose="02020603050405020304" pitchFamily="18" charset="0"/>
                <a:cs typeface="Times New Roman" panose="02020603050405020304" pitchFamily="18" charset="0"/>
              </a:rPr>
              <a:t>jewellery</a:t>
            </a:r>
            <a:r>
              <a:rPr lang="en-US" altLang="zh-CN" sz="2200" dirty="0">
                <a:solidFill>
                  <a:srgbClr val="000000"/>
                </a:solidFill>
                <a:latin typeface="Times New Roman" panose="02020603050405020304" pitchFamily="18" charset="0"/>
                <a:cs typeface="Times New Roman" panose="02020603050405020304" pitchFamily="18" charset="0"/>
              </a:rPr>
              <a:t> shop and then ran away quickly.</a:t>
            </a:r>
            <a:r>
              <a:rPr lang="en-US" altLang="zh-CN" sz="2200" dirty="0">
                <a:solidFill>
                  <a:srgbClr val="000000"/>
                </a:solidFill>
                <a:latin typeface="宋体" panose="02010600030101010101" pitchFamily="2" charset="-122"/>
                <a:ea typeface="方正书宋_GBK" panose="03000509000000000000" pitchFamily="65" charset="-122"/>
                <a:cs typeface="Times New Roman" panose="02020603050405020304" pitchFamily="18" charset="0"/>
              </a:rPr>
              <a:t> </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4.The boss is </a:t>
            </a:r>
            <a:r>
              <a:rPr lang="en-US" altLang="zh-CN" sz="2200" dirty="0" err="1">
                <a:solidFill>
                  <a:srgbClr val="000000"/>
                </a:solidFill>
                <a:latin typeface="Times New Roman" panose="02020603050405020304" pitchFamily="18" charset="0"/>
                <a:cs typeface="Times New Roman" panose="02020603050405020304" pitchFamily="18" charset="0"/>
              </a:rPr>
              <a:t>guilty.But</a:t>
            </a:r>
            <a:r>
              <a:rPr lang="en-US" altLang="zh-CN" sz="2200" dirty="0">
                <a:solidFill>
                  <a:srgbClr val="000000"/>
                </a:solidFill>
                <a:latin typeface="Times New Roman" panose="02020603050405020304" pitchFamily="18" charset="0"/>
                <a:cs typeface="Times New Roman" panose="02020603050405020304" pitchFamily="18" charset="0"/>
              </a:rPr>
              <a:t> nobody knows he</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did something against the law</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in the past few years.</a:t>
            </a:r>
            <a:r>
              <a:rPr lang="en-US" altLang="zh-CN" sz="2200" dirty="0">
                <a:solidFill>
                  <a:srgbClr val="000000"/>
                </a:solidFill>
                <a:latin typeface="宋体" panose="02010600030101010101" pitchFamily="2" charset="-122"/>
                <a:ea typeface="方正书宋_GBK" panose="03000509000000000000" pitchFamily="65" charset="-122"/>
                <a:cs typeface="Times New Roman" panose="02020603050405020304" pitchFamily="18" charset="0"/>
              </a:rPr>
              <a:t> </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5.His elder brother</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was charged with</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robbing his workmate of some money last year.</a:t>
            </a:r>
            <a:r>
              <a:rPr lang="en-US" altLang="zh-CN" sz="2200" dirty="0">
                <a:solidFill>
                  <a:srgbClr val="000000"/>
                </a:solidFill>
                <a:latin typeface="宋体" panose="02010600030101010101" pitchFamily="2" charset="-122"/>
                <a:ea typeface="方正书宋_GBK" panose="03000509000000000000" pitchFamily="65" charset="-122"/>
                <a:cs typeface="Times New Roman" panose="02020603050405020304" pitchFamily="18" charset="0"/>
              </a:rPr>
              <a:t> </a:t>
            </a:r>
            <a:endParaRPr lang="zh-CN" altLang="zh-CN" sz="2200" dirty="0">
              <a:solidFill>
                <a:srgbClr val="000000"/>
              </a:solidFill>
              <a:effectLst/>
              <a:latin typeface="NEU-BZ-S92"/>
              <a:ea typeface="方正书宋_GBK" panose="03000509000000000000" pitchFamily="65" charset="-122"/>
              <a:cs typeface="Times New Roman" panose="02020603050405020304" pitchFamily="18" charset="0"/>
            </a:endParaRPr>
          </a:p>
        </p:txBody>
      </p:sp>
      <p:sp>
        <p:nvSpPr>
          <p:cNvPr id="3" name="矩形 2"/>
          <p:cNvSpPr/>
          <p:nvPr/>
        </p:nvSpPr>
        <p:spPr>
          <a:xfrm>
            <a:off x="5167416" y="2956231"/>
            <a:ext cx="991645" cy="33024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4" name="直接连接符 3"/>
          <p:cNvCxnSpPr/>
          <p:nvPr/>
        </p:nvCxnSpPr>
        <p:spPr>
          <a:xfrm>
            <a:off x="5167417" y="3278447"/>
            <a:ext cx="99164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6" name="矩形 5"/>
          <p:cNvSpPr/>
          <p:nvPr/>
        </p:nvSpPr>
        <p:spPr>
          <a:xfrm>
            <a:off x="4175771" y="3435541"/>
            <a:ext cx="1604919" cy="33024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7" name="直接连接符 6"/>
          <p:cNvCxnSpPr/>
          <p:nvPr/>
        </p:nvCxnSpPr>
        <p:spPr>
          <a:xfrm>
            <a:off x="4175772" y="3757757"/>
            <a:ext cx="160491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9" name="矩形 8"/>
          <p:cNvSpPr/>
          <p:nvPr/>
        </p:nvSpPr>
        <p:spPr>
          <a:xfrm>
            <a:off x="1947578" y="3797316"/>
            <a:ext cx="1384201" cy="33024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10" name="直接连接符 9"/>
          <p:cNvCxnSpPr/>
          <p:nvPr/>
        </p:nvCxnSpPr>
        <p:spPr>
          <a:xfrm>
            <a:off x="1947579" y="4119532"/>
            <a:ext cx="138420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矩形 11"/>
          <p:cNvSpPr/>
          <p:nvPr/>
        </p:nvSpPr>
        <p:spPr>
          <a:xfrm>
            <a:off x="5414410" y="4216089"/>
            <a:ext cx="3456321" cy="33024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13" name="直接连接符 12"/>
          <p:cNvCxnSpPr/>
          <p:nvPr/>
        </p:nvCxnSpPr>
        <p:spPr>
          <a:xfrm>
            <a:off x="5414411" y="4538305"/>
            <a:ext cx="345632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5" name="矩形 14"/>
          <p:cNvSpPr/>
          <p:nvPr/>
        </p:nvSpPr>
        <p:spPr>
          <a:xfrm>
            <a:off x="2786824" y="4646213"/>
            <a:ext cx="2184569" cy="33024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16" name="直接连接符 15"/>
          <p:cNvCxnSpPr/>
          <p:nvPr/>
        </p:nvCxnSpPr>
        <p:spPr>
          <a:xfrm>
            <a:off x="2786825" y="4968429"/>
            <a:ext cx="218456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1" presetClass="exit" presetSubtype="0" fill="hold" grpId="0" nodeType="clickEffect">
                                  <p:stCondLst>
                                    <p:cond delay="0"/>
                                  </p:stCondLst>
                                  <p:childTnLst>
                                    <p:set>
                                      <p:cBhvr>
                                        <p:cTn id="18" dur="1" fill="hold">
                                          <p:stCondLst>
                                            <p:cond delay="0"/>
                                          </p:stCondLst>
                                        </p:cTn>
                                        <p:tgtEl>
                                          <p:spTgt spid="12"/>
                                        </p:tgtEl>
                                        <p:attrNameLst>
                                          <p:attrName>style.visibility</p:attrName>
                                        </p:attrNameLst>
                                      </p:cBhvr>
                                      <p:to>
                                        <p:strVal val="hidden"/>
                                      </p:to>
                                    </p:set>
                                  </p:childTnLst>
                                </p:cTn>
                              </p:par>
                            </p:childTnLst>
                          </p:cTn>
                        </p:par>
                      </p:childTnLst>
                    </p:cTn>
                  </p:par>
                  <p:par>
                    <p:cTn id="19" fill="hold">
                      <p:stCondLst>
                        <p:cond delay="indefinite"/>
                      </p:stCondLst>
                      <p:childTnLst>
                        <p:par>
                          <p:cTn id="20" fill="hold">
                            <p:stCondLst>
                              <p:cond delay="0"/>
                            </p:stCondLst>
                            <p:childTnLst>
                              <p:par>
                                <p:cTn id="21" presetID="1" presetClass="exit" presetSubtype="0" fill="hold" grpId="0" nodeType="clickEffect">
                                  <p:stCondLst>
                                    <p:cond delay="0"/>
                                  </p:stCondLst>
                                  <p:childTnLst>
                                    <p:set>
                                      <p:cBhvr>
                                        <p:cTn id="22" dur="1" fill="hold">
                                          <p:stCondLst>
                                            <p:cond delay="0"/>
                                          </p:stCondLst>
                                        </p:cTn>
                                        <p:tgtEl>
                                          <p:spTgt spid="1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6" grpId="0" animBg="1"/>
      <p:bldP spid="9" grpId="0" animBg="1"/>
      <p:bldP spid="12" grpId="0" animBg="1"/>
      <p:bldP spid="15"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a:spLocks noChangeAspect="1"/>
          </p:cNvSpPr>
          <p:nvPr/>
        </p:nvSpPr>
        <p:spPr>
          <a:xfrm>
            <a:off x="381000" y="2310467"/>
            <a:ext cx="11430000" cy="2491067"/>
          </a:xfrm>
          <a:prstGeom prst="rect">
            <a:avLst/>
          </a:prstGeom>
        </p:spPr>
        <p:txBody>
          <a:bodyPr>
            <a:spAutoFit/>
          </a:bodyPr>
          <a:lstStyle/>
          <a:p>
            <a:pPr>
              <a:lnSpc>
                <a:spcPct val="120000"/>
              </a:lnSpc>
              <a:spcAft>
                <a:spcPts val="0"/>
              </a:spcAft>
              <a:tabLst>
                <a:tab pos="1029335" algn="l"/>
                <a:tab pos="1850390" algn="l"/>
                <a:tab pos="2538095" algn="l"/>
                <a:tab pos="3221990" algn="l"/>
              </a:tabLst>
            </a:pPr>
            <a:r>
              <a:rPr lang="zh-CN" altLang="zh-CN" sz="2200" dirty="0">
                <a:solidFill>
                  <a:srgbClr val="000000"/>
                </a:solidFill>
                <a:latin typeface="NEU-BZ-S92"/>
                <a:cs typeface="宋体" panose="02010600030101010101" pitchFamily="2" charset="-122"/>
              </a:rPr>
              <a:t>Ⅲ</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000000"/>
                </a:solidFill>
                <a:latin typeface="Arial" panose="020B0604020202020204" pitchFamily="34" charset="0"/>
                <a:ea typeface="黑体" panose="02010609060101010101" pitchFamily="2" charset="-122"/>
                <a:cs typeface="Times New Roman" panose="02020603050405020304" pitchFamily="18" charset="0"/>
              </a:rPr>
              <a:t>根据句意用所给词的适当形式填空</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1.If you find anything</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unusual</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  usual  ),please tell the police at once.</a:t>
            </a:r>
            <a:r>
              <a:rPr lang="en-US" altLang="zh-CN" sz="2200" dirty="0">
                <a:solidFill>
                  <a:srgbClr val="000000"/>
                </a:solidFill>
                <a:latin typeface="宋体" panose="02010600030101010101" pitchFamily="2" charset="-122"/>
                <a:ea typeface="方正书宋_GBK" panose="03000509000000000000" pitchFamily="65" charset="-122"/>
                <a:cs typeface="Times New Roman" panose="02020603050405020304" pitchFamily="18" charset="0"/>
              </a:rPr>
              <a:t> </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2.Detective Lu has told the</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victim</a:t>
            </a:r>
            <a:r>
              <a:rPr lang="en-US" altLang="zh-CN" sz="2200" dirty="0">
                <a:solidFill>
                  <a:srgbClr val="FF00FF"/>
                </a:solidFill>
                <a:latin typeface="宋体" panose="02010600030101010101" pitchFamily="2" charset="-122"/>
                <a:ea typeface="方正书宋_GBK" panose="03000509000000000000" pitchFamily="65" charset="-122"/>
                <a:cs typeface="Times New Roman" panose="02020603050405020304" pitchFamily="18" charset="0"/>
              </a:rPr>
              <a:t>’</a:t>
            </a:r>
            <a:r>
              <a:rPr lang="en-US" altLang="zh-CN" sz="2200" dirty="0">
                <a:solidFill>
                  <a:srgbClr val="FF00FF"/>
                </a:solidFill>
                <a:latin typeface="Times New Roman" panose="02020603050405020304" pitchFamily="18" charset="0"/>
                <a:cs typeface="Times New Roman" panose="02020603050405020304" pitchFamily="18" charset="0"/>
              </a:rPr>
              <a:t>s</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  victim  ) parents about it.</a:t>
            </a:r>
            <a:r>
              <a:rPr lang="en-US" altLang="zh-CN" sz="2200" dirty="0">
                <a:solidFill>
                  <a:srgbClr val="000000"/>
                </a:solidFill>
                <a:latin typeface="宋体" panose="02010600030101010101" pitchFamily="2" charset="-122"/>
                <a:ea typeface="方正书宋_GBK" panose="03000509000000000000" pitchFamily="65" charset="-122"/>
                <a:cs typeface="Times New Roman" panose="02020603050405020304" pitchFamily="18" charset="0"/>
              </a:rPr>
              <a:t> </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3.</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Anyone</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  someone  ) who can provide useful information should contact the police.</a:t>
            </a:r>
            <a:r>
              <a:rPr lang="en-US" altLang="zh-CN" sz="2200" dirty="0">
                <a:solidFill>
                  <a:srgbClr val="000000"/>
                </a:solidFill>
                <a:latin typeface="宋体" panose="02010600030101010101" pitchFamily="2" charset="-122"/>
                <a:ea typeface="方正书宋_GBK" panose="03000509000000000000" pitchFamily="65" charset="-122"/>
                <a:cs typeface="Times New Roman" panose="02020603050405020304" pitchFamily="18" charset="0"/>
              </a:rPr>
              <a:t> </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4.According to the </a:t>
            </a:r>
            <a:r>
              <a:rPr lang="en-US" altLang="zh-CN" sz="2200" dirty="0" err="1">
                <a:solidFill>
                  <a:srgbClr val="000000"/>
                </a:solidFill>
                <a:latin typeface="Times New Roman" panose="02020603050405020304" pitchFamily="18" charset="0"/>
                <a:cs typeface="Times New Roman" panose="02020603050405020304" pitchFamily="18" charset="0"/>
              </a:rPr>
              <a:t>record,the</a:t>
            </a:r>
            <a:r>
              <a:rPr lang="en-US" altLang="zh-CN" sz="2200" dirty="0">
                <a:solidFill>
                  <a:srgbClr val="000000"/>
                </a:solidFill>
                <a:latin typeface="Times New Roman" panose="02020603050405020304" pitchFamily="18" charset="0"/>
                <a:cs typeface="Times New Roman" panose="02020603050405020304" pitchFamily="18" charset="0"/>
              </a:rPr>
              <a:t> young man was guilty of computer</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crimes</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  crime  ) in the past.</a:t>
            </a:r>
            <a:r>
              <a:rPr lang="en-US" altLang="zh-CN" sz="2200" dirty="0">
                <a:solidFill>
                  <a:srgbClr val="000000"/>
                </a:solidFill>
                <a:latin typeface="宋体" panose="02010600030101010101" pitchFamily="2" charset="-122"/>
                <a:ea typeface="方正书宋_GBK" panose="03000509000000000000" pitchFamily="65" charset="-122"/>
                <a:cs typeface="Times New Roman" panose="02020603050405020304" pitchFamily="18" charset="0"/>
              </a:rPr>
              <a:t> </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5.We had to stay at home because it was raining</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heavily</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  heavy  ) outside.</a:t>
            </a:r>
            <a:r>
              <a:rPr lang="en-US" altLang="zh-CN" sz="2200" dirty="0">
                <a:solidFill>
                  <a:srgbClr val="000000"/>
                </a:solidFill>
                <a:latin typeface="宋体" panose="02010600030101010101" pitchFamily="2" charset="-122"/>
                <a:ea typeface="方正书宋_GBK" panose="03000509000000000000" pitchFamily="65" charset="-122"/>
                <a:cs typeface="Times New Roman" panose="02020603050405020304" pitchFamily="18" charset="0"/>
              </a:rPr>
              <a:t> </a:t>
            </a:r>
            <a:endParaRPr lang="zh-CN" altLang="zh-CN" sz="2200" dirty="0">
              <a:solidFill>
                <a:srgbClr val="000000"/>
              </a:solidFill>
              <a:effectLst/>
              <a:latin typeface="NEU-BZ-S92"/>
              <a:ea typeface="方正书宋_GBK" panose="03000509000000000000" pitchFamily="65" charset="-122"/>
              <a:cs typeface="Times New Roman" panose="02020603050405020304" pitchFamily="18" charset="0"/>
            </a:endParaRPr>
          </a:p>
        </p:txBody>
      </p:sp>
      <p:sp>
        <p:nvSpPr>
          <p:cNvPr id="3" name="矩形 2"/>
          <p:cNvSpPr/>
          <p:nvPr/>
        </p:nvSpPr>
        <p:spPr>
          <a:xfrm>
            <a:off x="3086368" y="2798576"/>
            <a:ext cx="1117769" cy="33024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4" name="直接连接符 3"/>
          <p:cNvCxnSpPr/>
          <p:nvPr/>
        </p:nvCxnSpPr>
        <p:spPr>
          <a:xfrm>
            <a:off x="3086369" y="3120792"/>
            <a:ext cx="111776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6" name="矩形 5"/>
          <p:cNvSpPr/>
          <p:nvPr/>
        </p:nvSpPr>
        <p:spPr>
          <a:xfrm>
            <a:off x="3645253" y="3191881"/>
            <a:ext cx="1347161" cy="33024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7" name="直接连接符 6"/>
          <p:cNvCxnSpPr/>
          <p:nvPr/>
        </p:nvCxnSpPr>
        <p:spPr>
          <a:xfrm>
            <a:off x="3645254" y="3514097"/>
            <a:ext cx="134716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9" name="矩形 8"/>
          <p:cNvSpPr/>
          <p:nvPr/>
        </p:nvSpPr>
        <p:spPr>
          <a:xfrm>
            <a:off x="828482" y="3622805"/>
            <a:ext cx="1157974" cy="33024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10" name="直接连接符 9"/>
          <p:cNvCxnSpPr/>
          <p:nvPr/>
        </p:nvCxnSpPr>
        <p:spPr>
          <a:xfrm>
            <a:off x="828482" y="3945021"/>
            <a:ext cx="1157974"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矩形 11"/>
          <p:cNvSpPr/>
          <p:nvPr/>
        </p:nvSpPr>
        <p:spPr>
          <a:xfrm>
            <a:off x="7912455" y="4016110"/>
            <a:ext cx="947766" cy="33024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13" name="直接连接符 12"/>
          <p:cNvCxnSpPr/>
          <p:nvPr/>
        </p:nvCxnSpPr>
        <p:spPr>
          <a:xfrm>
            <a:off x="7912455" y="4338326"/>
            <a:ext cx="947766"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5" name="矩形 14"/>
          <p:cNvSpPr/>
          <p:nvPr/>
        </p:nvSpPr>
        <p:spPr>
          <a:xfrm>
            <a:off x="5989062" y="4450269"/>
            <a:ext cx="947766" cy="33024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16" name="直接连接符 15"/>
          <p:cNvCxnSpPr/>
          <p:nvPr/>
        </p:nvCxnSpPr>
        <p:spPr>
          <a:xfrm>
            <a:off x="5989062" y="4772485"/>
            <a:ext cx="947766"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1" presetClass="exit" presetSubtype="0" fill="hold" grpId="0" nodeType="clickEffect">
                                  <p:stCondLst>
                                    <p:cond delay="0"/>
                                  </p:stCondLst>
                                  <p:childTnLst>
                                    <p:set>
                                      <p:cBhvr>
                                        <p:cTn id="18" dur="1" fill="hold">
                                          <p:stCondLst>
                                            <p:cond delay="0"/>
                                          </p:stCondLst>
                                        </p:cTn>
                                        <p:tgtEl>
                                          <p:spTgt spid="12"/>
                                        </p:tgtEl>
                                        <p:attrNameLst>
                                          <p:attrName>style.visibility</p:attrName>
                                        </p:attrNameLst>
                                      </p:cBhvr>
                                      <p:to>
                                        <p:strVal val="hidden"/>
                                      </p:to>
                                    </p:set>
                                  </p:childTnLst>
                                </p:cTn>
                              </p:par>
                            </p:childTnLst>
                          </p:cTn>
                        </p:par>
                      </p:childTnLst>
                    </p:cTn>
                  </p:par>
                  <p:par>
                    <p:cTn id="19" fill="hold">
                      <p:stCondLst>
                        <p:cond delay="indefinite"/>
                      </p:stCondLst>
                      <p:childTnLst>
                        <p:par>
                          <p:cTn id="20" fill="hold">
                            <p:stCondLst>
                              <p:cond delay="0"/>
                            </p:stCondLst>
                            <p:childTnLst>
                              <p:par>
                                <p:cTn id="21" presetID="1" presetClass="exit" presetSubtype="0" fill="hold" grpId="0" nodeType="clickEffect">
                                  <p:stCondLst>
                                    <p:cond delay="0"/>
                                  </p:stCondLst>
                                  <p:childTnLst>
                                    <p:set>
                                      <p:cBhvr>
                                        <p:cTn id="22" dur="1" fill="hold">
                                          <p:stCondLst>
                                            <p:cond delay="0"/>
                                          </p:stCondLst>
                                        </p:cTn>
                                        <p:tgtEl>
                                          <p:spTgt spid="1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6" grpId="0" animBg="1"/>
      <p:bldP spid="9" grpId="0" animBg="1"/>
      <p:bldP spid="12" grpId="0" animBg="1"/>
      <p:bldP spid="15"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a:spLocks noChangeAspect="1"/>
          </p:cNvSpPr>
          <p:nvPr/>
        </p:nvSpPr>
        <p:spPr>
          <a:xfrm>
            <a:off x="381000" y="1294804"/>
            <a:ext cx="11430000" cy="4522392"/>
          </a:xfrm>
          <a:prstGeom prst="rect">
            <a:avLst/>
          </a:prstGeom>
        </p:spPr>
        <p:txBody>
          <a:bodyPr>
            <a:spAutoFit/>
          </a:bodyPr>
          <a:lstStyle/>
          <a:p>
            <a:pPr>
              <a:lnSpc>
                <a:spcPct val="120000"/>
              </a:lnSpc>
              <a:spcAft>
                <a:spcPts val="0"/>
              </a:spcAft>
              <a:tabLst>
                <a:tab pos="1029335" algn="l"/>
                <a:tab pos="1850390" algn="l"/>
                <a:tab pos="2538095" algn="l"/>
                <a:tab pos="3221990" algn="l"/>
              </a:tabLst>
            </a:pPr>
            <a:r>
              <a:rPr lang="zh-CN" altLang="zh-CN" sz="2200" dirty="0">
                <a:solidFill>
                  <a:srgbClr val="000000"/>
                </a:solidFill>
                <a:latin typeface="NEU-BZ-S92"/>
                <a:cs typeface="宋体" panose="02010600030101010101" pitchFamily="2" charset="-122"/>
              </a:rPr>
              <a:t>Ⅳ</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000000"/>
                </a:solidFill>
                <a:latin typeface="Arial" panose="020B0604020202020204" pitchFamily="34" charset="0"/>
                <a:ea typeface="黑体" panose="02010609060101010101" pitchFamily="2" charset="-122"/>
                <a:cs typeface="Times New Roman" panose="02020603050405020304" pitchFamily="18" charset="0"/>
              </a:rPr>
              <a:t>根据汉语意思完成句子</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000000"/>
                </a:solidFill>
                <a:latin typeface="Arial" panose="020B0604020202020204" pitchFamily="34" charset="0"/>
                <a:ea typeface="黑体" panose="02010609060101010101" pitchFamily="2" charset="-122"/>
                <a:cs typeface="Times New Roman" panose="02020603050405020304" pitchFamily="18" charset="0"/>
              </a:rPr>
              <a:t>每空一词</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1.</a:t>
            </a:r>
            <a:r>
              <a:rPr lang="zh-CN" altLang="zh-CN" sz="2200" dirty="0">
                <a:solidFill>
                  <a:srgbClr val="000000"/>
                </a:solidFill>
                <a:latin typeface="Times New Roman" panose="02020603050405020304" pitchFamily="18" charset="0"/>
                <a:cs typeface="Times New Roman" panose="02020603050405020304" pitchFamily="18" charset="0"/>
              </a:rPr>
              <a:t>昨天他出了车祸</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000000"/>
                </a:solidFill>
                <a:latin typeface="Times New Roman" panose="02020603050405020304" pitchFamily="18" charset="0"/>
                <a:cs typeface="Times New Roman" panose="02020603050405020304" pitchFamily="18" charset="0"/>
              </a:rPr>
              <a:t>结果错过了那场精彩的足球赛。</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He had an accident yesterday.</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As</a:t>
            </a:r>
            <a:r>
              <a:rPr lang="zh-CN" altLang="zh-CN" sz="2200" dirty="0">
                <a:solidFill>
                  <a:srgbClr val="FF00FF"/>
                </a:solidFill>
                <a:latin typeface="Times New Roman" panose="02020603050405020304" pitchFamily="18" charset="0"/>
                <a:cs typeface="Times New Roman" panose="02020603050405020304" pitchFamily="18" charset="0"/>
              </a:rPr>
              <a:t>　</a:t>
            </a:r>
            <a:r>
              <a:rPr lang="zh-CN" altLang="zh-CN" sz="2200" dirty="0">
                <a:solidFill>
                  <a:srgbClr val="000000"/>
                </a:solidFill>
                <a:latin typeface="NEU-BZ-S92"/>
                <a:ea typeface="Times New Roman" panose="02020603050405020304" pitchFamily="18" charset="0"/>
                <a:cs typeface="Times New Roman" panose="02020603050405020304" pitchFamily="18" charset="0"/>
              </a:rPr>
              <a:t> </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a</a:t>
            </a:r>
            <a:r>
              <a:rPr lang="zh-CN" altLang="zh-CN" sz="2200" dirty="0">
                <a:solidFill>
                  <a:srgbClr val="FF00FF"/>
                </a:solidFill>
                <a:latin typeface="Times New Roman" panose="02020603050405020304" pitchFamily="18" charset="0"/>
                <a:cs typeface="Times New Roman" panose="02020603050405020304" pitchFamily="18" charset="0"/>
              </a:rPr>
              <a:t>　</a:t>
            </a:r>
            <a:r>
              <a:rPr lang="zh-CN" altLang="zh-CN" sz="2200" dirty="0">
                <a:solidFill>
                  <a:srgbClr val="000000"/>
                </a:solidFill>
                <a:latin typeface="NEU-BZ-S92"/>
                <a:ea typeface="Times New Roman" panose="02020603050405020304" pitchFamily="18" charset="0"/>
                <a:cs typeface="Times New Roman" panose="02020603050405020304" pitchFamily="18" charset="0"/>
              </a:rPr>
              <a:t> </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result</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,he missed the wonderful football match.</a:t>
            </a:r>
            <a:r>
              <a:rPr lang="en-US" altLang="zh-CN" sz="2200" dirty="0">
                <a:solidFill>
                  <a:srgbClr val="000000"/>
                </a:solidFill>
                <a:latin typeface="宋体" panose="02010600030101010101" pitchFamily="2" charset="-122"/>
                <a:ea typeface="方正书宋_GBK" panose="03000509000000000000" pitchFamily="65" charset="-122"/>
                <a:cs typeface="Times New Roman" panose="02020603050405020304" pitchFamily="18" charset="0"/>
              </a:rPr>
              <a:t> </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2.</a:t>
            </a:r>
            <a:r>
              <a:rPr lang="zh-CN" altLang="zh-CN" sz="2200" dirty="0">
                <a:solidFill>
                  <a:srgbClr val="000000"/>
                </a:solidFill>
                <a:latin typeface="Times New Roman" panose="02020603050405020304" pitchFamily="18" charset="0"/>
                <a:cs typeface="Times New Roman" panose="02020603050405020304" pitchFamily="18" charset="0"/>
              </a:rPr>
              <a:t>根据调查结果</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000000"/>
                </a:solidFill>
                <a:latin typeface="Times New Roman" panose="02020603050405020304" pitchFamily="18" charset="0"/>
                <a:cs typeface="Times New Roman" panose="02020603050405020304" pitchFamily="18" charset="0"/>
              </a:rPr>
              <a:t>这名被害者是失血过多而死。</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According</a:t>
            </a:r>
            <a:r>
              <a:rPr lang="zh-CN" altLang="zh-CN" sz="2200" dirty="0">
                <a:solidFill>
                  <a:srgbClr val="FF00FF"/>
                </a:solidFill>
                <a:latin typeface="Times New Roman" panose="02020603050405020304" pitchFamily="18" charset="0"/>
                <a:cs typeface="Times New Roman" panose="02020603050405020304" pitchFamily="18" charset="0"/>
              </a:rPr>
              <a:t>　</a:t>
            </a:r>
            <a:r>
              <a:rPr lang="zh-CN" altLang="zh-CN" sz="2200" dirty="0">
                <a:solidFill>
                  <a:srgbClr val="000000"/>
                </a:solidFill>
                <a:latin typeface="NEU-BZ-S92"/>
                <a:ea typeface="Times New Roman" panose="02020603050405020304" pitchFamily="18" charset="0"/>
                <a:cs typeface="Times New Roman" panose="02020603050405020304" pitchFamily="18" charset="0"/>
              </a:rPr>
              <a:t> </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to</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the </a:t>
            </a:r>
            <a:r>
              <a:rPr lang="en-US" altLang="zh-CN" sz="2200" dirty="0" err="1">
                <a:solidFill>
                  <a:srgbClr val="000000"/>
                </a:solidFill>
                <a:latin typeface="Times New Roman" panose="02020603050405020304" pitchFamily="18" charset="0"/>
                <a:cs typeface="Times New Roman" panose="02020603050405020304" pitchFamily="18" charset="0"/>
              </a:rPr>
              <a:t>investigation,the</a:t>
            </a:r>
            <a:r>
              <a:rPr lang="en-US" altLang="zh-CN" sz="2200" dirty="0">
                <a:solidFill>
                  <a:srgbClr val="000000"/>
                </a:solidFill>
                <a:latin typeface="Times New Roman" panose="02020603050405020304" pitchFamily="18" charset="0"/>
                <a:cs typeface="Times New Roman" panose="02020603050405020304" pitchFamily="18" charset="0"/>
              </a:rPr>
              <a:t> victim bled to death.</a:t>
            </a:r>
            <a:r>
              <a:rPr lang="en-US" altLang="zh-CN" sz="2200" dirty="0">
                <a:solidFill>
                  <a:srgbClr val="000000"/>
                </a:solidFill>
                <a:latin typeface="宋体" panose="02010600030101010101" pitchFamily="2" charset="-122"/>
                <a:ea typeface="方正书宋_GBK" panose="03000509000000000000" pitchFamily="65" charset="-122"/>
                <a:cs typeface="Times New Roman" panose="02020603050405020304" pitchFamily="18" charset="0"/>
              </a:rPr>
              <a:t> </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3.</a:t>
            </a:r>
            <a:r>
              <a:rPr lang="zh-CN" altLang="zh-CN" sz="2200" dirty="0">
                <a:solidFill>
                  <a:srgbClr val="000000"/>
                </a:solidFill>
                <a:latin typeface="Times New Roman" panose="02020603050405020304" pitchFamily="18" charset="0"/>
                <a:cs typeface="Times New Roman" panose="02020603050405020304" pitchFamily="18" charset="0"/>
              </a:rPr>
              <a:t>我认为会有人帮忙解决这起案件。</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I think someone will</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help</a:t>
            </a:r>
            <a:r>
              <a:rPr lang="zh-CN" altLang="zh-CN" sz="2200" dirty="0">
                <a:solidFill>
                  <a:srgbClr val="FF00FF"/>
                </a:solidFill>
                <a:latin typeface="Times New Roman" panose="02020603050405020304" pitchFamily="18" charset="0"/>
                <a:cs typeface="Times New Roman" panose="02020603050405020304" pitchFamily="18" charset="0"/>
              </a:rPr>
              <a:t>　</a:t>
            </a:r>
            <a:r>
              <a:rPr lang="zh-CN" altLang="zh-CN" sz="2200" dirty="0">
                <a:solidFill>
                  <a:srgbClr val="000000"/>
                </a:solidFill>
                <a:latin typeface="NEU-BZ-S92"/>
                <a:ea typeface="Times New Roman" panose="02020603050405020304" pitchFamily="18" charset="0"/>
                <a:cs typeface="Times New Roman" panose="02020603050405020304" pitchFamily="18" charset="0"/>
              </a:rPr>
              <a:t> </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solve</a:t>
            </a:r>
            <a:r>
              <a:rPr lang="zh-CN" altLang="zh-CN" sz="2200" dirty="0">
                <a:solidFill>
                  <a:srgbClr val="FF00FF"/>
                </a:solidFill>
                <a:latin typeface="Times New Roman" panose="02020603050405020304" pitchFamily="18" charset="0"/>
                <a:cs typeface="Times New Roman" panose="02020603050405020304" pitchFamily="18" charset="0"/>
              </a:rPr>
              <a:t>　</a:t>
            </a:r>
            <a:r>
              <a:rPr lang="zh-CN" altLang="zh-CN" sz="2200" dirty="0">
                <a:solidFill>
                  <a:srgbClr val="000000"/>
                </a:solidFill>
                <a:latin typeface="NEU-BZ-S92"/>
                <a:ea typeface="Times New Roman" panose="02020603050405020304" pitchFamily="18" charset="0"/>
                <a:cs typeface="Times New Roman" panose="02020603050405020304" pitchFamily="18" charset="0"/>
              </a:rPr>
              <a:t> </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the</a:t>
            </a:r>
            <a:r>
              <a:rPr lang="zh-CN" altLang="zh-CN" sz="2200" dirty="0">
                <a:solidFill>
                  <a:srgbClr val="FF00FF"/>
                </a:solidFill>
                <a:latin typeface="Times New Roman" panose="02020603050405020304" pitchFamily="18" charset="0"/>
                <a:cs typeface="Times New Roman" panose="02020603050405020304" pitchFamily="18" charset="0"/>
              </a:rPr>
              <a:t>　</a:t>
            </a:r>
            <a:r>
              <a:rPr lang="zh-CN" altLang="zh-CN" sz="2200" dirty="0">
                <a:solidFill>
                  <a:srgbClr val="000000"/>
                </a:solidFill>
                <a:latin typeface="NEU-BZ-S92"/>
                <a:ea typeface="Times New Roman" panose="02020603050405020304" pitchFamily="18" charset="0"/>
                <a:cs typeface="Times New Roman" panose="02020603050405020304" pitchFamily="18" charset="0"/>
              </a:rPr>
              <a:t> </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case</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a:t>
            </a:r>
            <a:r>
              <a:rPr lang="en-US" altLang="zh-CN" sz="2200" dirty="0">
                <a:solidFill>
                  <a:srgbClr val="000000"/>
                </a:solidFill>
                <a:latin typeface="宋体" panose="02010600030101010101" pitchFamily="2" charset="-122"/>
                <a:ea typeface="方正书宋_GBK" panose="03000509000000000000" pitchFamily="65" charset="-122"/>
                <a:cs typeface="Times New Roman" panose="02020603050405020304" pitchFamily="18" charset="0"/>
              </a:rPr>
              <a:t> </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4.</a:t>
            </a:r>
            <a:r>
              <a:rPr lang="zh-CN" altLang="zh-CN" sz="2200" dirty="0">
                <a:solidFill>
                  <a:srgbClr val="000000"/>
                </a:solidFill>
                <a:latin typeface="Times New Roman" panose="02020603050405020304" pitchFamily="18" charset="0"/>
                <a:cs typeface="Times New Roman" panose="02020603050405020304" pitchFamily="18" charset="0"/>
              </a:rPr>
              <a:t>警方希望证人能拨打</a:t>
            </a:r>
            <a:r>
              <a:rPr lang="en-US" altLang="zh-CN" sz="2200" dirty="0">
                <a:solidFill>
                  <a:srgbClr val="000000"/>
                </a:solidFill>
                <a:latin typeface="Times New Roman" panose="02020603050405020304" pitchFamily="18" charset="0"/>
                <a:cs typeface="Times New Roman" panose="02020603050405020304" pitchFamily="18" charset="0"/>
              </a:rPr>
              <a:t>110</a:t>
            </a:r>
            <a:r>
              <a:rPr lang="zh-CN" altLang="zh-CN" sz="2200" dirty="0">
                <a:solidFill>
                  <a:srgbClr val="000000"/>
                </a:solidFill>
                <a:latin typeface="Times New Roman" panose="02020603050405020304" pitchFamily="18" charset="0"/>
                <a:cs typeface="Times New Roman" panose="02020603050405020304" pitchFamily="18" charset="0"/>
              </a:rPr>
              <a:t>和他们联系。</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The police hope the witness can</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contact</a:t>
            </a:r>
            <a:r>
              <a:rPr lang="zh-CN" altLang="zh-CN" sz="2200" dirty="0">
                <a:solidFill>
                  <a:srgbClr val="FF00FF"/>
                </a:solidFill>
                <a:latin typeface="Times New Roman" panose="02020603050405020304" pitchFamily="18" charset="0"/>
                <a:cs typeface="Times New Roman" panose="02020603050405020304" pitchFamily="18" charset="0"/>
              </a:rPr>
              <a:t>　</a:t>
            </a:r>
            <a:r>
              <a:rPr lang="zh-CN" altLang="zh-CN" sz="2200" dirty="0">
                <a:solidFill>
                  <a:srgbClr val="000000"/>
                </a:solidFill>
                <a:latin typeface="NEU-BZ-S92"/>
                <a:ea typeface="Times New Roman" panose="02020603050405020304" pitchFamily="18" charset="0"/>
                <a:cs typeface="Times New Roman" panose="02020603050405020304" pitchFamily="18" charset="0"/>
              </a:rPr>
              <a:t> </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them</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on 110.</a:t>
            </a:r>
            <a:r>
              <a:rPr lang="en-US" altLang="zh-CN" sz="2200" dirty="0">
                <a:solidFill>
                  <a:srgbClr val="000000"/>
                </a:solidFill>
                <a:latin typeface="宋体" panose="02010600030101010101" pitchFamily="2" charset="-122"/>
                <a:ea typeface="方正书宋_GBK" panose="03000509000000000000" pitchFamily="65" charset="-122"/>
                <a:cs typeface="Times New Roman" panose="02020603050405020304" pitchFamily="18" charset="0"/>
              </a:rPr>
              <a:t> </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5.</a:t>
            </a:r>
            <a:r>
              <a:rPr lang="zh-CN" altLang="zh-CN" sz="2200" dirty="0">
                <a:solidFill>
                  <a:srgbClr val="000000"/>
                </a:solidFill>
                <a:latin typeface="Times New Roman" panose="02020603050405020304" pitchFamily="18" charset="0"/>
                <a:cs typeface="Times New Roman" panose="02020603050405020304" pitchFamily="18" charset="0"/>
              </a:rPr>
              <a:t>警察要控告他杀人。</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The police are going to</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charge</a:t>
            </a:r>
            <a:r>
              <a:rPr lang="zh-CN" altLang="zh-CN" sz="2200" dirty="0">
                <a:solidFill>
                  <a:srgbClr val="FF00FF"/>
                </a:solidFill>
                <a:latin typeface="Times New Roman" panose="02020603050405020304" pitchFamily="18" charset="0"/>
                <a:cs typeface="Times New Roman" panose="02020603050405020304" pitchFamily="18" charset="0"/>
              </a:rPr>
              <a:t>　</a:t>
            </a:r>
            <a:r>
              <a:rPr lang="zh-CN" altLang="zh-CN" sz="2200" dirty="0">
                <a:solidFill>
                  <a:srgbClr val="000000"/>
                </a:solidFill>
                <a:latin typeface="NEU-BZ-S92"/>
                <a:ea typeface="Times New Roman" panose="02020603050405020304" pitchFamily="18" charset="0"/>
                <a:cs typeface="Times New Roman" panose="02020603050405020304" pitchFamily="18" charset="0"/>
              </a:rPr>
              <a:t> </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him</a:t>
            </a:r>
            <a:r>
              <a:rPr lang="zh-CN" altLang="zh-CN" sz="2200" dirty="0">
                <a:solidFill>
                  <a:srgbClr val="FF00FF"/>
                </a:solidFill>
                <a:latin typeface="Times New Roman" panose="02020603050405020304" pitchFamily="18" charset="0"/>
                <a:cs typeface="Times New Roman" panose="02020603050405020304" pitchFamily="18" charset="0"/>
              </a:rPr>
              <a:t>　</a:t>
            </a:r>
            <a:r>
              <a:rPr lang="zh-CN" altLang="zh-CN" sz="2200" dirty="0">
                <a:solidFill>
                  <a:srgbClr val="000000"/>
                </a:solidFill>
                <a:latin typeface="NEU-BZ-S92"/>
                <a:ea typeface="Times New Roman" panose="02020603050405020304" pitchFamily="18" charset="0"/>
                <a:cs typeface="Times New Roman" panose="02020603050405020304" pitchFamily="18" charset="0"/>
              </a:rPr>
              <a:t> </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with</a:t>
            </a:r>
            <a:r>
              <a:rPr lang="zh-CN" altLang="zh-CN" sz="2200" dirty="0">
                <a:solidFill>
                  <a:srgbClr val="FF00FF"/>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murder.</a:t>
            </a:r>
            <a:r>
              <a:rPr lang="en-US" altLang="zh-CN" sz="2200" dirty="0">
                <a:solidFill>
                  <a:srgbClr val="000000"/>
                </a:solidFill>
                <a:latin typeface="宋体" panose="02010600030101010101" pitchFamily="2" charset="-122"/>
                <a:ea typeface="方正书宋_GBK" panose="03000509000000000000" pitchFamily="65" charset="-122"/>
                <a:cs typeface="Times New Roman" panose="02020603050405020304" pitchFamily="18" charset="0"/>
              </a:rPr>
              <a:t> </a:t>
            </a:r>
            <a:endParaRPr lang="zh-CN" altLang="zh-CN" sz="2200" dirty="0">
              <a:solidFill>
                <a:srgbClr val="000000"/>
              </a:solidFill>
              <a:effectLst/>
              <a:latin typeface="NEU-BZ-S92"/>
              <a:ea typeface="方正书宋_GBK" panose="03000509000000000000" pitchFamily="65" charset="-122"/>
              <a:cs typeface="Times New Roman" panose="02020603050405020304" pitchFamily="18" charset="0"/>
            </a:endParaRPr>
          </a:p>
        </p:txBody>
      </p:sp>
      <p:sp>
        <p:nvSpPr>
          <p:cNvPr id="3" name="矩形 2"/>
          <p:cNvSpPr/>
          <p:nvPr/>
        </p:nvSpPr>
        <p:spPr>
          <a:xfrm>
            <a:off x="3979749" y="2199487"/>
            <a:ext cx="2631258" cy="33024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4" name="直接连接符 3"/>
          <p:cNvCxnSpPr/>
          <p:nvPr/>
        </p:nvCxnSpPr>
        <p:spPr>
          <a:xfrm>
            <a:off x="3979749" y="2521703"/>
            <a:ext cx="2631258"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6" name="矩形 5"/>
          <p:cNvSpPr/>
          <p:nvPr/>
        </p:nvSpPr>
        <p:spPr>
          <a:xfrm>
            <a:off x="647970" y="2987763"/>
            <a:ext cx="2421051" cy="33024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7" name="直接连接符 6"/>
          <p:cNvCxnSpPr/>
          <p:nvPr/>
        </p:nvCxnSpPr>
        <p:spPr>
          <a:xfrm>
            <a:off x="647970" y="3309979"/>
            <a:ext cx="242105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9" name="矩形 8"/>
          <p:cNvSpPr/>
          <p:nvPr/>
        </p:nvSpPr>
        <p:spPr>
          <a:xfrm>
            <a:off x="2928715" y="3843218"/>
            <a:ext cx="4418016" cy="33024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10" name="直接连接符 9"/>
          <p:cNvCxnSpPr/>
          <p:nvPr/>
        </p:nvCxnSpPr>
        <p:spPr>
          <a:xfrm>
            <a:off x="2928715" y="4165434"/>
            <a:ext cx="4418016"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矩形 11"/>
          <p:cNvSpPr/>
          <p:nvPr/>
        </p:nvSpPr>
        <p:spPr>
          <a:xfrm>
            <a:off x="4158425" y="4665084"/>
            <a:ext cx="2357989" cy="33024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13" name="直接连接符 12"/>
          <p:cNvCxnSpPr/>
          <p:nvPr/>
        </p:nvCxnSpPr>
        <p:spPr>
          <a:xfrm>
            <a:off x="4158425" y="4987300"/>
            <a:ext cx="235798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5" name="矩形 14"/>
          <p:cNvSpPr/>
          <p:nvPr/>
        </p:nvSpPr>
        <p:spPr>
          <a:xfrm>
            <a:off x="3201984" y="5444909"/>
            <a:ext cx="3314430" cy="33024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cxnSp>
        <p:nvCxnSpPr>
          <p:cNvPr id="16" name="直接连接符 15"/>
          <p:cNvCxnSpPr/>
          <p:nvPr/>
        </p:nvCxnSpPr>
        <p:spPr>
          <a:xfrm>
            <a:off x="3201984" y="5767125"/>
            <a:ext cx="331443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1" presetClass="exit" presetSubtype="0" fill="hold" grpId="0" nodeType="clickEffect">
                                  <p:stCondLst>
                                    <p:cond delay="0"/>
                                  </p:stCondLst>
                                  <p:childTnLst>
                                    <p:set>
                                      <p:cBhvr>
                                        <p:cTn id="18" dur="1" fill="hold">
                                          <p:stCondLst>
                                            <p:cond delay="0"/>
                                          </p:stCondLst>
                                        </p:cTn>
                                        <p:tgtEl>
                                          <p:spTgt spid="12"/>
                                        </p:tgtEl>
                                        <p:attrNameLst>
                                          <p:attrName>style.visibility</p:attrName>
                                        </p:attrNameLst>
                                      </p:cBhvr>
                                      <p:to>
                                        <p:strVal val="hidden"/>
                                      </p:to>
                                    </p:set>
                                  </p:childTnLst>
                                </p:cTn>
                              </p:par>
                            </p:childTnLst>
                          </p:cTn>
                        </p:par>
                      </p:childTnLst>
                    </p:cTn>
                  </p:par>
                  <p:par>
                    <p:cTn id="19" fill="hold">
                      <p:stCondLst>
                        <p:cond delay="indefinite"/>
                      </p:stCondLst>
                      <p:childTnLst>
                        <p:par>
                          <p:cTn id="20" fill="hold">
                            <p:stCondLst>
                              <p:cond delay="0"/>
                            </p:stCondLst>
                            <p:childTnLst>
                              <p:par>
                                <p:cTn id="21" presetID="1" presetClass="exit" presetSubtype="0" fill="hold" grpId="0" nodeType="clickEffect">
                                  <p:stCondLst>
                                    <p:cond delay="0"/>
                                  </p:stCondLst>
                                  <p:childTnLst>
                                    <p:set>
                                      <p:cBhvr>
                                        <p:cTn id="22" dur="1" fill="hold">
                                          <p:stCondLst>
                                            <p:cond delay="0"/>
                                          </p:stCondLst>
                                        </p:cTn>
                                        <p:tgtEl>
                                          <p:spTgt spid="1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6" grpId="0" animBg="1"/>
      <p:bldP spid="9" grpId="0" animBg="1"/>
      <p:bldP spid="12" grpId="0" animBg="1"/>
      <p:bldP spid="15"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a:spLocks noChangeAspect="1"/>
          </p:cNvSpPr>
          <p:nvPr/>
        </p:nvSpPr>
        <p:spPr>
          <a:xfrm>
            <a:off x="381000" y="1091672"/>
            <a:ext cx="11430000" cy="4928657"/>
          </a:xfrm>
          <a:prstGeom prst="rect">
            <a:avLst/>
          </a:prstGeom>
        </p:spPr>
        <p:txBody>
          <a:bodyPr>
            <a:spAutoFit/>
          </a:bodyPr>
          <a:lstStyle/>
          <a:p>
            <a:pPr>
              <a:lnSpc>
                <a:spcPct val="120000"/>
              </a:lnSpc>
              <a:spcAft>
                <a:spcPts val="0"/>
              </a:spcAft>
              <a:tabLst>
                <a:tab pos="1029335" algn="l"/>
                <a:tab pos="1850390" algn="l"/>
                <a:tab pos="2538095" algn="l"/>
                <a:tab pos="3221990" algn="l"/>
              </a:tabLst>
            </a:pPr>
            <a:r>
              <a:rPr lang="zh-CN" altLang="zh-CN" sz="2200" dirty="0">
                <a:solidFill>
                  <a:srgbClr val="000000"/>
                </a:solidFill>
                <a:latin typeface="NEU-BZ-S92"/>
                <a:cs typeface="宋体" panose="02010600030101010101" pitchFamily="2" charset="-122"/>
              </a:rPr>
              <a:t>Ⅰ</a:t>
            </a:r>
            <a:r>
              <a:rPr lang="en-US" altLang="zh-CN" sz="2200" dirty="0">
                <a:solidFill>
                  <a:srgbClr val="000000"/>
                </a:solidFill>
                <a:latin typeface="Times New Roman" panose="02020603050405020304" pitchFamily="18" charset="0"/>
                <a:cs typeface="Times New Roman" panose="02020603050405020304" pitchFamily="18" charset="0"/>
              </a:rPr>
              <a:t>.</a:t>
            </a:r>
            <a:r>
              <a:rPr lang="zh-CN" altLang="zh-CN" sz="2200" dirty="0">
                <a:solidFill>
                  <a:srgbClr val="000000"/>
                </a:solidFill>
                <a:latin typeface="Arial" panose="020B0604020202020204" pitchFamily="34" charset="0"/>
                <a:ea typeface="黑体" panose="02010609060101010101" pitchFamily="2" charset="-122"/>
                <a:cs typeface="Times New Roman" panose="02020603050405020304" pitchFamily="18" charset="0"/>
              </a:rPr>
              <a:t>单项填空</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C</a:t>
            </a:r>
            <a:r>
              <a:rPr lang="en-US" altLang="zh-CN" sz="2200" dirty="0">
                <a:solidFill>
                  <a:srgbClr val="000000"/>
                </a:solidFill>
                <a:latin typeface="Times New Roman" panose="02020603050405020304" pitchFamily="18" charset="0"/>
                <a:cs typeface="Times New Roman" panose="02020603050405020304" pitchFamily="18" charset="0"/>
              </a:rPr>
              <a:t>  )1.I don</a:t>
            </a:r>
            <a:r>
              <a:rPr lang="en-US" altLang="zh-CN" sz="2200" dirty="0">
                <a:solidFill>
                  <a:srgbClr val="000000"/>
                </a:solidFill>
                <a:latin typeface="宋体" panose="02010600030101010101" pitchFamily="2" charset="-122"/>
                <a:ea typeface="方正书宋_GBK" panose="03000509000000000000" pitchFamily="65" charset="-122"/>
                <a:cs typeface="Times New Roman" panose="02020603050405020304" pitchFamily="18" charset="0"/>
              </a:rPr>
              <a:t>’</a:t>
            </a:r>
            <a:r>
              <a:rPr lang="en-US" altLang="zh-CN" sz="2200" dirty="0">
                <a:solidFill>
                  <a:srgbClr val="000000"/>
                </a:solidFill>
                <a:latin typeface="Times New Roman" panose="02020603050405020304" pitchFamily="18" charset="0"/>
                <a:cs typeface="Times New Roman" panose="02020603050405020304" pitchFamily="18" charset="0"/>
              </a:rPr>
              <a:t>t believe that this</a:t>
            </a:r>
            <a:r>
              <a:rPr lang="zh-CN" altLang="zh-CN" sz="2200" u="sng" dirty="0">
                <a:solidFill>
                  <a:srgbClr val="FF00FF"/>
                </a:solidFill>
                <a:uFill>
                  <a:solidFill>
                    <a:srgbClr val="000000"/>
                  </a:solidFill>
                </a:u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boy can paint such a nice picture.</a:t>
            </a:r>
            <a:r>
              <a:rPr lang="en-US" altLang="zh-CN" sz="2200" dirty="0">
                <a:solidFill>
                  <a:srgbClr val="000000"/>
                </a:solidFill>
                <a:latin typeface="宋体" panose="02010600030101010101" pitchFamily="2" charset="-122"/>
                <a:ea typeface="方正书宋_GBK" panose="03000509000000000000" pitchFamily="65" charset="-122"/>
                <a:cs typeface="Times New Roman" panose="02020603050405020304" pitchFamily="18" charset="0"/>
              </a:rPr>
              <a:t> </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err="1">
                <a:solidFill>
                  <a:srgbClr val="000000"/>
                </a:solidFill>
                <a:latin typeface="Times New Roman" panose="02020603050405020304" pitchFamily="18" charset="0"/>
                <a:cs typeface="Times New Roman" panose="02020603050405020304" pitchFamily="18" charset="0"/>
              </a:rPr>
              <a:t>A.five</a:t>
            </a:r>
            <a:r>
              <a:rPr lang="en-US" altLang="zh-CN" sz="2200" dirty="0">
                <a:solidFill>
                  <a:srgbClr val="000000"/>
                </a:solidFill>
                <a:latin typeface="Times New Roman" panose="02020603050405020304" pitchFamily="18" charset="0"/>
                <a:cs typeface="Times New Roman" panose="02020603050405020304" pitchFamily="18" charset="0"/>
              </a:rPr>
              <a:t> years old	</a:t>
            </a:r>
            <a:r>
              <a:rPr lang="en-US" altLang="zh-CN" sz="2200" dirty="0" err="1">
                <a:solidFill>
                  <a:srgbClr val="000000"/>
                </a:solidFill>
                <a:latin typeface="Times New Roman" panose="02020603050405020304" pitchFamily="18" charset="0"/>
                <a:cs typeface="Times New Roman" panose="02020603050405020304" pitchFamily="18" charset="0"/>
              </a:rPr>
              <a:t>B.five</a:t>
            </a:r>
            <a:r>
              <a:rPr lang="en-US" altLang="zh-CN" sz="2200" dirty="0">
                <a:solidFill>
                  <a:srgbClr val="000000"/>
                </a:solidFill>
                <a:latin typeface="Times New Roman" panose="02020603050405020304" pitchFamily="18" charset="0"/>
                <a:cs typeface="Times New Roman" panose="02020603050405020304" pitchFamily="18" charset="0"/>
              </a:rPr>
              <a:t>-years-old</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err="1">
                <a:solidFill>
                  <a:srgbClr val="000000"/>
                </a:solidFill>
                <a:latin typeface="Times New Roman" panose="02020603050405020304" pitchFamily="18" charset="0"/>
                <a:cs typeface="Times New Roman" panose="02020603050405020304" pitchFamily="18" charset="0"/>
              </a:rPr>
              <a:t>C.five</a:t>
            </a:r>
            <a:r>
              <a:rPr lang="en-US" altLang="zh-CN" sz="2200" dirty="0">
                <a:solidFill>
                  <a:srgbClr val="000000"/>
                </a:solidFill>
                <a:latin typeface="Times New Roman" panose="02020603050405020304" pitchFamily="18" charset="0"/>
                <a:cs typeface="Times New Roman" panose="02020603050405020304" pitchFamily="18" charset="0"/>
              </a:rPr>
              <a:t>-year-old	</a:t>
            </a:r>
            <a:r>
              <a:rPr lang="en-US" altLang="zh-CN" sz="2200" dirty="0" err="1">
                <a:solidFill>
                  <a:srgbClr val="000000"/>
                </a:solidFill>
                <a:latin typeface="Times New Roman" panose="02020603050405020304" pitchFamily="18" charset="0"/>
                <a:cs typeface="Times New Roman" panose="02020603050405020304" pitchFamily="18" charset="0"/>
              </a:rPr>
              <a:t>D.five</a:t>
            </a:r>
            <a:r>
              <a:rPr lang="en-US" altLang="zh-CN" sz="2200" dirty="0">
                <a:solidFill>
                  <a:srgbClr val="000000"/>
                </a:solidFill>
                <a:latin typeface="Times New Roman" panose="02020603050405020304" pitchFamily="18" charset="0"/>
                <a:cs typeface="Times New Roman" panose="02020603050405020304" pitchFamily="18" charset="0"/>
              </a:rPr>
              <a:t>-years-olds</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D</a:t>
            </a:r>
            <a:r>
              <a:rPr lang="en-US" altLang="zh-CN" sz="2200" dirty="0">
                <a:solidFill>
                  <a:srgbClr val="000000"/>
                </a:solidFill>
                <a:latin typeface="Times New Roman" panose="02020603050405020304" pitchFamily="18" charset="0"/>
                <a:cs typeface="Times New Roman" panose="02020603050405020304" pitchFamily="18" charset="0"/>
              </a:rPr>
              <a:t>  )2.The students didn</a:t>
            </a:r>
            <a:r>
              <a:rPr lang="en-US" altLang="zh-CN" sz="2200" dirty="0">
                <a:solidFill>
                  <a:srgbClr val="000000"/>
                </a:solidFill>
                <a:latin typeface="宋体" panose="02010600030101010101" pitchFamily="2" charset="-122"/>
                <a:ea typeface="方正书宋_GBK" panose="03000509000000000000" pitchFamily="65" charset="-122"/>
                <a:cs typeface="Times New Roman" panose="02020603050405020304" pitchFamily="18" charset="0"/>
              </a:rPr>
              <a:t>’</a:t>
            </a:r>
            <a:r>
              <a:rPr lang="en-US" altLang="zh-CN" sz="2200" dirty="0">
                <a:solidFill>
                  <a:srgbClr val="000000"/>
                </a:solidFill>
                <a:latin typeface="Times New Roman" panose="02020603050405020304" pitchFamily="18" charset="0"/>
                <a:cs typeface="Times New Roman" panose="02020603050405020304" pitchFamily="18" charset="0"/>
              </a:rPr>
              <a:t>t find much</a:t>
            </a:r>
            <a:r>
              <a:rPr lang="zh-CN" altLang="zh-CN" sz="2200" u="sng" dirty="0">
                <a:solidFill>
                  <a:srgbClr val="FF00FF"/>
                </a:solidFill>
                <a:uFill>
                  <a:solidFill>
                    <a:srgbClr val="000000"/>
                  </a:solidFill>
                </a:u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about the topic on that website.</a:t>
            </a:r>
            <a:r>
              <a:rPr lang="en-US" altLang="zh-CN" sz="2200" dirty="0">
                <a:solidFill>
                  <a:srgbClr val="000000"/>
                </a:solidFill>
                <a:latin typeface="宋体" panose="02010600030101010101" pitchFamily="2" charset="-122"/>
                <a:ea typeface="方正书宋_GBK" panose="03000509000000000000" pitchFamily="65" charset="-122"/>
                <a:cs typeface="Times New Roman" panose="02020603050405020304" pitchFamily="18" charset="0"/>
              </a:rPr>
              <a:t> </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err="1">
                <a:solidFill>
                  <a:srgbClr val="000000"/>
                </a:solidFill>
                <a:latin typeface="Times New Roman" panose="02020603050405020304" pitchFamily="18" charset="0"/>
                <a:cs typeface="Times New Roman" panose="02020603050405020304" pitchFamily="18" charset="0"/>
              </a:rPr>
              <a:t>A.report</a:t>
            </a: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err="1">
                <a:solidFill>
                  <a:srgbClr val="000000"/>
                </a:solidFill>
                <a:latin typeface="Times New Roman" panose="02020603050405020304" pitchFamily="18" charset="0"/>
                <a:cs typeface="Times New Roman" panose="02020603050405020304" pitchFamily="18" charset="0"/>
              </a:rPr>
              <a:t>B.article</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err="1">
                <a:solidFill>
                  <a:srgbClr val="000000"/>
                </a:solidFill>
                <a:latin typeface="Times New Roman" panose="02020603050405020304" pitchFamily="18" charset="0"/>
                <a:cs typeface="Times New Roman" panose="02020603050405020304" pitchFamily="18" charset="0"/>
              </a:rPr>
              <a:t>C.story</a:t>
            </a: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err="1">
                <a:solidFill>
                  <a:srgbClr val="000000"/>
                </a:solidFill>
                <a:latin typeface="Times New Roman" panose="02020603050405020304" pitchFamily="18" charset="0"/>
                <a:cs typeface="Times New Roman" panose="02020603050405020304" pitchFamily="18" charset="0"/>
              </a:rPr>
              <a:t>D.information</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A</a:t>
            </a:r>
            <a:r>
              <a:rPr lang="en-US" altLang="zh-CN" sz="2200" dirty="0">
                <a:solidFill>
                  <a:srgbClr val="000000"/>
                </a:solidFill>
                <a:latin typeface="Times New Roman" panose="02020603050405020304" pitchFamily="18" charset="0"/>
                <a:cs typeface="Times New Roman" panose="02020603050405020304" pitchFamily="18" charset="0"/>
              </a:rPr>
              <a:t>  )3.—How long does it take to get to the airport?</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—Forty </a:t>
            </a:r>
            <a:r>
              <a:rPr lang="en-US" altLang="zh-CN" sz="2200" dirty="0" err="1">
                <a:solidFill>
                  <a:srgbClr val="000000"/>
                </a:solidFill>
                <a:latin typeface="Times New Roman" panose="02020603050405020304" pitchFamily="18" charset="0"/>
                <a:cs typeface="Times New Roman" panose="02020603050405020304" pitchFamily="18" charset="0"/>
              </a:rPr>
              <a:t>minutes.But</a:t>
            </a:r>
            <a:r>
              <a:rPr lang="en-US" altLang="zh-CN" sz="2200" dirty="0">
                <a:solidFill>
                  <a:srgbClr val="000000"/>
                </a:solidFill>
                <a:latin typeface="Times New Roman" panose="02020603050405020304" pitchFamily="18" charset="0"/>
                <a:cs typeface="Times New Roman" panose="02020603050405020304" pitchFamily="18" charset="0"/>
              </a:rPr>
              <a:t> it</a:t>
            </a:r>
            <a:r>
              <a:rPr lang="en-US" altLang="zh-CN" sz="2200" dirty="0">
                <a:solidFill>
                  <a:srgbClr val="000000"/>
                </a:solidFill>
                <a:latin typeface="宋体" panose="02010600030101010101" pitchFamily="2" charset="-122"/>
                <a:ea typeface="方正书宋_GBK" panose="03000509000000000000" pitchFamily="65" charset="-122"/>
                <a:cs typeface="Times New Roman" panose="02020603050405020304" pitchFamily="18" charset="0"/>
              </a:rPr>
              <a:t>’</a:t>
            </a:r>
            <a:r>
              <a:rPr lang="en-US" altLang="zh-CN" sz="2200" dirty="0">
                <a:solidFill>
                  <a:srgbClr val="000000"/>
                </a:solidFill>
                <a:latin typeface="Times New Roman" panose="02020603050405020304" pitchFamily="18" charset="0"/>
                <a:cs typeface="Times New Roman" panose="02020603050405020304" pitchFamily="18" charset="0"/>
              </a:rPr>
              <a:t>s foggy </a:t>
            </a:r>
            <a:r>
              <a:rPr lang="en-US" altLang="zh-CN" sz="2200" dirty="0" err="1">
                <a:solidFill>
                  <a:srgbClr val="000000"/>
                </a:solidFill>
                <a:latin typeface="Times New Roman" panose="02020603050405020304" pitchFamily="18" charset="0"/>
                <a:cs typeface="Times New Roman" panose="02020603050405020304" pitchFamily="18" charset="0"/>
              </a:rPr>
              <a:t>today.I</a:t>
            </a:r>
            <a:r>
              <a:rPr lang="en-US" altLang="zh-CN" sz="2200" dirty="0" err="1">
                <a:solidFill>
                  <a:srgbClr val="000000"/>
                </a:solidFill>
                <a:latin typeface="宋体" panose="02010600030101010101" pitchFamily="2" charset="-122"/>
                <a:ea typeface="方正书宋_GBK" panose="03000509000000000000" pitchFamily="65" charset="-122"/>
                <a:cs typeface="Times New Roman" panose="02020603050405020304" pitchFamily="18" charset="0"/>
              </a:rPr>
              <a:t>’</a:t>
            </a:r>
            <a:r>
              <a:rPr lang="en-US" altLang="zh-CN" sz="2200" dirty="0" err="1">
                <a:solidFill>
                  <a:srgbClr val="000000"/>
                </a:solidFill>
                <a:latin typeface="Times New Roman" panose="02020603050405020304" pitchFamily="18" charset="0"/>
                <a:cs typeface="Times New Roman" panose="02020603050405020304" pitchFamily="18" charset="0"/>
              </a:rPr>
              <a:t>m</a:t>
            </a:r>
            <a:r>
              <a:rPr lang="en-US" altLang="zh-CN" sz="2200" dirty="0">
                <a:solidFill>
                  <a:srgbClr val="000000"/>
                </a:solidFill>
                <a:latin typeface="Times New Roman" panose="02020603050405020304" pitchFamily="18" charset="0"/>
                <a:cs typeface="Times New Roman" panose="02020603050405020304" pitchFamily="18" charset="0"/>
              </a:rPr>
              <a:t> not sure</a:t>
            </a:r>
            <a:r>
              <a:rPr lang="zh-CN" altLang="zh-CN" sz="2200" u="sng" dirty="0">
                <a:solidFill>
                  <a:srgbClr val="FF00FF"/>
                </a:solidFill>
                <a:uFill>
                  <a:solidFill>
                    <a:srgbClr val="000000"/>
                  </a:solidFill>
                </a:u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the highway will close </a:t>
            </a:r>
            <a:r>
              <a:rPr lang="en-US" altLang="zh-CN" sz="2200" dirty="0" err="1">
                <a:solidFill>
                  <a:srgbClr val="000000"/>
                </a:solidFill>
                <a:latin typeface="Times New Roman" panose="02020603050405020304" pitchFamily="18" charset="0"/>
                <a:cs typeface="Times New Roman" panose="02020603050405020304" pitchFamily="18" charset="0"/>
              </a:rPr>
              <a:t>soon.Let</a:t>
            </a:r>
            <a:r>
              <a:rPr lang="en-US" altLang="zh-CN" sz="2200" dirty="0" err="1">
                <a:solidFill>
                  <a:srgbClr val="000000"/>
                </a:solidFill>
                <a:latin typeface="宋体" panose="02010600030101010101" pitchFamily="2" charset="-122"/>
                <a:ea typeface="方正书宋_GBK" panose="03000509000000000000" pitchFamily="65" charset="-122"/>
                <a:cs typeface="Times New Roman" panose="02020603050405020304" pitchFamily="18" charset="0"/>
              </a:rPr>
              <a:t>’</a:t>
            </a:r>
            <a:r>
              <a:rPr lang="en-US" altLang="zh-CN" sz="2200" dirty="0" err="1">
                <a:solidFill>
                  <a:srgbClr val="000000"/>
                </a:solidFill>
                <a:latin typeface="Times New Roman" panose="02020603050405020304" pitchFamily="18" charset="0"/>
                <a:cs typeface="Times New Roman" panose="02020603050405020304" pitchFamily="18" charset="0"/>
              </a:rPr>
              <a:t>s</a:t>
            </a:r>
            <a:r>
              <a:rPr lang="en-US" altLang="zh-CN" sz="2200" dirty="0">
                <a:solidFill>
                  <a:srgbClr val="000000"/>
                </a:solidFill>
                <a:latin typeface="Times New Roman" panose="02020603050405020304" pitchFamily="18" charset="0"/>
                <a:cs typeface="Times New Roman" panose="02020603050405020304" pitchFamily="18" charset="0"/>
              </a:rPr>
              <a:t> set off earlier.</a:t>
            </a:r>
            <a:r>
              <a:rPr lang="en-US" altLang="zh-CN" sz="2200" dirty="0">
                <a:solidFill>
                  <a:srgbClr val="000000"/>
                </a:solidFill>
                <a:latin typeface="宋体" panose="02010600030101010101" pitchFamily="2" charset="-122"/>
                <a:ea typeface="方正书宋_GBK" panose="03000509000000000000" pitchFamily="65" charset="-122"/>
                <a:cs typeface="Times New Roman" panose="02020603050405020304" pitchFamily="18" charset="0"/>
              </a:rPr>
              <a:t> </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err="1">
                <a:solidFill>
                  <a:srgbClr val="000000"/>
                </a:solidFill>
                <a:latin typeface="Times New Roman" panose="02020603050405020304" pitchFamily="18" charset="0"/>
                <a:cs typeface="Times New Roman" panose="02020603050405020304" pitchFamily="18" charset="0"/>
              </a:rPr>
              <a:t>A.whether</a:t>
            </a: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err="1">
                <a:solidFill>
                  <a:srgbClr val="000000"/>
                </a:solidFill>
                <a:latin typeface="Times New Roman" panose="02020603050405020304" pitchFamily="18" charset="0"/>
                <a:cs typeface="Times New Roman" panose="02020603050405020304" pitchFamily="18" charset="0"/>
              </a:rPr>
              <a:t>B.when</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err="1">
                <a:solidFill>
                  <a:srgbClr val="000000"/>
                </a:solidFill>
                <a:latin typeface="Times New Roman" panose="02020603050405020304" pitchFamily="18" charset="0"/>
                <a:cs typeface="Times New Roman" panose="02020603050405020304" pitchFamily="18" charset="0"/>
              </a:rPr>
              <a:t>C.how</a:t>
            </a: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err="1">
                <a:solidFill>
                  <a:srgbClr val="000000"/>
                </a:solidFill>
                <a:latin typeface="Times New Roman" panose="02020603050405020304" pitchFamily="18" charset="0"/>
                <a:cs typeface="Times New Roman" panose="02020603050405020304" pitchFamily="18" charset="0"/>
              </a:rPr>
              <a:t>D.why</a:t>
            </a:r>
            <a:endParaRPr lang="zh-CN" altLang="zh-CN" sz="2200" dirty="0">
              <a:solidFill>
                <a:srgbClr val="000000"/>
              </a:solidFill>
              <a:effectLst/>
              <a:latin typeface="NEU-BZ-S92"/>
              <a:ea typeface="方正书宋_GBK" panose="03000509000000000000" pitchFamily="65" charset="-122"/>
              <a:cs typeface="Times New Roman" panose="02020603050405020304" pitchFamily="18" charset="0"/>
            </a:endParaRPr>
          </a:p>
        </p:txBody>
      </p:sp>
      <p:sp>
        <p:nvSpPr>
          <p:cNvPr id="3" name="矩形 2"/>
          <p:cNvSpPr/>
          <p:nvPr/>
        </p:nvSpPr>
        <p:spPr>
          <a:xfrm>
            <a:off x="682031" y="1631132"/>
            <a:ext cx="257175" cy="2763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4" name="矩形 3"/>
          <p:cNvSpPr/>
          <p:nvPr/>
        </p:nvSpPr>
        <p:spPr>
          <a:xfrm>
            <a:off x="682031" y="2851497"/>
            <a:ext cx="257175" cy="2763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5" name="矩形 4"/>
          <p:cNvSpPr/>
          <p:nvPr/>
        </p:nvSpPr>
        <p:spPr>
          <a:xfrm>
            <a:off x="682031" y="4060983"/>
            <a:ext cx="257175" cy="2763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a:spLocks noChangeAspect="1"/>
          </p:cNvSpPr>
          <p:nvPr/>
        </p:nvSpPr>
        <p:spPr>
          <a:xfrm>
            <a:off x="381000" y="1701069"/>
            <a:ext cx="11430000" cy="3748719"/>
          </a:xfrm>
          <a:prstGeom prst="rect">
            <a:avLst/>
          </a:prstGeom>
        </p:spPr>
        <p:txBody>
          <a:bodyPr>
            <a:spAutoFit/>
          </a:bodyPr>
          <a:lstStyle/>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smtClean="0">
                <a:solidFill>
                  <a:srgbClr val="000000"/>
                </a:solidFill>
                <a:latin typeface="Times New Roman" panose="02020603050405020304" pitchFamily="18" charset="0"/>
                <a:cs typeface="Times New Roman" panose="02020603050405020304" pitchFamily="18" charset="0"/>
              </a:rPr>
              <a:t> </a:t>
            </a:r>
            <a:r>
              <a:rPr lang="en-US" altLang="zh-CN" sz="2200" dirty="0" smtClean="0">
                <a:solidFill>
                  <a:srgbClr val="FF00FF"/>
                </a:solidFill>
                <a:latin typeface="Times New Roman" panose="02020603050405020304" pitchFamily="18" charset="0"/>
                <a:cs typeface="Times New Roman" panose="02020603050405020304" pitchFamily="18" charset="0"/>
              </a:rPr>
              <a:t>C</a:t>
            </a:r>
            <a:r>
              <a:rPr lang="en-US" altLang="zh-CN" sz="2200" dirty="0" smtClean="0">
                <a:solidFill>
                  <a:srgbClr val="000000"/>
                </a:solid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)4.A witness said that the victim was wounded</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zh-CN" altLang="zh-CN" sz="2200" u="sng" dirty="0">
                <a:solidFill>
                  <a:srgbClr val="FF00FF"/>
                </a:solidFill>
                <a:uFill>
                  <a:solidFill>
                    <a:srgbClr val="000000"/>
                  </a:solidFill>
                </a:u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a knife and bled</a:t>
            </a:r>
            <a:r>
              <a:rPr lang="zh-CN" altLang="zh-CN" sz="2200" u="sng" dirty="0">
                <a:solidFill>
                  <a:srgbClr val="FF00FF"/>
                </a:solidFill>
                <a:uFill>
                  <a:solidFill>
                    <a:srgbClr val="000000"/>
                  </a:solidFill>
                </a:u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death as a result.</a:t>
            </a:r>
            <a:r>
              <a:rPr lang="en-US" altLang="zh-CN" sz="2200" dirty="0">
                <a:solidFill>
                  <a:srgbClr val="000000"/>
                </a:solidFill>
                <a:latin typeface="宋体" panose="02010600030101010101" pitchFamily="2" charset="-122"/>
                <a:ea typeface="方正书宋_GBK" panose="03000509000000000000" pitchFamily="65" charset="-122"/>
                <a:cs typeface="Times New Roman" panose="02020603050405020304" pitchFamily="18" charset="0"/>
              </a:rPr>
              <a:t> </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err="1">
                <a:solidFill>
                  <a:srgbClr val="000000"/>
                </a:solidFill>
                <a:latin typeface="Times New Roman" panose="02020603050405020304" pitchFamily="18" charset="0"/>
                <a:cs typeface="Times New Roman" panose="02020603050405020304" pitchFamily="18" charset="0"/>
              </a:rPr>
              <a:t>A.by;with</a:t>
            </a: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err="1">
                <a:solidFill>
                  <a:srgbClr val="000000"/>
                </a:solidFill>
                <a:latin typeface="Times New Roman" panose="02020603050405020304" pitchFamily="18" charset="0"/>
                <a:cs typeface="Times New Roman" panose="02020603050405020304" pitchFamily="18" charset="0"/>
              </a:rPr>
              <a:t>B.with;for</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err="1">
                <a:solidFill>
                  <a:srgbClr val="000000"/>
                </a:solidFill>
                <a:latin typeface="Times New Roman" panose="02020603050405020304" pitchFamily="18" charset="0"/>
                <a:cs typeface="Times New Roman" panose="02020603050405020304" pitchFamily="18" charset="0"/>
              </a:rPr>
              <a:t>C.with;to</a:t>
            </a: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err="1">
                <a:solidFill>
                  <a:srgbClr val="000000"/>
                </a:solidFill>
                <a:latin typeface="Times New Roman" panose="02020603050405020304" pitchFamily="18" charset="0"/>
                <a:cs typeface="Times New Roman" panose="02020603050405020304" pitchFamily="18" charset="0"/>
              </a:rPr>
              <a:t>D.by;to</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a:solidFill>
                  <a:srgbClr val="000000"/>
                </a:solidFill>
                <a:latin typeface="Times New Roman" panose="02020603050405020304" pitchFamily="18" charset="0"/>
                <a:cs typeface="Times New Roman" panose="02020603050405020304" pitchFamily="18" charset="0"/>
              </a:rPr>
              <a:t>(  </a:t>
            </a:r>
            <a:r>
              <a:rPr lang="en-US" altLang="zh-CN" sz="2200" dirty="0">
                <a:solidFill>
                  <a:srgbClr val="FF00FF"/>
                </a:solidFill>
                <a:latin typeface="Times New Roman" panose="02020603050405020304" pitchFamily="18" charset="0"/>
                <a:cs typeface="Times New Roman" panose="02020603050405020304" pitchFamily="18" charset="0"/>
              </a:rPr>
              <a:t>B</a:t>
            </a:r>
            <a:r>
              <a:rPr lang="en-US" altLang="zh-CN" sz="2200" dirty="0">
                <a:solidFill>
                  <a:srgbClr val="000000"/>
                </a:solidFill>
                <a:latin typeface="Times New Roman" panose="02020603050405020304" pitchFamily="18" charset="0"/>
                <a:cs typeface="Times New Roman" panose="02020603050405020304" pitchFamily="18" charset="0"/>
              </a:rPr>
              <a:t>  )5.We knew that the young man</a:t>
            </a:r>
            <a:r>
              <a:rPr lang="zh-CN" altLang="zh-CN" sz="2200" u="sng" dirty="0">
                <a:solidFill>
                  <a:srgbClr val="FF00FF"/>
                </a:solidFill>
                <a:uFill>
                  <a:solidFill>
                    <a:srgbClr val="000000"/>
                  </a:solidFill>
                </a:uFill>
                <a:latin typeface="Times New Roman" panose="02020603050405020304" pitchFamily="18" charset="0"/>
                <a:cs typeface="Times New Roman" panose="02020603050405020304" pitchFamily="18" charset="0"/>
              </a:rPr>
              <a:t>　　　　</a:t>
            </a:r>
            <a:r>
              <a:rPr lang="en-US" altLang="zh-CN" sz="2200" dirty="0">
                <a:solidFill>
                  <a:srgbClr val="000000"/>
                </a:solidFill>
                <a:latin typeface="Times New Roman" panose="02020603050405020304" pitchFamily="18" charset="0"/>
                <a:cs typeface="Times New Roman" panose="02020603050405020304" pitchFamily="18" charset="0"/>
              </a:rPr>
              <a:t>stealing bikes in the past.</a:t>
            </a:r>
            <a:r>
              <a:rPr lang="en-US" altLang="zh-CN" sz="2200" dirty="0">
                <a:solidFill>
                  <a:srgbClr val="000000"/>
                </a:solidFill>
                <a:latin typeface="宋体" panose="02010600030101010101" pitchFamily="2" charset="-122"/>
                <a:ea typeface="方正书宋_GBK" panose="03000509000000000000" pitchFamily="65" charset="-122"/>
                <a:cs typeface="Times New Roman" panose="02020603050405020304" pitchFamily="18" charset="0"/>
              </a:rPr>
              <a:t> </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err="1">
                <a:solidFill>
                  <a:srgbClr val="000000"/>
                </a:solidFill>
                <a:latin typeface="Times New Roman" panose="02020603050405020304" pitchFamily="18" charset="0"/>
                <a:cs typeface="Times New Roman" panose="02020603050405020304" pitchFamily="18" charset="0"/>
              </a:rPr>
              <a:t>A.was</a:t>
            </a:r>
            <a:r>
              <a:rPr lang="en-US" altLang="zh-CN" sz="2200" dirty="0">
                <a:solidFill>
                  <a:srgbClr val="000000"/>
                </a:solidFill>
                <a:latin typeface="Times New Roman" panose="02020603050405020304" pitchFamily="18" charset="0"/>
                <a:cs typeface="Times New Roman" panose="02020603050405020304" pitchFamily="18" charset="0"/>
              </a:rPr>
              <a:t> charged of	</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err="1">
                <a:solidFill>
                  <a:srgbClr val="000000"/>
                </a:solidFill>
                <a:latin typeface="Times New Roman" panose="02020603050405020304" pitchFamily="18" charset="0"/>
                <a:cs typeface="Times New Roman" panose="02020603050405020304" pitchFamily="18" charset="0"/>
              </a:rPr>
              <a:t>B.was</a:t>
            </a:r>
            <a:r>
              <a:rPr lang="en-US" altLang="zh-CN" sz="2200" dirty="0">
                <a:solidFill>
                  <a:srgbClr val="000000"/>
                </a:solidFill>
                <a:latin typeface="Times New Roman" panose="02020603050405020304" pitchFamily="18" charset="0"/>
                <a:cs typeface="Times New Roman" panose="02020603050405020304" pitchFamily="18" charset="0"/>
              </a:rPr>
              <a:t> guilty of</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err="1">
                <a:solidFill>
                  <a:srgbClr val="000000"/>
                </a:solidFill>
                <a:latin typeface="Times New Roman" panose="02020603050405020304" pitchFamily="18" charset="0"/>
                <a:cs typeface="Times New Roman" panose="02020603050405020304" pitchFamily="18" charset="0"/>
              </a:rPr>
              <a:t>C.was</a:t>
            </a:r>
            <a:r>
              <a:rPr lang="en-US" altLang="zh-CN" sz="2200" dirty="0">
                <a:solidFill>
                  <a:srgbClr val="000000"/>
                </a:solidFill>
                <a:latin typeface="Times New Roman" panose="02020603050405020304" pitchFamily="18" charset="0"/>
                <a:cs typeface="Times New Roman" panose="02020603050405020304" pitchFamily="18" charset="0"/>
              </a:rPr>
              <a:t> arrested with	</a:t>
            </a:r>
            <a:endParaRPr lang="zh-CN" altLang="zh-CN" sz="2200" dirty="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dirty="0" err="1">
                <a:solidFill>
                  <a:srgbClr val="000000"/>
                </a:solidFill>
                <a:latin typeface="Times New Roman" panose="02020603050405020304" pitchFamily="18" charset="0"/>
                <a:cs typeface="Times New Roman" panose="02020603050405020304" pitchFamily="18" charset="0"/>
              </a:rPr>
              <a:t>D.was</a:t>
            </a:r>
            <a:r>
              <a:rPr lang="en-US" altLang="zh-CN" sz="2200" dirty="0">
                <a:solidFill>
                  <a:srgbClr val="000000"/>
                </a:solidFill>
                <a:latin typeface="Times New Roman" panose="02020603050405020304" pitchFamily="18" charset="0"/>
                <a:cs typeface="Times New Roman" panose="02020603050405020304" pitchFamily="18" charset="0"/>
              </a:rPr>
              <a:t> guilty with</a:t>
            </a:r>
            <a:endParaRPr lang="zh-CN" altLang="zh-CN" sz="2200" dirty="0">
              <a:solidFill>
                <a:srgbClr val="000000"/>
              </a:solidFill>
              <a:effectLst/>
              <a:latin typeface="NEU-BZ-S92"/>
              <a:ea typeface="方正书宋_GBK" panose="03000509000000000000" pitchFamily="65" charset="-122"/>
              <a:cs typeface="Times New Roman" panose="02020603050405020304" pitchFamily="18" charset="0"/>
            </a:endParaRPr>
          </a:p>
        </p:txBody>
      </p:sp>
      <p:sp>
        <p:nvSpPr>
          <p:cNvPr id="3" name="矩形 2"/>
          <p:cNvSpPr/>
          <p:nvPr/>
        </p:nvSpPr>
        <p:spPr>
          <a:xfrm>
            <a:off x="623556" y="1820319"/>
            <a:ext cx="282893" cy="30393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4" name="矩形 3"/>
          <p:cNvSpPr/>
          <p:nvPr/>
        </p:nvSpPr>
        <p:spPr>
          <a:xfrm>
            <a:off x="665596" y="3394179"/>
            <a:ext cx="282893" cy="30393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对象 1"/>
          <p:cNvGraphicFramePr>
            <a:graphicFrameLocks noChangeAspect="1"/>
          </p:cNvGraphicFramePr>
          <p:nvPr/>
        </p:nvGraphicFramePr>
        <p:xfrm>
          <a:off x="8576441" y="4129526"/>
          <a:ext cx="3402013" cy="2386012"/>
        </p:xfrm>
        <a:graphic>
          <a:graphicData uri="http://schemas.openxmlformats.org/presentationml/2006/ole">
            <mc:AlternateContent xmlns:mc="http://schemas.openxmlformats.org/markup-compatibility/2006">
              <mc:Choice xmlns:v="urn:schemas-microsoft-com:vml" Requires="v">
                <p:oleObj spid="_x0000_s1035" name="文档" r:id="rId3" imgW="1155065" imgH="804545" progId="Word.Document.12">
                  <p:embed/>
                </p:oleObj>
              </mc:Choice>
              <mc:Fallback>
                <p:oleObj name="文档" r:id="rId3" imgW="1155065" imgH="804545" progId="Word.Document.12">
                  <p:embed/>
                  <p:pic>
                    <p:nvPicPr>
                      <p:cNvPr id="0" name="图片 1026"/>
                      <p:cNvPicPr/>
                      <p:nvPr/>
                    </p:nvPicPr>
                    <p:blipFill>
                      <a:blip r:embed="rId4"/>
                      <a:stretch>
                        <a:fillRect/>
                      </a:stretch>
                    </p:blipFill>
                    <p:spPr>
                      <a:xfrm>
                        <a:off x="8576441" y="4129526"/>
                        <a:ext cx="3402013" cy="2386012"/>
                      </a:xfrm>
                      <a:prstGeom prst="rect">
                        <a:avLst/>
                      </a:prstGeom>
                    </p:spPr>
                  </p:pic>
                </p:oleObj>
              </mc:Fallback>
            </mc:AlternateContent>
          </a:graphicData>
        </a:graphic>
      </p:graphicFrame>
      <p:sp>
        <p:nvSpPr>
          <p:cNvPr id="3" name="矩形 2"/>
          <p:cNvSpPr>
            <a:spLocks noChangeAspect="1"/>
          </p:cNvSpPr>
          <p:nvPr/>
        </p:nvSpPr>
        <p:spPr>
          <a:xfrm>
            <a:off x="381000" y="888539"/>
            <a:ext cx="11430000" cy="2936188"/>
          </a:xfrm>
          <a:prstGeom prst="rect">
            <a:avLst/>
          </a:prstGeom>
        </p:spPr>
        <p:txBody>
          <a:bodyPr>
            <a:spAutoFit/>
          </a:bodyPr>
          <a:lstStyle/>
          <a:p>
            <a:pPr>
              <a:lnSpc>
                <a:spcPct val="120000"/>
              </a:lnSpc>
              <a:spcAft>
                <a:spcPts val="0"/>
              </a:spcAft>
              <a:tabLst>
                <a:tab pos="1029335" algn="l"/>
                <a:tab pos="1850390" algn="l"/>
                <a:tab pos="2538095" algn="l"/>
                <a:tab pos="3221990" algn="l"/>
              </a:tabLst>
            </a:pPr>
            <a:r>
              <a:rPr lang="en-US" altLang="zh-CN" sz="2200" smtClean="0">
                <a:solidFill>
                  <a:srgbClr val="000000"/>
                </a:solidFill>
                <a:latin typeface="Times New Roman" panose="02020603050405020304" pitchFamily="18" charset="0"/>
                <a:cs typeface="Times New Roman" panose="02020603050405020304" pitchFamily="18" charset="0"/>
              </a:rPr>
              <a:t>Mrs </a:t>
            </a:r>
            <a:r>
              <a:rPr lang="en-US" altLang="zh-CN" sz="2200">
                <a:solidFill>
                  <a:srgbClr val="000000"/>
                </a:solidFill>
                <a:latin typeface="Times New Roman" panose="02020603050405020304" pitchFamily="18" charset="0"/>
                <a:cs typeface="Times New Roman" panose="02020603050405020304" pitchFamily="18" charset="0"/>
              </a:rPr>
              <a:t>White was killed three days ago.Thi</a:t>
            </a:r>
            <a:r>
              <a:rPr lang="en-US" altLang="zh-CN" sz="2200">
                <a:solidFill>
                  <a:schemeClr val="tx1"/>
                </a:solidFill>
                <a:latin typeface="Times New Roman" panose="02020603050405020304" pitchFamily="18" charset="0"/>
                <a:cs typeface="Times New Roman" panose="02020603050405020304" pitchFamily="18" charset="0"/>
              </a:rPr>
              <a:t>s is</a:t>
            </a:r>
            <a:r>
              <a:rPr lang="zh-CN" altLang="zh-CN" sz="2200" u="sng">
                <a:solidFill>
                  <a:schemeClr val="tx1"/>
                </a:solidFill>
                <a:uFill>
                  <a:solidFill>
                    <a:srgbClr val="000000"/>
                  </a:solidFill>
                </a:uFill>
                <a:latin typeface="Times New Roman" panose="02020603050405020304" pitchFamily="18" charset="0"/>
                <a:cs typeface="Times New Roman" panose="02020603050405020304" pitchFamily="18" charset="0"/>
              </a:rPr>
              <a:t>　</a:t>
            </a:r>
            <a:r>
              <a:rPr lang="en-US" altLang="zh-CN" sz="2200" u="sng">
                <a:solidFill>
                  <a:schemeClr val="tx1"/>
                </a:solidFill>
                <a:uFill>
                  <a:solidFill>
                    <a:srgbClr val="000000"/>
                  </a:solidFill>
                </a:uFill>
                <a:latin typeface="Times New Roman" panose="02020603050405020304" pitchFamily="18" charset="0"/>
                <a:cs typeface="Times New Roman" panose="02020603050405020304" pitchFamily="18" charset="0"/>
              </a:rPr>
              <a:t>1</a:t>
            </a:r>
            <a:r>
              <a:rPr lang="zh-CN" altLang="zh-CN" sz="2200" u="sng">
                <a:solidFill>
                  <a:schemeClr val="tx1"/>
                </a:solidFill>
                <a:uFill>
                  <a:solidFill>
                    <a:srgbClr val="000000"/>
                  </a:solidFill>
                </a:uFill>
                <a:latin typeface="Times New Roman" panose="02020603050405020304" pitchFamily="18" charset="0"/>
                <a:cs typeface="Times New Roman" panose="02020603050405020304" pitchFamily="18" charset="0"/>
              </a:rPr>
              <a:t>　</a:t>
            </a:r>
            <a:r>
              <a:rPr lang="en-US" altLang="zh-CN" sz="2200">
                <a:solidFill>
                  <a:schemeClr val="tx1"/>
                </a:solidFill>
                <a:latin typeface="Times New Roman" panose="02020603050405020304" pitchFamily="18" charset="0"/>
                <a:cs typeface="Times New Roman" panose="02020603050405020304" pitchFamily="18" charset="0"/>
              </a:rPr>
              <a:t>witnesses have said,but nothing can explain the mystery in any way.</a:t>
            </a:r>
            <a:r>
              <a:rPr lang="en-US" altLang="zh-CN" sz="2200">
                <a:solidFill>
                  <a:schemeClr val="tx1"/>
                </a:solidFill>
                <a:latin typeface="宋体" panose="02010600030101010101" pitchFamily="2" charset="-122"/>
                <a:ea typeface="方正书宋_GBK" panose="03000509000000000000" pitchFamily="65" charset="-122"/>
                <a:cs typeface="Times New Roman" panose="02020603050405020304" pitchFamily="18" charset="0"/>
              </a:rPr>
              <a:t> </a:t>
            </a:r>
          </a:p>
          <a:p>
            <a:pPr>
              <a:lnSpc>
                <a:spcPct val="120000"/>
              </a:lnSpc>
              <a:spcAft>
                <a:spcPts val="0"/>
              </a:spcAft>
              <a:tabLst>
                <a:tab pos="1029335" algn="l"/>
                <a:tab pos="1850390" algn="l"/>
                <a:tab pos="2538095" algn="l"/>
                <a:tab pos="3221990" algn="l"/>
              </a:tabLst>
            </a:pPr>
            <a:r>
              <a:rPr lang="en-US" altLang="zh-CN" sz="2200">
                <a:solidFill>
                  <a:schemeClr val="tx1"/>
                </a:solidFill>
                <a:latin typeface="Times New Roman" panose="02020603050405020304" pitchFamily="18" charset="0"/>
                <a:cs typeface="Times New Roman" panose="02020603050405020304" pitchFamily="18" charset="0"/>
              </a:rPr>
              <a:t>Witness A:“I</a:t>
            </a:r>
            <a:r>
              <a:rPr lang="zh-CN" altLang="zh-CN" sz="2200" u="sng">
                <a:solidFill>
                  <a:schemeClr val="tx1"/>
                </a:solidFill>
                <a:uFill>
                  <a:solidFill>
                    <a:srgbClr val="000000"/>
                  </a:solidFill>
                </a:uFill>
                <a:latin typeface="Times New Roman" panose="02020603050405020304" pitchFamily="18" charset="0"/>
                <a:cs typeface="Times New Roman" panose="02020603050405020304" pitchFamily="18" charset="0"/>
              </a:rPr>
              <a:t>　</a:t>
            </a:r>
            <a:r>
              <a:rPr lang="en-US" altLang="zh-CN" sz="2200" u="sng">
                <a:solidFill>
                  <a:schemeClr val="tx1"/>
                </a:solidFill>
                <a:uFill>
                  <a:solidFill>
                    <a:srgbClr val="000000"/>
                  </a:solidFill>
                </a:uFill>
                <a:latin typeface="Times New Roman" panose="02020603050405020304" pitchFamily="18" charset="0"/>
                <a:cs typeface="Times New Roman" panose="02020603050405020304" pitchFamily="18" charset="0"/>
              </a:rPr>
              <a:t>2</a:t>
            </a:r>
            <a:r>
              <a:rPr lang="zh-CN" altLang="zh-CN" sz="2200" u="sng">
                <a:solidFill>
                  <a:schemeClr val="tx1"/>
                </a:solidFill>
                <a:uFill>
                  <a:solidFill>
                    <a:srgbClr val="000000"/>
                  </a:solidFill>
                </a:uFill>
                <a:latin typeface="Times New Roman" panose="02020603050405020304" pitchFamily="18" charset="0"/>
                <a:cs typeface="Times New Roman" panose="02020603050405020304" pitchFamily="18" charset="0"/>
              </a:rPr>
              <a:t>　</a:t>
            </a:r>
            <a:r>
              <a:rPr lang="en-US" altLang="zh-CN" sz="2200">
                <a:solidFill>
                  <a:schemeClr val="tx1"/>
                </a:solidFill>
                <a:latin typeface="Times New Roman" panose="02020603050405020304" pitchFamily="18" charset="0"/>
                <a:cs typeface="Times New Roman" panose="02020603050405020304" pitchFamily="18" charset="0"/>
              </a:rPr>
              <a:t>Mrs White and her husband for three years.I do washing for them and they take me very well.People say</a:t>
            </a:r>
            <a:r>
              <a:rPr lang="zh-CN" altLang="zh-CN" sz="2200" u="sng">
                <a:solidFill>
                  <a:schemeClr val="tx1"/>
                </a:solidFill>
                <a:uFill>
                  <a:solidFill>
                    <a:srgbClr val="000000"/>
                  </a:solidFill>
                </a:uFill>
                <a:latin typeface="Times New Roman" panose="02020603050405020304" pitchFamily="18" charset="0"/>
                <a:cs typeface="Times New Roman" panose="02020603050405020304" pitchFamily="18" charset="0"/>
              </a:rPr>
              <a:t>　</a:t>
            </a:r>
            <a:r>
              <a:rPr lang="en-US" altLang="zh-CN" sz="2200" u="sng">
                <a:solidFill>
                  <a:schemeClr val="tx1"/>
                </a:solidFill>
                <a:uFill>
                  <a:solidFill>
                    <a:srgbClr val="000000"/>
                  </a:solidFill>
                </a:uFill>
                <a:latin typeface="Times New Roman" panose="02020603050405020304" pitchFamily="18" charset="0"/>
                <a:cs typeface="Times New Roman" panose="02020603050405020304" pitchFamily="18" charset="0"/>
              </a:rPr>
              <a:t>3</a:t>
            </a:r>
            <a:r>
              <a:rPr lang="zh-CN" altLang="zh-CN" sz="2200" u="sng">
                <a:solidFill>
                  <a:schemeClr val="tx1"/>
                </a:solidFill>
                <a:uFill>
                  <a:solidFill>
                    <a:srgbClr val="000000"/>
                  </a:solidFill>
                </a:uFill>
                <a:latin typeface="Times New Roman" panose="02020603050405020304" pitchFamily="18" charset="0"/>
                <a:cs typeface="Times New Roman" panose="02020603050405020304" pitchFamily="18" charset="0"/>
              </a:rPr>
              <a:t>　</a:t>
            </a:r>
            <a:r>
              <a:rPr lang="en-US" altLang="zh-CN" sz="2200">
                <a:solidFill>
                  <a:schemeClr val="tx1"/>
                </a:solidFill>
                <a:latin typeface="Times New Roman" panose="02020603050405020304" pitchFamily="18" charset="0"/>
                <a:cs typeface="Times New Roman" panose="02020603050405020304" pitchFamily="18" charset="0"/>
              </a:rPr>
              <a:t>the old lady was rich,but I don</a:t>
            </a:r>
            <a:r>
              <a:rPr lang="en-US" altLang="zh-CN" sz="2200">
                <a:solidFill>
                  <a:schemeClr val="tx1"/>
                </a:solidFill>
                <a:latin typeface="宋体" panose="02010600030101010101" pitchFamily="2" charset="-122"/>
                <a:ea typeface="方正书宋_GBK" panose="03000509000000000000" pitchFamily="65" charset="-122"/>
                <a:cs typeface="Times New Roman" panose="02020603050405020304" pitchFamily="18" charset="0"/>
              </a:rPr>
              <a:t>’</a:t>
            </a:r>
            <a:r>
              <a:rPr lang="en-US" altLang="zh-CN" sz="2200">
                <a:solidFill>
                  <a:schemeClr val="tx1"/>
                </a:solidFill>
                <a:latin typeface="Times New Roman" panose="02020603050405020304" pitchFamily="18" charset="0"/>
                <a:cs typeface="Times New Roman" panose="02020603050405020304" pitchFamily="18" charset="0"/>
              </a:rPr>
              <a:t>t know about that.I never saw anybody else in the house when I went to</a:t>
            </a:r>
            <a:r>
              <a:rPr lang="zh-CN" altLang="zh-CN" sz="2200" u="sng">
                <a:solidFill>
                  <a:schemeClr val="tx1"/>
                </a:solidFill>
                <a:uFill>
                  <a:solidFill>
                    <a:srgbClr val="000000"/>
                  </a:solidFill>
                </a:uFill>
                <a:latin typeface="Times New Roman" panose="02020603050405020304" pitchFamily="18" charset="0"/>
                <a:cs typeface="Times New Roman" panose="02020603050405020304" pitchFamily="18" charset="0"/>
              </a:rPr>
              <a:t>　</a:t>
            </a:r>
            <a:r>
              <a:rPr lang="en-US" altLang="zh-CN" sz="2200" u="sng">
                <a:solidFill>
                  <a:schemeClr val="tx1"/>
                </a:solidFill>
                <a:uFill>
                  <a:solidFill>
                    <a:srgbClr val="000000"/>
                  </a:solidFill>
                </a:uFill>
                <a:latin typeface="Times New Roman" panose="02020603050405020304" pitchFamily="18" charset="0"/>
                <a:cs typeface="Times New Roman" panose="02020603050405020304" pitchFamily="18" charset="0"/>
              </a:rPr>
              <a:t>4</a:t>
            </a:r>
            <a:r>
              <a:rPr lang="zh-CN" altLang="zh-CN" sz="2200" u="sng">
                <a:solidFill>
                  <a:schemeClr val="tx1"/>
                </a:solidFill>
                <a:uFill>
                  <a:solidFill>
                    <a:srgbClr val="000000"/>
                  </a:solidFill>
                </a:uFill>
                <a:latin typeface="Times New Roman" panose="02020603050405020304" pitchFamily="18" charset="0"/>
                <a:cs typeface="Times New Roman" panose="02020603050405020304" pitchFamily="18" charset="0"/>
              </a:rPr>
              <a:t>　</a:t>
            </a:r>
            <a:r>
              <a:rPr lang="en-US" altLang="zh-CN" sz="2200">
                <a:solidFill>
                  <a:schemeClr val="tx1"/>
                </a:solidFill>
                <a:latin typeface="Times New Roman" panose="02020603050405020304" pitchFamily="18" charset="0"/>
                <a:cs typeface="Times New Roman" panose="02020603050405020304" pitchFamily="18" charset="0"/>
              </a:rPr>
              <a:t>the washing or to take it back.”</a:t>
            </a:r>
            <a:r>
              <a:rPr lang="en-US" altLang="zh-CN" sz="2200">
                <a:solidFill>
                  <a:schemeClr val="tx1"/>
                </a:solidFill>
                <a:latin typeface="宋体" panose="02010600030101010101" pitchFamily="2" charset="-122"/>
                <a:ea typeface="方正书宋_GBK" panose="03000509000000000000" pitchFamily="65" charset="-122"/>
                <a:cs typeface="Times New Roman" panose="02020603050405020304" pitchFamily="18" charset="0"/>
              </a:rPr>
              <a:t> </a:t>
            </a:r>
          </a:p>
          <a:p>
            <a:pPr>
              <a:lnSpc>
                <a:spcPct val="120000"/>
              </a:lnSpc>
              <a:spcAft>
                <a:spcPts val="0"/>
              </a:spcAft>
              <a:tabLst>
                <a:tab pos="1029335" algn="l"/>
                <a:tab pos="1850390" algn="l"/>
                <a:tab pos="2538095" algn="l"/>
                <a:tab pos="3221990" algn="l"/>
              </a:tabLst>
            </a:pPr>
            <a:r>
              <a:rPr lang="en-US" altLang="zh-CN" sz="2200">
                <a:solidFill>
                  <a:schemeClr val="tx1"/>
                </a:solidFill>
                <a:latin typeface="Times New Roman" panose="02020603050405020304" pitchFamily="18" charset="0"/>
                <a:cs typeface="Times New Roman" panose="02020603050405020304" pitchFamily="18" charset="0"/>
              </a:rPr>
              <a:t>Witness B:“I was asked to go to her house at about nine o</a:t>
            </a:r>
            <a:r>
              <a:rPr lang="en-US" altLang="zh-CN" sz="2200">
                <a:solidFill>
                  <a:schemeClr val="tx1"/>
                </a:solidFill>
                <a:latin typeface="宋体" panose="02010600030101010101" pitchFamily="2" charset="-122"/>
                <a:ea typeface="方正书宋_GBK" panose="03000509000000000000" pitchFamily="65" charset="-122"/>
                <a:cs typeface="Times New Roman" panose="02020603050405020304" pitchFamily="18" charset="0"/>
              </a:rPr>
              <a:t>’</a:t>
            </a:r>
            <a:r>
              <a:rPr lang="en-US" altLang="zh-CN" sz="2200">
                <a:solidFill>
                  <a:schemeClr val="tx1"/>
                </a:solidFill>
                <a:latin typeface="Times New Roman" panose="02020603050405020304" pitchFamily="18" charset="0"/>
                <a:cs typeface="Times New Roman" panose="02020603050405020304" pitchFamily="18" charset="0"/>
              </a:rPr>
              <a:t>clock in the morning and</a:t>
            </a:r>
            <a:r>
              <a:rPr lang="zh-CN" altLang="zh-CN" sz="2200" u="sng">
                <a:solidFill>
                  <a:schemeClr val="tx1"/>
                </a:solidFill>
                <a:uFill>
                  <a:solidFill>
                    <a:srgbClr val="000000"/>
                  </a:solidFill>
                </a:uFill>
                <a:latin typeface="Times New Roman" panose="02020603050405020304" pitchFamily="18" charset="0"/>
                <a:cs typeface="Times New Roman" panose="02020603050405020304" pitchFamily="18" charset="0"/>
              </a:rPr>
              <a:t>　</a:t>
            </a:r>
            <a:r>
              <a:rPr lang="en-US" altLang="zh-CN" sz="2200" u="sng">
                <a:solidFill>
                  <a:schemeClr val="tx1"/>
                </a:solidFill>
                <a:uFill>
                  <a:solidFill>
                    <a:srgbClr val="000000"/>
                  </a:solidFill>
                </a:uFill>
                <a:latin typeface="Times New Roman" panose="02020603050405020304" pitchFamily="18" charset="0"/>
                <a:cs typeface="Times New Roman" panose="02020603050405020304" pitchFamily="18" charset="0"/>
              </a:rPr>
              <a:t>5</a:t>
            </a:r>
            <a:r>
              <a:rPr lang="zh-CN" altLang="zh-CN" sz="2200" u="sng">
                <a:solidFill>
                  <a:schemeClr val="tx1"/>
                </a:solidFill>
                <a:uFill>
                  <a:solidFill>
                    <a:srgbClr val="000000"/>
                  </a:solidFill>
                </a:uFill>
                <a:latin typeface="Times New Roman" panose="02020603050405020304" pitchFamily="18" charset="0"/>
                <a:cs typeface="Times New Roman" panose="02020603050405020304" pitchFamily="18" charset="0"/>
              </a:rPr>
              <a:t>　</a:t>
            </a:r>
            <a:r>
              <a:rPr lang="en-US" altLang="zh-CN" sz="2200">
                <a:solidFill>
                  <a:schemeClr val="tx1"/>
                </a:solidFill>
                <a:latin typeface="Times New Roman" panose="02020603050405020304" pitchFamily="18" charset="0"/>
                <a:cs typeface="Times New Roman" panose="02020603050405020304" pitchFamily="18" charset="0"/>
              </a:rPr>
              <a:t>twenty or thirty people at the front door.They were</a:t>
            </a:r>
            <a:r>
              <a:rPr lang="zh-CN" altLang="zh-CN" sz="2200" u="sng">
                <a:solidFill>
                  <a:schemeClr val="tx1"/>
                </a:solidFill>
                <a:uFill>
                  <a:solidFill>
                    <a:srgbClr val="000000"/>
                  </a:solidFill>
                </a:uFill>
                <a:latin typeface="Times New Roman" panose="02020603050405020304" pitchFamily="18" charset="0"/>
                <a:cs typeface="Times New Roman" panose="02020603050405020304" pitchFamily="18" charset="0"/>
              </a:rPr>
              <a:t>　</a:t>
            </a:r>
            <a:r>
              <a:rPr lang="en-US" altLang="zh-CN" sz="2200" u="sng">
                <a:solidFill>
                  <a:schemeClr val="tx1"/>
                </a:solidFill>
                <a:uFill>
                  <a:solidFill>
                    <a:srgbClr val="000000"/>
                  </a:solidFill>
                </a:uFill>
                <a:latin typeface="Times New Roman" panose="02020603050405020304" pitchFamily="18" charset="0"/>
                <a:cs typeface="Times New Roman" panose="02020603050405020304" pitchFamily="18" charset="0"/>
              </a:rPr>
              <a:t>6</a:t>
            </a:r>
            <a:r>
              <a:rPr lang="zh-CN" altLang="zh-CN" sz="2200" u="sng">
                <a:solidFill>
                  <a:schemeClr val="tx1"/>
                </a:solidFill>
                <a:uFill>
                  <a:solidFill>
                    <a:srgbClr val="000000"/>
                  </a:solidFill>
                </a:uFill>
                <a:latin typeface="Times New Roman" panose="02020603050405020304" pitchFamily="18" charset="0"/>
                <a:cs typeface="Times New Roman" panose="02020603050405020304" pitchFamily="18" charset="0"/>
              </a:rPr>
              <a:t>　</a:t>
            </a:r>
            <a:r>
              <a:rPr lang="en-US" altLang="zh-CN" sz="2200">
                <a:solidFill>
                  <a:schemeClr val="tx1"/>
                </a:solidFill>
                <a:latin typeface="Times New Roman" panose="02020603050405020304" pitchFamily="18" charset="0"/>
                <a:cs typeface="Times New Roman" panose="02020603050405020304" pitchFamily="18" charset="0"/>
              </a:rPr>
              <a:t>about the terrible screams coming from </a:t>
            </a:r>
            <a:r>
              <a:rPr lang="en-US" altLang="zh-CN" sz="2200" smtClean="0">
                <a:solidFill>
                  <a:schemeClr val="tx1"/>
                </a:solidFill>
                <a:latin typeface="Times New Roman" panose="02020603050405020304" pitchFamily="18" charset="0"/>
                <a:cs typeface="Times New Roman" panose="02020603050405020304" pitchFamily="18" charset="0"/>
              </a:rPr>
              <a:t>th</a:t>
            </a:r>
            <a:r>
              <a:rPr lang="en-US" altLang="zh-CN" sz="2200" smtClean="0">
                <a:solidFill>
                  <a:srgbClr val="000000"/>
                </a:solidFill>
                <a:latin typeface="Times New Roman" panose="02020603050405020304" pitchFamily="18" charset="0"/>
                <a:cs typeface="Times New Roman" panose="02020603050405020304" pitchFamily="18" charset="0"/>
              </a:rPr>
              <a:t>e</a:t>
            </a:r>
            <a:endParaRPr lang="zh-CN" altLang="zh-CN" sz="2200">
              <a:solidFill>
                <a:srgbClr val="000000"/>
              </a:solidFill>
              <a:effectLst/>
              <a:latin typeface="NEU-BZ-S92"/>
              <a:ea typeface="方正书宋_GBK" panose="03000509000000000000" pitchFamily="65" charset="-122"/>
              <a:cs typeface="Times New Roman" panose="02020603050405020304" pitchFamily="18" charset="0"/>
            </a:endParaRPr>
          </a:p>
        </p:txBody>
      </p:sp>
      <p:sp>
        <p:nvSpPr>
          <p:cNvPr id="4" name="矩形 3"/>
          <p:cNvSpPr>
            <a:spLocks noChangeAspect="1"/>
          </p:cNvSpPr>
          <p:nvPr/>
        </p:nvSpPr>
        <p:spPr>
          <a:xfrm>
            <a:off x="381000" y="3677867"/>
            <a:ext cx="8195441" cy="2936188"/>
          </a:xfrm>
          <a:prstGeom prst="rect">
            <a:avLst/>
          </a:prstGeom>
        </p:spPr>
        <p:txBody>
          <a:bodyPr wrap="square">
            <a:spAutoFit/>
          </a:bodyPr>
          <a:lstStyle/>
          <a:p>
            <a:pPr>
              <a:lnSpc>
                <a:spcPct val="120000"/>
              </a:lnSpc>
            </a:pPr>
            <a:r>
              <a:rPr lang="en-US" altLang="zh-CN" sz="2200">
                <a:solidFill>
                  <a:srgbClr val="000000"/>
                </a:solidFill>
                <a:latin typeface="Times New Roman" panose="02020603050405020304" pitchFamily="18" charset="0"/>
                <a:cs typeface="Times New Roman" panose="02020603050405020304" pitchFamily="18" charset="0"/>
              </a:rPr>
              <a:t>inside.But none of th</a:t>
            </a:r>
            <a:r>
              <a:rPr lang="en-US" altLang="zh-CN" sz="2200">
                <a:solidFill>
                  <a:schemeClr val="tx1"/>
                </a:solidFill>
                <a:latin typeface="Times New Roman" panose="02020603050405020304" pitchFamily="18" charset="0"/>
                <a:cs typeface="Times New Roman" panose="02020603050405020304" pitchFamily="18" charset="0"/>
              </a:rPr>
              <a:t>em</a:t>
            </a:r>
            <a:r>
              <a:rPr lang="zh-CN" altLang="zh-CN" sz="2200" u="sng">
                <a:solidFill>
                  <a:schemeClr val="tx1"/>
                </a:solidFill>
                <a:uFill>
                  <a:solidFill>
                    <a:srgbClr val="000000"/>
                  </a:solidFill>
                </a:uFill>
                <a:latin typeface="Times New Roman" panose="02020603050405020304" pitchFamily="18" charset="0"/>
                <a:cs typeface="Times New Roman" panose="02020603050405020304" pitchFamily="18" charset="0"/>
              </a:rPr>
              <a:t>　</a:t>
            </a:r>
            <a:r>
              <a:rPr lang="en-US" altLang="zh-CN" sz="2200" u="sng">
                <a:solidFill>
                  <a:schemeClr val="tx1"/>
                </a:solidFill>
                <a:uFill>
                  <a:solidFill>
                    <a:srgbClr val="000000"/>
                  </a:solidFill>
                </a:uFill>
                <a:latin typeface="Times New Roman" panose="02020603050405020304" pitchFamily="18" charset="0"/>
                <a:cs typeface="Times New Roman" panose="02020603050405020304" pitchFamily="18" charset="0"/>
              </a:rPr>
              <a:t>7</a:t>
            </a:r>
            <a:r>
              <a:rPr lang="zh-CN" altLang="zh-CN" sz="2200" u="sng">
                <a:solidFill>
                  <a:schemeClr val="tx1"/>
                </a:solidFill>
                <a:uFill>
                  <a:solidFill>
                    <a:srgbClr val="000000"/>
                  </a:solidFill>
                </a:uFill>
                <a:latin typeface="Times New Roman" panose="02020603050405020304" pitchFamily="18" charset="0"/>
                <a:cs typeface="Times New Roman" panose="02020603050405020304" pitchFamily="18" charset="0"/>
              </a:rPr>
              <a:t>　</a:t>
            </a:r>
            <a:r>
              <a:rPr lang="en-US" altLang="zh-CN" sz="2200">
                <a:solidFill>
                  <a:schemeClr val="tx1"/>
                </a:solidFill>
                <a:latin typeface="Times New Roman" panose="02020603050405020304" pitchFamily="18" charset="0"/>
                <a:cs typeface="Times New Roman" panose="02020603050405020304" pitchFamily="18" charset="0"/>
              </a:rPr>
              <a:t>enter the house.I was the first one to break the door open and when I</a:t>
            </a:r>
            <a:r>
              <a:rPr lang="zh-CN" altLang="zh-CN" sz="2200" u="sng">
                <a:solidFill>
                  <a:schemeClr val="tx1"/>
                </a:solidFill>
                <a:uFill>
                  <a:solidFill>
                    <a:srgbClr val="000000"/>
                  </a:solidFill>
                </a:uFill>
                <a:latin typeface="Times New Roman" panose="02020603050405020304" pitchFamily="18" charset="0"/>
                <a:cs typeface="Times New Roman" panose="02020603050405020304" pitchFamily="18" charset="0"/>
              </a:rPr>
              <a:t>　</a:t>
            </a:r>
            <a:r>
              <a:rPr lang="en-US" altLang="zh-CN" sz="2200" u="sng">
                <a:solidFill>
                  <a:schemeClr val="tx1"/>
                </a:solidFill>
                <a:uFill>
                  <a:solidFill>
                    <a:srgbClr val="000000"/>
                  </a:solidFill>
                </a:uFill>
                <a:latin typeface="Times New Roman" panose="02020603050405020304" pitchFamily="18" charset="0"/>
                <a:cs typeface="Times New Roman" panose="02020603050405020304" pitchFamily="18" charset="0"/>
              </a:rPr>
              <a:t>8</a:t>
            </a:r>
            <a:r>
              <a:rPr lang="zh-CN" altLang="zh-CN" sz="2200" u="sng">
                <a:solidFill>
                  <a:schemeClr val="tx1"/>
                </a:solidFill>
                <a:uFill>
                  <a:solidFill>
                    <a:srgbClr val="000000"/>
                  </a:solidFill>
                </a:uFill>
                <a:latin typeface="Times New Roman" panose="02020603050405020304" pitchFamily="18" charset="0"/>
                <a:cs typeface="Times New Roman" panose="02020603050405020304" pitchFamily="18" charset="0"/>
              </a:rPr>
              <a:t>　</a:t>
            </a:r>
            <a:r>
              <a:rPr lang="en-US" altLang="zh-CN" sz="2200">
                <a:solidFill>
                  <a:schemeClr val="tx1"/>
                </a:solidFill>
                <a:latin typeface="Times New Roman" panose="02020603050405020304" pitchFamily="18" charset="0"/>
                <a:cs typeface="Times New Roman" panose="02020603050405020304" pitchFamily="18" charset="0"/>
              </a:rPr>
              <a:t>the second floor,I could hear two angry voices,crying</a:t>
            </a:r>
            <a:r>
              <a:rPr lang="zh-CN" altLang="zh-CN" sz="2200" u="sng">
                <a:solidFill>
                  <a:schemeClr val="tx1"/>
                </a:solidFill>
                <a:uFill>
                  <a:solidFill>
                    <a:srgbClr val="000000"/>
                  </a:solidFill>
                </a:uFill>
                <a:latin typeface="Times New Roman" panose="02020603050405020304" pitchFamily="18" charset="0"/>
                <a:cs typeface="Times New Roman" panose="02020603050405020304" pitchFamily="18" charset="0"/>
              </a:rPr>
              <a:t>　</a:t>
            </a:r>
            <a:r>
              <a:rPr lang="en-US" altLang="zh-CN" sz="2200" u="sng">
                <a:solidFill>
                  <a:schemeClr val="tx1"/>
                </a:solidFill>
                <a:uFill>
                  <a:solidFill>
                    <a:srgbClr val="000000"/>
                  </a:solidFill>
                </a:uFill>
                <a:latin typeface="Times New Roman" panose="02020603050405020304" pitchFamily="18" charset="0"/>
                <a:cs typeface="Times New Roman" panose="02020603050405020304" pitchFamily="18" charset="0"/>
              </a:rPr>
              <a:t>9</a:t>
            </a:r>
            <a:r>
              <a:rPr lang="zh-CN" altLang="zh-CN" sz="2200" u="sng">
                <a:solidFill>
                  <a:schemeClr val="tx1"/>
                </a:solidFill>
                <a:uFill>
                  <a:solidFill>
                    <a:srgbClr val="000000"/>
                  </a:solidFill>
                </a:uFill>
                <a:latin typeface="Times New Roman" panose="02020603050405020304" pitchFamily="18" charset="0"/>
                <a:cs typeface="Times New Roman" panose="02020603050405020304" pitchFamily="18" charset="0"/>
              </a:rPr>
              <a:t>　</a:t>
            </a:r>
            <a:r>
              <a:rPr lang="en-US" altLang="zh-CN" sz="2200">
                <a:solidFill>
                  <a:schemeClr val="tx1"/>
                </a:solidFill>
                <a:latin typeface="Times New Roman" panose="02020603050405020304" pitchFamily="18" charset="0"/>
                <a:cs typeface="Times New Roman" panose="02020603050405020304" pitchFamily="18" charset="0"/>
              </a:rPr>
              <a:t>.One was a deep voice,and the other was high—a very strange voice.The deep voice was a Frenchman</a:t>
            </a:r>
            <a:r>
              <a:rPr lang="en-US" altLang="zh-CN" sz="2200">
                <a:solidFill>
                  <a:schemeClr val="tx1"/>
                </a:solidFill>
                <a:latin typeface="宋体" panose="02010600030101010101" pitchFamily="2" charset="-122"/>
                <a:ea typeface="方正书宋_GBK" panose="03000509000000000000" pitchFamily="65" charset="-122"/>
                <a:cs typeface="Times New Roman" panose="02020603050405020304" pitchFamily="18" charset="0"/>
              </a:rPr>
              <a:t>’</a:t>
            </a:r>
            <a:r>
              <a:rPr lang="en-US" altLang="zh-CN" sz="2200">
                <a:solidFill>
                  <a:schemeClr val="tx1"/>
                </a:solidFill>
                <a:latin typeface="Times New Roman" panose="02020603050405020304" pitchFamily="18" charset="0"/>
                <a:cs typeface="Times New Roman" panose="02020603050405020304" pitchFamily="18" charset="0"/>
              </a:rPr>
              <a:t>s.I am sure it</a:t>
            </a:r>
            <a:r>
              <a:rPr lang="zh-CN" altLang="zh-CN" sz="2200" u="sng">
                <a:solidFill>
                  <a:schemeClr val="tx1"/>
                </a:solidFill>
                <a:uFill>
                  <a:solidFill>
                    <a:srgbClr val="000000"/>
                  </a:solidFill>
                </a:uFill>
                <a:latin typeface="Times New Roman" panose="02020603050405020304" pitchFamily="18" charset="0"/>
                <a:cs typeface="Times New Roman" panose="02020603050405020304" pitchFamily="18" charset="0"/>
              </a:rPr>
              <a:t>　</a:t>
            </a:r>
            <a:r>
              <a:rPr lang="en-US" altLang="zh-CN" sz="2200" u="sng">
                <a:solidFill>
                  <a:schemeClr val="tx1"/>
                </a:solidFill>
                <a:uFill>
                  <a:solidFill>
                    <a:srgbClr val="000000"/>
                  </a:solidFill>
                </a:uFill>
                <a:latin typeface="Times New Roman" panose="02020603050405020304" pitchFamily="18" charset="0"/>
                <a:cs typeface="Times New Roman" panose="02020603050405020304" pitchFamily="18" charset="0"/>
              </a:rPr>
              <a:t>10</a:t>
            </a:r>
            <a:r>
              <a:rPr lang="zh-CN" altLang="zh-CN" sz="2200" u="sng">
                <a:solidFill>
                  <a:schemeClr val="tx1"/>
                </a:solidFill>
                <a:uFill>
                  <a:solidFill>
                    <a:srgbClr val="000000"/>
                  </a:solidFill>
                </a:uFill>
                <a:latin typeface="Times New Roman" panose="02020603050405020304" pitchFamily="18" charset="0"/>
                <a:cs typeface="Times New Roman" panose="02020603050405020304" pitchFamily="18" charset="0"/>
              </a:rPr>
              <a:t>　</a:t>
            </a:r>
            <a:r>
              <a:rPr lang="en-US" altLang="zh-CN" sz="2200">
                <a:solidFill>
                  <a:schemeClr val="tx1"/>
                </a:solidFill>
                <a:latin typeface="Times New Roman" panose="02020603050405020304" pitchFamily="18" charset="0"/>
                <a:cs typeface="Times New Roman" panose="02020603050405020304" pitchFamily="18" charset="0"/>
              </a:rPr>
              <a:t>a woman</a:t>
            </a:r>
            <a:r>
              <a:rPr lang="en-US" altLang="zh-CN" sz="2200">
                <a:solidFill>
                  <a:schemeClr val="tx1"/>
                </a:solidFill>
                <a:latin typeface="宋体" panose="02010600030101010101" pitchFamily="2" charset="-122"/>
                <a:ea typeface="方正书宋_GBK" panose="03000509000000000000" pitchFamily="65" charset="-122"/>
                <a:cs typeface="Times New Roman" panose="02020603050405020304" pitchFamily="18" charset="0"/>
              </a:rPr>
              <a:t>’</a:t>
            </a:r>
            <a:r>
              <a:rPr lang="en-US" altLang="zh-CN" sz="2200">
                <a:solidFill>
                  <a:schemeClr val="tx1"/>
                </a:solidFill>
                <a:latin typeface="Times New Roman" panose="02020603050405020304" pitchFamily="18" charset="0"/>
                <a:cs typeface="Times New Roman" panose="02020603050405020304" pitchFamily="18" charset="0"/>
              </a:rPr>
              <a:t>s voice.The hi</a:t>
            </a:r>
            <a:r>
              <a:rPr lang="en-US" altLang="zh-CN" sz="2200">
                <a:solidFill>
                  <a:srgbClr val="000000"/>
                </a:solidFill>
                <a:latin typeface="Times New Roman" panose="02020603050405020304" pitchFamily="18" charset="0"/>
                <a:cs typeface="Times New Roman" panose="02020603050405020304" pitchFamily="18" charset="0"/>
              </a:rPr>
              <a:t>gh voice was a foreigner</a:t>
            </a:r>
            <a:r>
              <a:rPr lang="en-US" altLang="zh-CN" sz="2200">
                <a:solidFill>
                  <a:srgbClr val="000000"/>
                </a:solidFill>
                <a:latin typeface="宋体" panose="02010600030101010101" pitchFamily="2" charset="-122"/>
                <a:ea typeface="方正书宋_GBK" panose="03000509000000000000" pitchFamily="65" charset="-122"/>
                <a:cs typeface="Times New Roman" panose="02020603050405020304" pitchFamily="18" charset="0"/>
              </a:rPr>
              <a:t>’</a:t>
            </a:r>
            <a:r>
              <a:rPr lang="en-US" altLang="zh-CN" sz="2200">
                <a:solidFill>
                  <a:srgbClr val="000000"/>
                </a:solidFill>
                <a:latin typeface="Times New Roman" panose="02020603050405020304" pitchFamily="18" charset="0"/>
                <a:cs typeface="Times New Roman" panose="02020603050405020304" pitchFamily="18" charset="0"/>
              </a:rPr>
              <a:t>s,perhaps a man</a:t>
            </a:r>
            <a:r>
              <a:rPr lang="en-US" altLang="zh-CN" sz="2200">
                <a:solidFill>
                  <a:srgbClr val="000000"/>
                </a:solidFill>
                <a:latin typeface="宋体" panose="02010600030101010101" pitchFamily="2" charset="-122"/>
                <a:ea typeface="方正书宋_GBK" panose="03000509000000000000" pitchFamily="65" charset="-122"/>
                <a:cs typeface="Times New Roman" panose="02020603050405020304" pitchFamily="18" charset="0"/>
              </a:rPr>
              <a:t>’</a:t>
            </a:r>
            <a:r>
              <a:rPr lang="en-US" altLang="zh-CN" sz="2200">
                <a:solidFill>
                  <a:srgbClr val="000000"/>
                </a:solidFill>
                <a:latin typeface="Times New Roman" panose="02020603050405020304" pitchFamily="18" charset="0"/>
                <a:cs typeface="Times New Roman" panose="02020603050405020304" pitchFamily="18" charset="0"/>
              </a:rPr>
              <a:t>s.I couldn</a:t>
            </a:r>
            <a:r>
              <a:rPr lang="en-US" altLang="zh-CN" sz="2200">
                <a:solidFill>
                  <a:srgbClr val="000000"/>
                </a:solidFill>
                <a:latin typeface="宋体" panose="02010600030101010101" pitchFamily="2" charset="-122"/>
                <a:ea typeface="方正书宋_GBK" panose="03000509000000000000" pitchFamily="65" charset="-122"/>
                <a:cs typeface="Times New Roman" panose="02020603050405020304" pitchFamily="18" charset="0"/>
              </a:rPr>
              <a:t>’</a:t>
            </a:r>
            <a:r>
              <a:rPr lang="en-US" altLang="zh-CN" sz="2200">
                <a:solidFill>
                  <a:srgbClr val="000000"/>
                </a:solidFill>
                <a:latin typeface="Times New Roman" panose="02020603050405020304" pitchFamily="18" charset="0"/>
                <a:cs typeface="Times New Roman" panose="02020603050405020304" pitchFamily="18" charset="0"/>
              </a:rPr>
              <a:t>t hear any words clearly,but the language was Spanish,I think.”</a:t>
            </a:r>
            <a:r>
              <a:rPr lang="en-US" altLang="zh-CN" sz="2200">
                <a:solidFill>
                  <a:srgbClr val="000000"/>
                </a:solidFill>
                <a:latin typeface="宋体" panose="02010600030101010101" pitchFamily="2" charset="-122"/>
                <a:ea typeface="方正书宋_GBK" panose="03000509000000000000" pitchFamily="65" charset="-122"/>
                <a:cs typeface="Times New Roman" panose="02020603050405020304" pitchFamily="18" charset="0"/>
              </a:rPr>
              <a:t> </a:t>
            </a:r>
            <a:endParaRPr lang="zh-CN" altLang="en-US" sz="220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a:spLocks noChangeAspect="1"/>
          </p:cNvSpPr>
          <p:nvPr/>
        </p:nvSpPr>
        <p:spPr>
          <a:xfrm>
            <a:off x="381000" y="1497936"/>
            <a:ext cx="11430000" cy="4116127"/>
          </a:xfrm>
          <a:prstGeom prst="rect">
            <a:avLst/>
          </a:prstGeom>
        </p:spPr>
        <p:txBody>
          <a:bodyPr>
            <a:spAutoFit/>
          </a:bodyPr>
          <a:lstStyle/>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 </a:t>
            </a:r>
            <a:r>
              <a:rPr lang="en-US" altLang="zh-CN" sz="2200" smtClean="0">
                <a:solidFill>
                  <a:srgbClr val="000000"/>
                </a:solidFill>
                <a:latin typeface="Times New Roman" panose="02020603050405020304" pitchFamily="18" charset="0"/>
                <a:cs typeface="Times New Roman" panose="02020603050405020304" pitchFamily="18" charset="0"/>
              </a:rPr>
              <a:t> </a:t>
            </a:r>
            <a:r>
              <a:rPr lang="en-US" altLang="zh-CN" sz="2200" smtClean="0">
                <a:solidFill>
                  <a:srgbClr val="FF00FF"/>
                </a:solidFill>
                <a:latin typeface="Times New Roman" panose="02020603050405020304" pitchFamily="18" charset="0"/>
                <a:cs typeface="Times New Roman" panose="02020603050405020304" pitchFamily="18" charset="0"/>
              </a:rPr>
              <a:t>C</a:t>
            </a:r>
            <a:r>
              <a:rPr lang="en-US" altLang="zh-CN" sz="2200" smtClean="0">
                <a:solidFill>
                  <a:srgbClr val="000000"/>
                </a:solidFill>
                <a:latin typeface="Times New Roman" panose="02020603050405020304" pitchFamily="18" charset="0"/>
                <a:cs typeface="Times New Roman" panose="02020603050405020304" pitchFamily="18" charset="0"/>
              </a:rPr>
              <a:t>  </a:t>
            </a:r>
            <a:r>
              <a:rPr lang="en-US" altLang="zh-CN" sz="2200">
                <a:solidFill>
                  <a:srgbClr val="000000"/>
                </a:solidFill>
                <a:latin typeface="Times New Roman" panose="02020603050405020304" pitchFamily="18" charset="0"/>
                <a:cs typeface="Times New Roman" panose="02020603050405020304" pitchFamily="18" charset="0"/>
              </a:rPr>
              <a:t>)1.A.which	B.how	C.what	D.when</a:t>
            </a:r>
            <a:endParaRPr lang="zh-CN" altLang="zh-CN" sz="220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  </a:t>
            </a:r>
            <a:r>
              <a:rPr lang="en-US" altLang="zh-CN" sz="2200">
                <a:solidFill>
                  <a:srgbClr val="FF00FF"/>
                </a:solidFill>
                <a:latin typeface="Times New Roman" panose="02020603050405020304" pitchFamily="18" charset="0"/>
                <a:cs typeface="Times New Roman" panose="02020603050405020304" pitchFamily="18" charset="0"/>
              </a:rPr>
              <a:t>D</a:t>
            </a:r>
            <a:r>
              <a:rPr lang="en-US" altLang="zh-CN" sz="2200">
                <a:solidFill>
                  <a:srgbClr val="000000"/>
                </a:solidFill>
                <a:latin typeface="Times New Roman" panose="02020603050405020304" pitchFamily="18" charset="0"/>
                <a:cs typeface="Times New Roman" panose="02020603050405020304" pitchFamily="18" charset="0"/>
              </a:rPr>
              <a:t>  )2.A.knew	B.know	C.knowing	D.have known</a:t>
            </a:r>
            <a:endParaRPr lang="zh-CN" altLang="zh-CN" sz="220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  </a:t>
            </a:r>
            <a:r>
              <a:rPr lang="en-US" altLang="zh-CN" sz="2200">
                <a:solidFill>
                  <a:srgbClr val="FF00FF"/>
                </a:solidFill>
                <a:latin typeface="Times New Roman" panose="02020603050405020304" pitchFamily="18" charset="0"/>
                <a:cs typeface="Times New Roman" panose="02020603050405020304" pitchFamily="18" charset="0"/>
              </a:rPr>
              <a:t>A</a:t>
            </a:r>
            <a:r>
              <a:rPr lang="en-US" altLang="zh-CN" sz="2200">
                <a:solidFill>
                  <a:srgbClr val="000000"/>
                </a:solidFill>
                <a:latin typeface="Times New Roman" panose="02020603050405020304" pitchFamily="18" charset="0"/>
                <a:cs typeface="Times New Roman" panose="02020603050405020304" pitchFamily="18" charset="0"/>
              </a:rPr>
              <a:t>  )3.A.that	B.when	C.how	D.if</a:t>
            </a:r>
            <a:endParaRPr lang="zh-CN" altLang="zh-CN" sz="220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  </a:t>
            </a:r>
            <a:r>
              <a:rPr lang="en-US" altLang="zh-CN" sz="2200">
                <a:solidFill>
                  <a:srgbClr val="FF00FF"/>
                </a:solidFill>
                <a:latin typeface="Times New Roman" panose="02020603050405020304" pitchFamily="18" charset="0"/>
                <a:cs typeface="Times New Roman" panose="02020603050405020304" pitchFamily="18" charset="0"/>
              </a:rPr>
              <a:t>B</a:t>
            </a:r>
            <a:r>
              <a:rPr lang="en-US" altLang="zh-CN" sz="2200">
                <a:solidFill>
                  <a:srgbClr val="000000"/>
                </a:solidFill>
                <a:latin typeface="Times New Roman" panose="02020603050405020304" pitchFamily="18" charset="0"/>
                <a:cs typeface="Times New Roman" panose="02020603050405020304" pitchFamily="18" charset="0"/>
              </a:rPr>
              <a:t>  )4.A.make	B.do	C.get	D.have</a:t>
            </a:r>
            <a:endParaRPr lang="zh-CN" altLang="zh-CN" sz="220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  </a:t>
            </a:r>
            <a:r>
              <a:rPr lang="en-US" altLang="zh-CN" sz="2200">
                <a:solidFill>
                  <a:srgbClr val="FF00FF"/>
                </a:solidFill>
                <a:latin typeface="Times New Roman" panose="02020603050405020304" pitchFamily="18" charset="0"/>
                <a:cs typeface="Times New Roman" panose="02020603050405020304" pitchFamily="18" charset="0"/>
              </a:rPr>
              <a:t>D</a:t>
            </a:r>
            <a:r>
              <a:rPr lang="en-US" altLang="zh-CN" sz="2200">
                <a:solidFill>
                  <a:srgbClr val="000000"/>
                </a:solidFill>
                <a:latin typeface="Times New Roman" panose="02020603050405020304" pitchFamily="18" charset="0"/>
                <a:cs typeface="Times New Roman" panose="02020603050405020304" pitchFamily="18" charset="0"/>
              </a:rPr>
              <a:t>  )5.A.heard	B.understood	C.looked	D.found</a:t>
            </a:r>
            <a:endParaRPr lang="zh-CN" altLang="zh-CN" sz="220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  </a:t>
            </a:r>
            <a:r>
              <a:rPr lang="en-US" altLang="zh-CN" sz="2200">
                <a:solidFill>
                  <a:srgbClr val="FF00FF"/>
                </a:solidFill>
                <a:latin typeface="Times New Roman" panose="02020603050405020304" pitchFamily="18" charset="0"/>
                <a:cs typeface="Times New Roman" panose="02020603050405020304" pitchFamily="18" charset="0"/>
              </a:rPr>
              <a:t>A</a:t>
            </a:r>
            <a:r>
              <a:rPr lang="en-US" altLang="zh-CN" sz="2200">
                <a:solidFill>
                  <a:srgbClr val="000000"/>
                </a:solidFill>
                <a:latin typeface="Times New Roman" panose="02020603050405020304" pitchFamily="18" charset="0"/>
                <a:cs typeface="Times New Roman" panose="02020603050405020304" pitchFamily="18" charset="0"/>
              </a:rPr>
              <a:t>  )6.A.talking	B.helping	C.laughing	D.crying</a:t>
            </a:r>
            <a:endParaRPr lang="zh-CN" altLang="zh-CN" sz="220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  </a:t>
            </a:r>
            <a:r>
              <a:rPr lang="en-US" altLang="zh-CN" sz="2200">
                <a:solidFill>
                  <a:srgbClr val="FF00FF"/>
                </a:solidFill>
                <a:latin typeface="Times New Roman" panose="02020603050405020304" pitchFamily="18" charset="0"/>
                <a:cs typeface="Times New Roman" panose="02020603050405020304" pitchFamily="18" charset="0"/>
              </a:rPr>
              <a:t>B</a:t>
            </a:r>
            <a:r>
              <a:rPr lang="en-US" altLang="zh-CN" sz="2200">
                <a:solidFill>
                  <a:srgbClr val="000000"/>
                </a:solidFill>
                <a:latin typeface="Times New Roman" panose="02020603050405020304" pitchFamily="18" charset="0"/>
                <a:cs typeface="Times New Roman" panose="02020603050405020304" pitchFamily="18" charset="0"/>
              </a:rPr>
              <a:t>  )7.A.could	B.dared	C.would	D.should</a:t>
            </a:r>
            <a:endParaRPr lang="zh-CN" altLang="zh-CN" sz="220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  </a:t>
            </a:r>
            <a:r>
              <a:rPr lang="en-US" altLang="zh-CN" sz="2200">
                <a:solidFill>
                  <a:srgbClr val="FF00FF"/>
                </a:solidFill>
                <a:latin typeface="Times New Roman" panose="02020603050405020304" pitchFamily="18" charset="0"/>
                <a:cs typeface="Times New Roman" panose="02020603050405020304" pitchFamily="18" charset="0"/>
              </a:rPr>
              <a:t>C</a:t>
            </a:r>
            <a:r>
              <a:rPr lang="en-US" altLang="zh-CN" sz="2200">
                <a:solidFill>
                  <a:srgbClr val="000000"/>
                </a:solidFill>
                <a:latin typeface="Times New Roman" panose="02020603050405020304" pitchFamily="18" charset="0"/>
                <a:cs typeface="Times New Roman" panose="02020603050405020304" pitchFamily="18" charset="0"/>
              </a:rPr>
              <a:t>  )8.A.arrived	B.went	C.reached	D.climbed</a:t>
            </a:r>
            <a:endParaRPr lang="zh-CN" altLang="zh-CN" sz="220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  </a:t>
            </a:r>
            <a:r>
              <a:rPr lang="en-US" altLang="zh-CN" sz="2200">
                <a:solidFill>
                  <a:srgbClr val="FF00FF"/>
                </a:solidFill>
                <a:latin typeface="Times New Roman" panose="02020603050405020304" pitchFamily="18" charset="0"/>
                <a:cs typeface="Times New Roman" panose="02020603050405020304" pitchFamily="18" charset="0"/>
              </a:rPr>
              <a:t>A</a:t>
            </a:r>
            <a:r>
              <a:rPr lang="en-US" altLang="zh-CN" sz="2200">
                <a:solidFill>
                  <a:srgbClr val="000000"/>
                </a:solidFill>
                <a:latin typeface="Times New Roman" panose="02020603050405020304" pitchFamily="18" charset="0"/>
                <a:cs typeface="Times New Roman" panose="02020603050405020304" pitchFamily="18" charset="0"/>
              </a:rPr>
              <a:t>  )9.A.loudly	B.louder	C.quiet	D.quietly</a:t>
            </a:r>
            <a:endParaRPr lang="zh-CN" altLang="zh-CN" sz="2200">
              <a:solidFill>
                <a:srgbClr val="000000"/>
              </a:solidFill>
              <a:latin typeface="NEU-BZ-S92"/>
              <a:ea typeface="方正书宋_GBK" panose="03000509000000000000" pitchFamily="65" charset="-122"/>
              <a:cs typeface="Times New Roman" panose="02020603050405020304" pitchFamily="18" charset="0"/>
            </a:endParaRPr>
          </a:p>
          <a:p>
            <a:pPr>
              <a:lnSpc>
                <a:spcPct val="120000"/>
              </a:lnSpc>
              <a:spcAft>
                <a:spcPts val="0"/>
              </a:spcAft>
              <a:tabLst>
                <a:tab pos="1029335" algn="l"/>
                <a:tab pos="1850390" algn="l"/>
                <a:tab pos="2538095" algn="l"/>
                <a:tab pos="3221990" algn="l"/>
              </a:tabLst>
            </a:pPr>
            <a:r>
              <a:rPr lang="en-US" altLang="zh-CN" sz="2200">
                <a:solidFill>
                  <a:srgbClr val="000000"/>
                </a:solidFill>
                <a:latin typeface="Times New Roman" panose="02020603050405020304" pitchFamily="18" charset="0"/>
                <a:cs typeface="Times New Roman" panose="02020603050405020304" pitchFamily="18" charset="0"/>
              </a:rPr>
              <a:t>(  </a:t>
            </a:r>
            <a:r>
              <a:rPr lang="en-US" altLang="zh-CN" sz="2200">
                <a:solidFill>
                  <a:srgbClr val="FF00FF"/>
                </a:solidFill>
                <a:latin typeface="Times New Roman" panose="02020603050405020304" pitchFamily="18" charset="0"/>
                <a:cs typeface="Times New Roman" panose="02020603050405020304" pitchFamily="18" charset="0"/>
              </a:rPr>
              <a:t>C</a:t>
            </a:r>
            <a:r>
              <a:rPr lang="en-US" altLang="zh-CN" sz="2200">
                <a:solidFill>
                  <a:srgbClr val="000000"/>
                </a:solidFill>
                <a:latin typeface="Times New Roman" panose="02020603050405020304" pitchFamily="18" charset="0"/>
                <a:cs typeface="Times New Roman" panose="02020603050405020304" pitchFamily="18" charset="0"/>
              </a:rPr>
              <a:t>  )10.A.was	B.wasn</a:t>
            </a:r>
            <a:r>
              <a:rPr lang="en-US" altLang="zh-CN" sz="2200">
                <a:solidFill>
                  <a:srgbClr val="000000"/>
                </a:solidFill>
                <a:latin typeface="宋体" panose="02010600030101010101" pitchFamily="2" charset="-122"/>
                <a:ea typeface="方正书宋_GBK" panose="03000509000000000000" pitchFamily="65" charset="-122"/>
                <a:cs typeface="Times New Roman" panose="02020603050405020304" pitchFamily="18" charset="0"/>
              </a:rPr>
              <a:t>’</a:t>
            </a:r>
            <a:r>
              <a:rPr lang="en-US" altLang="zh-CN" sz="2200">
                <a:solidFill>
                  <a:srgbClr val="000000"/>
                </a:solidFill>
                <a:latin typeface="Times New Roman" panose="02020603050405020304" pitchFamily="18" charset="0"/>
                <a:cs typeface="Times New Roman" panose="02020603050405020304" pitchFamily="18" charset="0"/>
              </a:rPr>
              <a:t>t	C.must be	D.can be</a:t>
            </a:r>
            <a:endParaRPr lang="zh-CN" altLang="zh-CN" sz="2200">
              <a:solidFill>
                <a:srgbClr val="000000"/>
              </a:solidFill>
              <a:effectLst/>
              <a:latin typeface="NEU-BZ-S92"/>
              <a:ea typeface="方正书宋_GBK" panose="03000509000000000000" pitchFamily="65" charset="-122"/>
              <a:cs typeface="Times New Roman" panose="02020603050405020304" pitchFamily="18" charset="0"/>
            </a:endParaRPr>
          </a:p>
        </p:txBody>
      </p:sp>
      <p:sp>
        <p:nvSpPr>
          <p:cNvPr id="3" name="矩形 2"/>
          <p:cNvSpPr/>
          <p:nvPr/>
        </p:nvSpPr>
        <p:spPr>
          <a:xfrm>
            <a:off x="668996" y="1637336"/>
            <a:ext cx="288000" cy="28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4" name="矩形 3"/>
          <p:cNvSpPr/>
          <p:nvPr/>
        </p:nvSpPr>
        <p:spPr>
          <a:xfrm>
            <a:off x="668996" y="2044570"/>
            <a:ext cx="288000" cy="28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5" name="矩形 4"/>
          <p:cNvSpPr/>
          <p:nvPr/>
        </p:nvSpPr>
        <p:spPr>
          <a:xfrm>
            <a:off x="668996" y="2441294"/>
            <a:ext cx="288000" cy="28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6" name="矩形 5"/>
          <p:cNvSpPr/>
          <p:nvPr/>
        </p:nvSpPr>
        <p:spPr>
          <a:xfrm>
            <a:off x="668996" y="2848528"/>
            <a:ext cx="288000" cy="28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7" name="矩形 6"/>
          <p:cNvSpPr/>
          <p:nvPr/>
        </p:nvSpPr>
        <p:spPr>
          <a:xfrm>
            <a:off x="668996" y="3245252"/>
            <a:ext cx="288000" cy="28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8" name="矩形 7"/>
          <p:cNvSpPr/>
          <p:nvPr/>
        </p:nvSpPr>
        <p:spPr>
          <a:xfrm>
            <a:off x="668996" y="3641976"/>
            <a:ext cx="288000" cy="28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9" name="矩形 8"/>
          <p:cNvSpPr/>
          <p:nvPr/>
        </p:nvSpPr>
        <p:spPr>
          <a:xfrm>
            <a:off x="668996" y="4038700"/>
            <a:ext cx="288000" cy="28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10" name="矩形 9"/>
          <p:cNvSpPr/>
          <p:nvPr/>
        </p:nvSpPr>
        <p:spPr>
          <a:xfrm>
            <a:off x="668996" y="4456444"/>
            <a:ext cx="288000" cy="28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11" name="矩形 10"/>
          <p:cNvSpPr/>
          <p:nvPr/>
        </p:nvSpPr>
        <p:spPr>
          <a:xfrm>
            <a:off x="668996" y="4853168"/>
            <a:ext cx="288000" cy="28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12" name="矩形 11"/>
          <p:cNvSpPr/>
          <p:nvPr/>
        </p:nvSpPr>
        <p:spPr>
          <a:xfrm>
            <a:off x="668996" y="5249890"/>
            <a:ext cx="288000" cy="28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1" presetClass="exit"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hidden"/>
                                      </p:to>
                                    </p:set>
                                  </p:childTnLst>
                                </p:cTn>
                              </p:par>
                            </p:childTnLst>
                          </p:cTn>
                        </p:par>
                      </p:childTnLst>
                    </p:cTn>
                  </p:par>
                  <p:par>
                    <p:cTn id="19" fill="hold">
                      <p:stCondLst>
                        <p:cond delay="indefinite"/>
                      </p:stCondLst>
                      <p:childTnLst>
                        <p:par>
                          <p:cTn id="20" fill="hold">
                            <p:stCondLst>
                              <p:cond delay="0"/>
                            </p:stCondLst>
                            <p:childTnLst>
                              <p:par>
                                <p:cTn id="21" presetID="1" presetClass="exit" presetSubtype="0" fill="hold" grpId="0" nodeType="clickEffect">
                                  <p:stCondLst>
                                    <p:cond delay="0"/>
                                  </p:stCondLst>
                                  <p:childTnLst>
                                    <p:set>
                                      <p:cBhvr>
                                        <p:cTn id="22" dur="1" fill="hold">
                                          <p:stCondLst>
                                            <p:cond delay="0"/>
                                          </p:stCondLst>
                                        </p:cTn>
                                        <p:tgtEl>
                                          <p:spTgt spid="7"/>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1" presetClass="exit" presetSubtype="0" fill="hold" grpId="0" nodeType="clickEffect">
                                  <p:stCondLst>
                                    <p:cond delay="0"/>
                                  </p:stCondLst>
                                  <p:childTnLst>
                                    <p:set>
                                      <p:cBhvr>
                                        <p:cTn id="26" dur="1" fill="hold">
                                          <p:stCondLst>
                                            <p:cond delay="0"/>
                                          </p:stCondLst>
                                        </p:cTn>
                                        <p:tgtEl>
                                          <p:spTgt spid="8"/>
                                        </p:tgtEl>
                                        <p:attrNameLst>
                                          <p:attrName>style.visibility</p:attrName>
                                        </p:attrNameLst>
                                      </p:cBhvr>
                                      <p:to>
                                        <p:strVal val="hidden"/>
                                      </p:to>
                                    </p:set>
                                  </p:childTnLst>
                                </p:cTn>
                              </p:par>
                            </p:childTnLst>
                          </p:cTn>
                        </p:par>
                      </p:childTnLst>
                    </p:cTn>
                  </p:par>
                  <p:par>
                    <p:cTn id="27" fill="hold">
                      <p:stCondLst>
                        <p:cond delay="indefinite"/>
                      </p:stCondLst>
                      <p:childTnLst>
                        <p:par>
                          <p:cTn id="28" fill="hold">
                            <p:stCondLst>
                              <p:cond delay="0"/>
                            </p:stCondLst>
                            <p:childTnLst>
                              <p:par>
                                <p:cTn id="29" presetID="1" presetClass="exit" presetSubtype="0" fill="hold" grpId="0" nodeType="clickEffect">
                                  <p:stCondLst>
                                    <p:cond delay="0"/>
                                  </p:stCondLst>
                                  <p:childTnLst>
                                    <p:set>
                                      <p:cBhvr>
                                        <p:cTn id="30" dur="1" fill="hold">
                                          <p:stCondLst>
                                            <p:cond delay="0"/>
                                          </p:stCondLst>
                                        </p:cTn>
                                        <p:tgtEl>
                                          <p:spTgt spid="9"/>
                                        </p:tgtEl>
                                        <p:attrNameLst>
                                          <p:attrName>style.visibility</p:attrName>
                                        </p:attrNameLst>
                                      </p:cBhvr>
                                      <p:to>
                                        <p:strVal val="hidden"/>
                                      </p:to>
                                    </p:set>
                                  </p:childTnLst>
                                </p:cTn>
                              </p:par>
                            </p:childTnLst>
                          </p:cTn>
                        </p:par>
                      </p:childTnLst>
                    </p:cTn>
                  </p:par>
                  <p:par>
                    <p:cTn id="31" fill="hold">
                      <p:stCondLst>
                        <p:cond delay="indefinite"/>
                      </p:stCondLst>
                      <p:childTnLst>
                        <p:par>
                          <p:cTn id="32" fill="hold">
                            <p:stCondLst>
                              <p:cond delay="0"/>
                            </p:stCondLst>
                            <p:childTnLst>
                              <p:par>
                                <p:cTn id="33" presetID="1" presetClass="exit" presetSubtype="0" fill="hold" grpId="0" nodeType="clickEffect">
                                  <p:stCondLst>
                                    <p:cond delay="0"/>
                                  </p:stCondLst>
                                  <p:childTnLst>
                                    <p:set>
                                      <p:cBhvr>
                                        <p:cTn id="34" dur="1" fill="hold">
                                          <p:stCondLst>
                                            <p:cond delay="0"/>
                                          </p:stCondLst>
                                        </p:cTn>
                                        <p:tgtEl>
                                          <p:spTgt spid="10"/>
                                        </p:tgtEl>
                                        <p:attrNameLst>
                                          <p:attrName>style.visibility</p:attrName>
                                        </p:attrNameLst>
                                      </p:cBhvr>
                                      <p:to>
                                        <p:strVal val="hidden"/>
                                      </p:to>
                                    </p:set>
                                  </p:childTnLst>
                                </p:cTn>
                              </p:par>
                            </p:childTnLst>
                          </p:cTn>
                        </p:par>
                      </p:childTnLst>
                    </p:cTn>
                  </p:par>
                  <p:par>
                    <p:cTn id="35" fill="hold">
                      <p:stCondLst>
                        <p:cond delay="indefinite"/>
                      </p:stCondLst>
                      <p:childTnLst>
                        <p:par>
                          <p:cTn id="36" fill="hold">
                            <p:stCondLst>
                              <p:cond delay="0"/>
                            </p:stCondLst>
                            <p:childTnLst>
                              <p:par>
                                <p:cTn id="37" presetID="1" presetClass="exit" presetSubtype="0" fill="hold" grpId="0" nodeType="clickEffect">
                                  <p:stCondLst>
                                    <p:cond delay="0"/>
                                  </p:stCondLst>
                                  <p:childTnLst>
                                    <p:set>
                                      <p:cBhvr>
                                        <p:cTn id="38" dur="1" fill="hold">
                                          <p:stCondLst>
                                            <p:cond delay="0"/>
                                          </p:stCondLst>
                                        </p:cTn>
                                        <p:tgtEl>
                                          <p:spTgt spid="11"/>
                                        </p:tgtEl>
                                        <p:attrNameLst>
                                          <p:attrName>style.visibility</p:attrName>
                                        </p:attrNameLst>
                                      </p:cBhvr>
                                      <p:to>
                                        <p:strVal val="hidden"/>
                                      </p:to>
                                    </p:set>
                                  </p:childTnLst>
                                </p:cTn>
                              </p:par>
                            </p:childTnLst>
                          </p:cTn>
                        </p:par>
                      </p:childTnLst>
                    </p:cTn>
                  </p:par>
                  <p:par>
                    <p:cTn id="39" fill="hold">
                      <p:stCondLst>
                        <p:cond delay="indefinite"/>
                      </p:stCondLst>
                      <p:childTnLst>
                        <p:par>
                          <p:cTn id="40" fill="hold">
                            <p:stCondLst>
                              <p:cond delay="0"/>
                            </p:stCondLst>
                            <p:childTnLst>
                              <p:par>
                                <p:cTn id="41" presetID="1" presetClass="exit" presetSubtype="0" fill="hold" grpId="0" nodeType="clickEffect">
                                  <p:stCondLst>
                                    <p:cond delay="0"/>
                                  </p:stCondLst>
                                  <p:childTnLst>
                                    <p:set>
                                      <p:cBhvr>
                                        <p:cTn id="42" dur="1" fill="hold">
                                          <p:stCondLst>
                                            <p:cond delay="0"/>
                                          </p:stCondLst>
                                        </p:cTn>
                                        <p:tgtEl>
                                          <p:spTgt spid="1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P spid="6" grpId="0" animBg="1"/>
      <p:bldP spid="7" grpId="0" animBg="1"/>
      <p:bldP spid="8" grpId="0" animBg="1"/>
      <p:bldP spid="9" grpId="0" animBg="1"/>
      <p:bldP spid="10" grpId="0" animBg="1"/>
      <p:bldP spid="11" grpId="0" animBg="1"/>
      <p:bldP spid="12" grpId="0" animBg="1"/>
    </p:bldLst>
  </p:timing>
</p:sld>
</file>

<file path=ppt/theme/theme1.xml><?xml version="1.0" encoding="utf-8"?>
<a:theme xmlns:a="http://schemas.openxmlformats.org/drawingml/2006/main" name="WWW.2PPT.COM">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模板</Template>
  <TotalTime>0</TotalTime>
  <Words>335</Words>
  <Application>Microsoft Office PowerPoint</Application>
  <PresentationFormat>宽屏</PresentationFormat>
  <Paragraphs>81</Paragraphs>
  <Slides>11</Slides>
  <Notes>0</Notes>
  <HiddenSlides>0</HiddenSlides>
  <MMClips>0</MMClips>
  <ScaleCrop>false</ScaleCrop>
  <HeadingPairs>
    <vt:vector size="8" baseType="variant">
      <vt:variant>
        <vt:lpstr>已用的字体</vt:lpstr>
      </vt:variant>
      <vt:variant>
        <vt:i4>10</vt:i4>
      </vt:variant>
      <vt:variant>
        <vt:lpstr>主题</vt:lpstr>
      </vt:variant>
      <vt:variant>
        <vt:i4>1</vt:i4>
      </vt:variant>
      <vt:variant>
        <vt:lpstr>嵌入 OLE 服务器</vt:lpstr>
      </vt:variant>
      <vt:variant>
        <vt:i4>1</vt:i4>
      </vt:variant>
      <vt:variant>
        <vt:lpstr>幻灯片标题</vt:lpstr>
      </vt:variant>
      <vt:variant>
        <vt:i4>11</vt:i4>
      </vt:variant>
    </vt:vector>
  </HeadingPairs>
  <TitlesOfParts>
    <vt:vector size="23" baseType="lpstr">
      <vt:lpstr>Adobe 黑体 Std R</vt:lpstr>
      <vt:lpstr>NEU-BZ-S92</vt:lpstr>
      <vt:lpstr>方正书宋_GBK</vt:lpstr>
      <vt:lpstr>黑体</vt:lpstr>
      <vt:lpstr>宋体</vt:lpstr>
      <vt:lpstr>微软雅黑</vt:lpstr>
      <vt:lpstr>Arial</vt:lpstr>
      <vt:lpstr>Calibri</vt:lpstr>
      <vt:lpstr>Calibri Light</vt:lpstr>
      <vt:lpstr>Times New Roman</vt:lpstr>
      <vt:lpstr>WWW.2PPT.COM</vt:lpstr>
      <vt:lpstr>文档</vt:lpstr>
      <vt:lpstr>Detective stories</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www.ppt818.com</dc:creator>
  <dc:description>www.ppt818.com-提供资源下载</dc:description>
  <cp:lastModifiedBy>Windows 用户</cp:lastModifiedBy>
  <cp:revision>2</cp:revision>
  <dcterms:created xsi:type="dcterms:W3CDTF">2018-05-16T08:43:00Z</dcterms:created>
  <dcterms:modified xsi:type="dcterms:W3CDTF">2023-01-16T18:09:46Z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2052-11.1.0.11294</vt:lpwstr>
  </property>
  <property fmtid="{D5CDD505-2E9C-101B-9397-08002B2CF9AE}" pid="3" name="ICV">
    <vt:lpwstr>6AB4CF4F7A264F98B43355974DBC0A6B</vt:lpwstr>
  </property>
  <property fmtid="{A09F084E-AD41-489F-8076-AA5BE3082BCA}" pid="100">
    <vt:ui4>5</vt:ui4>
  </property>
  <property fmtid="{64440492-4C8B-11D1-8B70-080036B11A03}" pid="11">
    <vt:lpwstr>www.2ppt.com-爱PPT提供资源下载</vt:lpwstr>
  </property>
</Properties>
</file>