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125"/>
    <a:srgbClr val="E50001"/>
    <a:srgbClr val="D91C8C"/>
    <a:srgbClr val="9EC0FC"/>
    <a:srgbClr val="EF7E4D"/>
    <a:srgbClr val="1C9EC8"/>
    <a:srgbClr val="0057A5"/>
    <a:srgbClr val="074A7E"/>
    <a:srgbClr val="04385F"/>
    <a:srgbClr val="B9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1" autoAdjust="0"/>
  </p:normalViewPr>
  <p:slideViewPr>
    <p:cSldViewPr snapToGrid="0">
      <p:cViewPr varScale="1">
        <p:scale>
          <a:sx n="107" d="100"/>
          <a:sy n="107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15AAF-5B6D-4596-A6C2-7F0A6C8E6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6888-3DED-498D-A8D2-A1C72DEFBB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0B0D-361F-4FBA-82D6-8CEF5A084C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750CA-6770-489B-A98F-BB19D0588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50CA-6770-489B-A98F-BB19D05887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50CA-6770-489B-A98F-BB19D05887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50CA-6770-489B-A98F-BB19D05887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50CA-6770-489B-A98F-BB19D05887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50CA-6770-489B-A98F-BB19D05887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86"/>
          <p:cNvSpPr>
            <a:spLocks noChangeArrowheads="1"/>
          </p:cNvSpPr>
          <p:nvPr userDrawn="1"/>
        </p:nvSpPr>
        <p:spPr bwMode="auto">
          <a:xfrm>
            <a:off x="0" y="0"/>
            <a:ext cx="12187238" cy="6853238"/>
          </a:xfrm>
          <a:prstGeom prst="rect">
            <a:avLst/>
          </a:prstGeom>
          <a:solidFill>
            <a:srgbClr val="074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65726" y="724787"/>
            <a:ext cx="12049471" cy="3071692"/>
          </a:xfrm>
          <a:prstGeom prst="rect">
            <a:avLst/>
          </a:prstGeom>
        </p:spPr>
      </p:pic>
      <p:grpSp>
        <p:nvGrpSpPr>
          <p:cNvPr id="409" name="Group 615"/>
          <p:cNvGrpSpPr/>
          <p:nvPr userDrawn="1"/>
        </p:nvGrpSpPr>
        <p:grpSpPr bwMode="auto">
          <a:xfrm>
            <a:off x="3392506" y="558226"/>
            <a:ext cx="8778914" cy="5970792"/>
            <a:chOff x="2137" y="1403"/>
            <a:chExt cx="5530" cy="5970792"/>
          </a:xfrm>
        </p:grpSpPr>
        <p:sp>
          <p:nvSpPr>
            <p:cNvPr id="410" name="Rectangle 415"/>
            <p:cNvSpPr>
              <a:spLocks noChangeArrowheads="1"/>
            </p:cNvSpPr>
            <p:nvPr/>
          </p:nvSpPr>
          <p:spPr bwMode="auto">
            <a:xfrm>
              <a:off x="6521" y="3733813"/>
              <a:ext cx="111" cy="233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Rectangle 416"/>
            <p:cNvSpPr>
              <a:spLocks noChangeArrowheads="1"/>
            </p:cNvSpPr>
            <p:nvPr/>
          </p:nvSpPr>
          <p:spPr bwMode="auto">
            <a:xfrm>
              <a:off x="6541" y="3759213"/>
              <a:ext cx="91" cy="207963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Rectangle 417"/>
            <p:cNvSpPr>
              <a:spLocks noChangeArrowheads="1"/>
            </p:cNvSpPr>
            <p:nvPr/>
          </p:nvSpPr>
          <p:spPr bwMode="auto">
            <a:xfrm>
              <a:off x="6530" y="3852875"/>
              <a:ext cx="102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Rectangle 418"/>
            <p:cNvSpPr>
              <a:spLocks noChangeArrowheads="1"/>
            </p:cNvSpPr>
            <p:nvPr/>
          </p:nvSpPr>
          <p:spPr bwMode="auto">
            <a:xfrm>
              <a:off x="6505" y="3733813"/>
              <a:ext cx="16" cy="2333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Rectangle 419"/>
            <p:cNvSpPr>
              <a:spLocks noChangeArrowheads="1"/>
            </p:cNvSpPr>
            <p:nvPr/>
          </p:nvSpPr>
          <p:spPr bwMode="auto">
            <a:xfrm>
              <a:off x="6910" y="4502165"/>
              <a:ext cx="83" cy="523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Rectangle 420"/>
            <p:cNvSpPr>
              <a:spLocks noChangeArrowheads="1"/>
            </p:cNvSpPr>
            <p:nvPr/>
          </p:nvSpPr>
          <p:spPr bwMode="auto">
            <a:xfrm>
              <a:off x="6993" y="4730766"/>
              <a:ext cx="83" cy="5397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Rectangle 421"/>
            <p:cNvSpPr>
              <a:spLocks noChangeArrowheads="1"/>
            </p:cNvSpPr>
            <p:nvPr/>
          </p:nvSpPr>
          <p:spPr bwMode="auto">
            <a:xfrm>
              <a:off x="7043" y="4611703"/>
              <a:ext cx="83" cy="5397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422"/>
            <p:cNvSpPr/>
            <p:nvPr/>
          </p:nvSpPr>
          <p:spPr bwMode="auto">
            <a:xfrm>
              <a:off x="6993" y="4400565"/>
              <a:ext cx="83" cy="57150"/>
            </a:xfrm>
            <a:custGeom>
              <a:avLst/>
              <a:gdLst>
                <a:gd name="T0" fmla="*/ 0 w 83"/>
                <a:gd name="T1" fmla="*/ 36 h 36"/>
                <a:gd name="T2" fmla="*/ 83 w 83"/>
                <a:gd name="T3" fmla="*/ 33 h 36"/>
                <a:gd name="T4" fmla="*/ 80 w 83"/>
                <a:gd name="T5" fmla="*/ 0 h 36"/>
                <a:gd name="T6" fmla="*/ 0 w 83"/>
                <a:gd name="T7" fmla="*/ 0 h 36"/>
                <a:gd name="T8" fmla="*/ 0 w 8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6">
                  <a:moveTo>
                    <a:pt x="0" y="36"/>
                  </a:moveTo>
                  <a:lnTo>
                    <a:pt x="83" y="3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Rectangle 423"/>
            <p:cNvSpPr>
              <a:spLocks noChangeArrowheads="1"/>
            </p:cNvSpPr>
            <p:nvPr/>
          </p:nvSpPr>
          <p:spPr bwMode="auto">
            <a:xfrm>
              <a:off x="6932" y="3159136"/>
              <a:ext cx="155" cy="9683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Rectangle 424"/>
            <p:cNvSpPr>
              <a:spLocks noChangeArrowheads="1"/>
            </p:cNvSpPr>
            <p:nvPr/>
          </p:nvSpPr>
          <p:spPr bwMode="auto">
            <a:xfrm>
              <a:off x="6932" y="3159136"/>
              <a:ext cx="15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20" name="Picture 4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" y="1403"/>
              <a:ext cx="180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Oval 426"/>
            <p:cNvSpPr>
              <a:spLocks noChangeArrowheads="1"/>
            </p:cNvSpPr>
            <p:nvPr/>
          </p:nvSpPr>
          <p:spPr bwMode="auto">
            <a:xfrm>
              <a:off x="3674" y="5057792"/>
              <a:ext cx="916" cy="889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Rectangle 427"/>
            <p:cNvSpPr>
              <a:spLocks noChangeArrowheads="1"/>
            </p:cNvSpPr>
            <p:nvPr/>
          </p:nvSpPr>
          <p:spPr bwMode="auto">
            <a:xfrm>
              <a:off x="4146" y="3835413"/>
              <a:ext cx="72" cy="2206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Rectangle 428"/>
            <p:cNvSpPr>
              <a:spLocks noChangeArrowheads="1"/>
            </p:cNvSpPr>
            <p:nvPr/>
          </p:nvSpPr>
          <p:spPr bwMode="auto">
            <a:xfrm>
              <a:off x="4146" y="3835413"/>
              <a:ext cx="36" cy="220663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429"/>
            <p:cNvSpPr/>
            <p:nvPr/>
          </p:nvSpPr>
          <p:spPr bwMode="auto">
            <a:xfrm>
              <a:off x="3885" y="3944951"/>
              <a:ext cx="638" cy="503239"/>
            </a:xfrm>
            <a:custGeom>
              <a:avLst/>
              <a:gdLst>
                <a:gd name="T0" fmla="*/ 455 w 638"/>
                <a:gd name="T1" fmla="*/ 0 h 317"/>
                <a:gd name="T2" fmla="*/ 638 w 638"/>
                <a:gd name="T3" fmla="*/ 317 h 317"/>
                <a:gd name="T4" fmla="*/ 502 w 638"/>
                <a:gd name="T5" fmla="*/ 317 h 317"/>
                <a:gd name="T6" fmla="*/ 319 w 638"/>
                <a:gd name="T7" fmla="*/ 317 h 317"/>
                <a:gd name="T8" fmla="*/ 0 w 638"/>
                <a:gd name="T9" fmla="*/ 317 h 317"/>
                <a:gd name="T10" fmla="*/ 0 w 638"/>
                <a:gd name="T11" fmla="*/ 0 h 317"/>
                <a:gd name="T12" fmla="*/ 455 w 638"/>
                <a:gd name="T1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317">
                  <a:moveTo>
                    <a:pt x="455" y="0"/>
                  </a:moveTo>
                  <a:lnTo>
                    <a:pt x="638" y="317"/>
                  </a:lnTo>
                  <a:lnTo>
                    <a:pt x="502" y="317"/>
                  </a:lnTo>
                  <a:lnTo>
                    <a:pt x="319" y="317"/>
                  </a:lnTo>
                  <a:lnTo>
                    <a:pt x="0" y="317"/>
                  </a:lnTo>
                  <a:lnTo>
                    <a:pt x="0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Rectangle 430"/>
            <p:cNvSpPr>
              <a:spLocks noChangeArrowheads="1"/>
            </p:cNvSpPr>
            <p:nvPr/>
          </p:nvSpPr>
          <p:spPr bwMode="auto">
            <a:xfrm>
              <a:off x="4046" y="4448190"/>
              <a:ext cx="477" cy="641352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Rectangle 431"/>
            <p:cNvSpPr>
              <a:spLocks noChangeArrowheads="1"/>
            </p:cNvSpPr>
            <p:nvPr/>
          </p:nvSpPr>
          <p:spPr bwMode="auto">
            <a:xfrm>
              <a:off x="4046" y="4448190"/>
              <a:ext cx="477" cy="64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432"/>
            <p:cNvSpPr/>
            <p:nvPr/>
          </p:nvSpPr>
          <p:spPr bwMode="auto">
            <a:xfrm>
              <a:off x="3705" y="3944951"/>
              <a:ext cx="363" cy="503239"/>
            </a:xfrm>
            <a:custGeom>
              <a:avLst/>
              <a:gdLst>
                <a:gd name="T0" fmla="*/ 363 w 363"/>
                <a:gd name="T1" fmla="*/ 317 h 317"/>
                <a:gd name="T2" fmla="*/ 180 w 363"/>
                <a:gd name="T3" fmla="*/ 0 h 317"/>
                <a:gd name="T4" fmla="*/ 0 w 363"/>
                <a:gd name="T5" fmla="*/ 317 h 317"/>
                <a:gd name="T6" fmla="*/ 363 w 363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317">
                  <a:moveTo>
                    <a:pt x="363" y="317"/>
                  </a:moveTo>
                  <a:lnTo>
                    <a:pt x="180" y="0"/>
                  </a:lnTo>
                  <a:lnTo>
                    <a:pt x="0" y="317"/>
                  </a:lnTo>
                  <a:lnTo>
                    <a:pt x="363" y="317"/>
                  </a:lnTo>
                  <a:close/>
                </a:path>
              </a:pathLst>
            </a:cu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Rectangle 433"/>
            <p:cNvSpPr>
              <a:spLocks noChangeArrowheads="1"/>
            </p:cNvSpPr>
            <p:nvPr/>
          </p:nvSpPr>
          <p:spPr bwMode="auto">
            <a:xfrm>
              <a:off x="3705" y="4448190"/>
              <a:ext cx="363" cy="641352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Rectangle 434"/>
            <p:cNvSpPr>
              <a:spLocks noChangeArrowheads="1"/>
            </p:cNvSpPr>
            <p:nvPr/>
          </p:nvSpPr>
          <p:spPr bwMode="auto">
            <a:xfrm>
              <a:off x="3924" y="4497403"/>
              <a:ext cx="78" cy="158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35"/>
            <p:cNvSpPr>
              <a:spLocks noChangeArrowheads="1"/>
            </p:cNvSpPr>
            <p:nvPr/>
          </p:nvSpPr>
          <p:spPr bwMode="auto">
            <a:xfrm>
              <a:off x="3938" y="4514865"/>
              <a:ext cx="64" cy="14128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6"/>
            <p:cNvSpPr>
              <a:spLocks noChangeArrowheads="1"/>
            </p:cNvSpPr>
            <p:nvPr/>
          </p:nvSpPr>
          <p:spPr bwMode="auto">
            <a:xfrm>
              <a:off x="3929" y="4576778"/>
              <a:ext cx="73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7"/>
            <p:cNvSpPr>
              <a:spLocks noChangeArrowheads="1"/>
            </p:cNvSpPr>
            <p:nvPr/>
          </p:nvSpPr>
          <p:spPr bwMode="auto">
            <a:xfrm>
              <a:off x="3913" y="4497403"/>
              <a:ext cx="11" cy="158751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8"/>
            <p:cNvSpPr>
              <a:spLocks noChangeArrowheads="1"/>
            </p:cNvSpPr>
            <p:nvPr/>
          </p:nvSpPr>
          <p:spPr bwMode="auto">
            <a:xfrm>
              <a:off x="3782" y="4497403"/>
              <a:ext cx="78" cy="158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9"/>
            <p:cNvSpPr>
              <a:spLocks noChangeArrowheads="1"/>
            </p:cNvSpPr>
            <p:nvPr/>
          </p:nvSpPr>
          <p:spPr bwMode="auto">
            <a:xfrm>
              <a:off x="3796" y="4514865"/>
              <a:ext cx="64" cy="14128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40"/>
            <p:cNvSpPr>
              <a:spLocks noChangeArrowheads="1"/>
            </p:cNvSpPr>
            <p:nvPr/>
          </p:nvSpPr>
          <p:spPr bwMode="auto">
            <a:xfrm>
              <a:off x="3791" y="4576778"/>
              <a:ext cx="69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41"/>
            <p:cNvSpPr>
              <a:spLocks noChangeArrowheads="1"/>
            </p:cNvSpPr>
            <p:nvPr/>
          </p:nvSpPr>
          <p:spPr bwMode="auto">
            <a:xfrm>
              <a:off x="3774" y="4497403"/>
              <a:ext cx="8" cy="158751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42"/>
            <p:cNvSpPr>
              <a:spLocks noChangeArrowheads="1"/>
            </p:cNvSpPr>
            <p:nvPr/>
          </p:nvSpPr>
          <p:spPr bwMode="auto">
            <a:xfrm>
              <a:off x="3855" y="4197364"/>
              <a:ext cx="74" cy="158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43"/>
            <p:cNvSpPr>
              <a:spLocks noChangeArrowheads="1"/>
            </p:cNvSpPr>
            <p:nvPr/>
          </p:nvSpPr>
          <p:spPr bwMode="auto">
            <a:xfrm>
              <a:off x="3866" y="4219589"/>
              <a:ext cx="63" cy="136525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44"/>
            <p:cNvSpPr>
              <a:spLocks noChangeArrowheads="1"/>
            </p:cNvSpPr>
            <p:nvPr/>
          </p:nvSpPr>
          <p:spPr bwMode="auto">
            <a:xfrm>
              <a:off x="3860" y="4281502"/>
              <a:ext cx="69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45"/>
            <p:cNvSpPr>
              <a:spLocks noChangeArrowheads="1"/>
            </p:cNvSpPr>
            <p:nvPr/>
          </p:nvSpPr>
          <p:spPr bwMode="auto">
            <a:xfrm>
              <a:off x="3843" y="4197364"/>
              <a:ext cx="12" cy="158751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6"/>
            <p:cNvSpPr>
              <a:spLocks noChangeArrowheads="1"/>
            </p:cNvSpPr>
            <p:nvPr/>
          </p:nvSpPr>
          <p:spPr bwMode="auto">
            <a:xfrm>
              <a:off x="4115" y="4718066"/>
              <a:ext cx="56" cy="3492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7"/>
            <p:cNvSpPr>
              <a:spLocks noChangeArrowheads="1"/>
            </p:cNvSpPr>
            <p:nvPr/>
          </p:nvSpPr>
          <p:spPr bwMode="auto">
            <a:xfrm>
              <a:off x="4171" y="4868879"/>
              <a:ext cx="55" cy="3492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8"/>
            <p:cNvSpPr>
              <a:spLocks noChangeArrowheads="1"/>
            </p:cNvSpPr>
            <p:nvPr/>
          </p:nvSpPr>
          <p:spPr bwMode="auto">
            <a:xfrm>
              <a:off x="4204" y="4789504"/>
              <a:ext cx="56" cy="3492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9"/>
            <p:cNvSpPr>
              <a:spLocks noChangeArrowheads="1"/>
            </p:cNvSpPr>
            <p:nvPr/>
          </p:nvSpPr>
          <p:spPr bwMode="auto">
            <a:xfrm>
              <a:off x="4171" y="4648216"/>
              <a:ext cx="55" cy="3492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50"/>
            <p:cNvSpPr>
              <a:spLocks noChangeArrowheads="1"/>
            </p:cNvSpPr>
            <p:nvPr/>
          </p:nvSpPr>
          <p:spPr bwMode="auto">
            <a:xfrm>
              <a:off x="4129" y="3813188"/>
              <a:ext cx="106" cy="6667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51"/>
            <p:cNvSpPr>
              <a:spLocks noChangeArrowheads="1"/>
            </p:cNvSpPr>
            <p:nvPr/>
          </p:nvSpPr>
          <p:spPr bwMode="auto">
            <a:xfrm>
              <a:off x="4129" y="3813188"/>
              <a:ext cx="106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Oval 453"/>
            <p:cNvSpPr>
              <a:spLocks noChangeArrowheads="1"/>
            </p:cNvSpPr>
            <p:nvPr/>
          </p:nvSpPr>
          <p:spPr bwMode="auto">
            <a:xfrm>
              <a:off x="7121" y="5168917"/>
              <a:ext cx="546" cy="104775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454"/>
            <p:cNvSpPr/>
            <p:nvPr/>
          </p:nvSpPr>
          <p:spPr bwMode="auto">
            <a:xfrm>
              <a:off x="7162" y="4056076"/>
              <a:ext cx="505" cy="1152529"/>
            </a:xfrm>
            <a:custGeom>
              <a:avLst/>
              <a:gdLst>
                <a:gd name="T0" fmla="*/ 0 w 505"/>
                <a:gd name="T1" fmla="*/ 726 h 726"/>
                <a:gd name="T2" fmla="*/ 253 w 505"/>
                <a:gd name="T3" fmla="*/ 0 h 726"/>
                <a:gd name="T4" fmla="*/ 505 w 505"/>
                <a:gd name="T5" fmla="*/ 726 h 726"/>
                <a:gd name="T6" fmla="*/ 0 w 50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26">
                  <a:moveTo>
                    <a:pt x="0" y="726"/>
                  </a:moveTo>
                  <a:lnTo>
                    <a:pt x="253" y="0"/>
                  </a:lnTo>
                  <a:lnTo>
                    <a:pt x="505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455"/>
            <p:cNvSpPr/>
            <p:nvPr/>
          </p:nvSpPr>
          <p:spPr bwMode="auto">
            <a:xfrm>
              <a:off x="7162" y="4056076"/>
              <a:ext cx="505" cy="1152529"/>
            </a:xfrm>
            <a:custGeom>
              <a:avLst/>
              <a:gdLst>
                <a:gd name="T0" fmla="*/ 0 w 505"/>
                <a:gd name="T1" fmla="*/ 726 h 726"/>
                <a:gd name="T2" fmla="*/ 253 w 505"/>
                <a:gd name="T3" fmla="*/ 0 h 726"/>
                <a:gd name="T4" fmla="*/ 505 w 505"/>
                <a:gd name="T5" fmla="*/ 726 h 726"/>
                <a:gd name="T6" fmla="*/ 0 w 50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26">
                  <a:moveTo>
                    <a:pt x="0" y="726"/>
                  </a:moveTo>
                  <a:lnTo>
                    <a:pt x="253" y="0"/>
                  </a:lnTo>
                  <a:lnTo>
                    <a:pt x="505" y="726"/>
                  </a:lnTo>
                  <a:lnTo>
                    <a:pt x="0" y="7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56"/>
            <p:cNvSpPr/>
            <p:nvPr/>
          </p:nvSpPr>
          <p:spPr bwMode="auto">
            <a:xfrm>
              <a:off x="7162" y="4056076"/>
              <a:ext cx="505" cy="1152529"/>
            </a:xfrm>
            <a:custGeom>
              <a:avLst/>
              <a:gdLst>
                <a:gd name="T0" fmla="*/ 505 w 505"/>
                <a:gd name="T1" fmla="*/ 726 h 726"/>
                <a:gd name="T2" fmla="*/ 0 w 505"/>
                <a:gd name="T3" fmla="*/ 726 h 726"/>
                <a:gd name="T4" fmla="*/ 11 w 505"/>
                <a:gd name="T5" fmla="*/ 695 h 726"/>
                <a:gd name="T6" fmla="*/ 233 w 505"/>
                <a:gd name="T7" fmla="*/ 53 h 726"/>
                <a:gd name="T8" fmla="*/ 253 w 505"/>
                <a:gd name="T9" fmla="*/ 0 h 726"/>
                <a:gd name="T10" fmla="*/ 505 w 505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726">
                  <a:moveTo>
                    <a:pt x="505" y="726"/>
                  </a:moveTo>
                  <a:lnTo>
                    <a:pt x="0" y="726"/>
                  </a:lnTo>
                  <a:lnTo>
                    <a:pt x="11" y="695"/>
                  </a:lnTo>
                  <a:lnTo>
                    <a:pt x="233" y="53"/>
                  </a:lnTo>
                  <a:lnTo>
                    <a:pt x="253" y="0"/>
                  </a:lnTo>
                  <a:lnTo>
                    <a:pt x="505" y="72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57"/>
            <p:cNvSpPr/>
            <p:nvPr/>
          </p:nvSpPr>
          <p:spPr bwMode="auto">
            <a:xfrm>
              <a:off x="7162" y="4056076"/>
              <a:ext cx="505" cy="1152529"/>
            </a:xfrm>
            <a:custGeom>
              <a:avLst/>
              <a:gdLst>
                <a:gd name="T0" fmla="*/ 505 w 505"/>
                <a:gd name="T1" fmla="*/ 726 h 726"/>
                <a:gd name="T2" fmla="*/ 0 w 505"/>
                <a:gd name="T3" fmla="*/ 726 h 726"/>
                <a:gd name="T4" fmla="*/ 11 w 505"/>
                <a:gd name="T5" fmla="*/ 695 h 726"/>
                <a:gd name="T6" fmla="*/ 233 w 505"/>
                <a:gd name="T7" fmla="*/ 53 h 726"/>
                <a:gd name="T8" fmla="*/ 253 w 505"/>
                <a:gd name="T9" fmla="*/ 0 h 726"/>
                <a:gd name="T10" fmla="*/ 505 w 505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726">
                  <a:moveTo>
                    <a:pt x="505" y="726"/>
                  </a:moveTo>
                  <a:lnTo>
                    <a:pt x="0" y="726"/>
                  </a:lnTo>
                  <a:lnTo>
                    <a:pt x="11" y="695"/>
                  </a:lnTo>
                  <a:lnTo>
                    <a:pt x="233" y="53"/>
                  </a:lnTo>
                  <a:lnTo>
                    <a:pt x="253" y="0"/>
                  </a:lnTo>
                  <a:lnTo>
                    <a:pt x="505" y="7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58"/>
            <p:cNvSpPr/>
            <p:nvPr/>
          </p:nvSpPr>
          <p:spPr bwMode="auto">
            <a:xfrm>
              <a:off x="7173" y="4140214"/>
              <a:ext cx="444" cy="1019178"/>
            </a:xfrm>
            <a:custGeom>
              <a:avLst/>
              <a:gdLst>
                <a:gd name="T0" fmla="*/ 444 w 444"/>
                <a:gd name="T1" fmla="*/ 642 h 642"/>
                <a:gd name="T2" fmla="*/ 0 w 444"/>
                <a:gd name="T3" fmla="*/ 642 h 642"/>
                <a:gd name="T4" fmla="*/ 222 w 444"/>
                <a:gd name="T5" fmla="*/ 0 h 642"/>
                <a:gd name="T6" fmla="*/ 444 w 444"/>
                <a:gd name="T7" fmla="*/ 64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642">
                  <a:moveTo>
                    <a:pt x="444" y="642"/>
                  </a:moveTo>
                  <a:lnTo>
                    <a:pt x="0" y="642"/>
                  </a:lnTo>
                  <a:lnTo>
                    <a:pt x="222" y="0"/>
                  </a:lnTo>
                  <a:lnTo>
                    <a:pt x="444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459"/>
            <p:cNvSpPr/>
            <p:nvPr/>
          </p:nvSpPr>
          <p:spPr bwMode="auto">
            <a:xfrm>
              <a:off x="7173" y="4140214"/>
              <a:ext cx="444" cy="1019178"/>
            </a:xfrm>
            <a:custGeom>
              <a:avLst/>
              <a:gdLst>
                <a:gd name="T0" fmla="*/ 444 w 444"/>
                <a:gd name="T1" fmla="*/ 642 h 642"/>
                <a:gd name="T2" fmla="*/ 0 w 444"/>
                <a:gd name="T3" fmla="*/ 642 h 642"/>
                <a:gd name="T4" fmla="*/ 222 w 444"/>
                <a:gd name="T5" fmla="*/ 0 h 642"/>
                <a:gd name="T6" fmla="*/ 444 w 444"/>
                <a:gd name="T7" fmla="*/ 64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642">
                  <a:moveTo>
                    <a:pt x="444" y="642"/>
                  </a:moveTo>
                  <a:lnTo>
                    <a:pt x="0" y="642"/>
                  </a:lnTo>
                  <a:lnTo>
                    <a:pt x="222" y="0"/>
                  </a:lnTo>
                  <a:lnTo>
                    <a:pt x="444" y="6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460"/>
            <p:cNvSpPr/>
            <p:nvPr/>
          </p:nvSpPr>
          <p:spPr bwMode="auto">
            <a:xfrm>
              <a:off x="7198" y="3870338"/>
              <a:ext cx="433" cy="989016"/>
            </a:xfrm>
            <a:custGeom>
              <a:avLst/>
              <a:gdLst>
                <a:gd name="T0" fmla="*/ 0 w 433"/>
                <a:gd name="T1" fmla="*/ 623 h 623"/>
                <a:gd name="T2" fmla="*/ 217 w 433"/>
                <a:gd name="T3" fmla="*/ 0 h 623"/>
                <a:gd name="T4" fmla="*/ 433 w 433"/>
                <a:gd name="T5" fmla="*/ 623 h 623"/>
                <a:gd name="T6" fmla="*/ 0 w 433"/>
                <a:gd name="T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23">
                  <a:moveTo>
                    <a:pt x="0" y="623"/>
                  </a:moveTo>
                  <a:lnTo>
                    <a:pt x="217" y="0"/>
                  </a:lnTo>
                  <a:lnTo>
                    <a:pt x="433" y="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61"/>
            <p:cNvSpPr/>
            <p:nvPr/>
          </p:nvSpPr>
          <p:spPr bwMode="auto">
            <a:xfrm>
              <a:off x="7198" y="3870338"/>
              <a:ext cx="433" cy="989016"/>
            </a:xfrm>
            <a:custGeom>
              <a:avLst/>
              <a:gdLst>
                <a:gd name="T0" fmla="*/ 0 w 433"/>
                <a:gd name="T1" fmla="*/ 623 h 623"/>
                <a:gd name="T2" fmla="*/ 217 w 433"/>
                <a:gd name="T3" fmla="*/ 0 h 623"/>
                <a:gd name="T4" fmla="*/ 433 w 433"/>
                <a:gd name="T5" fmla="*/ 623 h 623"/>
                <a:gd name="T6" fmla="*/ 0 w 433"/>
                <a:gd name="T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23">
                  <a:moveTo>
                    <a:pt x="0" y="623"/>
                  </a:moveTo>
                  <a:lnTo>
                    <a:pt x="217" y="0"/>
                  </a:lnTo>
                  <a:lnTo>
                    <a:pt x="433" y="623"/>
                  </a:lnTo>
                  <a:lnTo>
                    <a:pt x="0" y="6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62"/>
            <p:cNvSpPr/>
            <p:nvPr/>
          </p:nvSpPr>
          <p:spPr bwMode="auto">
            <a:xfrm>
              <a:off x="7198" y="3870338"/>
              <a:ext cx="433" cy="989016"/>
            </a:xfrm>
            <a:custGeom>
              <a:avLst/>
              <a:gdLst>
                <a:gd name="T0" fmla="*/ 433 w 433"/>
                <a:gd name="T1" fmla="*/ 623 h 623"/>
                <a:gd name="T2" fmla="*/ 0 w 433"/>
                <a:gd name="T3" fmla="*/ 623 h 623"/>
                <a:gd name="T4" fmla="*/ 11 w 433"/>
                <a:gd name="T5" fmla="*/ 590 h 623"/>
                <a:gd name="T6" fmla="*/ 200 w 433"/>
                <a:gd name="T7" fmla="*/ 50 h 623"/>
                <a:gd name="T8" fmla="*/ 203 w 433"/>
                <a:gd name="T9" fmla="*/ 39 h 623"/>
                <a:gd name="T10" fmla="*/ 217 w 433"/>
                <a:gd name="T11" fmla="*/ 0 h 623"/>
                <a:gd name="T12" fmla="*/ 433 w 433"/>
                <a:gd name="T13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623">
                  <a:moveTo>
                    <a:pt x="433" y="623"/>
                  </a:moveTo>
                  <a:lnTo>
                    <a:pt x="0" y="623"/>
                  </a:lnTo>
                  <a:lnTo>
                    <a:pt x="11" y="590"/>
                  </a:lnTo>
                  <a:lnTo>
                    <a:pt x="200" y="50"/>
                  </a:lnTo>
                  <a:lnTo>
                    <a:pt x="203" y="39"/>
                  </a:lnTo>
                  <a:lnTo>
                    <a:pt x="217" y="0"/>
                  </a:lnTo>
                  <a:lnTo>
                    <a:pt x="433" y="623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63"/>
            <p:cNvSpPr/>
            <p:nvPr/>
          </p:nvSpPr>
          <p:spPr bwMode="auto">
            <a:xfrm>
              <a:off x="7198" y="3870338"/>
              <a:ext cx="433" cy="989016"/>
            </a:xfrm>
            <a:custGeom>
              <a:avLst/>
              <a:gdLst>
                <a:gd name="T0" fmla="*/ 433 w 433"/>
                <a:gd name="T1" fmla="*/ 623 h 623"/>
                <a:gd name="T2" fmla="*/ 0 w 433"/>
                <a:gd name="T3" fmla="*/ 623 h 623"/>
                <a:gd name="T4" fmla="*/ 11 w 433"/>
                <a:gd name="T5" fmla="*/ 590 h 623"/>
                <a:gd name="T6" fmla="*/ 200 w 433"/>
                <a:gd name="T7" fmla="*/ 50 h 623"/>
                <a:gd name="T8" fmla="*/ 203 w 433"/>
                <a:gd name="T9" fmla="*/ 39 h 623"/>
                <a:gd name="T10" fmla="*/ 217 w 433"/>
                <a:gd name="T11" fmla="*/ 0 h 623"/>
                <a:gd name="T12" fmla="*/ 433 w 433"/>
                <a:gd name="T13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623">
                  <a:moveTo>
                    <a:pt x="433" y="623"/>
                  </a:moveTo>
                  <a:lnTo>
                    <a:pt x="0" y="623"/>
                  </a:lnTo>
                  <a:lnTo>
                    <a:pt x="11" y="590"/>
                  </a:lnTo>
                  <a:lnTo>
                    <a:pt x="200" y="50"/>
                  </a:lnTo>
                  <a:lnTo>
                    <a:pt x="203" y="39"/>
                  </a:lnTo>
                  <a:lnTo>
                    <a:pt x="217" y="0"/>
                  </a:lnTo>
                  <a:lnTo>
                    <a:pt x="433" y="6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464"/>
            <p:cNvSpPr/>
            <p:nvPr/>
          </p:nvSpPr>
          <p:spPr bwMode="auto">
            <a:xfrm>
              <a:off x="7209" y="3949713"/>
              <a:ext cx="375" cy="857253"/>
            </a:xfrm>
            <a:custGeom>
              <a:avLst/>
              <a:gdLst>
                <a:gd name="T0" fmla="*/ 375 w 375"/>
                <a:gd name="T1" fmla="*/ 540 h 540"/>
                <a:gd name="T2" fmla="*/ 0 w 375"/>
                <a:gd name="T3" fmla="*/ 540 h 540"/>
                <a:gd name="T4" fmla="*/ 189 w 375"/>
                <a:gd name="T5" fmla="*/ 0 h 540"/>
                <a:gd name="T6" fmla="*/ 375 w 375"/>
                <a:gd name="T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40">
                  <a:moveTo>
                    <a:pt x="375" y="540"/>
                  </a:moveTo>
                  <a:lnTo>
                    <a:pt x="0" y="540"/>
                  </a:lnTo>
                  <a:lnTo>
                    <a:pt x="189" y="0"/>
                  </a:lnTo>
                  <a:lnTo>
                    <a:pt x="375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465"/>
            <p:cNvSpPr/>
            <p:nvPr/>
          </p:nvSpPr>
          <p:spPr bwMode="auto">
            <a:xfrm>
              <a:off x="7209" y="3949713"/>
              <a:ext cx="375" cy="857253"/>
            </a:xfrm>
            <a:custGeom>
              <a:avLst/>
              <a:gdLst>
                <a:gd name="T0" fmla="*/ 375 w 375"/>
                <a:gd name="T1" fmla="*/ 540 h 540"/>
                <a:gd name="T2" fmla="*/ 0 w 375"/>
                <a:gd name="T3" fmla="*/ 540 h 540"/>
                <a:gd name="T4" fmla="*/ 189 w 375"/>
                <a:gd name="T5" fmla="*/ 0 h 540"/>
                <a:gd name="T6" fmla="*/ 375 w 375"/>
                <a:gd name="T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40">
                  <a:moveTo>
                    <a:pt x="375" y="540"/>
                  </a:moveTo>
                  <a:lnTo>
                    <a:pt x="0" y="540"/>
                  </a:lnTo>
                  <a:lnTo>
                    <a:pt x="189" y="0"/>
                  </a:lnTo>
                  <a:lnTo>
                    <a:pt x="375" y="5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66"/>
            <p:cNvSpPr/>
            <p:nvPr/>
          </p:nvSpPr>
          <p:spPr bwMode="auto">
            <a:xfrm>
              <a:off x="7245" y="3716350"/>
              <a:ext cx="339" cy="776290"/>
            </a:xfrm>
            <a:custGeom>
              <a:avLst/>
              <a:gdLst>
                <a:gd name="T0" fmla="*/ 339 w 339"/>
                <a:gd name="T1" fmla="*/ 489 h 489"/>
                <a:gd name="T2" fmla="*/ 0 w 339"/>
                <a:gd name="T3" fmla="*/ 489 h 489"/>
                <a:gd name="T4" fmla="*/ 12 w 339"/>
                <a:gd name="T5" fmla="*/ 453 h 489"/>
                <a:gd name="T6" fmla="*/ 153 w 339"/>
                <a:gd name="T7" fmla="*/ 44 h 489"/>
                <a:gd name="T8" fmla="*/ 170 w 339"/>
                <a:gd name="T9" fmla="*/ 0 h 489"/>
                <a:gd name="T10" fmla="*/ 339 w 339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489">
                  <a:moveTo>
                    <a:pt x="339" y="489"/>
                  </a:moveTo>
                  <a:lnTo>
                    <a:pt x="0" y="489"/>
                  </a:lnTo>
                  <a:lnTo>
                    <a:pt x="12" y="453"/>
                  </a:lnTo>
                  <a:lnTo>
                    <a:pt x="153" y="44"/>
                  </a:lnTo>
                  <a:lnTo>
                    <a:pt x="170" y="0"/>
                  </a:lnTo>
                  <a:lnTo>
                    <a:pt x="339" y="48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67"/>
            <p:cNvSpPr/>
            <p:nvPr/>
          </p:nvSpPr>
          <p:spPr bwMode="auto">
            <a:xfrm>
              <a:off x="7245" y="3716350"/>
              <a:ext cx="339" cy="776290"/>
            </a:xfrm>
            <a:custGeom>
              <a:avLst/>
              <a:gdLst>
                <a:gd name="T0" fmla="*/ 339 w 339"/>
                <a:gd name="T1" fmla="*/ 489 h 489"/>
                <a:gd name="T2" fmla="*/ 0 w 339"/>
                <a:gd name="T3" fmla="*/ 489 h 489"/>
                <a:gd name="T4" fmla="*/ 12 w 339"/>
                <a:gd name="T5" fmla="*/ 453 h 489"/>
                <a:gd name="T6" fmla="*/ 153 w 339"/>
                <a:gd name="T7" fmla="*/ 44 h 489"/>
                <a:gd name="T8" fmla="*/ 170 w 339"/>
                <a:gd name="T9" fmla="*/ 0 h 489"/>
                <a:gd name="T10" fmla="*/ 339 w 339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489">
                  <a:moveTo>
                    <a:pt x="339" y="489"/>
                  </a:moveTo>
                  <a:lnTo>
                    <a:pt x="0" y="489"/>
                  </a:lnTo>
                  <a:lnTo>
                    <a:pt x="12" y="453"/>
                  </a:lnTo>
                  <a:lnTo>
                    <a:pt x="153" y="44"/>
                  </a:lnTo>
                  <a:lnTo>
                    <a:pt x="170" y="0"/>
                  </a:lnTo>
                  <a:lnTo>
                    <a:pt x="339" y="4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68"/>
            <p:cNvSpPr/>
            <p:nvPr/>
          </p:nvSpPr>
          <p:spPr bwMode="auto">
            <a:xfrm>
              <a:off x="7257" y="3786200"/>
              <a:ext cx="274" cy="649290"/>
            </a:xfrm>
            <a:custGeom>
              <a:avLst/>
              <a:gdLst>
                <a:gd name="T0" fmla="*/ 274 w 274"/>
                <a:gd name="T1" fmla="*/ 409 h 409"/>
                <a:gd name="T2" fmla="*/ 0 w 274"/>
                <a:gd name="T3" fmla="*/ 409 h 409"/>
                <a:gd name="T4" fmla="*/ 141 w 274"/>
                <a:gd name="T5" fmla="*/ 0 h 409"/>
                <a:gd name="T6" fmla="*/ 274 w 274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409">
                  <a:moveTo>
                    <a:pt x="274" y="409"/>
                  </a:moveTo>
                  <a:lnTo>
                    <a:pt x="0" y="409"/>
                  </a:lnTo>
                  <a:lnTo>
                    <a:pt x="141" y="0"/>
                  </a:lnTo>
                  <a:lnTo>
                    <a:pt x="274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469"/>
            <p:cNvSpPr/>
            <p:nvPr/>
          </p:nvSpPr>
          <p:spPr bwMode="auto">
            <a:xfrm>
              <a:off x="7315" y="3433774"/>
              <a:ext cx="200" cy="454027"/>
            </a:xfrm>
            <a:custGeom>
              <a:avLst/>
              <a:gdLst>
                <a:gd name="T0" fmla="*/ 0 w 200"/>
                <a:gd name="T1" fmla="*/ 286 h 286"/>
                <a:gd name="T2" fmla="*/ 100 w 200"/>
                <a:gd name="T3" fmla="*/ 0 h 286"/>
                <a:gd name="T4" fmla="*/ 200 w 200"/>
                <a:gd name="T5" fmla="*/ 286 h 286"/>
                <a:gd name="T6" fmla="*/ 0 w 200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86">
                  <a:moveTo>
                    <a:pt x="0" y="286"/>
                  </a:moveTo>
                  <a:lnTo>
                    <a:pt x="100" y="0"/>
                  </a:lnTo>
                  <a:lnTo>
                    <a:pt x="200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470"/>
            <p:cNvSpPr/>
            <p:nvPr/>
          </p:nvSpPr>
          <p:spPr bwMode="auto">
            <a:xfrm>
              <a:off x="7282" y="3565537"/>
              <a:ext cx="266" cy="604840"/>
            </a:xfrm>
            <a:custGeom>
              <a:avLst/>
              <a:gdLst>
                <a:gd name="T0" fmla="*/ 266 w 266"/>
                <a:gd name="T1" fmla="*/ 381 h 381"/>
                <a:gd name="T2" fmla="*/ 0 w 266"/>
                <a:gd name="T3" fmla="*/ 381 h 381"/>
                <a:gd name="T4" fmla="*/ 8 w 266"/>
                <a:gd name="T5" fmla="*/ 353 h 381"/>
                <a:gd name="T6" fmla="*/ 119 w 266"/>
                <a:gd name="T7" fmla="*/ 34 h 381"/>
                <a:gd name="T8" fmla="*/ 133 w 266"/>
                <a:gd name="T9" fmla="*/ 0 h 381"/>
                <a:gd name="T10" fmla="*/ 266 w 266"/>
                <a:gd name="T11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381">
                  <a:moveTo>
                    <a:pt x="266" y="381"/>
                  </a:moveTo>
                  <a:lnTo>
                    <a:pt x="0" y="381"/>
                  </a:lnTo>
                  <a:lnTo>
                    <a:pt x="8" y="353"/>
                  </a:lnTo>
                  <a:lnTo>
                    <a:pt x="119" y="34"/>
                  </a:lnTo>
                  <a:lnTo>
                    <a:pt x="133" y="0"/>
                  </a:lnTo>
                  <a:lnTo>
                    <a:pt x="266" y="38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471"/>
            <p:cNvSpPr/>
            <p:nvPr/>
          </p:nvSpPr>
          <p:spPr bwMode="auto">
            <a:xfrm>
              <a:off x="7290" y="3619512"/>
              <a:ext cx="225" cy="506414"/>
            </a:xfrm>
            <a:custGeom>
              <a:avLst/>
              <a:gdLst>
                <a:gd name="T0" fmla="*/ 225 w 225"/>
                <a:gd name="T1" fmla="*/ 319 h 319"/>
                <a:gd name="T2" fmla="*/ 0 w 225"/>
                <a:gd name="T3" fmla="*/ 319 h 319"/>
                <a:gd name="T4" fmla="*/ 111 w 225"/>
                <a:gd name="T5" fmla="*/ 0 h 319"/>
                <a:gd name="T6" fmla="*/ 225 w 225"/>
                <a:gd name="T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319">
                  <a:moveTo>
                    <a:pt x="225" y="319"/>
                  </a:moveTo>
                  <a:lnTo>
                    <a:pt x="0" y="319"/>
                  </a:lnTo>
                  <a:lnTo>
                    <a:pt x="111" y="0"/>
                  </a:lnTo>
                  <a:lnTo>
                    <a:pt x="225" y="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72"/>
            <p:cNvSpPr/>
            <p:nvPr/>
          </p:nvSpPr>
          <p:spPr bwMode="auto">
            <a:xfrm>
              <a:off x="7315" y="3433774"/>
              <a:ext cx="200" cy="454027"/>
            </a:xfrm>
            <a:custGeom>
              <a:avLst/>
              <a:gdLst>
                <a:gd name="T0" fmla="*/ 200 w 200"/>
                <a:gd name="T1" fmla="*/ 286 h 286"/>
                <a:gd name="T2" fmla="*/ 0 w 200"/>
                <a:gd name="T3" fmla="*/ 286 h 286"/>
                <a:gd name="T4" fmla="*/ 8 w 200"/>
                <a:gd name="T5" fmla="*/ 261 h 286"/>
                <a:gd name="T6" fmla="*/ 89 w 200"/>
                <a:gd name="T7" fmla="*/ 30 h 286"/>
                <a:gd name="T8" fmla="*/ 100 w 200"/>
                <a:gd name="T9" fmla="*/ 0 h 286"/>
                <a:gd name="T10" fmla="*/ 200 w 200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86">
                  <a:moveTo>
                    <a:pt x="200" y="286"/>
                  </a:moveTo>
                  <a:lnTo>
                    <a:pt x="0" y="286"/>
                  </a:lnTo>
                  <a:lnTo>
                    <a:pt x="8" y="261"/>
                  </a:lnTo>
                  <a:lnTo>
                    <a:pt x="89" y="30"/>
                  </a:lnTo>
                  <a:lnTo>
                    <a:pt x="100" y="0"/>
                  </a:lnTo>
                  <a:lnTo>
                    <a:pt x="200" y="28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73"/>
            <p:cNvSpPr/>
            <p:nvPr/>
          </p:nvSpPr>
          <p:spPr bwMode="auto">
            <a:xfrm>
              <a:off x="7323" y="3481399"/>
              <a:ext cx="161" cy="366714"/>
            </a:xfrm>
            <a:custGeom>
              <a:avLst/>
              <a:gdLst>
                <a:gd name="T0" fmla="*/ 161 w 161"/>
                <a:gd name="T1" fmla="*/ 231 h 231"/>
                <a:gd name="T2" fmla="*/ 0 w 161"/>
                <a:gd name="T3" fmla="*/ 231 h 231"/>
                <a:gd name="T4" fmla="*/ 81 w 161"/>
                <a:gd name="T5" fmla="*/ 0 h 231"/>
                <a:gd name="T6" fmla="*/ 161 w 16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31">
                  <a:moveTo>
                    <a:pt x="161" y="231"/>
                  </a:moveTo>
                  <a:lnTo>
                    <a:pt x="0" y="231"/>
                  </a:lnTo>
                  <a:lnTo>
                    <a:pt x="81" y="0"/>
                  </a:lnTo>
                  <a:lnTo>
                    <a:pt x="161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74"/>
            <p:cNvSpPr/>
            <p:nvPr/>
          </p:nvSpPr>
          <p:spPr bwMode="auto">
            <a:xfrm>
              <a:off x="7590" y="4859354"/>
              <a:ext cx="27" cy="128588"/>
            </a:xfrm>
            <a:custGeom>
              <a:avLst/>
              <a:gdLst>
                <a:gd name="T0" fmla="*/ 2 w 27"/>
                <a:gd name="T1" fmla="*/ 0 h 81"/>
                <a:gd name="T2" fmla="*/ 0 w 27"/>
                <a:gd name="T3" fmla="*/ 0 h 81"/>
                <a:gd name="T4" fmla="*/ 27 w 27"/>
                <a:gd name="T5" fmla="*/ 81 h 81"/>
                <a:gd name="T6" fmla="*/ 2 w 2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1">
                  <a:moveTo>
                    <a:pt x="2" y="0"/>
                  </a:moveTo>
                  <a:lnTo>
                    <a:pt x="0" y="0"/>
                  </a:lnTo>
                  <a:lnTo>
                    <a:pt x="27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75"/>
            <p:cNvSpPr/>
            <p:nvPr/>
          </p:nvSpPr>
          <p:spPr bwMode="auto">
            <a:xfrm>
              <a:off x="7590" y="4859354"/>
              <a:ext cx="27" cy="128588"/>
            </a:xfrm>
            <a:custGeom>
              <a:avLst/>
              <a:gdLst>
                <a:gd name="T0" fmla="*/ 2 w 27"/>
                <a:gd name="T1" fmla="*/ 0 h 81"/>
                <a:gd name="T2" fmla="*/ 0 w 27"/>
                <a:gd name="T3" fmla="*/ 0 h 81"/>
                <a:gd name="T4" fmla="*/ 27 w 27"/>
                <a:gd name="T5" fmla="*/ 81 h 81"/>
                <a:gd name="T6" fmla="*/ 2 w 2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1">
                  <a:moveTo>
                    <a:pt x="2" y="0"/>
                  </a:moveTo>
                  <a:lnTo>
                    <a:pt x="0" y="0"/>
                  </a:lnTo>
                  <a:lnTo>
                    <a:pt x="27" y="8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76"/>
            <p:cNvSpPr/>
            <p:nvPr/>
          </p:nvSpPr>
          <p:spPr bwMode="auto">
            <a:xfrm>
              <a:off x="7551" y="4859354"/>
              <a:ext cx="66" cy="128588"/>
            </a:xfrm>
            <a:custGeom>
              <a:avLst/>
              <a:gdLst>
                <a:gd name="T0" fmla="*/ 39 w 66"/>
                <a:gd name="T1" fmla="*/ 0 h 81"/>
                <a:gd name="T2" fmla="*/ 0 w 66"/>
                <a:gd name="T3" fmla="*/ 0 h 81"/>
                <a:gd name="T4" fmla="*/ 27 w 66"/>
                <a:gd name="T5" fmla="*/ 72 h 81"/>
                <a:gd name="T6" fmla="*/ 66 w 66"/>
                <a:gd name="T7" fmla="*/ 81 h 81"/>
                <a:gd name="T8" fmla="*/ 66 w 66"/>
                <a:gd name="T9" fmla="*/ 81 h 81"/>
                <a:gd name="T10" fmla="*/ 3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39" y="0"/>
                  </a:moveTo>
                  <a:lnTo>
                    <a:pt x="0" y="0"/>
                  </a:lnTo>
                  <a:lnTo>
                    <a:pt x="27" y="72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77"/>
            <p:cNvSpPr/>
            <p:nvPr/>
          </p:nvSpPr>
          <p:spPr bwMode="auto">
            <a:xfrm>
              <a:off x="7551" y="4859354"/>
              <a:ext cx="66" cy="128588"/>
            </a:xfrm>
            <a:custGeom>
              <a:avLst/>
              <a:gdLst>
                <a:gd name="T0" fmla="*/ 39 w 66"/>
                <a:gd name="T1" fmla="*/ 0 h 81"/>
                <a:gd name="T2" fmla="*/ 0 w 66"/>
                <a:gd name="T3" fmla="*/ 0 h 81"/>
                <a:gd name="T4" fmla="*/ 27 w 66"/>
                <a:gd name="T5" fmla="*/ 72 h 81"/>
                <a:gd name="T6" fmla="*/ 66 w 66"/>
                <a:gd name="T7" fmla="*/ 81 h 81"/>
                <a:gd name="T8" fmla="*/ 66 w 66"/>
                <a:gd name="T9" fmla="*/ 81 h 81"/>
                <a:gd name="T10" fmla="*/ 3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39" y="0"/>
                  </a:moveTo>
                  <a:lnTo>
                    <a:pt x="0" y="0"/>
                  </a:lnTo>
                  <a:lnTo>
                    <a:pt x="27" y="72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78"/>
            <p:cNvSpPr/>
            <p:nvPr/>
          </p:nvSpPr>
          <p:spPr bwMode="auto">
            <a:xfrm>
              <a:off x="7243" y="4859354"/>
              <a:ext cx="335" cy="114300"/>
            </a:xfrm>
            <a:custGeom>
              <a:avLst/>
              <a:gdLst>
                <a:gd name="T0" fmla="*/ 308 w 335"/>
                <a:gd name="T1" fmla="*/ 0 h 72"/>
                <a:gd name="T2" fmla="*/ 0 w 335"/>
                <a:gd name="T3" fmla="*/ 0 h 72"/>
                <a:gd name="T4" fmla="*/ 335 w 335"/>
                <a:gd name="T5" fmla="*/ 72 h 72"/>
                <a:gd name="T6" fmla="*/ 308 w 33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72">
                  <a:moveTo>
                    <a:pt x="308" y="0"/>
                  </a:moveTo>
                  <a:lnTo>
                    <a:pt x="0" y="0"/>
                  </a:lnTo>
                  <a:lnTo>
                    <a:pt x="335" y="7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79"/>
            <p:cNvSpPr/>
            <p:nvPr/>
          </p:nvSpPr>
          <p:spPr bwMode="auto">
            <a:xfrm>
              <a:off x="7243" y="4859354"/>
              <a:ext cx="335" cy="114300"/>
            </a:xfrm>
            <a:custGeom>
              <a:avLst/>
              <a:gdLst>
                <a:gd name="T0" fmla="*/ 308 w 335"/>
                <a:gd name="T1" fmla="*/ 0 h 72"/>
                <a:gd name="T2" fmla="*/ 0 w 335"/>
                <a:gd name="T3" fmla="*/ 0 h 72"/>
                <a:gd name="T4" fmla="*/ 335 w 335"/>
                <a:gd name="T5" fmla="*/ 72 h 72"/>
                <a:gd name="T6" fmla="*/ 308 w 33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72">
                  <a:moveTo>
                    <a:pt x="308" y="0"/>
                  </a:moveTo>
                  <a:lnTo>
                    <a:pt x="0" y="0"/>
                  </a:lnTo>
                  <a:lnTo>
                    <a:pt x="335" y="72"/>
                  </a:lnTo>
                  <a:lnTo>
                    <a:pt x="3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80"/>
            <p:cNvSpPr/>
            <p:nvPr/>
          </p:nvSpPr>
          <p:spPr bwMode="auto">
            <a:xfrm>
              <a:off x="7237" y="4854591"/>
              <a:ext cx="355" cy="4763"/>
            </a:xfrm>
            <a:custGeom>
              <a:avLst/>
              <a:gdLst>
                <a:gd name="T0" fmla="*/ 355 w 355"/>
                <a:gd name="T1" fmla="*/ 0 h 3"/>
                <a:gd name="T2" fmla="*/ 0 w 355"/>
                <a:gd name="T3" fmla="*/ 0 h 3"/>
                <a:gd name="T4" fmla="*/ 6 w 355"/>
                <a:gd name="T5" fmla="*/ 3 h 3"/>
                <a:gd name="T6" fmla="*/ 355 w 355"/>
                <a:gd name="T7" fmla="*/ 3 h 3"/>
                <a:gd name="T8" fmla="*/ 355 w 35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">
                  <a:moveTo>
                    <a:pt x="355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355" y="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81"/>
            <p:cNvSpPr/>
            <p:nvPr/>
          </p:nvSpPr>
          <p:spPr bwMode="auto">
            <a:xfrm>
              <a:off x="7237" y="4854591"/>
              <a:ext cx="355" cy="4763"/>
            </a:xfrm>
            <a:custGeom>
              <a:avLst/>
              <a:gdLst>
                <a:gd name="T0" fmla="*/ 355 w 355"/>
                <a:gd name="T1" fmla="*/ 0 h 3"/>
                <a:gd name="T2" fmla="*/ 0 w 355"/>
                <a:gd name="T3" fmla="*/ 0 h 3"/>
                <a:gd name="T4" fmla="*/ 6 w 355"/>
                <a:gd name="T5" fmla="*/ 3 h 3"/>
                <a:gd name="T6" fmla="*/ 355 w 355"/>
                <a:gd name="T7" fmla="*/ 3 h 3"/>
                <a:gd name="T8" fmla="*/ 355 w 35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">
                  <a:moveTo>
                    <a:pt x="355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355" y="3"/>
                  </a:lnTo>
                  <a:lnTo>
                    <a:pt x="3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82"/>
            <p:cNvSpPr/>
            <p:nvPr/>
          </p:nvSpPr>
          <p:spPr bwMode="auto">
            <a:xfrm>
              <a:off x="7551" y="4492640"/>
              <a:ext cx="5" cy="26988"/>
            </a:xfrm>
            <a:custGeom>
              <a:avLst/>
              <a:gdLst>
                <a:gd name="T0" fmla="*/ 0 w 5"/>
                <a:gd name="T1" fmla="*/ 0 h 17"/>
                <a:gd name="T2" fmla="*/ 0 w 5"/>
                <a:gd name="T3" fmla="*/ 0 h 17"/>
                <a:gd name="T4" fmla="*/ 5 w 5"/>
                <a:gd name="T5" fmla="*/ 17 h 17"/>
                <a:gd name="T6" fmla="*/ 0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83"/>
            <p:cNvSpPr/>
            <p:nvPr/>
          </p:nvSpPr>
          <p:spPr bwMode="auto">
            <a:xfrm>
              <a:off x="7551" y="4492640"/>
              <a:ext cx="5" cy="26988"/>
            </a:xfrm>
            <a:custGeom>
              <a:avLst/>
              <a:gdLst>
                <a:gd name="T0" fmla="*/ 0 w 5"/>
                <a:gd name="T1" fmla="*/ 0 h 17"/>
                <a:gd name="T2" fmla="*/ 0 w 5"/>
                <a:gd name="T3" fmla="*/ 0 h 17"/>
                <a:gd name="T4" fmla="*/ 5 w 5"/>
                <a:gd name="T5" fmla="*/ 17 h 17"/>
                <a:gd name="T6" fmla="*/ 0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84"/>
            <p:cNvSpPr>
              <a:spLocks noEditPoints="1"/>
            </p:cNvSpPr>
            <p:nvPr/>
          </p:nvSpPr>
          <p:spPr bwMode="auto">
            <a:xfrm>
              <a:off x="7279" y="4492640"/>
              <a:ext cx="299" cy="123825"/>
            </a:xfrm>
            <a:custGeom>
              <a:avLst/>
              <a:gdLst>
                <a:gd name="T0" fmla="*/ 0 w 299"/>
                <a:gd name="T1" fmla="*/ 0 h 78"/>
                <a:gd name="T2" fmla="*/ 0 w 299"/>
                <a:gd name="T3" fmla="*/ 0 h 78"/>
                <a:gd name="T4" fmla="*/ 0 w 299"/>
                <a:gd name="T5" fmla="*/ 0 h 78"/>
                <a:gd name="T6" fmla="*/ 0 w 299"/>
                <a:gd name="T7" fmla="*/ 0 h 78"/>
                <a:gd name="T8" fmla="*/ 272 w 299"/>
                <a:gd name="T9" fmla="*/ 0 h 78"/>
                <a:gd name="T10" fmla="*/ 272 w 299"/>
                <a:gd name="T11" fmla="*/ 0 h 78"/>
                <a:gd name="T12" fmla="*/ 299 w 299"/>
                <a:gd name="T13" fmla="*/ 78 h 78"/>
                <a:gd name="T14" fmla="*/ 277 w 299"/>
                <a:gd name="T15" fmla="*/ 17 h 78"/>
                <a:gd name="T16" fmla="*/ 272 w 29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2" y="0"/>
                  </a:moveTo>
                  <a:lnTo>
                    <a:pt x="272" y="0"/>
                  </a:lnTo>
                  <a:lnTo>
                    <a:pt x="299" y="78"/>
                  </a:lnTo>
                  <a:lnTo>
                    <a:pt x="277" y="1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85"/>
            <p:cNvSpPr>
              <a:spLocks noEditPoints="1"/>
            </p:cNvSpPr>
            <p:nvPr/>
          </p:nvSpPr>
          <p:spPr bwMode="auto">
            <a:xfrm>
              <a:off x="7279" y="4492640"/>
              <a:ext cx="299" cy="123825"/>
            </a:xfrm>
            <a:custGeom>
              <a:avLst/>
              <a:gdLst>
                <a:gd name="T0" fmla="*/ 0 w 299"/>
                <a:gd name="T1" fmla="*/ 0 h 78"/>
                <a:gd name="T2" fmla="*/ 0 w 299"/>
                <a:gd name="T3" fmla="*/ 0 h 78"/>
                <a:gd name="T4" fmla="*/ 0 w 299"/>
                <a:gd name="T5" fmla="*/ 0 h 78"/>
                <a:gd name="T6" fmla="*/ 0 w 299"/>
                <a:gd name="T7" fmla="*/ 0 h 78"/>
                <a:gd name="T8" fmla="*/ 272 w 299"/>
                <a:gd name="T9" fmla="*/ 0 h 78"/>
                <a:gd name="T10" fmla="*/ 272 w 299"/>
                <a:gd name="T11" fmla="*/ 0 h 78"/>
                <a:gd name="T12" fmla="*/ 299 w 299"/>
                <a:gd name="T13" fmla="*/ 78 h 78"/>
                <a:gd name="T14" fmla="*/ 277 w 299"/>
                <a:gd name="T15" fmla="*/ 17 h 78"/>
                <a:gd name="T16" fmla="*/ 272 w 29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272" y="0"/>
                  </a:moveTo>
                  <a:lnTo>
                    <a:pt x="272" y="0"/>
                  </a:lnTo>
                  <a:lnTo>
                    <a:pt x="299" y="78"/>
                  </a:lnTo>
                  <a:lnTo>
                    <a:pt x="277" y="17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486"/>
            <p:cNvSpPr/>
            <p:nvPr/>
          </p:nvSpPr>
          <p:spPr bwMode="auto">
            <a:xfrm>
              <a:off x="7517" y="4492640"/>
              <a:ext cx="61" cy="123825"/>
            </a:xfrm>
            <a:custGeom>
              <a:avLst/>
              <a:gdLst>
                <a:gd name="T0" fmla="*/ 34 w 61"/>
                <a:gd name="T1" fmla="*/ 0 h 78"/>
                <a:gd name="T2" fmla="*/ 0 w 61"/>
                <a:gd name="T3" fmla="*/ 0 h 78"/>
                <a:gd name="T4" fmla="*/ 23 w 61"/>
                <a:gd name="T5" fmla="*/ 70 h 78"/>
                <a:gd name="T6" fmla="*/ 61 w 61"/>
                <a:gd name="T7" fmla="*/ 78 h 78"/>
                <a:gd name="T8" fmla="*/ 61 w 61"/>
                <a:gd name="T9" fmla="*/ 78 h 78"/>
                <a:gd name="T10" fmla="*/ 34 w 6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8">
                  <a:moveTo>
                    <a:pt x="34" y="0"/>
                  </a:moveTo>
                  <a:lnTo>
                    <a:pt x="0" y="0"/>
                  </a:lnTo>
                  <a:lnTo>
                    <a:pt x="23" y="70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487"/>
            <p:cNvSpPr/>
            <p:nvPr/>
          </p:nvSpPr>
          <p:spPr bwMode="auto">
            <a:xfrm>
              <a:off x="7517" y="4492640"/>
              <a:ext cx="61" cy="123825"/>
            </a:xfrm>
            <a:custGeom>
              <a:avLst/>
              <a:gdLst>
                <a:gd name="T0" fmla="*/ 34 w 61"/>
                <a:gd name="T1" fmla="*/ 0 h 78"/>
                <a:gd name="T2" fmla="*/ 0 w 61"/>
                <a:gd name="T3" fmla="*/ 0 h 78"/>
                <a:gd name="T4" fmla="*/ 23 w 61"/>
                <a:gd name="T5" fmla="*/ 70 h 78"/>
                <a:gd name="T6" fmla="*/ 61 w 61"/>
                <a:gd name="T7" fmla="*/ 78 h 78"/>
                <a:gd name="T8" fmla="*/ 61 w 61"/>
                <a:gd name="T9" fmla="*/ 78 h 78"/>
                <a:gd name="T10" fmla="*/ 34 w 6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8">
                  <a:moveTo>
                    <a:pt x="34" y="0"/>
                  </a:moveTo>
                  <a:lnTo>
                    <a:pt x="0" y="0"/>
                  </a:lnTo>
                  <a:lnTo>
                    <a:pt x="23" y="70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88"/>
            <p:cNvSpPr/>
            <p:nvPr/>
          </p:nvSpPr>
          <p:spPr bwMode="auto">
            <a:xfrm>
              <a:off x="7279" y="4492640"/>
              <a:ext cx="261" cy="111125"/>
            </a:xfrm>
            <a:custGeom>
              <a:avLst/>
              <a:gdLst>
                <a:gd name="T0" fmla="*/ 238 w 261"/>
                <a:gd name="T1" fmla="*/ 0 h 70"/>
                <a:gd name="T2" fmla="*/ 0 w 261"/>
                <a:gd name="T3" fmla="*/ 0 h 70"/>
                <a:gd name="T4" fmla="*/ 0 w 261"/>
                <a:gd name="T5" fmla="*/ 0 h 70"/>
                <a:gd name="T6" fmla="*/ 261 w 261"/>
                <a:gd name="T7" fmla="*/ 70 h 70"/>
                <a:gd name="T8" fmla="*/ 238 w 26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70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1" y="7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89"/>
            <p:cNvSpPr/>
            <p:nvPr/>
          </p:nvSpPr>
          <p:spPr bwMode="auto">
            <a:xfrm>
              <a:off x="7279" y="4492640"/>
              <a:ext cx="261" cy="111125"/>
            </a:xfrm>
            <a:custGeom>
              <a:avLst/>
              <a:gdLst>
                <a:gd name="T0" fmla="*/ 238 w 261"/>
                <a:gd name="T1" fmla="*/ 0 h 70"/>
                <a:gd name="T2" fmla="*/ 0 w 261"/>
                <a:gd name="T3" fmla="*/ 0 h 70"/>
                <a:gd name="T4" fmla="*/ 0 w 261"/>
                <a:gd name="T5" fmla="*/ 0 h 70"/>
                <a:gd name="T6" fmla="*/ 261 w 261"/>
                <a:gd name="T7" fmla="*/ 70 h 70"/>
                <a:gd name="T8" fmla="*/ 238 w 26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70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1" y="70"/>
                  </a:lnTo>
                  <a:lnTo>
                    <a:pt x="2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90"/>
            <p:cNvSpPr/>
            <p:nvPr/>
          </p:nvSpPr>
          <p:spPr bwMode="auto">
            <a:xfrm>
              <a:off x="7279" y="4492640"/>
              <a:ext cx="272" cy="0"/>
            </a:xfrm>
            <a:custGeom>
              <a:avLst/>
              <a:gdLst>
                <a:gd name="T0" fmla="*/ 272 w 272"/>
                <a:gd name="T1" fmla="*/ 0 w 272"/>
                <a:gd name="T2" fmla="*/ 0 w 272"/>
                <a:gd name="T3" fmla="*/ 238 w 272"/>
                <a:gd name="T4" fmla="*/ 272 w 272"/>
                <a:gd name="T5" fmla="*/ 272 w 272"/>
                <a:gd name="T6" fmla="*/ 272 w 2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2">
                  <a:moveTo>
                    <a:pt x="27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91"/>
            <p:cNvSpPr/>
            <p:nvPr/>
          </p:nvSpPr>
          <p:spPr bwMode="auto">
            <a:xfrm>
              <a:off x="7279" y="4492640"/>
              <a:ext cx="272" cy="0"/>
            </a:xfrm>
            <a:custGeom>
              <a:avLst/>
              <a:gdLst>
                <a:gd name="T0" fmla="*/ 272 w 272"/>
                <a:gd name="T1" fmla="*/ 0 w 272"/>
                <a:gd name="T2" fmla="*/ 0 w 272"/>
                <a:gd name="T3" fmla="*/ 238 w 272"/>
                <a:gd name="T4" fmla="*/ 272 w 272"/>
                <a:gd name="T5" fmla="*/ 272 w 272"/>
                <a:gd name="T6" fmla="*/ 272 w 2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72">
                  <a:moveTo>
                    <a:pt x="27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492"/>
            <p:cNvSpPr/>
            <p:nvPr/>
          </p:nvSpPr>
          <p:spPr bwMode="auto">
            <a:xfrm>
              <a:off x="7315" y="4170376"/>
              <a:ext cx="219" cy="93663"/>
            </a:xfrm>
            <a:custGeom>
              <a:avLst/>
              <a:gdLst>
                <a:gd name="T0" fmla="*/ 0 w 219"/>
                <a:gd name="T1" fmla="*/ 0 h 59"/>
                <a:gd name="T2" fmla="*/ 219 w 219"/>
                <a:gd name="T3" fmla="*/ 59 h 59"/>
                <a:gd name="T4" fmla="*/ 200 w 219"/>
                <a:gd name="T5" fmla="*/ 0 h 59"/>
                <a:gd name="T6" fmla="*/ 0 w 21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59">
                  <a:moveTo>
                    <a:pt x="0" y="0"/>
                  </a:moveTo>
                  <a:lnTo>
                    <a:pt x="219" y="59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493"/>
            <p:cNvSpPr/>
            <p:nvPr/>
          </p:nvSpPr>
          <p:spPr bwMode="auto">
            <a:xfrm>
              <a:off x="7343" y="3887801"/>
              <a:ext cx="161" cy="79375"/>
            </a:xfrm>
            <a:custGeom>
              <a:avLst/>
              <a:gdLst>
                <a:gd name="T0" fmla="*/ 0 w 161"/>
                <a:gd name="T1" fmla="*/ 0 h 50"/>
                <a:gd name="T2" fmla="*/ 161 w 161"/>
                <a:gd name="T3" fmla="*/ 50 h 50"/>
                <a:gd name="T4" fmla="*/ 141 w 161"/>
                <a:gd name="T5" fmla="*/ 0 h 50"/>
                <a:gd name="T6" fmla="*/ 0 w 16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50">
                  <a:moveTo>
                    <a:pt x="0" y="0"/>
                  </a:moveTo>
                  <a:lnTo>
                    <a:pt x="161" y="50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Oval 494"/>
            <p:cNvSpPr>
              <a:spLocks noChangeArrowheads="1"/>
            </p:cNvSpPr>
            <p:nvPr/>
          </p:nvSpPr>
          <p:spPr bwMode="auto">
            <a:xfrm>
              <a:off x="2151" y="5897582"/>
              <a:ext cx="546" cy="74613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95"/>
            <p:cNvSpPr/>
            <p:nvPr/>
          </p:nvSpPr>
          <p:spPr bwMode="auto">
            <a:xfrm>
              <a:off x="2137" y="4970479"/>
              <a:ext cx="422" cy="966791"/>
            </a:xfrm>
            <a:custGeom>
              <a:avLst/>
              <a:gdLst>
                <a:gd name="T0" fmla="*/ 0 w 422"/>
                <a:gd name="T1" fmla="*/ 609 h 609"/>
                <a:gd name="T2" fmla="*/ 211 w 422"/>
                <a:gd name="T3" fmla="*/ 0 h 609"/>
                <a:gd name="T4" fmla="*/ 422 w 422"/>
                <a:gd name="T5" fmla="*/ 609 h 609"/>
                <a:gd name="T6" fmla="*/ 0 w 422"/>
                <a:gd name="T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609">
                  <a:moveTo>
                    <a:pt x="0" y="609"/>
                  </a:moveTo>
                  <a:lnTo>
                    <a:pt x="211" y="0"/>
                  </a:lnTo>
                  <a:lnTo>
                    <a:pt x="422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96"/>
            <p:cNvSpPr/>
            <p:nvPr/>
          </p:nvSpPr>
          <p:spPr bwMode="auto">
            <a:xfrm>
              <a:off x="2137" y="4970479"/>
              <a:ext cx="422" cy="966791"/>
            </a:xfrm>
            <a:custGeom>
              <a:avLst/>
              <a:gdLst>
                <a:gd name="T0" fmla="*/ 0 w 422"/>
                <a:gd name="T1" fmla="*/ 609 h 609"/>
                <a:gd name="T2" fmla="*/ 211 w 422"/>
                <a:gd name="T3" fmla="*/ 0 h 609"/>
                <a:gd name="T4" fmla="*/ 422 w 422"/>
                <a:gd name="T5" fmla="*/ 609 h 609"/>
                <a:gd name="T6" fmla="*/ 0 w 422"/>
                <a:gd name="T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609">
                  <a:moveTo>
                    <a:pt x="0" y="609"/>
                  </a:moveTo>
                  <a:lnTo>
                    <a:pt x="211" y="0"/>
                  </a:lnTo>
                  <a:lnTo>
                    <a:pt x="422" y="609"/>
                  </a:lnTo>
                  <a:lnTo>
                    <a:pt x="0" y="6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97"/>
            <p:cNvSpPr/>
            <p:nvPr/>
          </p:nvSpPr>
          <p:spPr bwMode="auto">
            <a:xfrm>
              <a:off x="2137" y="4970479"/>
              <a:ext cx="422" cy="966791"/>
            </a:xfrm>
            <a:custGeom>
              <a:avLst/>
              <a:gdLst>
                <a:gd name="T0" fmla="*/ 422 w 422"/>
                <a:gd name="T1" fmla="*/ 609 h 609"/>
                <a:gd name="T2" fmla="*/ 0 w 422"/>
                <a:gd name="T3" fmla="*/ 609 h 609"/>
                <a:gd name="T4" fmla="*/ 8 w 422"/>
                <a:gd name="T5" fmla="*/ 581 h 609"/>
                <a:gd name="T6" fmla="*/ 194 w 422"/>
                <a:gd name="T7" fmla="*/ 44 h 609"/>
                <a:gd name="T8" fmla="*/ 211 w 422"/>
                <a:gd name="T9" fmla="*/ 0 h 609"/>
                <a:gd name="T10" fmla="*/ 422 w 422"/>
                <a:gd name="T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09">
                  <a:moveTo>
                    <a:pt x="422" y="609"/>
                  </a:moveTo>
                  <a:lnTo>
                    <a:pt x="0" y="609"/>
                  </a:lnTo>
                  <a:lnTo>
                    <a:pt x="8" y="581"/>
                  </a:lnTo>
                  <a:lnTo>
                    <a:pt x="194" y="44"/>
                  </a:lnTo>
                  <a:lnTo>
                    <a:pt x="211" y="0"/>
                  </a:lnTo>
                  <a:lnTo>
                    <a:pt x="422" y="60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98"/>
            <p:cNvSpPr/>
            <p:nvPr/>
          </p:nvSpPr>
          <p:spPr bwMode="auto">
            <a:xfrm>
              <a:off x="2137" y="4970479"/>
              <a:ext cx="422" cy="966791"/>
            </a:xfrm>
            <a:custGeom>
              <a:avLst/>
              <a:gdLst>
                <a:gd name="T0" fmla="*/ 422 w 422"/>
                <a:gd name="T1" fmla="*/ 609 h 609"/>
                <a:gd name="T2" fmla="*/ 0 w 422"/>
                <a:gd name="T3" fmla="*/ 609 h 609"/>
                <a:gd name="T4" fmla="*/ 8 w 422"/>
                <a:gd name="T5" fmla="*/ 581 h 609"/>
                <a:gd name="T6" fmla="*/ 194 w 422"/>
                <a:gd name="T7" fmla="*/ 44 h 609"/>
                <a:gd name="T8" fmla="*/ 211 w 422"/>
                <a:gd name="T9" fmla="*/ 0 h 609"/>
                <a:gd name="T10" fmla="*/ 422 w 422"/>
                <a:gd name="T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09">
                  <a:moveTo>
                    <a:pt x="422" y="609"/>
                  </a:moveTo>
                  <a:lnTo>
                    <a:pt x="0" y="609"/>
                  </a:lnTo>
                  <a:lnTo>
                    <a:pt x="8" y="581"/>
                  </a:lnTo>
                  <a:lnTo>
                    <a:pt x="194" y="44"/>
                  </a:lnTo>
                  <a:lnTo>
                    <a:pt x="211" y="0"/>
                  </a:lnTo>
                  <a:lnTo>
                    <a:pt x="422" y="6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99"/>
            <p:cNvSpPr/>
            <p:nvPr/>
          </p:nvSpPr>
          <p:spPr bwMode="auto">
            <a:xfrm>
              <a:off x="2145" y="5040329"/>
              <a:ext cx="372" cy="852490"/>
            </a:xfrm>
            <a:custGeom>
              <a:avLst/>
              <a:gdLst>
                <a:gd name="T0" fmla="*/ 372 w 372"/>
                <a:gd name="T1" fmla="*/ 537 h 537"/>
                <a:gd name="T2" fmla="*/ 0 w 372"/>
                <a:gd name="T3" fmla="*/ 537 h 537"/>
                <a:gd name="T4" fmla="*/ 186 w 372"/>
                <a:gd name="T5" fmla="*/ 0 h 537"/>
                <a:gd name="T6" fmla="*/ 372 w 372"/>
                <a:gd name="T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537">
                  <a:moveTo>
                    <a:pt x="372" y="537"/>
                  </a:moveTo>
                  <a:lnTo>
                    <a:pt x="0" y="537"/>
                  </a:lnTo>
                  <a:lnTo>
                    <a:pt x="186" y="0"/>
                  </a:lnTo>
                  <a:lnTo>
                    <a:pt x="372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500"/>
            <p:cNvSpPr/>
            <p:nvPr/>
          </p:nvSpPr>
          <p:spPr bwMode="auto">
            <a:xfrm>
              <a:off x="2145" y="5040329"/>
              <a:ext cx="372" cy="852490"/>
            </a:xfrm>
            <a:custGeom>
              <a:avLst/>
              <a:gdLst>
                <a:gd name="T0" fmla="*/ 372 w 372"/>
                <a:gd name="T1" fmla="*/ 537 h 537"/>
                <a:gd name="T2" fmla="*/ 0 w 372"/>
                <a:gd name="T3" fmla="*/ 537 h 537"/>
                <a:gd name="T4" fmla="*/ 186 w 372"/>
                <a:gd name="T5" fmla="*/ 0 h 537"/>
                <a:gd name="T6" fmla="*/ 372 w 372"/>
                <a:gd name="T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537">
                  <a:moveTo>
                    <a:pt x="372" y="537"/>
                  </a:moveTo>
                  <a:lnTo>
                    <a:pt x="0" y="537"/>
                  </a:lnTo>
                  <a:lnTo>
                    <a:pt x="186" y="0"/>
                  </a:lnTo>
                  <a:lnTo>
                    <a:pt x="372" y="5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501"/>
            <p:cNvSpPr/>
            <p:nvPr/>
          </p:nvSpPr>
          <p:spPr bwMode="auto">
            <a:xfrm>
              <a:off x="2167" y="4814904"/>
              <a:ext cx="361" cy="825503"/>
            </a:xfrm>
            <a:custGeom>
              <a:avLst/>
              <a:gdLst>
                <a:gd name="T0" fmla="*/ 0 w 361"/>
                <a:gd name="T1" fmla="*/ 520 h 520"/>
                <a:gd name="T2" fmla="*/ 181 w 361"/>
                <a:gd name="T3" fmla="*/ 0 h 520"/>
                <a:gd name="T4" fmla="*/ 361 w 361"/>
                <a:gd name="T5" fmla="*/ 520 h 520"/>
                <a:gd name="T6" fmla="*/ 0 w 361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20">
                  <a:moveTo>
                    <a:pt x="0" y="520"/>
                  </a:moveTo>
                  <a:lnTo>
                    <a:pt x="181" y="0"/>
                  </a:lnTo>
                  <a:lnTo>
                    <a:pt x="361" y="52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502"/>
            <p:cNvSpPr/>
            <p:nvPr/>
          </p:nvSpPr>
          <p:spPr bwMode="auto">
            <a:xfrm>
              <a:off x="2167" y="4814904"/>
              <a:ext cx="361" cy="825503"/>
            </a:xfrm>
            <a:custGeom>
              <a:avLst/>
              <a:gdLst>
                <a:gd name="T0" fmla="*/ 0 w 361"/>
                <a:gd name="T1" fmla="*/ 520 h 520"/>
                <a:gd name="T2" fmla="*/ 181 w 361"/>
                <a:gd name="T3" fmla="*/ 0 h 520"/>
                <a:gd name="T4" fmla="*/ 361 w 361"/>
                <a:gd name="T5" fmla="*/ 520 h 520"/>
                <a:gd name="T6" fmla="*/ 0 w 361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20">
                  <a:moveTo>
                    <a:pt x="0" y="520"/>
                  </a:moveTo>
                  <a:lnTo>
                    <a:pt x="181" y="0"/>
                  </a:lnTo>
                  <a:lnTo>
                    <a:pt x="361" y="520"/>
                  </a:lnTo>
                  <a:lnTo>
                    <a:pt x="0" y="5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503"/>
            <p:cNvSpPr/>
            <p:nvPr/>
          </p:nvSpPr>
          <p:spPr bwMode="auto">
            <a:xfrm>
              <a:off x="2167" y="4814904"/>
              <a:ext cx="361" cy="825503"/>
            </a:xfrm>
            <a:custGeom>
              <a:avLst/>
              <a:gdLst>
                <a:gd name="T0" fmla="*/ 361 w 361"/>
                <a:gd name="T1" fmla="*/ 520 h 520"/>
                <a:gd name="T2" fmla="*/ 0 w 361"/>
                <a:gd name="T3" fmla="*/ 520 h 520"/>
                <a:gd name="T4" fmla="*/ 9 w 361"/>
                <a:gd name="T5" fmla="*/ 492 h 520"/>
                <a:gd name="T6" fmla="*/ 167 w 361"/>
                <a:gd name="T7" fmla="*/ 42 h 520"/>
                <a:gd name="T8" fmla="*/ 170 w 361"/>
                <a:gd name="T9" fmla="*/ 34 h 520"/>
                <a:gd name="T10" fmla="*/ 181 w 361"/>
                <a:gd name="T11" fmla="*/ 0 h 520"/>
                <a:gd name="T12" fmla="*/ 361 w 361"/>
                <a:gd name="T13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20">
                  <a:moveTo>
                    <a:pt x="361" y="520"/>
                  </a:moveTo>
                  <a:lnTo>
                    <a:pt x="0" y="520"/>
                  </a:lnTo>
                  <a:lnTo>
                    <a:pt x="9" y="492"/>
                  </a:lnTo>
                  <a:lnTo>
                    <a:pt x="167" y="42"/>
                  </a:lnTo>
                  <a:lnTo>
                    <a:pt x="170" y="34"/>
                  </a:lnTo>
                  <a:lnTo>
                    <a:pt x="181" y="0"/>
                  </a:lnTo>
                  <a:lnTo>
                    <a:pt x="361" y="5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504"/>
            <p:cNvSpPr/>
            <p:nvPr/>
          </p:nvSpPr>
          <p:spPr bwMode="auto">
            <a:xfrm>
              <a:off x="2167" y="4814904"/>
              <a:ext cx="361" cy="825503"/>
            </a:xfrm>
            <a:custGeom>
              <a:avLst/>
              <a:gdLst>
                <a:gd name="T0" fmla="*/ 361 w 361"/>
                <a:gd name="T1" fmla="*/ 520 h 520"/>
                <a:gd name="T2" fmla="*/ 0 w 361"/>
                <a:gd name="T3" fmla="*/ 520 h 520"/>
                <a:gd name="T4" fmla="*/ 9 w 361"/>
                <a:gd name="T5" fmla="*/ 492 h 520"/>
                <a:gd name="T6" fmla="*/ 167 w 361"/>
                <a:gd name="T7" fmla="*/ 42 h 520"/>
                <a:gd name="T8" fmla="*/ 170 w 361"/>
                <a:gd name="T9" fmla="*/ 34 h 520"/>
                <a:gd name="T10" fmla="*/ 181 w 361"/>
                <a:gd name="T11" fmla="*/ 0 h 520"/>
                <a:gd name="T12" fmla="*/ 361 w 361"/>
                <a:gd name="T13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20">
                  <a:moveTo>
                    <a:pt x="361" y="520"/>
                  </a:moveTo>
                  <a:lnTo>
                    <a:pt x="0" y="520"/>
                  </a:lnTo>
                  <a:lnTo>
                    <a:pt x="9" y="492"/>
                  </a:lnTo>
                  <a:lnTo>
                    <a:pt x="167" y="42"/>
                  </a:lnTo>
                  <a:lnTo>
                    <a:pt x="170" y="34"/>
                  </a:lnTo>
                  <a:lnTo>
                    <a:pt x="181" y="0"/>
                  </a:lnTo>
                  <a:lnTo>
                    <a:pt x="361" y="5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505"/>
            <p:cNvSpPr/>
            <p:nvPr/>
          </p:nvSpPr>
          <p:spPr bwMode="auto">
            <a:xfrm>
              <a:off x="2176" y="4881579"/>
              <a:ext cx="313" cy="714377"/>
            </a:xfrm>
            <a:custGeom>
              <a:avLst/>
              <a:gdLst>
                <a:gd name="T0" fmla="*/ 313 w 313"/>
                <a:gd name="T1" fmla="*/ 450 h 450"/>
                <a:gd name="T2" fmla="*/ 0 w 313"/>
                <a:gd name="T3" fmla="*/ 450 h 450"/>
                <a:gd name="T4" fmla="*/ 158 w 313"/>
                <a:gd name="T5" fmla="*/ 0 h 450"/>
                <a:gd name="T6" fmla="*/ 313 w 313"/>
                <a:gd name="T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450">
                  <a:moveTo>
                    <a:pt x="313" y="450"/>
                  </a:moveTo>
                  <a:lnTo>
                    <a:pt x="0" y="450"/>
                  </a:lnTo>
                  <a:lnTo>
                    <a:pt x="158" y="0"/>
                  </a:lnTo>
                  <a:lnTo>
                    <a:pt x="313" y="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506"/>
            <p:cNvSpPr/>
            <p:nvPr/>
          </p:nvSpPr>
          <p:spPr bwMode="auto">
            <a:xfrm>
              <a:off x="2176" y="4881579"/>
              <a:ext cx="313" cy="714377"/>
            </a:xfrm>
            <a:custGeom>
              <a:avLst/>
              <a:gdLst>
                <a:gd name="T0" fmla="*/ 313 w 313"/>
                <a:gd name="T1" fmla="*/ 450 h 450"/>
                <a:gd name="T2" fmla="*/ 0 w 313"/>
                <a:gd name="T3" fmla="*/ 450 h 450"/>
                <a:gd name="T4" fmla="*/ 158 w 313"/>
                <a:gd name="T5" fmla="*/ 0 h 450"/>
                <a:gd name="T6" fmla="*/ 313 w 313"/>
                <a:gd name="T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450">
                  <a:moveTo>
                    <a:pt x="313" y="450"/>
                  </a:moveTo>
                  <a:lnTo>
                    <a:pt x="0" y="450"/>
                  </a:lnTo>
                  <a:lnTo>
                    <a:pt x="158" y="0"/>
                  </a:lnTo>
                  <a:lnTo>
                    <a:pt x="313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507"/>
            <p:cNvSpPr/>
            <p:nvPr/>
          </p:nvSpPr>
          <p:spPr bwMode="auto">
            <a:xfrm>
              <a:off x="2206" y="4687903"/>
              <a:ext cx="283" cy="652465"/>
            </a:xfrm>
            <a:custGeom>
              <a:avLst/>
              <a:gdLst>
                <a:gd name="T0" fmla="*/ 283 w 283"/>
                <a:gd name="T1" fmla="*/ 411 h 411"/>
                <a:gd name="T2" fmla="*/ 0 w 283"/>
                <a:gd name="T3" fmla="*/ 411 h 411"/>
                <a:gd name="T4" fmla="*/ 11 w 283"/>
                <a:gd name="T5" fmla="*/ 378 h 411"/>
                <a:gd name="T6" fmla="*/ 131 w 283"/>
                <a:gd name="T7" fmla="*/ 36 h 411"/>
                <a:gd name="T8" fmla="*/ 142 w 283"/>
                <a:gd name="T9" fmla="*/ 0 h 411"/>
                <a:gd name="T10" fmla="*/ 283 w 283"/>
                <a:gd name="T11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411">
                  <a:moveTo>
                    <a:pt x="283" y="411"/>
                  </a:moveTo>
                  <a:lnTo>
                    <a:pt x="0" y="411"/>
                  </a:lnTo>
                  <a:lnTo>
                    <a:pt x="11" y="378"/>
                  </a:lnTo>
                  <a:lnTo>
                    <a:pt x="131" y="36"/>
                  </a:lnTo>
                  <a:lnTo>
                    <a:pt x="142" y="0"/>
                  </a:lnTo>
                  <a:lnTo>
                    <a:pt x="283" y="41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508"/>
            <p:cNvSpPr/>
            <p:nvPr/>
          </p:nvSpPr>
          <p:spPr bwMode="auto">
            <a:xfrm>
              <a:off x="2206" y="4687903"/>
              <a:ext cx="283" cy="652465"/>
            </a:xfrm>
            <a:custGeom>
              <a:avLst/>
              <a:gdLst>
                <a:gd name="T0" fmla="*/ 283 w 283"/>
                <a:gd name="T1" fmla="*/ 411 h 411"/>
                <a:gd name="T2" fmla="*/ 0 w 283"/>
                <a:gd name="T3" fmla="*/ 411 h 411"/>
                <a:gd name="T4" fmla="*/ 11 w 283"/>
                <a:gd name="T5" fmla="*/ 378 h 411"/>
                <a:gd name="T6" fmla="*/ 131 w 283"/>
                <a:gd name="T7" fmla="*/ 36 h 411"/>
                <a:gd name="T8" fmla="*/ 142 w 283"/>
                <a:gd name="T9" fmla="*/ 0 h 411"/>
                <a:gd name="T10" fmla="*/ 283 w 283"/>
                <a:gd name="T11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411">
                  <a:moveTo>
                    <a:pt x="283" y="411"/>
                  </a:moveTo>
                  <a:lnTo>
                    <a:pt x="0" y="411"/>
                  </a:lnTo>
                  <a:lnTo>
                    <a:pt x="11" y="378"/>
                  </a:lnTo>
                  <a:lnTo>
                    <a:pt x="131" y="36"/>
                  </a:lnTo>
                  <a:lnTo>
                    <a:pt x="142" y="0"/>
                  </a:lnTo>
                  <a:lnTo>
                    <a:pt x="283" y="4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509"/>
            <p:cNvSpPr/>
            <p:nvPr/>
          </p:nvSpPr>
          <p:spPr bwMode="auto">
            <a:xfrm>
              <a:off x="2217" y="4745053"/>
              <a:ext cx="228" cy="542927"/>
            </a:xfrm>
            <a:custGeom>
              <a:avLst/>
              <a:gdLst>
                <a:gd name="T0" fmla="*/ 228 w 228"/>
                <a:gd name="T1" fmla="*/ 342 h 342"/>
                <a:gd name="T2" fmla="*/ 0 w 228"/>
                <a:gd name="T3" fmla="*/ 342 h 342"/>
                <a:gd name="T4" fmla="*/ 120 w 228"/>
                <a:gd name="T5" fmla="*/ 0 h 342"/>
                <a:gd name="T6" fmla="*/ 228 w 228"/>
                <a:gd name="T7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42">
                  <a:moveTo>
                    <a:pt x="228" y="342"/>
                  </a:moveTo>
                  <a:lnTo>
                    <a:pt x="0" y="342"/>
                  </a:lnTo>
                  <a:lnTo>
                    <a:pt x="120" y="0"/>
                  </a:lnTo>
                  <a:lnTo>
                    <a:pt x="228" y="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510"/>
            <p:cNvSpPr/>
            <p:nvPr/>
          </p:nvSpPr>
          <p:spPr bwMode="auto">
            <a:xfrm>
              <a:off x="2264" y="4448190"/>
              <a:ext cx="167" cy="381001"/>
            </a:xfrm>
            <a:custGeom>
              <a:avLst/>
              <a:gdLst>
                <a:gd name="T0" fmla="*/ 0 w 167"/>
                <a:gd name="T1" fmla="*/ 240 h 240"/>
                <a:gd name="T2" fmla="*/ 84 w 167"/>
                <a:gd name="T3" fmla="*/ 0 h 240"/>
                <a:gd name="T4" fmla="*/ 167 w 167"/>
                <a:gd name="T5" fmla="*/ 240 h 240"/>
                <a:gd name="T6" fmla="*/ 0 w 167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240">
                  <a:moveTo>
                    <a:pt x="0" y="240"/>
                  </a:moveTo>
                  <a:lnTo>
                    <a:pt x="84" y="0"/>
                  </a:lnTo>
                  <a:lnTo>
                    <a:pt x="167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511"/>
            <p:cNvSpPr/>
            <p:nvPr/>
          </p:nvSpPr>
          <p:spPr bwMode="auto">
            <a:xfrm>
              <a:off x="2237" y="4559315"/>
              <a:ext cx="222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8 w 222"/>
                <a:gd name="T5" fmla="*/ 297 h 320"/>
                <a:gd name="T6" fmla="*/ 100 w 222"/>
                <a:gd name="T7" fmla="*/ 28 h 320"/>
                <a:gd name="T8" fmla="*/ 111 w 222"/>
                <a:gd name="T9" fmla="*/ 0 h 320"/>
                <a:gd name="T10" fmla="*/ 222 w 222"/>
                <a:gd name="T1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8" y="297"/>
                  </a:lnTo>
                  <a:lnTo>
                    <a:pt x="100" y="28"/>
                  </a:lnTo>
                  <a:lnTo>
                    <a:pt x="111" y="0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512"/>
            <p:cNvSpPr/>
            <p:nvPr/>
          </p:nvSpPr>
          <p:spPr bwMode="auto">
            <a:xfrm>
              <a:off x="2245" y="4603765"/>
              <a:ext cx="186" cy="427039"/>
            </a:xfrm>
            <a:custGeom>
              <a:avLst/>
              <a:gdLst>
                <a:gd name="T0" fmla="*/ 186 w 186"/>
                <a:gd name="T1" fmla="*/ 269 h 269"/>
                <a:gd name="T2" fmla="*/ 0 w 186"/>
                <a:gd name="T3" fmla="*/ 269 h 269"/>
                <a:gd name="T4" fmla="*/ 92 w 186"/>
                <a:gd name="T5" fmla="*/ 0 h 269"/>
                <a:gd name="T6" fmla="*/ 186 w 186"/>
                <a:gd name="T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269">
                  <a:moveTo>
                    <a:pt x="186" y="269"/>
                  </a:moveTo>
                  <a:lnTo>
                    <a:pt x="0" y="269"/>
                  </a:lnTo>
                  <a:lnTo>
                    <a:pt x="92" y="0"/>
                  </a:lnTo>
                  <a:lnTo>
                    <a:pt x="186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513"/>
            <p:cNvSpPr/>
            <p:nvPr/>
          </p:nvSpPr>
          <p:spPr bwMode="auto">
            <a:xfrm>
              <a:off x="2264" y="4448190"/>
              <a:ext cx="167" cy="381001"/>
            </a:xfrm>
            <a:custGeom>
              <a:avLst/>
              <a:gdLst>
                <a:gd name="T0" fmla="*/ 167 w 167"/>
                <a:gd name="T1" fmla="*/ 240 h 240"/>
                <a:gd name="T2" fmla="*/ 0 w 167"/>
                <a:gd name="T3" fmla="*/ 240 h 240"/>
                <a:gd name="T4" fmla="*/ 9 w 167"/>
                <a:gd name="T5" fmla="*/ 220 h 240"/>
                <a:gd name="T6" fmla="*/ 75 w 167"/>
                <a:gd name="T7" fmla="*/ 28 h 240"/>
                <a:gd name="T8" fmla="*/ 84 w 167"/>
                <a:gd name="T9" fmla="*/ 0 h 240"/>
                <a:gd name="T10" fmla="*/ 167 w 167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240">
                  <a:moveTo>
                    <a:pt x="167" y="240"/>
                  </a:moveTo>
                  <a:lnTo>
                    <a:pt x="0" y="240"/>
                  </a:lnTo>
                  <a:lnTo>
                    <a:pt x="9" y="220"/>
                  </a:lnTo>
                  <a:lnTo>
                    <a:pt x="75" y="28"/>
                  </a:lnTo>
                  <a:lnTo>
                    <a:pt x="84" y="0"/>
                  </a:lnTo>
                  <a:lnTo>
                    <a:pt x="167" y="24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514"/>
            <p:cNvSpPr/>
            <p:nvPr/>
          </p:nvSpPr>
          <p:spPr bwMode="auto">
            <a:xfrm>
              <a:off x="2273" y="4492640"/>
              <a:ext cx="133" cy="304801"/>
            </a:xfrm>
            <a:custGeom>
              <a:avLst/>
              <a:gdLst>
                <a:gd name="T0" fmla="*/ 133 w 133"/>
                <a:gd name="T1" fmla="*/ 192 h 192"/>
                <a:gd name="T2" fmla="*/ 0 w 133"/>
                <a:gd name="T3" fmla="*/ 192 h 192"/>
                <a:gd name="T4" fmla="*/ 66 w 133"/>
                <a:gd name="T5" fmla="*/ 0 h 192"/>
                <a:gd name="T6" fmla="*/ 133 w 133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92">
                  <a:moveTo>
                    <a:pt x="133" y="192"/>
                  </a:moveTo>
                  <a:lnTo>
                    <a:pt x="0" y="192"/>
                  </a:lnTo>
                  <a:lnTo>
                    <a:pt x="66" y="0"/>
                  </a:lnTo>
                  <a:lnTo>
                    <a:pt x="133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15"/>
            <p:cNvSpPr/>
            <p:nvPr/>
          </p:nvSpPr>
          <p:spPr bwMode="auto">
            <a:xfrm>
              <a:off x="2495" y="5640406"/>
              <a:ext cx="22" cy="111125"/>
            </a:xfrm>
            <a:custGeom>
              <a:avLst/>
              <a:gdLst>
                <a:gd name="T0" fmla="*/ 3 w 22"/>
                <a:gd name="T1" fmla="*/ 0 h 70"/>
                <a:gd name="T2" fmla="*/ 0 w 22"/>
                <a:gd name="T3" fmla="*/ 0 h 70"/>
                <a:gd name="T4" fmla="*/ 22 w 22"/>
                <a:gd name="T5" fmla="*/ 70 h 70"/>
                <a:gd name="T6" fmla="*/ 3 w 22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0">
                  <a:moveTo>
                    <a:pt x="3" y="0"/>
                  </a:moveTo>
                  <a:lnTo>
                    <a:pt x="0" y="0"/>
                  </a:lnTo>
                  <a:lnTo>
                    <a:pt x="22" y="7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516"/>
            <p:cNvSpPr/>
            <p:nvPr/>
          </p:nvSpPr>
          <p:spPr bwMode="auto">
            <a:xfrm>
              <a:off x="2495" y="5640406"/>
              <a:ext cx="22" cy="111125"/>
            </a:xfrm>
            <a:custGeom>
              <a:avLst/>
              <a:gdLst>
                <a:gd name="T0" fmla="*/ 3 w 22"/>
                <a:gd name="T1" fmla="*/ 0 h 70"/>
                <a:gd name="T2" fmla="*/ 0 w 22"/>
                <a:gd name="T3" fmla="*/ 0 h 70"/>
                <a:gd name="T4" fmla="*/ 22 w 22"/>
                <a:gd name="T5" fmla="*/ 70 h 70"/>
                <a:gd name="T6" fmla="*/ 3 w 22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0">
                  <a:moveTo>
                    <a:pt x="3" y="0"/>
                  </a:moveTo>
                  <a:lnTo>
                    <a:pt x="0" y="0"/>
                  </a:lnTo>
                  <a:lnTo>
                    <a:pt x="22" y="7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517"/>
            <p:cNvSpPr/>
            <p:nvPr/>
          </p:nvSpPr>
          <p:spPr bwMode="auto">
            <a:xfrm>
              <a:off x="2464" y="5640406"/>
              <a:ext cx="53" cy="111125"/>
            </a:xfrm>
            <a:custGeom>
              <a:avLst/>
              <a:gdLst>
                <a:gd name="T0" fmla="*/ 31 w 53"/>
                <a:gd name="T1" fmla="*/ 0 h 70"/>
                <a:gd name="T2" fmla="*/ 0 w 53"/>
                <a:gd name="T3" fmla="*/ 0 h 70"/>
                <a:gd name="T4" fmla="*/ 20 w 53"/>
                <a:gd name="T5" fmla="*/ 61 h 70"/>
                <a:gd name="T6" fmla="*/ 53 w 53"/>
                <a:gd name="T7" fmla="*/ 70 h 70"/>
                <a:gd name="T8" fmla="*/ 53 w 53"/>
                <a:gd name="T9" fmla="*/ 70 h 70"/>
                <a:gd name="T10" fmla="*/ 31 w 53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0">
                  <a:moveTo>
                    <a:pt x="31" y="0"/>
                  </a:moveTo>
                  <a:lnTo>
                    <a:pt x="0" y="0"/>
                  </a:lnTo>
                  <a:lnTo>
                    <a:pt x="20" y="61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518"/>
            <p:cNvSpPr/>
            <p:nvPr/>
          </p:nvSpPr>
          <p:spPr bwMode="auto">
            <a:xfrm>
              <a:off x="2464" y="5640406"/>
              <a:ext cx="53" cy="111125"/>
            </a:xfrm>
            <a:custGeom>
              <a:avLst/>
              <a:gdLst>
                <a:gd name="T0" fmla="*/ 31 w 53"/>
                <a:gd name="T1" fmla="*/ 0 h 70"/>
                <a:gd name="T2" fmla="*/ 0 w 53"/>
                <a:gd name="T3" fmla="*/ 0 h 70"/>
                <a:gd name="T4" fmla="*/ 20 w 53"/>
                <a:gd name="T5" fmla="*/ 61 h 70"/>
                <a:gd name="T6" fmla="*/ 53 w 53"/>
                <a:gd name="T7" fmla="*/ 70 h 70"/>
                <a:gd name="T8" fmla="*/ 53 w 53"/>
                <a:gd name="T9" fmla="*/ 70 h 70"/>
                <a:gd name="T10" fmla="*/ 31 w 53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0">
                  <a:moveTo>
                    <a:pt x="31" y="0"/>
                  </a:moveTo>
                  <a:lnTo>
                    <a:pt x="0" y="0"/>
                  </a:lnTo>
                  <a:lnTo>
                    <a:pt x="20" y="61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519"/>
            <p:cNvSpPr/>
            <p:nvPr/>
          </p:nvSpPr>
          <p:spPr bwMode="auto">
            <a:xfrm>
              <a:off x="2203" y="5640406"/>
              <a:ext cx="281" cy="96838"/>
            </a:xfrm>
            <a:custGeom>
              <a:avLst/>
              <a:gdLst>
                <a:gd name="T0" fmla="*/ 261 w 281"/>
                <a:gd name="T1" fmla="*/ 0 h 61"/>
                <a:gd name="T2" fmla="*/ 0 w 281"/>
                <a:gd name="T3" fmla="*/ 0 h 61"/>
                <a:gd name="T4" fmla="*/ 281 w 281"/>
                <a:gd name="T5" fmla="*/ 61 h 61"/>
                <a:gd name="T6" fmla="*/ 261 w 28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1">
                  <a:moveTo>
                    <a:pt x="261" y="0"/>
                  </a:moveTo>
                  <a:lnTo>
                    <a:pt x="0" y="0"/>
                  </a:lnTo>
                  <a:lnTo>
                    <a:pt x="281" y="61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520"/>
            <p:cNvSpPr/>
            <p:nvPr/>
          </p:nvSpPr>
          <p:spPr bwMode="auto">
            <a:xfrm>
              <a:off x="2203" y="5640406"/>
              <a:ext cx="281" cy="96838"/>
            </a:xfrm>
            <a:custGeom>
              <a:avLst/>
              <a:gdLst>
                <a:gd name="T0" fmla="*/ 261 w 281"/>
                <a:gd name="T1" fmla="*/ 0 h 61"/>
                <a:gd name="T2" fmla="*/ 0 w 281"/>
                <a:gd name="T3" fmla="*/ 0 h 61"/>
                <a:gd name="T4" fmla="*/ 281 w 281"/>
                <a:gd name="T5" fmla="*/ 61 h 61"/>
                <a:gd name="T6" fmla="*/ 261 w 28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1">
                  <a:moveTo>
                    <a:pt x="261" y="0"/>
                  </a:moveTo>
                  <a:lnTo>
                    <a:pt x="0" y="0"/>
                  </a:lnTo>
                  <a:lnTo>
                    <a:pt x="281" y="6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521"/>
            <p:cNvSpPr/>
            <p:nvPr/>
          </p:nvSpPr>
          <p:spPr bwMode="auto">
            <a:xfrm>
              <a:off x="2201" y="5640406"/>
              <a:ext cx="297" cy="0"/>
            </a:xfrm>
            <a:custGeom>
              <a:avLst/>
              <a:gdLst>
                <a:gd name="T0" fmla="*/ 294 w 297"/>
                <a:gd name="T1" fmla="*/ 0 w 297"/>
                <a:gd name="T2" fmla="*/ 2 w 297"/>
                <a:gd name="T3" fmla="*/ 297 w 297"/>
                <a:gd name="T4" fmla="*/ 294 w 29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7">
                  <a:moveTo>
                    <a:pt x="29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97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522"/>
            <p:cNvSpPr/>
            <p:nvPr/>
          </p:nvSpPr>
          <p:spPr bwMode="auto">
            <a:xfrm>
              <a:off x="2201" y="5640406"/>
              <a:ext cx="297" cy="0"/>
            </a:xfrm>
            <a:custGeom>
              <a:avLst/>
              <a:gdLst>
                <a:gd name="T0" fmla="*/ 294 w 297"/>
                <a:gd name="T1" fmla="*/ 0 w 297"/>
                <a:gd name="T2" fmla="*/ 2 w 297"/>
                <a:gd name="T3" fmla="*/ 297 w 297"/>
                <a:gd name="T4" fmla="*/ 294 w 29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7">
                  <a:moveTo>
                    <a:pt x="29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97" y="0"/>
                  </a:lnTo>
                  <a:lnTo>
                    <a:pt x="2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523"/>
            <p:cNvSpPr/>
            <p:nvPr/>
          </p:nvSpPr>
          <p:spPr bwMode="auto">
            <a:xfrm>
              <a:off x="2475" y="5397518"/>
              <a:ext cx="9" cy="44450"/>
            </a:xfrm>
            <a:custGeom>
              <a:avLst/>
              <a:gdLst>
                <a:gd name="T0" fmla="*/ 0 w 9"/>
                <a:gd name="T1" fmla="*/ 0 h 28"/>
                <a:gd name="T2" fmla="*/ 3 w 9"/>
                <a:gd name="T3" fmla="*/ 9 h 28"/>
                <a:gd name="T4" fmla="*/ 9 w 9"/>
                <a:gd name="T5" fmla="*/ 28 h 28"/>
                <a:gd name="T6" fmla="*/ 9 w 9"/>
                <a:gd name="T7" fmla="*/ 28 h 28"/>
                <a:gd name="T8" fmla="*/ 0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3" y="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0E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524"/>
            <p:cNvSpPr/>
            <p:nvPr/>
          </p:nvSpPr>
          <p:spPr bwMode="auto">
            <a:xfrm>
              <a:off x="2475" y="5397518"/>
              <a:ext cx="9" cy="44450"/>
            </a:xfrm>
            <a:custGeom>
              <a:avLst/>
              <a:gdLst>
                <a:gd name="T0" fmla="*/ 0 w 9"/>
                <a:gd name="T1" fmla="*/ 0 h 28"/>
                <a:gd name="T2" fmla="*/ 3 w 9"/>
                <a:gd name="T3" fmla="*/ 9 h 28"/>
                <a:gd name="T4" fmla="*/ 9 w 9"/>
                <a:gd name="T5" fmla="*/ 28 h 28"/>
                <a:gd name="T6" fmla="*/ 9 w 9"/>
                <a:gd name="T7" fmla="*/ 28 h 28"/>
                <a:gd name="T8" fmla="*/ 0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3" y="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525"/>
            <p:cNvSpPr>
              <a:spLocks noEditPoints="1"/>
            </p:cNvSpPr>
            <p:nvPr/>
          </p:nvSpPr>
          <p:spPr bwMode="auto">
            <a:xfrm>
              <a:off x="2234" y="5340368"/>
              <a:ext cx="250" cy="101600"/>
            </a:xfrm>
            <a:custGeom>
              <a:avLst/>
              <a:gdLst>
                <a:gd name="T0" fmla="*/ 244 w 250"/>
                <a:gd name="T1" fmla="*/ 45 h 64"/>
                <a:gd name="T2" fmla="*/ 250 w 250"/>
                <a:gd name="T3" fmla="*/ 64 h 64"/>
                <a:gd name="T4" fmla="*/ 250 w 250"/>
                <a:gd name="T5" fmla="*/ 64 h 64"/>
                <a:gd name="T6" fmla="*/ 244 w 250"/>
                <a:gd name="T7" fmla="*/ 45 h 64"/>
                <a:gd name="T8" fmla="*/ 0 w 250"/>
                <a:gd name="T9" fmla="*/ 0 h 64"/>
                <a:gd name="T10" fmla="*/ 0 w 250"/>
                <a:gd name="T11" fmla="*/ 0 h 64"/>
                <a:gd name="T12" fmla="*/ 0 w 250"/>
                <a:gd name="T13" fmla="*/ 0 h 64"/>
                <a:gd name="T14" fmla="*/ 0 w 250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64">
                  <a:moveTo>
                    <a:pt x="244" y="45"/>
                  </a:moveTo>
                  <a:lnTo>
                    <a:pt x="250" y="64"/>
                  </a:lnTo>
                  <a:lnTo>
                    <a:pt x="250" y="64"/>
                  </a:lnTo>
                  <a:lnTo>
                    <a:pt x="244" y="4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526"/>
            <p:cNvSpPr>
              <a:spLocks noEditPoints="1"/>
            </p:cNvSpPr>
            <p:nvPr/>
          </p:nvSpPr>
          <p:spPr bwMode="auto">
            <a:xfrm>
              <a:off x="2234" y="5340368"/>
              <a:ext cx="250" cy="101600"/>
            </a:xfrm>
            <a:custGeom>
              <a:avLst/>
              <a:gdLst>
                <a:gd name="T0" fmla="*/ 244 w 250"/>
                <a:gd name="T1" fmla="*/ 45 h 64"/>
                <a:gd name="T2" fmla="*/ 250 w 250"/>
                <a:gd name="T3" fmla="*/ 64 h 64"/>
                <a:gd name="T4" fmla="*/ 250 w 250"/>
                <a:gd name="T5" fmla="*/ 64 h 64"/>
                <a:gd name="T6" fmla="*/ 244 w 250"/>
                <a:gd name="T7" fmla="*/ 45 h 64"/>
                <a:gd name="T8" fmla="*/ 0 w 250"/>
                <a:gd name="T9" fmla="*/ 0 h 64"/>
                <a:gd name="T10" fmla="*/ 0 w 250"/>
                <a:gd name="T11" fmla="*/ 0 h 64"/>
                <a:gd name="T12" fmla="*/ 0 w 250"/>
                <a:gd name="T13" fmla="*/ 0 h 64"/>
                <a:gd name="T14" fmla="*/ 0 w 250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64">
                  <a:moveTo>
                    <a:pt x="244" y="45"/>
                  </a:moveTo>
                  <a:lnTo>
                    <a:pt x="250" y="64"/>
                  </a:lnTo>
                  <a:lnTo>
                    <a:pt x="250" y="64"/>
                  </a:lnTo>
                  <a:lnTo>
                    <a:pt x="244" y="45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527"/>
            <p:cNvSpPr/>
            <p:nvPr/>
          </p:nvSpPr>
          <p:spPr bwMode="auto">
            <a:xfrm>
              <a:off x="2434" y="5340368"/>
              <a:ext cx="50" cy="101600"/>
            </a:xfrm>
            <a:custGeom>
              <a:avLst/>
              <a:gdLst>
                <a:gd name="T0" fmla="*/ 27 w 50"/>
                <a:gd name="T1" fmla="*/ 0 h 64"/>
                <a:gd name="T2" fmla="*/ 0 w 50"/>
                <a:gd name="T3" fmla="*/ 0 h 64"/>
                <a:gd name="T4" fmla="*/ 19 w 50"/>
                <a:gd name="T5" fmla="*/ 56 h 64"/>
                <a:gd name="T6" fmla="*/ 50 w 50"/>
                <a:gd name="T7" fmla="*/ 64 h 64"/>
                <a:gd name="T8" fmla="*/ 44 w 50"/>
                <a:gd name="T9" fmla="*/ 45 h 64"/>
                <a:gd name="T10" fmla="*/ 41 w 50"/>
                <a:gd name="T11" fmla="*/ 36 h 64"/>
                <a:gd name="T12" fmla="*/ 27 w 5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4">
                  <a:moveTo>
                    <a:pt x="27" y="0"/>
                  </a:moveTo>
                  <a:lnTo>
                    <a:pt x="0" y="0"/>
                  </a:lnTo>
                  <a:lnTo>
                    <a:pt x="19" y="56"/>
                  </a:lnTo>
                  <a:lnTo>
                    <a:pt x="50" y="64"/>
                  </a:lnTo>
                  <a:lnTo>
                    <a:pt x="44" y="45"/>
                  </a:lnTo>
                  <a:lnTo>
                    <a:pt x="41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528"/>
            <p:cNvSpPr/>
            <p:nvPr/>
          </p:nvSpPr>
          <p:spPr bwMode="auto">
            <a:xfrm>
              <a:off x="2434" y="5340368"/>
              <a:ext cx="50" cy="101600"/>
            </a:xfrm>
            <a:custGeom>
              <a:avLst/>
              <a:gdLst>
                <a:gd name="T0" fmla="*/ 27 w 50"/>
                <a:gd name="T1" fmla="*/ 0 h 64"/>
                <a:gd name="T2" fmla="*/ 0 w 50"/>
                <a:gd name="T3" fmla="*/ 0 h 64"/>
                <a:gd name="T4" fmla="*/ 19 w 50"/>
                <a:gd name="T5" fmla="*/ 56 h 64"/>
                <a:gd name="T6" fmla="*/ 50 w 50"/>
                <a:gd name="T7" fmla="*/ 64 h 64"/>
                <a:gd name="T8" fmla="*/ 44 w 50"/>
                <a:gd name="T9" fmla="*/ 45 h 64"/>
                <a:gd name="T10" fmla="*/ 41 w 50"/>
                <a:gd name="T11" fmla="*/ 36 h 64"/>
                <a:gd name="T12" fmla="*/ 27 w 5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4">
                  <a:moveTo>
                    <a:pt x="27" y="0"/>
                  </a:moveTo>
                  <a:lnTo>
                    <a:pt x="0" y="0"/>
                  </a:lnTo>
                  <a:lnTo>
                    <a:pt x="19" y="56"/>
                  </a:lnTo>
                  <a:lnTo>
                    <a:pt x="50" y="64"/>
                  </a:lnTo>
                  <a:lnTo>
                    <a:pt x="44" y="45"/>
                  </a:lnTo>
                  <a:lnTo>
                    <a:pt x="41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529"/>
            <p:cNvSpPr/>
            <p:nvPr/>
          </p:nvSpPr>
          <p:spPr bwMode="auto">
            <a:xfrm>
              <a:off x="2234" y="5340368"/>
              <a:ext cx="219" cy="88900"/>
            </a:xfrm>
            <a:custGeom>
              <a:avLst/>
              <a:gdLst>
                <a:gd name="T0" fmla="*/ 200 w 219"/>
                <a:gd name="T1" fmla="*/ 0 h 56"/>
                <a:gd name="T2" fmla="*/ 0 w 219"/>
                <a:gd name="T3" fmla="*/ 0 h 56"/>
                <a:gd name="T4" fmla="*/ 0 w 219"/>
                <a:gd name="T5" fmla="*/ 0 h 56"/>
                <a:gd name="T6" fmla="*/ 219 w 219"/>
                <a:gd name="T7" fmla="*/ 56 h 56"/>
                <a:gd name="T8" fmla="*/ 200 w 2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6">
                  <a:moveTo>
                    <a:pt x="20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9" y="5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530"/>
            <p:cNvSpPr/>
            <p:nvPr/>
          </p:nvSpPr>
          <p:spPr bwMode="auto">
            <a:xfrm>
              <a:off x="2234" y="5340368"/>
              <a:ext cx="219" cy="88900"/>
            </a:xfrm>
            <a:custGeom>
              <a:avLst/>
              <a:gdLst>
                <a:gd name="T0" fmla="*/ 200 w 219"/>
                <a:gd name="T1" fmla="*/ 0 h 56"/>
                <a:gd name="T2" fmla="*/ 0 w 219"/>
                <a:gd name="T3" fmla="*/ 0 h 56"/>
                <a:gd name="T4" fmla="*/ 0 w 219"/>
                <a:gd name="T5" fmla="*/ 0 h 56"/>
                <a:gd name="T6" fmla="*/ 219 w 219"/>
                <a:gd name="T7" fmla="*/ 56 h 56"/>
                <a:gd name="T8" fmla="*/ 200 w 2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6">
                  <a:moveTo>
                    <a:pt x="20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9" y="56"/>
                  </a:lnTo>
                  <a:lnTo>
                    <a:pt x="2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31"/>
            <p:cNvSpPr/>
            <p:nvPr/>
          </p:nvSpPr>
          <p:spPr bwMode="auto">
            <a:xfrm>
              <a:off x="2234" y="5340368"/>
              <a:ext cx="227" cy="0"/>
            </a:xfrm>
            <a:custGeom>
              <a:avLst/>
              <a:gdLst>
                <a:gd name="T0" fmla="*/ 227 w 227"/>
                <a:gd name="T1" fmla="*/ 0 w 227"/>
                <a:gd name="T2" fmla="*/ 0 w 227"/>
                <a:gd name="T3" fmla="*/ 200 w 227"/>
                <a:gd name="T4" fmla="*/ 227 w 2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27">
                  <a:moveTo>
                    <a:pt x="2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32"/>
            <p:cNvSpPr/>
            <p:nvPr/>
          </p:nvSpPr>
          <p:spPr bwMode="auto">
            <a:xfrm>
              <a:off x="2234" y="5340368"/>
              <a:ext cx="227" cy="0"/>
            </a:xfrm>
            <a:custGeom>
              <a:avLst/>
              <a:gdLst>
                <a:gd name="T0" fmla="*/ 227 w 227"/>
                <a:gd name="T1" fmla="*/ 0 w 227"/>
                <a:gd name="T2" fmla="*/ 0 w 227"/>
                <a:gd name="T3" fmla="*/ 200 w 227"/>
                <a:gd name="T4" fmla="*/ 227 w 2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27">
                  <a:moveTo>
                    <a:pt x="2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33"/>
            <p:cNvSpPr/>
            <p:nvPr/>
          </p:nvSpPr>
          <p:spPr bwMode="auto">
            <a:xfrm>
              <a:off x="2264" y="5067317"/>
              <a:ext cx="184" cy="79375"/>
            </a:xfrm>
            <a:custGeom>
              <a:avLst/>
              <a:gdLst>
                <a:gd name="T0" fmla="*/ 0 w 184"/>
                <a:gd name="T1" fmla="*/ 0 h 50"/>
                <a:gd name="T2" fmla="*/ 184 w 184"/>
                <a:gd name="T3" fmla="*/ 50 h 50"/>
                <a:gd name="T4" fmla="*/ 167 w 184"/>
                <a:gd name="T5" fmla="*/ 0 h 50"/>
                <a:gd name="T6" fmla="*/ 0 w 18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50">
                  <a:moveTo>
                    <a:pt x="0" y="0"/>
                  </a:moveTo>
                  <a:lnTo>
                    <a:pt x="184" y="50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34"/>
            <p:cNvSpPr/>
            <p:nvPr/>
          </p:nvSpPr>
          <p:spPr bwMode="auto">
            <a:xfrm>
              <a:off x="2289" y="4829191"/>
              <a:ext cx="134" cy="69850"/>
            </a:xfrm>
            <a:custGeom>
              <a:avLst/>
              <a:gdLst>
                <a:gd name="T0" fmla="*/ 0 w 134"/>
                <a:gd name="T1" fmla="*/ 0 h 44"/>
                <a:gd name="T2" fmla="*/ 134 w 134"/>
                <a:gd name="T3" fmla="*/ 44 h 44"/>
                <a:gd name="T4" fmla="*/ 117 w 134"/>
                <a:gd name="T5" fmla="*/ 0 h 44"/>
                <a:gd name="T6" fmla="*/ 0 w 134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44">
                  <a:moveTo>
                    <a:pt x="0" y="0"/>
                  </a:moveTo>
                  <a:lnTo>
                    <a:pt x="134" y="44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Oval 535"/>
            <p:cNvSpPr>
              <a:spLocks noChangeArrowheads="1"/>
            </p:cNvSpPr>
            <p:nvPr/>
          </p:nvSpPr>
          <p:spPr bwMode="auto">
            <a:xfrm>
              <a:off x="3136" y="5657869"/>
              <a:ext cx="546" cy="762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36"/>
            <p:cNvSpPr/>
            <p:nvPr/>
          </p:nvSpPr>
          <p:spPr bwMode="auto">
            <a:xfrm>
              <a:off x="3141" y="4735528"/>
              <a:ext cx="422" cy="962028"/>
            </a:xfrm>
            <a:custGeom>
              <a:avLst/>
              <a:gdLst>
                <a:gd name="T0" fmla="*/ 0 w 422"/>
                <a:gd name="T1" fmla="*/ 606 h 606"/>
                <a:gd name="T2" fmla="*/ 211 w 422"/>
                <a:gd name="T3" fmla="*/ 0 h 606"/>
                <a:gd name="T4" fmla="*/ 422 w 422"/>
                <a:gd name="T5" fmla="*/ 606 h 606"/>
                <a:gd name="T6" fmla="*/ 0 w 422"/>
                <a:gd name="T7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606">
                  <a:moveTo>
                    <a:pt x="0" y="606"/>
                  </a:moveTo>
                  <a:lnTo>
                    <a:pt x="211" y="0"/>
                  </a:lnTo>
                  <a:lnTo>
                    <a:pt x="422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37"/>
            <p:cNvSpPr/>
            <p:nvPr/>
          </p:nvSpPr>
          <p:spPr bwMode="auto">
            <a:xfrm>
              <a:off x="3141" y="4735528"/>
              <a:ext cx="422" cy="962028"/>
            </a:xfrm>
            <a:custGeom>
              <a:avLst/>
              <a:gdLst>
                <a:gd name="T0" fmla="*/ 0 w 422"/>
                <a:gd name="T1" fmla="*/ 606 h 606"/>
                <a:gd name="T2" fmla="*/ 211 w 422"/>
                <a:gd name="T3" fmla="*/ 0 h 606"/>
                <a:gd name="T4" fmla="*/ 422 w 422"/>
                <a:gd name="T5" fmla="*/ 606 h 606"/>
                <a:gd name="T6" fmla="*/ 0 w 422"/>
                <a:gd name="T7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606">
                  <a:moveTo>
                    <a:pt x="0" y="606"/>
                  </a:moveTo>
                  <a:lnTo>
                    <a:pt x="211" y="0"/>
                  </a:lnTo>
                  <a:lnTo>
                    <a:pt x="422" y="606"/>
                  </a:lnTo>
                  <a:lnTo>
                    <a:pt x="0" y="6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38"/>
            <p:cNvSpPr/>
            <p:nvPr/>
          </p:nvSpPr>
          <p:spPr bwMode="auto">
            <a:xfrm>
              <a:off x="3141" y="4735528"/>
              <a:ext cx="422" cy="962028"/>
            </a:xfrm>
            <a:custGeom>
              <a:avLst/>
              <a:gdLst>
                <a:gd name="T0" fmla="*/ 422 w 422"/>
                <a:gd name="T1" fmla="*/ 606 h 606"/>
                <a:gd name="T2" fmla="*/ 0 w 422"/>
                <a:gd name="T3" fmla="*/ 606 h 606"/>
                <a:gd name="T4" fmla="*/ 9 w 422"/>
                <a:gd name="T5" fmla="*/ 581 h 606"/>
                <a:gd name="T6" fmla="*/ 195 w 422"/>
                <a:gd name="T7" fmla="*/ 45 h 606"/>
                <a:gd name="T8" fmla="*/ 211 w 422"/>
                <a:gd name="T9" fmla="*/ 0 h 606"/>
                <a:gd name="T10" fmla="*/ 422 w 422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06">
                  <a:moveTo>
                    <a:pt x="422" y="606"/>
                  </a:moveTo>
                  <a:lnTo>
                    <a:pt x="0" y="606"/>
                  </a:lnTo>
                  <a:lnTo>
                    <a:pt x="9" y="581"/>
                  </a:lnTo>
                  <a:lnTo>
                    <a:pt x="195" y="45"/>
                  </a:lnTo>
                  <a:lnTo>
                    <a:pt x="211" y="0"/>
                  </a:lnTo>
                  <a:lnTo>
                    <a:pt x="422" y="60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39"/>
            <p:cNvSpPr/>
            <p:nvPr/>
          </p:nvSpPr>
          <p:spPr bwMode="auto">
            <a:xfrm>
              <a:off x="3141" y="4735528"/>
              <a:ext cx="422" cy="962028"/>
            </a:xfrm>
            <a:custGeom>
              <a:avLst/>
              <a:gdLst>
                <a:gd name="T0" fmla="*/ 422 w 422"/>
                <a:gd name="T1" fmla="*/ 606 h 606"/>
                <a:gd name="T2" fmla="*/ 0 w 422"/>
                <a:gd name="T3" fmla="*/ 606 h 606"/>
                <a:gd name="T4" fmla="*/ 9 w 422"/>
                <a:gd name="T5" fmla="*/ 581 h 606"/>
                <a:gd name="T6" fmla="*/ 195 w 422"/>
                <a:gd name="T7" fmla="*/ 45 h 606"/>
                <a:gd name="T8" fmla="*/ 211 w 422"/>
                <a:gd name="T9" fmla="*/ 0 h 606"/>
                <a:gd name="T10" fmla="*/ 422 w 422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06">
                  <a:moveTo>
                    <a:pt x="422" y="606"/>
                  </a:moveTo>
                  <a:lnTo>
                    <a:pt x="0" y="606"/>
                  </a:lnTo>
                  <a:lnTo>
                    <a:pt x="9" y="581"/>
                  </a:lnTo>
                  <a:lnTo>
                    <a:pt x="195" y="45"/>
                  </a:lnTo>
                  <a:lnTo>
                    <a:pt x="211" y="0"/>
                  </a:lnTo>
                  <a:lnTo>
                    <a:pt x="422" y="6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40"/>
            <p:cNvSpPr/>
            <p:nvPr/>
          </p:nvSpPr>
          <p:spPr bwMode="auto">
            <a:xfrm>
              <a:off x="3150" y="4806966"/>
              <a:ext cx="372" cy="850903"/>
            </a:xfrm>
            <a:custGeom>
              <a:avLst/>
              <a:gdLst>
                <a:gd name="T0" fmla="*/ 372 w 372"/>
                <a:gd name="T1" fmla="*/ 536 h 536"/>
                <a:gd name="T2" fmla="*/ 0 w 372"/>
                <a:gd name="T3" fmla="*/ 536 h 536"/>
                <a:gd name="T4" fmla="*/ 186 w 372"/>
                <a:gd name="T5" fmla="*/ 0 h 536"/>
                <a:gd name="T6" fmla="*/ 372 w 372"/>
                <a:gd name="T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536">
                  <a:moveTo>
                    <a:pt x="372" y="536"/>
                  </a:moveTo>
                  <a:lnTo>
                    <a:pt x="0" y="536"/>
                  </a:lnTo>
                  <a:lnTo>
                    <a:pt x="186" y="0"/>
                  </a:lnTo>
                  <a:lnTo>
                    <a:pt x="372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541"/>
            <p:cNvSpPr/>
            <p:nvPr/>
          </p:nvSpPr>
          <p:spPr bwMode="auto">
            <a:xfrm>
              <a:off x="3150" y="4806966"/>
              <a:ext cx="372" cy="850903"/>
            </a:xfrm>
            <a:custGeom>
              <a:avLst/>
              <a:gdLst>
                <a:gd name="T0" fmla="*/ 372 w 372"/>
                <a:gd name="T1" fmla="*/ 536 h 536"/>
                <a:gd name="T2" fmla="*/ 0 w 372"/>
                <a:gd name="T3" fmla="*/ 536 h 536"/>
                <a:gd name="T4" fmla="*/ 186 w 372"/>
                <a:gd name="T5" fmla="*/ 0 h 536"/>
                <a:gd name="T6" fmla="*/ 372 w 372"/>
                <a:gd name="T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536">
                  <a:moveTo>
                    <a:pt x="372" y="536"/>
                  </a:moveTo>
                  <a:lnTo>
                    <a:pt x="0" y="536"/>
                  </a:lnTo>
                  <a:lnTo>
                    <a:pt x="186" y="0"/>
                  </a:lnTo>
                  <a:lnTo>
                    <a:pt x="372" y="5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542"/>
            <p:cNvSpPr/>
            <p:nvPr/>
          </p:nvSpPr>
          <p:spPr bwMode="auto">
            <a:xfrm>
              <a:off x="3172" y="4576778"/>
              <a:ext cx="361" cy="830265"/>
            </a:xfrm>
            <a:custGeom>
              <a:avLst/>
              <a:gdLst>
                <a:gd name="T0" fmla="*/ 0 w 361"/>
                <a:gd name="T1" fmla="*/ 523 h 523"/>
                <a:gd name="T2" fmla="*/ 180 w 361"/>
                <a:gd name="T3" fmla="*/ 0 h 523"/>
                <a:gd name="T4" fmla="*/ 361 w 361"/>
                <a:gd name="T5" fmla="*/ 523 h 523"/>
                <a:gd name="T6" fmla="*/ 0 w 361"/>
                <a:gd name="T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23">
                  <a:moveTo>
                    <a:pt x="0" y="523"/>
                  </a:moveTo>
                  <a:lnTo>
                    <a:pt x="180" y="0"/>
                  </a:lnTo>
                  <a:lnTo>
                    <a:pt x="361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543"/>
            <p:cNvSpPr/>
            <p:nvPr/>
          </p:nvSpPr>
          <p:spPr bwMode="auto">
            <a:xfrm>
              <a:off x="3172" y="4576778"/>
              <a:ext cx="361" cy="830265"/>
            </a:xfrm>
            <a:custGeom>
              <a:avLst/>
              <a:gdLst>
                <a:gd name="T0" fmla="*/ 0 w 361"/>
                <a:gd name="T1" fmla="*/ 523 h 523"/>
                <a:gd name="T2" fmla="*/ 180 w 361"/>
                <a:gd name="T3" fmla="*/ 0 h 523"/>
                <a:gd name="T4" fmla="*/ 361 w 361"/>
                <a:gd name="T5" fmla="*/ 523 h 523"/>
                <a:gd name="T6" fmla="*/ 0 w 361"/>
                <a:gd name="T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23">
                  <a:moveTo>
                    <a:pt x="0" y="523"/>
                  </a:moveTo>
                  <a:lnTo>
                    <a:pt x="180" y="0"/>
                  </a:lnTo>
                  <a:lnTo>
                    <a:pt x="361" y="523"/>
                  </a:lnTo>
                  <a:lnTo>
                    <a:pt x="0" y="5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544"/>
            <p:cNvSpPr/>
            <p:nvPr/>
          </p:nvSpPr>
          <p:spPr bwMode="auto">
            <a:xfrm>
              <a:off x="3172" y="4576778"/>
              <a:ext cx="361" cy="830265"/>
            </a:xfrm>
            <a:custGeom>
              <a:avLst/>
              <a:gdLst>
                <a:gd name="T0" fmla="*/ 361 w 361"/>
                <a:gd name="T1" fmla="*/ 523 h 523"/>
                <a:gd name="T2" fmla="*/ 0 w 361"/>
                <a:gd name="T3" fmla="*/ 523 h 523"/>
                <a:gd name="T4" fmla="*/ 8 w 361"/>
                <a:gd name="T5" fmla="*/ 495 h 523"/>
                <a:gd name="T6" fmla="*/ 166 w 361"/>
                <a:gd name="T7" fmla="*/ 42 h 523"/>
                <a:gd name="T8" fmla="*/ 169 w 361"/>
                <a:gd name="T9" fmla="*/ 33 h 523"/>
                <a:gd name="T10" fmla="*/ 180 w 361"/>
                <a:gd name="T11" fmla="*/ 0 h 523"/>
                <a:gd name="T12" fmla="*/ 361 w 361"/>
                <a:gd name="T13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23">
                  <a:moveTo>
                    <a:pt x="361" y="523"/>
                  </a:moveTo>
                  <a:lnTo>
                    <a:pt x="0" y="523"/>
                  </a:lnTo>
                  <a:lnTo>
                    <a:pt x="8" y="495"/>
                  </a:lnTo>
                  <a:lnTo>
                    <a:pt x="166" y="42"/>
                  </a:lnTo>
                  <a:lnTo>
                    <a:pt x="169" y="33"/>
                  </a:lnTo>
                  <a:lnTo>
                    <a:pt x="180" y="0"/>
                  </a:lnTo>
                  <a:lnTo>
                    <a:pt x="361" y="523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545"/>
            <p:cNvSpPr/>
            <p:nvPr/>
          </p:nvSpPr>
          <p:spPr bwMode="auto">
            <a:xfrm>
              <a:off x="3172" y="4576778"/>
              <a:ext cx="361" cy="830265"/>
            </a:xfrm>
            <a:custGeom>
              <a:avLst/>
              <a:gdLst>
                <a:gd name="T0" fmla="*/ 361 w 361"/>
                <a:gd name="T1" fmla="*/ 523 h 523"/>
                <a:gd name="T2" fmla="*/ 0 w 361"/>
                <a:gd name="T3" fmla="*/ 523 h 523"/>
                <a:gd name="T4" fmla="*/ 8 w 361"/>
                <a:gd name="T5" fmla="*/ 495 h 523"/>
                <a:gd name="T6" fmla="*/ 166 w 361"/>
                <a:gd name="T7" fmla="*/ 42 h 523"/>
                <a:gd name="T8" fmla="*/ 169 w 361"/>
                <a:gd name="T9" fmla="*/ 33 h 523"/>
                <a:gd name="T10" fmla="*/ 180 w 361"/>
                <a:gd name="T11" fmla="*/ 0 h 523"/>
                <a:gd name="T12" fmla="*/ 361 w 361"/>
                <a:gd name="T13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23">
                  <a:moveTo>
                    <a:pt x="361" y="523"/>
                  </a:moveTo>
                  <a:lnTo>
                    <a:pt x="0" y="523"/>
                  </a:lnTo>
                  <a:lnTo>
                    <a:pt x="8" y="495"/>
                  </a:lnTo>
                  <a:lnTo>
                    <a:pt x="166" y="42"/>
                  </a:lnTo>
                  <a:lnTo>
                    <a:pt x="169" y="33"/>
                  </a:lnTo>
                  <a:lnTo>
                    <a:pt x="180" y="0"/>
                  </a:lnTo>
                  <a:lnTo>
                    <a:pt x="361" y="5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546"/>
            <p:cNvSpPr/>
            <p:nvPr/>
          </p:nvSpPr>
          <p:spPr bwMode="auto">
            <a:xfrm>
              <a:off x="3180" y="4643453"/>
              <a:ext cx="314" cy="719140"/>
            </a:xfrm>
            <a:custGeom>
              <a:avLst/>
              <a:gdLst>
                <a:gd name="T0" fmla="*/ 314 w 314"/>
                <a:gd name="T1" fmla="*/ 453 h 453"/>
                <a:gd name="T2" fmla="*/ 0 w 314"/>
                <a:gd name="T3" fmla="*/ 453 h 453"/>
                <a:gd name="T4" fmla="*/ 158 w 314"/>
                <a:gd name="T5" fmla="*/ 0 h 453"/>
                <a:gd name="T6" fmla="*/ 314 w 314"/>
                <a:gd name="T7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453">
                  <a:moveTo>
                    <a:pt x="314" y="453"/>
                  </a:moveTo>
                  <a:lnTo>
                    <a:pt x="0" y="453"/>
                  </a:lnTo>
                  <a:lnTo>
                    <a:pt x="158" y="0"/>
                  </a:lnTo>
                  <a:lnTo>
                    <a:pt x="314" y="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547"/>
            <p:cNvSpPr/>
            <p:nvPr/>
          </p:nvSpPr>
          <p:spPr bwMode="auto">
            <a:xfrm>
              <a:off x="3180" y="4643453"/>
              <a:ext cx="314" cy="719140"/>
            </a:xfrm>
            <a:custGeom>
              <a:avLst/>
              <a:gdLst>
                <a:gd name="T0" fmla="*/ 314 w 314"/>
                <a:gd name="T1" fmla="*/ 453 h 453"/>
                <a:gd name="T2" fmla="*/ 0 w 314"/>
                <a:gd name="T3" fmla="*/ 453 h 453"/>
                <a:gd name="T4" fmla="*/ 158 w 314"/>
                <a:gd name="T5" fmla="*/ 0 h 453"/>
                <a:gd name="T6" fmla="*/ 314 w 314"/>
                <a:gd name="T7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453">
                  <a:moveTo>
                    <a:pt x="314" y="453"/>
                  </a:moveTo>
                  <a:lnTo>
                    <a:pt x="0" y="453"/>
                  </a:lnTo>
                  <a:lnTo>
                    <a:pt x="158" y="0"/>
                  </a:lnTo>
                  <a:lnTo>
                    <a:pt x="314" y="4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548"/>
            <p:cNvSpPr/>
            <p:nvPr/>
          </p:nvSpPr>
          <p:spPr bwMode="auto">
            <a:xfrm>
              <a:off x="3208" y="4448190"/>
              <a:ext cx="286" cy="654052"/>
            </a:xfrm>
            <a:custGeom>
              <a:avLst/>
              <a:gdLst>
                <a:gd name="T0" fmla="*/ 286 w 286"/>
                <a:gd name="T1" fmla="*/ 412 h 412"/>
                <a:gd name="T2" fmla="*/ 0 w 286"/>
                <a:gd name="T3" fmla="*/ 412 h 412"/>
                <a:gd name="T4" fmla="*/ 11 w 286"/>
                <a:gd name="T5" fmla="*/ 381 h 412"/>
                <a:gd name="T6" fmla="*/ 130 w 286"/>
                <a:gd name="T7" fmla="*/ 37 h 412"/>
                <a:gd name="T8" fmla="*/ 144 w 286"/>
                <a:gd name="T9" fmla="*/ 0 h 412"/>
                <a:gd name="T10" fmla="*/ 286 w 286"/>
                <a:gd name="T1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412">
                  <a:moveTo>
                    <a:pt x="286" y="412"/>
                  </a:moveTo>
                  <a:lnTo>
                    <a:pt x="0" y="412"/>
                  </a:lnTo>
                  <a:lnTo>
                    <a:pt x="11" y="381"/>
                  </a:lnTo>
                  <a:lnTo>
                    <a:pt x="130" y="37"/>
                  </a:lnTo>
                  <a:lnTo>
                    <a:pt x="144" y="0"/>
                  </a:lnTo>
                  <a:lnTo>
                    <a:pt x="286" y="41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549"/>
            <p:cNvSpPr/>
            <p:nvPr/>
          </p:nvSpPr>
          <p:spPr bwMode="auto">
            <a:xfrm>
              <a:off x="3208" y="4448190"/>
              <a:ext cx="286" cy="654052"/>
            </a:xfrm>
            <a:custGeom>
              <a:avLst/>
              <a:gdLst>
                <a:gd name="T0" fmla="*/ 286 w 286"/>
                <a:gd name="T1" fmla="*/ 412 h 412"/>
                <a:gd name="T2" fmla="*/ 0 w 286"/>
                <a:gd name="T3" fmla="*/ 412 h 412"/>
                <a:gd name="T4" fmla="*/ 11 w 286"/>
                <a:gd name="T5" fmla="*/ 381 h 412"/>
                <a:gd name="T6" fmla="*/ 130 w 286"/>
                <a:gd name="T7" fmla="*/ 37 h 412"/>
                <a:gd name="T8" fmla="*/ 144 w 286"/>
                <a:gd name="T9" fmla="*/ 0 h 412"/>
                <a:gd name="T10" fmla="*/ 286 w 286"/>
                <a:gd name="T11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412">
                  <a:moveTo>
                    <a:pt x="286" y="412"/>
                  </a:moveTo>
                  <a:lnTo>
                    <a:pt x="0" y="412"/>
                  </a:lnTo>
                  <a:lnTo>
                    <a:pt x="11" y="381"/>
                  </a:lnTo>
                  <a:lnTo>
                    <a:pt x="130" y="37"/>
                  </a:lnTo>
                  <a:lnTo>
                    <a:pt x="144" y="0"/>
                  </a:lnTo>
                  <a:lnTo>
                    <a:pt x="286" y="4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550"/>
            <p:cNvSpPr/>
            <p:nvPr/>
          </p:nvSpPr>
          <p:spPr bwMode="auto">
            <a:xfrm>
              <a:off x="3219" y="4506928"/>
              <a:ext cx="230" cy="546102"/>
            </a:xfrm>
            <a:custGeom>
              <a:avLst/>
              <a:gdLst>
                <a:gd name="T0" fmla="*/ 230 w 230"/>
                <a:gd name="T1" fmla="*/ 344 h 344"/>
                <a:gd name="T2" fmla="*/ 0 w 230"/>
                <a:gd name="T3" fmla="*/ 344 h 344"/>
                <a:gd name="T4" fmla="*/ 119 w 230"/>
                <a:gd name="T5" fmla="*/ 0 h 344"/>
                <a:gd name="T6" fmla="*/ 230 w 230"/>
                <a:gd name="T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344">
                  <a:moveTo>
                    <a:pt x="230" y="344"/>
                  </a:moveTo>
                  <a:lnTo>
                    <a:pt x="0" y="344"/>
                  </a:lnTo>
                  <a:lnTo>
                    <a:pt x="119" y="0"/>
                  </a:lnTo>
                  <a:lnTo>
                    <a:pt x="230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551"/>
            <p:cNvSpPr/>
            <p:nvPr/>
          </p:nvSpPr>
          <p:spPr bwMode="auto">
            <a:xfrm>
              <a:off x="3269" y="4214827"/>
              <a:ext cx="166" cy="379414"/>
            </a:xfrm>
            <a:custGeom>
              <a:avLst/>
              <a:gdLst>
                <a:gd name="T0" fmla="*/ 0 w 166"/>
                <a:gd name="T1" fmla="*/ 239 h 239"/>
                <a:gd name="T2" fmla="*/ 83 w 166"/>
                <a:gd name="T3" fmla="*/ 0 h 239"/>
                <a:gd name="T4" fmla="*/ 166 w 166"/>
                <a:gd name="T5" fmla="*/ 239 h 239"/>
                <a:gd name="T6" fmla="*/ 0 w 166"/>
                <a:gd name="T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39">
                  <a:moveTo>
                    <a:pt x="0" y="239"/>
                  </a:moveTo>
                  <a:lnTo>
                    <a:pt x="83" y="0"/>
                  </a:lnTo>
                  <a:lnTo>
                    <a:pt x="166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552"/>
            <p:cNvSpPr/>
            <p:nvPr/>
          </p:nvSpPr>
          <p:spPr bwMode="auto">
            <a:xfrm>
              <a:off x="3241" y="4321189"/>
              <a:ext cx="222" cy="511177"/>
            </a:xfrm>
            <a:custGeom>
              <a:avLst/>
              <a:gdLst>
                <a:gd name="T0" fmla="*/ 222 w 222"/>
                <a:gd name="T1" fmla="*/ 322 h 322"/>
                <a:gd name="T2" fmla="*/ 0 w 222"/>
                <a:gd name="T3" fmla="*/ 322 h 322"/>
                <a:gd name="T4" fmla="*/ 6 w 222"/>
                <a:gd name="T5" fmla="*/ 297 h 322"/>
                <a:gd name="T6" fmla="*/ 100 w 222"/>
                <a:gd name="T7" fmla="*/ 30 h 322"/>
                <a:gd name="T8" fmla="*/ 111 w 222"/>
                <a:gd name="T9" fmla="*/ 0 h 322"/>
                <a:gd name="T10" fmla="*/ 222 w 222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222" y="322"/>
                  </a:moveTo>
                  <a:lnTo>
                    <a:pt x="0" y="322"/>
                  </a:lnTo>
                  <a:lnTo>
                    <a:pt x="6" y="297"/>
                  </a:lnTo>
                  <a:lnTo>
                    <a:pt x="100" y="30"/>
                  </a:lnTo>
                  <a:lnTo>
                    <a:pt x="111" y="0"/>
                  </a:lnTo>
                  <a:lnTo>
                    <a:pt x="222" y="32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553"/>
            <p:cNvSpPr/>
            <p:nvPr/>
          </p:nvSpPr>
          <p:spPr bwMode="auto">
            <a:xfrm>
              <a:off x="3247" y="4368815"/>
              <a:ext cx="188" cy="423864"/>
            </a:xfrm>
            <a:custGeom>
              <a:avLst/>
              <a:gdLst>
                <a:gd name="T0" fmla="*/ 188 w 188"/>
                <a:gd name="T1" fmla="*/ 267 h 267"/>
                <a:gd name="T2" fmla="*/ 0 w 188"/>
                <a:gd name="T3" fmla="*/ 267 h 267"/>
                <a:gd name="T4" fmla="*/ 94 w 188"/>
                <a:gd name="T5" fmla="*/ 0 h 267"/>
                <a:gd name="T6" fmla="*/ 188 w 188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67">
                  <a:moveTo>
                    <a:pt x="188" y="267"/>
                  </a:moveTo>
                  <a:lnTo>
                    <a:pt x="0" y="267"/>
                  </a:lnTo>
                  <a:lnTo>
                    <a:pt x="94" y="0"/>
                  </a:lnTo>
                  <a:lnTo>
                    <a:pt x="188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554"/>
            <p:cNvSpPr/>
            <p:nvPr/>
          </p:nvSpPr>
          <p:spPr bwMode="auto">
            <a:xfrm>
              <a:off x="3269" y="4214827"/>
              <a:ext cx="166" cy="379414"/>
            </a:xfrm>
            <a:custGeom>
              <a:avLst/>
              <a:gdLst>
                <a:gd name="T0" fmla="*/ 166 w 166"/>
                <a:gd name="T1" fmla="*/ 239 h 239"/>
                <a:gd name="T2" fmla="*/ 0 w 166"/>
                <a:gd name="T3" fmla="*/ 239 h 239"/>
                <a:gd name="T4" fmla="*/ 6 w 166"/>
                <a:gd name="T5" fmla="*/ 220 h 239"/>
                <a:gd name="T6" fmla="*/ 72 w 166"/>
                <a:gd name="T7" fmla="*/ 25 h 239"/>
                <a:gd name="T8" fmla="*/ 83 w 166"/>
                <a:gd name="T9" fmla="*/ 0 h 239"/>
                <a:gd name="T10" fmla="*/ 166 w 166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39">
                  <a:moveTo>
                    <a:pt x="166" y="239"/>
                  </a:moveTo>
                  <a:lnTo>
                    <a:pt x="0" y="239"/>
                  </a:lnTo>
                  <a:lnTo>
                    <a:pt x="6" y="220"/>
                  </a:lnTo>
                  <a:lnTo>
                    <a:pt x="72" y="25"/>
                  </a:lnTo>
                  <a:lnTo>
                    <a:pt x="83" y="0"/>
                  </a:lnTo>
                  <a:lnTo>
                    <a:pt x="166" y="23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555"/>
            <p:cNvSpPr/>
            <p:nvPr/>
          </p:nvSpPr>
          <p:spPr bwMode="auto">
            <a:xfrm>
              <a:off x="3275" y="4254514"/>
              <a:ext cx="136" cy="309564"/>
            </a:xfrm>
            <a:custGeom>
              <a:avLst/>
              <a:gdLst>
                <a:gd name="T0" fmla="*/ 136 w 136"/>
                <a:gd name="T1" fmla="*/ 195 h 195"/>
                <a:gd name="T2" fmla="*/ 0 w 136"/>
                <a:gd name="T3" fmla="*/ 195 h 195"/>
                <a:gd name="T4" fmla="*/ 66 w 136"/>
                <a:gd name="T5" fmla="*/ 0 h 195"/>
                <a:gd name="T6" fmla="*/ 136 w 136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95">
                  <a:moveTo>
                    <a:pt x="136" y="195"/>
                  </a:moveTo>
                  <a:lnTo>
                    <a:pt x="0" y="195"/>
                  </a:lnTo>
                  <a:lnTo>
                    <a:pt x="66" y="0"/>
                  </a:lnTo>
                  <a:lnTo>
                    <a:pt x="136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556"/>
            <p:cNvSpPr/>
            <p:nvPr/>
          </p:nvSpPr>
          <p:spPr bwMode="auto">
            <a:xfrm>
              <a:off x="3499" y="5407043"/>
              <a:ext cx="23" cy="10636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23 w 23"/>
                <a:gd name="T5" fmla="*/ 67 h 67"/>
                <a:gd name="T6" fmla="*/ 0 w 2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7">
                  <a:moveTo>
                    <a:pt x="0" y="0"/>
                  </a:moveTo>
                  <a:lnTo>
                    <a:pt x="0" y="0"/>
                  </a:lnTo>
                  <a:lnTo>
                    <a:pt x="2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557"/>
            <p:cNvSpPr/>
            <p:nvPr/>
          </p:nvSpPr>
          <p:spPr bwMode="auto">
            <a:xfrm>
              <a:off x="3499" y="5407043"/>
              <a:ext cx="23" cy="10636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23 w 23"/>
                <a:gd name="T5" fmla="*/ 67 h 67"/>
                <a:gd name="T6" fmla="*/ 0 w 2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7">
                  <a:moveTo>
                    <a:pt x="0" y="0"/>
                  </a:moveTo>
                  <a:lnTo>
                    <a:pt x="0" y="0"/>
                  </a:lnTo>
                  <a:lnTo>
                    <a:pt x="23" y="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558"/>
            <p:cNvSpPr/>
            <p:nvPr/>
          </p:nvSpPr>
          <p:spPr bwMode="auto">
            <a:xfrm>
              <a:off x="3466" y="5407043"/>
              <a:ext cx="56" cy="106363"/>
            </a:xfrm>
            <a:custGeom>
              <a:avLst/>
              <a:gdLst>
                <a:gd name="T0" fmla="*/ 33 w 56"/>
                <a:gd name="T1" fmla="*/ 0 h 67"/>
                <a:gd name="T2" fmla="*/ 0 w 56"/>
                <a:gd name="T3" fmla="*/ 0 h 67"/>
                <a:gd name="T4" fmla="*/ 22 w 56"/>
                <a:gd name="T5" fmla="*/ 61 h 67"/>
                <a:gd name="T6" fmla="*/ 56 w 56"/>
                <a:gd name="T7" fmla="*/ 67 h 67"/>
                <a:gd name="T8" fmla="*/ 56 w 56"/>
                <a:gd name="T9" fmla="*/ 67 h 67"/>
                <a:gd name="T10" fmla="*/ 33 w 56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7">
                  <a:moveTo>
                    <a:pt x="33" y="0"/>
                  </a:moveTo>
                  <a:lnTo>
                    <a:pt x="0" y="0"/>
                  </a:lnTo>
                  <a:lnTo>
                    <a:pt x="22" y="61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559"/>
            <p:cNvSpPr/>
            <p:nvPr/>
          </p:nvSpPr>
          <p:spPr bwMode="auto">
            <a:xfrm>
              <a:off x="3466" y="5407043"/>
              <a:ext cx="56" cy="106363"/>
            </a:xfrm>
            <a:custGeom>
              <a:avLst/>
              <a:gdLst>
                <a:gd name="T0" fmla="*/ 33 w 56"/>
                <a:gd name="T1" fmla="*/ 0 h 67"/>
                <a:gd name="T2" fmla="*/ 0 w 56"/>
                <a:gd name="T3" fmla="*/ 0 h 67"/>
                <a:gd name="T4" fmla="*/ 22 w 56"/>
                <a:gd name="T5" fmla="*/ 61 h 67"/>
                <a:gd name="T6" fmla="*/ 56 w 56"/>
                <a:gd name="T7" fmla="*/ 67 h 67"/>
                <a:gd name="T8" fmla="*/ 56 w 56"/>
                <a:gd name="T9" fmla="*/ 67 h 67"/>
                <a:gd name="T10" fmla="*/ 33 w 56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7">
                  <a:moveTo>
                    <a:pt x="33" y="0"/>
                  </a:moveTo>
                  <a:lnTo>
                    <a:pt x="0" y="0"/>
                  </a:lnTo>
                  <a:lnTo>
                    <a:pt x="22" y="61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560"/>
            <p:cNvSpPr/>
            <p:nvPr/>
          </p:nvSpPr>
          <p:spPr bwMode="auto">
            <a:xfrm>
              <a:off x="3208" y="5407043"/>
              <a:ext cx="280" cy="96838"/>
            </a:xfrm>
            <a:custGeom>
              <a:avLst/>
              <a:gdLst>
                <a:gd name="T0" fmla="*/ 258 w 280"/>
                <a:gd name="T1" fmla="*/ 0 h 61"/>
                <a:gd name="T2" fmla="*/ 0 w 280"/>
                <a:gd name="T3" fmla="*/ 0 h 61"/>
                <a:gd name="T4" fmla="*/ 280 w 280"/>
                <a:gd name="T5" fmla="*/ 61 h 61"/>
                <a:gd name="T6" fmla="*/ 258 w 28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61">
                  <a:moveTo>
                    <a:pt x="258" y="0"/>
                  </a:moveTo>
                  <a:lnTo>
                    <a:pt x="0" y="0"/>
                  </a:lnTo>
                  <a:lnTo>
                    <a:pt x="280" y="6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561"/>
            <p:cNvSpPr/>
            <p:nvPr/>
          </p:nvSpPr>
          <p:spPr bwMode="auto">
            <a:xfrm>
              <a:off x="3208" y="5407043"/>
              <a:ext cx="280" cy="96838"/>
            </a:xfrm>
            <a:custGeom>
              <a:avLst/>
              <a:gdLst>
                <a:gd name="T0" fmla="*/ 258 w 280"/>
                <a:gd name="T1" fmla="*/ 0 h 61"/>
                <a:gd name="T2" fmla="*/ 0 w 280"/>
                <a:gd name="T3" fmla="*/ 0 h 61"/>
                <a:gd name="T4" fmla="*/ 280 w 280"/>
                <a:gd name="T5" fmla="*/ 61 h 61"/>
                <a:gd name="T6" fmla="*/ 258 w 28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61">
                  <a:moveTo>
                    <a:pt x="258" y="0"/>
                  </a:moveTo>
                  <a:lnTo>
                    <a:pt x="0" y="0"/>
                  </a:lnTo>
                  <a:lnTo>
                    <a:pt x="280" y="61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562"/>
            <p:cNvSpPr/>
            <p:nvPr/>
          </p:nvSpPr>
          <p:spPr bwMode="auto">
            <a:xfrm>
              <a:off x="3202" y="5402281"/>
              <a:ext cx="297" cy="4763"/>
            </a:xfrm>
            <a:custGeom>
              <a:avLst/>
              <a:gdLst>
                <a:gd name="T0" fmla="*/ 297 w 297"/>
                <a:gd name="T1" fmla="*/ 0 h 3"/>
                <a:gd name="T2" fmla="*/ 0 w 297"/>
                <a:gd name="T3" fmla="*/ 0 h 3"/>
                <a:gd name="T4" fmla="*/ 6 w 297"/>
                <a:gd name="T5" fmla="*/ 3 h 3"/>
                <a:gd name="T6" fmla="*/ 297 w 297"/>
                <a:gd name="T7" fmla="*/ 3 h 3"/>
                <a:gd name="T8" fmla="*/ 297 w 29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">
                  <a:moveTo>
                    <a:pt x="297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297" y="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563"/>
            <p:cNvSpPr/>
            <p:nvPr/>
          </p:nvSpPr>
          <p:spPr bwMode="auto">
            <a:xfrm>
              <a:off x="3202" y="5402281"/>
              <a:ext cx="297" cy="4763"/>
            </a:xfrm>
            <a:custGeom>
              <a:avLst/>
              <a:gdLst>
                <a:gd name="T0" fmla="*/ 297 w 297"/>
                <a:gd name="T1" fmla="*/ 0 h 3"/>
                <a:gd name="T2" fmla="*/ 0 w 297"/>
                <a:gd name="T3" fmla="*/ 0 h 3"/>
                <a:gd name="T4" fmla="*/ 6 w 297"/>
                <a:gd name="T5" fmla="*/ 3 h 3"/>
                <a:gd name="T6" fmla="*/ 297 w 297"/>
                <a:gd name="T7" fmla="*/ 3 h 3"/>
                <a:gd name="T8" fmla="*/ 297 w 29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">
                  <a:moveTo>
                    <a:pt x="297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297" y="3"/>
                  </a:lnTo>
                  <a:lnTo>
                    <a:pt x="2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564"/>
            <p:cNvSpPr/>
            <p:nvPr/>
          </p:nvSpPr>
          <p:spPr bwMode="auto">
            <a:xfrm>
              <a:off x="3236" y="510224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565"/>
            <p:cNvSpPr/>
            <p:nvPr/>
          </p:nvSpPr>
          <p:spPr bwMode="auto">
            <a:xfrm>
              <a:off x="3236" y="510224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566"/>
            <p:cNvSpPr/>
            <p:nvPr/>
          </p:nvSpPr>
          <p:spPr bwMode="auto">
            <a:xfrm>
              <a:off x="3438" y="5102242"/>
              <a:ext cx="50" cy="101600"/>
            </a:xfrm>
            <a:custGeom>
              <a:avLst/>
              <a:gdLst>
                <a:gd name="T0" fmla="*/ 28 w 50"/>
                <a:gd name="T1" fmla="*/ 0 h 64"/>
                <a:gd name="T2" fmla="*/ 0 w 50"/>
                <a:gd name="T3" fmla="*/ 0 h 64"/>
                <a:gd name="T4" fmla="*/ 20 w 50"/>
                <a:gd name="T5" fmla="*/ 56 h 64"/>
                <a:gd name="T6" fmla="*/ 50 w 50"/>
                <a:gd name="T7" fmla="*/ 64 h 64"/>
                <a:gd name="T8" fmla="*/ 28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8" y="0"/>
                  </a:moveTo>
                  <a:lnTo>
                    <a:pt x="0" y="0"/>
                  </a:lnTo>
                  <a:lnTo>
                    <a:pt x="20" y="56"/>
                  </a:lnTo>
                  <a:lnTo>
                    <a:pt x="50" y="6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567"/>
            <p:cNvSpPr/>
            <p:nvPr/>
          </p:nvSpPr>
          <p:spPr bwMode="auto">
            <a:xfrm>
              <a:off x="3438" y="5102242"/>
              <a:ext cx="50" cy="101600"/>
            </a:xfrm>
            <a:custGeom>
              <a:avLst/>
              <a:gdLst>
                <a:gd name="T0" fmla="*/ 28 w 50"/>
                <a:gd name="T1" fmla="*/ 0 h 64"/>
                <a:gd name="T2" fmla="*/ 0 w 50"/>
                <a:gd name="T3" fmla="*/ 0 h 64"/>
                <a:gd name="T4" fmla="*/ 20 w 50"/>
                <a:gd name="T5" fmla="*/ 56 h 64"/>
                <a:gd name="T6" fmla="*/ 50 w 50"/>
                <a:gd name="T7" fmla="*/ 64 h 64"/>
                <a:gd name="T8" fmla="*/ 28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8" y="0"/>
                  </a:moveTo>
                  <a:lnTo>
                    <a:pt x="0" y="0"/>
                  </a:lnTo>
                  <a:lnTo>
                    <a:pt x="20" y="56"/>
                  </a:lnTo>
                  <a:lnTo>
                    <a:pt x="50" y="6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568"/>
            <p:cNvSpPr/>
            <p:nvPr/>
          </p:nvSpPr>
          <p:spPr bwMode="auto">
            <a:xfrm>
              <a:off x="3238" y="5102242"/>
              <a:ext cx="220" cy="88900"/>
            </a:xfrm>
            <a:custGeom>
              <a:avLst/>
              <a:gdLst>
                <a:gd name="T0" fmla="*/ 200 w 220"/>
                <a:gd name="T1" fmla="*/ 0 h 56"/>
                <a:gd name="T2" fmla="*/ 0 w 220"/>
                <a:gd name="T3" fmla="*/ 0 h 56"/>
                <a:gd name="T4" fmla="*/ 0 w 220"/>
                <a:gd name="T5" fmla="*/ 0 h 56"/>
                <a:gd name="T6" fmla="*/ 220 w 220"/>
                <a:gd name="T7" fmla="*/ 56 h 56"/>
                <a:gd name="T8" fmla="*/ 200 w 22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56">
                  <a:moveTo>
                    <a:pt x="20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0" y="5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569"/>
            <p:cNvSpPr/>
            <p:nvPr/>
          </p:nvSpPr>
          <p:spPr bwMode="auto">
            <a:xfrm>
              <a:off x="3238" y="5102242"/>
              <a:ext cx="220" cy="88900"/>
            </a:xfrm>
            <a:custGeom>
              <a:avLst/>
              <a:gdLst>
                <a:gd name="T0" fmla="*/ 200 w 220"/>
                <a:gd name="T1" fmla="*/ 0 h 56"/>
                <a:gd name="T2" fmla="*/ 0 w 220"/>
                <a:gd name="T3" fmla="*/ 0 h 56"/>
                <a:gd name="T4" fmla="*/ 0 w 220"/>
                <a:gd name="T5" fmla="*/ 0 h 56"/>
                <a:gd name="T6" fmla="*/ 220 w 220"/>
                <a:gd name="T7" fmla="*/ 56 h 56"/>
                <a:gd name="T8" fmla="*/ 200 w 22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56">
                  <a:moveTo>
                    <a:pt x="20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0" y="56"/>
                  </a:lnTo>
                  <a:lnTo>
                    <a:pt x="2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570"/>
            <p:cNvSpPr/>
            <p:nvPr/>
          </p:nvSpPr>
          <p:spPr bwMode="auto">
            <a:xfrm>
              <a:off x="3236" y="5102242"/>
              <a:ext cx="230" cy="0"/>
            </a:xfrm>
            <a:custGeom>
              <a:avLst/>
              <a:gdLst>
                <a:gd name="T0" fmla="*/ 230 w 230"/>
                <a:gd name="T1" fmla="*/ 0 w 230"/>
                <a:gd name="T2" fmla="*/ 2 w 230"/>
                <a:gd name="T3" fmla="*/ 202 w 230"/>
                <a:gd name="T4" fmla="*/ 230 w 2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30">
                  <a:moveTo>
                    <a:pt x="23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571"/>
            <p:cNvSpPr/>
            <p:nvPr/>
          </p:nvSpPr>
          <p:spPr bwMode="auto">
            <a:xfrm>
              <a:off x="3236" y="5102242"/>
              <a:ext cx="230" cy="0"/>
            </a:xfrm>
            <a:custGeom>
              <a:avLst/>
              <a:gdLst>
                <a:gd name="T0" fmla="*/ 230 w 230"/>
                <a:gd name="T1" fmla="*/ 0 w 230"/>
                <a:gd name="T2" fmla="*/ 2 w 230"/>
                <a:gd name="T3" fmla="*/ 202 w 230"/>
                <a:gd name="T4" fmla="*/ 230 w 2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30">
                  <a:moveTo>
                    <a:pt x="23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572"/>
            <p:cNvSpPr/>
            <p:nvPr/>
          </p:nvSpPr>
          <p:spPr bwMode="auto">
            <a:xfrm>
              <a:off x="3269" y="4832366"/>
              <a:ext cx="183" cy="76200"/>
            </a:xfrm>
            <a:custGeom>
              <a:avLst/>
              <a:gdLst>
                <a:gd name="T0" fmla="*/ 0 w 183"/>
                <a:gd name="T1" fmla="*/ 0 h 48"/>
                <a:gd name="T2" fmla="*/ 183 w 183"/>
                <a:gd name="T3" fmla="*/ 48 h 48"/>
                <a:gd name="T4" fmla="*/ 166 w 183"/>
                <a:gd name="T5" fmla="*/ 0 h 48"/>
                <a:gd name="T6" fmla="*/ 0 w 18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48">
                  <a:moveTo>
                    <a:pt x="0" y="0"/>
                  </a:moveTo>
                  <a:lnTo>
                    <a:pt x="183" y="48"/>
                  </a:lnTo>
                  <a:lnTo>
                    <a:pt x="1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573"/>
            <p:cNvSpPr/>
            <p:nvPr/>
          </p:nvSpPr>
          <p:spPr bwMode="auto">
            <a:xfrm>
              <a:off x="3291" y="4594240"/>
              <a:ext cx="133" cy="66675"/>
            </a:xfrm>
            <a:custGeom>
              <a:avLst/>
              <a:gdLst>
                <a:gd name="T0" fmla="*/ 0 w 133"/>
                <a:gd name="T1" fmla="*/ 0 h 42"/>
                <a:gd name="T2" fmla="*/ 133 w 133"/>
                <a:gd name="T3" fmla="*/ 42 h 42"/>
                <a:gd name="T4" fmla="*/ 120 w 133"/>
                <a:gd name="T5" fmla="*/ 0 h 42"/>
                <a:gd name="T6" fmla="*/ 0 w 13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42">
                  <a:moveTo>
                    <a:pt x="0" y="0"/>
                  </a:moveTo>
                  <a:lnTo>
                    <a:pt x="133" y="42"/>
                  </a:lnTo>
                  <a:lnTo>
                    <a:pt x="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Oval 574"/>
            <p:cNvSpPr>
              <a:spLocks noChangeArrowheads="1"/>
            </p:cNvSpPr>
            <p:nvPr/>
          </p:nvSpPr>
          <p:spPr bwMode="auto">
            <a:xfrm>
              <a:off x="4823" y="5273693"/>
              <a:ext cx="549" cy="71438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575"/>
            <p:cNvSpPr/>
            <p:nvPr/>
          </p:nvSpPr>
          <p:spPr bwMode="auto">
            <a:xfrm>
              <a:off x="4873" y="4502165"/>
              <a:ext cx="355" cy="811215"/>
            </a:xfrm>
            <a:custGeom>
              <a:avLst/>
              <a:gdLst>
                <a:gd name="T0" fmla="*/ 0 w 355"/>
                <a:gd name="T1" fmla="*/ 511 h 511"/>
                <a:gd name="T2" fmla="*/ 177 w 355"/>
                <a:gd name="T3" fmla="*/ 0 h 511"/>
                <a:gd name="T4" fmla="*/ 355 w 355"/>
                <a:gd name="T5" fmla="*/ 511 h 511"/>
                <a:gd name="T6" fmla="*/ 0 w 355"/>
                <a:gd name="T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511">
                  <a:moveTo>
                    <a:pt x="0" y="511"/>
                  </a:moveTo>
                  <a:lnTo>
                    <a:pt x="177" y="0"/>
                  </a:lnTo>
                  <a:lnTo>
                    <a:pt x="355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576"/>
            <p:cNvSpPr/>
            <p:nvPr/>
          </p:nvSpPr>
          <p:spPr bwMode="auto">
            <a:xfrm>
              <a:off x="4873" y="4502165"/>
              <a:ext cx="355" cy="811215"/>
            </a:xfrm>
            <a:custGeom>
              <a:avLst/>
              <a:gdLst>
                <a:gd name="T0" fmla="*/ 0 w 355"/>
                <a:gd name="T1" fmla="*/ 511 h 511"/>
                <a:gd name="T2" fmla="*/ 177 w 355"/>
                <a:gd name="T3" fmla="*/ 0 h 511"/>
                <a:gd name="T4" fmla="*/ 355 w 355"/>
                <a:gd name="T5" fmla="*/ 511 h 511"/>
                <a:gd name="T6" fmla="*/ 0 w 355"/>
                <a:gd name="T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511">
                  <a:moveTo>
                    <a:pt x="0" y="511"/>
                  </a:moveTo>
                  <a:lnTo>
                    <a:pt x="177" y="0"/>
                  </a:lnTo>
                  <a:lnTo>
                    <a:pt x="355" y="511"/>
                  </a:lnTo>
                  <a:lnTo>
                    <a:pt x="0" y="5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577"/>
            <p:cNvSpPr/>
            <p:nvPr/>
          </p:nvSpPr>
          <p:spPr bwMode="auto">
            <a:xfrm>
              <a:off x="4873" y="4502165"/>
              <a:ext cx="355" cy="811215"/>
            </a:xfrm>
            <a:custGeom>
              <a:avLst/>
              <a:gdLst>
                <a:gd name="T0" fmla="*/ 355 w 355"/>
                <a:gd name="T1" fmla="*/ 511 h 511"/>
                <a:gd name="T2" fmla="*/ 0 w 355"/>
                <a:gd name="T3" fmla="*/ 511 h 511"/>
                <a:gd name="T4" fmla="*/ 8 w 355"/>
                <a:gd name="T5" fmla="*/ 489 h 511"/>
                <a:gd name="T6" fmla="*/ 164 w 355"/>
                <a:gd name="T7" fmla="*/ 39 h 511"/>
                <a:gd name="T8" fmla="*/ 177 w 355"/>
                <a:gd name="T9" fmla="*/ 0 h 511"/>
                <a:gd name="T10" fmla="*/ 355 w 355"/>
                <a:gd name="T11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11">
                  <a:moveTo>
                    <a:pt x="355" y="511"/>
                  </a:moveTo>
                  <a:lnTo>
                    <a:pt x="0" y="511"/>
                  </a:lnTo>
                  <a:lnTo>
                    <a:pt x="8" y="489"/>
                  </a:lnTo>
                  <a:lnTo>
                    <a:pt x="164" y="39"/>
                  </a:lnTo>
                  <a:lnTo>
                    <a:pt x="177" y="0"/>
                  </a:lnTo>
                  <a:lnTo>
                    <a:pt x="355" y="51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578"/>
            <p:cNvSpPr/>
            <p:nvPr/>
          </p:nvSpPr>
          <p:spPr bwMode="auto">
            <a:xfrm>
              <a:off x="4873" y="4502165"/>
              <a:ext cx="355" cy="811215"/>
            </a:xfrm>
            <a:custGeom>
              <a:avLst/>
              <a:gdLst>
                <a:gd name="T0" fmla="*/ 355 w 355"/>
                <a:gd name="T1" fmla="*/ 511 h 511"/>
                <a:gd name="T2" fmla="*/ 0 w 355"/>
                <a:gd name="T3" fmla="*/ 511 h 511"/>
                <a:gd name="T4" fmla="*/ 8 w 355"/>
                <a:gd name="T5" fmla="*/ 489 h 511"/>
                <a:gd name="T6" fmla="*/ 164 w 355"/>
                <a:gd name="T7" fmla="*/ 39 h 511"/>
                <a:gd name="T8" fmla="*/ 177 w 355"/>
                <a:gd name="T9" fmla="*/ 0 h 511"/>
                <a:gd name="T10" fmla="*/ 355 w 355"/>
                <a:gd name="T11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11">
                  <a:moveTo>
                    <a:pt x="355" y="511"/>
                  </a:moveTo>
                  <a:lnTo>
                    <a:pt x="0" y="511"/>
                  </a:lnTo>
                  <a:lnTo>
                    <a:pt x="8" y="489"/>
                  </a:lnTo>
                  <a:lnTo>
                    <a:pt x="164" y="39"/>
                  </a:lnTo>
                  <a:lnTo>
                    <a:pt x="177" y="0"/>
                  </a:lnTo>
                  <a:lnTo>
                    <a:pt x="355" y="5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579"/>
            <p:cNvSpPr/>
            <p:nvPr/>
          </p:nvSpPr>
          <p:spPr bwMode="auto">
            <a:xfrm>
              <a:off x="4881" y="4564078"/>
              <a:ext cx="311" cy="714377"/>
            </a:xfrm>
            <a:custGeom>
              <a:avLst/>
              <a:gdLst>
                <a:gd name="T0" fmla="*/ 311 w 311"/>
                <a:gd name="T1" fmla="*/ 450 h 450"/>
                <a:gd name="T2" fmla="*/ 0 w 311"/>
                <a:gd name="T3" fmla="*/ 450 h 450"/>
                <a:gd name="T4" fmla="*/ 156 w 311"/>
                <a:gd name="T5" fmla="*/ 0 h 450"/>
                <a:gd name="T6" fmla="*/ 311 w 311"/>
                <a:gd name="T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50">
                  <a:moveTo>
                    <a:pt x="311" y="450"/>
                  </a:moveTo>
                  <a:lnTo>
                    <a:pt x="0" y="450"/>
                  </a:lnTo>
                  <a:lnTo>
                    <a:pt x="156" y="0"/>
                  </a:lnTo>
                  <a:lnTo>
                    <a:pt x="311" y="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580"/>
            <p:cNvSpPr/>
            <p:nvPr/>
          </p:nvSpPr>
          <p:spPr bwMode="auto">
            <a:xfrm>
              <a:off x="4881" y="4564078"/>
              <a:ext cx="311" cy="714377"/>
            </a:xfrm>
            <a:custGeom>
              <a:avLst/>
              <a:gdLst>
                <a:gd name="T0" fmla="*/ 311 w 311"/>
                <a:gd name="T1" fmla="*/ 450 h 450"/>
                <a:gd name="T2" fmla="*/ 0 w 311"/>
                <a:gd name="T3" fmla="*/ 450 h 450"/>
                <a:gd name="T4" fmla="*/ 156 w 311"/>
                <a:gd name="T5" fmla="*/ 0 h 450"/>
                <a:gd name="T6" fmla="*/ 311 w 311"/>
                <a:gd name="T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50">
                  <a:moveTo>
                    <a:pt x="311" y="450"/>
                  </a:moveTo>
                  <a:lnTo>
                    <a:pt x="0" y="450"/>
                  </a:lnTo>
                  <a:lnTo>
                    <a:pt x="156" y="0"/>
                  </a:lnTo>
                  <a:lnTo>
                    <a:pt x="311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581"/>
            <p:cNvSpPr/>
            <p:nvPr/>
          </p:nvSpPr>
          <p:spPr bwMode="auto">
            <a:xfrm>
              <a:off x="4898" y="4368815"/>
              <a:ext cx="302" cy="698502"/>
            </a:xfrm>
            <a:custGeom>
              <a:avLst/>
              <a:gdLst>
                <a:gd name="T0" fmla="*/ 0 w 302"/>
                <a:gd name="T1" fmla="*/ 440 h 440"/>
                <a:gd name="T2" fmla="*/ 152 w 302"/>
                <a:gd name="T3" fmla="*/ 0 h 440"/>
                <a:gd name="T4" fmla="*/ 302 w 302"/>
                <a:gd name="T5" fmla="*/ 440 h 440"/>
                <a:gd name="T6" fmla="*/ 0 w 302"/>
                <a:gd name="T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440">
                  <a:moveTo>
                    <a:pt x="0" y="440"/>
                  </a:moveTo>
                  <a:lnTo>
                    <a:pt x="152" y="0"/>
                  </a:lnTo>
                  <a:lnTo>
                    <a:pt x="302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582"/>
            <p:cNvSpPr/>
            <p:nvPr/>
          </p:nvSpPr>
          <p:spPr bwMode="auto">
            <a:xfrm>
              <a:off x="4898" y="4368815"/>
              <a:ext cx="302" cy="698502"/>
            </a:xfrm>
            <a:custGeom>
              <a:avLst/>
              <a:gdLst>
                <a:gd name="T0" fmla="*/ 0 w 302"/>
                <a:gd name="T1" fmla="*/ 440 h 440"/>
                <a:gd name="T2" fmla="*/ 152 w 302"/>
                <a:gd name="T3" fmla="*/ 0 h 440"/>
                <a:gd name="T4" fmla="*/ 302 w 302"/>
                <a:gd name="T5" fmla="*/ 440 h 440"/>
                <a:gd name="T6" fmla="*/ 0 w 302"/>
                <a:gd name="T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440">
                  <a:moveTo>
                    <a:pt x="0" y="440"/>
                  </a:moveTo>
                  <a:lnTo>
                    <a:pt x="152" y="0"/>
                  </a:lnTo>
                  <a:lnTo>
                    <a:pt x="302" y="440"/>
                  </a:lnTo>
                  <a:lnTo>
                    <a:pt x="0" y="4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583"/>
            <p:cNvSpPr/>
            <p:nvPr/>
          </p:nvSpPr>
          <p:spPr bwMode="auto">
            <a:xfrm>
              <a:off x="4898" y="4368815"/>
              <a:ext cx="302" cy="698502"/>
            </a:xfrm>
            <a:custGeom>
              <a:avLst/>
              <a:gdLst>
                <a:gd name="T0" fmla="*/ 302 w 302"/>
                <a:gd name="T1" fmla="*/ 440 h 440"/>
                <a:gd name="T2" fmla="*/ 0 w 302"/>
                <a:gd name="T3" fmla="*/ 440 h 440"/>
                <a:gd name="T4" fmla="*/ 8 w 302"/>
                <a:gd name="T5" fmla="*/ 415 h 440"/>
                <a:gd name="T6" fmla="*/ 139 w 302"/>
                <a:gd name="T7" fmla="*/ 36 h 440"/>
                <a:gd name="T8" fmla="*/ 141 w 302"/>
                <a:gd name="T9" fmla="*/ 28 h 440"/>
                <a:gd name="T10" fmla="*/ 152 w 302"/>
                <a:gd name="T11" fmla="*/ 0 h 440"/>
                <a:gd name="T12" fmla="*/ 302 w 302"/>
                <a:gd name="T13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440">
                  <a:moveTo>
                    <a:pt x="302" y="440"/>
                  </a:moveTo>
                  <a:lnTo>
                    <a:pt x="0" y="440"/>
                  </a:lnTo>
                  <a:lnTo>
                    <a:pt x="8" y="415"/>
                  </a:lnTo>
                  <a:lnTo>
                    <a:pt x="139" y="36"/>
                  </a:lnTo>
                  <a:lnTo>
                    <a:pt x="141" y="28"/>
                  </a:lnTo>
                  <a:lnTo>
                    <a:pt x="152" y="0"/>
                  </a:lnTo>
                  <a:lnTo>
                    <a:pt x="302" y="44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584"/>
            <p:cNvSpPr/>
            <p:nvPr/>
          </p:nvSpPr>
          <p:spPr bwMode="auto">
            <a:xfrm>
              <a:off x="4898" y="4368815"/>
              <a:ext cx="302" cy="698502"/>
            </a:xfrm>
            <a:custGeom>
              <a:avLst/>
              <a:gdLst>
                <a:gd name="T0" fmla="*/ 302 w 302"/>
                <a:gd name="T1" fmla="*/ 440 h 440"/>
                <a:gd name="T2" fmla="*/ 0 w 302"/>
                <a:gd name="T3" fmla="*/ 440 h 440"/>
                <a:gd name="T4" fmla="*/ 8 w 302"/>
                <a:gd name="T5" fmla="*/ 415 h 440"/>
                <a:gd name="T6" fmla="*/ 139 w 302"/>
                <a:gd name="T7" fmla="*/ 36 h 440"/>
                <a:gd name="T8" fmla="*/ 141 w 302"/>
                <a:gd name="T9" fmla="*/ 28 h 440"/>
                <a:gd name="T10" fmla="*/ 152 w 302"/>
                <a:gd name="T11" fmla="*/ 0 h 440"/>
                <a:gd name="T12" fmla="*/ 302 w 302"/>
                <a:gd name="T13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440">
                  <a:moveTo>
                    <a:pt x="302" y="440"/>
                  </a:moveTo>
                  <a:lnTo>
                    <a:pt x="0" y="440"/>
                  </a:lnTo>
                  <a:lnTo>
                    <a:pt x="8" y="415"/>
                  </a:lnTo>
                  <a:lnTo>
                    <a:pt x="139" y="36"/>
                  </a:lnTo>
                  <a:lnTo>
                    <a:pt x="141" y="28"/>
                  </a:lnTo>
                  <a:lnTo>
                    <a:pt x="152" y="0"/>
                  </a:lnTo>
                  <a:lnTo>
                    <a:pt x="302" y="4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585"/>
            <p:cNvSpPr/>
            <p:nvPr/>
          </p:nvSpPr>
          <p:spPr bwMode="auto">
            <a:xfrm>
              <a:off x="4906" y="4425965"/>
              <a:ext cx="264" cy="601665"/>
            </a:xfrm>
            <a:custGeom>
              <a:avLst/>
              <a:gdLst>
                <a:gd name="T0" fmla="*/ 264 w 264"/>
                <a:gd name="T1" fmla="*/ 379 h 379"/>
                <a:gd name="T2" fmla="*/ 0 w 264"/>
                <a:gd name="T3" fmla="*/ 379 h 379"/>
                <a:gd name="T4" fmla="*/ 131 w 264"/>
                <a:gd name="T5" fmla="*/ 0 h 379"/>
                <a:gd name="T6" fmla="*/ 264 w 264"/>
                <a:gd name="T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79">
                  <a:moveTo>
                    <a:pt x="264" y="379"/>
                  </a:moveTo>
                  <a:lnTo>
                    <a:pt x="0" y="379"/>
                  </a:lnTo>
                  <a:lnTo>
                    <a:pt x="131" y="0"/>
                  </a:lnTo>
                  <a:lnTo>
                    <a:pt x="264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586"/>
            <p:cNvSpPr/>
            <p:nvPr/>
          </p:nvSpPr>
          <p:spPr bwMode="auto">
            <a:xfrm>
              <a:off x="4906" y="4425965"/>
              <a:ext cx="264" cy="601665"/>
            </a:xfrm>
            <a:custGeom>
              <a:avLst/>
              <a:gdLst>
                <a:gd name="T0" fmla="*/ 264 w 264"/>
                <a:gd name="T1" fmla="*/ 379 h 379"/>
                <a:gd name="T2" fmla="*/ 0 w 264"/>
                <a:gd name="T3" fmla="*/ 379 h 379"/>
                <a:gd name="T4" fmla="*/ 131 w 264"/>
                <a:gd name="T5" fmla="*/ 0 h 379"/>
                <a:gd name="T6" fmla="*/ 264 w 264"/>
                <a:gd name="T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79">
                  <a:moveTo>
                    <a:pt x="264" y="379"/>
                  </a:moveTo>
                  <a:lnTo>
                    <a:pt x="0" y="379"/>
                  </a:lnTo>
                  <a:lnTo>
                    <a:pt x="131" y="0"/>
                  </a:lnTo>
                  <a:lnTo>
                    <a:pt x="264" y="3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587"/>
            <p:cNvSpPr/>
            <p:nvPr/>
          </p:nvSpPr>
          <p:spPr bwMode="auto">
            <a:xfrm>
              <a:off x="4931" y="4264039"/>
              <a:ext cx="239" cy="546102"/>
            </a:xfrm>
            <a:custGeom>
              <a:avLst/>
              <a:gdLst>
                <a:gd name="T0" fmla="*/ 239 w 239"/>
                <a:gd name="T1" fmla="*/ 344 h 344"/>
                <a:gd name="T2" fmla="*/ 0 w 239"/>
                <a:gd name="T3" fmla="*/ 344 h 344"/>
                <a:gd name="T4" fmla="*/ 8 w 239"/>
                <a:gd name="T5" fmla="*/ 319 h 344"/>
                <a:gd name="T6" fmla="*/ 108 w 239"/>
                <a:gd name="T7" fmla="*/ 30 h 344"/>
                <a:gd name="T8" fmla="*/ 119 w 239"/>
                <a:gd name="T9" fmla="*/ 0 h 344"/>
                <a:gd name="T10" fmla="*/ 239 w 239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344">
                  <a:moveTo>
                    <a:pt x="239" y="344"/>
                  </a:moveTo>
                  <a:lnTo>
                    <a:pt x="0" y="344"/>
                  </a:lnTo>
                  <a:lnTo>
                    <a:pt x="8" y="319"/>
                  </a:lnTo>
                  <a:lnTo>
                    <a:pt x="108" y="30"/>
                  </a:lnTo>
                  <a:lnTo>
                    <a:pt x="119" y="0"/>
                  </a:lnTo>
                  <a:lnTo>
                    <a:pt x="239" y="344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588"/>
            <p:cNvSpPr/>
            <p:nvPr/>
          </p:nvSpPr>
          <p:spPr bwMode="auto">
            <a:xfrm>
              <a:off x="4931" y="4264039"/>
              <a:ext cx="239" cy="546102"/>
            </a:xfrm>
            <a:custGeom>
              <a:avLst/>
              <a:gdLst>
                <a:gd name="T0" fmla="*/ 239 w 239"/>
                <a:gd name="T1" fmla="*/ 344 h 344"/>
                <a:gd name="T2" fmla="*/ 0 w 239"/>
                <a:gd name="T3" fmla="*/ 344 h 344"/>
                <a:gd name="T4" fmla="*/ 8 w 239"/>
                <a:gd name="T5" fmla="*/ 319 h 344"/>
                <a:gd name="T6" fmla="*/ 108 w 239"/>
                <a:gd name="T7" fmla="*/ 30 h 344"/>
                <a:gd name="T8" fmla="*/ 119 w 239"/>
                <a:gd name="T9" fmla="*/ 0 h 344"/>
                <a:gd name="T10" fmla="*/ 239 w 239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344">
                  <a:moveTo>
                    <a:pt x="239" y="344"/>
                  </a:moveTo>
                  <a:lnTo>
                    <a:pt x="0" y="344"/>
                  </a:lnTo>
                  <a:lnTo>
                    <a:pt x="8" y="319"/>
                  </a:lnTo>
                  <a:lnTo>
                    <a:pt x="108" y="30"/>
                  </a:lnTo>
                  <a:lnTo>
                    <a:pt x="119" y="0"/>
                  </a:lnTo>
                  <a:lnTo>
                    <a:pt x="239" y="3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589"/>
            <p:cNvSpPr/>
            <p:nvPr/>
          </p:nvSpPr>
          <p:spPr bwMode="auto">
            <a:xfrm>
              <a:off x="4939" y="4311664"/>
              <a:ext cx="192" cy="458789"/>
            </a:xfrm>
            <a:custGeom>
              <a:avLst/>
              <a:gdLst>
                <a:gd name="T0" fmla="*/ 192 w 192"/>
                <a:gd name="T1" fmla="*/ 289 h 289"/>
                <a:gd name="T2" fmla="*/ 0 w 192"/>
                <a:gd name="T3" fmla="*/ 289 h 289"/>
                <a:gd name="T4" fmla="*/ 100 w 192"/>
                <a:gd name="T5" fmla="*/ 0 h 289"/>
                <a:gd name="T6" fmla="*/ 192 w 192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9">
                  <a:moveTo>
                    <a:pt x="192" y="289"/>
                  </a:moveTo>
                  <a:lnTo>
                    <a:pt x="0" y="289"/>
                  </a:lnTo>
                  <a:lnTo>
                    <a:pt x="100" y="0"/>
                  </a:lnTo>
                  <a:lnTo>
                    <a:pt x="192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590"/>
            <p:cNvSpPr/>
            <p:nvPr/>
          </p:nvSpPr>
          <p:spPr bwMode="auto">
            <a:xfrm>
              <a:off x="4978" y="4064014"/>
              <a:ext cx="142" cy="319089"/>
            </a:xfrm>
            <a:custGeom>
              <a:avLst/>
              <a:gdLst>
                <a:gd name="T0" fmla="*/ 0 w 142"/>
                <a:gd name="T1" fmla="*/ 201 h 201"/>
                <a:gd name="T2" fmla="*/ 72 w 142"/>
                <a:gd name="T3" fmla="*/ 0 h 201"/>
                <a:gd name="T4" fmla="*/ 142 w 142"/>
                <a:gd name="T5" fmla="*/ 201 h 201"/>
                <a:gd name="T6" fmla="*/ 0 w 142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01">
                  <a:moveTo>
                    <a:pt x="0" y="201"/>
                  </a:moveTo>
                  <a:lnTo>
                    <a:pt x="72" y="0"/>
                  </a:lnTo>
                  <a:lnTo>
                    <a:pt x="142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591"/>
            <p:cNvSpPr/>
            <p:nvPr/>
          </p:nvSpPr>
          <p:spPr bwMode="auto">
            <a:xfrm>
              <a:off x="4956" y="4157676"/>
              <a:ext cx="186" cy="428626"/>
            </a:xfrm>
            <a:custGeom>
              <a:avLst/>
              <a:gdLst>
                <a:gd name="T0" fmla="*/ 186 w 186"/>
                <a:gd name="T1" fmla="*/ 270 h 270"/>
                <a:gd name="T2" fmla="*/ 0 w 186"/>
                <a:gd name="T3" fmla="*/ 270 h 270"/>
                <a:gd name="T4" fmla="*/ 6 w 186"/>
                <a:gd name="T5" fmla="*/ 250 h 270"/>
                <a:gd name="T6" fmla="*/ 86 w 186"/>
                <a:gd name="T7" fmla="*/ 22 h 270"/>
                <a:gd name="T8" fmla="*/ 94 w 186"/>
                <a:gd name="T9" fmla="*/ 0 h 270"/>
                <a:gd name="T10" fmla="*/ 186 w 186"/>
                <a:gd name="T1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70">
                  <a:moveTo>
                    <a:pt x="186" y="270"/>
                  </a:moveTo>
                  <a:lnTo>
                    <a:pt x="0" y="270"/>
                  </a:lnTo>
                  <a:lnTo>
                    <a:pt x="6" y="250"/>
                  </a:lnTo>
                  <a:lnTo>
                    <a:pt x="86" y="22"/>
                  </a:lnTo>
                  <a:lnTo>
                    <a:pt x="94" y="0"/>
                  </a:lnTo>
                  <a:lnTo>
                    <a:pt x="186" y="27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592"/>
            <p:cNvSpPr/>
            <p:nvPr/>
          </p:nvSpPr>
          <p:spPr bwMode="auto">
            <a:xfrm>
              <a:off x="4962" y="4192602"/>
              <a:ext cx="158" cy="361951"/>
            </a:xfrm>
            <a:custGeom>
              <a:avLst/>
              <a:gdLst>
                <a:gd name="T0" fmla="*/ 158 w 158"/>
                <a:gd name="T1" fmla="*/ 228 h 228"/>
                <a:gd name="T2" fmla="*/ 0 w 158"/>
                <a:gd name="T3" fmla="*/ 228 h 228"/>
                <a:gd name="T4" fmla="*/ 80 w 158"/>
                <a:gd name="T5" fmla="*/ 0 h 228"/>
                <a:gd name="T6" fmla="*/ 158 w 1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28">
                  <a:moveTo>
                    <a:pt x="158" y="228"/>
                  </a:moveTo>
                  <a:lnTo>
                    <a:pt x="0" y="228"/>
                  </a:lnTo>
                  <a:lnTo>
                    <a:pt x="80" y="0"/>
                  </a:lnTo>
                  <a:lnTo>
                    <a:pt x="15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593"/>
            <p:cNvSpPr/>
            <p:nvPr/>
          </p:nvSpPr>
          <p:spPr bwMode="auto">
            <a:xfrm>
              <a:off x="4978" y="4064014"/>
              <a:ext cx="142" cy="319089"/>
            </a:xfrm>
            <a:custGeom>
              <a:avLst/>
              <a:gdLst>
                <a:gd name="T0" fmla="*/ 142 w 142"/>
                <a:gd name="T1" fmla="*/ 201 h 201"/>
                <a:gd name="T2" fmla="*/ 0 w 142"/>
                <a:gd name="T3" fmla="*/ 201 h 201"/>
                <a:gd name="T4" fmla="*/ 9 w 142"/>
                <a:gd name="T5" fmla="*/ 184 h 201"/>
                <a:gd name="T6" fmla="*/ 64 w 142"/>
                <a:gd name="T7" fmla="*/ 23 h 201"/>
                <a:gd name="T8" fmla="*/ 72 w 142"/>
                <a:gd name="T9" fmla="*/ 0 h 201"/>
                <a:gd name="T10" fmla="*/ 142 w 142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01">
                  <a:moveTo>
                    <a:pt x="142" y="201"/>
                  </a:moveTo>
                  <a:lnTo>
                    <a:pt x="0" y="201"/>
                  </a:lnTo>
                  <a:lnTo>
                    <a:pt x="9" y="184"/>
                  </a:lnTo>
                  <a:lnTo>
                    <a:pt x="64" y="23"/>
                  </a:lnTo>
                  <a:lnTo>
                    <a:pt x="72" y="0"/>
                  </a:lnTo>
                  <a:lnTo>
                    <a:pt x="142" y="20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594"/>
            <p:cNvSpPr/>
            <p:nvPr/>
          </p:nvSpPr>
          <p:spPr bwMode="auto">
            <a:xfrm>
              <a:off x="4987" y="4100526"/>
              <a:ext cx="111" cy="255588"/>
            </a:xfrm>
            <a:custGeom>
              <a:avLst/>
              <a:gdLst>
                <a:gd name="T0" fmla="*/ 111 w 111"/>
                <a:gd name="T1" fmla="*/ 161 h 161"/>
                <a:gd name="T2" fmla="*/ 0 w 111"/>
                <a:gd name="T3" fmla="*/ 161 h 161"/>
                <a:gd name="T4" fmla="*/ 55 w 111"/>
                <a:gd name="T5" fmla="*/ 0 h 161"/>
                <a:gd name="T6" fmla="*/ 111 w 11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61">
                  <a:moveTo>
                    <a:pt x="111" y="161"/>
                  </a:moveTo>
                  <a:lnTo>
                    <a:pt x="0" y="161"/>
                  </a:lnTo>
                  <a:lnTo>
                    <a:pt x="55" y="0"/>
                  </a:lnTo>
                  <a:lnTo>
                    <a:pt x="111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595"/>
            <p:cNvSpPr/>
            <p:nvPr/>
          </p:nvSpPr>
          <p:spPr bwMode="auto">
            <a:xfrm>
              <a:off x="5173" y="5067317"/>
              <a:ext cx="19" cy="87313"/>
            </a:xfrm>
            <a:custGeom>
              <a:avLst/>
              <a:gdLst>
                <a:gd name="T0" fmla="*/ 2 w 19"/>
                <a:gd name="T1" fmla="*/ 0 h 55"/>
                <a:gd name="T2" fmla="*/ 0 w 19"/>
                <a:gd name="T3" fmla="*/ 0 h 55"/>
                <a:gd name="T4" fmla="*/ 8 w 19"/>
                <a:gd name="T5" fmla="*/ 22 h 55"/>
                <a:gd name="T6" fmla="*/ 19 w 19"/>
                <a:gd name="T7" fmla="*/ 55 h 55"/>
                <a:gd name="T8" fmla="*/ 19 w 19"/>
                <a:gd name="T9" fmla="*/ 55 h 55"/>
                <a:gd name="T10" fmla="*/ 2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2" y="0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596"/>
            <p:cNvSpPr/>
            <p:nvPr/>
          </p:nvSpPr>
          <p:spPr bwMode="auto">
            <a:xfrm>
              <a:off x="5173" y="5067317"/>
              <a:ext cx="19" cy="87313"/>
            </a:xfrm>
            <a:custGeom>
              <a:avLst/>
              <a:gdLst>
                <a:gd name="T0" fmla="*/ 2 w 19"/>
                <a:gd name="T1" fmla="*/ 0 h 55"/>
                <a:gd name="T2" fmla="*/ 0 w 19"/>
                <a:gd name="T3" fmla="*/ 0 h 55"/>
                <a:gd name="T4" fmla="*/ 8 w 19"/>
                <a:gd name="T5" fmla="*/ 22 h 55"/>
                <a:gd name="T6" fmla="*/ 19 w 19"/>
                <a:gd name="T7" fmla="*/ 55 h 55"/>
                <a:gd name="T8" fmla="*/ 19 w 19"/>
                <a:gd name="T9" fmla="*/ 55 h 55"/>
                <a:gd name="T10" fmla="*/ 2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2" y="0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597"/>
            <p:cNvSpPr/>
            <p:nvPr/>
          </p:nvSpPr>
          <p:spPr bwMode="auto">
            <a:xfrm>
              <a:off x="5181" y="5102242"/>
              <a:ext cx="11" cy="52388"/>
            </a:xfrm>
            <a:custGeom>
              <a:avLst/>
              <a:gdLst>
                <a:gd name="T0" fmla="*/ 0 w 11"/>
                <a:gd name="T1" fmla="*/ 0 h 33"/>
                <a:gd name="T2" fmla="*/ 11 w 11"/>
                <a:gd name="T3" fmla="*/ 33 h 33"/>
                <a:gd name="T4" fmla="*/ 11 w 11"/>
                <a:gd name="T5" fmla="*/ 33 h 33"/>
                <a:gd name="T6" fmla="*/ 0 w 11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3">
                  <a:moveTo>
                    <a:pt x="0" y="0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598"/>
            <p:cNvSpPr/>
            <p:nvPr/>
          </p:nvSpPr>
          <p:spPr bwMode="auto">
            <a:xfrm>
              <a:off x="5181" y="5102242"/>
              <a:ext cx="11" cy="52388"/>
            </a:xfrm>
            <a:custGeom>
              <a:avLst/>
              <a:gdLst>
                <a:gd name="T0" fmla="*/ 0 w 11"/>
                <a:gd name="T1" fmla="*/ 0 h 33"/>
                <a:gd name="T2" fmla="*/ 11 w 11"/>
                <a:gd name="T3" fmla="*/ 33 h 33"/>
                <a:gd name="T4" fmla="*/ 11 w 11"/>
                <a:gd name="T5" fmla="*/ 33 h 33"/>
                <a:gd name="T6" fmla="*/ 0 w 11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3">
                  <a:moveTo>
                    <a:pt x="0" y="0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599"/>
            <p:cNvSpPr/>
            <p:nvPr/>
          </p:nvSpPr>
          <p:spPr bwMode="auto">
            <a:xfrm>
              <a:off x="5148" y="5067317"/>
              <a:ext cx="44" cy="87313"/>
            </a:xfrm>
            <a:custGeom>
              <a:avLst/>
              <a:gdLst>
                <a:gd name="T0" fmla="*/ 25 w 44"/>
                <a:gd name="T1" fmla="*/ 0 h 55"/>
                <a:gd name="T2" fmla="*/ 0 w 44"/>
                <a:gd name="T3" fmla="*/ 0 h 55"/>
                <a:gd name="T4" fmla="*/ 16 w 44"/>
                <a:gd name="T5" fmla="*/ 50 h 55"/>
                <a:gd name="T6" fmla="*/ 44 w 44"/>
                <a:gd name="T7" fmla="*/ 55 h 55"/>
                <a:gd name="T8" fmla="*/ 33 w 44"/>
                <a:gd name="T9" fmla="*/ 22 h 55"/>
                <a:gd name="T10" fmla="*/ 25 w 4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5">
                  <a:moveTo>
                    <a:pt x="25" y="0"/>
                  </a:moveTo>
                  <a:lnTo>
                    <a:pt x="0" y="0"/>
                  </a:lnTo>
                  <a:lnTo>
                    <a:pt x="16" y="50"/>
                  </a:lnTo>
                  <a:lnTo>
                    <a:pt x="44" y="55"/>
                  </a:lnTo>
                  <a:lnTo>
                    <a:pt x="33" y="2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600"/>
            <p:cNvSpPr/>
            <p:nvPr/>
          </p:nvSpPr>
          <p:spPr bwMode="auto">
            <a:xfrm>
              <a:off x="5148" y="5067317"/>
              <a:ext cx="44" cy="87313"/>
            </a:xfrm>
            <a:custGeom>
              <a:avLst/>
              <a:gdLst>
                <a:gd name="T0" fmla="*/ 25 w 44"/>
                <a:gd name="T1" fmla="*/ 0 h 55"/>
                <a:gd name="T2" fmla="*/ 0 w 44"/>
                <a:gd name="T3" fmla="*/ 0 h 55"/>
                <a:gd name="T4" fmla="*/ 16 w 44"/>
                <a:gd name="T5" fmla="*/ 50 h 55"/>
                <a:gd name="T6" fmla="*/ 44 w 44"/>
                <a:gd name="T7" fmla="*/ 55 h 55"/>
                <a:gd name="T8" fmla="*/ 33 w 44"/>
                <a:gd name="T9" fmla="*/ 22 h 55"/>
                <a:gd name="T10" fmla="*/ 25 w 4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5">
                  <a:moveTo>
                    <a:pt x="25" y="0"/>
                  </a:moveTo>
                  <a:lnTo>
                    <a:pt x="0" y="0"/>
                  </a:lnTo>
                  <a:lnTo>
                    <a:pt x="16" y="50"/>
                  </a:lnTo>
                  <a:lnTo>
                    <a:pt x="44" y="55"/>
                  </a:lnTo>
                  <a:lnTo>
                    <a:pt x="33" y="22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601"/>
            <p:cNvSpPr/>
            <p:nvPr/>
          </p:nvSpPr>
          <p:spPr bwMode="auto">
            <a:xfrm>
              <a:off x="4928" y="5067317"/>
              <a:ext cx="236" cy="79375"/>
            </a:xfrm>
            <a:custGeom>
              <a:avLst/>
              <a:gdLst>
                <a:gd name="T0" fmla="*/ 220 w 236"/>
                <a:gd name="T1" fmla="*/ 0 h 50"/>
                <a:gd name="T2" fmla="*/ 0 w 236"/>
                <a:gd name="T3" fmla="*/ 0 h 50"/>
                <a:gd name="T4" fmla="*/ 236 w 236"/>
                <a:gd name="T5" fmla="*/ 50 h 50"/>
                <a:gd name="T6" fmla="*/ 220 w 23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50">
                  <a:moveTo>
                    <a:pt x="220" y="0"/>
                  </a:moveTo>
                  <a:lnTo>
                    <a:pt x="0" y="0"/>
                  </a:lnTo>
                  <a:lnTo>
                    <a:pt x="236" y="5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602"/>
            <p:cNvSpPr/>
            <p:nvPr/>
          </p:nvSpPr>
          <p:spPr bwMode="auto">
            <a:xfrm>
              <a:off x="4928" y="5067317"/>
              <a:ext cx="236" cy="79375"/>
            </a:xfrm>
            <a:custGeom>
              <a:avLst/>
              <a:gdLst>
                <a:gd name="T0" fmla="*/ 220 w 236"/>
                <a:gd name="T1" fmla="*/ 0 h 50"/>
                <a:gd name="T2" fmla="*/ 0 w 236"/>
                <a:gd name="T3" fmla="*/ 0 h 50"/>
                <a:gd name="T4" fmla="*/ 236 w 236"/>
                <a:gd name="T5" fmla="*/ 50 h 50"/>
                <a:gd name="T6" fmla="*/ 220 w 23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50">
                  <a:moveTo>
                    <a:pt x="220" y="0"/>
                  </a:moveTo>
                  <a:lnTo>
                    <a:pt x="0" y="0"/>
                  </a:lnTo>
                  <a:lnTo>
                    <a:pt x="236" y="50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603"/>
            <p:cNvSpPr/>
            <p:nvPr/>
          </p:nvSpPr>
          <p:spPr bwMode="auto">
            <a:xfrm>
              <a:off x="4926" y="5067317"/>
              <a:ext cx="249" cy="0"/>
            </a:xfrm>
            <a:custGeom>
              <a:avLst/>
              <a:gdLst>
                <a:gd name="T0" fmla="*/ 247 w 249"/>
                <a:gd name="T1" fmla="*/ 0 w 249"/>
                <a:gd name="T2" fmla="*/ 2 w 249"/>
                <a:gd name="T3" fmla="*/ 249 w 249"/>
                <a:gd name="T4" fmla="*/ 247 w 2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9">
                  <a:moveTo>
                    <a:pt x="24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49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604"/>
            <p:cNvSpPr/>
            <p:nvPr/>
          </p:nvSpPr>
          <p:spPr bwMode="auto">
            <a:xfrm>
              <a:off x="4926" y="5067317"/>
              <a:ext cx="249" cy="0"/>
            </a:xfrm>
            <a:custGeom>
              <a:avLst/>
              <a:gdLst>
                <a:gd name="T0" fmla="*/ 247 w 249"/>
                <a:gd name="T1" fmla="*/ 0 w 249"/>
                <a:gd name="T2" fmla="*/ 2 w 249"/>
                <a:gd name="T3" fmla="*/ 249 w 249"/>
                <a:gd name="T4" fmla="*/ 247 w 2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9">
                  <a:moveTo>
                    <a:pt x="24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49" y="0"/>
                  </a:lnTo>
                  <a:lnTo>
                    <a:pt x="2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605"/>
            <p:cNvSpPr>
              <a:spLocks noEditPoints="1"/>
            </p:cNvSpPr>
            <p:nvPr/>
          </p:nvSpPr>
          <p:spPr bwMode="auto">
            <a:xfrm>
              <a:off x="4953" y="4810141"/>
              <a:ext cx="208" cy="76200"/>
            </a:xfrm>
            <a:custGeom>
              <a:avLst/>
              <a:gdLst>
                <a:gd name="T0" fmla="*/ 0 w 208"/>
                <a:gd name="T1" fmla="*/ 0 h 48"/>
                <a:gd name="T2" fmla="*/ 0 w 208"/>
                <a:gd name="T3" fmla="*/ 0 h 48"/>
                <a:gd name="T4" fmla="*/ 0 w 208"/>
                <a:gd name="T5" fmla="*/ 0 h 48"/>
                <a:gd name="T6" fmla="*/ 192 w 208"/>
                <a:gd name="T7" fmla="*/ 0 h 48"/>
                <a:gd name="T8" fmla="*/ 192 w 208"/>
                <a:gd name="T9" fmla="*/ 0 h 48"/>
                <a:gd name="T10" fmla="*/ 208 w 208"/>
                <a:gd name="T11" fmla="*/ 48 h 48"/>
                <a:gd name="T12" fmla="*/ 192 w 20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2" y="0"/>
                  </a:moveTo>
                  <a:lnTo>
                    <a:pt x="192" y="0"/>
                  </a:lnTo>
                  <a:lnTo>
                    <a:pt x="208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460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606"/>
            <p:cNvSpPr>
              <a:spLocks noEditPoints="1"/>
            </p:cNvSpPr>
            <p:nvPr/>
          </p:nvSpPr>
          <p:spPr bwMode="auto">
            <a:xfrm>
              <a:off x="4953" y="4810141"/>
              <a:ext cx="208" cy="76200"/>
            </a:xfrm>
            <a:custGeom>
              <a:avLst/>
              <a:gdLst>
                <a:gd name="T0" fmla="*/ 0 w 208"/>
                <a:gd name="T1" fmla="*/ 0 h 48"/>
                <a:gd name="T2" fmla="*/ 0 w 208"/>
                <a:gd name="T3" fmla="*/ 0 h 48"/>
                <a:gd name="T4" fmla="*/ 0 w 208"/>
                <a:gd name="T5" fmla="*/ 0 h 48"/>
                <a:gd name="T6" fmla="*/ 192 w 208"/>
                <a:gd name="T7" fmla="*/ 0 h 48"/>
                <a:gd name="T8" fmla="*/ 192 w 208"/>
                <a:gd name="T9" fmla="*/ 0 h 48"/>
                <a:gd name="T10" fmla="*/ 208 w 208"/>
                <a:gd name="T11" fmla="*/ 48 h 48"/>
                <a:gd name="T12" fmla="*/ 192 w 20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192" y="0"/>
                  </a:moveTo>
                  <a:lnTo>
                    <a:pt x="192" y="0"/>
                  </a:lnTo>
                  <a:lnTo>
                    <a:pt x="208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607"/>
            <p:cNvSpPr>
              <a:spLocks noEditPoints="1"/>
            </p:cNvSpPr>
            <p:nvPr/>
          </p:nvSpPr>
          <p:spPr bwMode="auto">
            <a:xfrm>
              <a:off x="4953" y="4810141"/>
              <a:ext cx="211" cy="88900"/>
            </a:xfrm>
            <a:custGeom>
              <a:avLst/>
              <a:gdLst>
                <a:gd name="T0" fmla="*/ 0 w 211"/>
                <a:gd name="T1" fmla="*/ 0 h 56"/>
                <a:gd name="T2" fmla="*/ 0 w 211"/>
                <a:gd name="T3" fmla="*/ 0 h 56"/>
                <a:gd name="T4" fmla="*/ 0 w 211"/>
                <a:gd name="T5" fmla="*/ 0 h 56"/>
                <a:gd name="T6" fmla="*/ 0 w 211"/>
                <a:gd name="T7" fmla="*/ 0 h 56"/>
                <a:gd name="T8" fmla="*/ 0 w 211"/>
                <a:gd name="T9" fmla="*/ 0 h 56"/>
                <a:gd name="T10" fmla="*/ 192 w 211"/>
                <a:gd name="T11" fmla="*/ 0 h 56"/>
                <a:gd name="T12" fmla="*/ 192 w 211"/>
                <a:gd name="T13" fmla="*/ 0 h 56"/>
                <a:gd name="T14" fmla="*/ 211 w 211"/>
                <a:gd name="T15" fmla="*/ 56 h 56"/>
                <a:gd name="T16" fmla="*/ 211 w 211"/>
                <a:gd name="T17" fmla="*/ 56 h 56"/>
                <a:gd name="T18" fmla="*/ 208 w 211"/>
                <a:gd name="T19" fmla="*/ 48 h 56"/>
                <a:gd name="T20" fmla="*/ 192 w 211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5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2" y="0"/>
                  </a:moveTo>
                  <a:lnTo>
                    <a:pt x="192" y="0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08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608"/>
            <p:cNvSpPr>
              <a:spLocks noEditPoints="1"/>
            </p:cNvSpPr>
            <p:nvPr/>
          </p:nvSpPr>
          <p:spPr bwMode="auto">
            <a:xfrm>
              <a:off x="4953" y="4810141"/>
              <a:ext cx="211" cy="88900"/>
            </a:xfrm>
            <a:custGeom>
              <a:avLst/>
              <a:gdLst>
                <a:gd name="T0" fmla="*/ 0 w 211"/>
                <a:gd name="T1" fmla="*/ 0 h 56"/>
                <a:gd name="T2" fmla="*/ 0 w 211"/>
                <a:gd name="T3" fmla="*/ 0 h 56"/>
                <a:gd name="T4" fmla="*/ 0 w 211"/>
                <a:gd name="T5" fmla="*/ 0 h 56"/>
                <a:gd name="T6" fmla="*/ 0 w 211"/>
                <a:gd name="T7" fmla="*/ 0 h 56"/>
                <a:gd name="T8" fmla="*/ 0 w 211"/>
                <a:gd name="T9" fmla="*/ 0 h 56"/>
                <a:gd name="T10" fmla="*/ 192 w 211"/>
                <a:gd name="T11" fmla="*/ 0 h 56"/>
                <a:gd name="T12" fmla="*/ 192 w 211"/>
                <a:gd name="T13" fmla="*/ 0 h 56"/>
                <a:gd name="T14" fmla="*/ 211 w 211"/>
                <a:gd name="T15" fmla="*/ 56 h 56"/>
                <a:gd name="T16" fmla="*/ 211 w 211"/>
                <a:gd name="T17" fmla="*/ 56 h 56"/>
                <a:gd name="T18" fmla="*/ 208 w 211"/>
                <a:gd name="T19" fmla="*/ 48 h 56"/>
                <a:gd name="T20" fmla="*/ 192 w 211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5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192" y="0"/>
                  </a:moveTo>
                  <a:lnTo>
                    <a:pt x="192" y="0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08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609"/>
            <p:cNvSpPr/>
            <p:nvPr/>
          </p:nvSpPr>
          <p:spPr bwMode="auto">
            <a:xfrm>
              <a:off x="5123" y="4810141"/>
              <a:ext cx="41" cy="88900"/>
            </a:xfrm>
            <a:custGeom>
              <a:avLst/>
              <a:gdLst>
                <a:gd name="T0" fmla="*/ 22 w 41"/>
                <a:gd name="T1" fmla="*/ 0 h 56"/>
                <a:gd name="T2" fmla="*/ 0 w 41"/>
                <a:gd name="T3" fmla="*/ 0 h 56"/>
                <a:gd name="T4" fmla="*/ 16 w 41"/>
                <a:gd name="T5" fmla="*/ 48 h 56"/>
                <a:gd name="T6" fmla="*/ 41 w 41"/>
                <a:gd name="T7" fmla="*/ 56 h 56"/>
                <a:gd name="T8" fmla="*/ 22 w 4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6">
                  <a:moveTo>
                    <a:pt x="22" y="0"/>
                  </a:moveTo>
                  <a:lnTo>
                    <a:pt x="0" y="0"/>
                  </a:lnTo>
                  <a:lnTo>
                    <a:pt x="16" y="48"/>
                  </a:lnTo>
                  <a:lnTo>
                    <a:pt x="41" y="5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610"/>
            <p:cNvSpPr/>
            <p:nvPr/>
          </p:nvSpPr>
          <p:spPr bwMode="auto">
            <a:xfrm>
              <a:off x="5123" y="4810141"/>
              <a:ext cx="41" cy="88900"/>
            </a:xfrm>
            <a:custGeom>
              <a:avLst/>
              <a:gdLst>
                <a:gd name="T0" fmla="*/ 22 w 41"/>
                <a:gd name="T1" fmla="*/ 0 h 56"/>
                <a:gd name="T2" fmla="*/ 0 w 41"/>
                <a:gd name="T3" fmla="*/ 0 h 56"/>
                <a:gd name="T4" fmla="*/ 16 w 41"/>
                <a:gd name="T5" fmla="*/ 48 h 56"/>
                <a:gd name="T6" fmla="*/ 41 w 41"/>
                <a:gd name="T7" fmla="*/ 56 h 56"/>
                <a:gd name="T8" fmla="*/ 22 w 4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6">
                  <a:moveTo>
                    <a:pt x="22" y="0"/>
                  </a:moveTo>
                  <a:lnTo>
                    <a:pt x="0" y="0"/>
                  </a:lnTo>
                  <a:lnTo>
                    <a:pt x="16" y="48"/>
                  </a:lnTo>
                  <a:lnTo>
                    <a:pt x="41" y="5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611"/>
            <p:cNvSpPr/>
            <p:nvPr/>
          </p:nvSpPr>
          <p:spPr bwMode="auto">
            <a:xfrm>
              <a:off x="4953" y="4810141"/>
              <a:ext cx="186" cy="76200"/>
            </a:xfrm>
            <a:custGeom>
              <a:avLst/>
              <a:gdLst>
                <a:gd name="T0" fmla="*/ 170 w 186"/>
                <a:gd name="T1" fmla="*/ 0 h 48"/>
                <a:gd name="T2" fmla="*/ 0 w 186"/>
                <a:gd name="T3" fmla="*/ 0 h 48"/>
                <a:gd name="T4" fmla="*/ 0 w 186"/>
                <a:gd name="T5" fmla="*/ 0 h 48"/>
                <a:gd name="T6" fmla="*/ 186 w 186"/>
                <a:gd name="T7" fmla="*/ 48 h 48"/>
                <a:gd name="T8" fmla="*/ 170 w 18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8">
                  <a:moveTo>
                    <a:pt x="1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4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612"/>
            <p:cNvSpPr/>
            <p:nvPr/>
          </p:nvSpPr>
          <p:spPr bwMode="auto">
            <a:xfrm>
              <a:off x="4953" y="4810141"/>
              <a:ext cx="186" cy="76200"/>
            </a:xfrm>
            <a:custGeom>
              <a:avLst/>
              <a:gdLst>
                <a:gd name="T0" fmla="*/ 170 w 186"/>
                <a:gd name="T1" fmla="*/ 0 h 48"/>
                <a:gd name="T2" fmla="*/ 0 w 186"/>
                <a:gd name="T3" fmla="*/ 0 h 48"/>
                <a:gd name="T4" fmla="*/ 0 w 186"/>
                <a:gd name="T5" fmla="*/ 0 h 48"/>
                <a:gd name="T6" fmla="*/ 186 w 186"/>
                <a:gd name="T7" fmla="*/ 48 h 48"/>
                <a:gd name="T8" fmla="*/ 170 w 18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8">
                  <a:moveTo>
                    <a:pt x="1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48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613"/>
            <p:cNvSpPr/>
            <p:nvPr/>
          </p:nvSpPr>
          <p:spPr bwMode="auto">
            <a:xfrm>
              <a:off x="4953" y="4810141"/>
              <a:ext cx="192" cy="0"/>
            </a:xfrm>
            <a:custGeom>
              <a:avLst/>
              <a:gdLst>
                <a:gd name="T0" fmla="*/ 192 w 192"/>
                <a:gd name="T1" fmla="*/ 0 w 192"/>
                <a:gd name="T2" fmla="*/ 0 w 192"/>
                <a:gd name="T3" fmla="*/ 0 w 192"/>
                <a:gd name="T4" fmla="*/ 170 w 192"/>
                <a:gd name="T5" fmla="*/ 192 w 192"/>
                <a:gd name="T6" fmla="*/ 192 w 192"/>
                <a:gd name="T7" fmla="*/ 192 w 1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92">
                  <a:moveTo>
                    <a:pt x="19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614"/>
            <p:cNvSpPr/>
            <p:nvPr/>
          </p:nvSpPr>
          <p:spPr bwMode="auto">
            <a:xfrm>
              <a:off x="4953" y="3030"/>
              <a:ext cx="192" cy="0"/>
            </a:xfrm>
            <a:custGeom>
              <a:avLst/>
              <a:gdLst>
                <a:gd name="T0" fmla="*/ 192 w 192"/>
                <a:gd name="T1" fmla="*/ 0 w 192"/>
                <a:gd name="T2" fmla="*/ 0 w 192"/>
                <a:gd name="T3" fmla="*/ 0 w 192"/>
                <a:gd name="T4" fmla="*/ 170 w 192"/>
                <a:gd name="T5" fmla="*/ 192 w 192"/>
                <a:gd name="T6" fmla="*/ 192 w 192"/>
                <a:gd name="T7" fmla="*/ 192 w 1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92">
                  <a:moveTo>
                    <a:pt x="19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4" name="组合 933"/>
          <p:cNvGrpSpPr/>
          <p:nvPr userDrawn="1"/>
        </p:nvGrpSpPr>
        <p:grpSpPr>
          <a:xfrm>
            <a:off x="53976" y="50800"/>
            <a:ext cx="11964988" cy="2246313"/>
            <a:chOff x="53976" y="50800"/>
            <a:chExt cx="11964988" cy="2246313"/>
          </a:xfrm>
        </p:grpSpPr>
        <p:sp>
          <p:nvSpPr>
            <p:cNvPr id="935" name="Oval 946"/>
            <p:cNvSpPr>
              <a:spLocks noChangeArrowheads="1"/>
            </p:cNvSpPr>
            <p:nvPr/>
          </p:nvSpPr>
          <p:spPr bwMode="auto">
            <a:xfrm>
              <a:off x="3516313" y="642937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Oval 948"/>
            <p:cNvSpPr>
              <a:spLocks noChangeArrowheads="1"/>
            </p:cNvSpPr>
            <p:nvPr/>
          </p:nvSpPr>
          <p:spPr bwMode="auto">
            <a:xfrm>
              <a:off x="53976" y="1392237"/>
              <a:ext cx="79375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Oval 949"/>
            <p:cNvSpPr>
              <a:spLocks noChangeArrowheads="1"/>
            </p:cNvSpPr>
            <p:nvPr/>
          </p:nvSpPr>
          <p:spPr bwMode="auto">
            <a:xfrm>
              <a:off x="2386013" y="514350"/>
              <a:ext cx="34925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Oval 950"/>
            <p:cNvSpPr>
              <a:spLocks noChangeArrowheads="1"/>
            </p:cNvSpPr>
            <p:nvPr/>
          </p:nvSpPr>
          <p:spPr bwMode="auto">
            <a:xfrm>
              <a:off x="1285876" y="1220787"/>
              <a:ext cx="3968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Oval 952"/>
            <p:cNvSpPr>
              <a:spLocks noChangeArrowheads="1"/>
            </p:cNvSpPr>
            <p:nvPr/>
          </p:nvSpPr>
          <p:spPr bwMode="auto">
            <a:xfrm>
              <a:off x="2517776" y="161925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Oval 953"/>
            <p:cNvSpPr>
              <a:spLocks noChangeArrowheads="1"/>
            </p:cNvSpPr>
            <p:nvPr/>
          </p:nvSpPr>
          <p:spPr bwMode="auto">
            <a:xfrm>
              <a:off x="4954588" y="1441450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Oval 954"/>
            <p:cNvSpPr>
              <a:spLocks noChangeArrowheads="1"/>
            </p:cNvSpPr>
            <p:nvPr/>
          </p:nvSpPr>
          <p:spPr bwMode="auto">
            <a:xfrm>
              <a:off x="1914526" y="965200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Oval 955"/>
            <p:cNvSpPr>
              <a:spLocks noChangeArrowheads="1"/>
            </p:cNvSpPr>
            <p:nvPr/>
          </p:nvSpPr>
          <p:spPr bwMode="auto">
            <a:xfrm>
              <a:off x="1989138" y="1697037"/>
              <a:ext cx="57150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Oval 956"/>
            <p:cNvSpPr>
              <a:spLocks noChangeArrowheads="1"/>
            </p:cNvSpPr>
            <p:nvPr/>
          </p:nvSpPr>
          <p:spPr bwMode="auto">
            <a:xfrm>
              <a:off x="841376" y="1666875"/>
              <a:ext cx="57150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Oval 957"/>
            <p:cNvSpPr>
              <a:spLocks noChangeArrowheads="1"/>
            </p:cNvSpPr>
            <p:nvPr/>
          </p:nvSpPr>
          <p:spPr bwMode="auto">
            <a:xfrm>
              <a:off x="1743076" y="18415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Oval 958"/>
            <p:cNvSpPr>
              <a:spLocks noChangeArrowheads="1"/>
            </p:cNvSpPr>
            <p:nvPr/>
          </p:nvSpPr>
          <p:spPr bwMode="auto">
            <a:xfrm>
              <a:off x="6111876" y="50800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Oval 959"/>
            <p:cNvSpPr>
              <a:spLocks noChangeArrowheads="1"/>
            </p:cNvSpPr>
            <p:nvPr/>
          </p:nvSpPr>
          <p:spPr bwMode="auto">
            <a:xfrm>
              <a:off x="7304088" y="1463675"/>
              <a:ext cx="60325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Oval 961"/>
            <p:cNvSpPr>
              <a:spLocks noChangeArrowheads="1"/>
            </p:cNvSpPr>
            <p:nvPr/>
          </p:nvSpPr>
          <p:spPr bwMode="auto">
            <a:xfrm>
              <a:off x="3079751" y="1208087"/>
              <a:ext cx="6191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Oval 962"/>
            <p:cNvSpPr>
              <a:spLocks noChangeArrowheads="1"/>
            </p:cNvSpPr>
            <p:nvPr/>
          </p:nvSpPr>
          <p:spPr bwMode="auto">
            <a:xfrm>
              <a:off x="801688" y="57150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Oval 967"/>
            <p:cNvSpPr>
              <a:spLocks noChangeArrowheads="1"/>
            </p:cNvSpPr>
            <p:nvPr/>
          </p:nvSpPr>
          <p:spPr bwMode="auto">
            <a:xfrm>
              <a:off x="93663" y="712787"/>
              <a:ext cx="65088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Oval 968"/>
            <p:cNvSpPr>
              <a:spLocks noChangeArrowheads="1"/>
            </p:cNvSpPr>
            <p:nvPr/>
          </p:nvSpPr>
          <p:spPr bwMode="auto">
            <a:xfrm>
              <a:off x="863601" y="130175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Oval 969"/>
            <p:cNvSpPr>
              <a:spLocks noChangeArrowheads="1"/>
            </p:cNvSpPr>
            <p:nvPr/>
          </p:nvSpPr>
          <p:spPr bwMode="auto">
            <a:xfrm>
              <a:off x="2636838" y="104457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Oval 970"/>
            <p:cNvSpPr>
              <a:spLocks noChangeArrowheads="1"/>
            </p:cNvSpPr>
            <p:nvPr/>
          </p:nvSpPr>
          <p:spPr bwMode="auto">
            <a:xfrm>
              <a:off x="2617788" y="1771650"/>
              <a:ext cx="39688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Oval 972"/>
            <p:cNvSpPr>
              <a:spLocks noChangeArrowheads="1"/>
            </p:cNvSpPr>
            <p:nvPr/>
          </p:nvSpPr>
          <p:spPr bwMode="auto">
            <a:xfrm>
              <a:off x="3089276" y="77470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Oval 974"/>
            <p:cNvSpPr>
              <a:spLocks noChangeArrowheads="1"/>
            </p:cNvSpPr>
            <p:nvPr/>
          </p:nvSpPr>
          <p:spPr bwMode="auto">
            <a:xfrm>
              <a:off x="3824288" y="222250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Oval 975"/>
            <p:cNvSpPr>
              <a:spLocks noChangeArrowheads="1"/>
            </p:cNvSpPr>
            <p:nvPr/>
          </p:nvSpPr>
          <p:spPr bwMode="auto">
            <a:xfrm>
              <a:off x="2878138" y="28575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Oval 978"/>
            <p:cNvSpPr>
              <a:spLocks noChangeArrowheads="1"/>
            </p:cNvSpPr>
            <p:nvPr/>
          </p:nvSpPr>
          <p:spPr bwMode="auto">
            <a:xfrm>
              <a:off x="4057651" y="484187"/>
              <a:ext cx="77788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Oval 979"/>
            <p:cNvSpPr>
              <a:spLocks noChangeArrowheads="1"/>
            </p:cNvSpPr>
            <p:nvPr/>
          </p:nvSpPr>
          <p:spPr bwMode="auto">
            <a:xfrm>
              <a:off x="5821363" y="739775"/>
              <a:ext cx="79375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Oval 980"/>
            <p:cNvSpPr>
              <a:spLocks noChangeArrowheads="1"/>
            </p:cNvSpPr>
            <p:nvPr/>
          </p:nvSpPr>
          <p:spPr bwMode="auto">
            <a:xfrm>
              <a:off x="3598863" y="157162"/>
              <a:ext cx="4445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Oval 981"/>
            <p:cNvSpPr>
              <a:spLocks noChangeArrowheads="1"/>
            </p:cNvSpPr>
            <p:nvPr/>
          </p:nvSpPr>
          <p:spPr bwMode="auto">
            <a:xfrm>
              <a:off x="4281488" y="889000"/>
              <a:ext cx="44450" cy="39688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Oval 982"/>
            <p:cNvSpPr>
              <a:spLocks noChangeArrowheads="1"/>
            </p:cNvSpPr>
            <p:nvPr/>
          </p:nvSpPr>
          <p:spPr bwMode="auto">
            <a:xfrm>
              <a:off x="642938" y="806450"/>
              <a:ext cx="39688" cy="39688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Oval 983"/>
            <p:cNvSpPr>
              <a:spLocks noChangeArrowheads="1"/>
            </p:cNvSpPr>
            <p:nvPr/>
          </p:nvSpPr>
          <p:spPr bwMode="auto">
            <a:xfrm>
              <a:off x="1924051" y="496887"/>
              <a:ext cx="34925" cy="34925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Oval 984"/>
            <p:cNvSpPr>
              <a:spLocks noChangeArrowheads="1"/>
            </p:cNvSpPr>
            <p:nvPr/>
          </p:nvSpPr>
          <p:spPr bwMode="auto">
            <a:xfrm>
              <a:off x="1223963" y="422275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Oval 985"/>
            <p:cNvSpPr>
              <a:spLocks noChangeArrowheads="1"/>
            </p:cNvSpPr>
            <p:nvPr/>
          </p:nvSpPr>
          <p:spPr bwMode="auto">
            <a:xfrm>
              <a:off x="292101" y="987425"/>
              <a:ext cx="77788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Oval 986"/>
            <p:cNvSpPr>
              <a:spLocks noChangeArrowheads="1"/>
            </p:cNvSpPr>
            <p:nvPr/>
          </p:nvSpPr>
          <p:spPr bwMode="auto">
            <a:xfrm>
              <a:off x="1258888" y="60325"/>
              <a:ext cx="4445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Oval 989"/>
            <p:cNvSpPr>
              <a:spLocks noChangeArrowheads="1"/>
            </p:cNvSpPr>
            <p:nvPr/>
          </p:nvSpPr>
          <p:spPr bwMode="auto">
            <a:xfrm>
              <a:off x="1676401" y="769937"/>
              <a:ext cx="49213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Oval 990"/>
            <p:cNvSpPr>
              <a:spLocks noChangeArrowheads="1"/>
            </p:cNvSpPr>
            <p:nvPr/>
          </p:nvSpPr>
          <p:spPr bwMode="auto">
            <a:xfrm>
              <a:off x="3163888" y="496887"/>
              <a:ext cx="39688" cy="444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Oval 992"/>
            <p:cNvSpPr>
              <a:spLocks noChangeArrowheads="1"/>
            </p:cNvSpPr>
            <p:nvPr/>
          </p:nvSpPr>
          <p:spPr bwMode="auto">
            <a:xfrm>
              <a:off x="2667001" y="620712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Oval 994"/>
            <p:cNvSpPr>
              <a:spLocks noChangeArrowheads="1"/>
            </p:cNvSpPr>
            <p:nvPr/>
          </p:nvSpPr>
          <p:spPr bwMode="auto">
            <a:xfrm>
              <a:off x="4902201" y="1908175"/>
              <a:ext cx="7778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Oval 995"/>
            <p:cNvSpPr>
              <a:spLocks noChangeArrowheads="1"/>
            </p:cNvSpPr>
            <p:nvPr/>
          </p:nvSpPr>
          <p:spPr bwMode="auto">
            <a:xfrm>
              <a:off x="5270501" y="792162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Oval 996"/>
            <p:cNvSpPr>
              <a:spLocks noChangeArrowheads="1"/>
            </p:cNvSpPr>
            <p:nvPr/>
          </p:nvSpPr>
          <p:spPr bwMode="auto">
            <a:xfrm>
              <a:off x="4579938" y="1247775"/>
              <a:ext cx="3968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Oval 997"/>
            <p:cNvSpPr>
              <a:spLocks noChangeArrowheads="1"/>
            </p:cNvSpPr>
            <p:nvPr/>
          </p:nvSpPr>
          <p:spPr bwMode="auto">
            <a:xfrm>
              <a:off x="3903663" y="1427162"/>
              <a:ext cx="52388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Oval 998"/>
            <p:cNvSpPr>
              <a:spLocks noChangeArrowheads="1"/>
            </p:cNvSpPr>
            <p:nvPr/>
          </p:nvSpPr>
          <p:spPr bwMode="auto">
            <a:xfrm>
              <a:off x="4075113" y="1027112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Oval 999"/>
            <p:cNvSpPr>
              <a:spLocks noChangeArrowheads="1"/>
            </p:cNvSpPr>
            <p:nvPr/>
          </p:nvSpPr>
          <p:spPr bwMode="auto">
            <a:xfrm>
              <a:off x="4400551" y="828675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Oval 1000"/>
            <p:cNvSpPr>
              <a:spLocks noChangeArrowheads="1"/>
            </p:cNvSpPr>
            <p:nvPr/>
          </p:nvSpPr>
          <p:spPr bwMode="auto">
            <a:xfrm>
              <a:off x="4475163" y="2041525"/>
              <a:ext cx="79375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Oval 1001"/>
            <p:cNvSpPr>
              <a:spLocks noChangeArrowheads="1"/>
            </p:cNvSpPr>
            <p:nvPr/>
          </p:nvSpPr>
          <p:spPr bwMode="auto">
            <a:xfrm>
              <a:off x="4264026" y="1550987"/>
              <a:ext cx="74613" cy="7620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Oval 1002"/>
            <p:cNvSpPr>
              <a:spLocks noChangeArrowheads="1"/>
            </p:cNvSpPr>
            <p:nvPr/>
          </p:nvSpPr>
          <p:spPr bwMode="auto">
            <a:xfrm>
              <a:off x="5446713" y="1749425"/>
              <a:ext cx="74613" cy="7620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Oval 1003"/>
            <p:cNvSpPr>
              <a:spLocks noChangeArrowheads="1"/>
            </p:cNvSpPr>
            <p:nvPr/>
          </p:nvSpPr>
          <p:spPr bwMode="auto">
            <a:xfrm>
              <a:off x="4989513" y="1427162"/>
              <a:ext cx="39688" cy="41275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Oval 1004"/>
            <p:cNvSpPr>
              <a:spLocks noChangeArrowheads="1"/>
            </p:cNvSpPr>
            <p:nvPr/>
          </p:nvSpPr>
          <p:spPr bwMode="auto">
            <a:xfrm>
              <a:off x="4549776" y="1768475"/>
              <a:ext cx="39688" cy="396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Oval 1005"/>
            <p:cNvSpPr>
              <a:spLocks noChangeArrowheads="1"/>
            </p:cNvSpPr>
            <p:nvPr/>
          </p:nvSpPr>
          <p:spPr bwMode="auto">
            <a:xfrm>
              <a:off x="4052888" y="1887537"/>
              <a:ext cx="52388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Oval 1006"/>
            <p:cNvSpPr>
              <a:spLocks noChangeArrowheads="1"/>
            </p:cNvSpPr>
            <p:nvPr/>
          </p:nvSpPr>
          <p:spPr bwMode="auto">
            <a:xfrm>
              <a:off x="2279651" y="1154112"/>
              <a:ext cx="52388" cy="53975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Oval 1007"/>
            <p:cNvSpPr>
              <a:spLocks noChangeArrowheads="1"/>
            </p:cNvSpPr>
            <p:nvPr/>
          </p:nvSpPr>
          <p:spPr bwMode="auto">
            <a:xfrm>
              <a:off x="4378326" y="293687"/>
              <a:ext cx="57150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Oval 1008"/>
            <p:cNvSpPr>
              <a:spLocks noChangeArrowheads="1"/>
            </p:cNvSpPr>
            <p:nvPr/>
          </p:nvSpPr>
          <p:spPr bwMode="auto">
            <a:xfrm>
              <a:off x="3683001" y="1062037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Oval 1009"/>
            <p:cNvSpPr>
              <a:spLocks noChangeArrowheads="1"/>
            </p:cNvSpPr>
            <p:nvPr/>
          </p:nvSpPr>
          <p:spPr bwMode="auto">
            <a:xfrm>
              <a:off x="3317876" y="1789112"/>
              <a:ext cx="52388" cy="53975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Oval 1010"/>
            <p:cNvSpPr>
              <a:spLocks noChangeArrowheads="1"/>
            </p:cNvSpPr>
            <p:nvPr/>
          </p:nvSpPr>
          <p:spPr bwMode="auto">
            <a:xfrm>
              <a:off x="2609851" y="1366837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Oval 1011"/>
            <p:cNvSpPr>
              <a:spLocks noChangeArrowheads="1"/>
            </p:cNvSpPr>
            <p:nvPr/>
          </p:nvSpPr>
          <p:spPr bwMode="auto">
            <a:xfrm>
              <a:off x="1157288" y="849312"/>
              <a:ext cx="58738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Oval 1012"/>
            <p:cNvSpPr>
              <a:spLocks noChangeArrowheads="1"/>
            </p:cNvSpPr>
            <p:nvPr/>
          </p:nvSpPr>
          <p:spPr bwMode="auto">
            <a:xfrm>
              <a:off x="1690688" y="1295400"/>
              <a:ext cx="57150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Oval 1014"/>
            <p:cNvSpPr>
              <a:spLocks noChangeArrowheads="1"/>
            </p:cNvSpPr>
            <p:nvPr/>
          </p:nvSpPr>
          <p:spPr bwMode="auto">
            <a:xfrm>
              <a:off x="6850063" y="642937"/>
              <a:ext cx="793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Oval 1015"/>
            <p:cNvSpPr>
              <a:spLocks noChangeArrowheads="1"/>
            </p:cNvSpPr>
            <p:nvPr/>
          </p:nvSpPr>
          <p:spPr bwMode="auto">
            <a:xfrm>
              <a:off x="6480176" y="1287462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Oval 1017"/>
            <p:cNvSpPr>
              <a:spLocks noChangeArrowheads="1"/>
            </p:cNvSpPr>
            <p:nvPr/>
          </p:nvSpPr>
          <p:spPr bwMode="auto">
            <a:xfrm>
              <a:off x="5719763" y="514350"/>
              <a:ext cx="39688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Oval 1019"/>
            <p:cNvSpPr>
              <a:spLocks noChangeArrowheads="1"/>
            </p:cNvSpPr>
            <p:nvPr/>
          </p:nvSpPr>
          <p:spPr bwMode="auto">
            <a:xfrm>
              <a:off x="5851526" y="161925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Oval 1021"/>
            <p:cNvSpPr>
              <a:spLocks noChangeArrowheads="1"/>
            </p:cNvSpPr>
            <p:nvPr/>
          </p:nvSpPr>
          <p:spPr bwMode="auto">
            <a:xfrm>
              <a:off x="5248276" y="965200"/>
              <a:ext cx="57150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Oval 1022"/>
            <p:cNvSpPr>
              <a:spLocks noChangeArrowheads="1"/>
            </p:cNvSpPr>
            <p:nvPr/>
          </p:nvSpPr>
          <p:spPr bwMode="auto">
            <a:xfrm>
              <a:off x="5553076" y="1401762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Oval 1023"/>
            <p:cNvSpPr>
              <a:spLocks noChangeArrowheads="1"/>
            </p:cNvSpPr>
            <p:nvPr/>
          </p:nvSpPr>
          <p:spPr bwMode="auto">
            <a:xfrm>
              <a:off x="5076826" y="18415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Oval 1028"/>
            <p:cNvSpPr>
              <a:spLocks noChangeArrowheads="1"/>
            </p:cNvSpPr>
            <p:nvPr/>
          </p:nvSpPr>
          <p:spPr bwMode="auto">
            <a:xfrm>
              <a:off x="5975351" y="1044575"/>
              <a:ext cx="39688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Oval 1029"/>
            <p:cNvSpPr>
              <a:spLocks noChangeArrowheads="1"/>
            </p:cNvSpPr>
            <p:nvPr/>
          </p:nvSpPr>
          <p:spPr bwMode="auto">
            <a:xfrm>
              <a:off x="6423026" y="774700"/>
              <a:ext cx="79375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Oval 1030"/>
            <p:cNvSpPr>
              <a:spLocks noChangeArrowheads="1"/>
            </p:cNvSpPr>
            <p:nvPr/>
          </p:nvSpPr>
          <p:spPr bwMode="auto">
            <a:xfrm>
              <a:off x="6211888" y="28575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Oval 1031"/>
            <p:cNvSpPr>
              <a:spLocks noChangeArrowheads="1"/>
            </p:cNvSpPr>
            <p:nvPr/>
          </p:nvSpPr>
          <p:spPr bwMode="auto">
            <a:xfrm>
              <a:off x="7396163" y="484187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Oval 1032"/>
            <p:cNvSpPr>
              <a:spLocks noChangeArrowheads="1"/>
            </p:cNvSpPr>
            <p:nvPr/>
          </p:nvSpPr>
          <p:spPr bwMode="auto">
            <a:xfrm>
              <a:off x="6938963" y="157162"/>
              <a:ext cx="3810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Oval 1033"/>
            <p:cNvSpPr>
              <a:spLocks noChangeArrowheads="1"/>
            </p:cNvSpPr>
            <p:nvPr/>
          </p:nvSpPr>
          <p:spPr bwMode="auto">
            <a:xfrm>
              <a:off x="7620001" y="889000"/>
              <a:ext cx="39688" cy="39688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Oval 1035"/>
            <p:cNvSpPr>
              <a:spLocks noChangeArrowheads="1"/>
            </p:cNvSpPr>
            <p:nvPr/>
          </p:nvSpPr>
          <p:spPr bwMode="auto">
            <a:xfrm>
              <a:off x="5257801" y="496887"/>
              <a:ext cx="39688" cy="34925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Oval 1036"/>
            <p:cNvSpPr>
              <a:spLocks noChangeArrowheads="1"/>
            </p:cNvSpPr>
            <p:nvPr/>
          </p:nvSpPr>
          <p:spPr bwMode="auto">
            <a:xfrm>
              <a:off x="4562476" y="422275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Oval 1037"/>
            <p:cNvSpPr>
              <a:spLocks noChangeArrowheads="1"/>
            </p:cNvSpPr>
            <p:nvPr/>
          </p:nvSpPr>
          <p:spPr bwMode="auto">
            <a:xfrm>
              <a:off x="4594226" y="60325"/>
              <a:ext cx="47625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Oval 1039"/>
            <p:cNvSpPr>
              <a:spLocks noChangeArrowheads="1"/>
            </p:cNvSpPr>
            <p:nvPr/>
          </p:nvSpPr>
          <p:spPr bwMode="auto">
            <a:xfrm>
              <a:off x="5016501" y="769937"/>
              <a:ext cx="42863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Oval 1040"/>
            <p:cNvSpPr>
              <a:spLocks noChangeArrowheads="1"/>
            </p:cNvSpPr>
            <p:nvPr/>
          </p:nvSpPr>
          <p:spPr bwMode="auto">
            <a:xfrm>
              <a:off x="6497638" y="496887"/>
              <a:ext cx="44450" cy="444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Oval 1041"/>
            <p:cNvSpPr>
              <a:spLocks noChangeArrowheads="1"/>
            </p:cNvSpPr>
            <p:nvPr/>
          </p:nvSpPr>
          <p:spPr bwMode="auto">
            <a:xfrm>
              <a:off x="6000751" y="620712"/>
              <a:ext cx="53975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Oval 1042"/>
            <p:cNvSpPr>
              <a:spLocks noChangeArrowheads="1"/>
            </p:cNvSpPr>
            <p:nvPr/>
          </p:nvSpPr>
          <p:spPr bwMode="auto">
            <a:xfrm>
              <a:off x="7408863" y="1027112"/>
              <a:ext cx="6667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Oval 1043"/>
            <p:cNvSpPr>
              <a:spLocks noChangeArrowheads="1"/>
            </p:cNvSpPr>
            <p:nvPr/>
          </p:nvSpPr>
          <p:spPr bwMode="auto">
            <a:xfrm>
              <a:off x="6850063" y="1595437"/>
              <a:ext cx="6667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Oval 1044"/>
            <p:cNvSpPr>
              <a:spLocks noChangeArrowheads="1"/>
            </p:cNvSpPr>
            <p:nvPr/>
          </p:nvSpPr>
          <p:spPr bwMode="auto">
            <a:xfrm>
              <a:off x="7021513" y="1062037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Oval 1048"/>
            <p:cNvSpPr>
              <a:spLocks noChangeArrowheads="1"/>
            </p:cNvSpPr>
            <p:nvPr/>
          </p:nvSpPr>
          <p:spPr bwMode="auto">
            <a:xfrm>
              <a:off x="242888" y="320675"/>
              <a:ext cx="57150" cy="61913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Oval 1049"/>
            <p:cNvSpPr>
              <a:spLocks noChangeArrowheads="1"/>
            </p:cNvSpPr>
            <p:nvPr/>
          </p:nvSpPr>
          <p:spPr bwMode="auto">
            <a:xfrm>
              <a:off x="555626" y="382587"/>
              <a:ext cx="44450" cy="444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Oval 1050"/>
            <p:cNvSpPr>
              <a:spLocks noChangeArrowheads="1"/>
            </p:cNvSpPr>
            <p:nvPr/>
          </p:nvSpPr>
          <p:spPr bwMode="auto">
            <a:xfrm>
              <a:off x="942976" y="1027112"/>
              <a:ext cx="42863" cy="396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Oval 1051"/>
            <p:cNvSpPr>
              <a:spLocks noChangeArrowheads="1"/>
            </p:cNvSpPr>
            <p:nvPr/>
          </p:nvSpPr>
          <p:spPr bwMode="auto">
            <a:xfrm>
              <a:off x="11398251" y="642937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Oval 1052"/>
            <p:cNvSpPr>
              <a:spLocks noChangeArrowheads="1"/>
            </p:cNvSpPr>
            <p:nvPr/>
          </p:nvSpPr>
          <p:spPr bwMode="auto">
            <a:xfrm>
              <a:off x="11472863" y="1550987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Oval 1053"/>
            <p:cNvSpPr>
              <a:spLocks noChangeArrowheads="1"/>
            </p:cNvSpPr>
            <p:nvPr/>
          </p:nvSpPr>
          <p:spPr bwMode="auto">
            <a:xfrm>
              <a:off x="10593388" y="1652587"/>
              <a:ext cx="79375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Oval 1055"/>
            <p:cNvSpPr>
              <a:spLocks noChangeArrowheads="1"/>
            </p:cNvSpPr>
            <p:nvPr/>
          </p:nvSpPr>
          <p:spPr bwMode="auto">
            <a:xfrm>
              <a:off x="7937501" y="1392237"/>
              <a:ext cx="7778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Oval 1056"/>
            <p:cNvSpPr>
              <a:spLocks noChangeArrowheads="1"/>
            </p:cNvSpPr>
            <p:nvPr/>
          </p:nvSpPr>
          <p:spPr bwMode="auto">
            <a:xfrm>
              <a:off x="10267951" y="514350"/>
              <a:ext cx="34925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Oval 1057"/>
            <p:cNvSpPr>
              <a:spLocks noChangeArrowheads="1"/>
            </p:cNvSpPr>
            <p:nvPr/>
          </p:nvSpPr>
          <p:spPr bwMode="auto">
            <a:xfrm>
              <a:off x="9172576" y="1220787"/>
              <a:ext cx="34925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Oval 1058"/>
            <p:cNvSpPr>
              <a:spLocks noChangeArrowheads="1"/>
            </p:cNvSpPr>
            <p:nvPr/>
          </p:nvSpPr>
          <p:spPr bwMode="auto">
            <a:xfrm>
              <a:off x="8504238" y="1300162"/>
              <a:ext cx="34925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Oval 1060"/>
            <p:cNvSpPr>
              <a:spLocks noChangeArrowheads="1"/>
            </p:cNvSpPr>
            <p:nvPr/>
          </p:nvSpPr>
          <p:spPr bwMode="auto">
            <a:xfrm>
              <a:off x="10399713" y="161925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Oval 1061"/>
            <p:cNvSpPr>
              <a:spLocks noChangeArrowheads="1"/>
            </p:cNvSpPr>
            <p:nvPr/>
          </p:nvSpPr>
          <p:spPr bwMode="auto">
            <a:xfrm>
              <a:off x="9798051" y="965200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Oval 1062"/>
            <p:cNvSpPr>
              <a:spLocks noChangeArrowheads="1"/>
            </p:cNvSpPr>
            <p:nvPr/>
          </p:nvSpPr>
          <p:spPr bwMode="auto">
            <a:xfrm>
              <a:off x="8812213" y="1697037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Oval 1063"/>
            <p:cNvSpPr>
              <a:spLocks noChangeArrowheads="1"/>
            </p:cNvSpPr>
            <p:nvPr/>
          </p:nvSpPr>
          <p:spPr bwMode="auto">
            <a:xfrm>
              <a:off x="9626601" y="184150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Oval 1068"/>
            <p:cNvSpPr>
              <a:spLocks noChangeArrowheads="1"/>
            </p:cNvSpPr>
            <p:nvPr/>
          </p:nvSpPr>
          <p:spPr bwMode="auto">
            <a:xfrm>
              <a:off x="10963276" y="1208087"/>
              <a:ext cx="6191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Oval 1069"/>
            <p:cNvSpPr>
              <a:spLocks noChangeArrowheads="1"/>
            </p:cNvSpPr>
            <p:nvPr/>
          </p:nvSpPr>
          <p:spPr bwMode="auto">
            <a:xfrm>
              <a:off x="8685213" y="571500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Oval 1075"/>
            <p:cNvSpPr>
              <a:spLocks noChangeArrowheads="1"/>
            </p:cNvSpPr>
            <p:nvPr/>
          </p:nvSpPr>
          <p:spPr bwMode="auto">
            <a:xfrm>
              <a:off x="7975601" y="712787"/>
              <a:ext cx="6667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Oval 1077"/>
            <p:cNvSpPr>
              <a:spLocks noChangeArrowheads="1"/>
            </p:cNvSpPr>
            <p:nvPr/>
          </p:nvSpPr>
          <p:spPr bwMode="auto">
            <a:xfrm>
              <a:off x="8745538" y="130175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Oval 1078"/>
            <p:cNvSpPr>
              <a:spLocks noChangeArrowheads="1"/>
            </p:cNvSpPr>
            <p:nvPr/>
          </p:nvSpPr>
          <p:spPr bwMode="auto">
            <a:xfrm>
              <a:off x="10518776" y="1044575"/>
              <a:ext cx="44450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Oval 1081"/>
            <p:cNvSpPr>
              <a:spLocks noChangeArrowheads="1"/>
            </p:cNvSpPr>
            <p:nvPr/>
          </p:nvSpPr>
          <p:spPr bwMode="auto">
            <a:xfrm>
              <a:off x="10972801" y="77470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Oval 1082"/>
            <p:cNvSpPr>
              <a:spLocks noChangeArrowheads="1"/>
            </p:cNvSpPr>
            <p:nvPr/>
          </p:nvSpPr>
          <p:spPr bwMode="auto">
            <a:xfrm>
              <a:off x="10761663" y="285750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Oval 1085"/>
            <p:cNvSpPr>
              <a:spLocks noChangeArrowheads="1"/>
            </p:cNvSpPr>
            <p:nvPr/>
          </p:nvSpPr>
          <p:spPr bwMode="auto">
            <a:xfrm>
              <a:off x="11939588" y="484187"/>
              <a:ext cx="79375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Oval 1086"/>
            <p:cNvSpPr>
              <a:spLocks noChangeArrowheads="1"/>
            </p:cNvSpPr>
            <p:nvPr/>
          </p:nvSpPr>
          <p:spPr bwMode="auto">
            <a:xfrm>
              <a:off x="11482388" y="157162"/>
              <a:ext cx="4445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Oval 1088"/>
            <p:cNvSpPr>
              <a:spLocks noChangeArrowheads="1"/>
            </p:cNvSpPr>
            <p:nvPr/>
          </p:nvSpPr>
          <p:spPr bwMode="auto">
            <a:xfrm>
              <a:off x="8526463" y="806450"/>
              <a:ext cx="39688" cy="39688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Oval 1089"/>
            <p:cNvSpPr>
              <a:spLocks noChangeArrowheads="1"/>
            </p:cNvSpPr>
            <p:nvPr/>
          </p:nvSpPr>
          <p:spPr bwMode="auto">
            <a:xfrm>
              <a:off x="9805988" y="496887"/>
              <a:ext cx="34925" cy="34925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Oval 1090"/>
            <p:cNvSpPr>
              <a:spLocks noChangeArrowheads="1"/>
            </p:cNvSpPr>
            <p:nvPr/>
          </p:nvSpPr>
          <p:spPr bwMode="auto">
            <a:xfrm>
              <a:off x="9107488" y="422275"/>
              <a:ext cx="74613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Oval 1091"/>
            <p:cNvSpPr>
              <a:spLocks noChangeArrowheads="1"/>
            </p:cNvSpPr>
            <p:nvPr/>
          </p:nvSpPr>
          <p:spPr bwMode="auto">
            <a:xfrm>
              <a:off x="8174038" y="987425"/>
              <a:ext cx="79375" cy="74613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Oval 1092"/>
            <p:cNvSpPr>
              <a:spLocks noChangeArrowheads="1"/>
            </p:cNvSpPr>
            <p:nvPr/>
          </p:nvSpPr>
          <p:spPr bwMode="auto">
            <a:xfrm>
              <a:off x="9142413" y="60325"/>
              <a:ext cx="4445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Oval 1096"/>
            <p:cNvSpPr>
              <a:spLocks noChangeArrowheads="1"/>
            </p:cNvSpPr>
            <p:nvPr/>
          </p:nvSpPr>
          <p:spPr bwMode="auto">
            <a:xfrm>
              <a:off x="9564688" y="769937"/>
              <a:ext cx="44450" cy="44450"/>
            </a:xfrm>
            <a:prstGeom prst="ellipse">
              <a:avLst/>
            </a:prstGeom>
            <a:solidFill>
              <a:srgbClr val="4D8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Oval 1097"/>
            <p:cNvSpPr>
              <a:spLocks noChangeArrowheads="1"/>
            </p:cNvSpPr>
            <p:nvPr/>
          </p:nvSpPr>
          <p:spPr bwMode="auto">
            <a:xfrm>
              <a:off x="11047413" y="496887"/>
              <a:ext cx="39688" cy="444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Oval 1099"/>
            <p:cNvSpPr>
              <a:spLocks noChangeArrowheads="1"/>
            </p:cNvSpPr>
            <p:nvPr/>
          </p:nvSpPr>
          <p:spPr bwMode="auto">
            <a:xfrm>
              <a:off x="10550526" y="620712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Oval 1100"/>
            <p:cNvSpPr>
              <a:spLocks noChangeArrowheads="1"/>
            </p:cNvSpPr>
            <p:nvPr/>
          </p:nvSpPr>
          <p:spPr bwMode="auto">
            <a:xfrm>
              <a:off x="10109201" y="1181100"/>
              <a:ext cx="53975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Oval 1102"/>
            <p:cNvSpPr>
              <a:spLocks noChangeArrowheads="1"/>
            </p:cNvSpPr>
            <p:nvPr/>
          </p:nvSpPr>
          <p:spPr bwMode="auto">
            <a:xfrm>
              <a:off x="11785601" y="1427162"/>
              <a:ext cx="52388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Oval 1103"/>
            <p:cNvSpPr>
              <a:spLocks noChangeArrowheads="1"/>
            </p:cNvSpPr>
            <p:nvPr/>
          </p:nvSpPr>
          <p:spPr bwMode="auto">
            <a:xfrm>
              <a:off x="11957051" y="1027112"/>
              <a:ext cx="6191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Oval 1104"/>
            <p:cNvSpPr>
              <a:spLocks noChangeArrowheads="1"/>
            </p:cNvSpPr>
            <p:nvPr/>
          </p:nvSpPr>
          <p:spPr bwMode="auto">
            <a:xfrm>
              <a:off x="11566526" y="1062037"/>
              <a:ext cx="52388" cy="523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Oval 1105"/>
            <p:cNvSpPr>
              <a:spLocks noChangeArrowheads="1"/>
            </p:cNvSpPr>
            <p:nvPr/>
          </p:nvSpPr>
          <p:spPr bwMode="auto">
            <a:xfrm>
              <a:off x="9040813" y="849312"/>
              <a:ext cx="57150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Oval 1106"/>
            <p:cNvSpPr>
              <a:spLocks noChangeArrowheads="1"/>
            </p:cNvSpPr>
            <p:nvPr/>
          </p:nvSpPr>
          <p:spPr bwMode="auto">
            <a:xfrm>
              <a:off x="9572626" y="1295400"/>
              <a:ext cx="57150" cy="571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Oval 1110"/>
            <p:cNvSpPr>
              <a:spLocks noChangeArrowheads="1"/>
            </p:cNvSpPr>
            <p:nvPr/>
          </p:nvSpPr>
          <p:spPr bwMode="auto">
            <a:xfrm>
              <a:off x="8126413" y="320675"/>
              <a:ext cx="57150" cy="61913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Oval 1111"/>
            <p:cNvSpPr>
              <a:spLocks noChangeArrowheads="1"/>
            </p:cNvSpPr>
            <p:nvPr/>
          </p:nvSpPr>
          <p:spPr bwMode="auto">
            <a:xfrm>
              <a:off x="8437563" y="382587"/>
              <a:ext cx="44450" cy="44450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" name="Oval 1112"/>
            <p:cNvSpPr>
              <a:spLocks noChangeArrowheads="1"/>
            </p:cNvSpPr>
            <p:nvPr/>
          </p:nvSpPr>
          <p:spPr bwMode="auto">
            <a:xfrm>
              <a:off x="8824913" y="1027112"/>
              <a:ext cx="44450" cy="39688"/>
            </a:xfrm>
            <a:prstGeom prst="ellipse">
              <a:avLst/>
            </a:prstGeom>
            <a:solidFill>
              <a:srgbClr val="52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6" name="组合 1785"/>
          <p:cNvGrpSpPr/>
          <p:nvPr userDrawn="1"/>
        </p:nvGrpSpPr>
        <p:grpSpPr>
          <a:xfrm>
            <a:off x="-1" y="3025792"/>
            <a:ext cx="12198353" cy="3832208"/>
            <a:chOff x="-1" y="3025792"/>
            <a:chExt cx="12198353" cy="383220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-1" y="3025792"/>
              <a:ext cx="12181443" cy="2095732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0" y="6533781"/>
              <a:ext cx="12193588" cy="324219"/>
            </a:xfrm>
            <a:prstGeom prst="rect">
              <a:avLst/>
            </a:prstGeom>
            <a:solidFill>
              <a:srgbClr val="B9D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9"/>
            <p:cNvSpPr/>
            <p:nvPr userDrawn="1"/>
          </p:nvSpPr>
          <p:spPr bwMode="auto">
            <a:xfrm>
              <a:off x="0" y="4332798"/>
              <a:ext cx="12198352" cy="2047874"/>
            </a:xfrm>
            <a:custGeom>
              <a:avLst/>
              <a:gdLst>
                <a:gd name="T0" fmla="*/ 2795 w 2795"/>
                <a:gd name="T1" fmla="*/ 74 h 466"/>
                <a:gd name="T2" fmla="*/ 2482 w 2795"/>
                <a:gd name="T3" fmla="*/ 28 h 466"/>
                <a:gd name="T4" fmla="*/ 1886 w 2795"/>
                <a:gd name="T5" fmla="*/ 42 h 466"/>
                <a:gd name="T6" fmla="*/ 1531 w 2795"/>
                <a:gd name="T7" fmla="*/ 112 h 466"/>
                <a:gd name="T8" fmla="*/ 1261 w 2795"/>
                <a:gd name="T9" fmla="*/ 137 h 466"/>
                <a:gd name="T10" fmla="*/ 926 w 2795"/>
                <a:gd name="T11" fmla="*/ 137 h 466"/>
                <a:gd name="T12" fmla="*/ 543 w 2795"/>
                <a:gd name="T13" fmla="*/ 81 h 466"/>
                <a:gd name="T14" fmla="*/ 406 w 2795"/>
                <a:gd name="T15" fmla="*/ 40 h 466"/>
                <a:gd name="T16" fmla="*/ 45 w 2795"/>
                <a:gd name="T17" fmla="*/ 56 h 466"/>
                <a:gd name="T18" fmla="*/ 0 w 2795"/>
                <a:gd name="T19" fmla="*/ 74 h 466"/>
                <a:gd name="T20" fmla="*/ 0 w 2795"/>
                <a:gd name="T21" fmla="*/ 466 h 466"/>
                <a:gd name="T22" fmla="*/ 2795 w 2795"/>
                <a:gd name="T23" fmla="*/ 466 h 466"/>
                <a:gd name="T24" fmla="*/ 2795 w 2795"/>
                <a:gd name="T25" fmla="*/ 7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5" h="466">
                  <a:moveTo>
                    <a:pt x="2795" y="74"/>
                  </a:moveTo>
                  <a:cubicBezTo>
                    <a:pt x="2482" y="28"/>
                    <a:pt x="2482" y="28"/>
                    <a:pt x="2482" y="28"/>
                  </a:cubicBezTo>
                  <a:cubicBezTo>
                    <a:pt x="2284" y="0"/>
                    <a:pt x="2082" y="4"/>
                    <a:pt x="1886" y="42"/>
                  </a:cubicBezTo>
                  <a:cubicBezTo>
                    <a:pt x="1531" y="112"/>
                    <a:pt x="1531" y="112"/>
                    <a:pt x="1531" y="112"/>
                  </a:cubicBezTo>
                  <a:cubicBezTo>
                    <a:pt x="1442" y="129"/>
                    <a:pt x="1352" y="137"/>
                    <a:pt x="1261" y="137"/>
                  </a:cubicBezTo>
                  <a:cubicBezTo>
                    <a:pt x="926" y="137"/>
                    <a:pt x="926" y="137"/>
                    <a:pt x="926" y="137"/>
                  </a:cubicBezTo>
                  <a:cubicBezTo>
                    <a:pt x="796" y="137"/>
                    <a:pt x="667" y="118"/>
                    <a:pt x="543" y="81"/>
                  </a:cubicBezTo>
                  <a:cubicBezTo>
                    <a:pt x="406" y="40"/>
                    <a:pt x="406" y="40"/>
                    <a:pt x="406" y="40"/>
                  </a:cubicBezTo>
                  <a:cubicBezTo>
                    <a:pt x="287" y="4"/>
                    <a:pt x="160" y="10"/>
                    <a:pt x="45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2795" y="466"/>
                    <a:pt x="2795" y="466"/>
                    <a:pt x="2795" y="466"/>
                  </a:cubicBezTo>
                  <a:lnTo>
                    <a:pt x="2795" y="74"/>
                  </a:lnTo>
                  <a:close/>
                </a:path>
              </a:pathLst>
            </a:custGeom>
            <a:solidFill>
              <a:srgbClr val="A7C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 userDrawn="1"/>
          </p:nvSpPr>
          <p:spPr bwMode="auto">
            <a:xfrm>
              <a:off x="0" y="4494843"/>
              <a:ext cx="12193588" cy="2043113"/>
            </a:xfrm>
            <a:custGeom>
              <a:avLst/>
              <a:gdLst>
                <a:gd name="T0" fmla="*/ 0 w 2795"/>
                <a:gd name="T1" fmla="*/ 75 h 466"/>
                <a:gd name="T2" fmla="*/ 313 w 2795"/>
                <a:gd name="T3" fmla="*/ 29 h 466"/>
                <a:gd name="T4" fmla="*/ 909 w 2795"/>
                <a:gd name="T5" fmla="*/ 43 h 466"/>
                <a:gd name="T6" fmla="*/ 1264 w 2795"/>
                <a:gd name="T7" fmla="*/ 112 h 466"/>
                <a:gd name="T8" fmla="*/ 1533 w 2795"/>
                <a:gd name="T9" fmla="*/ 138 h 466"/>
                <a:gd name="T10" fmla="*/ 1869 w 2795"/>
                <a:gd name="T11" fmla="*/ 138 h 466"/>
                <a:gd name="T12" fmla="*/ 2252 w 2795"/>
                <a:gd name="T13" fmla="*/ 82 h 466"/>
                <a:gd name="T14" fmla="*/ 2389 w 2795"/>
                <a:gd name="T15" fmla="*/ 40 h 466"/>
                <a:gd name="T16" fmla="*/ 2749 w 2795"/>
                <a:gd name="T17" fmla="*/ 56 h 466"/>
                <a:gd name="T18" fmla="*/ 2795 w 2795"/>
                <a:gd name="T19" fmla="*/ 75 h 466"/>
                <a:gd name="T20" fmla="*/ 2795 w 2795"/>
                <a:gd name="T21" fmla="*/ 466 h 466"/>
                <a:gd name="T22" fmla="*/ 0 w 2795"/>
                <a:gd name="T23" fmla="*/ 466 h 466"/>
                <a:gd name="T24" fmla="*/ 0 w 2795"/>
                <a:gd name="T25" fmla="*/ 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5" h="466">
                  <a:moveTo>
                    <a:pt x="0" y="75"/>
                  </a:moveTo>
                  <a:cubicBezTo>
                    <a:pt x="313" y="29"/>
                    <a:pt x="313" y="29"/>
                    <a:pt x="313" y="29"/>
                  </a:cubicBezTo>
                  <a:cubicBezTo>
                    <a:pt x="511" y="0"/>
                    <a:pt x="712" y="5"/>
                    <a:pt x="909" y="43"/>
                  </a:cubicBezTo>
                  <a:cubicBezTo>
                    <a:pt x="1264" y="112"/>
                    <a:pt x="1264" y="112"/>
                    <a:pt x="1264" y="112"/>
                  </a:cubicBezTo>
                  <a:cubicBezTo>
                    <a:pt x="1353" y="129"/>
                    <a:pt x="1443" y="138"/>
                    <a:pt x="1533" y="138"/>
                  </a:cubicBezTo>
                  <a:cubicBezTo>
                    <a:pt x="1869" y="138"/>
                    <a:pt x="1869" y="138"/>
                    <a:pt x="1869" y="138"/>
                  </a:cubicBezTo>
                  <a:cubicBezTo>
                    <a:pt x="1999" y="138"/>
                    <a:pt x="2128" y="119"/>
                    <a:pt x="2252" y="82"/>
                  </a:cubicBezTo>
                  <a:cubicBezTo>
                    <a:pt x="2389" y="40"/>
                    <a:pt x="2389" y="40"/>
                    <a:pt x="2389" y="40"/>
                  </a:cubicBezTo>
                  <a:cubicBezTo>
                    <a:pt x="2508" y="5"/>
                    <a:pt x="2635" y="10"/>
                    <a:pt x="2749" y="56"/>
                  </a:cubicBezTo>
                  <a:cubicBezTo>
                    <a:pt x="2795" y="75"/>
                    <a:pt x="2795" y="75"/>
                    <a:pt x="2795" y="75"/>
                  </a:cubicBezTo>
                  <a:cubicBezTo>
                    <a:pt x="2795" y="466"/>
                    <a:pt x="2795" y="466"/>
                    <a:pt x="2795" y="466"/>
                  </a:cubicBezTo>
                  <a:cubicBezTo>
                    <a:pt x="0" y="466"/>
                    <a:pt x="0" y="466"/>
                    <a:pt x="0" y="466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B9D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 userDrawn="1"/>
          </p:nvSpPr>
          <p:spPr bwMode="auto">
            <a:xfrm>
              <a:off x="7453346" y="4687517"/>
              <a:ext cx="488952" cy="701678"/>
            </a:xfrm>
            <a:custGeom>
              <a:avLst/>
              <a:gdLst>
                <a:gd name="T0" fmla="*/ 0 w 308"/>
                <a:gd name="T1" fmla="*/ 442 h 442"/>
                <a:gd name="T2" fmla="*/ 153 w 308"/>
                <a:gd name="T3" fmla="*/ 0 h 442"/>
                <a:gd name="T4" fmla="*/ 308 w 308"/>
                <a:gd name="T5" fmla="*/ 442 h 442"/>
                <a:gd name="T6" fmla="*/ 0 w 308"/>
                <a:gd name="T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442">
                  <a:moveTo>
                    <a:pt x="0" y="442"/>
                  </a:moveTo>
                  <a:lnTo>
                    <a:pt x="153" y="0"/>
                  </a:lnTo>
                  <a:lnTo>
                    <a:pt x="308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 userDrawn="1"/>
          </p:nvSpPr>
          <p:spPr bwMode="auto">
            <a:xfrm>
              <a:off x="7453346" y="4687517"/>
              <a:ext cx="488952" cy="701678"/>
            </a:xfrm>
            <a:custGeom>
              <a:avLst/>
              <a:gdLst>
                <a:gd name="T0" fmla="*/ 0 w 308"/>
                <a:gd name="T1" fmla="*/ 442 h 442"/>
                <a:gd name="T2" fmla="*/ 153 w 308"/>
                <a:gd name="T3" fmla="*/ 0 h 442"/>
                <a:gd name="T4" fmla="*/ 308 w 308"/>
                <a:gd name="T5" fmla="*/ 442 h 442"/>
                <a:gd name="T6" fmla="*/ 0 w 308"/>
                <a:gd name="T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442">
                  <a:moveTo>
                    <a:pt x="0" y="442"/>
                  </a:moveTo>
                  <a:lnTo>
                    <a:pt x="153" y="0"/>
                  </a:lnTo>
                  <a:lnTo>
                    <a:pt x="308" y="442"/>
                  </a:lnTo>
                  <a:lnTo>
                    <a:pt x="0" y="4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 userDrawn="1"/>
          </p:nvSpPr>
          <p:spPr bwMode="auto">
            <a:xfrm>
              <a:off x="7453346" y="4687517"/>
              <a:ext cx="488952" cy="701678"/>
            </a:xfrm>
            <a:custGeom>
              <a:avLst/>
              <a:gdLst>
                <a:gd name="T0" fmla="*/ 308 w 308"/>
                <a:gd name="T1" fmla="*/ 442 h 442"/>
                <a:gd name="T2" fmla="*/ 0 w 308"/>
                <a:gd name="T3" fmla="*/ 442 h 442"/>
                <a:gd name="T4" fmla="*/ 9 w 308"/>
                <a:gd name="T5" fmla="*/ 423 h 442"/>
                <a:gd name="T6" fmla="*/ 142 w 308"/>
                <a:gd name="T7" fmla="*/ 33 h 442"/>
                <a:gd name="T8" fmla="*/ 153 w 308"/>
                <a:gd name="T9" fmla="*/ 0 h 442"/>
                <a:gd name="T10" fmla="*/ 308 w 308"/>
                <a:gd name="T1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442">
                  <a:moveTo>
                    <a:pt x="308" y="442"/>
                  </a:moveTo>
                  <a:lnTo>
                    <a:pt x="0" y="442"/>
                  </a:lnTo>
                  <a:lnTo>
                    <a:pt x="9" y="423"/>
                  </a:lnTo>
                  <a:lnTo>
                    <a:pt x="142" y="33"/>
                  </a:lnTo>
                  <a:lnTo>
                    <a:pt x="153" y="0"/>
                  </a:lnTo>
                  <a:lnTo>
                    <a:pt x="308" y="44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 userDrawn="1"/>
          </p:nvSpPr>
          <p:spPr bwMode="auto">
            <a:xfrm>
              <a:off x="7453346" y="4687517"/>
              <a:ext cx="488952" cy="701678"/>
            </a:xfrm>
            <a:custGeom>
              <a:avLst/>
              <a:gdLst>
                <a:gd name="T0" fmla="*/ 308 w 308"/>
                <a:gd name="T1" fmla="*/ 442 h 442"/>
                <a:gd name="T2" fmla="*/ 0 w 308"/>
                <a:gd name="T3" fmla="*/ 442 h 442"/>
                <a:gd name="T4" fmla="*/ 9 w 308"/>
                <a:gd name="T5" fmla="*/ 423 h 442"/>
                <a:gd name="T6" fmla="*/ 142 w 308"/>
                <a:gd name="T7" fmla="*/ 33 h 442"/>
                <a:gd name="T8" fmla="*/ 153 w 308"/>
                <a:gd name="T9" fmla="*/ 0 h 442"/>
                <a:gd name="T10" fmla="*/ 308 w 308"/>
                <a:gd name="T1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442">
                  <a:moveTo>
                    <a:pt x="308" y="442"/>
                  </a:moveTo>
                  <a:lnTo>
                    <a:pt x="0" y="442"/>
                  </a:lnTo>
                  <a:lnTo>
                    <a:pt x="9" y="423"/>
                  </a:lnTo>
                  <a:lnTo>
                    <a:pt x="142" y="33"/>
                  </a:lnTo>
                  <a:lnTo>
                    <a:pt x="153" y="0"/>
                  </a:lnTo>
                  <a:lnTo>
                    <a:pt x="308" y="4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 userDrawn="1"/>
          </p:nvSpPr>
          <p:spPr bwMode="auto">
            <a:xfrm>
              <a:off x="7467633" y="4739905"/>
              <a:ext cx="427039" cy="619128"/>
            </a:xfrm>
            <a:custGeom>
              <a:avLst/>
              <a:gdLst>
                <a:gd name="T0" fmla="*/ 269 w 269"/>
                <a:gd name="T1" fmla="*/ 390 h 390"/>
                <a:gd name="T2" fmla="*/ 0 w 269"/>
                <a:gd name="T3" fmla="*/ 390 h 390"/>
                <a:gd name="T4" fmla="*/ 133 w 269"/>
                <a:gd name="T5" fmla="*/ 0 h 390"/>
                <a:gd name="T6" fmla="*/ 269 w 26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390">
                  <a:moveTo>
                    <a:pt x="269" y="390"/>
                  </a:moveTo>
                  <a:lnTo>
                    <a:pt x="0" y="390"/>
                  </a:lnTo>
                  <a:lnTo>
                    <a:pt x="133" y="0"/>
                  </a:lnTo>
                  <a:lnTo>
                    <a:pt x="269" y="3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 userDrawn="1"/>
          </p:nvSpPr>
          <p:spPr bwMode="auto">
            <a:xfrm>
              <a:off x="7467633" y="4739905"/>
              <a:ext cx="427039" cy="619128"/>
            </a:xfrm>
            <a:custGeom>
              <a:avLst/>
              <a:gdLst>
                <a:gd name="T0" fmla="*/ 269 w 269"/>
                <a:gd name="T1" fmla="*/ 390 h 390"/>
                <a:gd name="T2" fmla="*/ 0 w 269"/>
                <a:gd name="T3" fmla="*/ 390 h 390"/>
                <a:gd name="T4" fmla="*/ 133 w 269"/>
                <a:gd name="T5" fmla="*/ 0 h 390"/>
                <a:gd name="T6" fmla="*/ 269 w 26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390">
                  <a:moveTo>
                    <a:pt x="269" y="390"/>
                  </a:moveTo>
                  <a:lnTo>
                    <a:pt x="0" y="390"/>
                  </a:lnTo>
                  <a:lnTo>
                    <a:pt x="133" y="0"/>
                  </a:lnTo>
                  <a:lnTo>
                    <a:pt x="269" y="3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 userDrawn="1"/>
          </p:nvSpPr>
          <p:spPr bwMode="auto">
            <a:xfrm>
              <a:off x="7488271" y="4573216"/>
              <a:ext cx="419102" cy="604840"/>
            </a:xfrm>
            <a:custGeom>
              <a:avLst/>
              <a:gdLst>
                <a:gd name="T0" fmla="*/ 0 w 264"/>
                <a:gd name="T1" fmla="*/ 381 h 381"/>
                <a:gd name="T2" fmla="*/ 131 w 264"/>
                <a:gd name="T3" fmla="*/ 0 h 381"/>
                <a:gd name="T4" fmla="*/ 264 w 264"/>
                <a:gd name="T5" fmla="*/ 381 h 381"/>
                <a:gd name="T6" fmla="*/ 0 w 264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81">
                  <a:moveTo>
                    <a:pt x="0" y="381"/>
                  </a:moveTo>
                  <a:lnTo>
                    <a:pt x="131" y="0"/>
                  </a:lnTo>
                  <a:lnTo>
                    <a:pt x="264" y="381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 userDrawn="1"/>
          </p:nvSpPr>
          <p:spPr bwMode="auto">
            <a:xfrm>
              <a:off x="7488271" y="4573216"/>
              <a:ext cx="419102" cy="604840"/>
            </a:xfrm>
            <a:custGeom>
              <a:avLst/>
              <a:gdLst>
                <a:gd name="T0" fmla="*/ 0 w 264"/>
                <a:gd name="T1" fmla="*/ 381 h 381"/>
                <a:gd name="T2" fmla="*/ 131 w 264"/>
                <a:gd name="T3" fmla="*/ 0 h 381"/>
                <a:gd name="T4" fmla="*/ 264 w 264"/>
                <a:gd name="T5" fmla="*/ 381 h 381"/>
                <a:gd name="T6" fmla="*/ 0 w 264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81">
                  <a:moveTo>
                    <a:pt x="0" y="381"/>
                  </a:moveTo>
                  <a:lnTo>
                    <a:pt x="131" y="0"/>
                  </a:lnTo>
                  <a:lnTo>
                    <a:pt x="264" y="381"/>
                  </a:lnTo>
                  <a:lnTo>
                    <a:pt x="0" y="3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 userDrawn="1"/>
          </p:nvSpPr>
          <p:spPr bwMode="auto">
            <a:xfrm>
              <a:off x="7488271" y="4573216"/>
              <a:ext cx="419102" cy="604840"/>
            </a:xfrm>
            <a:custGeom>
              <a:avLst/>
              <a:gdLst>
                <a:gd name="T0" fmla="*/ 264 w 264"/>
                <a:gd name="T1" fmla="*/ 381 h 381"/>
                <a:gd name="T2" fmla="*/ 0 w 264"/>
                <a:gd name="T3" fmla="*/ 381 h 381"/>
                <a:gd name="T4" fmla="*/ 9 w 264"/>
                <a:gd name="T5" fmla="*/ 359 h 381"/>
                <a:gd name="T6" fmla="*/ 123 w 264"/>
                <a:gd name="T7" fmla="*/ 30 h 381"/>
                <a:gd name="T8" fmla="*/ 123 w 264"/>
                <a:gd name="T9" fmla="*/ 25 h 381"/>
                <a:gd name="T10" fmla="*/ 131 w 264"/>
                <a:gd name="T11" fmla="*/ 0 h 381"/>
                <a:gd name="T12" fmla="*/ 264 w 264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81">
                  <a:moveTo>
                    <a:pt x="264" y="381"/>
                  </a:moveTo>
                  <a:lnTo>
                    <a:pt x="0" y="381"/>
                  </a:lnTo>
                  <a:lnTo>
                    <a:pt x="9" y="359"/>
                  </a:lnTo>
                  <a:lnTo>
                    <a:pt x="123" y="30"/>
                  </a:lnTo>
                  <a:lnTo>
                    <a:pt x="123" y="25"/>
                  </a:lnTo>
                  <a:lnTo>
                    <a:pt x="131" y="0"/>
                  </a:lnTo>
                  <a:lnTo>
                    <a:pt x="264" y="38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 userDrawn="1"/>
          </p:nvSpPr>
          <p:spPr bwMode="auto">
            <a:xfrm>
              <a:off x="7488271" y="4573216"/>
              <a:ext cx="419102" cy="604840"/>
            </a:xfrm>
            <a:custGeom>
              <a:avLst/>
              <a:gdLst>
                <a:gd name="T0" fmla="*/ 264 w 264"/>
                <a:gd name="T1" fmla="*/ 381 h 381"/>
                <a:gd name="T2" fmla="*/ 0 w 264"/>
                <a:gd name="T3" fmla="*/ 381 h 381"/>
                <a:gd name="T4" fmla="*/ 9 w 264"/>
                <a:gd name="T5" fmla="*/ 359 h 381"/>
                <a:gd name="T6" fmla="*/ 123 w 264"/>
                <a:gd name="T7" fmla="*/ 30 h 381"/>
                <a:gd name="T8" fmla="*/ 123 w 264"/>
                <a:gd name="T9" fmla="*/ 25 h 381"/>
                <a:gd name="T10" fmla="*/ 131 w 264"/>
                <a:gd name="T11" fmla="*/ 0 h 381"/>
                <a:gd name="T12" fmla="*/ 264 w 264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81">
                  <a:moveTo>
                    <a:pt x="264" y="381"/>
                  </a:moveTo>
                  <a:lnTo>
                    <a:pt x="0" y="381"/>
                  </a:lnTo>
                  <a:lnTo>
                    <a:pt x="9" y="359"/>
                  </a:lnTo>
                  <a:lnTo>
                    <a:pt x="123" y="30"/>
                  </a:lnTo>
                  <a:lnTo>
                    <a:pt x="123" y="25"/>
                  </a:lnTo>
                  <a:lnTo>
                    <a:pt x="131" y="0"/>
                  </a:lnTo>
                  <a:lnTo>
                    <a:pt x="264" y="3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 userDrawn="1"/>
          </p:nvSpPr>
          <p:spPr bwMode="auto">
            <a:xfrm>
              <a:off x="7502558" y="4620842"/>
              <a:ext cx="360364" cy="522290"/>
            </a:xfrm>
            <a:custGeom>
              <a:avLst/>
              <a:gdLst>
                <a:gd name="T0" fmla="*/ 227 w 227"/>
                <a:gd name="T1" fmla="*/ 329 h 329"/>
                <a:gd name="T2" fmla="*/ 0 w 227"/>
                <a:gd name="T3" fmla="*/ 329 h 329"/>
                <a:gd name="T4" fmla="*/ 114 w 227"/>
                <a:gd name="T5" fmla="*/ 0 h 329"/>
                <a:gd name="T6" fmla="*/ 227 w 227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9">
                  <a:moveTo>
                    <a:pt x="227" y="329"/>
                  </a:moveTo>
                  <a:lnTo>
                    <a:pt x="0" y="329"/>
                  </a:lnTo>
                  <a:lnTo>
                    <a:pt x="114" y="0"/>
                  </a:lnTo>
                  <a:lnTo>
                    <a:pt x="227" y="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 userDrawn="1"/>
          </p:nvSpPr>
          <p:spPr bwMode="auto">
            <a:xfrm>
              <a:off x="7502558" y="4620842"/>
              <a:ext cx="360364" cy="522290"/>
            </a:xfrm>
            <a:custGeom>
              <a:avLst/>
              <a:gdLst>
                <a:gd name="T0" fmla="*/ 227 w 227"/>
                <a:gd name="T1" fmla="*/ 329 h 329"/>
                <a:gd name="T2" fmla="*/ 0 w 227"/>
                <a:gd name="T3" fmla="*/ 329 h 329"/>
                <a:gd name="T4" fmla="*/ 114 w 227"/>
                <a:gd name="T5" fmla="*/ 0 h 329"/>
                <a:gd name="T6" fmla="*/ 227 w 227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9">
                  <a:moveTo>
                    <a:pt x="227" y="329"/>
                  </a:moveTo>
                  <a:lnTo>
                    <a:pt x="0" y="329"/>
                  </a:lnTo>
                  <a:lnTo>
                    <a:pt x="114" y="0"/>
                  </a:lnTo>
                  <a:lnTo>
                    <a:pt x="227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 userDrawn="1"/>
          </p:nvSpPr>
          <p:spPr bwMode="auto">
            <a:xfrm>
              <a:off x="7532721" y="4479553"/>
              <a:ext cx="330201" cy="477840"/>
            </a:xfrm>
            <a:custGeom>
              <a:avLst/>
              <a:gdLst>
                <a:gd name="T0" fmla="*/ 208 w 208"/>
                <a:gd name="T1" fmla="*/ 301 h 301"/>
                <a:gd name="T2" fmla="*/ 0 w 208"/>
                <a:gd name="T3" fmla="*/ 301 h 301"/>
                <a:gd name="T4" fmla="*/ 9 w 208"/>
                <a:gd name="T5" fmla="*/ 276 h 301"/>
                <a:gd name="T6" fmla="*/ 95 w 208"/>
                <a:gd name="T7" fmla="*/ 28 h 301"/>
                <a:gd name="T8" fmla="*/ 103 w 208"/>
                <a:gd name="T9" fmla="*/ 0 h 301"/>
                <a:gd name="T10" fmla="*/ 208 w 208"/>
                <a:gd name="T1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01">
                  <a:moveTo>
                    <a:pt x="208" y="301"/>
                  </a:moveTo>
                  <a:lnTo>
                    <a:pt x="0" y="301"/>
                  </a:lnTo>
                  <a:lnTo>
                    <a:pt x="9" y="27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208" y="30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 userDrawn="1"/>
          </p:nvSpPr>
          <p:spPr bwMode="auto">
            <a:xfrm>
              <a:off x="7532721" y="4479553"/>
              <a:ext cx="330201" cy="477840"/>
            </a:xfrm>
            <a:custGeom>
              <a:avLst/>
              <a:gdLst>
                <a:gd name="T0" fmla="*/ 208 w 208"/>
                <a:gd name="T1" fmla="*/ 301 h 301"/>
                <a:gd name="T2" fmla="*/ 0 w 208"/>
                <a:gd name="T3" fmla="*/ 301 h 301"/>
                <a:gd name="T4" fmla="*/ 9 w 208"/>
                <a:gd name="T5" fmla="*/ 276 h 301"/>
                <a:gd name="T6" fmla="*/ 95 w 208"/>
                <a:gd name="T7" fmla="*/ 28 h 301"/>
                <a:gd name="T8" fmla="*/ 103 w 208"/>
                <a:gd name="T9" fmla="*/ 0 h 301"/>
                <a:gd name="T10" fmla="*/ 208 w 208"/>
                <a:gd name="T1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01">
                  <a:moveTo>
                    <a:pt x="208" y="301"/>
                  </a:moveTo>
                  <a:lnTo>
                    <a:pt x="0" y="301"/>
                  </a:lnTo>
                  <a:lnTo>
                    <a:pt x="9" y="27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208" y="3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 userDrawn="1"/>
          </p:nvSpPr>
          <p:spPr bwMode="auto">
            <a:xfrm>
              <a:off x="7547009" y="4524004"/>
              <a:ext cx="263526" cy="393702"/>
            </a:xfrm>
            <a:custGeom>
              <a:avLst/>
              <a:gdLst>
                <a:gd name="T0" fmla="*/ 166 w 166"/>
                <a:gd name="T1" fmla="*/ 248 h 248"/>
                <a:gd name="T2" fmla="*/ 0 w 166"/>
                <a:gd name="T3" fmla="*/ 248 h 248"/>
                <a:gd name="T4" fmla="*/ 86 w 166"/>
                <a:gd name="T5" fmla="*/ 0 h 248"/>
                <a:gd name="T6" fmla="*/ 166 w 166"/>
                <a:gd name="T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48">
                  <a:moveTo>
                    <a:pt x="166" y="248"/>
                  </a:moveTo>
                  <a:lnTo>
                    <a:pt x="0" y="248"/>
                  </a:lnTo>
                  <a:lnTo>
                    <a:pt x="86" y="0"/>
                  </a:lnTo>
                  <a:lnTo>
                    <a:pt x="166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 userDrawn="1"/>
          </p:nvSpPr>
          <p:spPr bwMode="auto">
            <a:xfrm>
              <a:off x="7604159" y="4308103"/>
              <a:ext cx="188913" cy="277814"/>
            </a:xfrm>
            <a:custGeom>
              <a:avLst/>
              <a:gdLst>
                <a:gd name="T0" fmla="*/ 0 w 119"/>
                <a:gd name="T1" fmla="*/ 175 h 175"/>
                <a:gd name="T2" fmla="*/ 58 w 119"/>
                <a:gd name="T3" fmla="*/ 0 h 175"/>
                <a:gd name="T4" fmla="*/ 119 w 119"/>
                <a:gd name="T5" fmla="*/ 175 h 175"/>
                <a:gd name="T6" fmla="*/ 0 w 119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75">
                  <a:moveTo>
                    <a:pt x="0" y="175"/>
                  </a:moveTo>
                  <a:lnTo>
                    <a:pt x="58" y="0"/>
                  </a:lnTo>
                  <a:lnTo>
                    <a:pt x="119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 userDrawn="1"/>
          </p:nvSpPr>
          <p:spPr bwMode="auto">
            <a:xfrm>
              <a:off x="7567646" y="4387478"/>
              <a:ext cx="260351" cy="371477"/>
            </a:xfrm>
            <a:custGeom>
              <a:avLst/>
              <a:gdLst>
                <a:gd name="T0" fmla="*/ 164 w 164"/>
                <a:gd name="T1" fmla="*/ 234 h 234"/>
                <a:gd name="T2" fmla="*/ 0 w 164"/>
                <a:gd name="T3" fmla="*/ 234 h 234"/>
                <a:gd name="T4" fmla="*/ 6 w 164"/>
                <a:gd name="T5" fmla="*/ 217 h 234"/>
                <a:gd name="T6" fmla="*/ 75 w 164"/>
                <a:gd name="T7" fmla="*/ 22 h 234"/>
                <a:gd name="T8" fmla="*/ 81 w 164"/>
                <a:gd name="T9" fmla="*/ 0 h 234"/>
                <a:gd name="T10" fmla="*/ 164 w 164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34">
                  <a:moveTo>
                    <a:pt x="164" y="234"/>
                  </a:moveTo>
                  <a:lnTo>
                    <a:pt x="0" y="234"/>
                  </a:lnTo>
                  <a:lnTo>
                    <a:pt x="6" y="217"/>
                  </a:lnTo>
                  <a:lnTo>
                    <a:pt x="75" y="22"/>
                  </a:lnTo>
                  <a:lnTo>
                    <a:pt x="81" y="0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 userDrawn="1"/>
          </p:nvSpPr>
          <p:spPr bwMode="auto">
            <a:xfrm>
              <a:off x="7577171" y="4422403"/>
              <a:ext cx="215901" cy="309564"/>
            </a:xfrm>
            <a:custGeom>
              <a:avLst/>
              <a:gdLst>
                <a:gd name="T0" fmla="*/ 136 w 136"/>
                <a:gd name="T1" fmla="*/ 195 h 195"/>
                <a:gd name="T2" fmla="*/ 0 w 136"/>
                <a:gd name="T3" fmla="*/ 195 h 195"/>
                <a:gd name="T4" fmla="*/ 69 w 136"/>
                <a:gd name="T5" fmla="*/ 0 h 195"/>
                <a:gd name="T6" fmla="*/ 136 w 136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95">
                  <a:moveTo>
                    <a:pt x="136" y="195"/>
                  </a:moveTo>
                  <a:lnTo>
                    <a:pt x="0" y="195"/>
                  </a:lnTo>
                  <a:lnTo>
                    <a:pt x="69" y="0"/>
                  </a:lnTo>
                  <a:lnTo>
                    <a:pt x="136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 userDrawn="1"/>
          </p:nvSpPr>
          <p:spPr bwMode="auto">
            <a:xfrm>
              <a:off x="7604159" y="4308103"/>
              <a:ext cx="188913" cy="277814"/>
            </a:xfrm>
            <a:custGeom>
              <a:avLst/>
              <a:gdLst>
                <a:gd name="T0" fmla="*/ 119 w 119"/>
                <a:gd name="T1" fmla="*/ 175 h 175"/>
                <a:gd name="T2" fmla="*/ 0 w 119"/>
                <a:gd name="T3" fmla="*/ 175 h 175"/>
                <a:gd name="T4" fmla="*/ 5 w 119"/>
                <a:gd name="T5" fmla="*/ 161 h 175"/>
                <a:gd name="T6" fmla="*/ 52 w 119"/>
                <a:gd name="T7" fmla="*/ 19 h 175"/>
                <a:gd name="T8" fmla="*/ 58 w 119"/>
                <a:gd name="T9" fmla="*/ 0 h 175"/>
                <a:gd name="T10" fmla="*/ 119 w 119"/>
                <a:gd name="T1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75">
                  <a:moveTo>
                    <a:pt x="119" y="175"/>
                  </a:moveTo>
                  <a:lnTo>
                    <a:pt x="0" y="175"/>
                  </a:lnTo>
                  <a:lnTo>
                    <a:pt x="5" y="161"/>
                  </a:lnTo>
                  <a:lnTo>
                    <a:pt x="52" y="19"/>
                  </a:lnTo>
                  <a:lnTo>
                    <a:pt x="58" y="0"/>
                  </a:lnTo>
                  <a:lnTo>
                    <a:pt x="119" y="175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 userDrawn="1"/>
          </p:nvSpPr>
          <p:spPr bwMode="auto">
            <a:xfrm>
              <a:off x="7612096" y="4338265"/>
              <a:ext cx="153988" cy="225426"/>
            </a:xfrm>
            <a:custGeom>
              <a:avLst/>
              <a:gdLst>
                <a:gd name="T0" fmla="*/ 97 w 97"/>
                <a:gd name="T1" fmla="*/ 142 h 142"/>
                <a:gd name="T2" fmla="*/ 0 w 97"/>
                <a:gd name="T3" fmla="*/ 142 h 142"/>
                <a:gd name="T4" fmla="*/ 47 w 97"/>
                <a:gd name="T5" fmla="*/ 0 h 142"/>
                <a:gd name="T6" fmla="*/ 97 w 97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42">
                  <a:moveTo>
                    <a:pt x="97" y="142"/>
                  </a:moveTo>
                  <a:lnTo>
                    <a:pt x="0" y="142"/>
                  </a:lnTo>
                  <a:lnTo>
                    <a:pt x="47" y="0"/>
                  </a:lnTo>
                  <a:lnTo>
                    <a:pt x="97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 userDrawn="1"/>
          </p:nvSpPr>
          <p:spPr bwMode="auto">
            <a:xfrm>
              <a:off x="7832760" y="5178056"/>
              <a:ext cx="26988" cy="66675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0 h 42"/>
                <a:gd name="T4" fmla="*/ 14 w 17"/>
                <a:gd name="T5" fmla="*/ 42 h 42"/>
                <a:gd name="T6" fmla="*/ 17 w 17"/>
                <a:gd name="T7" fmla="*/ 42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 userDrawn="1"/>
          </p:nvSpPr>
          <p:spPr bwMode="auto">
            <a:xfrm>
              <a:off x="7832760" y="5178056"/>
              <a:ext cx="26988" cy="66675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0 h 42"/>
                <a:gd name="T4" fmla="*/ 14 w 17"/>
                <a:gd name="T5" fmla="*/ 42 h 42"/>
                <a:gd name="T6" fmla="*/ 17 w 17"/>
                <a:gd name="T7" fmla="*/ 42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 userDrawn="1"/>
          </p:nvSpPr>
          <p:spPr bwMode="auto">
            <a:xfrm>
              <a:off x="7532721" y="5178056"/>
              <a:ext cx="322264" cy="66675"/>
            </a:xfrm>
            <a:custGeom>
              <a:avLst/>
              <a:gdLst>
                <a:gd name="T0" fmla="*/ 189 w 203"/>
                <a:gd name="T1" fmla="*/ 0 h 42"/>
                <a:gd name="T2" fmla="*/ 0 w 203"/>
                <a:gd name="T3" fmla="*/ 0 h 42"/>
                <a:gd name="T4" fmla="*/ 203 w 203"/>
                <a:gd name="T5" fmla="*/ 42 h 42"/>
                <a:gd name="T6" fmla="*/ 189 w 20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42">
                  <a:moveTo>
                    <a:pt x="189" y="0"/>
                  </a:moveTo>
                  <a:lnTo>
                    <a:pt x="0" y="0"/>
                  </a:lnTo>
                  <a:lnTo>
                    <a:pt x="203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 userDrawn="1"/>
          </p:nvSpPr>
          <p:spPr bwMode="auto">
            <a:xfrm>
              <a:off x="7532721" y="5178056"/>
              <a:ext cx="322264" cy="66675"/>
            </a:xfrm>
            <a:custGeom>
              <a:avLst/>
              <a:gdLst>
                <a:gd name="T0" fmla="*/ 189 w 203"/>
                <a:gd name="T1" fmla="*/ 0 h 42"/>
                <a:gd name="T2" fmla="*/ 0 w 203"/>
                <a:gd name="T3" fmla="*/ 0 h 42"/>
                <a:gd name="T4" fmla="*/ 203 w 203"/>
                <a:gd name="T5" fmla="*/ 42 h 42"/>
                <a:gd name="T6" fmla="*/ 189 w 20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42">
                  <a:moveTo>
                    <a:pt x="189" y="0"/>
                  </a:moveTo>
                  <a:lnTo>
                    <a:pt x="0" y="0"/>
                  </a:lnTo>
                  <a:lnTo>
                    <a:pt x="203" y="42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 userDrawn="1"/>
          </p:nvSpPr>
          <p:spPr bwMode="auto">
            <a:xfrm>
              <a:off x="7527958" y="5173294"/>
              <a:ext cx="331789" cy="4763"/>
            </a:xfrm>
            <a:custGeom>
              <a:avLst/>
              <a:gdLst>
                <a:gd name="T0" fmla="*/ 209 w 209"/>
                <a:gd name="T1" fmla="*/ 0 h 3"/>
                <a:gd name="T2" fmla="*/ 0 w 209"/>
                <a:gd name="T3" fmla="*/ 0 h 3"/>
                <a:gd name="T4" fmla="*/ 3 w 209"/>
                <a:gd name="T5" fmla="*/ 3 h 3"/>
                <a:gd name="T6" fmla="*/ 209 w 209"/>
                <a:gd name="T7" fmla="*/ 3 h 3"/>
                <a:gd name="T8" fmla="*/ 209 w 20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">
                  <a:moveTo>
                    <a:pt x="209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209" y="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 userDrawn="1"/>
          </p:nvSpPr>
          <p:spPr bwMode="auto">
            <a:xfrm>
              <a:off x="7527958" y="5173294"/>
              <a:ext cx="331789" cy="4763"/>
            </a:xfrm>
            <a:custGeom>
              <a:avLst/>
              <a:gdLst>
                <a:gd name="T0" fmla="*/ 209 w 209"/>
                <a:gd name="T1" fmla="*/ 0 h 3"/>
                <a:gd name="T2" fmla="*/ 0 w 209"/>
                <a:gd name="T3" fmla="*/ 0 h 3"/>
                <a:gd name="T4" fmla="*/ 3 w 209"/>
                <a:gd name="T5" fmla="*/ 3 h 3"/>
                <a:gd name="T6" fmla="*/ 209 w 209"/>
                <a:gd name="T7" fmla="*/ 3 h 3"/>
                <a:gd name="T8" fmla="*/ 209 w 20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">
                  <a:moveTo>
                    <a:pt x="209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209" y="3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7564471" y="4957393"/>
              <a:ext cx="273051" cy="17463"/>
            </a:xfrm>
            <a:custGeom>
              <a:avLst/>
              <a:gdLst>
                <a:gd name="T0" fmla="*/ 0 w 172"/>
                <a:gd name="T1" fmla="*/ 0 h 11"/>
                <a:gd name="T2" fmla="*/ 0 w 172"/>
                <a:gd name="T3" fmla="*/ 0 h 11"/>
                <a:gd name="T4" fmla="*/ 0 w 172"/>
                <a:gd name="T5" fmla="*/ 0 h 11"/>
                <a:gd name="T6" fmla="*/ 0 w 172"/>
                <a:gd name="T7" fmla="*/ 0 h 11"/>
                <a:gd name="T8" fmla="*/ 166 w 172"/>
                <a:gd name="T9" fmla="*/ 0 h 11"/>
                <a:gd name="T10" fmla="*/ 166 w 172"/>
                <a:gd name="T11" fmla="*/ 0 h 11"/>
                <a:gd name="T12" fmla="*/ 172 w 172"/>
                <a:gd name="T13" fmla="*/ 11 h 11"/>
                <a:gd name="T14" fmla="*/ 166 w 17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66" y="0"/>
                  </a:moveTo>
                  <a:lnTo>
                    <a:pt x="166" y="0"/>
                  </a:lnTo>
                  <a:lnTo>
                    <a:pt x="172" y="11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7564471" y="4957393"/>
              <a:ext cx="273051" cy="17463"/>
            </a:xfrm>
            <a:custGeom>
              <a:avLst/>
              <a:gdLst>
                <a:gd name="T0" fmla="*/ 0 w 172"/>
                <a:gd name="T1" fmla="*/ 0 h 11"/>
                <a:gd name="T2" fmla="*/ 0 w 172"/>
                <a:gd name="T3" fmla="*/ 0 h 11"/>
                <a:gd name="T4" fmla="*/ 0 w 172"/>
                <a:gd name="T5" fmla="*/ 0 h 11"/>
                <a:gd name="T6" fmla="*/ 0 w 172"/>
                <a:gd name="T7" fmla="*/ 0 h 11"/>
                <a:gd name="T8" fmla="*/ 166 w 172"/>
                <a:gd name="T9" fmla="*/ 0 h 11"/>
                <a:gd name="T10" fmla="*/ 166 w 172"/>
                <a:gd name="T11" fmla="*/ 0 h 11"/>
                <a:gd name="T12" fmla="*/ 172 w 172"/>
                <a:gd name="T13" fmla="*/ 11 h 11"/>
                <a:gd name="T14" fmla="*/ 166 w 17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166" y="0"/>
                  </a:moveTo>
                  <a:lnTo>
                    <a:pt x="166" y="0"/>
                  </a:lnTo>
                  <a:lnTo>
                    <a:pt x="172" y="11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1"/>
            <p:cNvSpPr>
              <a:spLocks noChangeArrowheads="1"/>
            </p:cNvSpPr>
            <p:nvPr userDrawn="1"/>
          </p:nvSpPr>
          <p:spPr bwMode="auto">
            <a:xfrm>
              <a:off x="7564471" y="4957393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2"/>
            <p:cNvSpPr>
              <a:spLocks noChangeArrowheads="1"/>
            </p:cNvSpPr>
            <p:nvPr userDrawn="1"/>
          </p:nvSpPr>
          <p:spPr bwMode="auto">
            <a:xfrm>
              <a:off x="7564471" y="495739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 userDrawn="1"/>
          </p:nvSpPr>
          <p:spPr bwMode="auto">
            <a:xfrm>
              <a:off x="7797835" y="4957393"/>
              <a:ext cx="57150" cy="69850"/>
            </a:xfrm>
            <a:custGeom>
              <a:avLst/>
              <a:gdLst>
                <a:gd name="T0" fmla="*/ 19 w 36"/>
                <a:gd name="T1" fmla="*/ 0 h 44"/>
                <a:gd name="T2" fmla="*/ 0 w 36"/>
                <a:gd name="T3" fmla="*/ 0 h 44"/>
                <a:gd name="T4" fmla="*/ 14 w 36"/>
                <a:gd name="T5" fmla="*/ 39 h 44"/>
                <a:gd name="T6" fmla="*/ 36 w 36"/>
                <a:gd name="T7" fmla="*/ 44 h 44"/>
                <a:gd name="T8" fmla="*/ 25 w 36"/>
                <a:gd name="T9" fmla="*/ 11 h 44"/>
                <a:gd name="T10" fmla="*/ 19 w 3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4">
                  <a:moveTo>
                    <a:pt x="19" y="0"/>
                  </a:moveTo>
                  <a:lnTo>
                    <a:pt x="0" y="0"/>
                  </a:lnTo>
                  <a:lnTo>
                    <a:pt x="14" y="39"/>
                  </a:lnTo>
                  <a:lnTo>
                    <a:pt x="36" y="44"/>
                  </a:lnTo>
                  <a:lnTo>
                    <a:pt x="25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 userDrawn="1"/>
          </p:nvSpPr>
          <p:spPr bwMode="auto">
            <a:xfrm>
              <a:off x="7797835" y="4957393"/>
              <a:ext cx="57150" cy="69850"/>
            </a:xfrm>
            <a:custGeom>
              <a:avLst/>
              <a:gdLst>
                <a:gd name="T0" fmla="*/ 19 w 36"/>
                <a:gd name="T1" fmla="*/ 0 h 44"/>
                <a:gd name="T2" fmla="*/ 0 w 36"/>
                <a:gd name="T3" fmla="*/ 0 h 44"/>
                <a:gd name="T4" fmla="*/ 14 w 36"/>
                <a:gd name="T5" fmla="*/ 39 h 44"/>
                <a:gd name="T6" fmla="*/ 36 w 36"/>
                <a:gd name="T7" fmla="*/ 44 h 44"/>
                <a:gd name="T8" fmla="*/ 25 w 36"/>
                <a:gd name="T9" fmla="*/ 11 h 44"/>
                <a:gd name="T10" fmla="*/ 19 w 3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4">
                  <a:moveTo>
                    <a:pt x="19" y="0"/>
                  </a:moveTo>
                  <a:lnTo>
                    <a:pt x="0" y="0"/>
                  </a:lnTo>
                  <a:lnTo>
                    <a:pt x="14" y="39"/>
                  </a:lnTo>
                  <a:lnTo>
                    <a:pt x="36" y="44"/>
                  </a:lnTo>
                  <a:lnTo>
                    <a:pt x="25" y="1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 userDrawn="1"/>
          </p:nvSpPr>
          <p:spPr bwMode="auto">
            <a:xfrm>
              <a:off x="7564471" y="4957393"/>
              <a:ext cx="255589" cy="61913"/>
            </a:xfrm>
            <a:custGeom>
              <a:avLst/>
              <a:gdLst>
                <a:gd name="T0" fmla="*/ 147 w 161"/>
                <a:gd name="T1" fmla="*/ 0 h 39"/>
                <a:gd name="T2" fmla="*/ 0 w 161"/>
                <a:gd name="T3" fmla="*/ 0 h 39"/>
                <a:gd name="T4" fmla="*/ 0 w 161"/>
                <a:gd name="T5" fmla="*/ 0 h 39"/>
                <a:gd name="T6" fmla="*/ 161 w 161"/>
                <a:gd name="T7" fmla="*/ 39 h 39"/>
                <a:gd name="T8" fmla="*/ 147 w 16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9">
                  <a:moveTo>
                    <a:pt x="14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1" y="3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 userDrawn="1"/>
          </p:nvSpPr>
          <p:spPr bwMode="auto">
            <a:xfrm>
              <a:off x="7564471" y="4957393"/>
              <a:ext cx="255589" cy="61913"/>
            </a:xfrm>
            <a:custGeom>
              <a:avLst/>
              <a:gdLst>
                <a:gd name="T0" fmla="*/ 147 w 161"/>
                <a:gd name="T1" fmla="*/ 0 h 39"/>
                <a:gd name="T2" fmla="*/ 0 w 161"/>
                <a:gd name="T3" fmla="*/ 0 h 39"/>
                <a:gd name="T4" fmla="*/ 0 w 161"/>
                <a:gd name="T5" fmla="*/ 0 h 39"/>
                <a:gd name="T6" fmla="*/ 161 w 161"/>
                <a:gd name="T7" fmla="*/ 39 h 39"/>
                <a:gd name="T8" fmla="*/ 147 w 16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9">
                  <a:moveTo>
                    <a:pt x="14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1" y="39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 userDrawn="1"/>
          </p:nvSpPr>
          <p:spPr bwMode="auto">
            <a:xfrm>
              <a:off x="7564471" y="4957393"/>
              <a:ext cx="263526" cy="0"/>
            </a:xfrm>
            <a:custGeom>
              <a:avLst/>
              <a:gdLst>
                <a:gd name="T0" fmla="*/ 166 w 166"/>
                <a:gd name="T1" fmla="*/ 0 w 166"/>
                <a:gd name="T2" fmla="*/ 0 w 166"/>
                <a:gd name="T3" fmla="*/ 0 w 166"/>
                <a:gd name="T4" fmla="*/ 147 w 166"/>
                <a:gd name="T5" fmla="*/ 166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 userDrawn="1"/>
          </p:nvSpPr>
          <p:spPr bwMode="auto">
            <a:xfrm>
              <a:off x="7564471" y="4957393"/>
              <a:ext cx="263526" cy="0"/>
            </a:xfrm>
            <a:custGeom>
              <a:avLst/>
              <a:gdLst>
                <a:gd name="T0" fmla="*/ 166 w 166"/>
                <a:gd name="T1" fmla="*/ 0 w 166"/>
                <a:gd name="T2" fmla="*/ 0 w 166"/>
                <a:gd name="T3" fmla="*/ 0 w 166"/>
                <a:gd name="T4" fmla="*/ 147 w 166"/>
                <a:gd name="T5" fmla="*/ 166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 userDrawn="1"/>
          </p:nvSpPr>
          <p:spPr bwMode="auto">
            <a:xfrm>
              <a:off x="7604159" y="4758955"/>
              <a:ext cx="211138" cy="57150"/>
            </a:xfrm>
            <a:custGeom>
              <a:avLst/>
              <a:gdLst>
                <a:gd name="T0" fmla="*/ 0 w 133"/>
                <a:gd name="T1" fmla="*/ 0 h 36"/>
                <a:gd name="T2" fmla="*/ 133 w 133"/>
                <a:gd name="T3" fmla="*/ 36 h 36"/>
                <a:gd name="T4" fmla="*/ 119 w 133"/>
                <a:gd name="T5" fmla="*/ 0 h 36"/>
                <a:gd name="T6" fmla="*/ 0 w 133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36">
                  <a:moveTo>
                    <a:pt x="0" y="0"/>
                  </a:moveTo>
                  <a:lnTo>
                    <a:pt x="133" y="36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 userDrawn="1"/>
          </p:nvSpPr>
          <p:spPr bwMode="auto">
            <a:xfrm>
              <a:off x="7629559" y="4585916"/>
              <a:ext cx="153988" cy="49213"/>
            </a:xfrm>
            <a:custGeom>
              <a:avLst/>
              <a:gdLst>
                <a:gd name="T0" fmla="*/ 0 w 97"/>
                <a:gd name="T1" fmla="*/ 0 h 31"/>
                <a:gd name="T2" fmla="*/ 97 w 97"/>
                <a:gd name="T3" fmla="*/ 31 h 31"/>
                <a:gd name="T4" fmla="*/ 86 w 97"/>
                <a:gd name="T5" fmla="*/ 0 h 31"/>
                <a:gd name="T6" fmla="*/ 0 w 9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31">
                  <a:moveTo>
                    <a:pt x="0" y="0"/>
                  </a:moveTo>
                  <a:lnTo>
                    <a:pt x="97" y="31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51"/>
            <p:cNvSpPr>
              <a:spLocks noChangeArrowheads="1"/>
            </p:cNvSpPr>
            <p:nvPr userDrawn="1"/>
          </p:nvSpPr>
          <p:spPr bwMode="auto">
            <a:xfrm>
              <a:off x="7788310" y="5530483"/>
              <a:ext cx="1581156" cy="762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2"/>
            <p:cNvSpPr>
              <a:spLocks noChangeArrowheads="1"/>
            </p:cNvSpPr>
            <p:nvPr userDrawn="1"/>
          </p:nvSpPr>
          <p:spPr bwMode="auto">
            <a:xfrm>
              <a:off x="8331237" y="3857251"/>
              <a:ext cx="109538" cy="2174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53"/>
            <p:cNvSpPr>
              <a:spLocks noChangeArrowheads="1"/>
            </p:cNvSpPr>
            <p:nvPr userDrawn="1"/>
          </p:nvSpPr>
          <p:spPr bwMode="auto">
            <a:xfrm>
              <a:off x="8388387" y="3857251"/>
              <a:ext cx="52388" cy="2174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/>
            <p:nvPr userDrawn="1"/>
          </p:nvSpPr>
          <p:spPr bwMode="auto">
            <a:xfrm>
              <a:off x="7859747" y="3963614"/>
              <a:ext cx="985842" cy="493715"/>
            </a:xfrm>
            <a:custGeom>
              <a:avLst/>
              <a:gdLst>
                <a:gd name="T0" fmla="*/ 177 w 621"/>
                <a:gd name="T1" fmla="*/ 0 h 311"/>
                <a:gd name="T2" fmla="*/ 0 w 621"/>
                <a:gd name="T3" fmla="*/ 311 h 311"/>
                <a:gd name="T4" fmla="*/ 133 w 621"/>
                <a:gd name="T5" fmla="*/ 311 h 311"/>
                <a:gd name="T6" fmla="*/ 310 w 621"/>
                <a:gd name="T7" fmla="*/ 311 h 311"/>
                <a:gd name="T8" fmla="*/ 621 w 621"/>
                <a:gd name="T9" fmla="*/ 311 h 311"/>
                <a:gd name="T10" fmla="*/ 621 w 621"/>
                <a:gd name="T11" fmla="*/ 0 h 311"/>
                <a:gd name="T12" fmla="*/ 177 w 621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311">
                  <a:moveTo>
                    <a:pt x="177" y="0"/>
                  </a:moveTo>
                  <a:lnTo>
                    <a:pt x="0" y="311"/>
                  </a:lnTo>
                  <a:lnTo>
                    <a:pt x="133" y="311"/>
                  </a:lnTo>
                  <a:lnTo>
                    <a:pt x="310" y="311"/>
                  </a:lnTo>
                  <a:lnTo>
                    <a:pt x="621" y="311"/>
                  </a:lnTo>
                  <a:lnTo>
                    <a:pt x="621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5"/>
            <p:cNvSpPr>
              <a:spLocks noChangeArrowheads="1"/>
            </p:cNvSpPr>
            <p:nvPr userDrawn="1"/>
          </p:nvSpPr>
          <p:spPr bwMode="auto">
            <a:xfrm>
              <a:off x="7859747" y="4457328"/>
              <a:ext cx="739778" cy="1117605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6"/>
            <p:cNvSpPr>
              <a:spLocks noChangeArrowheads="1"/>
            </p:cNvSpPr>
            <p:nvPr userDrawn="1"/>
          </p:nvSpPr>
          <p:spPr bwMode="auto">
            <a:xfrm>
              <a:off x="7859747" y="4457328"/>
              <a:ext cx="739778" cy="111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/>
            <p:nvPr userDrawn="1"/>
          </p:nvSpPr>
          <p:spPr bwMode="auto">
            <a:xfrm>
              <a:off x="8564600" y="3963614"/>
              <a:ext cx="563565" cy="493715"/>
            </a:xfrm>
            <a:custGeom>
              <a:avLst/>
              <a:gdLst>
                <a:gd name="T0" fmla="*/ 0 w 355"/>
                <a:gd name="T1" fmla="*/ 311 h 311"/>
                <a:gd name="T2" fmla="*/ 177 w 355"/>
                <a:gd name="T3" fmla="*/ 0 h 311"/>
                <a:gd name="T4" fmla="*/ 355 w 355"/>
                <a:gd name="T5" fmla="*/ 311 h 311"/>
                <a:gd name="T6" fmla="*/ 0 w 355"/>
                <a:gd name="T7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1">
                  <a:moveTo>
                    <a:pt x="0" y="311"/>
                  </a:moveTo>
                  <a:lnTo>
                    <a:pt x="177" y="0"/>
                  </a:lnTo>
                  <a:lnTo>
                    <a:pt x="355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58"/>
            <p:cNvSpPr>
              <a:spLocks noChangeArrowheads="1"/>
            </p:cNvSpPr>
            <p:nvPr userDrawn="1"/>
          </p:nvSpPr>
          <p:spPr bwMode="auto">
            <a:xfrm>
              <a:off x="8564600" y="4457328"/>
              <a:ext cx="563565" cy="1117605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9"/>
            <p:cNvSpPr>
              <a:spLocks noChangeArrowheads="1"/>
            </p:cNvSpPr>
            <p:nvPr userDrawn="1"/>
          </p:nvSpPr>
          <p:spPr bwMode="auto">
            <a:xfrm>
              <a:off x="8669376" y="4501779"/>
              <a:ext cx="119063" cy="155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60"/>
            <p:cNvSpPr>
              <a:spLocks noChangeArrowheads="1"/>
            </p:cNvSpPr>
            <p:nvPr userDrawn="1"/>
          </p:nvSpPr>
          <p:spPr bwMode="auto">
            <a:xfrm>
              <a:off x="8669376" y="4519241"/>
              <a:ext cx="96838" cy="138113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61"/>
            <p:cNvSpPr>
              <a:spLocks noChangeArrowheads="1"/>
            </p:cNvSpPr>
            <p:nvPr userDrawn="1"/>
          </p:nvSpPr>
          <p:spPr bwMode="auto">
            <a:xfrm>
              <a:off x="8669376" y="4577979"/>
              <a:ext cx="106363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62"/>
            <p:cNvSpPr>
              <a:spLocks noChangeArrowheads="1"/>
            </p:cNvSpPr>
            <p:nvPr userDrawn="1"/>
          </p:nvSpPr>
          <p:spPr bwMode="auto">
            <a:xfrm>
              <a:off x="8788439" y="4501779"/>
              <a:ext cx="12700" cy="155576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63"/>
            <p:cNvSpPr>
              <a:spLocks noChangeArrowheads="1"/>
            </p:cNvSpPr>
            <p:nvPr userDrawn="1"/>
          </p:nvSpPr>
          <p:spPr bwMode="auto">
            <a:xfrm>
              <a:off x="8885277" y="4501779"/>
              <a:ext cx="119063" cy="155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64"/>
            <p:cNvSpPr>
              <a:spLocks noChangeArrowheads="1"/>
            </p:cNvSpPr>
            <p:nvPr userDrawn="1"/>
          </p:nvSpPr>
          <p:spPr bwMode="auto">
            <a:xfrm>
              <a:off x="8885277" y="4519241"/>
              <a:ext cx="96838" cy="138113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65"/>
            <p:cNvSpPr>
              <a:spLocks noChangeArrowheads="1"/>
            </p:cNvSpPr>
            <p:nvPr userDrawn="1"/>
          </p:nvSpPr>
          <p:spPr bwMode="auto">
            <a:xfrm>
              <a:off x="8885277" y="4577979"/>
              <a:ext cx="11112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66"/>
            <p:cNvSpPr>
              <a:spLocks noChangeArrowheads="1"/>
            </p:cNvSpPr>
            <p:nvPr userDrawn="1"/>
          </p:nvSpPr>
          <p:spPr bwMode="auto">
            <a:xfrm>
              <a:off x="9004340" y="4501779"/>
              <a:ext cx="17463" cy="155576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67"/>
            <p:cNvSpPr>
              <a:spLocks noChangeArrowheads="1"/>
            </p:cNvSpPr>
            <p:nvPr userDrawn="1"/>
          </p:nvSpPr>
          <p:spPr bwMode="auto">
            <a:xfrm>
              <a:off x="8669376" y="4789117"/>
              <a:ext cx="119063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68"/>
            <p:cNvSpPr>
              <a:spLocks noChangeArrowheads="1"/>
            </p:cNvSpPr>
            <p:nvPr userDrawn="1"/>
          </p:nvSpPr>
          <p:spPr bwMode="auto">
            <a:xfrm>
              <a:off x="8669376" y="4806580"/>
              <a:ext cx="96838" cy="13652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9"/>
            <p:cNvSpPr>
              <a:spLocks noChangeArrowheads="1"/>
            </p:cNvSpPr>
            <p:nvPr userDrawn="1"/>
          </p:nvSpPr>
          <p:spPr bwMode="auto">
            <a:xfrm>
              <a:off x="8669376" y="4868493"/>
              <a:ext cx="106363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70"/>
            <p:cNvSpPr>
              <a:spLocks noChangeArrowheads="1"/>
            </p:cNvSpPr>
            <p:nvPr userDrawn="1"/>
          </p:nvSpPr>
          <p:spPr bwMode="auto">
            <a:xfrm>
              <a:off x="8788439" y="4789117"/>
              <a:ext cx="12700" cy="1539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71"/>
            <p:cNvSpPr>
              <a:spLocks noChangeArrowheads="1"/>
            </p:cNvSpPr>
            <p:nvPr userDrawn="1"/>
          </p:nvSpPr>
          <p:spPr bwMode="auto">
            <a:xfrm>
              <a:off x="8885277" y="4789117"/>
              <a:ext cx="119063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72"/>
            <p:cNvSpPr>
              <a:spLocks noChangeArrowheads="1"/>
            </p:cNvSpPr>
            <p:nvPr userDrawn="1"/>
          </p:nvSpPr>
          <p:spPr bwMode="auto">
            <a:xfrm>
              <a:off x="8885277" y="4806580"/>
              <a:ext cx="96838" cy="13652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73"/>
            <p:cNvSpPr>
              <a:spLocks noChangeArrowheads="1"/>
            </p:cNvSpPr>
            <p:nvPr userDrawn="1"/>
          </p:nvSpPr>
          <p:spPr bwMode="auto">
            <a:xfrm>
              <a:off x="8885277" y="4868493"/>
              <a:ext cx="11112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74"/>
            <p:cNvSpPr>
              <a:spLocks noChangeArrowheads="1"/>
            </p:cNvSpPr>
            <p:nvPr userDrawn="1"/>
          </p:nvSpPr>
          <p:spPr bwMode="auto">
            <a:xfrm>
              <a:off x="9004340" y="4789117"/>
              <a:ext cx="17463" cy="1539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5"/>
            <p:cNvSpPr>
              <a:spLocks noChangeArrowheads="1"/>
            </p:cNvSpPr>
            <p:nvPr userDrawn="1"/>
          </p:nvSpPr>
          <p:spPr bwMode="auto">
            <a:xfrm>
              <a:off x="8669376" y="5111381"/>
              <a:ext cx="119063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6"/>
            <p:cNvSpPr>
              <a:spLocks noChangeArrowheads="1"/>
            </p:cNvSpPr>
            <p:nvPr userDrawn="1"/>
          </p:nvSpPr>
          <p:spPr bwMode="auto">
            <a:xfrm>
              <a:off x="8669376" y="5128844"/>
              <a:ext cx="96838" cy="13652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7"/>
            <p:cNvSpPr>
              <a:spLocks noChangeArrowheads="1"/>
            </p:cNvSpPr>
            <p:nvPr userDrawn="1"/>
          </p:nvSpPr>
          <p:spPr bwMode="auto">
            <a:xfrm>
              <a:off x="8669376" y="5190757"/>
              <a:ext cx="1063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8"/>
            <p:cNvSpPr>
              <a:spLocks noChangeArrowheads="1"/>
            </p:cNvSpPr>
            <p:nvPr userDrawn="1"/>
          </p:nvSpPr>
          <p:spPr bwMode="auto">
            <a:xfrm>
              <a:off x="8788439" y="5111381"/>
              <a:ext cx="12700" cy="1539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79"/>
            <p:cNvSpPr>
              <a:spLocks noChangeArrowheads="1"/>
            </p:cNvSpPr>
            <p:nvPr userDrawn="1"/>
          </p:nvSpPr>
          <p:spPr bwMode="auto">
            <a:xfrm>
              <a:off x="8885277" y="5111381"/>
              <a:ext cx="119063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80"/>
            <p:cNvSpPr>
              <a:spLocks noChangeArrowheads="1"/>
            </p:cNvSpPr>
            <p:nvPr userDrawn="1"/>
          </p:nvSpPr>
          <p:spPr bwMode="auto">
            <a:xfrm>
              <a:off x="8885277" y="5128844"/>
              <a:ext cx="96838" cy="13652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81"/>
            <p:cNvSpPr>
              <a:spLocks noChangeArrowheads="1"/>
            </p:cNvSpPr>
            <p:nvPr userDrawn="1"/>
          </p:nvSpPr>
          <p:spPr bwMode="auto">
            <a:xfrm>
              <a:off x="8885277" y="5190757"/>
              <a:ext cx="111125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82"/>
            <p:cNvSpPr>
              <a:spLocks noChangeArrowheads="1"/>
            </p:cNvSpPr>
            <p:nvPr userDrawn="1"/>
          </p:nvSpPr>
          <p:spPr bwMode="auto">
            <a:xfrm>
              <a:off x="9004340" y="5111381"/>
              <a:ext cx="17463" cy="1539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83"/>
            <p:cNvSpPr>
              <a:spLocks noChangeArrowheads="1"/>
            </p:cNvSpPr>
            <p:nvPr userDrawn="1"/>
          </p:nvSpPr>
          <p:spPr bwMode="auto">
            <a:xfrm>
              <a:off x="8405850" y="4714504"/>
              <a:ext cx="82550" cy="34925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84"/>
            <p:cNvSpPr>
              <a:spLocks noChangeArrowheads="1"/>
            </p:cNvSpPr>
            <p:nvPr userDrawn="1"/>
          </p:nvSpPr>
          <p:spPr bwMode="auto">
            <a:xfrm>
              <a:off x="8405850" y="4947868"/>
              <a:ext cx="82550" cy="34925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5"/>
            <p:cNvSpPr>
              <a:spLocks noChangeArrowheads="1"/>
            </p:cNvSpPr>
            <p:nvPr userDrawn="1"/>
          </p:nvSpPr>
          <p:spPr bwMode="auto">
            <a:xfrm>
              <a:off x="8316949" y="4863730"/>
              <a:ext cx="88900" cy="3651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6"/>
            <p:cNvSpPr>
              <a:spLocks noChangeArrowheads="1"/>
            </p:cNvSpPr>
            <p:nvPr userDrawn="1"/>
          </p:nvSpPr>
          <p:spPr bwMode="auto">
            <a:xfrm>
              <a:off x="8220111" y="5027243"/>
              <a:ext cx="88900" cy="3651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7"/>
            <p:cNvSpPr>
              <a:spLocks noChangeArrowheads="1"/>
            </p:cNvSpPr>
            <p:nvPr userDrawn="1"/>
          </p:nvSpPr>
          <p:spPr bwMode="auto">
            <a:xfrm>
              <a:off x="8093111" y="4546229"/>
              <a:ext cx="87313" cy="34925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8"/>
            <p:cNvSpPr>
              <a:spLocks noChangeArrowheads="1"/>
            </p:cNvSpPr>
            <p:nvPr userDrawn="1"/>
          </p:nvSpPr>
          <p:spPr bwMode="auto">
            <a:xfrm>
              <a:off x="8316949" y="4647829"/>
              <a:ext cx="88900" cy="34925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89"/>
            <p:cNvSpPr>
              <a:spLocks noChangeArrowheads="1"/>
            </p:cNvSpPr>
            <p:nvPr userDrawn="1"/>
          </p:nvSpPr>
          <p:spPr bwMode="auto">
            <a:xfrm>
              <a:off x="8309012" y="3835026"/>
              <a:ext cx="158751" cy="6191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90"/>
            <p:cNvSpPr>
              <a:spLocks noChangeArrowheads="1"/>
            </p:cNvSpPr>
            <p:nvPr userDrawn="1"/>
          </p:nvSpPr>
          <p:spPr bwMode="auto">
            <a:xfrm>
              <a:off x="8309012" y="3835026"/>
              <a:ext cx="158751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92"/>
            <p:cNvSpPr>
              <a:spLocks noChangeArrowheads="1"/>
            </p:cNvSpPr>
            <p:nvPr userDrawn="1"/>
          </p:nvSpPr>
          <p:spPr bwMode="auto">
            <a:xfrm>
              <a:off x="3048015" y="4935168"/>
              <a:ext cx="873129" cy="74613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3"/>
            <p:cNvSpPr/>
            <p:nvPr userDrawn="1"/>
          </p:nvSpPr>
          <p:spPr bwMode="auto">
            <a:xfrm>
              <a:off x="3084528" y="4382716"/>
              <a:ext cx="409577" cy="596903"/>
            </a:xfrm>
            <a:custGeom>
              <a:avLst/>
              <a:gdLst>
                <a:gd name="T0" fmla="*/ 0 w 258"/>
                <a:gd name="T1" fmla="*/ 376 h 376"/>
                <a:gd name="T2" fmla="*/ 130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0" y="0"/>
                  </a:lnTo>
                  <a:lnTo>
                    <a:pt x="258" y="37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4"/>
            <p:cNvSpPr/>
            <p:nvPr userDrawn="1"/>
          </p:nvSpPr>
          <p:spPr bwMode="auto">
            <a:xfrm>
              <a:off x="3084528" y="4382716"/>
              <a:ext cx="409577" cy="596903"/>
            </a:xfrm>
            <a:custGeom>
              <a:avLst/>
              <a:gdLst>
                <a:gd name="T0" fmla="*/ 0 w 258"/>
                <a:gd name="T1" fmla="*/ 376 h 376"/>
                <a:gd name="T2" fmla="*/ 130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0" y="0"/>
                  </a:lnTo>
                  <a:lnTo>
                    <a:pt x="258" y="376"/>
                  </a:lnTo>
                  <a:lnTo>
                    <a:pt x="0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5"/>
            <p:cNvSpPr/>
            <p:nvPr userDrawn="1"/>
          </p:nvSpPr>
          <p:spPr bwMode="auto">
            <a:xfrm>
              <a:off x="3084528" y="4382716"/>
              <a:ext cx="409577" cy="596903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5 w 258"/>
                <a:gd name="T5" fmla="*/ 359 h 376"/>
                <a:gd name="T6" fmla="*/ 119 w 258"/>
                <a:gd name="T7" fmla="*/ 28 h 376"/>
                <a:gd name="T8" fmla="*/ 130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5" y="359"/>
                  </a:lnTo>
                  <a:lnTo>
                    <a:pt x="119" y="28"/>
                  </a:lnTo>
                  <a:lnTo>
                    <a:pt x="130" y="0"/>
                  </a:lnTo>
                  <a:lnTo>
                    <a:pt x="258" y="37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6"/>
            <p:cNvSpPr/>
            <p:nvPr userDrawn="1"/>
          </p:nvSpPr>
          <p:spPr bwMode="auto">
            <a:xfrm>
              <a:off x="3084528" y="4382716"/>
              <a:ext cx="409577" cy="596903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5 w 258"/>
                <a:gd name="T5" fmla="*/ 359 h 376"/>
                <a:gd name="T6" fmla="*/ 119 w 258"/>
                <a:gd name="T7" fmla="*/ 28 h 376"/>
                <a:gd name="T8" fmla="*/ 130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5" y="359"/>
                  </a:lnTo>
                  <a:lnTo>
                    <a:pt x="119" y="28"/>
                  </a:lnTo>
                  <a:lnTo>
                    <a:pt x="130" y="0"/>
                  </a:lnTo>
                  <a:lnTo>
                    <a:pt x="258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7"/>
            <p:cNvSpPr/>
            <p:nvPr userDrawn="1"/>
          </p:nvSpPr>
          <p:spPr bwMode="auto">
            <a:xfrm>
              <a:off x="3092465" y="4427166"/>
              <a:ext cx="361951" cy="525465"/>
            </a:xfrm>
            <a:custGeom>
              <a:avLst/>
              <a:gdLst>
                <a:gd name="T0" fmla="*/ 228 w 228"/>
                <a:gd name="T1" fmla="*/ 331 h 331"/>
                <a:gd name="T2" fmla="*/ 0 w 228"/>
                <a:gd name="T3" fmla="*/ 331 h 331"/>
                <a:gd name="T4" fmla="*/ 114 w 228"/>
                <a:gd name="T5" fmla="*/ 0 h 331"/>
                <a:gd name="T6" fmla="*/ 228 w 228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1">
                  <a:moveTo>
                    <a:pt x="228" y="331"/>
                  </a:moveTo>
                  <a:lnTo>
                    <a:pt x="0" y="331"/>
                  </a:lnTo>
                  <a:lnTo>
                    <a:pt x="114" y="0"/>
                  </a:lnTo>
                  <a:lnTo>
                    <a:pt x="228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8"/>
            <p:cNvSpPr/>
            <p:nvPr userDrawn="1"/>
          </p:nvSpPr>
          <p:spPr bwMode="auto">
            <a:xfrm>
              <a:off x="3092465" y="4427166"/>
              <a:ext cx="361951" cy="525465"/>
            </a:xfrm>
            <a:custGeom>
              <a:avLst/>
              <a:gdLst>
                <a:gd name="T0" fmla="*/ 228 w 228"/>
                <a:gd name="T1" fmla="*/ 331 h 331"/>
                <a:gd name="T2" fmla="*/ 0 w 228"/>
                <a:gd name="T3" fmla="*/ 331 h 331"/>
                <a:gd name="T4" fmla="*/ 114 w 228"/>
                <a:gd name="T5" fmla="*/ 0 h 331"/>
                <a:gd name="T6" fmla="*/ 228 w 228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1">
                  <a:moveTo>
                    <a:pt x="228" y="331"/>
                  </a:moveTo>
                  <a:lnTo>
                    <a:pt x="0" y="331"/>
                  </a:lnTo>
                  <a:lnTo>
                    <a:pt x="114" y="0"/>
                  </a:lnTo>
                  <a:lnTo>
                    <a:pt x="228" y="3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9"/>
            <p:cNvSpPr/>
            <p:nvPr userDrawn="1"/>
          </p:nvSpPr>
          <p:spPr bwMode="auto">
            <a:xfrm>
              <a:off x="3114690" y="4290640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"/>
            <p:cNvSpPr/>
            <p:nvPr userDrawn="1"/>
          </p:nvSpPr>
          <p:spPr bwMode="auto">
            <a:xfrm>
              <a:off x="3114690" y="4290640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1"/>
            <p:cNvSpPr/>
            <p:nvPr userDrawn="1"/>
          </p:nvSpPr>
          <p:spPr bwMode="auto">
            <a:xfrm>
              <a:off x="3114690" y="4290640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6 w 222"/>
                <a:gd name="T5" fmla="*/ 303 h 320"/>
                <a:gd name="T6" fmla="*/ 100 w 222"/>
                <a:gd name="T7" fmla="*/ 25 h 320"/>
                <a:gd name="T8" fmla="*/ 103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6" y="303"/>
                  </a:lnTo>
                  <a:lnTo>
                    <a:pt x="100" y="25"/>
                  </a:lnTo>
                  <a:lnTo>
                    <a:pt x="103" y="19"/>
                  </a:lnTo>
                  <a:lnTo>
                    <a:pt x="111" y="0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2"/>
            <p:cNvSpPr/>
            <p:nvPr userDrawn="1"/>
          </p:nvSpPr>
          <p:spPr bwMode="auto">
            <a:xfrm>
              <a:off x="3114690" y="4290640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6 w 222"/>
                <a:gd name="T5" fmla="*/ 303 h 320"/>
                <a:gd name="T6" fmla="*/ 100 w 222"/>
                <a:gd name="T7" fmla="*/ 25 h 320"/>
                <a:gd name="T8" fmla="*/ 103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6" y="303"/>
                  </a:lnTo>
                  <a:lnTo>
                    <a:pt x="100" y="25"/>
                  </a:lnTo>
                  <a:lnTo>
                    <a:pt x="103" y="19"/>
                  </a:lnTo>
                  <a:lnTo>
                    <a:pt x="111" y="0"/>
                  </a:lnTo>
                  <a:lnTo>
                    <a:pt x="222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3"/>
            <p:cNvSpPr/>
            <p:nvPr userDrawn="1"/>
          </p:nvSpPr>
          <p:spPr bwMode="auto">
            <a:xfrm>
              <a:off x="3124216" y="4330328"/>
              <a:ext cx="303214" cy="441327"/>
            </a:xfrm>
            <a:custGeom>
              <a:avLst/>
              <a:gdLst>
                <a:gd name="T0" fmla="*/ 191 w 191"/>
                <a:gd name="T1" fmla="*/ 278 h 278"/>
                <a:gd name="T2" fmla="*/ 0 w 191"/>
                <a:gd name="T3" fmla="*/ 278 h 278"/>
                <a:gd name="T4" fmla="*/ 94 w 191"/>
                <a:gd name="T5" fmla="*/ 0 h 278"/>
                <a:gd name="T6" fmla="*/ 191 w 191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8">
                  <a:moveTo>
                    <a:pt x="191" y="278"/>
                  </a:moveTo>
                  <a:lnTo>
                    <a:pt x="0" y="278"/>
                  </a:lnTo>
                  <a:lnTo>
                    <a:pt x="94" y="0"/>
                  </a:lnTo>
                  <a:lnTo>
                    <a:pt x="191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4"/>
            <p:cNvSpPr/>
            <p:nvPr userDrawn="1"/>
          </p:nvSpPr>
          <p:spPr bwMode="auto">
            <a:xfrm>
              <a:off x="3124216" y="4330328"/>
              <a:ext cx="303214" cy="441327"/>
            </a:xfrm>
            <a:custGeom>
              <a:avLst/>
              <a:gdLst>
                <a:gd name="T0" fmla="*/ 191 w 191"/>
                <a:gd name="T1" fmla="*/ 278 h 278"/>
                <a:gd name="T2" fmla="*/ 0 w 191"/>
                <a:gd name="T3" fmla="*/ 278 h 278"/>
                <a:gd name="T4" fmla="*/ 94 w 191"/>
                <a:gd name="T5" fmla="*/ 0 h 278"/>
                <a:gd name="T6" fmla="*/ 191 w 191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8">
                  <a:moveTo>
                    <a:pt x="191" y="278"/>
                  </a:moveTo>
                  <a:lnTo>
                    <a:pt x="0" y="278"/>
                  </a:lnTo>
                  <a:lnTo>
                    <a:pt x="94" y="0"/>
                  </a:lnTo>
                  <a:lnTo>
                    <a:pt x="191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5"/>
            <p:cNvSpPr/>
            <p:nvPr userDrawn="1"/>
          </p:nvSpPr>
          <p:spPr bwMode="auto">
            <a:xfrm>
              <a:off x="3149616" y="4211265"/>
              <a:ext cx="277814" cy="401639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9 w 175"/>
                <a:gd name="T5" fmla="*/ 233 h 253"/>
                <a:gd name="T6" fmla="*/ 81 w 175"/>
                <a:gd name="T7" fmla="*/ 22 h 253"/>
                <a:gd name="T8" fmla="*/ 89 w 175"/>
                <a:gd name="T9" fmla="*/ 0 h 253"/>
                <a:gd name="T10" fmla="*/ 175 w 175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9" y="233"/>
                  </a:lnTo>
                  <a:lnTo>
                    <a:pt x="81" y="22"/>
                  </a:lnTo>
                  <a:lnTo>
                    <a:pt x="89" y="0"/>
                  </a:lnTo>
                  <a:lnTo>
                    <a:pt x="175" y="253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6"/>
            <p:cNvSpPr/>
            <p:nvPr userDrawn="1"/>
          </p:nvSpPr>
          <p:spPr bwMode="auto">
            <a:xfrm>
              <a:off x="3149616" y="4211265"/>
              <a:ext cx="277814" cy="401639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9 w 175"/>
                <a:gd name="T5" fmla="*/ 233 h 253"/>
                <a:gd name="T6" fmla="*/ 81 w 175"/>
                <a:gd name="T7" fmla="*/ 22 h 253"/>
                <a:gd name="T8" fmla="*/ 89 w 175"/>
                <a:gd name="T9" fmla="*/ 0 h 253"/>
                <a:gd name="T10" fmla="*/ 175 w 175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9" y="233"/>
                  </a:lnTo>
                  <a:lnTo>
                    <a:pt x="81" y="22"/>
                  </a:lnTo>
                  <a:lnTo>
                    <a:pt x="89" y="0"/>
                  </a:lnTo>
                  <a:lnTo>
                    <a:pt x="175" y="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7"/>
            <p:cNvSpPr/>
            <p:nvPr userDrawn="1"/>
          </p:nvSpPr>
          <p:spPr bwMode="auto">
            <a:xfrm>
              <a:off x="3163903" y="4246190"/>
              <a:ext cx="219076" cy="334964"/>
            </a:xfrm>
            <a:custGeom>
              <a:avLst/>
              <a:gdLst>
                <a:gd name="T0" fmla="*/ 138 w 138"/>
                <a:gd name="T1" fmla="*/ 211 h 211"/>
                <a:gd name="T2" fmla="*/ 0 w 138"/>
                <a:gd name="T3" fmla="*/ 211 h 211"/>
                <a:gd name="T4" fmla="*/ 72 w 138"/>
                <a:gd name="T5" fmla="*/ 0 h 211"/>
                <a:gd name="T6" fmla="*/ 138 w 138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11">
                  <a:moveTo>
                    <a:pt x="138" y="211"/>
                  </a:moveTo>
                  <a:lnTo>
                    <a:pt x="0" y="211"/>
                  </a:lnTo>
                  <a:lnTo>
                    <a:pt x="72" y="0"/>
                  </a:lnTo>
                  <a:lnTo>
                    <a:pt x="138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8"/>
            <p:cNvSpPr/>
            <p:nvPr userDrawn="1"/>
          </p:nvSpPr>
          <p:spPr bwMode="auto">
            <a:xfrm>
              <a:off x="3206766" y="4065214"/>
              <a:ext cx="163513" cy="233363"/>
            </a:xfrm>
            <a:custGeom>
              <a:avLst/>
              <a:gdLst>
                <a:gd name="T0" fmla="*/ 0 w 103"/>
                <a:gd name="T1" fmla="*/ 147 h 147"/>
                <a:gd name="T2" fmla="*/ 53 w 103"/>
                <a:gd name="T3" fmla="*/ 0 h 147"/>
                <a:gd name="T4" fmla="*/ 103 w 103"/>
                <a:gd name="T5" fmla="*/ 147 h 147"/>
                <a:gd name="T6" fmla="*/ 0 w 103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47">
                  <a:moveTo>
                    <a:pt x="0" y="147"/>
                  </a:moveTo>
                  <a:lnTo>
                    <a:pt x="53" y="0"/>
                  </a:lnTo>
                  <a:lnTo>
                    <a:pt x="103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9"/>
            <p:cNvSpPr/>
            <p:nvPr userDrawn="1"/>
          </p:nvSpPr>
          <p:spPr bwMode="auto">
            <a:xfrm>
              <a:off x="3181366" y="4131889"/>
              <a:ext cx="215901" cy="312739"/>
            </a:xfrm>
            <a:custGeom>
              <a:avLst/>
              <a:gdLst>
                <a:gd name="T0" fmla="*/ 136 w 136"/>
                <a:gd name="T1" fmla="*/ 197 h 197"/>
                <a:gd name="T2" fmla="*/ 0 w 136"/>
                <a:gd name="T3" fmla="*/ 197 h 197"/>
                <a:gd name="T4" fmla="*/ 5 w 136"/>
                <a:gd name="T5" fmla="*/ 183 h 197"/>
                <a:gd name="T6" fmla="*/ 61 w 136"/>
                <a:gd name="T7" fmla="*/ 16 h 197"/>
                <a:gd name="T8" fmla="*/ 69 w 136"/>
                <a:gd name="T9" fmla="*/ 0 h 197"/>
                <a:gd name="T10" fmla="*/ 136 w 136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7">
                  <a:moveTo>
                    <a:pt x="136" y="197"/>
                  </a:moveTo>
                  <a:lnTo>
                    <a:pt x="0" y="197"/>
                  </a:lnTo>
                  <a:lnTo>
                    <a:pt x="5" y="183"/>
                  </a:lnTo>
                  <a:lnTo>
                    <a:pt x="61" y="16"/>
                  </a:lnTo>
                  <a:lnTo>
                    <a:pt x="69" y="0"/>
                  </a:lnTo>
                  <a:lnTo>
                    <a:pt x="136" y="19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10"/>
            <p:cNvSpPr/>
            <p:nvPr userDrawn="1"/>
          </p:nvSpPr>
          <p:spPr bwMode="auto">
            <a:xfrm>
              <a:off x="3189303" y="4157290"/>
              <a:ext cx="180976" cy="265114"/>
            </a:xfrm>
            <a:custGeom>
              <a:avLst/>
              <a:gdLst>
                <a:gd name="T0" fmla="*/ 114 w 114"/>
                <a:gd name="T1" fmla="*/ 167 h 167"/>
                <a:gd name="T2" fmla="*/ 0 w 114"/>
                <a:gd name="T3" fmla="*/ 167 h 167"/>
                <a:gd name="T4" fmla="*/ 56 w 114"/>
                <a:gd name="T5" fmla="*/ 0 h 167"/>
                <a:gd name="T6" fmla="*/ 114 w 114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67">
                  <a:moveTo>
                    <a:pt x="114" y="167"/>
                  </a:moveTo>
                  <a:lnTo>
                    <a:pt x="0" y="167"/>
                  </a:lnTo>
                  <a:lnTo>
                    <a:pt x="56" y="0"/>
                  </a:lnTo>
                  <a:lnTo>
                    <a:pt x="114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11"/>
            <p:cNvSpPr/>
            <p:nvPr userDrawn="1"/>
          </p:nvSpPr>
          <p:spPr bwMode="auto">
            <a:xfrm>
              <a:off x="3206766" y="4065214"/>
              <a:ext cx="163513" cy="233363"/>
            </a:xfrm>
            <a:custGeom>
              <a:avLst/>
              <a:gdLst>
                <a:gd name="T0" fmla="*/ 103 w 103"/>
                <a:gd name="T1" fmla="*/ 147 h 147"/>
                <a:gd name="T2" fmla="*/ 0 w 103"/>
                <a:gd name="T3" fmla="*/ 147 h 147"/>
                <a:gd name="T4" fmla="*/ 6 w 103"/>
                <a:gd name="T5" fmla="*/ 133 h 147"/>
                <a:gd name="T6" fmla="*/ 47 w 103"/>
                <a:gd name="T7" fmla="*/ 17 h 147"/>
                <a:gd name="T8" fmla="*/ 53 w 103"/>
                <a:gd name="T9" fmla="*/ 0 h 147"/>
                <a:gd name="T10" fmla="*/ 103 w 103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47">
                  <a:moveTo>
                    <a:pt x="103" y="147"/>
                  </a:moveTo>
                  <a:lnTo>
                    <a:pt x="0" y="147"/>
                  </a:lnTo>
                  <a:lnTo>
                    <a:pt x="6" y="133"/>
                  </a:lnTo>
                  <a:lnTo>
                    <a:pt x="47" y="17"/>
                  </a:lnTo>
                  <a:lnTo>
                    <a:pt x="53" y="0"/>
                  </a:lnTo>
                  <a:lnTo>
                    <a:pt x="103" y="14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2"/>
            <p:cNvSpPr/>
            <p:nvPr userDrawn="1"/>
          </p:nvSpPr>
          <p:spPr bwMode="auto">
            <a:xfrm>
              <a:off x="3216291" y="4092202"/>
              <a:ext cx="131763" cy="184151"/>
            </a:xfrm>
            <a:custGeom>
              <a:avLst/>
              <a:gdLst>
                <a:gd name="T0" fmla="*/ 83 w 83"/>
                <a:gd name="T1" fmla="*/ 116 h 116"/>
                <a:gd name="T2" fmla="*/ 0 w 83"/>
                <a:gd name="T3" fmla="*/ 116 h 116"/>
                <a:gd name="T4" fmla="*/ 41 w 83"/>
                <a:gd name="T5" fmla="*/ 0 h 116"/>
                <a:gd name="T6" fmla="*/ 83 w 83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16">
                  <a:moveTo>
                    <a:pt x="83" y="116"/>
                  </a:moveTo>
                  <a:lnTo>
                    <a:pt x="0" y="116"/>
                  </a:lnTo>
                  <a:lnTo>
                    <a:pt x="41" y="0"/>
                  </a:lnTo>
                  <a:lnTo>
                    <a:pt x="8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3"/>
            <p:cNvSpPr/>
            <p:nvPr userDrawn="1"/>
          </p:nvSpPr>
          <p:spPr bwMode="auto">
            <a:xfrm>
              <a:off x="3149616" y="4798642"/>
              <a:ext cx="225426" cy="42863"/>
            </a:xfrm>
            <a:custGeom>
              <a:avLst/>
              <a:gdLst>
                <a:gd name="T0" fmla="*/ 142 w 142"/>
                <a:gd name="T1" fmla="*/ 0 h 27"/>
                <a:gd name="T2" fmla="*/ 0 w 142"/>
                <a:gd name="T3" fmla="*/ 0 h 27"/>
                <a:gd name="T4" fmla="*/ 131 w 142"/>
                <a:gd name="T5" fmla="*/ 27 h 27"/>
                <a:gd name="T6" fmla="*/ 142 w 142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7">
                  <a:moveTo>
                    <a:pt x="142" y="0"/>
                  </a:moveTo>
                  <a:lnTo>
                    <a:pt x="0" y="0"/>
                  </a:lnTo>
                  <a:lnTo>
                    <a:pt x="131" y="2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4"/>
            <p:cNvSpPr/>
            <p:nvPr userDrawn="1"/>
          </p:nvSpPr>
          <p:spPr bwMode="auto">
            <a:xfrm>
              <a:off x="3149616" y="4798642"/>
              <a:ext cx="225426" cy="42863"/>
            </a:xfrm>
            <a:custGeom>
              <a:avLst/>
              <a:gdLst>
                <a:gd name="T0" fmla="*/ 142 w 142"/>
                <a:gd name="T1" fmla="*/ 0 h 27"/>
                <a:gd name="T2" fmla="*/ 0 w 142"/>
                <a:gd name="T3" fmla="*/ 0 h 27"/>
                <a:gd name="T4" fmla="*/ 131 w 142"/>
                <a:gd name="T5" fmla="*/ 27 h 27"/>
                <a:gd name="T6" fmla="*/ 142 w 142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7">
                  <a:moveTo>
                    <a:pt x="142" y="0"/>
                  </a:moveTo>
                  <a:lnTo>
                    <a:pt x="0" y="0"/>
                  </a:lnTo>
                  <a:lnTo>
                    <a:pt x="131" y="27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5"/>
            <p:cNvSpPr/>
            <p:nvPr userDrawn="1"/>
          </p:nvSpPr>
          <p:spPr bwMode="auto">
            <a:xfrm>
              <a:off x="3146441" y="4798642"/>
              <a:ext cx="228601" cy="0"/>
            </a:xfrm>
            <a:custGeom>
              <a:avLst/>
              <a:gdLst>
                <a:gd name="T0" fmla="*/ 144 w 144"/>
                <a:gd name="T1" fmla="*/ 0 w 144"/>
                <a:gd name="T2" fmla="*/ 2 w 144"/>
                <a:gd name="T3" fmla="*/ 144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14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6"/>
            <p:cNvSpPr/>
            <p:nvPr userDrawn="1"/>
          </p:nvSpPr>
          <p:spPr bwMode="auto">
            <a:xfrm>
              <a:off x="3146441" y="4798642"/>
              <a:ext cx="228601" cy="0"/>
            </a:xfrm>
            <a:custGeom>
              <a:avLst/>
              <a:gdLst>
                <a:gd name="T0" fmla="*/ 144 w 144"/>
                <a:gd name="T1" fmla="*/ 0 w 144"/>
                <a:gd name="T2" fmla="*/ 2 w 144"/>
                <a:gd name="T3" fmla="*/ 144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14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7"/>
            <p:cNvSpPr>
              <a:spLocks noEditPoints="1"/>
            </p:cNvSpPr>
            <p:nvPr userDrawn="1"/>
          </p:nvSpPr>
          <p:spPr bwMode="auto">
            <a:xfrm>
              <a:off x="3176603" y="4612904"/>
              <a:ext cx="228601" cy="12700"/>
            </a:xfrm>
            <a:custGeom>
              <a:avLst/>
              <a:gdLst>
                <a:gd name="T0" fmla="*/ 0 w 144"/>
                <a:gd name="T1" fmla="*/ 0 h 8"/>
                <a:gd name="T2" fmla="*/ 0 w 144"/>
                <a:gd name="T3" fmla="*/ 0 h 8"/>
                <a:gd name="T4" fmla="*/ 0 w 144"/>
                <a:gd name="T5" fmla="*/ 0 h 8"/>
                <a:gd name="T6" fmla="*/ 0 w 144"/>
                <a:gd name="T7" fmla="*/ 0 h 8"/>
                <a:gd name="T8" fmla="*/ 141 w 144"/>
                <a:gd name="T9" fmla="*/ 0 h 8"/>
                <a:gd name="T10" fmla="*/ 141 w 144"/>
                <a:gd name="T11" fmla="*/ 0 h 8"/>
                <a:gd name="T12" fmla="*/ 144 w 144"/>
                <a:gd name="T13" fmla="*/ 8 h 8"/>
                <a:gd name="T14" fmla="*/ 141 w 14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lnTo>
                    <a:pt x="144" y="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8"/>
            <p:cNvSpPr>
              <a:spLocks noEditPoints="1"/>
            </p:cNvSpPr>
            <p:nvPr userDrawn="1"/>
          </p:nvSpPr>
          <p:spPr bwMode="auto">
            <a:xfrm>
              <a:off x="3176603" y="4612904"/>
              <a:ext cx="228601" cy="12700"/>
            </a:xfrm>
            <a:custGeom>
              <a:avLst/>
              <a:gdLst>
                <a:gd name="T0" fmla="*/ 0 w 144"/>
                <a:gd name="T1" fmla="*/ 0 h 8"/>
                <a:gd name="T2" fmla="*/ 0 w 144"/>
                <a:gd name="T3" fmla="*/ 0 h 8"/>
                <a:gd name="T4" fmla="*/ 0 w 144"/>
                <a:gd name="T5" fmla="*/ 0 h 8"/>
                <a:gd name="T6" fmla="*/ 0 w 144"/>
                <a:gd name="T7" fmla="*/ 0 h 8"/>
                <a:gd name="T8" fmla="*/ 141 w 144"/>
                <a:gd name="T9" fmla="*/ 0 h 8"/>
                <a:gd name="T10" fmla="*/ 141 w 144"/>
                <a:gd name="T11" fmla="*/ 0 h 8"/>
                <a:gd name="T12" fmla="*/ 144 w 144"/>
                <a:gd name="T13" fmla="*/ 8 h 8"/>
                <a:gd name="T14" fmla="*/ 141 w 14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141" y="0"/>
                  </a:moveTo>
                  <a:lnTo>
                    <a:pt x="141" y="0"/>
                  </a:lnTo>
                  <a:lnTo>
                    <a:pt x="144" y="8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9"/>
            <p:cNvSpPr/>
            <p:nvPr userDrawn="1"/>
          </p:nvSpPr>
          <p:spPr bwMode="auto">
            <a:xfrm>
              <a:off x="3375042" y="4612904"/>
              <a:ext cx="42863" cy="61913"/>
            </a:xfrm>
            <a:custGeom>
              <a:avLst/>
              <a:gdLst>
                <a:gd name="T0" fmla="*/ 16 w 27"/>
                <a:gd name="T1" fmla="*/ 0 h 39"/>
                <a:gd name="T2" fmla="*/ 0 w 27"/>
                <a:gd name="T3" fmla="*/ 0 h 39"/>
                <a:gd name="T4" fmla="*/ 11 w 27"/>
                <a:gd name="T5" fmla="*/ 33 h 39"/>
                <a:gd name="T6" fmla="*/ 27 w 27"/>
                <a:gd name="T7" fmla="*/ 39 h 39"/>
                <a:gd name="T8" fmla="*/ 27 w 27"/>
                <a:gd name="T9" fmla="*/ 33 h 39"/>
                <a:gd name="T10" fmla="*/ 19 w 27"/>
                <a:gd name="T11" fmla="*/ 8 h 39"/>
                <a:gd name="T12" fmla="*/ 16 w 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9">
                  <a:moveTo>
                    <a:pt x="16" y="0"/>
                  </a:moveTo>
                  <a:lnTo>
                    <a:pt x="0" y="0"/>
                  </a:lnTo>
                  <a:lnTo>
                    <a:pt x="11" y="33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19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0"/>
            <p:cNvSpPr/>
            <p:nvPr userDrawn="1"/>
          </p:nvSpPr>
          <p:spPr bwMode="auto">
            <a:xfrm>
              <a:off x="3375042" y="4612904"/>
              <a:ext cx="42863" cy="61913"/>
            </a:xfrm>
            <a:custGeom>
              <a:avLst/>
              <a:gdLst>
                <a:gd name="T0" fmla="*/ 16 w 27"/>
                <a:gd name="T1" fmla="*/ 0 h 39"/>
                <a:gd name="T2" fmla="*/ 0 w 27"/>
                <a:gd name="T3" fmla="*/ 0 h 39"/>
                <a:gd name="T4" fmla="*/ 11 w 27"/>
                <a:gd name="T5" fmla="*/ 33 h 39"/>
                <a:gd name="T6" fmla="*/ 27 w 27"/>
                <a:gd name="T7" fmla="*/ 39 h 39"/>
                <a:gd name="T8" fmla="*/ 27 w 27"/>
                <a:gd name="T9" fmla="*/ 33 h 39"/>
                <a:gd name="T10" fmla="*/ 19 w 27"/>
                <a:gd name="T11" fmla="*/ 8 h 39"/>
                <a:gd name="T12" fmla="*/ 16 w 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9">
                  <a:moveTo>
                    <a:pt x="16" y="0"/>
                  </a:moveTo>
                  <a:lnTo>
                    <a:pt x="0" y="0"/>
                  </a:lnTo>
                  <a:lnTo>
                    <a:pt x="11" y="33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19" y="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1"/>
            <p:cNvSpPr/>
            <p:nvPr userDrawn="1"/>
          </p:nvSpPr>
          <p:spPr bwMode="auto">
            <a:xfrm>
              <a:off x="3176603" y="4612904"/>
              <a:ext cx="215901" cy="52388"/>
            </a:xfrm>
            <a:custGeom>
              <a:avLst/>
              <a:gdLst>
                <a:gd name="T0" fmla="*/ 125 w 136"/>
                <a:gd name="T1" fmla="*/ 0 h 33"/>
                <a:gd name="T2" fmla="*/ 0 w 136"/>
                <a:gd name="T3" fmla="*/ 0 h 33"/>
                <a:gd name="T4" fmla="*/ 0 w 136"/>
                <a:gd name="T5" fmla="*/ 0 h 33"/>
                <a:gd name="T6" fmla="*/ 136 w 136"/>
                <a:gd name="T7" fmla="*/ 33 h 33"/>
                <a:gd name="T8" fmla="*/ 125 w 13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3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2"/>
            <p:cNvSpPr/>
            <p:nvPr userDrawn="1"/>
          </p:nvSpPr>
          <p:spPr bwMode="auto">
            <a:xfrm>
              <a:off x="3176603" y="4612904"/>
              <a:ext cx="215901" cy="52388"/>
            </a:xfrm>
            <a:custGeom>
              <a:avLst/>
              <a:gdLst>
                <a:gd name="T0" fmla="*/ 125 w 136"/>
                <a:gd name="T1" fmla="*/ 0 h 33"/>
                <a:gd name="T2" fmla="*/ 0 w 136"/>
                <a:gd name="T3" fmla="*/ 0 h 33"/>
                <a:gd name="T4" fmla="*/ 0 w 136"/>
                <a:gd name="T5" fmla="*/ 0 h 33"/>
                <a:gd name="T6" fmla="*/ 136 w 136"/>
                <a:gd name="T7" fmla="*/ 33 h 33"/>
                <a:gd name="T8" fmla="*/ 125 w 13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3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3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3"/>
            <p:cNvSpPr/>
            <p:nvPr userDrawn="1"/>
          </p:nvSpPr>
          <p:spPr bwMode="auto">
            <a:xfrm>
              <a:off x="3176603" y="4612904"/>
              <a:ext cx="223838" cy="0"/>
            </a:xfrm>
            <a:custGeom>
              <a:avLst/>
              <a:gdLst>
                <a:gd name="T0" fmla="*/ 141 w 141"/>
                <a:gd name="T1" fmla="*/ 0 w 141"/>
                <a:gd name="T2" fmla="*/ 0 w 141"/>
                <a:gd name="T3" fmla="*/ 125 w 141"/>
                <a:gd name="T4" fmla="*/ 141 w 141"/>
                <a:gd name="T5" fmla="*/ 141 w 1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41">
                  <a:moveTo>
                    <a:pt x="1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4"/>
            <p:cNvSpPr/>
            <p:nvPr userDrawn="1"/>
          </p:nvSpPr>
          <p:spPr bwMode="auto">
            <a:xfrm>
              <a:off x="3176603" y="4612904"/>
              <a:ext cx="223838" cy="0"/>
            </a:xfrm>
            <a:custGeom>
              <a:avLst/>
              <a:gdLst>
                <a:gd name="T0" fmla="*/ 141 w 141"/>
                <a:gd name="T1" fmla="*/ 0 w 141"/>
                <a:gd name="T2" fmla="*/ 0 w 141"/>
                <a:gd name="T3" fmla="*/ 125 w 141"/>
                <a:gd name="T4" fmla="*/ 141 w 141"/>
                <a:gd name="T5" fmla="*/ 141 w 1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41">
                  <a:moveTo>
                    <a:pt x="1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5"/>
            <p:cNvSpPr/>
            <p:nvPr userDrawn="1"/>
          </p:nvSpPr>
          <p:spPr bwMode="auto">
            <a:xfrm>
              <a:off x="3206766" y="4444628"/>
              <a:ext cx="180976" cy="44450"/>
            </a:xfrm>
            <a:custGeom>
              <a:avLst/>
              <a:gdLst>
                <a:gd name="T0" fmla="*/ 0 w 114"/>
                <a:gd name="T1" fmla="*/ 0 h 28"/>
                <a:gd name="T2" fmla="*/ 114 w 114"/>
                <a:gd name="T3" fmla="*/ 28 h 28"/>
                <a:gd name="T4" fmla="*/ 103 w 114"/>
                <a:gd name="T5" fmla="*/ 0 h 28"/>
                <a:gd name="T6" fmla="*/ 0 w 1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8">
                  <a:moveTo>
                    <a:pt x="0" y="0"/>
                  </a:moveTo>
                  <a:lnTo>
                    <a:pt x="114" y="28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6"/>
            <p:cNvSpPr/>
            <p:nvPr userDrawn="1"/>
          </p:nvSpPr>
          <p:spPr bwMode="auto">
            <a:xfrm>
              <a:off x="3233753" y="4298578"/>
              <a:ext cx="127001" cy="39688"/>
            </a:xfrm>
            <a:custGeom>
              <a:avLst/>
              <a:gdLst>
                <a:gd name="T0" fmla="*/ 0 w 80"/>
                <a:gd name="T1" fmla="*/ 0 h 25"/>
                <a:gd name="T2" fmla="*/ 80 w 80"/>
                <a:gd name="T3" fmla="*/ 25 h 25"/>
                <a:gd name="T4" fmla="*/ 72 w 80"/>
                <a:gd name="T5" fmla="*/ 0 h 25"/>
                <a:gd name="T6" fmla="*/ 0 w 8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5">
                  <a:moveTo>
                    <a:pt x="0" y="0"/>
                  </a:moveTo>
                  <a:lnTo>
                    <a:pt x="80" y="2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7"/>
            <p:cNvSpPr>
              <a:spLocks noChangeArrowheads="1"/>
            </p:cNvSpPr>
            <p:nvPr userDrawn="1"/>
          </p:nvSpPr>
          <p:spPr bwMode="auto">
            <a:xfrm>
              <a:off x="5661051" y="5354270"/>
              <a:ext cx="871541" cy="74613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8"/>
            <p:cNvSpPr/>
            <p:nvPr userDrawn="1"/>
          </p:nvSpPr>
          <p:spPr bwMode="auto">
            <a:xfrm>
              <a:off x="5695976" y="4801817"/>
              <a:ext cx="409577" cy="596903"/>
            </a:xfrm>
            <a:custGeom>
              <a:avLst/>
              <a:gdLst>
                <a:gd name="T0" fmla="*/ 0 w 258"/>
                <a:gd name="T1" fmla="*/ 376 h 376"/>
                <a:gd name="T2" fmla="*/ 131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1" y="0"/>
                  </a:lnTo>
                  <a:lnTo>
                    <a:pt x="258" y="37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9"/>
            <p:cNvSpPr/>
            <p:nvPr userDrawn="1"/>
          </p:nvSpPr>
          <p:spPr bwMode="auto">
            <a:xfrm>
              <a:off x="5695976" y="4801817"/>
              <a:ext cx="409577" cy="596903"/>
            </a:xfrm>
            <a:custGeom>
              <a:avLst/>
              <a:gdLst>
                <a:gd name="T0" fmla="*/ 0 w 258"/>
                <a:gd name="T1" fmla="*/ 376 h 376"/>
                <a:gd name="T2" fmla="*/ 131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1" y="0"/>
                  </a:lnTo>
                  <a:lnTo>
                    <a:pt x="258" y="376"/>
                  </a:lnTo>
                  <a:lnTo>
                    <a:pt x="0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30"/>
            <p:cNvSpPr/>
            <p:nvPr userDrawn="1"/>
          </p:nvSpPr>
          <p:spPr bwMode="auto">
            <a:xfrm>
              <a:off x="5695976" y="4801817"/>
              <a:ext cx="409577" cy="596903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6 w 258"/>
                <a:gd name="T5" fmla="*/ 359 h 376"/>
                <a:gd name="T6" fmla="*/ 119 w 258"/>
                <a:gd name="T7" fmla="*/ 28 h 376"/>
                <a:gd name="T8" fmla="*/ 131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6" y="359"/>
                  </a:lnTo>
                  <a:lnTo>
                    <a:pt x="119" y="28"/>
                  </a:lnTo>
                  <a:lnTo>
                    <a:pt x="131" y="0"/>
                  </a:lnTo>
                  <a:lnTo>
                    <a:pt x="258" y="37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1"/>
            <p:cNvSpPr/>
            <p:nvPr userDrawn="1"/>
          </p:nvSpPr>
          <p:spPr bwMode="auto">
            <a:xfrm>
              <a:off x="5695976" y="4801817"/>
              <a:ext cx="409577" cy="596903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6 w 258"/>
                <a:gd name="T5" fmla="*/ 359 h 376"/>
                <a:gd name="T6" fmla="*/ 119 w 258"/>
                <a:gd name="T7" fmla="*/ 28 h 376"/>
                <a:gd name="T8" fmla="*/ 131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6" y="359"/>
                  </a:lnTo>
                  <a:lnTo>
                    <a:pt x="119" y="28"/>
                  </a:lnTo>
                  <a:lnTo>
                    <a:pt x="131" y="0"/>
                  </a:lnTo>
                  <a:lnTo>
                    <a:pt x="258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2"/>
            <p:cNvSpPr/>
            <p:nvPr userDrawn="1"/>
          </p:nvSpPr>
          <p:spPr bwMode="auto">
            <a:xfrm>
              <a:off x="5705501" y="4846268"/>
              <a:ext cx="360364" cy="525465"/>
            </a:xfrm>
            <a:custGeom>
              <a:avLst/>
              <a:gdLst>
                <a:gd name="T0" fmla="*/ 227 w 227"/>
                <a:gd name="T1" fmla="*/ 331 h 331"/>
                <a:gd name="T2" fmla="*/ 0 w 227"/>
                <a:gd name="T3" fmla="*/ 331 h 331"/>
                <a:gd name="T4" fmla="*/ 113 w 227"/>
                <a:gd name="T5" fmla="*/ 0 h 331"/>
                <a:gd name="T6" fmla="*/ 227 w 227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31">
                  <a:moveTo>
                    <a:pt x="227" y="331"/>
                  </a:moveTo>
                  <a:lnTo>
                    <a:pt x="0" y="331"/>
                  </a:lnTo>
                  <a:lnTo>
                    <a:pt x="113" y="0"/>
                  </a:lnTo>
                  <a:lnTo>
                    <a:pt x="227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3"/>
            <p:cNvSpPr/>
            <p:nvPr userDrawn="1"/>
          </p:nvSpPr>
          <p:spPr bwMode="auto">
            <a:xfrm>
              <a:off x="5705501" y="4846268"/>
              <a:ext cx="360364" cy="525465"/>
            </a:xfrm>
            <a:custGeom>
              <a:avLst/>
              <a:gdLst>
                <a:gd name="T0" fmla="*/ 227 w 227"/>
                <a:gd name="T1" fmla="*/ 331 h 331"/>
                <a:gd name="T2" fmla="*/ 0 w 227"/>
                <a:gd name="T3" fmla="*/ 331 h 331"/>
                <a:gd name="T4" fmla="*/ 113 w 227"/>
                <a:gd name="T5" fmla="*/ 0 h 331"/>
                <a:gd name="T6" fmla="*/ 227 w 227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31">
                  <a:moveTo>
                    <a:pt x="227" y="331"/>
                  </a:moveTo>
                  <a:lnTo>
                    <a:pt x="0" y="331"/>
                  </a:lnTo>
                  <a:lnTo>
                    <a:pt x="113" y="0"/>
                  </a:lnTo>
                  <a:lnTo>
                    <a:pt x="227" y="3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4"/>
            <p:cNvSpPr/>
            <p:nvPr userDrawn="1"/>
          </p:nvSpPr>
          <p:spPr bwMode="auto">
            <a:xfrm>
              <a:off x="5727726" y="4709742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5"/>
            <p:cNvSpPr/>
            <p:nvPr userDrawn="1"/>
          </p:nvSpPr>
          <p:spPr bwMode="auto">
            <a:xfrm>
              <a:off x="5727726" y="4709742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6"/>
            <p:cNvSpPr/>
            <p:nvPr userDrawn="1"/>
          </p:nvSpPr>
          <p:spPr bwMode="auto">
            <a:xfrm>
              <a:off x="5727726" y="4709742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5 w 222"/>
                <a:gd name="T5" fmla="*/ 303 h 320"/>
                <a:gd name="T6" fmla="*/ 102 w 222"/>
                <a:gd name="T7" fmla="*/ 25 h 320"/>
                <a:gd name="T8" fmla="*/ 102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5" y="303"/>
                  </a:lnTo>
                  <a:lnTo>
                    <a:pt x="102" y="25"/>
                  </a:lnTo>
                  <a:lnTo>
                    <a:pt x="102" y="19"/>
                  </a:lnTo>
                  <a:lnTo>
                    <a:pt x="111" y="0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7"/>
            <p:cNvSpPr/>
            <p:nvPr userDrawn="1"/>
          </p:nvSpPr>
          <p:spPr bwMode="auto">
            <a:xfrm>
              <a:off x="5727726" y="4709742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5 w 222"/>
                <a:gd name="T5" fmla="*/ 303 h 320"/>
                <a:gd name="T6" fmla="*/ 102 w 222"/>
                <a:gd name="T7" fmla="*/ 25 h 320"/>
                <a:gd name="T8" fmla="*/ 102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5" y="303"/>
                  </a:lnTo>
                  <a:lnTo>
                    <a:pt x="102" y="25"/>
                  </a:lnTo>
                  <a:lnTo>
                    <a:pt x="102" y="19"/>
                  </a:lnTo>
                  <a:lnTo>
                    <a:pt x="111" y="0"/>
                  </a:lnTo>
                  <a:lnTo>
                    <a:pt x="222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8"/>
            <p:cNvSpPr/>
            <p:nvPr userDrawn="1"/>
          </p:nvSpPr>
          <p:spPr bwMode="auto">
            <a:xfrm>
              <a:off x="5735664" y="4749430"/>
              <a:ext cx="304801" cy="441327"/>
            </a:xfrm>
            <a:custGeom>
              <a:avLst/>
              <a:gdLst>
                <a:gd name="T0" fmla="*/ 192 w 192"/>
                <a:gd name="T1" fmla="*/ 278 h 278"/>
                <a:gd name="T2" fmla="*/ 0 w 192"/>
                <a:gd name="T3" fmla="*/ 278 h 278"/>
                <a:gd name="T4" fmla="*/ 97 w 192"/>
                <a:gd name="T5" fmla="*/ 0 h 278"/>
                <a:gd name="T6" fmla="*/ 192 w 192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78">
                  <a:moveTo>
                    <a:pt x="192" y="278"/>
                  </a:moveTo>
                  <a:lnTo>
                    <a:pt x="0" y="278"/>
                  </a:lnTo>
                  <a:lnTo>
                    <a:pt x="97" y="0"/>
                  </a:lnTo>
                  <a:lnTo>
                    <a:pt x="192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9"/>
            <p:cNvSpPr/>
            <p:nvPr userDrawn="1"/>
          </p:nvSpPr>
          <p:spPr bwMode="auto">
            <a:xfrm>
              <a:off x="5735664" y="4749430"/>
              <a:ext cx="304801" cy="441327"/>
            </a:xfrm>
            <a:custGeom>
              <a:avLst/>
              <a:gdLst>
                <a:gd name="T0" fmla="*/ 192 w 192"/>
                <a:gd name="T1" fmla="*/ 278 h 278"/>
                <a:gd name="T2" fmla="*/ 0 w 192"/>
                <a:gd name="T3" fmla="*/ 278 h 278"/>
                <a:gd name="T4" fmla="*/ 97 w 192"/>
                <a:gd name="T5" fmla="*/ 0 h 278"/>
                <a:gd name="T6" fmla="*/ 192 w 192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78">
                  <a:moveTo>
                    <a:pt x="192" y="278"/>
                  </a:moveTo>
                  <a:lnTo>
                    <a:pt x="0" y="278"/>
                  </a:lnTo>
                  <a:lnTo>
                    <a:pt x="97" y="0"/>
                  </a:lnTo>
                  <a:lnTo>
                    <a:pt x="192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40"/>
            <p:cNvSpPr/>
            <p:nvPr userDrawn="1"/>
          </p:nvSpPr>
          <p:spPr bwMode="auto">
            <a:xfrm>
              <a:off x="5762651" y="4630367"/>
              <a:ext cx="277814" cy="401639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8 w 175"/>
                <a:gd name="T5" fmla="*/ 234 h 253"/>
                <a:gd name="T6" fmla="*/ 80 w 175"/>
                <a:gd name="T7" fmla="*/ 22 h 253"/>
                <a:gd name="T8" fmla="*/ 89 w 175"/>
                <a:gd name="T9" fmla="*/ 0 h 253"/>
                <a:gd name="T10" fmla="*/ 175 w 175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8" y="234"/>
                  </a:lnTo>
                  <a:lnTo>
                    <a:pt x="80" y="22"/>
                  </a:lnTo>
                  <a:lnTo>
                    <a:pt x="89" y="0"/>
                  </a:lnTo>
                  <a:lnTo>
                    <a:pt x="175" y="253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41"/>
            <p:cNvSpPr/>
            <p:nvPr userDrawn="1"/>
          </p:nvSpPr>
          <p:spPr bwMode="auto">
            <a:xfrm>
              <a:off x="5762651" y="4630367"/>
              <a:ext cx="277814" cy="401639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8 w 175"/>
                <a:gd name="T5" fmla="*/ 234 h 253"/>
                <a:gd name="T6" fmla="*/ 80 w 175"/>
                <a:gd name="T7" fmla="*/ 22 h 253"/>
                <a:gd name="T8" fmla="*/ 89 w 175"/>
                <a:gd name="T9" fmla="*/ 0 h 253"/>
                <a:gd name="T10" fmla="*/ 175 w 175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8" y="234"/>
                  </a:lnTo>
                  <a:lnTo>
                    <a:pt x="80" y="22"/>
                  </a:lnTo>
                  <a:lnTo>
                    <a:pt x="89" y="0"/>
                  </a:lnTo>
                  <a:lnTo>
                    <a:pt x="175" y="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2"/>
            <p:cNvSpPr/>
            <p:nvPr userDrawn="1"/>
          </p:nvSpPr>
          <p:spPr bwMode="auto">
            <a:xfrm>
              <a:off x="5775351" y="4665292"/>
              <a:ext cx="220663" cy="336551"/>
            </a:xfrm>
            <a:custGeom>
              <a:avLst/>
              <a:gdLst>
                <a:gd name="T0" fmla="*/ 139 w 139"/>
                <a:gd name="T1" fmla="*/ 212 h 212"/>
                <a:gd name="T2" fmla="*/ 0 w 139"/>
                <a:gd name="T3" fmla="*/ 212 h 212"/>
                <a:gd name="T4" fmla="*/ 72 w 139"/>
                <a:gd name="T5" fmla="*/ 0 h 212"/>
                <a:gd name="T6" fmla="*/ 139 w 139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12">
                  <a:moveTo>
                    <a:pt x="139" y="212"/>
                  </a:moveTo>
                  <a:lnTo>
                    <a:pt x="0" y="212"/>
                  </a:lnTo>
                  <a:lnTo>
                    <a:pt x="72" y="0"/>
                  </a:lnTo>
                  <a:lnTo>
                    <a:pt x="13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3"/>
            <p:cNvSpPr/>
            <p:nvPr userDrawn="1"/>
          </p:nvSpPr>
          <p:spPr bwMode="auto">
            <a:xfrm>
              <a:off x="5819802" y="4484316"/>
              <a:ext cx="161926" cy="234951"/>
            </a:xfrm>
            <a:custGeom>
              <a:avLst/>
              <a:gdLst>
                <a:gd name="T0" fmla="*/ 0 w 102"/>
                <a:gd name="T1" fmla="*/ 148 h 148"/>
                <a:gd name="T2" fmla="*/ 53 w 102"/>
                <a:gd name="T3" fmla="*/ 0 h 148"/>
                <a:gd name="T4" fmla="*/ 102 w 102"/>
                <a:gd name="T5" fmla="*/ 148 h 148"/>
                <a:gd name="T6" fmla="*/ 0 w 10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48">
                  <a:moveTo>
                    <a:pt x="0" y="148"/>
                  </a:moveTo>
                  <a:lnTo>
                    <a:pt x="53" y="0"/>
                  </a:lnTo>
                  <a:lnTo>
                    <a:pt x="102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4"/>
            <p:cNvSpPr/>
            <p:nvPr userDrawn="1"/>
          </p:nvSpPr>
          <p:spPr bwMode="auto">
            <a:xfrm>
              <a:off x="5792814" y="4550991"/>
              <a:ext cx="215901" cy="312739"/>
            </a:xfrm>
            <a:custGeom>
              <a:avLst/>
              <a:gdLst>
                <a:gd name="T0" fmla="*/ 136 w 136"/>
                <a:gd name="T1" fmla="*/ 197 h 197"/>
                <a:gd name="T2" fmla="*/ 0 w 136"/>
                <a:gd name="T3" fmla="*/ 197 h 197"/>
                <a:gd name="T4" fmla="*/ 6 w 136"/>
                <a:gd name="T5" fmla="*/ 183 h 197"/>
                <a:gd name="T6" fmla="*/ 61 w 136"/>
                <a:gd name="T7" fmla="*/ 19 h 197"/>
                <a:gd name="T8" fmla="*/ 70 w 136"/>
                <a:gd name="T9" fmla="*/ 0 h 197"/>
                <a:gd name="T10" fmla="*/ 136 w 136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7">
                  <a:moveTo>
                    <a:pt x="136" y="197"/>
                  </a:moveTo>
                  <a:lnTo>
                    <a:pt x="0" y="197"/>
                  </a:lnTo>
                  <a:lnTo>
                    <a:pt x="6" y="183"/>
                  </a:lnTo>
                  <a:lnTo>
                    <a:pt x="61" y="19"/>
                  </a:lnTo>
                  <a:lnTo>
                    <a:pt x="70" y="0"/>
                  </a:lnTo>
                  <a:lnTo>
                    <a:pt x="136" y="19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5"/>
            <p:cNvSpPr/>
            <p:nvPr userDrawn="1"/>
          </p:nvSpPr>
          <p:spPr bwMode="auto">
            <a:xfrm>
              <a:off x="5802339" y="4581154"/>
              <a:ext cx="179388" cy="260351"/>
            </a:xfrm>
            <a:custGeom>
              <a:avLst/>
              <a:gdLst>
                <a:gd name="T0" fmla="*/ 113 w 113"/>
                <a:gd name="T1" fmla="*/ 164 h 164"/>
                <a:gd name="T2" fmla="*/ 0 w 113"/>
                <a:gd name="T3" fmla="*/ 164 h 164"/>
                <a:gd name="T4" fmla="*/ 55 w 113"/>
                <a:gd name="T5" fmla="*/ 0 h 164"/>
                <a:gd name="T6" fmla="*/ 113 w 113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64">
                  <a:moveTo>
                    <a:pt x="113" y="164"/>
                  </a:moveTo>
                  <a:lnTo>
                    <a:pt x="0" y="164"/>
                  </a:lnTo>
                  <a:lnTo>
                    <a:pt x="55" y="0"/>
                  </a:lnTo>
                  <a:lnTo>
                    <a:pt x="11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6"/>
            <p:cNvSpPr/>
            <p:nvPr userDrawn="1"/>
          </p:nvSpPr>
          <p:spPr bwMode="auto">
            <a:xfrm>
              <a:off x="5819802" y="4484316"/>
              <a:ext cx="161926" cy="234951"/>
            </a:xfrm>
            <a:custGeom>
              <a:avLst/>
              <a:gdLst>
                <a:gd name="T0" fmla="*/ 102 w 102"/>
                <a:gd name="T1" fmla="*/ 148 h 148"/>
                <a:gd name="T2" fmla="*/ 0 w 102"/>
                <a:gd name="T3" fmla="*/ 148 h 148"/>
                <a:gd name="T4" fmla="*/ 5 w 102"/>
                <a:gd name="T5" fmla="*/ 134 h 148"/>
                <a:gd name="T6" fmla="*/ 47 w 102"/>
                <a:gd name="T7" fmla="*/ 17 h 148"/>
                <a:gd name="T8" fmla="*/ 53 w 102"/>
                <a:gd name="T9" fmla="*/ 0 h 148"/>
                <a:gd name="T10" fmla="*/ 102 w 102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48">
                  <a:moveTo>
                    <a:pt x="102" y="148"/>
                  </a:moveTo>
                  <a:lnTo>
                    <a:pt x="0" y="148"/>
                  </a:lnTo>
                  <a:lnTo>
                    <a:pt x="5" y="134"/>
                  </a:lnTo>
                  <a:lnTo>
                    <a:pt x="47" y="17"/>
                  </a:lnTo>
                  <a:lnTo>
                    <a:pt x="53" y="0"/>
                  </a:lnTo>
                  <a:lnTo>
                    <a:pt x="102" y="148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7"/>
            <p:cNvSpPr/>
            <p:nvPr userDrawn="1"/>
          </p:nvSpPr>
          <p:spPr bwMode="auto">
            <a:xfrm>
              <a:off x="5827739" y="4511304"/>
              <a:ext cx="133351" cy="185738"/>
            </a:xfrm>
            <a:custGeom>
              <a:avLst/>
              <a:gdLst>
                <a:gd name="T0" fmla="*/ 84 w 84"/>
                <a:gd name="T1" fmla="*/ 117 h 117"/>
                <a:gd name="T2" fmla="*/ 0 w 84"/>
                <a:gd name="T3" fmla="*/ 117 h 117"/>
                <a:gd name="T4" fmla="*/ 42 w 84"/>
                <a:gd name="T5" fmla="*/ 0 h 117"/>
                <a:gd name="T6" fmla="*/ 84 w 8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17">
                  <a:moveTo>
                    <a:pt x="84" y="117"/>
                  </a:moveTo>
                  <a:lnTo>
                    <a:pt x="0" y="117"/>
                  </a:lnTo>
                  <a:lnTo>
                    <a:pt x="42" y="0"/>
                  </a:lnTo>
                  <a:lnTo>
                    <a:pt x="84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8"/>
            <p:cNvSpPr/>
            <p:nvPr userDrawn="1"/>
          </p:nvSpPr>
          <p:spPr bwMode="auto">
            <a:xfrm>
              <a:off x="6043640" y="5217744"/>
              <a:ext cx="22225" cy="66675"/>
            </a:xfrm>
            <a:custGeom>
              <a:avLst/>
              <a:gdLst>
                <a:gd name="T0" fmla="*/ 3 w 14"/>
                <a:gd name="T1" fmla="*/ 0 h 42"/>
                <a:gd name="T2" fmla="*/ 0 w 14"/>
                <a:gd name="T3" fmla="*/ 0 h 42"/>
                <a:gd name="T4" fmla="*/ 14 w 14"/>
                <a:gd name="T5" fmla="*/ 42 h 42"/>
                <a:gd name="T6" fmla="*/ 3 w 1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3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9"/>
            <p:cNvSpPr/>
            <p:nvPr userDrawn="1"/>
          </p:nvSpPr>
          <p:spPr bwMode="auto">
            <a:xfrm>
              <a:off x="6043640" y="5217744"/>
              <a:ext cx="22225" cy="66675"/>
            </a:xfrm>
            <a:custGeom>
              <a:avLst/>
              <a:gdLst>
                <a:gd name="T0" fmla="*/ 3 w 14"/>
                <a:gd name="T1" fmla="*/ 0 h 42"/>
                <a:gd name="T2" fmla="*/ 0 w 14"/>
                <a:gd name="T3" fmla="*/ 0 h 42"/>
                <a:gd name="T4" fmla="*/ 14 w 14"/>
                <a:gd name="T5" fmla="*/ 42 h 42"/>
                <a:gd name="T6" fmla="*/ 3 w 1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3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50"/>
            <p:cNvSpPr/>
            <p:nvPr userDrawn="1"/>
          </p:nvSpPr>
          <p:spPr bwMode="auto">
            <a:xfrm>
              <a:off x="6013477" y="5217744"/>
              <a:ext cx="52388" cy="66675"/>
            </a:xfrm>
            <a:custGeom>
              <a:avLst/>
              <a:gdLst>
                <a:gd name="T0" fmla="*/ 19 w 33"/>
                <a:gd name="T1" fmla="*/ 0 h 42"/>
                <a:gd name="T2" fmla="*/ 0 w 33"/>
                <a:gd name="T3" fmla="*/ 0 h 42"/>
                <a:gd name="T4" fmla="*/ 14 w 33"/>
                <a:gd name="T5" fmla="*/ 36 h 42"/>
                <a:gd name="T6" fmla="*/ 33 w 33"/>
                <a:gd name="T7" fmla="*/ 42 h 42"/>
                <a:gd name="T8" fmla="*/ 33 w 33"/>
                <a:gd name="T9" fmla="*/ 42 h 42"/>
                <a:gd name="T10" fmla="*/ 19 w 3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19" y="0"/>
                  </a:moveTo>
                  <a:lnTo>
                    <a:pt x="0" y="0"/>
                  </a:lnTo>
                  <a:lnTo>
                    <a:pt x="14" y="36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1"/>
            <p:cNvSpPr/>
            <p:nvPr userDrawn="1"/>
          </p:nvSpPr>
          <p:spPr bwMode="auto">
            <a:xfrm>
              <a:off x="6013477" y="5217744"/>
              <a:ext cx="52388" cy="66675"/>
            </a:xfrm>
            <a:custGeom>
              <a:avLst/>
              <a:gdLst>
                <a:gd name="T0" fmla="*/ 19 w 33"/>
                <a:gd name="T1" fmla="*/ 0 h 42"/>
                <a:gd name="T2" fmla="*/ 0 w 33"/>
                <a:gd name="T3" fmla="*/ 0 h 42"/>
                <a:gd name="T4" fmla="*/ 14 w 33"/>
                <a:gd name="T5" fmla="*/ 36 h 42"/>
                <a:gd name="T6" fmla="*/ 33 w 33"/>
                <a:gd name="T7" fmla="*/ 42 h 42"/>
                <a:gd name="T8" fmla="*/ 33 w 33"/>
                <a:gd name="T9" fmla="*/ 42 h 42"/>
                <a:gd name="T10" fmla="*/ 19 w 3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19" y="0"/>
                  </a:moveTo>
                  <a:lnTo>
                    <a:pt x="0" y="0"/>
                  </a:lnTo>
                  <a:lnTo>
                    <a:pt x="14" y="36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2"/>
            <p:cNvSpPr/>
            <p:nvPr userDrawn="1"/>
          </p:nvSpPr>
          <p:spPr bwMode="auto">
            <a:xfrm>
              <a:off x="5762651" y="5217744"/>
              <a:ext cx="273051" cy="57150"/>
            </a:xfrm>
            <a:custGeom>
              <a:avLst/>
              <a:gdLst>
                <a:gd name="T0" fmla="*/ 158 w 172"/>
                <a:gd name="T1" fmla="*/ 0 h 36"/>
                <a:gd name="T2" fmla="*/ 0 w 172"/>
                <a:gd name="T3" fmla="*/ 0 h 36"/>
                <a:gd name="T4" fmla="*/ 172 w 172"/>
                <a:gd name="T5" fmla="*/ 36 h 36"/>
                <a:gd name="T6" fmla="*/ 158 w 17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36">
                  <a:moveTo>
                    <a:pt x="158" y="0"/>
                  </a:moveTo>
                  <a:lnTo>
                    <a:pt x="0" y="0"/>
                  </a:lnTo>
                  <a:lnTo>
                    <a:pt x="172" y="3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3"/>
            <p:cNvSpPr/>
            <p:nvPr userDrawn="1"/>
          </p:nvSpPr>
          <p:spPr bwMode="auto">
            <a:xfrm>
              <a:off x="5762651" y="5217744"/>
              <a:ext cx="273051" cy="57150"/>
            </a:xfrm>
            <a:custGeom>
              <a:avLst/>
              <a:gdLst>
                <a:gd name="T0" fmla="*/ 158 w 172"/>
                <a:gd name="T1" fmla="*/ 0 h 36"/>
                <a:gd name="T2" fmla="*/ 0 w 172"/>
                <a:gd name="T3" fmla="*/ 0 h 36"/>
                <a:gd name="T4" fmla="*/ 172 w 172"/>
                <a:gd name="T5" fmla="*/ 36 h 36"/>
                <a:gd name="T6" fmla="*/ 158 w 17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36">
                  <a:moveTo>
                    <a:pt x="158" y="0"/>
                  </a:moveTo>
                  <a:lnTo>
                    <a:pt x="0" y="0"/>
                  </a:lnTo>
                  <a:lnTo>
                    <a:pt x="172" y="36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4"/>
            <p:cNvSpPr/>
            <p:nvPr userDrawn="1"/>
          </p:nvSpPr>
          <p:spPr bwMode="auto">
            <a:xfrm>
              <a:off x="5757889" y="5217744"/>
              <a:ext cx="290514" cy="0"/>
            </a:xfrm>
            <a:custGeom>
              <a:avLst/>
              <a:gdLst>
                <a:gd name="T0" fmla="*/ 183 w 183"/>
                <a:gd name="T1" fmla="*/ 0 w 183"/>
                <a:gd name="T2" fmla="*/ 3 w 183"/>
                <a:gd name="T3" fmla="*/ 183 w 183"/>
                <a:gd name="T4" fmla="*/ 183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3">
                  <a:moveTo>
                    <a:pt x="18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5"/>
            <p:cNvSpPr/>
            <p:nvPr userDrawn="1"/>
          </p:nvSpPr>
          <p:spPr bwMode="auto">
            <a:xfrm>
              <a:off x="5757889" y="5217744"/>
              <a:ext cx="290514" cy="0"/>
            </a:xfrm>
            <a:custGeom>
              <a:avLst/>
              <a:gdLst>
                <a:gd name="T0" fmla="*/ 183 w 183"/>
                <a:gd name="T1" fmla="*/ 0 w 183"/>
                <a:gd name="T2" fmla="*/ 3 w 183"/>
                <a:gd name="T3" fmla="*/ 183 w 183"/>
                <a:gd name="T4" fmla="*/ 183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3">
                  <a:moveTo>
                    <a:pt x="18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83" y="0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156"/>
            <p:cNvSpPr>
              <a:spLocks noChangeArrowheads="1"/>
            </p:cNvSpPr>
            <p:nvPr userDrawn="1"/>
          </p:nvSpPr>
          <p:spPr bwMode="auto">
            <a:xfrm>
              <a:off x="5788051" y="5032006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157"/>
            <p:cNvSpPr>
              <a:spLocks noChangeArrowheads="1"/>
            </p:cNvSpPr>
            <p:nvPr userDrawn="1"/>
          </p:nvSpPr>
          <p:spPr bwMode="auto">
            <a:xfrm>
              <a:off x="5788051" y="5032006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8"/>
            <p:cNvSpPr/>
            <p:nvPr userDrawn="1"/>
          </p:nvSpPr>
          <p:spPr bwMode="auto">
            <a:xfrm>
              <a:off x="5986490" y="5032006"/>
              <a:ext cx="49213" cy="61913"/>
            </a:xfrm>
            <a:custGeom>
              <a:avLst/>
              <a:gdLst>
                <a:gd name="T0" fmla="*/ 17 w 31"/>
                <a:gd name="T1" fmla="*/ 0 h 39"/>
                <a:gd name="T2" fmla="*/ 0 w 31"/>
                <a:gd name="T3" fmla="*/ 0 h 39"/>
                <a:gd name="T4" fmla="*/ 11 w 31"/>
                <a:gd name="T5" fmla="*/ 33 h 39"/>
                <a:gd name="T6" fmla="*/ 31 w 31"/>
                <a:gd name="T7" fmla="*/ 39 h 39"/>
                <a:gd name="T8" fmla="*/ 17 w 3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17" y="0"/>
                  </a:moveTo>
                  <a:lnTo>
                    <a:pt x="0" y="0"/>
                  </a:lnTo>
                  <a:lnTo>
                    <a:pt x="11" y="33"/>
                  </a:lnTo>
                  <a:lnTo>
                    <a:pt x="31" y="3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9"/>
            <p:cNvSpPr/>
            <p:nvPr userDrawn="1"/>
          </p:nvSpPr>
          <p:spPr bwMode="auto">
            <a:xfrm>
              <a:off x="5986490" y="5032006"/>
              <a:ext cx="49213" cy="61913"/>
            </a:xfrm>
            <a:custGeom>
              <a:avLst/>
              <a:gdLst>
                <a:gd name="T0" fmla="*/ 17 w 31"/>
                <a:gd name="T1" fmla="*/ 0 h 39"/>
                <a:gd name="T2" fmla="*/ 0 w 31"/>
                <a:gd name="T3" fmla="*/ 0 h 39"/>
                <a:gd name="T4" fmla="*/ 11 w 31"/>
                <a:gd name="T5" fmla="*/ 33 h 39"/>
                <a:gd name="T6" fmla="*/ 31 w 31"/>
                <a:gd name="T7" fmla="*/ 39 h 39"/>
                <a:gd name="T8" fmla="*/ 17 w 3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17" y="0"/>
                  </a:moveTo>
                  <a:lnTo>
                    <a:pt x="0" y="0"/>
                  </a:lnTo>
                  <a:lnTo>
                    <a:pt x="11" y="33"/>
                  </a:lnTo>
                  <a:lnTo>
                    <a:pt x="31" y="3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0"/>
            <p:cNvSpPr/>
            <p:nvPr userDrawn="1"/>
          </p:nvSpPr>
          <p:spPr bwMode="auto">
            <a:xfrm>
              <a:off x="5788051" y="5032006"/>
              <a:ext cx="215901" cy="52388"/>
            </a:xfrm>
            <a:custGeom>
              <a:avLst/>
              <a:gdLst>
                <a:gd name="T0" fmla="*/ 125 w 136"/>
                <a:gd name="T1" fmla="*/ 0 h 33"/>
                <a:gd name="T2" fmla="*/ 0 w 136"/>
                <a:gd name="T3" fmla="*/ 0 h 33"/>
                <a:gd name="T4" fmla="*/ 0 w 136"/>
                <a:gd name="T5" fmla="*/ 0 h 33"/>
                <a:gd name="T6" fmla="*/ 136 w 136"/>
                <a:gd name="T7" fmla="*/ 33 h 33"/>
                <a:gd name="T8" fmla="*/ 125 w 13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3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61"/>
            <p:cNvSpPr/>
            <p:nvPr userDrawn="1"/>
          </p:nvSpPr>
          <p:spPr bwMode="auto">
            <a:xfrm>
              <a:off x="5788051" y="5032006"/>
              <a:ext cx="215901" cy="52388"/>
            </a:xfrm>
            <a:custGeom>
              <a:avLst/>
              <a:gdLst>
                <a:gd name="T0" fmla="*/ 125 w 136"/>
                <a:gd name="T1" fmla="*/ 0 h 33"/>
                <a:gd name="T2" fmla="*/ 0 w 136"/>
                <a:gd name="T3" fmla="*/ 0 h 33"/>
                <a:gd name="T4" fmla="*/ 0 w 136"/>
                <a:gd name="T5" fmla="*/ 0 h 33"/>
                <a:gd name="T6" fmla="*/ 136 w 136"/>
                <a:gd name="T7" fmla="*/ 33 h 33"/>
                <a:gd name="T8" fmla="*/ 125 w 13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3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3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2"/>
            <p:cNvSpPr/>
            <p:nvPr userDrawn="1"/>
          </p:nvSpPr>
          <p:spPr bwMode="auto">
            <a:xfrm>
              <a:off x="5788051" y="5032006"/>
              <a:ext cx="225426" cy="0"/>
            </a:xfrm>
            <a:custGeom>
              <a:avLst/>
              <a:gdLst>
                <a:gd name="T0" fmla="*/ 142 w 142"/>
                <a:gd name="T1" fmla="*/ 0 w 142"/>
                <a:gd name="T2" fmla="*/ 0 w 142"/>
                <a:gd name="T3" fmla="*/ 0 w 142"/>
                <a:gd name="T4" fmla="*/ 125 w 142"/>
                <a:gd name="T5" fmla="*/ 142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42">
                  <a:moveTo>
                    <a:pt x="14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3"/>
            <p:cNvSpPr/>
            <p:nvPr userDrawn="1"/>
          </p:nvSpPr>
          <p:spPr bwMode="auto">
            <a:xfrm>
              <a:off x="5788051" y="5032006"/>
              <a:ext cx="225426" cy="0"/>
            </a:xfrm>
            <a:custGeom>
              <a:avLst/>
              <a:gdLst>
                <a:gd name="T0" fmla="*/ 142 w 142"/>
                <a:gd name="T1" fmla="*/ 0 w 142"/>
                <a:gd name="T2" fmla="*/ 0 w 142"/>
                <a:gd name="T3" fmla="*/ 0 w 142"/>
                <a:gd name="T4" fmla="*/ 125 w 142"/>
                <a:gd name="T5" fmla="*/ 142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42">
                  <a:moveTo>
                    <a:pt x="14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4"/>
            <p:cNvSpPr/>
            <p:nvPr userDrawn="1"/>
          </p:nvSpPr>
          <p:spPr bwMode="auto">
            <a:xfrm>
              <a:off x="5819802" y="4863730"/>
              <a:ext cx="180976" cy="49213"/>
            </a:xfrm>
            <a:custGeom>
              <a:avLst/>
              <a:gdLst>
                <a:gd name="T0" fmla="*/ 0 w 114"/>
                <a:gd name="T1" fmla="*/ 0 h 31"/>
                <a:gd name="T2" fmla="*/ 114 w 114"/>
                <a:gd name="T3" fmla="*/ 31 h 31"/>
                <a:gd name="T4" fmla="*/ 102 w 114"/>
                <a:gd name="T5" fmla="*/ 0 h 31"/>
                <a:gd name="T6" fmla="*/ 0 w 11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1">
                  <a:moveTo>
                    <a:pt x="0" y="0"/>
                  </a:moveTo>
                  <a:lnTo>
                    <a:pt x="114" y="31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5"/>
            <p:cNvSpPr/>
            <p:nvPr userDrawn="1"/>
          </p:nvSpPr>
          <p:spPr bwMode="auto">
            <a:xfrm>
              <a:off x="5845202" y="4719267"/>
              <a:ext cx="128588" cy="39688"/>
            </a:xfrm>
            <a:custGeom>
              <a:avLst/>
              <a:gdLst>
                <a:gd name="T0" fmla="*/ 0 w 81"/>
                <a:gd name="T1" fmla="*/ 0 h 25"/>
                <a:gd name="T2" fmla="*/ 81 w 81"/>
                <a:gd name="T3" fmla="*/ 25 h 25"/>
                <a:gd name="T4" fmla="*/ 73 w 81"/>
                <a:gd name="T5" fmla="*/ 0 h 25"/>
                <a:gd name="T6" fmla="*/ 0 w 81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5">
                  <a:moveTo>
                    <a:pt x="0" y="0"/>
                  </a:moveTo>
                  <a:lnTo>
                    <a:pt x="81" y="25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166"/>
            <p:cNvSpPr>
              <a:spLocks noChangeArrowheads="1"/>
            </p:cNvSpPr>
            <p:nvPr userDrawn="1"/>
          </p:nvSpPr>
          <p:spPr bwMode="auto">
            <a:xfrm>
              <a:off x="2441588" y="5874972"/>
              <a:ext cx="866779" cy="762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7"/>
            <p:cNvSpPr/>
            <p:nvPr userDrawn="1"/>
          </p:nvSpPr>
          <p:spPr bwMode="auto">
            <a:xfrm>
              <a:off x="2476513" y="5324107"/>
              <a:ext cx="409577" cy="590553"/>
            </a:xfrm>
            <a:custGeom>
              <a:avLst/>
              <a:gdLst>
                <a:gd name="T0" fmla="*/ 0 w 258"/>
                <a:gd name="T1" fmla="*/ 372 h 372"/>
                <a:gd name="T2" fmla="*/ 127 w 258"/>
                <a:gd name="T3" fmla="*/ 0 h 372"/>
                <a:gd name="T4" fmla="*/ 258 w 258"/>
                <a:gd name="T5" fmla="*/ 372 h 372"/>
                <a:gd name="T6" fmla="*/ 0 w 258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2">
                  <a:moveTo>
                    <a:pt x="0" y="372"/>
                  </a:moveTo>
                  <a:lnTo>
                    <a:pt x="127" y="0"/>
                  </a:lnTo>
                  <a:lnTo>
                    <a:pt x="258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8"/>
            <p:cNvSpPr/>
            <p:nvPr userDrawn="1"/>
          </p:nvSpPr>
          <p:spPr bwMode="auto">
            <a:xfrm>
              <a:off x="2476513" y="5324107"/>
              <a:ext cx="409577" cy="590553"/>
            </a:xfrm>
            <a:custGeom>
              <a:avLst/>
              <a:gdLst>
                <a:gd name="T0" fmla="*/ 0 w 258"/>
                <a:gd name="T1" fmla="*/ 372 h 372"/>
                <a:gd name="T2" fmla="*/ 127 w 258"/>
                <a:gd name="T3" fmla="*/ 0 h 372"/>
                <a:gd name="T4" fmla="*/ 258 w 258"/>
                <a:gd name="T5" fmla="*/ 372 h 372"/>
                <a:gd name="T6" fmla="*/ 0 w 258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2">
                  <a:moveTo>
                    <a:pt x="0" y="372"/>
                  </a:moveTo>
                  <a:lnTo>
                    <a:pt x="127" y="0"/>
                  </a:lnTo>
                  <a:lnTo>
                    <a:pt x="258" y="372"/>
                  </a:lnTo>
                  <a:lnTo>
                    <a:pt x="0" y="3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9"/>
            <p:cNvSpPr/>
            <p:nvPr userDrawn="1"/>
          </p:nvSpPr>
          <p:spPr bwMode="auto">
            <a:xfrm>
              <a:off x="2476513" y="5324107"/>
              <a:ext cx="409577" cy="590553"/>
            </a:xfrm>
            <a:custGeom>
              <a:avLst/>
              <a:gdLst>
                <a:gd name="T0" fmla="*/ 258 w 258"/>
                <a:gd name="T1" fmla="*/ 372 h 372"/>
                <a:gd name="T2" fmla="*/ 0 w 258"/>
                <a:gd name="T3" fmla="*/ 372 h 372"/>
                <a:gd name="T4" fmla="*/ 5 w 258"/>
                <a:gd name="T5" fmla="*/ 356 h 372"/>
                <a:gd name="T6" fmla="*/ 119 w 258"/>
                <a:gd name="T7" fmla="*/ 27 h 372"/>
                <a:gd name="T8" fmla="*/ 127 w 258"/>
                <a:gd name="T9" fmla="*/ 0 h 372"/>
                <a:gd name="T10" fmla="*/ 258 w 258"/>
                <a:gd name="T11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2">
                  <a:moveTo>
                    <a:pt x="258" y="372"/>
                  </a:moveTo>
                  <a:lnTo>
                    <a:pt x="0" y="372"/>
                  </a:lnTo>
                  <a:lnTo>
                    <a:pt x="5" y="356"/>
                  </a:lnTo>
                  <a:lnTo>
                    <a:pt x="119" y="27"/>
                  </a:lnTo>
                  <a:lnTo>
                    <a:pt x="127" y="0"/>
                  </a:lnTo>
                  <a:lnTo>
                    <a:pt x="258" y="37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0"/>
            <p:cNvSpPr/>
            <p:nvPr userDrawn="1"/>
          </p:nvSpPr>
          <p:spPr bwMode="auto">
            <a:xfrm>
              <a:off x="2476513" y="5324107"/>
              <a:ext cx="409577" cy="590553"/>
            </a:xfrm>
            <a:custGeom>
              <a:avLst/>
              <a:gdLst>
                <a:gd name="T0" fmla="*/ 258 w 258"/>
                <a:gd name="T1" fmla="*/ 372 h 372"/>
                <a:gd name="T2" fmla="*/ 0 w 258"/>
                <a:gd name="T3" fmla="*/ 372 h 372"/>
                <a:gd name="T4" fmla="*/ 5 w 258"/>
                <a:gd name="T5" fmla="*/ 356 h 372"/>
                <a:gd name="T6" fmla="*/ 119 w 258"/>
                <a:gd name="T7" fmla="*/ 27 h 372"/>
                <a:gd name="T8" fmla="*/ 127 w 258"/>
                <a:gd name="T9" fmla="*/ 0 h 372"/>
                <a:gd name="T10" fmla="*/ 258 w 258"/>
                <a:gd name="T11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2">
                  <a:moveTo>
                    <a:pt x="258" y="372"/>
                  </a:moveTo>
                  <a:lnTo>
                    <a:pt x="0" y="372"/>
                  </a:lnTo>
                  <a:lnTo>
                    <a:pt x="5" y="356"/>
                  </a:lnTo>
                  <a:lnTo>
                    <a:pt x="119" y="27"/>
                  </a:lnTo>
                  <a:lnTo>
                    <a:pt x="127" y="0"/>
                  </a:lnTo>
                  <a:lnTo>
                    <a:pt x="258" y="3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1"/>
            <p:cNvSpPr/>
            <p:nvPr userDrawn="1"/>
          </p:nvSpPr>
          <p:spPr bwMode="auto">
            <a:xfrm>
              <a:off x="2484450" y="5366970"/>
              <a:ext cx="361951" cy="522290"/>
            </a:xfrm>
            <a:custGeom>
              <a:avLst/>
              <a:gdLst>
                <a:gd name="T0" fmla="*/ 228 w 228"/>
                <a:gd name="T1" fmla="*/ 329 h 329"/>
                <a:gd name="T2" fmla="*/ 0 w 228"/>
                <a:gd name="T3" fmla="*/ 329 h 329"/>
                <a:gd name="T4" fmla="*/ 114 w 228"/>
                <a:gd name="T5" fmla="*/ 0 h 329"/>
                <a:gd name="T6" fmla="*/ 228 w 228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29">
                  <a:moveTo>
                    <a:pt x="228" y="329"/>
                  </a:moveTo>
                  <a:lnTo>
                    <a:pt x="0" y="329"/>
                  </a:lnTo>
                  <a:lnTo>
                    <a:pt x="114" y="0"/>
                  </a:lnTo>
                  <a:lnTo>
                    <a:pt x="228" y="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2"/>
            <p:cNvSpPr/>
            <p:nvPr userDrawn="1"/>
          </p:nvSpPr>
          <p:spPr bwMode="auto">
            <a:xfrm>
              <a:off x="2484450" y="5366970"/>
              <a:ext cx="361951" cy="522290"/>
            </a:xfrm>
            <a:custGeom>
              <a:avLst/>
              <a:gdLst>
                <a:gd name="T0" fmla="*/ 228 w 228"/>
                <a:gd name="T1" fmla="*/ 329 h 329"/>
                <a:gd name="T2" fmla="*/ 0 w 228"/>
                <a:gd name="T3" fmla="*/ 329 h 329"/>
                <a:gd name="T4" fmla="*/ 114 w 228"/>
                <a:gd name="T5" fmla="*/ 0 h 329"/>
                <a:gd name="T6" fmla="*/ 228 w 228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29">
                  <a:moveTo>
                    <a:pt x="228" y="329"/>
                  </a:moveTo>
                  <a:lnTo>
                    <a:pt x="0" y="329"/>
                  </a:lnTo>
                  <a:lnTo>
                    <a:pt x="114" y="0"/>
                  </a:lnTo>
                  <a:lnTo>
                    <a:pt x="228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3"/>
            <p:cNvSpPr/>
            <p:nvPr userDrawn="1"/>
          </p:nvSpPr>
          <p:spPr bwMode="auto">
            <a:xfrm>
              <a:off x="2501913" y="5225682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4"/>
            <p:cNvSpPr/>
            <p:nvPr userDrawn="1"/>
          </p:nvSpPr>
          <p:spPr bwMode="auto">
            <a:xfrm>
              <a:off x="2501913" y="5225682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5"/>
            <p:cNvSpPr/>
            <p:nvPr userDrawn="1"/>
          </p:nvSpPr>
          <p:spPr bwMode="auto">
            <a:xfrm>
              <a:off x="2501913" y="5225682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9 w 222"/>
                <a:gd name="T5" fmla="*/ 304 h 320"/>
                <a:gd name="T6" fmla="*/ 103 w 222"/>
                <a:gd name="T7" fmla="*/ 28 h 320"/>
                <a:gd name="T8" fmla="*/ 106 w 222"/>
                <a:gd name="T9" fmla="*/ 23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9" y="304"/>
                  </a:lnTo>
                  <a:lnTo>
                    <a:pt x="103" y="28"/>
                  </a:lnTo>
                  <a:lnTo>
                    <a:pt x="106" y="23"/>
                  </a:lnTo>
                  <a:lnTo>
                    <a:pt x="111" y="0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6"/>
            <p:cNvSpPr/>
            <p:nvPr userDrawn="1"/>
          </p:nvSpPr>
          <p:spPr bwMode="auto">
            <a:xfrm>
              <a:off x="2501913" y="5225682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9 w 222"/>
                <a:gd name="T5" fmla="*/ 304 h 320"/>
                <a:gd name="T6" fmla="*/ 103 w 222"/>
                <a:gd name="T7" fmla="*/ 28 h 320"/>
                <a:gd name="T8" fmla="*/ 106 w 222"/>
                <a:gd name="T9" fmla="*/ 23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9" y="304"/>
                  </a:lnTo>
                  <a:lnTo>
                    <a:pt x="103" y="28"/>
                  </a:lnTo>
                  <a:lnTo>
                    <a:pt x="106" y="23"/>
                  </a:lnTo>
                  <a:lnTo>
                    <a:pt x="111" y="0"/>
                  </a:lnTo>
                  <a:lnTo>
                    <a:pt x="222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7"/>
            <p:cNvSpPr/>
            <p:nvPr userDrawn="1"/>
          </p:nvSpPr>
          <p:spPr bwMode="auto">
            <a:xfrm>
              <a:off x="2516201" y="5270132"/>
              <a:ext cx="303214" cy="438152"/>
            </a:xfrm>
            <a:custGeom>
              <a:avLst/>
              <a:gdLst>
                <a:gd name="T0" fmla="*/ 191 w 191"/>
                <a:gd name="T1" fmla="*/ 276 h 276"/>
                <a:gd name="T2" fmla="*/ 0 w 191"/>
                <a:gd name="T3" fmla="*/ 276 h 276"/>
                <a:gd name="T4" fmla="*/ 94 w 191"/>
                <a:gd name="T5" fmla="*/ 0 h 276"/>
                <a:gd name="T6" fmla="*/ 191 w 191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6">
                  <a:moveTo>
                    <a:pt x="191" y="276"/>
                  </a:moveTo>
                  <a:lnTo>
                    <a:pt x="0" y="276"/>
                  </a:lnTo>
                  <a:lnTo>
                    <a:pt x="94" y="0"/>
                  </a:lnTo>
                  <a:lnTo>
                    <a:pt x="191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8"/>
            <p:cNvSpPr/>
            <p:nvPr userDrawn="1"/>
          </p:nvSpPr>
          <p:spPr bwMode="auto">
            <a:xfrm>
              <a:off x="2516201" y="5270132"/>
              <a:ext cx="303214" cy="438152"/>
            </a:xfrm>
            <a:custGeom>
              <a:avLst/>
              <a:gdLst>
                <a:gd name="T0" fmla="*/ 191 w 191"/>
                <a:gd name="T1" fmla="*/ 276 h 276"/>
                <a:gd name="T2" fmla="*/ 0 w 191"/>
                <a:gd name="T3" fmla="*/ 276 h 276"/>
                <a:gd name="T4" fmla="*/ 94 w 191"/>
                <a:gd name="T5" fmla="*/ 0 h 276"/>
                <a:gd name="T6" fmla="*/ 191 w 191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6">
                  <a:moveTo>
                    <a:pt x="191" y="276"/>
                  </a:moveTo>
                  <a:lnTo>
                    <a:pt x="0" y="276"/>
                  </a:lnTo>
                  <a:lnTo>
                    <a:pt x="94" y="0"/>
                  </a:lnTo>
                  <a:lnTo>
                    <a:pt x="191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9"/>
            <p:cNvSpPr/>
            <p:nvPr userDrawn="1"/>
          </p:nvSpPr>
          <p:spPr bwMode="auto">
            <a:xfrm>
              <a:off x="2541601" y="5151069"/>
              <a:ext cx="277814" cy="396877"/>
            </a:xfrm>
            <a:custGeom>
              <a:avLst/>
              <a:gdLst>
                <a:gd name="T0" fmla="*/ 175 w 175"/>
                <a:gd name="T1" fmla="*/ 250 h 250"/>
                <a:gd name="T2" fmla="*/ 0 w 175"/>
                <a:gd name="T3" fmla="*/ 250 h 250"/>
                <a:gd name="T4" fmla="*/ 6 w 175"/>
                <a:gd name="T5" fmla="*/ 231 h 250"/>
                <a:gd name="T6" fmla="*/ 81 w 175"/>
                <a:gd name="T7" fmla="*/ 22 h 250"/>
                <a:gd name="T8" fmla="*/ 86 w 175"/>
                <a:gd name="T9" fmla="*/ 0 h 250"/>
                <a:gd name="T10" fmla="*/ 175 w 175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0">
                  <a:moveTo>
                    <a:pt x="175" y="250"/>
                  </a:moveTo>
                  <a:lnTo>
                    <a:pt x="0" y="250"/>
                  </a:lnTo>
                  <a:lnTo>
                    <a:pt x="6" y="231"/>
                  </a:lnTo>
                  <a:lnTo>
                    <a:pt x="81" y="22"/>
                  </a:lnTo>
                  <a:lnTo>
                    <a:pt x="86" y="0"/>
                  </a:lnTo>
                  <a:lnTo>
                    <a:pt x="175" y="25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0"/>
            <p:cNvSpPr/>
            <p:nvPr userDrawn="1"/>
          </p:nvSpPr>
          <p:spPr bwMode="auto">
            <a:xfrm>
              <a:off x="2541601" y="5151069"/>
              <a:ext cx="277814" cy="396877"/>
            </a:xfrm>
            <a:custGeom>
              <a:avLst/>
              <a:gdLst>
                <a:gd name="T0" fmla="*/ 175 w 175"/>
                <a:gd name="T1" fmla="*/ 250 h 250"/>
                <a:gd name="T2" fmla="*/ 0 w 175"/>
                <a:gd name="T3" fmla="*/ 250 h 250"/>
                <a:gd name="T4" fmla="*/ 6 w 175"/>
                <a:gd name="T5" fmla="*/ 231 h 250"/>
                <a:gd name="T6" fmla="*/ 81 w 175"/>
                <a:gd name="T7" fmla="*/ 22 h 250"/>
                <a:gd name="T8" fmla="*/ 86 w 175"/>
                <a:gd name="T9" fmla="*/ 0 h 250"/>
                <a:gd name="T10" fmla="*/ 175 w 175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0">
                  <a:moveTo>
                    <a:pt x="175" y="250"/>
                  </a:moveTo>
                  <a:lnTo>
                    <a:pt x="0" y="250"/>
                  </a:lnTo>
                  <a:lnTo>
                    <a:pt x="6" y="231"/>
                  </a:lnTo>
                  <a:lnTo>
                    <a:pt x="81" y="22"/>
                  </a:lnTo>
                  <a:lnTo>
                    <a:pt x="86" y="0"/>
                  </a:lnTo>
                  <a:lnTo>
                    <a:pt x="175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1"/>
            <p:cNvSpPr/>
            <p:nvPr userDrawn="1"/>
          </p:nvSpPr>
          <p:spPr bwMode="auto">
            <a:xfrm>
              <a:off x="2551126" y="5185994"/>
              <a:ext cx="223838" cy="331789"/>
            </a:xfrm>
            <a:custGeom>
              <a:avLst/>
              <a:gdLst>
                <a:gd name="T0" fmla="*/ 141 w 141"/>
                <a:gd name="T1" fmla="*/ 209 h 209"/>
                <a:gd name="T2" fmla="*/ 0 w 141"/>
                <a:gd name="T3" fmla="*/ 209 h 209"/>
                <a:gd name="T4" fmla="*/ 75 w 141"/>
                <a:gd name="T5" fmla="*/ 0 h 209"/>
                <a:gd name="T6" fmla="*/ 141 w 141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209">
                  <a:moveTo>
                    <a:pt x="141" y="209"/>
                  </a:moveTo>
                  <a:lnTo>
                    <a:pt x="0" y="209"/>
                  </a:lnTo>
                  <a:lnTo>
                    <a:pt x="75" y="0"/>
                  </a:lnTo>
                  <a:lnTo>
                    <a:pt x="141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2"/>
            <p:cNvSpPr/>
            <p:nvPr userDrawn="1"/>
          </p:nvSpPr>
          <p:spPr bwMode="auto">
            <a:xfrm>
              <a:off x="2598751" y="5005018"/>
              <a:ext cx="163513" cy="234951"/>
            </a:xfrm>
            <a:custGeom>
              <a:avLst/>
              <a:gdLst>
                <a:gd name="T0" fmla="*/ 0 w 103"/>
                <a:gd name="T1" fmla="*/ 148 h 148"/>
                <a:gd name="T2" fmla="*/ 50 w 103"/>
                <a:gd name="T3" fmla="*/ 0 h 148"/>
                <a:gd name="T4" fmla="*/ 103 w 103"/>
                <a:gd name="T5" fmla="*/ 148 h 148"/>
                <a:gd name="T6" fmla="*/ 0 w 103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48">
                  <a:moveTo>
                    <a:pt x="0" y="148"/>
                  </a:moveTo>
                  <a:lnTo>
                    <a:pt x="50" y="0"/>
                  </a:lnTo>
                  <a:lnTo>
                    <a:pt x="103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3"/>
            <p:cNvSpPr/>
            <p:nvPr userDrawn="1"/>
          </p:nvSpPr>
          <p:spPr bwMode="auto">
            <a:xfrm>
              <a:off x="2573351" y="5071693"/>
              <a:ext cx="215901" cy="314326"/>
            </a:xfrm>
            <a:custGeom>
              <a:avLst/>
              <a:gdLst>
                <a:gd name="T0" fmla="*/ 136 w 136"/>
                <a:gd name="T1" fmla="*/ 198 h 198"/>
                <a:gd name="T2" fmla="*/ 0 w 136"/>
                <a:gd name="T3" fmla="*/ 198 h 198"/>
                <a:gd name="T4" fmla="*/ 3 w 136"/>
                <a:gd name="T5" fmla="*/ 184 h 198"/>
                <a:gd name="T6" fmla="*/ 61 w 136"/>
                <a:gd name="T7" fmla="*/ 17 h 198"/>
                <a:gd name="T8" fmla="*/ 66 w 136"/>
                <a:gd name="T9" fmla="*/ 0 h 198"/>
                <a:gd name="T10" fmla="*/ 136 w 136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8">
                  <a:moveTo>
                    <a:pt x="136" y="198"/>
                  </a:moveTo>
                  <a:lnTo>
                    <a:pt x="0" y="198"/>
                  </a:lnTo>
                  <a:lnTo>
                    <a:pt x="3" y="184"/>
                  </a:lnTo>
                  <a:lnTo>
                    <a:pt x="61" y="17"/>
                  </a:lnTo>
                  <a:lnTo>
                    <a:pt x="66" y="0"/>
                  </a:lnTo>
                  <a:lnTo>
                    <a:pt x="136" y="198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4"/>
            <p:cNvSpPr/>
            <p:nvPr userDrawn="1"/>
          </p:nvSpPr>
          <p:spPr bwMode="auto">
            <a:xfrm>
              <a:off x="2578113" y="5098681"/>
              <a:ext cx="184151" cy="265114"/>
            </a:xfrm>
            <a:custGeom>
              <a:avLst/>
              <a:gdLst>
                <a:gd name="T0" fmla="*/ 116 w 116"/>
                <a:gd name="T1" fmla="*/ 167 h 167"/>
                <a:gd name="T2" fmla="*/ 0 w 116"/>
                <a:gd name="T3" fmla="*/ 167 h 167"/>
                <a:gd name="T4" fmla="*/ 58 w 116"/>
                <a:gd name="T5" fmla="*/ 0 h 167"/>
                <a:gd name="T6" fmla="*/ 116 w 116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67">
                  <a:moveTo>
                    <a:pt x="116" y="167"/>
                  </a:moveTo>
                  <a:lnTo>
                    <a:pt x="0" y="167"/>
                  </a:lnTo>
                  <a:lnTo>
                    <a:pt x="58" y="0"/>
                  </a:lnTo>
                  <a:lnTo>
                    <a:pt x="11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5"/>
            <p:cNvSpPr/>
            <p:nvPr userDrawn="1"/>
          </p:nvSpPr>
          <p:spPr bwMode="auto">
            <a:xfrm>
              <a:off x="2598751" y="5005018"/>
              <a:ext cx="163513" cy="234951"/>
            </a:xfrm>
            <a:custGeom>
              <a:avLst/>
              <a:gdLst>
                <a:gd name="T0" fmla="*/ 103 w 103"/>
                <a:gd name="T1" fmla="*/ 148 h 148"/>
                <a:gd name="T2" fmla="*/ 0 w 103"/>
                <a:gd name="T3" fmla="*/ 148 h 148"/>
                <a:gd name="T4" fmla="*/ 6 w 103"/>
                <a:gd name="T5" fmla="*/ 134 h 148"/>
                <a:gd name="T6" fmla="*/ 45 w 103"/>
                <a:gd name="T7" fmla="*/ 14 h 148"/>
                <a:gd name="T8" fmla="*/ 50 w 103"/>
                <a:gd name="T9" fmla="*/ 0 h 148"/>
                <a:gd name="T10" fmla="*/ 103 w 103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48">
                  <a:moveTo>
                    <a:pt x="103" y="148"/>
                  </a:moveTo>
                  <a:lnTo>
                    <a:pt x="0" y="148"/>
                  </a:lnTo>
                  <a:lnTo>
                    <a:pt x="6" y="134"/>
                  </a:lnTo>
                  <a:lnTo>
                    <a:pt x="45" y="14"/>
                  </a:lnTo>
                  <a:lnTo>
                    <a:pt x="50" y="0"/>
                  </a:lnTo>
                  <a:lnTo>
                    <a:pt x="103" y="148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6"/>
            <p:cNvSpPr/>
            <p:nvPr userDrawn="1"/>
          </p:nvSpPr>
          <p:spPr bwMode="auto">
            <a:xfrm>
              <a:off x="2608276" y="5027243"/>
              <a:ext cx="127001" cy="190501"/>
            </a:xfrm>
            <a:custGeom>
              <a:avLst/>
              <a:gdLst>
                <a:gd name="T0" fmla="*/ 80 w 80"/>
                <a:gd name="T1" fmla="*/ 120 h 120"/>
                <a:gd name="T2" fmla="*/ 0 w 80"/>
                <a:gd name="T3" fmla="*/ 120 h 120"/>
                <a:gd name="T4" fmla="*/ 39 w 80"/>
                <a:gd name="T5" fmla="*/ 0 h 120"/>
                <a:gd name="T6" fmla="*/ 80 w 8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20">
                  <a:moveTo>
                    <a:pt x="80" y="120"/>
                  </a:moveTo>
                  <a:lnTo>
                    <a:pt x="0" y="120"/>
                  </a:lnTo>
                  <a:lnTo>
                    <a:pt x="39" y="0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7"/>
            <p:cNvSpPr/>
            <p:nvPr userDrawn="1"/>
          </p:nvSpPr>
          <p:spPr bwMode="auto">
            <a:xfrm>
              <a:off x="2824177" y="5733684"/>
              <a:ext cx="22225" cy="66675"/>
            </a:xfrm>
            <a:custGeom>
              <a:avLst/>
              <a:gdLst>
                <a:gd name="T0" fmla="*/ 0 w 14"/>
                <a:gd name="T1" fmla="*/ 0 h 42"/>
                <a:gd name="T2" fmla="*/ 0 w 14"/>
                <a:gd name="T3" fmla="*/ 0 h 42"/>
                <a:gd name="T4" fmla="*/ 14 w 14"/>
                <a:gd name="T5" fmla="*/ 42 h 42"/>
                <a:gd name="T6" fmla="*/ 0 w 1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0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8"/>
            <p:cNvSpPr/>
            <p:nvPr userDrawn="1"/>
          </p:nvSpPr>
          <p:spPr bwMode="auto">
            <a:xfrm>
              <a:off x="2824177" y="5733684"/>
              <a:ext cx="22225" cy="66675"/>
            </a:xfrm>
            <a:custGeom>
              <a:avLst/>
              <a:gdLst>
                <a:gd name="T0" fmla="*/ 0 w 14"/>
                <a:gd name="T1" fmla="*/ 0 h 42"/>
                <a:gd name="T2" fmla="*/ 0 w 14"/>
                <a:gd name="T3" fmla="*/ 0 h 42"/>
                <a:gd name="T4" fmla="*/ 14 w 14"/>
                <a:gd name="T5" fmla="*/ 42 h 42"/>
                <a:gd name="T6" fmla="*/ 0 w 1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0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9"/>
            <p:cNvSpPr/>
            <p:nvPr userDrawn="1"/>
          </p:nvSpPr>
          <p:spPr bwMode="auto">
            <a:xfrm>
              <a:off x="2794014" y="5733684"/>
              <a:ext cx="52388" cy="66675"/>
            </a:xfrm>
            <a:custGeom>
              <a:avLst/>
              <a:gdLst>
                <a:gd name="T0" fmla="*/ 19 w 33"/>
                <a:gd name="T1" fmla="*/ 0 h 42"/>
                <a:gd name="T2" fmla="*/ 0 w 33"/>
                <a:gd name="T3" fmla="*/ 0 h 42"/>
                <a:gd name="T4" fmla="*/ 13 w 33"/>
                <a:gd name="T5" fmla="*/ 39 h 42"/>
                <a:gd name="T6" fmla="*/ 33 w 33"/>
                <a:gd name="T7" fmla="*/ 42 h 42"/>
                <a:gd name="T8" fmla="*/ 33 w 33"/>
                <a:gd name="T9" fmla="*/ 42 h 42"/>
                <a:gd name="T10" fmla="*/ 19 w 3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19" y="0"/>
                  </a:moveTo>
                  <a:lnTo>
                    <a:pt x="0" y="0"/>
                  </a:lnTo>
                  <a:lnTo>
                    <a:pt x="13" y="39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0"/>
            <p:cNvSpPr/>
            <p:nvPr userDrawn="1"/>
          </p:nvSpPr>
          <p:spPr bwMode="auto">
            <a:xfrm>
              <a:off x="2794014" y="5733684"/>
              <a:ext cx="52388" cy="66675"/>
            </a:xfrm>
            <a:custGeom>
              <a:avLst/>
              <a:gdLst>
                <a:gd name="T0" fmla="*/ 19 w 33"/>
                <a:gd name="T1" fmla="*/ 0 h 42"/>
                <a:gd name="T2" fmla="*/ 0 w 33"/>
                <a:gd name="T3" fmla="*/ 0 h 42"/>
                <a:gd name="T4" fmla="*/ 13 w 33"/>
                <a:gd name="T5" fmla="*/ 39 h 42"/>
                <a:gd name="T6" fmla="*/ 33 w 33"/>
                <a:gd name="T7" fmla="*/ 42 h 42"/>
                <a:gd name="T8" fmla="*/ 33 w 33"/>
                <a:gd name="T9" fmla="*/ 42 h 42"/>
                <a:gd name="T10" fmla="*/ 19 w 3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19" y="0"/>
                  </a:moveTo>
                  <a:lnTo>
                    <a:pt x="0" y="0"/>
                  </a:lnTo>
                  <a:lnTo>
                    <a:pt x="13" y="39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1"/>
            <p:cNvSpPr/>
            <p:nvPr userDrawn="1"/>
          </p:nvSpPr>
          <p:spPr bwMode="auto">
            <a:xfrm>
              <a:off x="2538426" y="5733684"/>
              <a:ext cx="276226" cy="61913"/>
            </a:xfrm>
            <a:custGeom>
              <a:avLst/>
              <a:gdLst>
                <a:gd name="T0" fmla="*/ 161 w 174"/>
                <a:gd name="T1" fmla="*/ 0 h 39"/>
                <a:gd name="T2" fmla="*/ 0 w 174"/>
                <a:gd name="T3" fmla="*/ 0 h 39"/>
                <a:gd name="T4" fmla="*/ 174 w 174"/>
                <a:gd name="T5" fmla="*/ 39 h 39"/>
                <a:gd name="T6" fmla="*/ 161 w 17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9">
                  <a:moveTo>
                    <a:pt x="161" y="0"/>
                  </a:moveTo>
                  <a:lnTo>
                    <a:pt x="0" y="0"/>
                  </a:lnTo>
                  <a:lnTo>
                    <a:pt x="174" y="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2"/>
            <p:cNvSpPr/>
            <p:nvPr userDrawn="1"/>
          </p:nvSpPr>
          <p:spPr bwMode="auto">
            <a:xfrm>
              <a:off x="2538426" y="5733684"/>
              <a:ext cx="276226" cy="61913"/>
            </a:xfrm>
            <a:custGeom>
              <a:avLst/>
              <a:gdLst>
                <a:gd name="T0" fmla="*/ 161 w 174"/>
                <a:gd name="T1" fmla="*/ 0 h 39"/>
                <a:gd name="T2" fmla="*/ 0 w 174"/>
                <a:gd name="T3" fmla="*/ 0 h 39"/>
                <a:gd name="T4" fmla="*/ 174 w 174"/>
                <a:gd name="T5" fmla="*/ 39 h 39"/>
                <a:gd name="T6" fmla="*/ 161 w 17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9">
                  <a:moveTo>
                    <a:pt x="161" y="0"/>
                  </a:moveTo>
                  <a:lnTo>
                    <a:pt x="0" y="0"/>
                  </a:lnTo>
                  <a:lnTo>
                    <a:pt x="174" y="39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93"/>
            <p:cNvSpPr>
              <a:spLocks noChangeArrowheads="1"/>
            </p:cNvSpPr>
            <p:nvPr userDrawn="1"/>
          </p:nvSpPr>
          <p:spPr bwMode="auto">
            <a:xfrm>
              <a:off x="2538426" y="5733684"/>
              <a:ext cx="285751" cy="1588"/>
            </a:xfrm>
            <a:prstGeom prst="rect">
              <a:avLst/>
            </a:pr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94"/>
            <p:cNvSpPr>
              <a:spLocks noChangeArrowheads="1"/>
            </p:cNvSpPr>
            <p:nvPr userDrawn="1"/>
          </p:nvSpPr>
          <p:spPr bwMode="auto">
            <a:xfrm>
              <a:off x="2538426" y="5733684"/>
              <a:ext cx="285751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95"/>
            <p:cNvSpPr>
              <a:spLocks noChangeArrowheads="1"/>
            </p:cNvSpPr>
            <p:nvPr userDrawn="1"/>
          </p:nvSpPr>
          <p:spPr bwMode="auto">
            <a:xfrm>
              <a:off x="2568588" y="5547946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6"/>
            <p:cNvSpPr/>
            <p:nvPr userDrawn="1"/>
          </p:nvSpPr>
          <p:spPr bwMode="auto">
            <a:xfrm>
              <a:off x="2568588" y="55479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7"/>
            <p:cNvSpPr/>
            <p:nvPr userDrawn="1"/>
          </p:nvSpPr>
          <p:spPr bwMode="auto">
            <a:xfrm>
              <a:off x="2762264" y="5547946"/>
              <a:ext cx="52388" cy="66675"/>
            </a:xfrm>
            <a:custGeom>
              <a:avLst/>
              <a:gdLst>
                <a:gd name="T0" fmla="*/ 20 w 33"/>
                <a:gd name="T1" fmla="*/ 0 h 42"/>
                <a:gd name="T2" fmla="*/ 0 w 33"/>
                <a:gd name="T3" fmla="*/ 0 h 42"/>
                <a:gd name="T4" fmla="*/ 14 w 33"/>
                <a:gd name="T5" fmla="*/ 37 h 42"/>
                <a:gd name="T6" fmla="*/ 33 w 33"/>
                <a:gd name="T7" fmla="*/ 42 h 42"/>
                <a:gd name="T8" fmla="*/ 20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20" y="0"/>
                  </a:moveTo>
                  <a:lnTo>
                    <a:pt x="0" y="0"/>
                  </a:lnTo>
                  <a:lnTo>
                    <a:pt x="14" y="37"/>
                  </a:lnTo>
                  <a:lnTo>
                    <a:pt x="33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8"/>
            <p:cNvSpPr/>
            <p:nvPr userDrawn="1"/>
          </p:nvSpPr>
          <p:spPr bwMode="auto">
            <a:xfrm>
              <a:off x="2762264" y="5547946"/>
              <a:ext cx="52388" cy="66675"/>
            </a:xfrm>
            <a:custGeom>
              <a:avLst/>
              <a:gdLst>
                <a:gd name="T0" fmla="*/ 20 w 33"/>
                <a:gd name="T1" fmla="*/ 0 h 42"/>
                <a:gd name="T2" fmla="*/ 0 w 33"/>
                <a:gd name="T3" fmla="*/ 0 h 42"/>
                <a:gd name="T4" fmla="*/ 14 w 33"/>
                <a:gd name="T5" fmla="*/ 37 h 42"/>
                <a:gd name="T6" fmla="*/ 33 w 33"/>
                <a:gd name="T7" fmla="*/ 42 h 42"/>
                <a:gd name="T8" fmla="*/ 20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20" y="0"/>
                  </a:moveTo>
                  <a:lnTo>
                    <a:pt x="0" y="0"/>
                  </a:lnTo>
                  <a:lnTo>
                    <a:pt x="14" y="37"/>
                  </a:lnTo>
                  <a:lnTo>
                    <a:pt x="33" y="4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9"/>
            <p:cNvSpPr/>
            <p:nvPr userDrawn="1"/>
          </p:nvSpPr>
          <p:spPr bwMode="auto">
            <a:xfrm>
              <a:off x="2568588" y="5547946"/>
              <a:ext cx="215901" cy="58738"/>
            </a:xfrm>
            <a:custGeom>
              <a:avLst/>
              <a:gdLst>
                <a:gd name="T0" fmla="*/ 122 w 136"/>
                <a:gd name="T1" fmla="*/ 0 h 37"/>
                <a:gd name="T2" fmla="*/ 0 w 136"/>
                <a:gd name="T3" fmla="*/ 0 h 37"/>
                <a:gd name="T4" fmla="*/ 0 w 136"/>
                <a:gd name="T5" fmla="*/ 0 h 37"/>
                <a:gd name="T6" fmla="*/ 136 w 136"/>
                <a:gd name="T7" fmla="*/ 37 h 37"/>
                <a:gd name="T8" fmla="*/ 122 w 1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7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00"/>
            <p:cNvSpPr/>
            <p:nvPr userDrawn="1"/>
          </p:nvSpPr>
          <p:spPr bwMode="auto">
            <a:xfrm>
              <a:off x="2568588" y="5547946"/>
              <a:ext cx="215901" cy="58738"/>
            </a:xfrm>
            <a:custGeom>
              <a:avLst/>
              <a:gdLst>
                <a:gd name="T0" fmla="*/ 122 w 136"/>
                <a:gd name="T1" fmla="*/ 0 h 37"/>
                <a:gd name="T2" fmla="*/ 0 w 136"/>
                <a:gd name="T3" fmla="*/ 0 h 37"/>
                <a:gd name="T4" fmla="*/ 0 w 136"/>
                <a:gd name="T5" fmla="*/ 0 h 37"/>
                <a:gd name="T6" fmla="*/ 136 w 136"/>
                <a:gd name="T7" fmla="*/ 37 h 37"/>
                <a:gd name="T8" fmla="*/ 122 w 1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7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7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01"/>
            <p:cNvSpPr/>
            <p:nvPr userDrawn="1"/>
          </p:nvSpPr>
          <p:spPr bwMode="auto">
            <a:xfrm>
              <a:off x="2568588" y="5547946"/>
              <a:ext cx="225426" cy="0"/>
            </a:xfrm>
            <a:custGeom>
              <a:avLst/>
              <a:gdLst>
                <a:gd name="T0" fmla="*/ 142 w 142"/>
                <a:gd name="T1" fmla="*/ 0 w 142"/>
                <a:gd name="T2" fmla="*/ 0 w 142"/>
                <a:gd name="T3" fmla="*/ 122 w 142"/>
                <a:gd name="T4" fmla="*/ 142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2">
                  <a:moveTo>
                    <a:pt x="14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02"/>
            <p:cNvSpPr/>
            <p:nvPr userDrawn="1"/>
          </p:nvSpPr>
          <p:spPr bwMode="auto">
            <a:xfrm>
              <a:off x="2568588" y="5547946"/>
              <a:ext cx="225426" cy="0"/>
            </a:xfrm>
            <a:custGeom>
              <a:avLst/>
              <a:gdLst>
                <a:gd name="T0" fmla="*/ 142 w 142"/>
                <a:gd name="T1" fmla="*/ 0 w 142"/>
                <a:gd name="T2" fmla="*/ 0 w 142"/>
                <a:gd name="T3" fmla="*/ 122 w 142"/>
                <a:gd name="T4" fmla="*/ 142 w 1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2">
                  <a:moveTo>
                    <a:pt x="14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3"/>
            <p:cNvSpPr/>
            <p:nvPr userDrawn="1"/>
          </p:nvSpPr>
          <p:spPr bwMode="auto">
            <a:xfrm>
              <a:off x="2598751" y="5386020"/>
              <a:ext cx="176213" cy="42863"/>
            </a:xfrm>
            <a:custGeom>
              <a:avLst/>
              <a:gdLst>
                <a:gd name="T0" fmla="*/ 0 w 111"/>
                <a:gd name="T1" fmla="*/ 0 h 27"/>
                <a:gd name="T2" fmla="*/ 111 w 111"/>
                <a:gd name="T3" fmla="*/ 27 h 27"/>
                <a:gd name="T4" fmla="*/ 103 w 111"/>
                <a:gd name="T5" fmla="*/ 0 h 27"/>
                <a:gd name="T6" fmla="*/ 0 w 11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7">
                  <a:moveTo>
                    <a:pt x="0" y="0"/>
                  </a:moveTo>
                  <a:lnTo>
                    <a:pt x="111" y="27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4"/>
            <p:cNvSpPr/>
            <p:nvPr userDrawn="1"/>
          </p:nvSpPr>
          <p:spPr bwMode="auto">
            <a:xfrm>
              <a:off x="2620976" y="5239969"/>
              <a:ext cx="133351" cy="39688"/>
            </a:xfrm>
            <a:custGeom>
              <a:avLst/>
              <a:gdLst>
                <a:gd name="T0" fmla="*/ 0 w 84"/>
                <a:gd name="T1" fmla="*/ 0 h 25"/>
                <a:gd name="T2" fmla="*/ 84 w 84"/>
                <a:gd name="T3" fmla="*/ 25 h 25"/>
                <a:gd name="T4" fmla="*/ 72 w 84"/>
                <a:gd name="T5" fmla="*/ 0 h 25"/>
                <a:gd name="T6" fmla="*/ 0 w 8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25">
                  <a:moveTo>
                    <a:pt x="0" y="0"/>
                  </a:moveTo>
                  <a:lnTo>
                    <a:pt x="84" y="2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05"/>
            <p:cNvSpPr>
              <a:spLocks noChangeArrowheads="1"/>
            </p:cNvSpPr>
            <p:nvPr userDrawn="1"/>
          </p:nvSpPr>
          <p:spPr bwMode="auto">
            <a:xfrm>
              <a:off x="793756" y="6276611"/>
              <a:ext cx="1020767" cy="84138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6"/>
            <p:cNvSpPr/>
            <p:nvPr userDrawn="1"/>
          </p:nvSpPr>
          <p:spPr bwMode="auto">
            <a:xfrm>
              <a:off x="836619" y="5628908"/>
              <a:ext cx="481014" cy="696915"/>
            </a:xfrm>
            <a:custGeom>
              <a:avLst/>
              <a:gdLst>
                <a:gd name="T0" fmla="*/ 0 w 303"/>
                <a:gd name="T1" fmla="*/ 439 h 439"/>
                <a:gd name="T2" fmla="*/ 150 w 303"/>
                <a:gd name="T3" fmla="*/ 0 h 439"/>
                <a:gd name="T4" fmla="*/ 303 w 303"/>
                <a:gd name="T5" fmla="*/ 439 h 439"/>
                <a:gd name="T6" fmla="*/ 0 w 303"/>
                <a:gd name="T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439">
                  <a:moveTo>
                    <a:pt x="0" y="439"/>
                  </a:moveTo>
                  <a:lnTo>
                    <a:pt x="150" y="0"/>
                  </a:lnTo>
                  <a:lnTo>
                    <a:pt x="303" y="439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7"/>
            <p:cNvSpPr/>
            <p:nvPr userDrawn="1"/>
          </p:nvSpPr>
          <p:spPr bwMode="auto">
            <a:xfrm>
              <a:off x="836619" y="5628908"/>
              <a:ext cx="481014" cy="696915"/>
            </a:xfrm>
            <a:custGeom>
              <a:avLst/>
              <a:gdLst>
                <a:gd name="T0" fmla="*/ 0 w 303"/>
                <a:gd name="T1" fmla="*/ 439 h 439"/>
                <a:gd name="T2" fmla="*/ 150 w 303"/>
                <a:gd name="T3" fmla="*/ 0 h 439"/>
                <a:gd name="T4" fmla="*/ 303 w 303"/>
                <a:gd name="T5" fmla="*/ 439 h 439"/>
                <a:gd name="T6" fmla="*/ 0 w 303"/>
                <a:gd name="T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439">
                  <a:moveTo>
                    <a:pt x="0" y="439"/>
                  </a:moveTo>
                  <a:lnTo>
                    <a:pt x="150" y="0"/>
                  </a:lnTo>
                  <a:lnTo>
                    <a:pt x="303" y="439"/>
                  </a:lnTo>
                  <a:lnTo>
                    <a:pt x="0" y="4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8"/>
            <p:cNvSpPr/>
            <p:nvPr userDrawn="1"/>
          </p:nvSpPr>
          <p:spPr bwMode="auto">
            <a:xfrm>
              <a:off x="836619" y="5628908"/>
              <a:ext cx="481014" cy="696915"/>
            </a:xfrm>
            <a:custGeom>
              <a:avLst/>
              <a:gdLst>
                <a:gd name="T0" fmla="*/ 303 w 303"/>
                <a:gd name="T1" fmla="*/ 439 h 439"/>
                <a:gd name="T2" fmla="*/ 0 w 303"/>
                <a:gd name="T3" fmla="*/ 439 h 439"/>
                <a:gd name="T4" fmla="*/ 6 w 303"/>
                <a:gd name="T5" fmla="*/ 419 h 439"/>
                <a:gd name="T6" fmla="*/ 139 w 303"/>
                <a:gd name="T7" fmla="*/ 33 h 439"/>
                <a:gd name="T8" fmla="*/ 150 w 303"/>
                <a:gd name="T9" fmla="*/ 0 h 439"/>
                <a:gd name="T10" fmla="*/ 303 w 303"/>
                <a:gd name="T1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439">
                  <a:moveTo>
                    <a:pt x="303" y="439"/>
                  </a:moveTo>
                  <a:lnTo>
                    <a:pt x="0" y="439"/>
                  </a:lnTo>
                  <a:lnTo>
                    <a:pt x="6" y="419"/>
                  </a:lnTo>
                  <a:lnTo>
                    <a:pt x="139" y="33"/>
                  </a:lnTo>
                  <a:lnTo>
                    <a:pt x="150" y="0"/>
                  </a:lnTo>
                  <a:lnTo>
                    <a:pt x="303" y="43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9"/>
            <p:cNvSpPr/>
            <p:nvPr userDrawn="1"/>
          </p:nvSpPr>
          <p:spPr bwMode="auto">
            <a:xfrm>
              <a:off x="836619" y="5628908"/>
              <a:ext cx="481014" cy="696915"/>
            </a:xfrm>
            <a:custGeom>
              <a:avLst/>
              <a:gdLst>
                <a:gd name="T0" fmla="*/ 303 w 303"/>
                <a:gd name="T1" fmla="*/ 439 h 439"/>
                <a:gd name="T2" fmla="*/ 0 w 303"/>
                <a:gd name="T3" fmla="*/ 439 h 439"/>
                <a:gd name="T4" fmla="*/ 6 w 303"/>
                <a:gd name="T5" fmla="*/ 419 h 439"/>
                <a:gd name="T6" fmla="*/ 139 w 303"/>
                <a:gd name="T7" fmla="*/ 33 h 439"/>
                <a:gd name="T8" fmla="*/ 150 w 303"/>
                <a:gd name="T9" fmla="*/ 0 h 439"/>
                <a:gd name="T10" fmla="*/ 303 w 303"/>
                <a:gd name="T1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439">
                  <a:moveTo>
                    <a:pt x="303" y="439"/>
                  </a:moveTo>
                  <a:lnTo>
                    <a:pt x="0" y="439"/>
                  </a:lnTo>
                  <a:lnTo>
                    <a:pt x="6" y="419"/>
                  </a:lnTo>
                  <a:lnTo>
                    <a:pt x="139" y="33"/>
                  </a:lnTo>
                  <a:lnTo>
                    <a:pt x="150" y="0"/>
                  </a:lnTo>
                  <a:lnTo>
                    <a:pt x="303" y="4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10"/>
            <p:cNvSpPr/>
            <p:nvPr userDrawn="1"/>
          </p:nvSpPr>
          <p:spPr bwMode="auto">
            <a:xfrm>
              <a:off x="846144" y="5681296"/>
              <a:ext cx="427039" cy="612778"/>
            </a:xfrm>
            <a:custGeom>
              <a:avLst/>
              <a:gdLst>
                <a:gd name="T0" fmla="*/ 269 w 269"/>
                <a:gd name="T1" fmla="*/ 386 h 386"/>
                <a:gd name="T2" fmla="*/ 0 w 269"/>
                <a:gd name="T3" fmla="*/ 386 h 386"/>
                <a:gd name="T4" fmla="*/ 133 w 269"/>
                <a:gd name="T5" fmla="*/ 0 h 386"/>
                <a:gd name="T6" fmla="*/ 269 w 269"/>
                <a:gd name="T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386">
                  <a:moveTo>
                    <a:pt x="269" y="386"/>
                  </a:moveTo>
                  <a:lnTo>
                    <a:pt x="0" y="386"/>
                  </a:lnTo>
                  <a:lnTo>
                    <a:pt x="133" y="0"/>
                  </a:lnTo>
                  <a:lnTo>
                    <a:pt x="269" y="3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11"/>
            <p:cNvSpPr/>
            <p:nvPr userDrawn="1"/>
          </p:nvSpPr>
          <p:spPr bwMode="auto">
            <a:xfrm>
              <a:off x="846144" y="5681296"/>
              <a:ext cx="427039" cy="612778"/>
            </a:xfrm>
            <a:custGeom>
              <a:avLst/>
              <a:gdLst>
                <a:gd name="T0" fmla="*/ 269 w 269"/>
                <a:gd name="T1" fmla="*/ 386 h 386"/>
                <a:gd name="T2" fmla="*/ 0 w 269"/>
                <a:gd name="T3" fmla="*/ 386 h 386"/>
                <a:gd name="T4" fmla="*/ 133 w 269"/>
                <a:gd name="T5" fmla="*/ 0 h 386"/>
                <a:gd name="T6" fmla="*/ 269 w 269"/>
                <a:gd name="T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386">
                  <a:moveTo>
                    <a:pt x="269" y="386"/>
                  </a:moveTo>
                  <a:lnTo>
                    <a:pt x="0" y="386"/>
                  </a:lnTo>
                  <a:lnTo>
                    <a:pt x="133" y="0"/>
                  </a:lnTo>
                  <a:lnTo>
                    <a:pt x="269" y="3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12"/>
            <p:cNvSpPr/>
            <p:nvPr userDrawn="1"/>
          </p:nvSpPr>
          <p:spPr bwMode="auto">
            <a:xfrm>
              <a:off x="873131" y="5517783"/>
              <a:ext cx="409577" cy="595315"/>
            </a:xfrm>
            <a:custGeom>
              <a:avLst/>
              <a:gdLst>
                <a:gd name="T0" fmla="*/ 0 w 258"/>
                <a:gd name="T1" fmla="*/ 375 h 375"/>
                <a:gd name="T2" fmla="*/ 127 w 258"/>
                <a:gd name="T3" fmla="*/ 0 h 375"/>
                <a:gd name="T4" fmla="*/ 258 w 258"/>
                <a:gd name="T5" fmla="*/ 375 h 375"/>
                <a:gd name="T6" fmla="*/ 0 w 258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5">
                  <a:moveTo>
                    <a:pt x="0" y="375"/>
                  </a:moveTo>
                  <a:lnTo>
                    <a:pt x="127" y="0"/>
                  </a:lnTo>
                  <a:lnTo>
                    <a:pt x="258" y="37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14"/>
            <p:cNvSpPr/>
            <p:nvPr userDrawn="1"/>
          </p:nvSpPr>
          <p:spPr bwMode="auto">
            <a:xfrm>
              <a:off x="873131" y="5517777"/>
              <a:ext cx="409576" cy="595314"/>
            </a:xfrm>
            <a:custGeom>
              <a:avLst/>
              <a:gdLst>
                <a:gd name="T0" fmla="*/ 0 w 258"/>
                <a:gd name="T1" fmla="*/ 375 h 375"/>
                <a:gd name="T2" fmla="*/ 127 w 258"/>
                <a:gd name="T3" fmla="*/ 0 h 375"/>
                <a:gd name="T4" fmla="*/ 258 w 258"/>
                <a:gd name="T5" fmla="*/ 375 h 375"/>
                <a:gd name="T6" fmla="*/ 0 w 258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5">
                  <a:moveTo>
                    <a:pt x="0" y="375"/>
                  </a:moveTo>
                  <a:lnTo>
                    <a:pt x="127" y="0"/>
                  </a:lnTo>
                  <a:lnTo>
                    <a:pt x="258" y="375"/>
                  </a:lnTo>
                  <a:lnTo>
                    <a:pt x="0" y="3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5"/>
            <p:cNvSpPr/>
            <p:nvPr userDrawn="1"/>
          </p:nvSpPr>
          <p:spPr bwMode="auto">
            <a:xfrm>
              <a:off x="873131" y="5517777"/>
              <a:ext cx="409576" cy="595314"/>
            </a:xfrm>
            <a:custGeom>
              <a:avLst/>
              <a:gdLst>
                <a:gd name="T0" fmla="*/ 258 w 258"/>
                <a:gd name="T1" fmla="*/ 375 h 375"/>
                <a:gd name="T2" fmla="*/ 0 w 258"/>
                <a:gd name="T3" fmla="*/ 375 h 375"/>
                <a:gd name="T4" fmla="*/ 5 w 258"/>
                <a:gd name="T5" fmla="*/ 356 h 375"/>
                <a:gd name="T6" fmla="*/ 119 w 258"/>
                <a:gd name="T7" fmla="*/ 31 h 375"/>
                <a:gd name="T8" fmla="*/ 119 w 258"/>
                <a:gd name="T9" fmla="*/ 25 h 375"/>
                <a:gd name="T10" fmla="*/ 127 w 258"/>
                <a:gd name="T11" fmla="*/ 0 h 375"/>
                <a:gd name="T12" fmla="*/ 258 w 258"/>
                <a:gd name="T13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375">
                  <a:moveTo>
                    <a:pt x="258" y="375"/>
                  </a:moveTo>
                  <a:lnTo>
                    <a:pt x="0" y="375"/>
                  </a:lnTo>
                  <a:lnTo>
                    <a:pt x="5" y="356"/>
                  </a:lnTo>
                  <a:lnTo>
                    <a:pt x="119" y="31"/>
                  </a:lnTo>
                  <a:lnTo>
                    <a:pt x="119" y="25"/>
                  </a:lnTo>
                  <a:lnTo>
                    <a:pt x="127" y="0"/>
                  </a:lnTo>
                  <a:lnTo>
                    <a:pt x="258" y="375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6"/>
            <p:cNvSpPr/>
            <p:nvPr userDrawn="1"/>
          </p:nvSpPr>
          <p:spPr bwMode="auto">
            <a:xfrm>
              <a:off x="873131" y="5517777"/>
              <a:ext cx="409576" cy="595314"/>
            </a:xfrm>
            <a:custGeom>
              <a:avLst/>
              <a:gdLst>
                <a:gd name="T0" fmla="*/ 258 w 258"/>
                <a:gd name="T1" fmla="*/ 375 h 375"/>
                <a:gd name="T2" fmla="*/ 0 w 258"/>
                <a:gd name="T3" fmla="*/ 375 h 375"/>
                <a:gd name="T4" fmla="*/ 5 w 258"/>
                <a:gd name="T5" fmla="*/ 356 h 375"/>
                <a:gd name="T6" fmla="*/ 119 w 258"/>
                <a:gd name="T7" fmla="*/ 31 h 375"/>
                <a:gd name="T8" fmla="*/ 119 w 258"/>
                <a:gd name="T9" fmla="*/ 25 h 375"/>
                <a:gd name="T10" fmla="*/ 127 w 258"/>
                <a:gd name="T11" fmla="*/ 0 h 375"/>
                <a:gd name="T12" fmla="*/ 258 w 258"/>
                <a:gd name="T13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375">
                  <a:moveTo>
                    <a:pt x="258" y="375"/>
                  </a:moveTo>
                  <a:lnTo>
                    <a:pt x="0" y="375"/>
                  </a:lnTo>
                  <a:lnTo>
                    <a:pt x="5" y="356"/>
                  </a:lnTo>
                  <a:lnTo>
                    <a:pt x="119" y="31"/>
                  </a:lnTo>
                  <a:lnTo>
                    <a:pt x="119" y="25"/>
                  </a:lnTo>
                  <a:lnTo>
                    <a:pt x="127" y="0"/>
                  </a:lnTo>
                  <a:lnTo>
                    <a:pt x="258" y="3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7"/>
            <p:cNvSpPr/>
            <p:nvPr userDrawn="1"/>
          </p:nvSpPr>
          <p:spPr bwMode="auto">
            <a:xfrm>
              <a:off x="881069" y="5566990"/>
              <a:ext cx="357188" cy="515939"/>
            </a:xfrm>
            <a:custGeom>
              <a:avLst/>
              <a:gdLst>
                <a:gd name="T0" fmla="*/ 225 w 225"/>
                <a:gd name="T1" fmla="*/ 325 h 325"/>
                <a:gd name="T2" fmla="*/ 0 w 225"/>
                <a:gd name="T3" fmla="*/ 325 h 325"/>
                <a:gd name="T4" fmla="*/ 114 w 225"/>
                <a:gd name="T5" fmla="*/ 0 h 325"/>
                <a:gd name="T6" fmla="*/ 225 w 2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325">
                  <a:moveTo>
                    <a:pt x="225" y="325"/>
                  </a:moveTo>
                  <a:lnTo>
                    <a:pt x="0" y="325"/>
                  </a:lnTo>
                  <a:lnTo>
                    <a:pt x="114" y="0"/>
                  </a:lnTo>
                  <a:lnTo>
                    <a:pt x="225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8"/>
            <p:cNvSpPr/>
            <p:nvPr userDrawn="1"/>
          </p:nvSpPr>
          <p:spPr bwMode="auto">
            <a:xfrm>
              <a:off x="881069" y="5566990"/>
              <a:ext cx="357188" cy="515939"/>
            </a:xfrm>
            <a:custGeom>
              <a:avLst/>
              <a:gdLst>
                <a:gd name="T0" fmla="*/ 225 w 225"/>
                <a:gd name="T1" fmla="*/ 325 h 325"/>
                <a:gd name="T2" fmla="*/ 0 w 225"/>
                <a:gd name="T3" fmla="*/ 325 h 325"/>
                <a:gd name="T4" fmla="*/ 114 w 225"/>
                <a:gd name="T5" fmla="*/ 0 h 325"/>
                <a:gd name="T6" fmla="*/ 225 w 225"/>
                <a:gd name="T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325">
                  <a:moveTo>
                    <a:pt x="225" y="325"/>
                  </a:moveTo>
                  <a:lnTo>
                    <a:pt x="0" y="325"/>
                  </a:lnTo>
                  <a:lnTo>
                    <a:pt x="114" y="0"/>
                  </a:lnTo>
                  <a:lnTo>
                    <a:pt x="225" y="3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9"/>
            <p:cNvSpPr/>
            <p:nvPr userDrawn="1"/>
          </p:nvSpPr>
          <p:spPr bwMode="auto">
            <a:xfrm>
              <a:off x="912819" y="5425702"/>
              <a:ext cx="325438" cy="466727"/>
            </a:xfrm>
            <a:custGeom>
              <a:avLst/>
              <a:gdLst>
                <a:gd name="T0" fmla="*/ 205 w 205"/>
                <a:gd name="T1" fmla="*/ 294 h 294"/>
                <a:gd name="T2" fmla="*/ 0 w 205"/>
                <a:gd name="T3" fmla="*/ 294 h 294"/>
                <a:gd name="T4" fmla="*/ 8 w 205"/>
                <a:gd name="T5" fmla="*/ 272 h 294"/>
                <a:gd name="T6" fmla="*/ 94 w 205"/>
                <a:gd name="T7" fmla="*/ 27 h 294"/>
                <a:gd name="T8" fmla="*/ 102 w 205"/>
                <a:gd name="T9" fmla="*/ 0 h 294"/>
                <a:gd name="T10" fmla="*/ 205 w 205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94">
                  <a:moveTo>
                    <a:pt x="205" y="294"/>
                  </a:moveTo>
                  <a:lnTo>
                    <a:pt x="0" y="294"/>
                  </a:lnTo>
                  <a:lnTo>
                    <a:pt x="8" y="272"/>
                  </a:lnTo>
                  <a:lnTo>
                    <a:pt x="94" y="27"/>
                  </a:lnTo>
                  <a:lnTo>
                    <a:pt x="102" y="0"/>
                  </a:lnTo>
                  <a:lnTo>
                    <a:pt x="205" y="294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20"/>
            <p:cNvSpPr/>
            <p:nvPr userDrawn="1"/>
          </p:nvSpPr>
          <p:spPr bwMode="auto">
            <a:xfrm>
              <a:off x="912819" y="5425702"/>
              <a:ext cx="325438" cy="466727"/>
            </a:xfrm>
            <a:custGeom>
              <a:avLst/>
              <a:gdLst>
                <a:gd name="T0" fmla="*/ 205 w 205"/>
                <a:gd name="T1" fmla="*/ 294 h 294"/>
                <a:gd name="T2" fmla="*/ 0 w 205"/>
                <a:gd name="T3" fmla="*/ 294 h 294"/>
                <a:gd name="T4" fmla="*/ 8 w 205"/>
                <a:gd name="T5" fmla="*/ 272 h 294"/>
                <a:gd name="T6" fmla="*/ 94 w 205"/>
                <a:gd name="T7" fmla="*/ 27 h 294"/>
                <a:gd name="T8" fmla="*/ 102 w 205"/>
                <a:gd name="T9" fmla="*/ 0 h 294"/>
                <a:gd name="T10" fmla="*/ 205 w 205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94">
                  <a:moveTo>
                    <a:pt x="205" y="294"/>
                  </a:moveTo>
                  <a:lnTo>
                    <a:pt x="0" y="294"/>
                  </a:lnTo>
                  <a:lnTo>
                    <a:pt x="8" y="272"/>
                  </a:lnTo>
                  <a:lnTo>
                    <a:pt x="94" y="27"/>
                  </a:lnTo>
                  <a:lnTo>
                    <a:pt x="102" y="0"/>
                  </a:lnTo>
                  <a:lnTo>
                    <a:pt x="205" y="2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21"/>
            <p:cNvSpPr/>
            <p:nvPr userDrawn="1"/>
          </p:nvSpPr>
          <p:spPr bwMode="auto">
            <a:xfrm>
              <a:off x="925519" y="5468565"/>
              <a:ext cx="263526" cy="388939"/>
            </a:xfrm>
            <a:custGeom>
              <a:avLst/>
              <a:gdLst>
                <a:gd name="T0" fmla="*/ 166 w 166"/>
                <a:gd name="T1" fmla="*/ 245 h 245"/>
                <a:gd name="T2" fmla="*/ 0 w 166"/>
                <a:gd name="T3" fmla="*/ 245 h 245"/>
                <a:gd name="T4" fmla="*/ 86 w 166"/>
                <a:gd name="T5" fmla="*/ 0 h 245"/>
                <a:gd name="T6" fmla="*/ 166 w 166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45">
                  <a:moveTo>
                    <a:pt x="166" y="245"/>
                  </a:moveTo>
                  <a:lnTo>
                    <a:pt x="0" y="245"/>
                  </a:lnTo>
                  <a:lnTo>
                    <a:pt x="86" y="0"/>
                  </a:lnTo>
                  <a:lnTo>
                    <a:pt x="166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22"/>
            <p:cNvSpPr/>
            <p:nvPr userDrawn="1"/>
          </p:nvSpPr>
          <p:spPr bwMode="auto">
            <a:xfrm>
              <a:off x="982669" y="5257426"/>
              <a:ext cx="188913" cy="273051"/>
            </a:xfrm>
            <a:custGeom>
              <a:avLst/>
              <a:gdLst>
                <a:gd name="T0" fmla="*/ 0 w 119"/>
                <a:gd name="T1" fmla="*/ 172 h 172"/>
                <a:gd name="T2" fmla="*/ 58 w 119"/>
                <a:gd name="T3" fmla="*/ 0 h 172"/>
                <a:gd name="T4" fmla="*/ 119 w 119"/>
                <a:gd name="T5" fmla="*/ 172 h 172"/>
                <a:gd name="T6" fmla="*/ 0 w 119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72">
                  <a:moveTo>
                    <a:pt x="0" y="172"/>
                  </a:moveTo>
                  <a:lnTo>
                    <a:pt x="58" y="0"/>
                  </a:lnTo>
                  <a:lnTo>
                    <a:pt x="119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23"/>
            <p:cNvSpPr/>
            <p:nvPr userDrawn="1"/>
          </p:nvSpPr>
          <p:spPr bwMode="auto">
            <a:xfrm>
              <a:off x="952506" y="5332039"/>
              <a:ext cx="250826" cy="366714"/>
            </a:xfrm>
            <a:custGeom>
              <a:avLst/>
              <a:gdLst>
                <a:gd name="T0" fmla="*/ 158 w 158"/>
                <a:gd name="T1" fmla="*/ 231 h 231"/>
                <a:gd name="T2" fmla="*/ 0 w 158"/>
                <a:gd name="T3" fmla="*/ 231 h 231"/>
                <a:gd name="T4" fmla="*/ 5 w 158"/>
                <a:gd name="T5" fmla="*/ 214 h 231"/>
                <a:gd name="T6" fmla="*/ 72 w 158"/>
                <a:gd name="T7" fmla="*/ 22 h 231"/>
                <a:gd name="T8" fmla="*/ 77 w 158"/>
                <a:gd name="T9" fmla="*/ 0 h 231"/>
                <a:gd name="T10" fmla="*/ 158 w 158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31">
                  <a:moveTo>
                    <a:pt x="158" y="231"/>
                  </a:moveTo>
                  <a:lnTo>
                    <a:pt x="0" y="231"/>
                  </a:lnTo>
                  <a:lnTo>
                    <a:pt x="5" y="214"/>
                  </a:lnTo>
                  <a:lnTo>
                    <a:pt x="72" y="22"/>
                  </a:lnTo>
                  <a:lnTo>
                    <a:pt x="77" y="0"/>
                  </a:lnTo>
                  <a:lnTo>
                    <a:pt x="158" y="23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24"/>
            <p:cNvSpPr/>
            <p:nvPr userDrawn="1"/>
          </p:nvSpPr>
          <p:spPr bwMode="auto">
            <a:xfrm>
              <a:off x="960444" y="5366964"/>
              <a:ext cx="211138" cy="304801"/>
            </a:xfrm>
            <a:custGeom>
              <a:avLst/>
              <a:gdLst>
                <a:gd name="T0" fmla="*/ 133 w 133"/>
                <a:gd name="T1" fmla="*/ 192 h 192"/>
                <a:gd name="T2" fmla="*/ 0 w 133"/>
                <a:gd name="T3" fmla="*/ 192 h 192"/>
                <a:gd name="T4" fmla="*/ 67 w 133"/>
                <a:gd name="T5" fmla="*/ 0 h 192"/>
                <a:gd name="T6" fmla="*/ 133 w 133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92">
                  <a:moveTo>
                    <a:pt x="133" y="192"/>
                  </a:moveTo>
                  <a:lnTo>
                    <a:pt x="0" y="192"/>
                  </a:lnTo>
                  <a:lnTo>
                    <a:pt x="67" y="0"/>
                  </a:lnTo>
                  <a:lnTo>
                    <a:pt x="133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5"/>
            <p:cNvSpPr/>
            <p:nvPr userDrawn="1"/>
          </p:nvSpPr>
          <p:spPr bwMode="auto">
            <a:xfrm>
              <a:off x="982669" y="5257426"/>
              <a:ext cx="188913" cy="273051"/>
            </a:xfrm>
            <a:custGeom>
              <a:avLst/>
              <a:gdLst>
                <a:gd name="T0" fmla="*/ 119 w 119"/>
                <a:gd name="T1" fmla="*/ 172 h 172"/>
                <a:gd name="T2" fmla="*/ 0 w 119"/>
                <a:gd name="T3" fmla="*/ 172 h 172"/>
                <a:gd name="T4" fmla="*/ 6 w 119"/>
                <a:gd name="T5" fmla="*/ 156 h 172"/>
                <a:gd name="T6" fmla="*/ 53 w 119"/>
                <a:gd name="T7" fmla="*/ 17 h 172"/>
                <a:gd name="T8" fmla="*/ 58 w 119"/>
                <a:gd name="T9" fmla="*/ 0 h 172"/>
                <a:gd name="T10" fmla="*/ 119 w 119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72">
                  <a:moveTo>
                    <a:pt x="119" y="172"/>
                  </a:moveTo>
                  <a:lnTo>
                    <a:pt x="0" y="172"/>
                  </a:lnTo>
                  <a:lnTo>
                    <a:pt x="6" y="156"/>
                  </a:lnTo>
                  <a:lnTo>
                    <a:pt x="53" y="17"/>
                  </a:lnTo>
                  <a:lnTo>
                    <a:pt x="58" y="0"/>
                  </a:lnTo>
                  <a:lnTo>
                    <a:pt x="119" y="17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6"/>
            <p:cNvSpPr/>
            <p:nvPr userDrawn="1"/>
          </p:nvSpPr>
          <p:spPr bwMode="auto">
            <a:xfrm>
              <a:off x="992194" y="5284414"/>
              <a:ext cx="149225" cy="220663"/>
            </a:xfrm>
            <a:custGeom>
              <a:avLst/>
              <a:gdLst>
                <a:gd name="T0" fmla="*/ 94 w 94"/>
                <a:gd name="T1" fmla="*/ 139 h 139"/>
                <a:gd name="T2" fmla="*/ 0 w 94"/>
                <a:gd name="T3" fmla="*/ 139 h 139"/>
                <a:gd name="T4" fmla="*/ 47 w 94"/>
                <a:gd name="T5" fmla="*/ 0 h 139"/>
                <a:gd name="T6" fmla="*/ 94 w 94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9">
                  <a:moveTo>
                    <a:pt x="94" y="139"/>
                  </a:moveTo>
                  <a:lnTo>
                    <a:pt x="0" y="139"/>
                  </a:lnTo>
                  <a:lnTo>
                    <a:pt x="47" y="0"/>
                  </a:lnTo>
                  <a:lnTo>
                    <a:pt x="9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7"/>
            <p:cNvSpPr/>
            <p:nvPr userDrawn="1"/>
          </p:nvSpPr>
          <p:spPr bwMode="auto">
            <a:xfrm>
              <a:off x="1243020" y="6113092"/>
              <a:ext cx="30163" cy="76200"/>
            </a:xfrm>
            <a:custGeom>
              <a:avLst/>
              <a:gdLst>
                <a:gd name="T0" fmla="*/ 3 w 19"/>
                <a:gd name="T1" fmla="*/ 0 h 48"/>
                <a:gd name="T2" fmla="*/ 0 w 19"/>
                <a:gd name="T3" fmla="*/ 0 h 48"/>
                <a:gd name="T4" fmla="*/ 19 w 19"/>
                <a:gd name="T5" fmla="*/ 48 h 48"/>
                <a:gd name="T6" fmla="*/ 3 w 1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8">
                  <a:moveTo>
                    <a:pt x="3" y="0"/>
                  </a:moveTo>
                  <a:lnTo>
                    <a:pt x="0" y="0"/>
                  </a:lnTo>
                  <a:lnTo>
                    <a:pt x="19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8"/>
            <p:cNvSpPr/>
            <p:nvPr userDrawn="1"/>
          </p:nvSpPr>
          <p:spPr bwMode="auto">
            <a:xfrm>
              <a:off x="1243020" y="6113092"/>
              <a:ext cx="30163" cy="76200"/>
            </a:xfrm>
            <a:custGeom>
              <a:avLst/>
              <a:gdLst>
                <a:gd name="T0" fmla="*/ 3 w 19"/>
                <a:gd name="T1" fmla="*/ 0 h 48"/>
                <a:gd name="T2" fmla="*/ 0 w 19"/>
                <a:gd name="T3" fmla="*/ 0 h 48"/>
                <a:gd name="T4" fmla="*/ 19 w 19"/>
                <a:gd name="T5" fmla="*/ 48 h 48"/>
                <a:gd name="T6" fmla="*/ 3 w 1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8">
                  <a:moveTo>
                    <a:pt x="3" y="0"/>
                  </a:moveTo>
                  <a:lnTo>
                    <a:pt x="0" y="0"/>
                  </a:lnTo>
                  <a:lnTo>
                    <a:pt x="19" y="4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9"/>
            <p:cNvSpPr/>
            <p:nvPr userDrawn="1"/>
          </p:nvSpPr>
          <p:spPr bwMode="auto">
            <a:xfrm>
              <a:off x="1208095" y="6113092"/>
              <a:ext cx="65088" cy="76200"/>
            </a:xfrm>
            <a:custGeom>
              <a:avLst/>
              <a:gdLst>
                <a:gd name="T0" fmla="*/ 22 w 41"/>
                <a:gd name="T1" fmla="*/ 0 h 48"/>
                <a:gd name="T2" fmla="*/ 0 w 41"/>
                <a:gd name="T3" fmla="*/ 0 h 48"/>
                <a:gd name="T4" fmla="*/ 16 w 41"/>
                <a:gd name="T5" fmla="*/ 45 h 48"/>
                <a:gd name="T6" fmla="*/ 41 w 41"/>
                <a:gd name="T7" fmla="*/ 48 h 48"/>
                <a:gd name="T8" fmla="*/ 41 w 41"/>
                <a:gd name="T9" fmla="*/ 48 h 48"/>
                <a:gd name="T10" fmla="*/ 22 w 4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8">
                  <a:moveTo>
                    <a:pt x="22" y="0"/>
                  </a:moveTo>
                  <a:lnTo>
                    <a:pt x="0" y="0"/>
                  </a:lnTo>
                  <a:lnTo>
                    <a:pt x="16" y="4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30"/>
            <p:cNvSpPr/>
            <p:nvPr userDrawn="1"/>
          </p:nvSpPr>
          <p:spPr bwMode="auto">
            <a:xfrm>
              <a:off x="1208095" y="6113092"/>
              <a:ext cx="65088" cy="76200"/>
            </a:xfrm>
            <a:custGeom>
              <a:avLst/>
              <a:gdLst>
                <a:gd name="T0" fmla="*/ 22 w 41"/>
                <a:gd name="T1" fmla="*/ 0 h 48"/>
                <a:gd name="T2" fmla="*/ 0 w 41"/>
                <a:gd name="T3" fmla="*/ 0 h 48"/>
                <a:gd name="T4" fmla="*/ 16 w 41"/>
                <a:gd name="T5" fmla="*/ 45 h 48"/>
                <a:gd name="T6" fmla="*/ 41 w 41"/>
                <a:gd name="T7" fmla="*/ 48 h 48"/>
                <a:gd name="T8" fmla="*/ 41 w 41"/>
                <a:gd name="T9" fmla="*/ 48 h 48"/>
                <a:gd name="T10" fmla="*/ 22 w 4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8">
                  <a:moveTo>
                    <a:pt x="22" y="0"/>
                  </a:moveTo>
                  <a:lnTo>
                    <a:pt x="0" y="0"/>
                  </a:lnTo>
                  <a:lnTo>
                    <a:pt x="16" y="4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31"/>
            <p:cNvSpPr/>
            <p:nvPr userDrawn="1"/>
          </p:nvSpPr>
          <p:spPr bwMode="auto">
            <a:xfrm>
              <a:off x="912819" y="6113092"/>
              <a:ext cx="320676" cy="71438"/>
            </a:xfrm>
            <a:custGeom>
              <a:avLst/>
              <a:gdLst>
                <a:gd name="T0" fmla="*/ 186 w 202"/>
                <a:gd name="T1" fmla="*/ 0 h 45"/>
                <a:gd name="T2" fmla="*/ 0 w 202"/>
                <a:gd name="T3" fmla="*/ 0 h 45"/>
                <a:gd name="T4" fmla="*/ 202 w 202"/>
                <a:gd name="T5" fmla="*/ 45 h 45"/>
                <a:gd name="T6" fmla="*/ 186 w 20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45">
                  <a:moveTo>
                    <a:pt x="186" y="0"/>
                  </a:moveTo>
                  <a:lnTo>
                    <a:pt x="0" y="0"/>
                  </a:lnTo>
                  <a:lnTo>
                    <a:pt x="202" y="4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32"/>
            <p:cNvSpPr/>
            <p:nvPr userDrawn="1"/>
          </p:nvSpPr>
          <p:spPr bwMode="auto">
            <a:xfrm>
              <a:off x="912819" y="6113092"/>
              <a:ext cx="320676" cy="71438"/>
            </a:xfrm>
            <a:custGeom>
              <a:avLst/>
              <a:gdLst>
                <a:gd name="T0" fmla="*/ 186 w 202"/>
                <a:gd name="T1" fmla="*/ 0 h 45"/>
                <a:gd name="T2" fmla="*/ 0 w 202"/>
                <a:gd name="T3" fmla="*/ 0 h 45"/>
                <a:gd name="T4" fmla="*/ 202 w 202"/>
                <a:gd name="T5" fmla="*/ 45 h 45"/>
                <a:gd name="T6" fmla="*/ 186 w 20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45">
                  <a:moveTo>
                    <a:pt x="186" y="0"/>
                  </a:moveTo>
                  <a:lnTo>
                    <a:pt x="0" y="0"/>
                  </a:lnTo>
                  <a:lnTo>
                    <a:pt x="202" y="45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33"/>
            <p:cNvSpPr/>
            <p:nvPr userDrawn="1"/>
          </p:nvSpPr>
          <p:spPr bwMode="auto">
            <a:xfrm>
              <a:off x="908056" y="6113092"/>
              <a:ext cx="339726" cy="0"/>
            </a:xfrm>
            <a:custGeom>
              <a:avLst/>
              <a:gdLst>
                <a:gd name="T0" fmla="*/ 214 w 214"/>
                <a:gd name="T1" fmla="*/ 0 w 214"/>
                <a:gd name="T2" fmla="*/ 3 w 214"/>
                <a:gd name="T3" fmla="*/ 214 w 214"/>
                <a:gd name="T4" fmla="*/ 214 w 2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4">
                  <a:moveTo>
                    <a:pt x="21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34"/>
            <p:cNvSpPr/>
            <p:nvPr userDrawn="1"/>
          </p:nvSpPr>
          <p:spPr bwMode="auto">
            <a:xfrm>
              <a:off x="908056" y="6113092"/>
              <a:ext cx="339726" cy="0"/>
            </a:xfrm>
            <a:custGeom>
              <a:avLst/>
              <a:gdLst>
                <a:gd name="T0" fmla="*/ 214 w 214"/>
                <a:gd name="T1" fmla="*/ 0 w 214"/>
                <a:gd name="T2" fmla="*/ 3 w 214"/>
                <a:gd name="T3" fmla="*/ 214 w 214"/>
                <a:gd name="T4" fmla="*/ 214 w 2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4">
                  <a:moveTo>
                    <a:pt x="21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14" y="0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235"/>
            <p:cNvSpPr>
              <a:spLocks noChangeArrowheads="1"/>
            </p:cNvSpPr>
            <p:nvPr userDrawn="1"/>
          </p:nvSpPr>
          <p:spPr bwMode="auto">
            <a:xfrm>
              <a:off x="947744" y="5892429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236"/>
            <p:cNvSpPr>
              <a:spLocks noChangeArrowheads="1"/>
            </p:cNvSpPr>
            <p:nvPr userDrawn="1"/>
          </p:nvSpPr>
          <p:spPr bwMode="auto">
            <a:xfrm>
              <a:off x="947744" y="5892429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7"/>
            <p:cNvSpPr/>
            <p:nvPr userDrawn="1"/>
          </p:nvSpPr>
          <p:spPr bwMode="auto">
            <a:xfrm>
              <a:off x="1176344" y="5892429"/>
              <a:ext cx="57150" cy="76200"/>
            </a:xfrm>
            <a:custGeom>
              <a:avLst/>
              <a:gdLst>
                <a:gd name="T0" fmla="*/ 20 w 36"/>
                <a:gd name="T1" fmla="*/ 0 h 48"/>
                <a:gd name="T2" fmla="*/ 0 w 36"/>
                <a:gd name="T3" fmla="*/ 0 h 48"/>
                <a:gd name="T4" fmla="*/ 14 w 36"/>
                <a:gd name="T5" fmla="*/ 42 h 48"/>
                <a:gd name="T6" fmla="*/ 36 w 36"/>
                <a:gd name="T7" fmla="*/ 48 h 48"/>
                <a:gd name="T8" fmla="*/ 20 w 3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20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36" y="4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8"/>
            <p:cNvSpPr/>
            <p:nvPr userDrawn="1"/>
          </p:nvSpPr>
          <p:spPr bwMode="auto">
            <a:xfrm>
              <a:off x="1176344" y="5892429"/>
              <a:ext cx="57150" cy="76200"/>
            </a:xfrm>
            <a:custGeom>
              <a:avLst/>
              <a:gdLst>
                <a:gd name="T0" fmla="*/ 20 w 36"/>
                <a:gd name="T1" fmla="*/ 0 h 48"/>
                <a:gd name="T2" fmla="*/ 0 w 36"/>
                <a:gd name="T3" fmla="*/ 0 h 48"/>
                <a:gd name="T4" fmla="*/ 14 w 36"/>
                <a:gd name="T5" fmla="*/ 42 h 48"/>
                <a:gd name="T6" fmla="*/ 36 w 36"/>
                <a:gd name="T7" fmla="*/ 48 h 48"/>
                <a:gd name="T8" fmla="*/ 20 w 3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20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36" y="4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9"/>
            <p:cNvSpPr/>
            <p:nvPr userDrawn="1"/>
          </p:nvSpPr>
          <p:spPr bwMode="auto">
            <a:xfrm>
              <a:off x="947744" y="5892429"/>
              <a:ext cx="250826" cy="66675"/>
            </a:xfrm>
            <a:custGeom>
              <a:avLst/>
              <a:gdLst>
                <a:gd name="T0" fmla="*/ 144 w 158"/>
                <a:gd name="T1" fmla="*/ 0 h 42"/>
                <a:gd name="T2" fmla="*/ 0 w 158"/>
                <a:gd name="T3" fmla="*/ 0 h 42"/>
                <a:gd name="T4" fmla="*/ 0 w 158"/>
                <a:gd name="T5" fmla="*/ 0 h 42"/>
                <a:gd name="T6" fmla="*/ 158 w 158"/>
                <a:gd name="T7" fmla="*/ 42 h 42"/>
                <a:gd name="T8" fmla="*/ 144 w 1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8" y="4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40"/>
            <p:cNvSpPr/>
            <p:nvPr userDrawn="1"/>
          </p:nvSpPr>
          <p:spPr bwMode="auto">
            <a:xfrm>
              <a:off x="947744" y="5892429"/>
              <a:ext cx="250826" cy="66675"/>
            </a:xfrm>
            <a:custGeom>
              <a:avLst/>
              <a:gdLst>
                <a:gd name="T0" fmla="*/ 144 w 158"/>
                <a:gd name="T1" fmla="*/ 0 h 42"/>
                <a:gd name="T2" fmla="*/ 0 w 158"/>
                <a:gd name="T3" fmla="*/ 0 h 42"/>
                <a:gd name="T4" fmla="*/ 0 w 158"/>
                <a:gd name="T5" fmla="*/ 0 h 42"/>
                <a:gd name="T6" fmla="*/ 158 w 158"/>
                <a:gd name="T7" fmla="*/ 42 h 42"/>
                <a:gd name="T8" fmla="*/ 144 w 1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8" y="42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41"/>
            <p:cNvSpPr/>
            <p:nvPr userDrawn="1"/>
          </p:nvSpPr>
          <p:spPr bwMode="auto">
            <a:xfrm>
              <a:off x="947744" y="5892429"/>
              <a:ext cx="260351" cy="0"/>
            </a:xfrm>
            <a:custGeom>
              <a:avLst/>
              <a:gdLst>
                <a:gd name="T0" fmla="*/ 164 w 164"/>
                <a:gd name="T1" fmla="*/ 0 w 164"/>
                <a:gd name="T2" fmla="*/ 0 w 164"/>
                <a:gd name="T3" fmla="*/ 0 w 164"/>
                <a:gd name="T4" fmla="*/ 144 w 164"/>
                <a:gd name="T5" fmla="*/ 164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42"/>
            <p:cNvSpPr/>
            <p:nvPr userDrawn="1"/>
          </p:nvSpPr>
          <p:spPr bwMode="auto">
            <a:xfrm>
              <a:off x="947744" y="5892429"/>
              <a:ext cx="260351" cy="0"/>
            </a:xfrm>
            <a:custGeom>
              <a:avLst/>
              <a:gdLst>
                <a:gd name="T0" fmla="*/ 164 w 164"/>
                <a:gd name="T1" fmla="*/ 0 w 164"/>
                <a:gd name="T2" fmla="*/ 0 w 164"/>
                <a:gd name="T3" fmla="*/ 0 w 164"/>
                <a:gd name="T4" fmla="*/ 144 w 164"/>
                <a:gd name="T5" fmla="*/ 164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43"/>
            <p:cNvSpPr/>
            <p:nvPr userDrawn="1"/>
          </p:nvSpPr>
          <p:spPr bwMode="auto">
            <a:xfrm>
              <a:off x="982669" y="5698753"/>
              <a:ext cx="206376" cy="57150"/>
            </a:xfrm>
            <a:custGeom>
              <a:avLst/>
              <a:gdLst>
                <a:gd name="T0" fmla="*/ 0 w 130"/>
                <a:gd name="T1" fmla="*/ 0 h 36"/>
                <a:gd name="T2" fmla="*/ 130 w 130"/>
                <a:gd name="T3" fmla="*/ 36 h 36"/>
                <a:gd name="T4" fmla="*/ 119 w 130"/>
                <a:gd name="T5" fmla="*/ 0 h 36"/>
                <a:gd name="T6" fmla="*/ 0 w 1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36">
                  <a:moveTo>
                    <a:pt x="0" y="0"/>
                  </a:moveTo>
                  <a:lnTo>
                    <a:pt x="130" y="36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44"/>
            <p:cNvSpPr/>
            <p:nvPr userDrawn="1"/>
          </p:nvSpPr>
          <p:spPr bwMode="auto">
            <a:xfrm>
              <a:off x="1009657" y="5530477"/>
              <a:ext cx="153988" cy="49213"/>
            </a:xfrm>
            <a:custGeom>
              <a:avLst/>
              <a:gdLst>
                <a:gd name="T0" fmla="*/ 0 w 97"/>
                <a:gd name="T1" fmla="*/ 0 h 31"/>
                <a:gd name="T2" fmla="*/ 97 w 97"/>
                <a:gd name="T3" fmla="*/ 31 h 31"/>
                <a:gd name="T4" fmla="*/ 83 w 97"/>
                <a:gd name="T5" fmla="*/ 0 h 31"/>
                <a:gd name="T6" fmla="*/ 0 w 9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31">
                  <a:moveTo>
                    <a:pt x="0" y="0"/>
                  </a:moveTo>
                  <a:lnTo>
                    <a:pt x="97" y="31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245"/>
            <p:cNvSpPr>
              <a:spLocks noChangeArrowheads="1"/>
            </p:cNvSpPr>
            <p:nvPr userDrawn="1"/>
          </p:nvSpPr>
          <p:spPr bwMode="auto">
            <a:xfrm>
              <a:off x="3273437" y="5106613"/>
              <a:ext cx="871540" cy="762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6"/>
            <p:cNvSpPr/>
            <p:nvPr userDrawn="1"/>
          </p:nvSpPr>
          <p:spPr bwMode="auto">
            <a:xfrm>
              <a:off x="3300425" y="4276348"/>
              <a:ext cx="606427" cy="874715"/>
            </a:xfrm>
            <a:custGeom>
              <a:avLst/>
              <a:gdLst>
                <a:gd name="T0" fmla="*/ 0 w 382"/>
                <a:gd name="T1" fmla="*/ 551 h 551"/>
                <a:gd name="T2" fmla="*/ 191 w 382"/>
                <a:gd name="T3" fmla="*/ 0 h 551"/>
                <a:gd name="T4" fmla="*/ 382 w 382"/>
                <a:gd name="T5" fmla="*/ 551 h 551"/>
                <a:gd name="T6" fmla="*/ 0 w 382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551">
                  <a:moveTo>
                    <a:pt x="0" y="551"/>
                  </a:moveTo>
                  <a:lnTo>
                    <a:pt x="191" y="0"/>
                  </a:lnTo>
                  <a:lnTo>
                    <a:pt x="382" y="551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7"/>
            <p:cNvSpPr/>
            <p:nvPr userDrawn="1"/>
          </p:nvSpPr>
          <p:spPr bwMode="auto">
            <a:xfrm>
              <a:off x="3300425" y="4276348"/>
              <a:ext cx="606427" cy="874715"/>
            </a:xfrm>
            <a:custGeom>
              <a:avLst/>
              <a:gdLst>
                <a:gd name="T0" fmla="*/ 0 w 382"/>
                <a:gd name="T1" fmla="*/ 551 h 551"/>
                <a:gd name="T2" fmla="*/ 191 w 382"/>
                <a:gd name="T3" fmla="*/ 0 h 551"/>
                <a:gd name="T4" fmla="*/ 382 w 382"/>
                <a:gd name="T5" fmla="*/ 551 h 551"/>
                <a:gd name="T6" fmla="*/ 0 w 382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551">
                  <a:moveTo>
                    <a:pt x="0" y="551"/>
                  </a:moveTo>
                  <a:lnTo>
                    <a:pt x="191" y="0"/>
                  </a:lnTo>
                  <a:lnTo>
                    <a:pt x="382" y="551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8"/>
            <p:cNvSpPr/>
            <p:nvPr userDrawn="1"/>
          </p:nvSpPr>
          <p:spPr bwMode="auto">
            <a:xfrm>
              <a:off x="3300425" y="4276348"/>
              <a:ext cx="606427" cy="874715"/>
            </a:xfrm>
            <a:custGeom>
              <a:avLst/>
              <a:gdLst>
                <a:gd name="T0" fmla="*/ 382 w 382"/>
                <a:gd name="T1" fmla="*/ 551 h 551"/>
                <a:gd name="T2" fmla="*/ 0 w 382"/>
                <a:gd name="T3" fmla="*/ 551 h 551"/>
                <a:gd name="T4" fmla="*/ 8 w 382"/>
                <a:gd name="T5" fmla="*/ 526 h 551"/>
                <a:gd name="T6" fmla="*/ 177 w 382"/>
                <a:gd name="T7" fmla="*/ 42 h 551"/>
                <a:gd name="T8" fmla="*/ 191 w 382"/>
                <a:gd name="T9" fmla="*/ 0 h 551"/>
                <a:gd name="T10" fmla="*/ 382 w 382"/>
                <a:gd name="T11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551">
                  <a:moveTo>
                    <a:pt x="382" y="551"/>
                  </a:moveTo>
                  <a:lnTo>
                    <a:pt x="0" y="551"/>
                  </a:lnTo>
                  <a:lnTo>
                    <a:pt x="8" y="526"/>
                  </a:lnTo>
                  <a:lnTo>
                    <a:pt x="177" y="42"/>
                  </a:lnTo>
                  <a:lnTo>
                    <a:pt x="191" y="0"/>
                  </a:lnTo>
                  <a:lnTo>
                    <a:pt x="382" y="55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9"/>
            <p:cNvSpPr/>
            <p:nvPr userDrawn="1"/>
          </p:nvSpPr>
          <p:spPr bwMode="auto">
            <a:xfrm>
              <a:off x="3300425" y="4276348"/>
              <a:ext cx="606427" cy="874715"/>
            </a:xfrm>
            <a:custGeom>
              <a:avLst/>
              <a:gdLst>
                <a:gd name="T0" fmla="*/ 382 w 382"/>
                <a:gd name="T1" fmla="*/ 551 h 551"/>
                <a:gd name="T2" fmla="*/ 0 w 382"/>
                <a:gd name="T3" fmla="*/ 551 h 551"/>
                <a:gd name="T4" fmla="*/ 8 w 382"/>
                <a:gd name="T5" fmla="*/ 526 h 551"/>
                <a:gd name="T6" fmla="*/ 177 w 382"/>
                <a:gd name="T7" fmla="*/ 42 h 551"/>
                <a:gd name="T8" fmla="*/ 191 w 382"/>
                <a:gd name="T9" fmla="*/ 0 h 551"/>
                <a:gd name="T10" fmla="*/ 382 w 382"/>
                <a:gd name="T11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551">
                  <a:moveTo>
                    <a:pt x="382" y="551"/>
                  </a:moveTo>
                  <a:lnTo>
                    <a:pt x="0" y="551"/>
                  </a:lnTo>
                  <a:lnTo>
                    <a:pt x="8" y="526"/>
                  </a:lnTo>
                  <a:lnTo>
                    <a:pt x="177" y="42"/>
                  </a:lnTo>
                  <a:lnTo>
                    <a:pt x="191" y="0"/>
                  </a:lnTo>
                  <a:lnTo>
                    <a:pt x="382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50"/>
            <p:cNvSpPr/>
            <p:nvPr userDrawn="1"/>
          </p:nvSpPr>
          <p:spPr bwMode="auto">
            <a:xfrm>
              <a:off x="3313125" y="4343023"/>
              <a:ext cx="533401" cy="768353"/>
            </a:xfrm>
            <a:custGeom>
              <a:avLst/>
              <a:gdLst>
                <a:gd name="T0" fmla="*/ 336 w 336"/>
                <a:gd name="T1" fmla="*/ 484 h 484"/>
                <a:gd name="T2" fmla="*/ 0 w 336"/>
                <a:gd name="T3" fmla="*/ 484 h 484"/>
                <a:gd name="T4" fmla="*/ 169 w 336"/>
                <a:gd name="T5" fmla="*/ 0 h 484"/>
                <a:gd name="T6" fmla="*/ 336 w 336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4">
                  <a:moveTo>
                    <a:pt x="336" y="484"/>
                  </a:moveTo>
                  <a:lnTo>
                    <a:pt x="0" y="484"/>
                  </a:lnTo>
                  <a:lnTo>
                    <a:pt x="169" y="0"/>
                  </a:lnTo>
                  <a:lnTo>
                    <a:pt x="336" y="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51"/>
            <p:cNvSpPr/>
            <p:nvPr userDrawn="1"/>
          </p:nvSpPr>
          <p:spPr bwMode="auto">
            <a:xfrm>
              <a:off x="3313125" y="4343023"/>
              <a:ext cx="533401" cy="768353"/>
            </a:xfrm>
            <a:custGeom>
              <a:avLst/>
              <a:gdLst>
                <a:gd name="T0" fmla="*/ 336 w 336"/>
                <a:gd name="T1" fmla="*/ 484 h 484"/>
                <a:gd name="T2" fmla="*/ 0 w 336"/>
                <a:gd name="T3" fmla="*/ 484 h 484"/>
                <a:gd name="T4" fmla="*/ 169 w 336"/>
                <a:gd name="T5" fmla="*/ 0 h 484"/>
                <a:gd name="T6" fmla="*/ 336 w 336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4">
                  <a:moveTo>
                    <a:pt x="336" y="484"/>
                  </a:moveTo>
                  <a:lnTo>
                    <a:pt x="0" y="484"/>
                  </a:lnTo>
                  <a:lnTo>
                    <a:pt x="169" y="0"/>
                  </a:lnTo>
                  <a:lnTo>
                    <a:pt x="336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52"/>
            <p:cNvSpPr/>
            <p:nvPr userDrawn="1"/>
          </p:nvSpPr>
          <p:spPr bwMode="auto">
            <a:xfrm>
              <a:off x="3343287" y="4135060"/>
              <a:ext cx="520701" cy="750890"/>
            </a:xfrm>
            <a:custGeom>
              <a:avLst/>
              <a:gdLst>
                <a:gd name="T0" fmla="*/ 0 w 328"/>
                <a:gd name="T1" fmla="*/ 473 h 473"/>
                <a:gd name="T2" fmla="*/ 164 w 328"/>
                <a:gd name="T3" fmla="*/ 0 h 473"/>
                <a:gd name="T4" fmla="*/ 328 w 328"/>
                <a:gd name="T5" fmla="*/ 473 h 473"/>
                <a:gd name="T6" fmla="*/ 0 w 328"/>
                <a:gd name="T7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8" h="473">
                  <a:moveTo>
                    <a:pt x="0" y="473"/>
                  </a:moveTo>
                  <a:lnTo>
                    <a:pt x="164" y="0"/>
                  </a:lnTo>
                  <a:lnTo>
                    <a:pt x="328" y="473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53"/>
            <p:cNvSpPr/>
            <p:nvPr userDrawn="1"/>
          </p:nvSpPr>
          <p:spPr bwMode="auto">
            <a:xfrm>
              <a:off x="3343287" y="4135060"/>
              <a:ext cx="520701" cy="750890"/>
            </a:xfrm>
            <a:custGeom>
              <a:avLst/>
              <a:gdLst>
                <a:gd name="T0" fmla="*/ 0 w 328"/>
                <a:gd name="T1" fmla="*/ 473 h 473"/>
                <a:gd name="T2" fmla="*/ 164 w 328"/>
                <a:gd name="T3" fmla="*/ 0 h 473"/>
                <a:gd name="T4" fmla="*/ 328 w 328"/>
                <a:gd name="T5" fmla="*/ 473 h 473"/>
                <a:gd name="T6" fmla="*/ 0 w 328"/>
                <a:gd name="T7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8" h="473">
                  <a:moveTo>
                    <a:pt x="0" y="473"/>
                  </a:moveTo>
                  <a:lnTo>
                    <a:pt x="164" y="0"/>
                  </a:lnTo>
                  <a:lnTo>
                    <a:pt x="328" y="473"/>
                  </a:lnTo>
                  <a:lnTo>
                    <a:pt x="0" y="4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54"/>
            <p:cNvSpPr/>
            <p:nvPr userDrawn="1"/>
          </p:nvSpPr>
          <p:spPr bwMode="auto">
            <a:xfrm>
              <a:off x="3343287" y="4135060"/>
              <a:ext cx="520701" cy="750890"/>
            </a:xfrm>
            <a:custGeom>
              <a:avLst/>
              <a:gdLst>
                <a:gd name="T0" fmla="*/ 328 w 328"/>
                <a:gd name="T1" fmla="*/ 473 h 473"/>
                <a:gd name="T2" fmla="*/ 0 w 328"/>
                <a:gd name="T3" fmla="*/ 473 h 473"/>
                <a:gd name="T4" fmla="*/ 9 w 328"/>
                <a:gd name="T5" fmla="*/ 445 h 473"/>
                <a:gd name="T6" fmla="*/ 150 w 328"/>
                <a:gd name="T7" fmla="*/ 39 h 473"/>
                <a:gd name="T8" fmla="*/ 153 w 328"/>
                <a:gd name="T9" fmla="*/ 31 h 473"/>
                <a:gd name="T10" fmla="*/ 164 w 328"/>
                <a:gd name="T11" fmla="*/ 0 h 473"/>
                <a:gd name="T12" fmla="*/ 328 w 328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473">
                  <a:moveTo>
                    <a:pt x="328" y="473"/>
                  </a:moveTo>
                  <a:lnTo>
                    <a:pt x="0" y="473"/>
                  </a:lnTo>
                  <a:lnTo>
                    <a:pt x="9" y="445"/>
                  </a:lnTo>
                  <a:lnTo>
                    <a:pt x="150" y="39"/>
                  </a:lnTo>
                  <a:lnTo>
                    <a:pt x="153" y="31"/>
                  </a:lnTo>
                  <a:lnTo>
                    <a:pt x="164" y="0"/>
                  </a:lnTo>
                  <a:lnTo>
                    <a:pt x="328" y="473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5"/>
            <p:cNvSpPr/>
            <p:nvPr userDrawn="1"/>
          </p:nvSpPr>
          <p:spPr bwMode="auto">
            <a:xfrm>
              <a:off x="3343287" y="4135060"/>
              <a:ext cx="520701" cy="750890"/>
            </a:xfrm>
            <a:custGeom>
              <a:avLst/>
              <a:gdLst>
                <a:gd name="T0" fmla="*/ 328 w 328"/>
                <a:gd name="T1" fmla="*/ 473 h 473"/>
                <a:gd name="T2" fmla="*/ 0 w 328"/>
                <a:gd name="T3" fmla="*/ 473 h 473"/>
                <a:gd name="T4" fmla="*/ 9 w 328"/>
                <a:gd name="T5" fmla="*/ 445 h 473"/>
                <a:gd name="T6" fmla="*/ 150 w 328"/>
                <a:gd name="T7" fmla="*/ 39 h 473"/>
                <a:gd name="T8" fmla="*/ 153 w 328"/>
                <a:gd name="T9" fmla="*/ 31 h 473"/>
                <a:gd name="T10" fmla="*/ 164 w 328"/>
                <a:gd name="T11" fmla="*/ 0 h 473"/>
                <a:gd name="T12" fmla="*/ 328 w 328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473">
                  <a:moveTo>
                    <a:pt x="328" y="473"/>
                  </a:moveTo>
                  <a:lnTo>
                    <a:pt x="0" y="473"/>
                  </a:lnTo>
                  <a:lnTo>
                    <a:pt x="9" y="445"/>
                  </a:lnTo>
                  <a:lnTo>
                    <a:pt x="150" y="39"/>
                  </a:lnTo>
                  <a:lnTo>
                    <a:pt x="153" y="31"/>
                  </a:lnTo>
                  <a:lnTo>
                    <a:pt x="164" y="0"/>
                  </a:lnTo>
                  <a:lnTo>
                    <a:pt x="328" y="4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6"/>
            <p:cNvSpPr/>
            <p:nvPr userDrawn="1"/>
          </p:nvSpPr>
          <p:spPr bwMode="auto">
            <a:xfrm>
              <a:off x="3357575" y="4196973"/>
              <a:ext cx="449264" cy="644527"/>
            </a:xfrm>
            <a:custGeom>
              <a:avLst/>
              <a:gdLst>
                <a:gd name="T0" fmla="*/ 283 w 283"/>
                <a:gd name="T1" fmla="*/ 406 h 406"/>
                <a:gd name="T2" fmla="*/ 0 w 283"/>
                <a:gd name="T3" fmla="*/ 406 h 406"/>
                <a:gd name="T4" fmla="*/ 141 w 283"/>
                <a:gd name="T5" fmla="*/ 0 h 406"/>
                <a:gd name="T6" fmla="*/ 283 w 283"/>
                <a:gd name="T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406">
                  <a:moveTo>
                    <a:pt x="283" y="406"/>
                  </a:moveTo>
                  <a:lnTo>
                    <a:pt x="0" y="406"/>
                  </a:lnTo>
                  <a:lnTo>
                    <a:pt x="141" y="0"/>
                  </a:lnTo>
                  <a:lnTo>
                    <a:pt x="283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7"/>
            <p:cNvSpPr/>
            <p:nvPr userDrawn="1"/>
          </p:nvSpPr>
          <p:spPr bwMode="auto">
            <a:xfrm>
              <a:off x="3357575" y="4196973"/>
              <a:ext cx="449264" cy="644527"/>
            </a:xfrm>
            <a:custGeom>
              <a:avLst/>
              <a:gdLst>
                <a:gd name="T0" fmla="*/ 283 w 283"/>
                <a:gd name="T1" fmla="*/ 406 h 406"/>
                <a:gd name="T2" fmla="*/ 0 w 283"/>
                <a:gd name="T3" fmla="*/ 406 h 406"/>
                <a:gd name="T4" fmla="*/ 141 w 283"/>
                <a:gd name="T5" fmla="*/ 0 h 406"/>
                <a:gd name="T6" fmla="*/ 283 w 283"/>
                <a:gd name="T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406">
                  <a:moveTo>
                    <a:pt x="283" y="406"/>
                  </a:moveTo>
                  <a:lnTo>
                    <a:pt x="0" y="406"/>
                  </a:lnTo>
                  <a:lnTo>
                    <a:pt x="141" y="0"/>
                  </a:lnTo>
                  <a:lnTo>
                    <a:pt x="283" y="4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8"/>
            <p:cNvSpPr/>
            <p:nvPr userDrawn="1"/>
          </p:nvSpPr>
          <p:spPr bwMode="auto">
            <a:xfrm>
              <a:off x="3400438" y="4020760"/>
              <a:ext cx="406401" cy="587377"/>
            </a:xfrm>
            <a:custGeom>
              <a:avLst/>
              <a:gdLst>
                <a:gd name="T0" fmla="*/ 256 w 256"/>
                <a:gd name="T1" fmla="*/ 370 h 370"/>
                <a:gd name="T2" fmla="*/ 0 w 256"/>
                <a:gd name="T3" fmla="*/ 370 h 370"/>
                <a:gd name="T4" fmla="*/ 9 w 256"/>
                <a:gd name="T5" fmla="*/ 342 h 370"/>
                <a:gd name="T6" fmla="*/ 117 w 256"/>
                <a:gd name="T7" fmla="*/ 34 h 370"/>
                <a:gd name="T8" fmla="*/ 128 w 256"/>
                <a:gd name="T9" fmla="*/ 0 h 370"/>
                <a:gd name="T10" fmla="*/ 256 w 256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370">
                  <a:moveTo>
                    <a:pt x="256" y="370"/>
                  </a:moveTo>
                  <a:lnTo>
                    <a:pt x="0" y="370"/>
                  </a:lnTo>
                  <a:lnTo>
                    <a:pt x="9" y="342"/>
                  </a:lnTo>
                  <a:lnTo>
                    <a:pt x="117" y="34"/>
                  </a:lnTo>
                  <a:lnTo>
                    <a:pt x="128" y="0"/>
                  </a:lnTo>
                  <a:lnTo>
                    <a:pt x="256" y="37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9"/>
            <p:cNvSpPr/>
            <p:nvPr userDrawn="1"/>
          </p:nvSpPr>
          <p:spPr bwMode="auto">
            <a:xfrm>
              <a:off x="3400438" y="4020760"/>
              <a:ext cx="406401" cy="587377"/>
            </a:xfrm>
            <a:custGeom>
              <a:avLst/>
              <a:gdLst>
                <a:gd name="T0" fmla="*/ 256 w 256"/>
                <a:gd name="T1" fmla="*/ 370 h 370"/>
                <a:gd name="T2" fmla="*/ 0 w 256"/>
                <a:gd name="T3" fmla="*/ 370 h 370"/>
                <a:gd name="T4" fmla="*/ 9 w 256"/>
                <a:gd name="T5" fmla="*/ 342 h 370"/>
                <a:gd name="T6" fmla="*/ 117 w 256"/>
                <a:gd name="T7" fmla="*/ 34 h 370"/>
                <a:gd name="T8" fmla="*/ 128 w 256"/>
                <a:gd name="T9" fmla="*/ 0 h 370"/>
                <a:gd name="T10" fmla="*/ 256 w 256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370">
                  <a:moveTo>
                    <a:pt x="256" y="370"/>
                  </a:moveTo>
                  <a:lnTo>
                    <a:pt x="0" y="370"/>
                  </a:lnTo>
                  <a:lnTo>
                    <a:pt x="9" y="342"/>
                  </a:lnTo>
                  <a:lnTo>
                    <a:pt x="117" y="34"/>
                  </a:lnTo>
                  <a:lnTo>
                    <a:pt x="128" y="0"/>
                  </a:lnTo>
                  <a:lnTo>
                    <a:pt x="256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60"/>
            <p:cNvSpPr/>
            <p:nvPr userDrawn="1"/>
          </p:nvSpPr>
          <p:spPr bwMode="auto">
            <a:xfrm>
              <a:off x="3414725" y="4074735"/>
              <a:ext cx="330201" cy="488952"/>
            </a:xfrm>
            <a:custGeom>
              <a:avLst/>
              <a:gdLst>
                <a:gd name="T0" fmla="*/ 208 w 208"/>
                <a:gd name="T1" fmla="*/ 308 h 308"/>
                <a:gd name="T2" fmla="*/ 0 w 208"/>
                <a:gd name="T3" fmla="*/ 308 h 308"/>
                <a:gd name="T4" fmla="*/ 108 w 208"/>
                <a:gd name="T5" fmla="*/ 0 h 308"/>
                <a:gd name="T6" fmla="*/ 208 w 208"/>
                <a:gd name="T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308">
                  <a:moveTo>
                    <a:pt x="208" y="308"/>
                  </a:moveTo>
                  <a:lnTo>
                    <a:pt x="0" y="308"/>
                  </a:lnTo>
                  <a:lnTo>
                    <a:pt x="108" y="0"/>
                  </a:lnTo>
                  <a:lnTo>
                    <a:pt x="208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61"/>
            <p:cNvSpPr/>
            <p:nvPr userDrawn="1"/>
          </p:nvSpPr>
          <p:spPr bwMode="auto">
            <a:xfrm>
              <a:off x="3484575" y="3809622"/>
              <a:ext cx="238126" cy="339726"/>
            </a:xfrm>
            <a:custGeom>
              <a:avLst/>
              <a:gdLst>
                <a:gd name="T0" fmla="*/ 0 w 150"/>
                <a:gd name="T1" fmla="*/ 214 h 214"/>
                <a:gd name="T2" fmla="*/ 75 w 150"/>
                <a:gd name="T3" fmla="*/ 0 h 214"/>
                <a:gd name="T4" fmla="*/ 150 w 150"/>
                <a:gd name="T5" fmla="*/ 214 h 214"/>
                <a:gd name="T6" fmla="*/ 0 w 150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14">
                  <a:moveTo>
                    <a:pt x="0" y="214"/>
                  </a:moveTo>
                  <a:lnTo>
                    <a:pt x="75" y="0"/>
                  </a:lnTo>
                  <a:lnTo>
                    <a:pt x="15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62"/>
            <p:cNvSpPr/>
            <p:nvPr userDrawn="1"/>
          </p:nvSpPr>
          <p:spPr bwMode="auto">
            <a:xfrm>
              <a:off x="3444888" y="3906459"/>
              <a:ext cx="317501" cy="458789"/>
            </a:xfrm>
            <a:custGeom>
              <a:avLst/>
              <a:gdLst>
                <a:gd name="T0" fmla="*/ 200 w 200"/>
                <a:gd name="T1" fmla="*/ 289 h 289"/>
                <a:gd name="T2" fmla="*/ 0 w 200"/>
                <a:gd name="T3" fmla="*/ 289 h 289"/>
                <a:gd name="T4" fmla="*/ 6 w 200"/>
                <a:gd name="T5" fmla="*/ 270 h 289"/>
                <a:gd name="T6" fmla="*/ 92 w 200"/>
                <a:gd name="T7" fmla="*/ 25 h 289"/>
                <a:gd name="T8" fmla="*/ 100 w 200"/>
                <a:gd name="T9" fmla="*/ 0 h 289"/>
                <a:gd name="T10" fmla="*/ 200 w 200"/>
                <a:gd name="T1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89">
                  <a:moveTo>
                    <a:pt x="200" y="289"/>
                  </a:moveTo>
                  <a:lnTo>
                    <a:pt x="0" y="289"/>
                  </a:lnTo>
                  <a:lnTo>
                    <a:pt x="6" y="270"/>
                  </a:lnTo>
                  <a:lnTo>
                    <a:pt x="92" y="25"/>
                  </a:lnTo>
                  <a:lnTo>
                    <a:pt x="100" y="0"/>
                  </a:lnTo>
                  <a:lnTo>
                    <a:pt x="200" y="28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63"/>
            <p:cNvSpPr/>
            <p:nvPr userDrawn="1"/>
          </p:nvSpPr>
          <p:spPr bwMode="auto">
            <a:xfrm>
              <a:off x="3454413" y="3946147"/>
              <a:ext cx="268288" cy="388939"/>
            </a:xfrm>
            <a:custGeom>
              <a:avLst/>
              <a:gdLst>
                <a:gd name="T0" fmla="*/ 169 w 169"/>
                <a:gd name="T1" fmla="*/ 245 h 245"/>
                <a:gd name="T2" fmla="*/ 0 w 169"/>
                <a:gd name="T3" fmla="*/ 245 h 245"/>
                <a:gd name="T4" fmla="*/ 86 w 169"/>
                <a:gd name="T5" fmla="*/ 0 h 245"/>
                <a:gd name="T6" fmla="*/ 169 w 169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45">
                  <a:moveTo>
                    <a:pt x="169" y="245"/>
                  </a:moveTo>
                  <a:lnTo>
                    <a:pt x="0" y="245"/>
                  </a:lnTo>
                  <a:lnTo>
                    <a:pt x="86" y="0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64"/>
            <p:cNvSpPr/>
            <p:nvPr userDrawn="1"/>
          </p:nvSpPr>
          <p:spPr bwMode="auto">
            <a:xfrm>
              <a:off x="3484575" y="3809622"/>
              <a:ext cx="238126" cy="339726"/>
            </a:xfrm>
            <a:custGeom>
              <a:avLst/>
              <a:gdLst>
                <a:gd name="T0" fmla="*/ 150 w 150"/>
                <a:gd name="T1" fmla="*/ 214 h 214"/>
                <a:gd name="T2" fmla="*/ 0 w 150"/>
                <a:gd name="T3" fmla="*/ 214 h 214"/>
                <a:gd name="T4" fmla="*/ 6 w 150"/>
                <a:gd name="T5" fmla="*/ 197 h 214"/>
                <a:gd name="T6" fmla="*/ 67 w 150"/>
                <a:gd name="T7" fmla="*/ 22 h 214"/>
                <a:gd name="T8" fmla="*/ 75 w 150"/>
                <a:gd name="T9" fmla="*/ 0 h 214"/>
                <a:gd name="T10" fmla="*/ 150 w 150"/>
                <a:gd name="T1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214">
                  <a:moveTo>
                    <a:pt x="150" y="214"/>
                  </a:moveTo>
                  <a:lnTo>
                    <a:pt x="0" y="214"/>
                  </a:lnTo>
                  <a:lnTo>
                    <a:pt x="6" y="197"/>
                  </a:lnTo>
                  <a:lnTo>
                    <a:pt x="67" y="22"/>
                  </a:lnTo>
                  <a:lnTo>
                    <a:pt x="75" y="0"/>
                  </a:lnTo>
                  <a:lnTo>
                    <a:pt x="150" y="214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65"/>
            <p:cNvSpPr/>
            <p:nvPr userDrawn="1"/>
          </p:nvSpPr>
          <p:spPr bwMode="auto">
            <a:xfrm>
              <a:off x="3494100" y="3844547"/>
              <a:ext cx="193675" cy="277813"/>
            </a:xfrm>
            <a:custGeom>
              <a:avLst/>
              <a:gdLst>
                <a:gd name="T0" fmla="*/ 122 w 122"/>
                <a:gd name="T1" fmla="*/ 175 h 175"/>
                <a:gd name="T2" fmla="*/ 0 w 122"/>
                <a:gd name="T3" fmla="*/ 175 h 175"/>
                <a:gd name="T4" fmla="*/ 61 w 122"/>
                <a:gd name="T5" fmla="*/ 0 h 175"/>
                <a:gd name="T6" fmla="*/ 122 w 12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5">
                  <a:moveTo>
                    <a:pt x="122" y="175"/>
                  </a:moveTo>
                  <a:lnTo>
                    <a:pt x="0" y="175"/>
                  </a:lnTo>
                  <a:lnTo>
                    <a:pt x="61" y="0"/>
                  </a:lnTo>
                  <a:lnTo>
                    <a:pt x="122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66"/>
            <p:cNvSpPr/>
            <p:nvPr userDrawn="1"/>
          </p:nvSpPr>
          <p:spPr bwMode="auto">
            <a:xfrm>
              <a:off x="3814776" y="4885950"/>
              <a:ext cx="22225" cy="66675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0 h 15"/>
                <a:gd name="T4" fmla="*/ 5 w 5"/>
                <a:gd name="T5" fmla="*/ 15 h 15"/>
                <a:gd name="T6" fmla="*/ 5 w 5"/>
                <a:gd name="T7" fmla="*/ 15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7"/>
            <p:cNvSpPr/>
            <p:nvPr userDrawn="1"/>
          </p:nvSpPr>
          <p:spPr bwMode="auto">
            <a:xfrm>
              <a:off x="3837001" y="4952625"/>
              <a:ext cx="9525" cy="30163"/>
            </a:xfrm>
            <a:custGeom>
              <a:avLst/>
              <a:gdLst>
                <a:gd name="T0" fmla="*/ 0 w 2"/>
                <a:gd name="T1" fmla="*/ 0 h 7"/>
                <a:gd name="T2" fmla="*/ 2 w 2"/>
                <a:gd name="T3" fmla="*/ 7 h 7"/>
                <a:gd name="T4" fmla="*/ 2 w 2"/>
                <a:gd name="T5" fmla="*/ 7 h 7"/>
                <a:gd name="T6" fmla="*/ 0 w 2"/>
                <a:gd name="T7" fmla="*/ 0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5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8"/>
            <p:cNvSpPr/>
            <p:nvPr userDrawn="1"/>
          </p:nvSpPr>
          <p:spPr bwMode="auto">
            <a:xfrm>
              <a:off x="3770326" y="4885950"/>
              <a:ext cx="76200" cy="96838"/>
            </a:xfrm>
            <a:custGeom>
              <a:avLst/>
              <a:gdLst>
                <a:gd name="T0" fmla="*/ 28 w 48"/>
                <a:gd name="T1" fmla="*/ 0 h 61"/>
                <a:gd name="T2" fmla="*/ 0 w 48"/>
                <a:gd name="T3" fmla="*/ 0 h 61"/>
                <a:gd name="T4" fmla="*/ 17 w 48"/>
                <a:gd name="T5" fmla="*/ 53 h 61"/>
                <a:gd name="T6" fmla="*/ 48 w 48"/>
                <a:gd name="T7" fmla="*/ 61 h 61"/>
                <a:gd name="T8" fmla="*/ 42 w 48"/>
                <a:gd name="T9" fmla="*/ 42 h 61"/>
                <a:gd name="T10" fmla="*/ 28 w 4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1">
                  <a:moveTo>
                    <a:pt x="28" y="0"/>
                  </a:moveTo>
                  <a:lnTo>
                    <a:pt x="0" y="0"/>
                  </a:lnTo>
                  <a:lnTo>
                    <a:pt x="17" y="53"/>
                  </a:lnTo>
                  <a:lnTo>
                    <a:pt x="48" y="61"/>
                  </a:lnTo>
                  <a:lnTo>
                    <a:pt x="42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9"/>
            <p:cNvSpPr/>
            <p:nvPr userDrawn="1"/>
          </p:nvSpPr>
          <p:spPr bwMode="auto">
            <a:xfrm>
              <a:off x="3770326" y="4885950"/>
              <a:ext cx="76200" cy="96838"/>
            </a:xfrm>
            <a:custGeom>
              <a:avLst/>
              <a:gdLst>
                <a:gd name="T0" fmla="*/ 28 w 48"/>
                <a:gd name="T1" fmla="*/ 0 h 61"/>
                <a:gd name="T2" fmla="*/ 0 w 48"/>
                <a:gd name="T3" fmla="*/ 0 h 61"/>
                <a:gd name="T4" fmla="*/ 17 w 48"/>
                <a:gd name="T5" fmla="*/ 53 h 61"/>
                <a:gd name="T6" fmla="*/ 48 w 48"/>
                <a:gd name="T7" fmla="*/ 61 h 61"/>
                <a:gd name="T8" fmla="*/ 42 w 48"/>
                <a:gd name="T9" fmla="*/ 42 h 61"/>
                <a:gd name="T10" fmla="*/ 28 w 4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1">
                  <a:moveTo>
                    <a:pt x="28" y="0"/>
                  </a:moveTo>
                  <a:lnTo>
                    <a:pt x="0" y="0"/>
                  </a:lnTo>
                  <a:lnTo>
                    <a:pt x="17" y="53"/>
                  </a:lnTo>
                  <a:lnTo>
                    <a:pt x="48" y="61"/>
                  </a:lnTo>
                  <a:lnTo>
                    <a:pt x="42" y="4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70"/>
            <p:cNvSpPr/>
            <p:nvPr userDrawn="1"/>
          </p:nvSpPr>
          <p:spPr bwMode="auto">
            <a:xfrm>
              <a:off x="3397263" y="4885950"/>
              <a:ext cx="400051" cy="84138"/>
            </a:xfrm>
            <a:custGeom>
              <a:avLst/>
              <a:gdLst>
                <a:gd name="T0" fmla="*/ 235 w 252"/>
                <a:gd name="T1" fmla="*/ 0 h 53"/>
                <a:gd name="T2" fmla="*/ 0 w 252"/>
                <a:gd name="T3" fmla="*/ 0 h 53"/>
                <a:gd name="T4" fmla="*/ 252 w 252"/>
                <a:gd name="T5" fmla="*/ 53 h 53"/>
                <a:gd name="T6" fmla="*/ 235 w 252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53">
                  <a:moveTo>
                    <a:pt x="235" y="0"/>
                  </a:moveTo>
                  <a:lnTo>
                    <a:pt x="0" y="0"/>
                  </a:lnTo>
                  <a:lnTo>
                    <a:pt x="252" y="5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71"/>
            <p:cNvSpPr/>
            <p:nvPr userDrawn="1"/>
          </p:nvSpPr>
          <p:spPr bwMode="auto">
            <a:xfrm>
              <a:off x="3397263" y="4885950"/>
              <a:ext cx="400051" cy="84138"/>
            </a:xfrm>
            <a:custGeom>
              <a:avLst/>
              <a:gdLst>
                <a:gd name="T0" fmla="*/ 235 w 252"/>
                <a:gd name="T1" fmla="*/ 0 h 53"/>
                <a:gd name="T2" fmla="*/ 0 w 252"/>
                <a:gd name="T3" fmla="*/ 0 h 53"/>
                <a:gd name="T4" fmla="*/ 252 w 252"/>
                <a:gd name="T5" fmla="*/ 53 h 53"/>
                <a:gd name="T6" fmla="*/ 235 w 252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53">
                  <a:moveTo>
                    <a:pt x="235" y="0"/>
                  </a:moveTo>
                  <a:lnTo>
                    <a:pt x="0" y="0"/>
                  </a:lnTo>
                  <a:lnTo>
                    <a:pt x="252" y="53"/>
                  </a:lnTo>
                  <a:lnTo>
                    <a:pt x="2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72"/>
            <p:cNvSpPr/>
            <p:nvPr userDrawn="1"/>
          </p:nvSpPr>
          <p:spPr bwMode="auto">
            <a:xfrm>
              <a:off x="3392500" y="4881188"/>
              <a:ext cx="422276" cy="4763"/>
            </a:xfrm>
            <a:custGeom>
              <a:avLst/>
              <a:gdLst>
                <a:gd name="T0" fmla="*/ 266 w 266"/>
                <a:gd name="T1" fmla="*/ 0 h 3"/>
                <a:gd name="T2" fmla="*/ 0 w 266"/>
                <a:gd name="T3" fmla="*/ 0 h 3"/>
                <a:gd name="T4" fmla="*/ 3 w 266"/>
                <a:gd name="T5" fmla="*/ 3 h 3"/>
                <a:gd name="T6" fmla="*/ 266 w 266"/>
                <a:gd name="T7" fmla="*/ 3 h 3"/>
                <a:gd name="T8" fmla="*/ 266 w 2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">
                  <a:moveTo>
                    <a:pt x="26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266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73"/>
            <p:cNvSpPr/>
            <p:nvPr userDrawn="1"/>
          </p:nvSpPr>
          <p:spPr bwMode="auto">
            <a:xfrm>
              <a:off x="3392500" y="4881188"/>
              <a:ext cx="422276" cy="4763"/>
            </a:xfrm>
            <a:custGeom>
              <a:avLst/>
              <a:gdLst>
                <a:gd name="T0" fmla="*/ 266 w 266"/>
                <a:gd name="T1" fmla="*/ 0 h 3"/>
                <a:gd name="T2" fmla="*/ 0 w 266"/>
                <a:gd name="T3" fmla="*/ 0 h 3"/>
                <a:gd name="T4" fmla="*/ 3 w 266"/>
                <a:gd name="T5" fmla="*/ 3 h 3"/>
                <a:gd name="T6" fmla="*/ 266 w 266"/>
                <a:gd name="T7" fmla="*/ 3 h 3"/>
                <a:gd name="T8" fmla="*/ 266 w 2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">
                  <a:moveTo>
                    <a:pt x="26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266" y="3"/>
                  </a:lnTo>
                  <a:lnTo>
                    <a:pt x="2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Rectangle 274"/>
            <p:cNvSpPr>
              <a:spLocks noChangeArrowheads="1"/>
            </p:cNvSpPr>
            <p:nvPr userDrawn="1"/>
          </p:nvSpPr>
          <p:spPr bwMode="auto">
            <a:xfrm>
              <a:off x="3440125" y="4608137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275"/>
            <p:cNvSpPr>
              <a:spLocks noChangeArrowheads="1"/>
            </p:cNvSpPr>
            <p:nvPr userDrawn="1"/>
          </p:nvSpPr>
          <p:spPr bwMode="auto">
            <a:xfrm>
              <a:off x="3440125" y="4608137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6"/>
            <p:cNvSpPr/>
            <p:nvPr userDrawn="1"/>
          </p:nvSpPr>
          <p:spPr bwMode="auto">
            <a:xfrm>
              <a:off x="3775088" y="4639887"/>
              <a:ext cx="26988" cy="65088"/>
            </a:xfrm>
            <a:custGeom>
              <a:avLst/>
              <a:gdLst>
                <a:gd name="T0" fmla="*/ 0 w 17"/>
                <a:gd name="T1" fmla="*/ 0 h 41"/>
                <a:gd name="T2" fmla="*/ 6 w 17"/>
                <a:gd name="T3" fmla="*/ 13 h 41"/>
                <a:gd name="T4" fmla="*/ 17 w 17"/>
                <a:gd name="T5" fmla="*/ 41 h 41"/>
                <a:gd name="T6" fmla="*/ 17 w 17"/>
                <a:gd name="T7" fmla="*/ 41 h 41"/>
                <a:gd name="T8" fmla="*/ 0 w 1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1">
                  <a:moveTo>
                    <a:pt x="0" y="0"/>
                  </a:moveTo>
                  <a:lnTo>
                    <a:pt x="6" y="13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7"/>
            <p:cNvSpPr/>
            <p:nvPr userDrawn="1"/>
          </p:nvSpPr>
          <p:spPr bwMode="auto">
            <a:xfrm>
              <a:off x="3775088" y="4639887"/>
              <a:ext cx="26988" cy="65088"/>
            </a:xfrm>
            <a:custGeom>
              <a:avLst/>
              <a:gdLst>
                <a:gd name="T0" fmla="*/ 0 w 17"/>
                <a:gd name="T1" fmla="*/ 0 h 41"/>
                <a:gd name="T2" fmla="*/ 6 w 17"/>
                <a:gd name="T3" fmla="*/ 13 h 41"/>
                <a:gd name="T4" fmla="*/ 17 w 17"/>
                <a:gd name="T5" fmla="*/ 41 h 41"/>
                <a:gd name="T6" fmla="*/ 17 w 17"/>
                <a:gd name="T7" fmla="*/ 41 h 41"/>
                <a:gd name="T8" fmla="*/ 0 w 1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1">
                  <a:moveTo>
                    <a:pt x="0" y="0"/>
                  </a:moveTo>
                  <a:lnTo>
                    <a:pt x="6" y="13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8"/>
            <p:cNvSpPr/>
            <p:nvPr userDrawn="1"/>
          </p:nvSpPr>
          <p:spPr bwMode="auto">
            <a:xfrm>
              <a:off x="3784613" y="4660524"/>
              <a:ext cx="17463" cy="44450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28 h 28"/>
                <a:gd name="T4" fmla="*/ 11 w 11"/>
                <a:gd name="T5" fmla="*/ 28 h 28"/>
                <a:gd name="T6" fmla="*/ 0 w 1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9"/>
            <p:cNvSpPr/>
            <p:nvPr userDrawn="1"/>
          </p:nvSpPr>
          <p:spPr bwMode="auto">
            <a:xfrm>
              <a:off x="3784613" y="4660524"/>
              <a:ext cx="17463" cy="44450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28 h 28"/>
                <a:gd name="T4" fmla="*/ 11 w 11"/>
                <a:gd name="T5" fmla="*/ 28 h 28"/>
                <a:gd name="T6" fmla="*/ 0 w 1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80"/>
            <p:cNvSpPr/>
            <p:nvPr userDrawn="1"/>
          </p:nvSpPr>
          <p:spPr bwMode="auto">
            <a:xfrm>
              <a:off x="3727463" y="4608137"/>
              <a:ext cx="74613" cy="96838"/>
            </a:xfrm>
            <a:custGeom>
              <a:avLst/>
              <a:gdLst>
                <a:gd name="T0" fmla="*/ 25 w 47"/>
                <a:gd name="T1" fmla="*/ 0 h 61"/>
                <a:gd name="T2" fmla="*/ 0 w 47"/>
                <a:gd name="T3" fmla="*/ 0 h 61"/>
                <a:gd name="T4" fmla="*/ 16 w 47"/>
                <a:gd name="T5" fmla="*/ 53 h 61"/>
                <a:gd name="T6" fmla="*/ 47 w 47"/>
                <a:gd name="T7" fmla="*/ 61 h 61"/>
                <a:gd name="T8" fmla="*/ 36 w 47"/>
                <a:gd name="T9" fmla="*/ 33 h 61"/>
                <a:gd name="T10" fmla="*/ 30 w 47"/>
                <a:gd name="T11" fmla="*/ 20 h 61"/>
                <a:gd name="T12" fmla="*/ 25 w 4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lnTo>
                    <a:pt x="0" y="0"/>
                  </a:lnTo>
                  <a:lnTo>
                    <a:pt x="16" y="53"/>
                  </a:lnTo>
                  <a:lnTo>
                    <a:pt x="47" y="61"/>
                  </a:lnTo>
                  <a:lnTo>
                    <a:pt x="36" y="33"/>
                  </a:lnTo>
                  <a:lnTo>
                    <a:pt x="30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81"/>
            <p:cNvSpPr/>
            <p:nvPr userDrawn="1"/>
          </p:nvSpPr>
          <p:spPr bwMode="auto">
            <a:xfrm>
              <a:off x="3727463" y="4608137"/>
              <a:ext cx="74613" cy="96838"/>
            </a:xfrm>
            <a:custGeom>
              <a:avLst/>
              <a:gdLst>
                <a:gd name="T0" fmla="*/ 25 w 47"/>
                <a:gd name="T1" fmla="*/ 0 h 61"/>
                <a:gd name="T2" fmla="*/ 0 w 47"/>
                <a:gd name="T3" fmla="*/ 0 h 61"/>
                <a:gd name="T4" fmla="*/ 16 w 47"/>
                <a:gd name="T5" fmla="*/ 53 h 61"/>
                <a:gd name="T6" fmla="*/ 47 w 47"/>
                <a:gd name="T7" fmla="*/ 61 h 61"/>
                <a:gd name="T8" fmla="*/ 36 w 47"/>
                <a:gd name="T9" fmla="*/ 33 h 61"/>
                <a:gd name="T10" fmla="*/ 30 w 47"/>
                <a:gd name="T11" fmla="*/ 20 h 61"/>
                <a:gd name="T12" fmla="*/ 25 w 4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lnTo>
                    <a:pt x="0" y="0"/>
                  </a:lnTo>
                  <a:lnTo>
                    <a:pt x="16" y="53"/>
                  </a:lnTo>
                  <a:lnTo>
                    <a:pt x="47" y="61"/>
                  </a:lnTo>
                  <a:lnTo>
                    <a:pt x="36" y="33"/>
                  </a:lnTo>
                  <a:lnTo>
                    <a:pt x="30" y="2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2"/>
            <p:cNvSpPr/>
            <p:nvPr userDrawn="1"/>
          </p:nvSpPr>
          <p:spPr bwMode="auto">
            <a:xfrm>
              <a:off x="3440125" y="4608137"/>
              <a:ext cx="312738" cy="84138"/>
            </a:xfrm>
            <a:custGeom>
              <a:avLst/>
              <a:gdLst>
                <a:gd name="T0" fmla="*/ 181 w 197"/>
                <a:gd name="T1" fmla="*/ 0 h 53"/>
                <a:gd name="T2" fmla="*/ 0 w 197"/>
                <a:gd name="T3" fmla="*/ 0 h 53"/>
                <a:gd name="T4" fmla="*/ 0 w 197"/>
                <a:gd name="T5" fmla="*/ 0 h 53"/>
                <a:gd name="T6" fmla="*/ 197 w 197"/>
                <a:gd name="T7" fmla="*/ 53 h 53"/>
                <a:gd name="T8" fmla="*/ 181 w 19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3">
                  <a:moveTo>
                    <a:pt x="18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7" y="5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83"/>
            <p:cNvSpPr/>
            <p:nvPr userDrawn="1"/>
          </p:nvSpPr>
          <p:spPr bwMode="auto">
            <a:xfrm>
              <a:off x="3440125" y="4608137"/>
              <a:ext cx="312738" cy="84138"/>
            </a:xfrm>
            <a:custGeom>
              <a:avLst/>
              <a:gdLst>
                <a:gd name="T0" fmla="*/ 181 w 197"/>
                <a:gd name="T1" fmla="*/ 0 h 53"/>
                <a:gd name="T2" fmla="*/ 0 w 197"/>
                <a:gd name="T3" fmla="*/ 0 h 53"/>
                <a:gd name="T4" fmla="*/ 0 w 197"/>
                <a:gd name="T5" fmla="*/ 0 h 53"/>
                <a:gd name="T6" fmla="*/ 197 w 197"/>
                <a:gd name="T7" fmla="*/ 53 h 53"/>
                <a:gd name="T8" fmla="*/ 181 w 19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3">
                  <a:moveTo>
                    <a:pt x="18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7" y="53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84"/>
            <p:cNvSpPr/>
            <p:nvPr userDrawn="1"/>
          </p:nvSpPr>
          <p:spPr bwMode="auto">
            <a:xfrm>
              <a:off x="3440125" y="4608137"/>
              <a:ext cx="327026" cy="0"/>
            </a:xfrm>
            <a:custGeom>
              <a:avLst/>
              <a:gdLst>
                <a:gd name="T0" fmla="*/ 206 w 206"/>
                <a:gd name="T1" fmla="*/ 0 w 206"/>
                <a:gd name="T2" fmla="*/ 0 w 206"/>
                <a:gd name="T3" fmla="*/ 0 w 206"/>
                <a:gd name="T4" fmla="*/ 181 w 206"/>
                <a:gd name="T5" fmla="*/ 206 w 2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6">
                  <a:moveTo>
                    <a:pt x="20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85"/>
            <p:cNvSpPr/>
            <p:nvPr userDrawn="1"/>
          </p:nvSpPr>
          <p:spPr bwMode="auto">
            <a:xfrm>
              <a:off x="3440125" y="4608137"/>
              <a:ext cx="327026" cy="0"/>
            </a:xfrm>
            <a:custGeom>
              <a:avLst/>
              <a:gdLst>
                <a:gd name="T0" fmla="*/ 206 w 206"/>
                <a:gd name="T1" fmla="*/ 0 w 206"/>
                <a:gd name="T2" fmla="*/ 0 w 206"/>
                <a:gd name="T3" fmla="*/ 0 w 206"/>
                <a:gd name="T4" fmla="*/ 181 w 206"/>
                <a:gd name="T5" fmla="*/ 206 w 2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06">
                  <a:moveTo>
                    <a:pt x="20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86"/>
            <p:cNvSpPr/>
            <p:nvPr userDrawn="1"/>
          </p:nvSpPr>
          <p:spPr bwMode="auto">
            <a:xfrm>
              <a:off x="3484575" y="4365248"/>
              <a:ext cx="260351" cy="71438"/>
            </a:xfrm>
            <a:custGeom>
              <a:avLst/>
              <a:gdLst>
                <a:gd name="T0" fmla="*/ 0 w 164"/>
                <a:gd name="T1" fmla="*/ 0 h 45"/>
                <a:gd name="T2" fmla="*/ 164 w 164"/>
                <a:gd name="T3" fmla="*/ 45 h 45"/>
                <a:gd name="T4" fmla="*/ 150 w 164"/>
                <a:gd name="T5" fmla="*/ 0 h 45"/>
                <a:gd name="T6" fmla="*/ 0 w 164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45">
                  <a:moveTo>
                    <a:pt x="0" y="0"/>
                  </a:moveTo>
                  <a:lnTo>
                    <a:pt x="164" y="45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7"/>
            <p:cNvSpPr/>
            <p:nvPr userDrawn="1"/>
          </p:nvSpPr>
          <p:spPr bwMode="auto">
            <a:xfrm>
              <a:off x="3519500" y="4149348"/>
              <a:ext cx="190500" cy="61913"/>
            </a:xfrm>
            <a:custGeom>
              <a:avLst/>
              <a:gdLst>
                <a:gd name="T0" fmla="*/ 0 w 120"/>
                <a:gd name="T1" fmla="*/ 0 h 39"/>
                <a:gd name="T2" fmla="*/ 120 w 120"/>
                <a:gd name="T3" fmla="*/ 39 h 39"/>
                <a:gd name="T4" fmla="*/ 106 w 120"/>
                <a:gd name="T5" fmla="*/ 0 h 39"/>
                <a:gd name="T6" fmla="*/ 0 w 120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39">
                  <a:moveTo>
                    <a:pt x="0" y="0"/>
                  </a:moveTo>
                  <a:lnTo>
                    <a:pt x="120" y="39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Oval 288"/>
            <p:cNvSpPr>
              <a:spLocks noChangeArrowheads="1"/>
            </p:cNvSpPr>
            <p:nvPr userDrawn="1"/>
          </p:nvSpPr>
          <p:spPr bwMode="auto">
            <a:xfrm>
              <a:off x="9529" y="4781175"/>
              <a:ext cx="541339" cy="69850"/>
            </a:xfrm>
            <a:prstGeom prst="ellipse">
              <a:avLst/>
            </a:prstGeom>
            <a:solidFill>
              <a:srgbClr val="385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9"/>
            <p:cNvSpPr/>
            <p:nvPr userDrawn="1"/>
          </p:nvSpPr>
          <p:spPr bwMode="auto">
            <a:xfrm>
              <a:off x="44454" y="4320798"/>
              <a:ext cx="347663" cy="495302"/>
            </a:xfrm>
            <a:custGeom>
              <a:avLst/>
              <a:gdLst>
                <a:gd name="T0" fmla="*/ 0 w 219"/>
                <a:gd name="T1" fmla="*/ 312 h 312"/>
                <a:gd name="T2" fmla="*/ 108 w 219"/>
                <a:gd name="T3" fmla="*/ 0 h 312"/>
                <a:gd name="T4" fmla="*/ 219 w 219"/>
                <a:gd name="T5" fmla="*/ 312 h 312"/>
                <a:gd name="T6" fmla="*/ 0 w 219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312">
                  <a:moveTo>
                    <a:pt x="0" y="312"/>
                  </a:moveTo>
                  <a:lnTo>
                    <a:pt x="108" y="0"/>
                  </a:lnTo>
                  <a:lnTo>
                    <a:pt x="219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90"/>
            <p:cNvSpPr/>
            <p:nvPr userDrawn="1"/>
          </p:nvSpPr>
          <p:spPr bwMode="auto">
            <a:xfrm>
              <a:off x="44454" y="4320798"/>
              <a:ext cx="347663" cy="495302"/>
            </a:xfrm>
            <a:custGeom>
              <a:avLst/>
              <a:gdLst>
                <a:gd name="T0" fmla="*/ 0 w 219"/>
                <a:gd name="T1" fmla="*/ 312 h 312"/>
                <a:gd name="T2" fmla="*/ 108 w 219"/>
                <a:gd name="T3" fmla="*/ 0 h 312"/>
                <a:gd name="T4" fmla="*/ 219 w 219"/>
                <a:gd name="T5" fmla="*/ 312 h 312"/>
                <a:gd name="T6" fmla="*/ 0 w 219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312">
                  <a:moveTo>
                    <a:pt x="0" y="312"/>
                  </a:moveTo>
                  <a:lnTo>
                    <a:pt x="108" y="0"/>
                  </a:lnTo>
                  <a:lnTo>
                    <a:pt x="219" y="312"/>
                  </a:lnTo>
                  <a:lnTo>
                    <a:pt x="0" y="3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91"/>
            <p:cNvSpPr/>
            <p:nvPr userDrawn="1"/>
          </p:nvSpPr>
          <p:spPr bwMode="auto">
            <a:xfrm>
              <a:off x="44454" y="4320798"/>
              <a:ext cx="347663" cy="495302"/>
            </a:xfrm>
            <a:custGeom>
              <a:avLst/>
              <a:gdLst>
                <a:gd name="T0" fmla="*/ 219 w 219"/>
                <a:gd name="T1" fmla="*/ 312 h 312"/>
                <a:gd name="T2" fmla="*/ 0 w 219"/>
                <a:gd name="T3" fmla="*/ 312 h 312"/>
                <a:gd name="T4" fmla="*/ 6 w 219"/>
                <a:gd name="T5" fmla="*/ 301 h 312"/>
                <a:gd name="T6" fmla="*/ 100 w 219"/>
                <a:gd name="T7" fmla="*/ 23 h 312"/>
                <a:gd name="T8" fmla="*/ 108 w 219"/>
                <a:gd name="T9" fmla="*/ 0 h 312"/>
                <a:gd name="T10" fmla="*/ 219 w 219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0" y="312"/>
                  </a:lnTo>
                  <a:lnTo>
                    <a:pt x="6" y="301"/>
                  </a:lnTo>
                  <a:lnTo>
                    <a:pt x="100" y="23"/>
                  </a:lnTo>
                  <a:lnTo>
                    <a:pt x="108" y="0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92"/>
            <p:cNvSpPr/>
            <p:nvPr userDrawn="1"/>
          </p:nvSpPr>
          <p:spPr bwMode="auto">
            <a:xfrm>
              <a:off x="44454" y="4320798"/>
              <a:ext cx="347663" cy="495302"/>
            </a:xfrm>
            <a:custGeom>
              <a:avLst/>
              <a:gdLst>
                <a:gd name="T0" fmla="*/ 219 w 219"/>
                <a:gd name="T1" fmla="*/ 312 h 312"/>
                <a:gd name="T2" fmla="*/ 0 w 219"/>
                <a:gd name="T3" fmla="*/ 312 h 312"/>
                <a:gd name="T4" fmla="*/ 6 w 219"/>
                <a:gd name="T5" fmla="*/ 301 h 312"/>
                <a:gd name="T6" fmla="*/ 100 w 219"/>
                <a:gd name="T7" fmla="*/ 23 h 312"/>
                <a:gd name="T8" fmla="*/ 108 w 219"/>
                <a:gd name="T9" fmla="*/ 0 h 312"/>
                <a:gd name="T10" fmla="*/ 219 w 219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0" y="312"/>
                  </a:lnTo>
                  <a:lnTo>
                    <a:pt x="6" y="301"/>
                  </a:lnTo>
                  <a:lnTo>
                    <a:pt x="100" y="23"/>
                  </a:lnTo>
                  <a:lnTo>
                    <a:pt x="108" y="0"/>
                  </a:lnTo>
                  <a:lnTo>
                    <a:pt x="219" y="3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93"/>
            <p:cNvSpPr/>
            <p:nvPr userDrawn="1"/>
          </p:nvSpPr>
          <p:spPr bwMode="auto">
            <a:xfrm>
              <a:off x="53979" y="4357311"/>
              <a:ext cx="303213" cy="441326"/>
            </a:xfrm>
            <a:custGeom>
              <a:avLst/>
              <a:gdLst>
                <a:gd name="T0" fmla="*/ 191 w 191"/>
                <a:gd name="T1" fmla="*/ 278 h 278"/>
                <a:gd name="T2" fmla="*/ 0 w 191"/>
                <a:gd name="T3" fmla="*/ 278 h 278"/>
                <a:gd name="T4" fmla="*/ 94 w 191"/>
                <a:gd name="T5" fmla="*/ 0 h 278"/>
                <a:gd name="T6" fmla="*/ 191 w 191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8">
                  <a:moveTo>
                    <a:pt x="191" y="278"/>
                  </a:moveTo>
                  <a:lnTo>
                    <a:pt x="0" y="278"/>
                  </a:lnTo>
                  <a:lnTo>
                    <a:pt x="94" y="0"/>
                  </a:lnTo>
                  <a:lnTo>
                    <a:pt x="191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94"/>
            <p:cNvSpPr/>
            <p:nvPr userDrawn="1"/>
          </p:nvSpPr>
          <p:spPr bwMode="auto">
            <a:xfrm>
              <a:off x="53979" y="4357311"/>
              <a:ext cx="303213" cy="441326"/>
            </a:xfrm>
            <a:custGeom>
              <a:avLst/>
              <a:gdLst>
                <a:gd name="T0" fmla="*/ 191 w 191"/>
                <a:gd name="T1" fmla="*/ 278 h 278"/>
                <a:gd name="T2" fmla="*/ 0 w 191"/>
                <a:gd name="T3" fmla="*/ 278 h 278"/>
                <a:gd name="T4" fmla="*/ 94 w 191"/>
                <a:gd name="T5" fmla="*/ 0 h 278"/>
                <a:gd name="T6" fmla="*/ 191 w 191"/>
                <a:gd name="T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8">
                  <a:moveTo>
                    <a:pt x="191" y="278"/>
                  </a:moveTo>
                  <a:lnTo>
                    <a:pt x="0" y="278"/>
                  </a:lnTo>
                  <a:lnTo>
                    <a:pt x="94" y="0"/>
                  </a:lnTo>
                  <a:lnTo>
                    <a:pt x="191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5"/>
            <p:cNvSpPr/>
            <p:nvPr userDrawn="1"/>
          </p:nvSpPr>
          <p:spPr bwMode="auto">
            <a:xfrm>
              <a:off x="71442" y="4236661"/>
              <a:ext cx="295276" cy="428626"/>
            </a:xfrm>
            <a:custGeom>
              <a:avLst/>
              <a:gdLst>
                <a:gd name="T0" fmla="*/ 0 w 186"/>
                <a:gd name="T1" fmla="*/ 270 h 270"/>
                <a:gd name="T2" fmla="*/ 91 w 186"/>
                <a:gd name="T3" fmla="*/ 0 h 270"/>
                <a:gd name="T4" fmla="*/ 186 w 186"/>
                <a:gd name="T5" fmla="*/ 270 h 270"/>
                <a:gd name="T6" fmla="*/ 0 w 186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270">
                  <a:moveTo>
                    <a:pt x="0" y="270"/>
                  </a:moveTo>
                  <a:lnTo>
                    <a:pt x="91" y="0"/>
                  </a:lnTo>
                  <a:lnTo>
                    <a:pt x="186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6"/>
            <p:cNvSpPr/>
            <p:nvPr userDrawn="1"/>
          </p:nvSpPr>
          <p:spPr bwMode="auto">
            <a:xfrm>
              <a:off x="71442" y="4236661"/>
              <a:ext cx="295276" cy="428626"/>
            </a:xfrm>
            <a:custGeom>
              <a:avLst/>
              <a:gdLst>
                <a:gd name="T0" fmla="*/ 0 w 186"/>
                <a:gd name="T1" fmla="*/ 270 h 270"/>
                <a:gd name="T2" fmla="*/ 91 w 186"/>
                <a:gd name="T3" fmla="*/ 0 h 270"/>
                <a:gd name="T4" fmla="*/ 186 w 186"/>
                <a:gd name="T5" fmla="*/ 270 h 270"/>
                <a:gd name="T6" fmla="*/ 0 w 186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270">
                  <a:moveTo>
                    <a:pt x="0" y="270"/>
                  </a:moveTo>
                  <a:lnTo>
                    <a:pt x="91" y="0"/>
                  </a:lnTo>
                  <a:lnTo>
                    <a:pt x="186" y="270"/>
                  </a:lnTo>
                  <a:lnTo>
                    <a:pt x="0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7"/>
            <p:cNvSpPr/>
            <p:nvPr userDrawn="1"/>
          </p:nvSpPr>
          <p:spPr bwMode="auto">
            <a:xfrm>
              <a:off x="71442" y="4236661"/>
              <a:ext cx="295276" cy="428626"/>
            </a:xfrm>
            <a:custGeom>
              <a:avLst/>
              <a:gdLst>
                <a:gd name="T0" fmla="*/ 186 w 186"/>
                <a:gd name="T1" fmla="*/ 270 h 270"/>
                <a:gd name="T2" fmla="*/ 0 w 186"/>
                <a:gd name="T3" fmla="*/ 270 h 270"/>
                <a:gd name="T4" fmla="*/ 5 w 186"/>
                <a:gd name="T5" fmla="*/ 256 h 270"/>
                <a:gd name="T6" fmla="*/ 86 w 186"/>
                <a:gd name="T7" fmla="*/ 23 h 270"/>
                <a:gd name="T8" fmla="*/ 86 w 186"/>
                <a:gd name="T9" fmla="*/ 20 h 270"/>
                <a:gd name="T10" fmla="*/ 91 w 186"/>
                <a:gd name="T11" fmla="*/ 0 h 270"/>
                <a:gd name="T12" fmla="*/ 186 w 186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0">
                  <a:moveTo>
                    <a:pt x="186" y="270"/>
                  </a:moveTo>
                  <a:lnTo>
                    <a:pt x="0" y="270"/>
                  </a:lnTo>
                  <a:lnTo>
                    <a:pt x="5" y="256"/>
                  </a:lnTo>
                  <a:lnTo>
                    <a:pt x="86" y="23"/>
                  </a:lnTo>
                  <a:lnTo>
                    <a:pt x="86" y="20"/>
                  </a:lnTo>
                  <a:lnTo>
                    <a:pt x="91" y="0"/>
                  </a:lnTo>
                  <a:lnTo>
                    <a:pt x="186" y="27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8"/>
            <p:cNvSpPr/>
            <p:nvPr userDrawn="1"/>
          </p:nvSpPr>
          <p:spPr bwMode="auto">
            <a:xfrm>
              <a:off x="71442" y="4236661"/>
              <a:ext cx="295276" cy="428626"/>
            </a:xfrm>
            <a:custGeom>
              <a:avLst/>
              <a:gdLst>
                <a:gd name="T0" fmla="*/ 186 w 186"/>
                <a:gd name="T1" fmla="*/ 270 h 270"/>
                <a:gd name="T2" fmla="*/ 0 w 186"/>
                <a:gd name="T3" fmla="*/ 270 h 270"/>
                <a:gd name="T4" fmla="*/ 5 w 186"/>
                <a:gd name="T5" fmla="*/ 256 h 270"/>
                <a:gd name="T6" fmla="*/ 86 w 186"/>
                <a:gd name="T7" fmla="*/ 23 h 270"/>
                <a:gd name="T8" fmla="*/ 86 w 186"/>
                <a:gd name="T9" fmla="*/ 20 h 270"/>
                <a:gd name="T10" fmla="*/ 91 w 186"/>
                <a:gd name="T11" fmla="*/ 0 h 270"/>
                <a:gd name="T12" fmla="*/ 186 w 186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0">
                  <a:moveTo>
                    <a:pt x="186" y="270"/>
                  </a:moveTo>
                  <a:lnTo>
                    <a:pt x="0" y="270"/>
                  </a:lnTo>
                  <a:lnTo>
                    <a:pt x="5" y="256"/>
                  </a:lnTo>
                  <a:lnTo>
                    <a:pt x="86" y="23"/>
                  </a:lnTo>
                  <a:lnTo>
                    <a:pt x="86" y="20"/>
                  </a:lnTo>
                  <a:lnTo>
                    <a:pt x="91" y="0"/>
                  </a:lnTo>
                  <a:lnTo>
                    <a:pt x="186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9"/>
            <p:cNvSpPr/>
            <p:nvPr userDrawn="1"/>
          </p:nvSpPr>
          <p:spPr bwMode="auto">
            <a:xfrm>
              <a:off x="79379" y="4273173"/>
              <a:ext cx="255588" cy="369889"/>
            </a:xfrm>
            <a:custGeom>
              <a:avLst/>
              <a:gdLst>
                <a:gd name="T0" fmla="*/ 161 w 161"/>
                <a:gd name="T1" fmla="*/ 233 h 233"/>
                <a:gd name="T2" fmla="*/ 0 w 161"/>
                <a:gd name="T3" fmla="*/ 233 h 233"/>
                <a:gd name="T4" fmla="*/ 81 w 161"/>
                <a:gd name="T5" fmla="*/ 0 h 233"/>
                <a:gd name="T6" fmla="*/ 161 w 161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33">
                  <a:moveTo>
                    <a:pt x="161" y="233"/>
                  </a:moveTo>
                  <a:lnTo>
                    <a:pt x="0" y="233"/>
                  </a:lnTo>
                  <a:lnTo>
                    <a:pt x="81" y="0"/>
                  </a:lnTo>
                  <a:lnTo>
                    <a:pt x="161" y="2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300"/>
            <p:cNvSpPr/>
            <p:nvPr userDrawn="1"/>
          </p:nvSpPr>
          <p:spPr bwMode="auto">
            <a:xfrm>
              <a:off x="79379" y="4273173"/>
              <a:ext cx="255588" cy="369889"/>
            </a:xfrm>
            <a:custGeom>
              <a:avLst/>
              <a:gdLst>
                <a:gd name="T0" fmla="*/ 161 w 161"/>
                <a:gd name="T1" fmla="*/ 233 h 233"/>
                <a:gd name="T2" fmla="*/ 0 w 161"/>
                <a:gd name="T3" fmla="*/ 233 h 233"/>
                <a:gd name="T4" fmla="*/ 81 w 161"/>
                <a:gd name="T5" fmla="*/ 0 h 233"/>
                <a:gd name="T6" fmla="*/ 161 w 161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33">
                  <a:moveTo>
                    <a:pt x="161" y="233"/>
                  </a:moveTo>
                  <a:lnTo>
                    <a:pt x="0" y="233"/>
                  </a:lnTo>
                  <a:lnTo>
                    <a:pt x="81" y="0"/>
                  </a:lnTo>
                  <a:lnTo>
                    <a:pt x="161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301"/>
            <p:cNvSpPr/>
            <p:nvPr userDrawn="1"/>
          </p:nvSpPr>
          <p:spPr bwMode="auto">
            <a:xfrm>
              <a:off x="101604" y="4176335"/>
              <a:ext cx="233363" cy="334964"/>
            </a:xfrm>
            <a:custGeom>
              <a:avLst/>
              <a:gdLst>
                <a:gd name="T0" fmla="*/ 147 w 147"/>
                <a:gd name="T1" fmla="*/ 211 h 211"/>
                <a:gd name="T2" fmla="*/ 0 w 147"/>
                <a:gd name="T3" fmla="*/ 211 h 211"/>
                <a:gd name="T4" fmla="*/ 6 w 147"/>
                <a:gd name="T5" fmla="*/ 194 h 211"/>
                <a:gd name="T6" fmla="*/ 67 w 147"/>
                <a:gd name="T7" fmla="*/ 16 h 211"/>
                <a:gd name="T8" fmla="*/ 72 w 147"/>
                <a:gd name="T9" fmla="*/ 0 h 211"/>
                <a:gd name="T10" fmla="*/ 147 w 147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11">
                  <a:moveTo>
                    <a:pt x="147" y="211"/>
                  </a:moveTo>
                  <a:lnTo>
                    <a:pt x="0" y="211"/>
                  </a:lnTo>
                  <a:lnTo>
                    <a:pt x="6" y="194"/>
                  </a:lnTo>
                  <a:lnTo>
                    <a:pt x="67" y="16"/>
                  </a:lnTo>
                  <a:lnTo>
                    <a:pt x="72" y="0"/>
                  </a:lnTo>
                  <a:lnTo>
                    <a:pt x="147" y="21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302"/>
            <p:cNvSpPr/>
            <p:nvPr userDrawn="1"/>
          </p:nvSpPr>
          <p:spPr bwMode="auto">
            <a:xfrm>
              <a:off x="101604" y="4176335"/>
              <a:ext cx="233363" cy="334964"/>
            </a:xfrm>
            <a:custGeom>
              <a:avLst/>
              <a:gdLst>
                <a:gd name="T0" fmla="*/ 147 w 147"/>
                <a:gd name="T1" fmla="*/ 211 h 211"/>
                <a:gd name="T2" fmla="*/ 0 w 147"/>
                <a:gd name="T3" fmla="*/ 211 h 211"/>
                <a:gd name="T4" fmla="*/ 6 w 147"/>
                <a:gd name="T5" fmla="*/ 194 h 211"/>
                <a:gd name="T6" fmla="*/ 67 w 147"/>
                <a:gd name="T7" fmla="*/ 16 h 211"/>
                <a:gd name="T8" fmla="*/ 72 w 147"/>
                <a:gd name="T9" fmla="*/ 0 h 211"/>
                <a:gd name="T10" fmla="*/ 147 w 147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11">
                  <a:moveTo>
                    <a:pt x="147" y="211"/>
                  </a:moveTo>
                  <a:lnTo>
                    <a:pt x="0" y="211"/>
                  </a:lnTo>
                  <a:lnTo>
                    <a:pt x="6" y="194"/>
                  </a:lnTo>
                  <a:lnTo>
                    <a:pt x="67" y="16"/>
                  </a:lnTo>
                  <a:lnTo>
                    <a:pt x="72" y="0"/>
                  </a:lnTo>
                  <a:lnTo>
                    <a:pt x="147" y="2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303"/>
            <p:cNvSpPr/>
            <p:nvPr userDrawn="1"/>
          </p:nvSpPr>
          <p:spPr bwMode="auto">
            <a:xfrm>
              <a:off x="111129" y="4201735"/>
              <a:ext cx="184150" cy="282576"/>
            </a:xfrm>
            <a:custGeom>
              <a:avLst/>
              <a:gdLst>
                <a:gd name="T0" fmla="*/ 116 w 116"/>
                <a:gd name="T1" fmla="*/ 178 h 178"/>
                <a:gd name="T2" fmla="*/ 0 w 116"/>
                <a:gd name="T3" fmla="*/ 178 h 178"/>
                <a:gd name="T4" fmla="*/ 61 w 116"/>
                <a:gd name="T5" fmla="*/ 0 h 178"/>
                <a:gd name="T6" fmla="*/ 116 w 116"/>
                <a:gd name="T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78">
                  <a:moveTo>
                    <a:pt x="116" y="178"/>
                  </a:moveTo>
                  <a:lnTo>
                    <a:pt x="0" y="178"/>
                  </a:lnTo>
                  <a:lnTo>
                    <a:pt x="61" y="0"/>
                  </a:lnTo>
                  <a:lnTo>
                    <a:pt x="11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304"/>
            <p:cNvSpPr/>
            <p:nvPr userDrawn="1"/>
          </p:nvSpPr>
          <p:spPr bwMode="auto">
            <a:xfrm>
              <a:off x="150817" y="4052510"/>
              <a:ext cx="136525" cy="193676"/>
            </a:xfrm>
            <a:custGeom>
              <a:avLst/>
              <a:gdLst>
                <a:gd name="T0" fmla="*/ 0 w 86"/>
                <a:gd name="T1" fmla="*/ 122 h 122"/>
                <a:gd name="T2" fmla="*/ 41 w 86"/>
                <a:gd name="T3" fmla="*/ 0 h 122"/>
                <a:gd name="T4" fmla="*/ 86 w 86"/>
                <a:gd name="T5" fmla="*/ 122 h 122"/>
                <a:gd name="T6" fmla="*/ 0 w 86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22">
                  <a:moveTo>
                    <a:pt x="0" y="122"/>
                  </a:moveTo>
                  <a:lnTo>
                    <a:pt x="41" y="0"/>
                  </a:lnTo>
                  <a:lnTo>
                    <a:pt x="86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05"/>
            <p:cNvSpPr/>
            <p:nvPr userDrawn="1"/>
          </p:nvSpPr>
          <p:spPr bwMode="auto">
            <a:xfrm>
              <a:off x="128592" y="4104898"/>
              <a:ext cx="179388" cy="265113"/>
            </a:xfrm>
            <a:custGeom>
              <a:avLst/>
              <a:gdLst>
                <a:gd name="T0" fmla="*/ 113 w 113"/>
                <a:gd name="T1" fmla="*/ 167 h 167"/>
                <a:gd name="T2" fmla="*/ 0 w 113"/>
                <a:gd name="T3" fmla="*/ 167 h 167"/>
                <a:gd name="T4" fmla="*/ 2 w 113"/>
                <a:gd name="T5" fmla="*/ 156 h 167"/>
                <a:gd name="T6" fmla="*/ 50 w 113"/>
                <a:gd name="T7" fmla="*/ 17 h 167"/>
                <a:gd name="T8" fmla="*/ 55 w 113"/>
                <a:gd name="T9" fmla="*/ 0 h 167"/>
                <a:gd name="T10" fmla="*/ 113 w 113"/>
                <a:gd name="T1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7">
                  <a:moveTo>
                    <a:pt x="113" y="167"/>
                  </a:moveTo>
                  <a:lnTo>
                    <a:pt x="0" y="167"/>
                  </a:lnTo>
                  <a:lnTo>
                    <a:pt x="2" y="156"/>
                  </a:lnTo>
                  <a:lnTo>
                    <a:pt x="50" y="17"/>
                  </a:lnTo>
                  <a:lnTo>
                    <a:pt x="55" y="0"/>
                  </a:lnTo>
                  <a:lnTo>
                    <a:pt x="113" y="16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06"/>
            <p:cNvSpPr/>
            <p:nvPr userDrawn="1"/>
          </p:nvSpPr>
          <p:spPr bwMode="auto">
            <a:xfrm>
              <a:off x="131767" y="4131885"/>
              <a:ext cx="155575" cy="220663"/>
            </a:xfrm>
            <a:custGeom>
              <a:avLst/>
              <a:gdLst>
                <a:gd name="T0" fmla="*/ 98 w 98"/>
                <a:gd name="T1" fmla="*/ 139 h 139"/>
                <a:gd name="T2" fmla="*/ 0 w 98"/>
                <a:gd name="T3" fmla="*/ 139 h 139"/>
                <a:gd name="T4" fmla="*/ 48 w 98"/>
                <a:gd name="T5" fmla="*/ 0 h 139"/>
                <a:gd name="T6" fmla="*/ 98 w 98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39">
                  <a:moveTo>
                    <a:pt x="98" y="139"/>
                  </a:moveTo>
                  <a:lnTo>
                    <a:pt x="0" y="139"/>
                  </a:lnTo>
                  <a:lnTo>
                    <a:pt x="48" y="0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07"/>
            <p:cNvSpPr/>
            <p:nvPr userDrawn="1"/>
          </p:nvSpPr>
          <p:spPr bwMode="auto">
            <a:xfrm>
              <a:off x="150817" y="4052510"/>
              <a:ext cx="136525" cy="193676"/>
            </a:xfrm>
            <a:custGeom>
              <a:avLst/>
              <a:gdLst>
                <a:gd name="T0" fmla="*/ 86 w 86"/>
                <a:gd name="T1" fmla="*/ 122 h 122"/>
                <a:gd name="T2" fmla="*/ 0 w 86"/>
                <a:gd name="T3" fmla="*/ 122 h 122"/>
                <a:gd name="T4" fmla="*/ 2 w 86"/>
                <a:gd name="T5" fmla="*/ 111 h 122"/>
                <a:gd name="T6" fmla="*/ 38 w 86"/>
                <a:gd name="T7" fmla="*/ 14 h 122"/>
                <a:gd name="T8" fmla="*/ 41 w 86"/>
                <a:gd name="T9" fmla="*/ 0 h 122"/>
                <a:gd name="T10" fmla="*/ 86 w 86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2">
                  <a:moveTo>
                    <a:pt x="86" y="122"/>
                  </a:moveTo>
                  <a:lnTo>
                    <a:pt x="0" y="122"/>
                  </a:lnTo>
                  <a:lnTo>
                    <a:pt x="2" y="111"/>
                  </a:lnTo>
                  <a:lnTo>
                    <a:pt x="38" y="14"/>
                  </a:lnTo>
                  <a:lnTo>
                    <a:pt x="41" y="0"/>
                  </a:lnTo>
                  <a:lnTo>
                    <a:pt x="86" y="122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8"/>
            <p:cNvSpPr/>
            <p:nvPr userDrawn="1"/>
          </p:nvSpPr>
          <p:spPr bwMode="auto">
            <a:xfrm>
              <a:off x="153992" y="4074735"/>
              <a:ext cx="111125" cy="153988"/>
            </a:xfrm>
            <a:custGeom>
              <a:avLst/>
              <a:gdLst>
                <a:gd name="T0" fmla="*/ 70 w 70"/>
                <a:gd name="T1" fmla="*/ 97 h 97"/>
                <a:gd name="T2" fmla="*/ 0 w 70"/>
                <a:gd name="T3" fmla="*/ 97 h 97"/>
                <a:gd name="T4" fmla="*/ 36 w 70"/>
                <a:gd name="T5" fmla="*/ 0 h 97"/>
                <a:gd name="T6" fmla="*/ 70 w 70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70" y="97"/>
                  </a:moveTo>
                  <a:lnTo>
                    <a:pt x="0" y="97"/>
                  </a:lnTo>
                  <a:lnTo>
                    <a:pt x="36" y="0"/>
                  </a:lnTo>
                  <a:lnTo>
                    <a:pt x="7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9"/>
            <p:cNvSpPr/>
            <p:nvPr userDrawn="1"/>
          </p:nvSpPr>
          <p:spPr bwMode="auto">
            <a:xfrm>
              <a:off x="339730" y="4665287"/>
              <a:ext cx="17463" cy="57150"/>
            </a:xfrm>
            <a:custGeom>
              <a:avLst/>
              <a:gdLst>
                <a:gd name="T0" fmla="*/ 0 w 11"/>
                <a:gd name="T1" fmla="*/ 0 h 36"/>
                <a:gd name="T2" fmla="*/ 0 w 11"/>
                <a:gd name="T3" fmla="*/ 0 h 36"/>
                <a:gd name="T4" fmla="*/ 11 w 11"/>
                <a:gd name="T5" fmla="*/ 36 h 36"/>
                <a:gd name="T6" fmla="*/ 0 w 1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10"/>
            <p:cNvSpPr/>
            <p:nvPr userDrawn="1"/>
          </p:nvSpPr>
          <p:spPr bwMode="auto">
            <a:xfrm>
              <a:off x="339730" y="4665287"/>
              <a:ext cx="17463" cy="57150"/>
            </a:xfrm>
            <a:custGeom>
              <a:avLst/>
              <a:gdLst>
                <a:gd name="T0" fmla="*/ 0 w 11"/>
                <a:gd name="T1" fmla="*/ 0 h 36"/>
                <a:gd name="T2" fmla="*/ 0 w 11"/>
                <a:gd name="T3" fmla="*/ 0 h 36"/>
                <a:gd name="T4" fmla="*/ 11 w 11"/>
                <a:gd name="T5" fmla="*/ 36 h 36"/>
                <a:gd name="T6" fmla="*/ 0 w 1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11"/>
            <p:cNvSpPr/>
            <p:nvPr userDrawn="1"/>
          </p:nvSpPr>
          <p:spPr bwMode="auto">
            <a:xfrm>
              <a:off x="312742" y="4665287"/>
              <a:ext cx="44450" cy="57150"/>
            </a:xfrm>
            <a:custGeom>
              <a:avLst/>
              <a:gdLst>
                <a:gd name="T0" fmla="*/ 17 w 28"/>
                <a:gd name="T1" fmla="*/ 0 h 36"/>
                <a:gd name="T2" fmla="*/ 0 w 28"/>
                <a:gd name="T3" fmla="*/ 0 h 36"/>
                <a:gd name="T4" fmla="*/ 11 w 28"/>
                <a:gd name="T5" fmla="*/ 31 h 36"/>
                <a:gd name="T6" fmla="*/ 28 w 28"/>
                <a:gd name="T7" fmla="*/ 36 h 36"/>
                <a:gd name="T8" fmla="*/ 28 w 28"/>
                <a:gd name="T9" fmla="*/ 36 h 36"/>
                <a:gd name="T10" fmla="*/ 17 w 2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17" y="0"/>
                  </a:moveTo>
                  <a:lnTo>
                    <a:pt x="0" y="0"/>
                  </a:lnTo>
                  <a:lnTo>
                    <a:pt x="11" y="31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12"/>
            <p:cNvSpPr/>
            <p:nvPr userDrawn="1"/>
          </p:nvSpPr>
          <p:spPr bwMode="auto">
            <a:xfrm>
              <a:off x="312742" y="4665287"/>
              <a:ext cx="44450" cy="57150"/>
            </a:xfrm>
            <a:custGeom>
              <a:avLst/>
              <a:gdLst>
                <a:gd name="T0" fmla="*/ 17 w 28"/>
                <a:gd name="T1" fmla="*/ 0 h 36"/>
                <a:gd name="T2" fmla="*/ 0 w 28"/>
                <a:gd name="T3" fmla="*/ 0 h 36"/>
                <a:gd name="T4" fmla="*/ 11 w 28"/>
                <a:gd name="T5" fmla="*/ 31 h 36"/>
                <a:gd name="T6" fmla="*/ 28 w 28"/>
                <a:gd name="T7" fmla="*/ 36 h 36"/>
                <a:gd name="T8" fmla="*/ 28 w 28"/>
                <a:gd name="T9" fmla="*/ 36 h 36"/>
                <a:gd name="T10" fmla="*/ 17 w 2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17" y="0"/>
                  </a:moveTo>
                  <a:lnTo>
                    <a:pt x="0" y="0"/>
                  </a:lnTo>
                  <a:lnTo>
                    <a:pt x="11" y="31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13"/>
            <p:cNvSpPr/>
            <p:nvPr userDrawn="1"/>
          </p:nvSpPr>
          <p:spPr bwMode="auto">
            <a:xfrm>
              <a:off x="96842" y="4665287"/>
              <a:ext cx="233363" cy="49213"/>
            </a:xfrm>
            <a:custGeom>
              <a:avLst/>
              <a:gdLst>
                <a:gd name="T0" fmla="*/ 136 w 147"/>
                <a:gd name="T1" fmla="*/ 0 h 31"/>
                <a:gd name="T2" fmla="*/ 0 w 147"/>
                <a:gd name="T3" fmla="*/ 0 h 31"/>
                <a:gd name="T4" fmla="*/ 147 w 147"/>
                <a:gd name="T5" fmla="*/ 31 h 31"/>
                <a:gd name="T6" fmla="*/ 136 w 14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31">
                  <a:moveTo>
                    <a:pt x="136" y="0"/>
                  </a:moveTo>
                  <a:lnTo>
                    <a:pt x="0" y="0"/>
                  </a:lnTo>
                  <a:lnTo>
                    <a:pt x="147" y="3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14"/>
            <p:cNvSpPr/>
            <p:nvPr userDrawn="1"/>
          </p:nvSpPr>
          <p:spPr bwMode="auto">
            <a:xfrm>
              <a:off x="96842" y="4665287"/>
              <a:ext cx="233363" cy="49213"/>
            </a:xfrm>
            <a:custGeom>
              <a:avLst/>
              <a:gdLst>
                <a:gd name="T0" fmla="*/ 136 w 147"/>
                <a:gd name="T1" fmla="*/ 0 h 31"/>
                <a:gd name="T2" fmla="*/ 0 w 147"/>
                <a:gd name="T3" fmla="*/ 0 h 31"/>
                <a:gd name="T4" fmla="*/ 147 w 147"/>
                <a:gd name="T5" fmla="*/ 31 h 31"/>
                <a:gd name="T6" fmla="*/ 136 w 14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31">
                  <a:moveTo>
                    <a:pt x="136" y="0"/>
                  </a:moveTo>
                  <a:lnTo>
                    <a:pt x="0" y="0"/>
                  </a:lnTo>
                  <a:lnTo>
                    <a:pt x="147" y="31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315"/>
            <p:cNvSpPr>
              <a:spLocks noChangeArrowheads="1"/>
            </p:cNvSpPr>
            <p:nvPr userDrawn="1"/>
          </p:nvSpPr>
          <p:spPr bwMode="auto">
            <a:xfrm>
              <a:off x="96842" y="4665287"/>
              <a:ext cx="242888" cy="1588"/>
            </a:xfrm>
            <a:prstGeom prst="rect">
              <a:avLst/>
            </a:pr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316"/>
            <p:cNvSpPr>
              <a:spLocks noChangeArrowheads="1"/>
            </p:cNvSpPr>
            <p:nvPr userDrawn="1"/>
          </p:nvSpPr>
          <p:spPr bwMode="auto">
            <a:xfrm>
              <a:off x="96842" y="4665287"/>
              <a:ext cx="2428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317"/>
            <p:cNvSpPr>
              <a:spLocks noChangeArrowheads="1"/>
            </p:cNvSpPr>
            <p:nvPr userDrawn="1"/>
          </p:nvSpPr>
          <p:spPr bwMode="auto">
            <a:xfrm>
              <a:off x="123829" y="4511299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8"/>
            <p:cNvSpPr/>
            <p:nvPr userDrawn="1"/>
          </p:nvSpPr>
          <p:spPr bwMode="auto">
            <a:xfrm>
              <a:off x="123829" y="45112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Rectangle 319"/>
            <p:cNvSpPr>
              <a:spLocks noChangeArrowheads="1"/>
            </p:cNvSpPr>
            <p:nvPr userDrawn="1"/>
          </p:nvSpPr>
          <p:spPr bwMode="auto">
            <a:xfrm>
              <a:off x="123829" y="4511299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320"/>
            <p:cNvSpPr>
              <a:spLocks noChangeArrowheads="1"/>
            </p:cNvSpPr>
            <p:nvPr userDrawn="1"/>
          </p:nvSpPr>
          <p:spPr bwMode="auto">
            <a:xfrm>
              <a:off x="123829" y="4511299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21"/>
            <p:cNvSpPr/>
            <p:nvPr userDrawn="1"/>
          </p:nvSpPr>
          <p:spPr bwMode="auto">
            <a:xfrm>
              <a:off x="287342" y="4511299"/>
              <a:ext cx="42863" cy="52388"/>
            </a:xfrm>
            <a:custGeom>
              <a:avLst/>
              <a:gdLst>
                <a:gd name="T0" fmla="*/ 16 w 27"/>
                <a:gd name="T1" fmla="*/ 0 h 33"/>
                <a:gd name="T2" fmla="*/ 0 w 27"/>
                <a:gd name="T3" fmla="*/ 0 h 33"/>
                <a:gd name="T4" fmla="*/ 11 w 27"/>
                <a:gd name="T5" fmla="*/ 28 h 33"/>
                <a:gd name="T6" fmla="*/ 27 w 27"/>
                <a:gd name="T7" fmla="*/ 33 h 33"/>
                <a:gd name="T8" fmla="*/ 16 w 2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">
                  <a:moveTo>
                    <a:pt x="16" y="0"/>
                  </a:moveTo>
                  <a:lnTo>
                    <a:pt x="0" y="0"/>
                  </a:lnTo>
                  <a:lnTo>
                    <a:pt x="11" y="28"/>
                  </a:lnTo>
                  <a:lnTo>
                    <a:pt x="27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22"/>
            <p:cNvSpPr/>
            <p:nvPr userDrawn="1"/>
          </p:nvSpPr>
          <p:spPr bwMode="auto">
            <a:xfrm>
              <a:off x="287342" y="4511299"/>
              <a:ext cx="42863" cy="52388"/>
            </a:xfrm>
            <a:custGeom>
              <a:avLst/>
              <a:gdLst>
                <a:gd name="T0" fmla="*/ 16 w 27"/>
                <a:gd name="T1" fmla="*/ 0 h 33"/>
                <a:gd name="T2" fmla="*/ 0 w 27"/>
                <a:gd name="T3" fmla="*/ 0 h 33"/>
                <a:gd name="T4" fmla="*/ 11 w 27"/>
                <a:gd name="T5" fmla="*/ 28 h 33"/>
                <a:gd name="T6" fmla="*/ 27 w 27"/>
                <a:gd name="T7" fmla="*/ 33 h 33"/>
                <a:gd name="T8" fmla="*/ 16 w 2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">
                  <a:moveTo>
                    <a:pt x="16" y="0"/>
                  </a:moveTo>
                  <a:lnTo>
                    <a:pt x="0" y="0"/>
                  </a:lnTo>
                  <a:lnTo>
                    <a:pt x="11" y="28"/>
                  </a:lnTo>
                  <a:lnTo>
                    <a:pt x="27" y="33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23"/>
            <p:cNvSpPr/>
            <p:nvPr userDrawn="1"/>
          </p:nvSpPr>
          <p:spPr bwMode="auto">
            <a:xfrm>
              <a:off x="123829" y="4511299"/>
              <a:ext cx="180975" cy="44450"/>
            </a:xfrm>
            <a:custGeom>
              <a:avLst/>
              <a:gdLst>
                <a:gd name="T0" fmla="*/ 103 w 114"/>
                <a:gd name="T1" fmla="*/ 0 h 28"/>
                <a:gd name="T2" fmla="*/ 0 w 114"/>
                <a:gd name="T3" fmla="*/ 0 h 28"/>
                <a:gd name="T4" fmla="*/ 0 w 114"/>
                <a:gd name="T5" fmla="*/ 0 h 28"/>
                <a:gd name="T6" fmla="*/ 114 w 114"/>
                <a:gd name="T7" fmla="*/ 28 h 28"/>
                <a:gd name="T8" fmla="*/ 103 w 1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8">
                  <a:moveTo>
                    <a:pt x="10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4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24"/>
            <p:cNvSpPr/>
            <p:nvPr userDrawn="1"/>
          </p:nvSpPr>
          <p:spPr bwMode="auto">
            <a:xfrm>
              <a:off x="123829" y="4511299"/>
              <a:ext cx="180975" cy="44450"/>
            </a:xfrm>
            <a:custGeom>
              <a:avLst/>
              <a:gdLst>
                <a:gd name="T0" fmla="*/ 103 w 114"/>
                <a:gd name="T1" fmla="*/ 0 h 28"/>
                <a:gd name="T2" fmla="*/ 0 w 114"/>
                <a:gd name="T3" fmla="*/ 0 h 28"/>
                <a:gd name="T4" fmla="*/ 0 w 114"/>
                <a:gd name="T5" fmla="*/ 0 h 28"/>
                <a:gd name="T6" fmla="*/ 114 w 114"/>
                <a:gd name="T7" fmla="*/ 28 h 28"/>
                <a:gd name="T8" fmla="*/ 103 w 1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8">
                  <a:moveTo>
                    <a:pt x="10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4" y="28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25"/>
            <p:cNvSpPr/>
            <p:nvPr userDrawn="1"/>
          </p:nvSpPr>
          <p:spPr bwMode="auto">
            <a:xfrm>
              <a:off x="123829" y="4511299"/>
              <a:ext cx="188913" cy="0"/>
            </a:xfrm>
            <a:custGeom>
              <a:avLst/>
              <a:gdLst>
                <a:gd name="T0" fmla="*/ 119 w 119"/>
                <a:gd name="T1" fmla="*/ 0 w 119"/>
                <a:gd name="T2" fmla="*/ 0 w 119"/>
                <a:gd name="T3" fmla="*/ 0 w 119"/>
                <a:gd name="T4" fmla="*/ 103 w 119"/>
                <a:gd name="T5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19">
                  <a:moveTo>
                    <a:pt x="11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26"/>
            <p:cNvSpPr/>
            <p:nvPr userDrawn="1"/>
          </p:nvSpPr>
          <p:spPr bwMode="auto">
            <a:xfrm>
              <a:off x="123829" y="4511299"/>
              <a:ext cx="188913" cy="0"/>
            </a:xfrm>
            <a:custGeom>
              <a:avLst/>
              <a:gdLst>
                <a:gd name="T0" fmla="*/ 119 w 119"/>
                <a:gd name="T1" fmla="*/ 0 w 119"/>
                <a:gd name="T2" fmla="*/ 0 w 119"/>
                <a:gd name="T3" fmla="*/ 0 w 119"/>
                <a:gd name="T4" fmla="*/ 103 w 119"/>
                <a:gd name="T5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19">
                  <a:moveTo>
                    <a:pt x="11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27"/>
            <p:cNvSpPr/>
            <p:nvPr userDrawn="1"/>
          </p:nvSpPr>
          <p:spPr bwMode="auto">
            <a:xfrm>
              <a:off x="150817" y="4370011"/>
              <a:ext cx="149225" cy="39688"/>
            </a:xfrm>
            <a:custGeom>
              <a:avLst/>
              <a:gdLst>
                <a:gd name="T0" fmla="*/ 0 w 94"/>
                <a:gd name="T1" fmla="*/ 0 h 25"/>
                <a:gd name="T2" fmla="*/ 94 w 94"/>
                <a:gd name="T3" fmla="*/ 25 h 25"/>
                <a:gd name="T4" fmla="*/ 86 w 94"/>
                <a:gd name="T5" fmla="*/ 0 h 25"/>
                <a:gd name="T6" fmla="*/ 0 w 9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25">
                  <a:moveTo>
                    <a:pt x="0" y="0"/>
                  </a:moveTo>
                  <a:lnTo>
                    <a:pt x="94" y="25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8"/>
            <p:cNvSpPr/>
            <p:nvPr userDrawn="1"/>
          </p:nvSpPr>
          <p:spPr bwMode="auto">
            <a:xfrm>
              <a:off x="168279" y="4246186"/>
              <a:ext cx="109538" cy="34925"/>
            </a:xfrm>
            <a:custGeom>
              <a:avLst/>
              <a:gdLst>
                <a:gd name="T0" fmla="*/ 0 w 69"/>
                <a:gd name="T1" fmla="*/ 0 h 22"/>
                <a:gd name="T2" fmla="*/ 69 w 69"/>
                <a:gd name="T3" fmla="*/ 22 h 22"/>
                <a:gd name="T4" fmla="*/ 61 w 69"/>
                <a:gd name="T5" fmla="*/ 0 h 22"/>
                <a:gd name="T6" fmla="*/ 0 w 6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2">
                  <a:moveTo>
                    <a:pt x="0" y="0"/>
                  </a:moveTo>
                  <a:lnTo>
                    <a:pt x="69" y="22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329"/>
            <p:cNvSpPr>
              <a:spLocks noChangeArrowheads="1"/>
            </p:cNvSpPr>
            <p:nvPr userDrawn="1"/>
          </p:nvSpPr>
          <p:spPr bwMode="auto">
            <a:xfrm>
              <a:off x="9369453" y="5190751"/>
              <a:ext cx="1014415" cy="74613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30"/>
            <p:cNvSpPr/>
            <p:nvPr userDrawn="1"/>
          </p:nvSpPr>
          <p:spPr bwMode="auto">
            <a:xfrm>
              <a:off x="9475815" y="4077910"/>
              <a:ext cx="801690" cy="1152529"/>
            </a:xfrm>
            <a:custGeom>
              <a:avLst/>
              <a:gdLst>
                <a:gd name="T0" fmla="*/ 0 w 505"/>
                <a:gd name="T1" fmla="*/ 726 h 726"/>
                <a:gd name="T2" fmla="*/ 252 w 505"/>
                <a:gd name="T3" fmla="*/ 0 h 726"/>
                <a:gd name="T4" fmla="*/ 505 w 505"/>
                <a:gd name="T5" fmla="*/ 726 h 726"/>
                <a:gd name="T6" fmla="*/ 0 w 50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26">
                  <a:moveTo>
                    <a:pt x="0" y="726"/>
                  </a:moveTo>
                  <a:lnTo>
                    <a:pt x="252" y="0"/>
                  </a:lnTo>
                  <a:lnTo>
                    <a:pt x="505" y="726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31"/>
            <p:cNvSpPr/>
            <p:nvPr userDrawn="1"/>
          </p:nvSpPr>
          <p:spPr bwMode="auto">
            <a:xfrm>
              <a:off x="9475815" y="4077910"/>
              <a:ext cx="801690" cy="1152529"/>
            </a:xfrm>
            <a:custGeom>
              <a:avLst/>
              <a:gdLst>
                <a:gd name="T0" fmla="*/ 0 w 505"/>
                <a:gd name="T1" fmla="*/ 726 h 726"/>
                <a:gd name="T2" fmla="*/ 252 w 505"/>
                <a:gd name="T3" fmla="*/ 0 h 726"/>
                <a:gd name="T4" fmla="*/ 505 w 505"/>
                <a:gd name="T5" fmla="*/ 726 h 726"/>
                <a:gd name="T6" fmla="*/ 0 w 50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26">
                  <a:moveTo>
                    <a:pt x="0" y="726"/>
                  </a:moveTo>
                  <a:lnTo>
                    <a:pt x="252" y="0"/>
                  </a:lnTo>
                  <a:lnTo>
                    <a:pt x="505" y="726"/>
                  </a:lnTo>
                  <a:lnTo>
                    <a:pt x="0" y="7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32"/>
            <p:cNvSpPr/>
            <p:nvPr userDrawn="1"/>
          </p:nvSpPr>
          <p:spPr bwMode="auto">
            <a:xfrm>
              <a:off x="9475815" y="4077910"/>
              <a:ext cx="801690" cy="1152529"/>
            </a:xfrm>
            <a:custGeom>
              <a:avLst/>
              <a:gdLst>
                <a:gd name="T0" fmla="*/ 505 w 505"/>
                <a:gd name="T1" fmla="*/ 726 h 726"/>
                <a:gd name="T2" fmla="*/ 0 w 505"/>
                <a:gd name="T3" fmla="*/ 726 h 726"/>
                <a:gd name="T4" fmla="*/ 11 w 505"/>
                <a:gd name="T5" fmla="*/ 693 h 726"/>
                <a:gd name="T6" fmla="*/ 233 w 505"/>
                <a:gd name="T7" fmla="*/ 53 h 726"/>
                <a:gd name="T8" fmla="*/ 252 w 505"/>
                <a:gd name="T9" fmla="*/ 0 h 726"/>
                <a:gd name="T10" fmla="*/ 505 w 505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726">
                  <a:moveTo>
                    <a:pt x="505" y="726"/>
                  </a:moveTo>
                  <a:lnTo>
                    <a:pt x="0" y="726"/>
                  </a:lnTo>
                  <a:lnTo>
                    <a:pt x="11" y="693"/>
                  </a:lnTo>
                  <a:lnTo>
                    <a:pt x="233" y="53"/>
                  </a:lnTo>
                  <a:lnTo>
                    <a:pt x="252" y="0"/>
                  </a:lnTo>
                  <a:lnTo>
                    <a:pt x="505" y="72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33"/>
            <p:cNvSpPr/>
            <p:nvPr userDrawn="1"/>
          </p:nvSpPr>
          <p:spPr bwMode="auto">
            <a:xfrm>
              <a:off x="9475815" y="4077910"/>
              <a:ext cx="801690" cy="1152529"/>
            </a:xfrm>
            <a:custGeom>
              <a:avLst/>
              <a:gdLst>
                <a:gd name="T0" fmla="*/ 505 w 505"/>
                <a:gd name="T1" fmla="*/ 726 h 726"/>
                <a:gd name="T2" fmla="*/ 0 w 505"/>
                <a:gd name="T3" fmla="*/ 726 h 726"/>
                <a:gd name="T4" fmla="*/ 11 w 505"/>
                <a:gd name="T5" fmla="*/ 693 h 726"/>
                <a:gd name="T6" fmla="*/ 233 w 505"/>
                <a:gd name="T7" fmla="*/ 53 h 726"/>
                <a:gd name="T8" fmla="*/ 252 w 505"/>
                <a:gd name="T9" fmla="*/ 0 h 726"/>
                <a:gd name="T10" fmla="*/ 505 w 505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726">
                  <a:moveTo>
                    <a:pt x="505" y="726"/>
                  </a:moveTo>
                  <a:lnTo>
                    <a:pt x="0" y="726"/>
                  </a:lnTo>
                  <a:lnTo>
                    <a:pt x="11" y="693"/>
                  </a:lnTo>
                  <a:lnTo>
                    <a:pt x="233" y="53"/>
                  </a:lnTo>
                  <a:lnTo>
                    <a:pt x="252" y="0"/>
                  </a:lnTo>
                  <a:lnTo>
                    <a:pt x="505" y="7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34"/>
            <p:cNvSpPr/>
            <p:nvPr userDrawn="1"/>
          </p:nvSpPr>
          <p:spPr bwMode="auto">
            <a:xfrm>
              <a:off x="9493278" y="4162048"/>
              <a:ext cx="704852" cy="1016003"/>
            </a:xfrm>
            <a:custGeom>
              <a:avLst/>
              <a:gdLst>
                <a:gd name="T0" fmla="*/ 444 w 444"/>
                <a:gd name="T1" fmla="*/ 640 h 640"/>
                <a:gd name="T2" fmla="*/ 0 w 444"/>
                <a:gd name="T3" fmla="*/ 640 h 640"/>
                <a:gd name="T4" fmla="*/ 222 w 444"/>
                <a:gd name="T5" fmla="*/ 0 h 640"/>
                <a:gd name="T6" fmla="*/ 444 w 444"/>
                <a:gd name="T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640">
                  <a:moveTo>
                    <a:pt x="444" y="640"/>
                  </a:moveTo>
                  <a:lnTo>
                    <a:pt x="0" y="640"/>
                  </a:lnTo>
                  <a:lnTo>
                    <a:pt x="222" y="0"/>
                  </a:lnTo>
                  <a:lnTo>
                    <a:pt x="44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35"/>
            <p:cNvSpPr/>
            <p:nvPr userDrawn="1"/>
          </p:nvSpPr>
          <p:spPr bwMode="auto">
            <a:xfrm>
              <a:off x="9493278" y="4162048"/>
              <a:ext cx="704852" cy="1016003"/>
            </a:xfrm>
            <a:custGeom>
              <a:avLst/>
              <a:gdLst>
                <a:gd name="T0" fmla="*/ 444 w 444"/>
                <a:gd name="T1" fmla="*/ 640 h 640"/>
                <a:gd name="T2" fmla="*/ 0 w 444"/>
                <a:gd name="T3" fmla="*/ 640 h 640"/>
                <a:gd name="T4" fmla="*/ 222 w 444"/>
                <a:gd name="T5" fmla="*/ 0 h 640"/>
                <a:gd name="T6" fmla="*/ 444 w 444"/>
                <a:gd name="T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640">
                  <a:moveTo>
                    <a:pt x="444" y="640"/>
                  </a:moveTo>
                  <a:lnTo>
                    <a:pt x="0" y="640"/>
                  </a:lnTo>
                  <a:lnTo>
                    <a:pt x="222" y="0"/>
                  </a:lnTo>
                  <a:lnTo>
                    <a:pt x="444" y="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36"/>
            <p:cNvSpPr/>
            <p:nvPr userDrawn="1"/>
          </p:nvSpPr>
          <p:spPr bwMode="auto">
            <a:xfrm>
              <a:off x="9532965" y="3893759"/>
              <a:ext cx="687389" cy="984253"/>
            </a:xfrm>
            <a:custGeom>
              <a:avLst/>
              <a:gdLst>
                <a:gd name="T0" fmla="*/ 0 w 433"/>
                <a:gd name="T1" fmla="*/ 620 h 620"/>
                <a:gd name="T2" fmla="*/ 216 w 433"/>
                <a:gd name="T3" fmla="*/ 0 h 620"/>
                <a:gd name="T4" fmla="*/ 433 w 433"/>
                <a:gd name="T5" fmla="*/ 620 h 620"/>
                <a:gd name="T6" fmla="*/ 0 w 433"/>
                <a:gd name="T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20">
                  <a:moveTo>
                    <a:pt x="0" y="620"/>
                  </a:moveTo>
                  <a:lnTo>
                    <a:pt x="216" y="0"/>
                  </a:lnTo>
                  <a:lnTo>
                    <a:pt x="433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37"/>
            <p:cNvSpPr/>
            <p:nvPr userDrawn="1"/>
          </p:nvSpPr>
          <p:spPr bwMode="auto">
            <a:xfrm>
              <a:off x="9532965" y="3893759"/>
              <a:ext cx="687389" cy="984253"/>
            </a:xfrm>
            <a:custGeom>
              <a:avLst/>
              <a:gdLst>
                <a:gd name="T0" fmla="*/ 0 w 433"/>
                <a:gd name="T1" fmla="*/ 620 h 620"/>
                <a:gd name="T2" fmla="*/ 216 w 433"/>
                <a:gd name="T3" fmla="*/ 0 h 620"/>
                <a:gd name="T4" fmla="*/ 433 w 433"/>
                <a:gd name="T5" fmla="*/ 620 h 620"/>
                <a:gd name="T6" fmla="*/ 0 w 433"/>
                <a:gd name="T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20">
                  <a:moveTo>
                    <a:pt x="0" y="620"/>
                  </a:moveTo>
                  <a:lnTo>
                    <a:pt x="216" y="0"/>
                  </a:lnTo>
                  <a:lnTo>
                    <a:pt x="433" y="620"/>
                  </a:lnTo>
                  <a:lnTo>
                    <a:pt x="0" y="6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38"/>
            <p:cNvSpPr/>
            <p:nvPr userDrawn="1"/>
          </p:nvSpPr>
          <p:spPr bwMode="auto">
            <a:xfrm>
              <a:off x="9532965" y="3893759"/>
              <a:ext cx="687389" cy="984253"/>
            </a:xfrm>
            <a:custGeom>
              <a:avLst/>
              <a:gdLst>
                <a:gd name="T0" fmla="*/ 433 w 433"/>
                <a:gd name="T1" fmla="*/ 620 h 620"/>
                <a:gd name="T2" fmla="*/ 0 w 433"/>
                <a:gd name="T3" fmla="*/ 620 h 620"/>
                <a:gd name="T4" fmla="*/ 11 w 433"/>
                <a:gd name="T5" fmla="*/ 586 h 620"/>
                <a:gd name="T6" fmla="*/ 200 w 433"/>
                <a:gd name="T7" fmla="*/ 47 h 620"/>
                <a:gd name="T8" fmla="*/ 203 w 433"/>
                <a:gd name="T9" fmla="*/ 38 h 620"/>
                <a:gd name="T10" fmla="*/ 216 w 433"/>
                <a:gd name="T11" fmla="*/ 0 h 620"/>
                <a:gd name="T12" fmla="*/ 433 w 433"/>
                <a:gd name="T13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620">
                  <a:moveTo>
                    <a:pt x="433" y="620"/>
                  </a:moveTo>
                  <a:lnTo>
                    <a:pt x="0" y="620"/>
                  </a:lnTo>
                  <a:lnTo>
                    <a:pt x="11" y="586"/>
                  </a:lnTo>
                  <a:lnTo>
                    <a:pt x="200" y="47"/>
                  </a:lnTo>
                  <a:lnTo>
                    <a:pt x="203" y="38"/>
                  </a:lnTo>
                  <a:lnTo>
                    <a:pt x="216" y="0"/>
                  </a:lnTo>
                  <a:lnTo>
                    <a:pt x="433" y="6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39"/>
            <p:cNvSpPr/>
            <p:nvPr userDrawn="1"/>
          </p:nvSpPr>
          <p:spPr bwMode="auto">
            <a:xfrm>
              <a:off x="9532965" y="3893759"/>
              <a:ext cx="687389" cy="984253"/>
            </a:xfrm>
            <a:custGeom>
              <a:avLst/>
              <a:gdLst>
                <a:gd name="T0" fmla="*/ 433 w 433"/>
                <a:gd name="T1" fmla="*/ 620 h 620"/>
                <a:gd name="T2" fmla="*/ 0 w 433"/>
                <a:gd name="T3" fmla="*/ 620 h 620"/>
                <a:gd name="T4" fmla="*/ 11 w 433"/>
                <a:gd name="T5" fmla="*/ 586 h 620"/>
                <a:gd name="T6" fmla="*/ 200 w 433"/>
                <a:gd name="T7" fmla="*/ 47 h 620"/>
                <a:gd name="T8" fmla="*/ 203 w 433"/>
                <a:gd name="T9" fmla="*/ 38 h 620"/>
                <a:gd name="T10" fmla="*/ 216 w 433"/>
                <a:gd name="T11" fmla="*/ 0 h 620"/>
                <a:gd name="T12" fmla="*/ 433 w 433"/>
                <a:gd name="T13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620">
                  <a:moveTo>
                    <a:pt x="433" y="620"/>
                  </a:moveTo>
                  <a:lnTo>
                    <a:pt x="0" y="620"/>
                  </a:lnTo>
                  <a:lnTo>
                    <a:pt x="11" y="586"/>
                  </a:lnTo>
                  <a:lnTo>
                    <a:pt x="200" y="47"/>
                  </a:lnTo>
                  <a:lnTo>
                    <a:pt x="203" y="38"/>
                  </a:lnTo>
                  <a:lnTo>
                    <a:pt x="216" y="0"/>
                  </a:lnTo>
                  <a:lnTo>
                    <a:pt x="433" y="6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40"/>
            <p:cNvSpPr/>
            <p:nvPr userDrawn="1"/>
          </p:nvSpPr>
          <p:spPr bwMode="auto">
            <a:xfrm>
              <a:off x="9550428" y="3968372"/>
              <a:ext cx="595314" cy="855665"/>
            </a:xfrm>
            <a:custGeom>
              <a:avLst/>
              <a:gdLst>
                <a:gd name="T0" fmla="*/ 375 w 375"/>
                <a:gd name="T1" fmla="*/ 539 h 539"/>
                <a:gd name="T2" fmla="*/ 0 w 375"/>
                <a:gd name="T3" fmla="*/ 539 h 539"/>
                <a:gd name="T4" fmla="*/ 189 w 375"/>
                <a:gd name="T5" fmla="*/ 0 h 539"/>
                <a:gd name="T6" fmla="*/ 375 w 375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39">
                  <a:moveTo>
                    <a:pt x="375" y="539"/>
                  </a:moveTo>
                  <a:lnTo>
                    <a:pt x="0" y="539"/>
                  </a:lnTo>
                  <a:lnTo>
                    <a:pt x="189" y="0"/>
                  </a:lnTo>
                  <a:lnTo>
                    <a:pt x="375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41"/>
            <p:cNvSpPr/>
            <p:nvPr userDrawn="1"/>
          </p:nvSpPr>
          <p:spPr bwMode="auto">
            <a:xfrm>
              <a:off x="9550428" y="3968372"/>
              <a:ext cx="595314" cy="855665"/>
            </a:xfrm>
            <a:custGeom>
              <a:avLst/>
              <a:gdLst>
                <a:gd name="T0" fmla="*/ 375 w 375"/>
                <a:gd name="T1" fmla="*/ 539 h 539"/>
                <a:gd name="T2" fmla="*/ 0 w 375"/>
                <a:gd name="T3" fmla="*/ 539 h 539"/>
                <a:gd name="T4" fmla="*/ 189 w 375"/>
                <a:gd name="T5" fmla="*/ 0 h 539"/>
                <a:gd name="T6" fmla="*/ 375 w 375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539">
                  <a:moveTo>
                    <a:pt x="375" y="539"/>
                  </a:moveTo>
                  <a:lnTo>
                    <a:pt x="0" y="539"/>
                  </a:lnTo>
                  <a:lnTo>
                    <a:pt x="189" y="0"/>
                  </a:lnTo>
                  <a:lnTo>
                    <a:pt x="375" y="5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42"/>
            <p:cNvSpPr/>
            <p:nvPr userDrawn="1"/>
          </p:nvSpPr>
          <p:spPr bwMode="auto">
            <a:xfrm>
              <a:off x="9607578" y="3738184"/>
              <a:ext cx="538164" cy="777878"/>
            </a:xfrm>
            <a:custGeom>
              <a:avLst/>
              <a:gdLst>
                <a:gd name="T0" fmla="*/ 339 w 339"/>
                <a:gd name="T1" fmla="*/ 490 h 490"/>
                <a:gd name="T2" fmla="*/ 0 w 339"/>
                <a:gd name="T3" fmla="*/ 490 h 490"/>
                <a:gd name="T4" fmla="*/ 11 w 339"/>
                <a:gd name="T5" fmla="*/ 453 h 490"/>
                <a:gd name="T6" fmla="*/ 156 w 339"/>
                <a:gd name="T7" fmla="*/ 45 h 490"/>
                <a:gd name="T8" fmla="*/ 169 w 339"/>
                <a:gd name="T9" fmla="*/ 0 h 490"/>
                <a:gd name="T10" fmla="*/ 339 w 339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490">
                  <a:moveTo>
                    <a:pt x="339" y="490"/>
                  </a:moveTo>
                  <a:lnTo>
                    <a:pt x="0" y="490"/>
                  </a:lnTo>
                  <a:lnTo>
                    <a:pt x="11" y="453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339" y="49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43"/>
            <p:cNvSpPr/>
            <p:nvPr userDrawn="1"/>
          </p:nvSpPr>
          <p:spPr bwMode="auto">
            <a:xfrm>
              <a:off x="9607578" y="3738184"/>
              <a:ext cx="538164" cy="777878"/>
            </a:xfrm>
            <a:custGeom>
              <a:avLst/>
              <a:gdLst>
                <a:gd name="T0" fmla="*/ 339 w 339"/>
                <a:gd name="T1" fmla="*/ 490 h 490"/>
                <a:gd name="T2" fmla="*/ 0 w 339"/>
                <a:gd name="T3" fmla="*/ 490 h 490"/>
                <a:gd name="T4" fmla="*/ 11 w 339"/>
                <a:gd name="T5" fmla="*/ 453 h 490"/>
                <a:gd name="T6" fmla="*/ 156 w 339"/>
                <a:gd name="T7" fmla="*/ 45 h 490"/>
                <a:gd name="T8" fmla="*/ 169 w 339"/>
                <a:gd name="T9" fmla="*/ 0 h 490"/>
                <a:gd name="T10" fmla="*/ 339 w 339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490">
                  <a:moveTo>
                    <a:pt x="339" y="490"/>
                  </a:moveTo>
                  <a:lnTo>
                    <a:pt x="0" y="490"/>
                  </a:lnTo>
                  <a:lnTo>
                    <a:pt x="11" y="453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339" y="4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44"/>
            <p:cNvSpPr/>
            <p:nvPr userDrawn="1"/>
          </p:nvSpPr>
          <p:spPr bwMode="auto">
            <a:xfrm>
              <a:off x="9625041" y="3809622"/>
              <a:ext cx="436564" cy="647702"/>
            </a:xfrm>
            <a:custGeom>
              <a:avLst/>
              <a:gdLst>
                <a:gd name="T0" fmla="*/ 275 w 275"/>
                <a:gd name="T1" fmla="*/ 408 h 408"/>
                <a:gd name="T2" fmla="*/ 0 w 275"/>
                <a:gd name="T3" fmla="*/ 408 h 408"/>
                <a:gd name="T4" fmla="*/ 145 w 275"/>
                <a:gd name="T5" fmla="*/ 0 h 408"/>
                <a:gd name="T6" fmla="*/ 275 w 275"/>
                <a:gd name="T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408">
                  <a:moveTo>
                    <a:pt x="275" y="408"/>
                  </a:moveTo>
                  <a:lnTo>
                    <a:pt x="0" y="408"/>
                  </a:lnTo>
                  <a:lnTo>
                    <a:pt x="145" y="0"/>
                  </a:lnTo>
                  <a:lnTo>
                    <a:pt x="275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45"/>
            <p:cNvSpPr/>
            <p:nvPr userDrawn="1"/>
          </p:nvSpPr>
          <p:spPr bwMode="auto">
            <a:xfrm>
              <a:off x="9718703" y="3455608"/>
              <a:ext cx="315913" cy="455614"/>
            </a:xfrm>
            <a:custGeom>
              <a:avLst/>
              <a:gdLst>
                <a:gd name="T0" fmla="*/ 0 w 199"/>
                <a:gd name="T1" fmla="*/ 287 h 287"/>
                <a:gd name="T2" fmla="*/ 99 w 199"/>
                <a:gd name="T3" fmla="*/ 0 h 287"/>
                <a:gd name="T4" fmla="*/ 199 w 199"/>
                <a:gd name="T5" fmla="*/ 287 h 287"/>
                <a:gd name="T6" fmla="*/ 0 w 199"/>
                <a:gd name="T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287">
                  <a:moveTo>
                    <a:pt x="0" y="287"/>
                  </a:moveTo>
                  <a:lnTo>
                    <a:pt x="99" y="0"/>
                  </a:lnTo>
                  <a:lnTo>
                    <a:pt x="199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46"/>
            <p:cNvSpPr/>
            <p:nvPr userDrawn="1"/>
          </p:nvSpPr>
          <p:spPr bwMode="auto">
            <a:xfrm>
              <a:off x="9664728" y="3584196"/>
              <a:ext cx="423864" cy="609602"/>
            </a:xfrm>
            <a:custGeom>
              <a:avLst/>
              <a:gdLst>
                <a:gd name="T0" fmla="*/ 267 w 267"/>
                <a:gd name="T1" fmla="*/ 384 h 384"/>
                <a:gd name="T2" fmla="*/ 0 w 267"/>
                <a:gd name="T3" fmla="*/ 384 h 384"/>
                <a:gd name="T4" fmla="*/ 9 w 267"/>
                <a:gd name="T5" fmla="*/ 356 h 384"/>
                <a:gd name="T6" fmla="*/ 122 w 267"/>
                <a:gd name="T7" fmla="*/ 36 h 384"/>
                <a:gd name="T8" fmla="*/ 133 w 267"/>
                <a:gd name="T9" fmla="*/ 0 h 384"/>
                <a:gd name="T10" fmla="*/ 267 w 26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384">
                  <a:moveTo>
                    <a:pt x="267" y="384"/>
                  </a:moveTo>
                  <a:lnTo>
                    <a:pt x="0" y="384"/>
                  </a:lnTo>
                  <a:lnTo>
                    <a:pt x="9" y="356"/>
                  </a:lnTo>
                  <a:lnTo>
                    <a:pt x="122" y="36"/>
                  </a:lnTo>
                  <a:lnTo>
                    <a:pt x="133" y="0"/>
                  </a:lnTo>
                  <a:lnTo>
                    <a:pt x="267" y="384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47"/>
            <p:cNvSpPr/>
            <p:nvPr userDrawn="1"/>
          </p:nvSpPr>
          <p:spPr bwMode="auto">
            <a:xfrm>
              <a:off x="9679016" y="3641346"/>
              <a:ext cx="355601" cy="508002"/>
            </a:xfrm>
            <a:custGeom>
              <a:avLst/>
              <a:gdLst>
                <a:gd name="T0" fmla="*/ 224 w 224"/>
                <a:gd name="T1" fmla="*/ 320 h 320"/>
                <a:gd name="T2" fmla="*/ 0 w 224"/>
                <a:gd name="T3" fmla="*/ 320 h 320"/>
                <a:gd name="T4" fmla="*/ 113 w 224"/>
                <a:gd name="T5" fmla="*/ 0 h 320"/>
                <a:gd name="T6" fmla="*/ 224 w 224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20">
                  <a:moveTo>
                    <a:pt x="224" y="320"/>
                  </a:moveTo>
                  <a:lnTo>
                    <a:pt x="0" y="320"/>
                  </a:lnTo>
                  <a:lnTo>
                    <a:pt x="113" y="0"/>
                  </a:lnTo>
                  <a:lnTo>
                    <a:pt x="224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48"/>
            <p:cNvSpPr/>
            <p:nvPr userDrawn="1"/>
          </p:nvSpPr>
          <p:spPr bwMode="auto">
            <a:xfrm>
              <a:off x="9718703" y="3455608"/>
              <a:ext cx="315913" cy="455614"/>
            </a:xfrm>
            <a:custGeom>
              <a:avLst/>
              <a:gdLst>
                <a:gd name="T0" fmla="*/ 199 w 199"/>
                <a:gd name="T1" fmla="*/ 287 h 287"/>
                <a:gd name="T2" fmla="*/ 0 w 199"/>
                <a:gd name="T3" fmla="*/ 287 h 287"/>
                <a:gd name="T4" fmla="*/ 8 w 199"/>
                <a:gd name="T5" fmla="*/ 262 h 287"/>
                <a:gd name="T6" fmla="*/ 88 w 199"/>
                <a:gd name="T7" fmla="*/ 31 h 287"/>
                <a:gd name="T8" fmla="*/ 99 w 199"/>
                <a:gd name="T9" fmla="*/ 0 h 287"/>
                <a:gd name="T10" fmla="*/ 199 w 199"/>
                <a:gd name="T1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287">
                  <a:moveTo>
                    <a:pt x="199" y="287"/>
                  </a:moveTo>
                  <a:lnTo>
                    <a:pt x="0" y="287"/>
                  </a:lnTo>
                  <a:lnTo>
                    <a:pt x="8" y="262"/>
                  </a:lnTo>
                  <a:lnTo>
                    <a:pt x="88" y="31"/>
                  </a:lnTo>
                  <a:lnTo>
                    <a:pt x="99" y="0"/>
                  </a:lnTo>
                  <a:lnTo>
                    <a:pt x="199" y="28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49"/>
            <p:cNvSpPr/>
            <p:nvPr userDrawn="1"/>
          </p:nvSpPr>
          <p:spPr bwMode="auto">
            <a:xfrm>
              <a:off x="9731403" y="3504821"/>
              <a:ext cx="255588" cy="366714"/>
            </a:xfrm>
            <a:custGeom>
              <a:avLst/>
              <a:gdLst>
                <a:gd name="T0" fmla="*/ 161 w 161"/>
                <a:gd name="T1" fmla="*/ 231 h 231"/>
                <a:gd name="T2" fmla="*/ 0 w 161"/>
                <a:gd name="T3" fmla="*/ 231 h 231"/>
                <a:gd name="T4" fmla="*/ 80 w 161"/>
                <a:gd name="T5" fmla="*/ 0 h 231"/>
                <a:gd name="T6" fmla="*/ 161 w 16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31">
                  <a:moveTo>
                    <a:pt x="161" y="231"/>
                  </a:moveTo>
                  <a:lnTo>
                    <a:pt x="0" y="231"/>
                  </a:lnTo>
                  <a:lnTo>
                    <a:pt x="80" y="0"/>
                  </a:lnTo>
                  <a:lnTo>
                    <a:pt x="161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50"/>
            <p:cNvSpPr/>
            <p:nvPr userDrawn="1"/>
          </p:nvSpPr>
          <p:spPr bwMode="auto">
            <a:xfrm>
              <a:off x="10153679" y="4878013"/>
              <a:ext cx="44450" cy="131763"/>
            </a:xfrm>
            <a:custGeom>
              <a:avLst/>
              <a:gdLst>
                <a:gd name="T0" fmla="*/ 3 w 28"/>
                <a:gd name="T1" fmla="*/ 0 h 83"/>
                <a:gd name="T2" fmla="*/ 0 w 28"/>
                <a:gd name="T3" fmla="*/ 0 h 83"/>
                <a:gd name="T4" fmla="*/ 28 w 28"/>
                <a:gd name="T5" fmla="*/ 83 h 83"/>
                <a:gd name="T6" fmla="*/ 28 w 28"/>
                <a:gd name="T7" fmla="*/ 83 h 83"/>
                <a:gd name="T8" fmla="*/ 3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3" y="0"/>
                  </a:moveTo>
                  <a:lnTo>
                    <a:pt x="0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51"/>
            <p:cNvSpPr/>
            <p:nvPr userDrawn="1"/>
          </p:nvSpPr>
          <p:spPr bwMode="auto">
            <a:xfrm>
              <a:off x="10153679" y="4878013"/>
              <a:ext cx="44450" cy="131763"/>
            </a:xfrm>
            <a:custGeom>
              <a:avLst/>
              <a:gdLst>
                <a:gd name="T0" fmla="*/ 3 w 28"/>
                <a:gd name="T1" fmla="*/ 0 h 83"/>
                <a:gd name="T2" fmla="*/ 0 w 28"/>
                <a:gd name="T3" fmla="*/ 0 h 83"/>
                <a:gd name="T4" fmla="*/ 28 w 28"/>
                <a:gd name="T5" fmla="*/ 83 h 83"/>
                <a:gd name="T6" fmla="*/ 28 w 28"/>
                <a:gd name="T7" fmla="*/ 83 h 83"/>
                <a:gd name="T8" fmla="*/ 3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3" y="0"/>
                  </a:moveTo>
                  <a:lnTo>
                    <a:pt x="0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52"/>
            <p:cNvSpPr/>
            <p:nvPr userDrawn="1"/>
          </p:nvSpPr>
          <p:spPr bwMode="auto">
            <a:xfrm>
              <a:off x="10096529" y="4878013"/>
              <a:ext cx="101600" cy="131763"/>
            </a:xfrm>
            <a:custGeom>
              <a:avLst/>
              <a:gdLst>
                <a:gd name="T0" fmla="*/ 36 w 64"/>
                <a:gd name="T1" fmla="*/ 0 h 83"/>
                <a:gd name="T2" fmla="*/ 0 w 64"/>
                <a:gd name="T3" fmla="*/ 0 h 83"/>
                <a:gd name="T4" fmla="*/ 25 w 64"/>
                <a:gd name="T5" fmla="*/ 72 h 83"/>
                <a:gd name="T6" fmla="*/ 64 w 64"/>
                <a:gd name="T7" fmla="*/ 83 h 83"/>
                <a:gd name="T8" fmla="*/ 36 w 6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3">
                  <a:moveTo>
                    <a:pt x="36" y="0"/>
                  </a:moveTo>
                  <a:lnTo>
                    <a:pt x="0" y="0"/>
                  </a:lnTo>
                  <a:lnTo>
                    <a:pt x="25" y="72"/>
                  </a:lnTo>
                  <a:lnTo>
                    <a:pt x="64" y="8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53"/>
            <p:cNvSpPr/>
            <p:nvPr userDrawn="1"/>
          </p:nvSpPr>
          <p:spPr bwMode="auto">
            <a:xfrm>
              <a:off x="10096529" y="4878013"/>
              <a:ext cx="101600" cy="131763"/>
            </a:xfrm>
            <a:custGeom>
              <a:avLst/>
              <a:gdLst>
                <a:gd name="T0" fmla="*/ 36 w 64"/>
                <a:gd name="T1" fmla="*/ 0 h 83"/>
                <a:gd name="T2" fmla="*/ 0 w 64"/>
                <a:gd name="T3" fmla="*/ 0 h 83"/>
                <a:gd name="T4" fmla="*/ 25 w 64"/>
                <a:gd name="T5" fmla="*/ 72 h 83"/>
                <a:gd name="T6" fmla="*/ 64 w 64"/>
                <a:gd name="T7" fmla="*/ 83 h 83"/>
                <a:gd name="T8" fmla="*/ 36 w 6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3">
                  <a:moveTo>
                    <a:pt x="36" y="0"/>
                  </a:moveTo>
                  <a:lnTo>
                    <a:pt x="0" y="0"/>
                  </a:lnTo>
                  <a:lnTo>
                    <a:pt x="25" y="72"/>
                  </a:lnTo>
                  <a:lnTo>
                    <a:pt x="64" y="83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54"/>
            <p:cNvSpPr/>
            <p:nvPr userDrawn="1"/>
          </p:nvSpPr>
          <p:spPr bwMode="auto">
            <a:xfrm>
              <a:off x="9602816" y="4878013"/>
              <a:ext cx="533401" cy="114300"/>
            </a:xfrm>
            <a:custGeom>
              <a:avLst/>
              <a:gdLst>
                <a:gd name="T0" fmla="*/ 311 w 336"/>
                <a:gd name="T1" fmla="*/ 0 h 72"/>
                <a:gd name="T2" fmla="*/ 0 w 336"/>
                <a:gd name="T3" fmla="*/ 0 h 72"/>
                <a:gd name="T4" fmla="*/ 336 w 336"/>
                <a:gd name="T5" fmla="*/ 72 h 72"/>
                <a:gd name="T6" fmla="*/ 311 w 336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72">
                  <a:moveTo>
                    <a:pt x="311" y="0"/>
                  </a:moveTo>
                  <a:lnTo>
                    <a:pt x="0" y="0"/>
                  </a:lnTo>
                  <a:lnTo>
                    <a:pt x="336" y="7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55"/>
            <p:cNvSpPr/>
            <p:nvPr userDrawn="1"/>
          </p:nvSpPr>
          <p:spPr bwMode="auto">
            <a:xfrm>
              <a:off x="9602816" y="4878013"/>
              <a:ext cx="533401" cy="114300"/>
            </a:xfrm>
            <a:custGeom>
              <a:avLst/>
              <a:gdLst>
                <a:gd name="T0" fmla="*/ 311 w 336"/>
                <a:gd name="T1" fmla="*/ 0 h 72"/>
                <a:gd name="T2" fmla="*/ 0 w 336"/>
                <a:gd name="T3" fmla="*/ 0 h 72"/>
                <a:gd name="T4" fmla="*/ 336 w 336"/>
                <a:gd name="T5" fmla="*/ 72 h 72"/>
                <a:gd name="T6" fmla="*/ 311 w 336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72">
                  <a:moveTo>
                    <a:pt x="311" y="0"/>
                  </a:moveTo>
                  <a:lnTo>
                    <a:pt x="0" y="0"/>
                  </a:lnTo>
                  <a:lnTo>
                    <a:pt x="336" y="72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56"/>
            <p:cNvSpPr/>
            <p:nvPr userDrawn="1"/>
          </p:nvSpPr>
          <p:spPr bwMode="auto">
            <a:xfrm>
              <a:off x="9594878" y="4878013"/>
              <a:ext cx="563564" cy="0"/>
            </a:xfrm>
            <a:custGeom>
              <a:avLst/>
              <a:gdLst>
                <a:gd name="T0" fmla="*/ 355 w 355"/>
                <a:gd name="T1" fmla="*/ 0 w 355"/>
                <a:gd name="T2" fmla="*/ 5 w 355"/>
                <a:gd name="T3" fmla="*/ 355 w 355"/>
                <a:gd name="T4" fmla="*/ 355 w 3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55">
                  <a:moveTo>
                    <a:pt x="35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57"/>
            <p:cNvSpPr/>
            <p:nvPr userDrawn="1"/>
          </p:nvSpPr>
          <p:spPr bwMode="auto">
            <a:xfrm>
              <a:off x="9594878" y="4878013"/>
              <a:ext cx="563564" cy="0"/>
            </a:xfrm>
            <a:custGeom>
              <a:avLst/>
              <a:gdLst>
                <a:gd name="T0" fmla="*/ 355 w 355"/>
                <a:gd name="T1" fmla="*/ 0 w 355"/>
                <a:gd name="T2" fmla="*/ 5 w 355"/>
                <a:gd name="T3" fmla="*/ 355 w 355"/>
                <a:gd name="T4" fmla="*/ 355 w 3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55">
                  <a:moveTo>
                    <a:pt x="35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55" y="0"/>
                  </a:lnTo>
                  <a:lnTo>
                    <a:pt x="3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58"/>
            <p:cNvSpPr>
              <a:spLocks noEditPoints="1"/>
            </p:cNvSpPr>
            <p:nvPr userDrawn="1"/>
          </p:nvSpPr>
          <p:spPr bwMode="auto">
            <a:xfrm>
              <a:off x="9661553" y="4516061"/>
              <a:ext cx="449264" cy="52388"/>
            </a:xfrm>
            <a:custGeom>
              <a:avLst/>
              <a:gdLst>
                <a:gd name="T0" fmla="*/ 0 w 283"/>
                <a:gd name="T1" fmla="*/ 0 h 33"/>
                <a:gd name="T2" fmla="*/ 0 w 283"/>
                <a:gd name="T3" fmla="*/ 0 h 33"/>
                <a:gd name="T4" fmla="*/ 0 w 283"/>
                <a:gd name="T5" fmla="*/ 0 h 33"/>
                <a:gd name="T6" fmla="*/ 271 w 283"/>
                <a:gd name="T7" fmla="*/ 0 h 33"/>
                <a:gd name="T8" fmla="*/ 271 w 283"/>
                <a:gd name="T9" fmla="*/ 0 h 33"/>
                <a:gd name="T10" fmla="*/ 283 w 283"/>
                <a:gd name="T11" fmla="*/ 33 h 33"/>
                <a:gd name="T12" fmla="*/ 271 w 28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3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1" y="0"/>
                  </a:moveTo>
                  <a:lnTo>
                    <a:pt x="271" y="0"/>
                  </a:lnTo>
                  <a:lnTo>
                    <a:pt x="283" y="3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59"/>
            <p:cNvSpPr>
              <a:spLocks noEditPoints="1"/>
            </p:cNvSpPr>
            <p:nvPr userDrawn="1"/>
          </p:nvSpPr>
          <p:spPr bwMode="auto">
            <a:xfrm>
              <a:off x="9661553" y="4516061"/>
              <a:ext cx="449264" cy="52388"/>
            </a:xfrm>
            <a:custGeom>
              <a:avLst/>
              <a:gdLst>
                <a:gd name="T0" fmla="*/ 0 w 283"/>
                <a:gd name="T1" fmla="*/ 0 h 33"/>
                <a:gd name="T2" fmla="*/ 0 w 283"/>
                <a:gd name="T3" fmla="*/ 0 h 33"/>
                <a:gd name="T4" fmla="*/ 0 w 283"/>
                <a:gd name="T5" fmla="*/ 0 h 33"/>
                <a:gd name="T6" fmla="*/ 271 w 283"/>
                <a:gd name="T7" fmla="*/ 0 h 33"/>
                <a:gd name="T8" fmla="*/ 271 w 283"/>
                <a:gd name="T9" fmla="*/ 0 h 33"/>
                <a:gd name="T10" fmla="*/ 283 w 283"/>
                <a:gd name="T11" fmla="*/ 33 h 33"/>
                <a:gd name="T12" fmla="*/ 271 w 28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3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moveTo>
                    <a:pt x="271" y="0"/>
                  </a:moveTo>
                  <a:lnTo>
                    <a:pt x="271" y="0"/>
                  </a:lnTo>
                  <a:lnTo>
                    <a:pt x="283" y="33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60"/>
            <p:cNvSpPr>
              <a:spLocks noEditPoints="1"/>
            </p:cNvSpPr>
            <p:nvPr userDrawn="1"/>
          </p:nvSpPr>
          <p:spPr bwMode="auto">
            <a:xfrm>
              <a:off x="9661553" y="4516061"/>
              <a:ext cx="469901" cy="114300"/>
            </a:xfrm>
            <a:custGeom>
              <a:avLst/>
              <a:gdLst>
                <a:gd name="T0" fmla="*/ 0 w 296"/>
                <a:gd name="T1" fmla="*/ 0 h 72"/>
                <a:gd name="T2" fmla="*/ 0 w 296"/>
                <a:gd name="T3" fmla="*/ 0 h 72"/>
                <a:gd name="T4" fmla="*/ 0 w 296"/>
                <a:gd name="T5" fmla="*/ 0 h 72"/>
                <a:gd name="T6" fmla="*/ 0 w 296"/>
                <a:gd name="T7" fmla="*/ 0 h 72"/>
                <a:gd name="T8" fmla="*/ 0 w 296"/>
                <a:gd name="T9" fmla="*/ 0 h 72"/>
                <a:gd name="T10" fmla="*/ 271 w 296"/>
                <a:gd name="T11" fmla="*/ 0 h 72"/>
                <a:gd name="T12" fmla="*/ 271 w 296"/>
                <a:gd name="T13" fmla="*/ 0 h 72"/>
                <a:gd name="T14" fmla="*/ 296 w 296"/>
                <a:gd name="T15" fmla="*/ 72 h 72"/>
                <a:gd name="T16" fmla="*/ 283 w 296"/>
                <a:gd name="T17" fmla="*/ 33 h 72"/>
                <a:gd name="T18" fmla="*/ 271 w 29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1" y="0"/>
                  </a:moveTo>
                  <a:lnTo>
                    <a:pt x="271" y="0"/>
                  </a:lnTo>
                  <a:lnTo>
                    <a:pt x="296" y="72"/>
                  </a:lnTo>
                  <a:lnTo>
                    <a:pt x="283" y="3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61"/>
            <p:cNvSpPr>
              <a:spLocks noEditPoints="1"/>
            </p:cNvSpPr>
            <p:nvPr userDrawn="1"/>
          </p:nvSpPr>
          <p:spPr bwMode="auto">
            <a:xfrm>
              <a:off x="9661553" y="4516061"/>
              <a:ext cx="469901" cy="114300"/>
            </a:xfrm>
            <a:custGeom>
              <a:avLst/>
              <a:gdLst>
                <a:gd name="T0" fmla="*/ 0 w 296"/>
                <a:gd name="T1" fmla="*/ 0 h 72"/>
                <a:gd name="T2" fmla="*/ 0 w 296"/>
                <a:gd name="T3" fmla="*/ 0 h 72"/>
                <a:gd name="T4" fmla="*/ 0 w 296"/>
                <a:gd name="T5" fmla="*/ 0 h 72"/>
                <a:gd name="T6" fmla="*/ 0 w 296"/>
                <a:gd name="T7" fmla="*/ 0 h 72"/>
                <a:gd name="T8" fmla="*/ 0 w 296"/>
                <a:gd name="T9" fmla="*/ 0 h 72"/>
                <a:gd name="T10" fmla="*/ 271 w 296"/>
                <a:gd name="T11" fmla="*/ 0 h 72"/>
                <a:gd name="T12" fmla="*/ 271 w 296"/>
                <a:gd name="T13" fmla="*/ 0 h 72"/>
                <a:gd name="T14" fmla="*/ 296 w 296"/>
                <a:gd name="T15" fmla="*/ 72 h 72"/>
                <a:gd name="T16" fmla="*/ 283 w 296"/>
                <a:gd name="T17" fmla="*/ 33 h 72"/>
                <a:gd name="T18" fmla="*/ 271 w 29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271" y="0"/>
                  </a:moveTo>
                  <a:lnTo>
                    <a:pt x="271" y="0"/>
                  </a:lnTo>
                  <a:lnTo>
                    <a:pt x="296" y="72"/>
                  </a:lnTo>
                  <a:lnTo>
                    <a:pt x="283" y="33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62"/>
            <p:cNvSpPr/>
            <p:nvPr userDrawn="1"/>
          </p:nvSpPr>
          <p:spPr bwMode="auto">
            <a:xfrm>
              <a:off x="10039379" y="4516061"/>
              <a:ext cx="96838" cy="123825"/>
            </a:xfrm>
            <a:custGeom>
              <a:avLst/>
              <a:gdLst>
                <a:gd name="T0" fmla="*/ 33 w 61"/>
                <a:gd name="T1" fmla="*/ 0 h 78"/>
                <a:gd name="T2" fmla="*/ 0 w 61"/>
                <a:gd name="T3" fmla="*/ 0 h 78"/>
                <a:gd name="T4" fmla="*/ 22 w 61"/>
                <a:gd name="T5" fmla="*/ 69 h 78"/>
                <a:gd name="T6" fmla="*/ 61 w 61"/>
                <a:gd name="T7" fmla="*/ 78 h 78"/>
                <a:gd name="T8" fmla="*/ 58 w 61"/>
                <a:gd name="T9" fmla="*/ 72 h 78"/>
                <a:gd name="T10" fmla="*/ 33 w 6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8">
                  <a:moveTo>
                    <a:pt x="33" y="0"/>
                  </a:moveTo>
                  <a:lnTo>
                    <a:pt x="0" y="0"/>
                  </a:lnTo>
                  <a:lnTo>
                    <a:pt x="22" y="69"/>
                  </a:lnTo>
                  <a:lnTo>
                    <a:pt x="61" y="78"/>
                  </a:lnTo>
                  <a:lnTo>
                    <a:pt x="58" y="7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363"/>
            <p:cNvSpPr/>
            <p:nvPr userDrawn="1"/>
          </p:nvSpPr>
          <p:spPr bwMode="auto">
            <a:xfrm>
              <a:off x="10039379" y="4516061"/>
              <a:ext cx="96838" cy="123825"/>
            </a:xfrm>
            <a:custGeom>
              <a:avLst/>
              <a:gdLst>
                <a:gd name="T0" fmla="*/ 33 w 61"/>
                <a:gd name="T1" fmla="*/ 0 h 78"/>
                <a:gd name="T2" fmla="*/ 0 w 61"/>
                <a:gd name="T3" fmla="*/ 0 h 78"/>
                <a:gd name="T4" fmla="*/ 22 w 61"/>
                <a:gd name="T5" fmla="*/ 69 h 78"/>
                <a:gd name="T6" fmla="*/ 61 w 61"/>
                <a:gd name="T7" fmla="*/ 78 h 78"/>
                <a:gd name="T8" fmla="*/ 58 w 61"/>
                <a:gd name="T9" fmla="*/ 72 h 78"/>
                <a:gd name="T10" fmla="*/ 33 w 6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8">
                  <a:moveTo>
                    <a:pt x="33" y="0"/>
                  </a:moveTo>
                  <a:lnTo>
                    <a:pt x="0" y="0"/>
                  </a:lnTo>
                  <a:lnTo>
                    <a:pt x="22" y="69"/>
                  </a:lnTo>
                  <a:lnTo>
                    <a:pt x="61" y="78"/>
                  </a:lnTo>
                  <a:lnTo>
                    <a:pt x="58" y="72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364"/>
            <p:cNvSpPr/>
            <p:nvPr userDrawn="1"/>
          </p:nvSpPr>
          <p:spPr bwMode="auto">
            <a:xfrm>
              <a:off x="9661553" y="4516061"/>
              <a:ext cx="412751" cy="109538"/>
            </a:xfrm>
            <a:custGeom>
              <a:avLst/>
              <a:gdLst>
                <a:gd name="T0" fmla="*/ 238 w 260"/>
                <a:gd name="T1" fmla="*/ 0 h 69"/>
                <a:gd name="T2" fmla="*/ 0 w 260"/>
                <a:gd name="T3" fmla="*/ 0 h 69"/>
                <a:gd name="T4" fmla="*/ 0 w 260"/>
                <a:gd name="T5" fmla="*/ 0 h 69"/>
                <a:gd name="T6" fmla="*/ 260 w 260"/>
                <a:gd name="T7" fmla="*/ 69 h 69"/>
                <a:gd name="T8" fmla="*/ 238 w 26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69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0" y="6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365"/>
            <p:cNvSpPr/>
            <p:nvPr userDrawn="1"/>
          </p:nvSpPr>
          <p:spPr bwMode="auto">
            <a:xfrm>
              <a:off x="9661553" y="4516061"/>
              <a:ext cx="412751" cy="109538"/>
            </a:xfrm>
            <a:custGeom>
              <a:avLst/>
              <a:gdLst>
                <a:gd name="T0" fmla="*/ 238 w 260"/>
                <a:gd name="T1" fmla="*/ 0 h 69"/>
                <a:gd name="T2" fmla="*/ 0 w 260"/>
                <a:gd name="T3" fmla="*/ 0 h 69"/>
                <a:gd name="T4" fmla="*/ 0 w 260"/>
                <a:gd name="T5" fmla="*/ 0 h 69"/>
                <a:gd name="T6" fmla="*/ 260 w 260"/>
                <a:gd name="T7" fmla="*/ 69 h 69"/>
                <a:gd name="T8" fmla="*/ 238 w 26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69">
                  <a:moveTo>
                    <a:pt x="2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0" y="69"/>
                  </a:lnTo>
                  <a:lnTo>
                    <a:pt x="2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66"/>
            <p:cNvSpPr/>
            <p:nvPr userDrawn="1"/>
          </p:nvSpPr>
          <p:spPr bwMode="auto">
            <a:xfrm>
              <a:off x="9661553" y="4516061"/>
              <a:ext cx="430214" cy="0"/>
            </a:xfrm>
            <a:custGeom>
              <a:avLst/>
              <a:gdLst>
                <a:gd name="T0" fmla="*/ 271 w 271"/>
                <a:gd name="T1" fmla="*/ 0 w 271"/>
                <a:gd name="T2" fmla="*/ 0 w 271"/>
                <a:gd name="T3" fmla="*/ 0 w 271"/>
                <a:gd name="T4" fmla="*/ 238 w 271"/>
                <a:gd name="T5" fmla="*/ 271 w 271"/>
                <a:gd name="T6" fmla="*/ 271 w 271"/>
                <a:gd name="T7" fmla="*/ 271 w 2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71">
                  <a:moveTo>
                    <a:pt x="27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67"/>
            <p:cNvSpPr/>
            <p:nvPr userDrawn="1"/>
          </p:nvSpPr>
          <p:spPr bwMode="auto">
            <a:xfrm>
              <a:off x="9661553" y="4516061"/>
              <a:ext cx="430214" cy="0"/>
            </a:xfrm>
            <a:custGeom>
              <a:avLst/>
              <a:gdLst>
                <a:gd name="T0" fmla="*/ 271 w 271"/>
                <a:gd name="T1" fmla="*/ 0 w 271"/>
                <a:gd name="T2" fmla="*/ 0 w 271"/>
                <a:gd name="T3" fmla="*/ 0 w 271"/>
                <a:gd name="T4" fmla="*/ 238 w 271"/>
                <a:gd name="T5" fmla="*/ 271 w 271"/>
                <a:gd name="T6" fmla="*/ 271 w 271"/>
                <a:gd name="T7" fmla="*/ 271 w 2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71">
                  <a:moveTo>
                    <a:pt x="27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68"/>
            <p:cNvSpPr/>
            <p:nvPr userDrawn="1"/>
          </p:nvSpPr>
          <p:spPr bwMode="auto">
            <a:xfrm>
              <a:off x="9718703" y="4193798"/>
              <a:ext cx="347663" cy="92075"/>
            </a:xfrm>
            <a:custGeom>
              <a:avLst/>
              <a:gdLst>
                <a:gd name="T0" fmla="*/ 0 w 219"/>
                <a:gd name="T1" fmla="*/ 0 h 58"/>
                <a:gd name="T2" fmla="*/ 219 w 219"/>
                <a:gd name="T3" fmla="*/ 58 h 58"/>
                <a:gd name="T4" fmla="*/ 199 w 219"/>
                <a:gd name="T5" fmla="*/ 0 h 58"/>
                <a:gd name="T6" fmla="*/ 0 w 21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58">
                  <a:moveTo>
                    <a:pt x="0" y="0"/>
                  </a:moveTo>
                  <a:lnTo>
                    <a:pt x="219" y="58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69"/>
            <p:cNvSpPr/>
            <p:nvPr userDrawn="1"/>
          </p:nvSpPr>
          <p:spPr bwMode="auto">
            <a:xfrm>
              <a:off x="9761566" y="3911222"/>
              <a:ext cx="255588" cy="79375"/>
            </a:xfrm>
            <a:custGeom>
              <a:avLst/>
              <a:gdLst>
                <a:gd name="T0" fmla="*/ 0 w 161"/>
                <a:gd name="T1" fmla="*/ 0 h 50"/>
                <a:gd name="T2" fmla="*/ 161 w 161"/>
                <a:gd name="T3" fmla="*/ 50 h 50"/>
                <a:gd name="T4" fmla="*/ 142 w 161"/>
                <a:gd name="T5" fmla="*/ 0 h 50"/>
                <a:gd name="T6" fmla="*/ 0 w 16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50">
                  <a:moveTo>
                    <a:pt x="0" y="0"/>
                  </a:moveTo>
                  <a:lnTo>
                    <a:pt x="161" y="50"/>
                  </a:ln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Oval 370"/>
            <p:cNvSpPr>
              <a:spLocks noChangeArrowheads="1"/>
            </p:cNvSpPr>
            <p:nvPr userDrawn="1"/>
          </p:nvSpPr>
          <p:spPr bwMode="auto">
            <a:xfrm>
              <a:off x="3819539" y="6051179"/>
              <a:ext cx="1836742" cy="7620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Rectangle 371"/>
            <p:cNvSpPr>
              <a:spLocks noChangeArrowheads="1"/>
            </p:cNvSpPr>
            <p:nvPr userDrawn="1"/>
          </p:nvSpPr>
          <p:spPr bwMode="auto">
            <a:xfrm>
              <a:off x="4660916" y="4700212"/>
              <a:ext cx="123825" cy="242888"/>
            </a:xfrm>
            <a:prstGeom prst="rect">
              <a:avLst/>
            </a:prstGeom>
            <a:solidFill>
              <a:srgbClr val="7C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Rectangle 372"/>
            <p:cNvSpPr>
              <a:spLocks noChangeArrowheads="1"/>
            </p:cNvSpPr>
            <p:nvPr userDrawn="1"/>
          </p:nvSpPr>
          <p:spPr bwMode="auto">
            <a:xfrm>
              <a:off x="4660916" y="4700212"/>
              <a:ext cx="61913" cy="2428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73"/>
            <p:cNvSpPr/>
            <p:nvPr userDrawn="1"/>
          </p:nvSpPr>
          <p:spPr bwMode="auto">
            <a:xfrm>
              <a:off x="4206890" y="4824038"/>
              <a:ext cx="1114428" cy="552452"/>
            </a:xfrm>
            <a:custGeom>
              <a:avLst/>
              <a:gdLst>
                <a:gd name="T0" fmla="*/ 500 w 702"/>
                <a:gd name="T1" fmla="*/ 0 h 348"/>
                <a:gd name="T2" fmla="*/ 702 w 702"/>
                <a:gd name="T3" fmla="*/ 348 h 348"/>
                <a:gd name="T4" fmla="*/ 550 w 702"/>
                <a:gd name="T5" fmla="*/ 348 h 348"/>
                <a:gd name="T6" fmla="*/ 350 w 702"/>
                <a:gd name="T7" fmla="*/ 348 h 348"/>
                <a:gd name="T8" fmla="*/ 0 w 702"/>
                <a:gd name="T9" fmla="*/ 348 h 348"/>
                <a:gd name="T10" fmla="*/ 0 w 702"/>
                <a:gd name="T11" fmla="*/ 0 h 348"/>
                <a:gd name="T12" fmla="*/ 500 w 702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" h="348">
                  <a:moveTo>
                    <a:pt x="500" y="0"/>
                  </a:moveTo>
                  <a:lnTo>
                    <a:pt x="702" y="348"/>
                  </a:lnTo>
                  <a:lnTo>
                    <a:pt x="550" y="348"/>
                  </a:lnTo>
                  <a:lnTo>
                    <a:pt x="350" y="348"/>
                  </a:lnTo>
                  <a:lnTo>
                    <a:pt x="0" y="348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Rectangle 374"/>
            <p:cNvSpPr>
              <a:spLocks noChangeArrowheads="1"/>
            </p:cNvSpPr>
            <p:nvPr userDrawn="1"/>
          </p:nvSpPr>
          <p:spPr bwMode="auto">
            <a:xfrm>
              <a:off x="4484703" y="5376489"/>
              <a:ext cx="836615" cy="706440"/>
            </a:xfrm>
            <a:prstGeom prst="rect">
              <a:avLst/>
            </a:prstGeom>
            <a:solidFill>
              <a:srgbClr val="7C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Rectangle 375"/>
            <p:cNvSpPr>
              <a:spLocks noChangeArrowheads="1"/>
            </p:cNvSpPr>
            <p:nvPr userDrawn="1"/>
          </p:nvSpPr>
          <p:spPr bwMode="auto">
            <a:xfrm>
              <a:off x="4484703" y="5376489"/>
              <a:ext cx="836615" cy="70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76"/>
            <p:cNvSpPr/>
            <p:nvPr userDrawn="1"/>
          </p:nvSpPr>
          <p:spPr bwMode="auto">
            <a:xfrm>
              <a:off x="3886214" y="4824038"/>
              <a:ext cx="638177" cy="552452"/>
            </a:xfrm>
            <a:custGeom>
              <a:avLst/>
              <a:gdLst>
                <a:gd name="T0" fmla="*/ 402 w 402"/>
                <a:gd name="T1" fmla="*/ 348 h 348"/>
                <a:gd name="T2" fmla="*/ 202 w 402"/>
                <a:gd name="T3" fmla="*/ 0 h 348"/>
                <a:gd name="T4" fmla="*/ 0 w 402"/>
                <a:gd name="T5" fmla="*/ 348 h 348"/>
                <a:gd name="T6" fmla="*/ 402 w 402"/>
                <a:gd name="T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48">
                  <a:moveTo>
                    <a:pt x="402" y="348"/>
                  </a:moveTo>
                  <a:lnTo>
                    <a:pt x="202" y="0"/>
                  </a:lnTo>
                  <a:lnTo>
                    <a:pt x="0" y="348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Rectangle 377"/>
            <p:cNvSpPr>
              <a:spLocks noChangeArrowheads="1"/>
            </p:cNvSpPr>
            <p:nvPr userDrawn="1"/>
          </p:nvSpPr>
          <p:spPr bwMode="auto">
            <a:xfrm>
              <a:off x="3886214" y="5376489"/>
              <a:ext cx="638177" cy="706440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378"/>
            <p:cNvSpPr>
              <a:spLocks noChangeArrowheads="1"/>
            </p:cNvSpPr>
            <p:nvPr userDrawn="1"/>
          </p:nvSpPr>
          <p:spPr bwMode="auto">
            <a:xfrm>
              <a:off x="3886214" y="5376489"/>
              <a:ext cx="638177" cy="70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79"/>
            <p:cNvSpPr>
              <a:spLocks noChangeArrowheads="1"/>
            </p:cNvSpPr>
            <p:nvPr userDrawn="1"/>
          </p:nvSpPr>
          <p:spPr bwMode="auto">
            <a:xfrm>
              <a:off x="4273565" y="5428877"/>
              <a:ext cx="131763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380"/>
            <p:cNvSpPr>
              <a:spLocks noChangeArrowheads="1"/>
            </p:cNvSpPr>
            <p:nvPr userDrawn="1"/>
          </p:nvSpPr>
          <p:spPr bwMode="auto">
            <a:xfrm>
              <a:off x="4295790" y="5446340"/>
              <a:ext cx="109538" cy="15557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Rectangle 381"/>
            <p:cNvSpPr>
              <a:spLocks noChangeArrowheads="1"/>
            </p:cNvSpPr>
            <p:nvPr userDrawn="1"/>
          </p:nvSpPr>
          <p:spPr bwMode="auto">
            <a:xfrm>
              <a:off x="4281502" y="5517777"/>
              <a:ext cx="12382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Rectangle 382"/>
            <p:cNvSpPr>
              <a:spLocks noChangeArrowheads="1"/>
            </p:cNvSpPr>
            <p:nvPr userDrawn="1"/>
          </p:nvSpPr>
          <p:spPr bwMode="auto">
            <a:xfrm>
              <a:off x="4256102" y="5428877"/>
              <a:ext cx="17463" cy="173038"/>
            </a:xfrm>
            <a:prstGeom prst="rect">
              <a:avLst/>
            </a:prstGeom>
            <a:solidFill>
              <a:srgbClr val="7C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Rectangle 383"/>
            <p:cNvSpPr>
              <a:spLocks noChangeArrowheads="1"/>
            </p:cNvSpPr>
            <p:nvPr userDrawn="1"/>
          </p:nvSpPr>
          <p:spPr bwMode="auto">
            <a:xfrm>
              <a:off x="4025914" y="5428877"/>
              <a:ext cx="133350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Rectangle 384"/>
            <p:cNvSpPr>
              <a:spLocks noChangeArrowheads="1"/>
            </p:cNvSpPr>
            <p:nvPr userDrawn="1"/>
          </p:nvSpPr>
          <p:spPr bwMode="auto">
            <a:xfrm>
              <a:off x="4048139" y="5446340"/>
              <a:ext cx="111125" cy="155576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Rectangle 385"/>
            <p:cNvSpPr>
              <a:spLocks noChangeArrowheads="1"/>
            </p:cNvSpPr>
            <p:nvPr userDrawn="1"/>
          </p:nvSpPr>
          <p:spPr bwMode="auto">
            <a:xfrm>
              <a:off x="4040202" y="5517777"/>
              <a:ext cx="119063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Rectangle 386"/>
            <p:cNvSpPr>
              <a:spLocks noChangeArrowheads="1"/>
            </p:cNvSpPr>
            <p:nvPr userDrawn="1"/>
          </p:nvSpPr>
          <p:spPr bwMode="auto">
            <a:xfrm>
              <a:off x="4008452" y="5428877"/>
              <a:ext cx="17463" cy="173038"/>
            </a:xfrm>
            <a:prstGeom prst="rect">
              <a:avLst/>
            </a:prstGeom>
            <a:solidFill>
              <a:srgbClr val="7C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Rectangle 387"/>
            <p:cNvSpPr>
              <a:spLocks noChangeArrowheads="1"/>
            </p:cNvSpPr>
            <p:nvPr userDrawn="1"/>
          </p:nvSpPr>
          <p:spPr bwMode="auto">
            <a:xfrm>
              <a:off x="4149739" y="5098676"/>
              <a:ext cx="131763" cy="176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Rectangle 388"/>
            <p:cNvSpPr>
              <a:spLocks noChangeArrowheads="1"/>
            </p:cNvSpPr>
            <p:nvPr userDrawn="1"/>
          </p:nvSpPr>
          <p:spPr bwMode="auto">
            <a:xfrm>
              <a:off x="4171964" y="5120901"/>
              <a:ext cx="109538" cy="15398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Rectangle 389"/>
            <p:cNvSpPr>
              <a:spLocks noChangeArrowheads="1"/>
            </p:cNvSpPr>
            <p:nvPr userDrawn="1"/>
          </p:nvSpPr>
          <p:spPr bwMode="auto">
            <a:xfrm>
              <a:off x="4159264" y="5185989"/>
              <a:ext cx="1222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Rectangle 390"/>
            <p:cNvSpPr>
              <a:spLocks noChangeArrowheads="1"/>
            </p:cNvSpPr>
            <p:nvPr userDrawn="1"/>
          </p:nvSpPr>
          <p:spPr bwMode="auto">
            <a:xfrm>
              <a:off x="4127514" y="5098676"/>
              <a:ext cx="22225" cy="176213"/>
            </a:xfrm>
            <a:prstGeom prst="rect">
              <a:avLst/>
            </a:prstGeom>
            <a:solidFill>
              <a:srgbClr val="7C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Rectangle 391"/>
            <p:cNvSpPr>
              <a:spLocks noChangeArrowheads="1"/>
            </p:cNvSpPr>
            <p:nvPr userDrawn="1"/>
          </p:nvSpPr>
          <p:spPr bwMode="auto">
            <a:xfrm>
              <a:off x="4608528" y="5671765"/>
              <a:ext cx="96838" cy="396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Rectangle 392"/>
            <p:cNvSpPr>
              <a:spLocks noChangeArrowheads="1"/>
            </p:cNvSpPr>
            <p:nvPr userDrawn="1"/>
          </p:nvSpPr>
          <p:spPr bwMode="auto">
            <a:xfrm>
              <a:off x="4705366" y="5840041"/>
              <a:ext cx="96838" cy="396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Rectangle 393"/>
            <p:cNvSpPr>
              <a:spLocks noChangeArrowheads="1"/>
            </p:cNvSpPr>
            <p:nvPr userDrawn="1"/>
          </p:nvSpPr>
          <p:spPr bwMode="auto">
            <a:xfrm>
              <a:off x="4762516" y="5751141"/>
              <a:ext cx="96838" cy="396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94"/>
            <p:cNvSpPr/>
            <p:nvPr userDrawn="1"/>
          </p:nvSpPr>
          <p:spPr bwMode="auto">
            <a:xfrm>
              <a:off x="4705366" y="5592390"/>
              <a:ext cx="96838" cy="44450"/>
            </a:xfrm>
            <a:custGeom>
              <a:avLst/>
              <a:gdLst>
                <a:gd name="T0" fmla="*/ 0 w 61"/>
                <a:gd name="T1" fmla="*/ 28 h 28"/>
                <a:gd name="T2" fmla="*/ 61 w 61"/>
                <a:gd name="T3" fmla="*/ 25 h 28"/>
                <a:gd name="T4" fmla="*/ 61 w 61"/>
                <a:gd name="T5" fmla="*/ 0 h 28"/>
                <a:gd name="T6" fmla="*/ 0 w 61"/>
                <a:gd name="T7" fmla="*/ 3 h 28"/>
                <a:gd name="T8" fmla="*/ 0 w 6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0" y="28"/>
                  </a:moveTo>
                  <a:lnTo>
                    <a:pt x="61" y="25"/>
                  </a:lnTo>
                  <a:lnTo>
                    <a:pt x="61" y="0"/>
                  </a:lnTo>
                  <a:lnTo>
                    <a:pt x="0" y="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Rectangle 395"/>
            <p:cNvSpPr>
              <a:spLocks noChangeArrowheads="1"/>
            </p:cNvSpPr>
            <p:nvPr userDrawn="1"/>
          </p:nvSpPr>
          <p:spPr bwMode="auto">
            <a:xfrm>
              <a:off x="4630753" y="4679575"/>
              <a:ext cx="184150" cy="650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Rectangle 396"/>
            <p:cNvSpPr>
              <a:spLocks noChangeArrowheads="1"/>
            </p:cNvSpPr>
            <p:nvPr userDrawn="1"/>
          </p:nvSpPr>
          <p:spPr bwMode="auto">
            <a:xfrm>
              <a:off x="4630753" y="4679575"/>
              <a:ext cx="18415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Oval 398"/>
            <p:cNvSpPr>
              <a:spLocks noChangeArrowheads="1"/>
            </p:cNvSpPr>
            <p:nvPr userDrawn="1"/>
          </p:nvSpPr>
          <p:spPr bwMode="auto">
            <a:xfrm>
              <a:off x="9915554" y="5579690"/>
              <a:ext cx="2230443" cy="69850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Rectangle 399"/>
            <p:cNvSpPr>
              <a:spLocks noChangeArrowheads="1"/>
            </p:cNvSpPr>
            <p:nvPr userDrawn="1"/>
          </p:nvSpPr>
          <p:spPr bwMode="auto">
            <a:xfrm>
              <a:off x="11044269" y="3752471"/>
              <a:ext cx="166688" cy="325439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Rectangle 400"/>
            <p:cNvSpPr>
              <a:spLocks noChangeArrowheads="1"/>
            </p:cNvSpPr>
            <p:nvPr userDrawn="1"/>
          </p:nvSpPr>
          <p:spPr bwMode="auto">
            <a:xfrm>
              <a:off x="11044269" y="3752471"/>
              <a:ext cx="84138" cy="325439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401"/>
            <p:cNvSpPr/>
            <p:nvPr userDrawn="1"/>
          </p:nvSpPr>
          <p:spPr bwMode="auto">
            <a:xfrm>
              <a:off x="10426730" y="3914397"/>
              <a:ext cx="1506541" cy="746127"/>
            </a:xfrm>
            <a:custGeom>
              <a:avLst/>
              <a:gdLst>
                <a:gd name="T0" fmla="*/ 677 w 949"/>
                <a:gd name="T1" fmla="*/ 0 h 470"/>
                <a:gd name="T2" fmla="*/ 949 w 949"/>
                <a:gd name="T3" fmla="*/ 470 h 470"/>
                <a:gd name="T4" fmla="*/ 744 w 949"/>
                <a:gd name="T5" fmla="*/ 470 h 470"/>
                <a:gd name="T6" fmla="*/ 472 w 949"/>
                <a:gd name="T7" fmla="*/ 470 h 470"/>
                <a:gd name="T8" fmla="*/ 0 w 949"/>
                <a:gd name="T9" fmla="*/ 470 h 470"/>
                <a:gd name="T10" fmla="*/ 0 w 949"/>
                <a:gd name="T11" fmla="*/ 0 h 470"/>
                <a:gd name="T12" fmla="*/ 677 w 949"/>
                <a:gd name="T1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9" h="470">
                  <a:moveTo>
                    <a:pt x="677" y="0"/>
                  </a:moveTo>
                  <a:lnTo>
                    <a:pt x="949" y="470"/>
                  </a:lnTo>
                  <a:lnTo>
                    <a:pt x="744" y="470"/>
                  </a:lnTo>
                  <a:lnTo>
                    <a:pt x="472" y="470"/>
                  </a:lnTo>
                  <a:lnTo>
                    <a:pt x="0" y="470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Rectangle 402"/>
            <p:cNvSpPr>
              <a:spLocks noChangeArrowheads="1"/>
            </p:cNvSpPr>
            <p:nvPr userDrawn="1"/>
          </p:nvSpPr>
          <p:spPr bwMode="auto">
            <a:xfrm>
              <a:off x="10806144" y="4660524"/>
              <a:ext cx="1127128" cy="954091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Rectangle 403"/>
            <p:cNvSpPr>
              <a:spLocks noChangeArrowheads="1"/>
            </p:cNvSpPr>
            <p:nvPr userDrawn="1"/>
          </p:nvSpPr>
          <p:spPr bwMode="auto">
            <a:xfrm>
              <a:off x="10806144" y="4660524"/>
              <a:ext cx="1127128" cy="95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04"/>
            <p:cNvSpPr/>
            <p:nvPr userDrawn="1"/>
          </p:nvSpPr>
          <p:spPr bwMode="auto">
            <a:xfrm>
              <a:off x="9994929" y="3914397"/>
              <a:ext cx="863602" cy="746127"/>
            </a:xfrm>
            <a:custGeom>
              <a:avLst/>
              <a:gdLst>
                <a:gd name="T0" fmla="*/ 544 w 544"/>
                <a:gd name="T1" fmla="*/ 470 h 470"/>
                <a:gd name="T2" fmla="*/ 272 w 544"/>
                <a:gd name="T3" fmla="*/ 0 h 470"/>
                <a:gd name="T4" fmla="*/ 0 w 544"/>
                <a:gd name="T5" fmla="*/ 470 h 470"/>
                <a:gd name="T6" fmla="*/ 544 w 544"/>
                <a:gd name="T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470">
                  <a:moveTo>
                    <a:pt x="544" y="470"/>
                  </a:moveTo>
                  <a:lnTo>
                    <a:pt x="272" y="0"/>
                  </a:lnTo>
                  <a:lnTo>
                    <a:pt x="0" y="470"/>
                  </a:lnTo>
                  <a:lnTo>
                    <a:pt x="544" y="470"/>
                  </a:lnTo>
                  <a:close/>
                </a:path>
              </a:pathLst>
            </a:cu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405"/>
            <p:cNvSpPr>
              <a:spLocks noChangeArrowheads="1"/>
            </p:cNvSpPr>
            <p:nvPr userDrawn="1"/>
          </p:nvSpPr>
          <p:spPr bwMode="auto">
            <a:xfrm>
              <a:off x="9994929" y="4660524"/>
              <a:ext cx="863602" cy="954091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Rectangle 406"/>
            <p:cNvSpPr>
              <a:spLocks noChangeArrowheads="1"/>
            </p:cNvSpPr>
            <p:nvPr userDrawn="1"/>
          </p:nvSpPr>
          <p:spPr bwMode="auto">
            <a:xfrm>
              <a:off x="10520393" y="4731962"/>
              <a:ext cx="176213" cy="238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Rectangle 407"/>
            <p:cNvSpPr>
              <a:spLocks noChangeArrowheads="1"/>
            </p:cNvSpPr>
            <p:nvPr userDrawn="1"/>
          </p:nvSpPr>
          <p:spPr bwMode="auto">
            <a:xfrm>
              <a:off x="10550555" y="4758950"/>
              <a:ext cx="146050" cy="21113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Rectangle 408"/>
            <p:cNvSpPr>
              <a:spLocks noChangeArrowheads="1"/>
            </p:cNvSpPr>
            <p:nvPr userDrawn="1"/>
          </p:nvSpPr>
          <p:spPr bwMode="auto">
            <a:xfrm>
              <a:off x="10533093" y="4851025"/>
              <a:ext cx="163513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Rectangle 409"/>
            <p:cNvSpPr>
              <a:spLocks noChangeArrowheads="1"/>
            </p:cNvSpPr>
            <p:nvPr userDrawn="1"/>
          </p:nvSpPr>
          <p:spPr bwMode="auto">
            <a:xfrm>
              <a:off x="10493405" y="4731962"/>
              <a:ext cx="26988" cy="238126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Rectangle 410"/>
            <p:cNvSpPr>
              <a:spLocks noChangeArrowheads="1"/>
            </p:cNvSpPr>
            <p:nvPr userDrawn="1"/>
          </p:nvSpPr>
          <p:spPr bwMode="auto">
            <a:xfrm>
              <a:off x="10185430" y="4731962"/>
              <a:ext cx="180975" cy="238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Rectangle 411"/>
            <p:cNvSpPr>
              <a:spLocks noChangeArrowheads="1"/>
            </p:cNvSpPr>
            <p:nvPr userDrawn="1"/>
          </p:nvSpPr>
          <p:spPr bwMode="auto">
            <a:xfrm>
              <a:off x="10215592" y="4758950"/>
              <a:ext cx="150813" cy="21113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Rectangle 412"/>
            <p:cNvSpPr>
              <a:spLocks noChangeArrowheads="1"/>
            </p:cNvSpPr>
            <p:nvPr userDrawn="1"/>
          </p:nvSpPr>
          <p:spPr bwMode="auto">
            <a:xfrm>
              <a:off x="10202892" y="4851025"/>
              <a:ext cx="163513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Rectangle 413"/>
            <p:cNvSpPr>
              <a:spLocks noChangeArrowheads="1"/>
            </p:cNvSpPr>
            <p:nvPr userDrawn="1"/>
          </p:nvSpPr>
          <p:spPr bwMode="auto">
            <a:xfrm>
              <a:off x="10163205" y="4731962"/>
              <a:ext cx="22225" cy="238126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9" name="Group 816"/>
            <p:cNvGrpSpPr/>
            <p:nvPr userDrawn="1"/>
          </p:nvGrpSpPr>
          <p:grpSpPr bwMode="auto">
            <a:xfrm>
              <a:off x="739780" y="4281110"/>
              <a:ext cx="10123513" cy="2185995"/>
              <a:chOff x="466" y="2346"/>
              <a:chExt cx="6377" cy="1377"/>
            </a:xfrm>
          </p:grpSpPr>
          <p:sp>
            <p:nvSpPr>
              <p:cNvPr id="610" name="Freeform 616"/>
              <p:cNvSpPr/>
              <p:nvPr/>
            </p:nvSpPr>
            <p:spPr bwMode="auto">
              <a:xfrm>
                <a:off x="4978" y="2889"/>
                <a:ext cx="156" cy="39"/>
              </a:xfrm>
              <a:custGeom>
                <a:avLst/>
                <a:gdLst>
                  <a:gd name="T0" fmla="*/ 0 w 156"/>
                  <a:gd name="T1" fmla="*/ 0 h 39"/>
                  <a:gd name="T2" fmla="*/ 156 w 156"/>
                  <a:gd name="T3" fmla="*/ 39 h 39"/>
                  <a:gd name="T4" fmla="*/ 142 w 156"/>
                  <a:gd name="T5" fmla="*/ 0 h 39"/>
                  <a:gd name="T6" fmla="*/ 0 w 15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39">
                    <a:moveTo>
                      <a:pt x="0" y="0"/>
                    </a:moveTo>
                    <a:lnTo>
                      <a:pt x="156" y="39"/>
                    </a:ln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617"/>
              <p:cNvSpPr/>
              <p:nvPr/>
            </p:nvSpPr>
            <p:spPr bwMode="auto">
              <a:xfrm>
                <a:off x="5001" y="2761"/>
                <a:ext cx="111" cy="36"/>
              </a:xfrm>
              <a:custGeom>
                <a:avLst/>
                <a:gdLst>
                  <a:gd name="T0" fmla="*/ 0 w 111"/>
                  <a:gd name="T1" fmla="*/ 0 h 36"/>
                  <a:gd name="T2" fmla="*/ 111 w 111"/>
                  <a:gd name="T3" fmla="*/ 36 h 36"/>
                  <a:gd name="T4" fmla="*/ 97 w 111"/>
                  <a:gd name="T5" fmla="*/ 0 h 36"/>
                  <a:gd name="T6" fmla="*/ 0 w 111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36">
                    <a:moveTo>
                      <a:pt x="0" y="0"/>
                    </a:moveTo>
                    <a:lnTo>
                      <a:pt x="111" y="36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Oval 618"/>
              <p:cNvSpPr>
                <a:spLocks noChangeArrowheads="1"/>
              </p:cNvSpPr>
              <p:nvPr/>
            </p:nvSpPr>
            <p:spPr bwMode="auto">
              <a:xfrm>
                <a:off x="6360" y="3620"/>
                <a:ext cx="483" cy="33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619"/>
              <p:cNvSpPr/>
              <p:nvPr/>
            </p:nvSpPr>
            <p:spPr bwMode="auto">
              <a:xfrm>
                <a:off x="6380" y="3100"/>
                <a:ext cx="366" cy="528"/>
              </a:xfrm>
              <a:custGeom>
                <a:avLst/>
                <a:gdLst>
                  <a:gd name="T0" fmla="*/ 0 w 366"/>
                  <a:gd name="T1" fmla="*/ 528 h 528"/>
                  <a:gd name="T2" fmla="*/ 183 w 366"/>
                  <a:gd name="T3" fmla="*/ 0 h 528"/>
                  <a:gd name="T4" fmla="*/ 366 w 366"/>
                  <a:gd name="T5" fmla="*/ 528 h 528"/>
                  <a:gd name="T6" fmla="*/ 0 w 366"/>
                  <a:gd name="T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528">
                    <a:moveTo>
                      <a:pt x="0" y="528"/>
                    </a:moveTo>
                    <a:lnTo>
                      <a:pt x="183" y="0"/>
                    </a:lnTo>
                    <a:lnTo>
                      <a:pt x="366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620"/>
              <p:cNvSpPr/>
              <p:nvPr/>
            </p:nvSpPr>
            <p:spPr bwMode="auto">
              <a:xfrm>
                <a:off x="6380" y="3100"/>
                <a:ext cx="366" cy="528"/>
              </a:xfrm>
              <a:custGeom>
                <a:avLst/>
                <a:gdLst>
                  <a:gd name="T0" fmla="*/ 0 w 366"/>
                  <a:gd name="T1" fmla="*/ 528 h 528"/>
                  <a:gd name="T2" fmla="*/ 183 w 366"/>
                  <a:gd name="T3" fmla="*/ 0 h 528"/>
                  <a:gd name="T4" fmla="*/ 366 w 366"/>
                  <a:gd name="T5" fmla="*/ 528 h 528"/>
                  <a:gd name="T6" fmla="*/ 0 w 366"/>
                  <a:gd name="T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528">
                    <a:moveTo>
                      <a:pt x="0" y="528"/>
                    </a:moveTo>
                    <a:lnTo>
                      <a:pt x="183" y="0"/>
                    </a:lnTo>
                    <a:lnTo>
                      <a:pt x="366" y="528"/>
                    </a:lnTo>
                    <a:lnTo>
                      <a:pt x="0" y="5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621"/>
              <p:cNvSpPr/>
              <p:nvPr/>
            </p:nvSpPr>
            <p:spPr bwMode="auto">
              <a:xfrm>
                <a:off x="6380" y="3100"/>
                <a:ext cx="366" cy="528"/>
              </a:xfrm>
              <a:custGeom>
                <a:avLst/>
                <a:gdLst>
                  <a:gd name="T0" fmla="*/ 366 w 366"/>
                  <a:gd name="T1" fmla="*/ 528 h 528"/>
                  <a:gd name="T2" fmla="*/ 0 w 366"/>
                  <a:gd name="T3" fmla="*/ 528 h 528"/>
                  <a:gd name="T4" fmla="*/ 5 w 366"/>
                  <a:gd name="T5" fmla="*/ 506 h 528"/>
                  <a:gd name="T6" fmla="*/ 169 w 366"/>
                  <a:gd name="T7" fmla="*/ 39 h 528"/>
                  <a:gd name="T8" fmla="*/ 183 w 366"/>
                  <a:gd name="T9" fmla="*/ 0 h 528"/>
                  <a:gd name="T10" fmla="*/ 366 w 366"/>
                  <a:gd name="T11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" h="528">
                    <a:moveTo>
                      <a:pt x="366" y="528"/>
                    </a:moveTo>
                    <a:lnTo>
                      <a:pt x="0" y="528"/>
                    </a:lnTo>
                    <a:lnTo>
                      <a:pt x="5" y="506"/>
                    </a:lnTo>
                    <a:lnTo>
                      <a:pt x="169" y="39"/>
                    </a:lnTo>
                    <a:lnTo>
                      <a:pt x="183" y="0"/>
                    </a:lnTo>
                    <a:lnTo>
                      <a:pt x="366" y="528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622"/>
              <p:cNvSpPr/>
              <p:nvPr/>
            </p:nvSpPr>
            <p:spPr bwMode="auto">
              <a:xfrm>
                <a:off x="6380" y="3100"/>
                <a:ext cx="366" cy="528"/>
              </a:xfrm>
              <a:custGeom>
                <a:avLst/>
                <a:gdLst>
                  <a:gd name="T0" fmla="*/ 366 w 366"/>
                  <a:gd name="T1" fmla="*/ 528 h 528"/>
                  <a:gd name="T2" fmla="*/ 0 w 366"/>
                  <a:gd name="T3" fmla="*/ 528 h 528"/>
                  <a:gd name="T4" fmla="*/ 5 w 366"/>
                  <a:gd name="T5" fmla="*/ 506 h 528"/>
                  <a:gd name="T6" fmla="*/ 169 w 366"/>
                  <a:gd name="T7" fmla="*/ 39 h 528"/>
                  <a:gd name="T8" fmla="*/ 183 w 366"/>
                  <a:gd name="T9" fmla="*/ 0 h 528"/>
                  <a:gd name="T10" fmla="*/ 366 w 366"/>
                  <a:gd name="T11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" h="528">
                    <a:moveTo>
                      <a:pt x="366" y="528"/>
                    </a:moveTo>
                    <a:lnTo>
                      <a:pt x="0" y="528"/>
                    </a:lnTo>
                    <a:lnTo>
                      <a:pt x="5" y="506"/>
                    </a:lnTo>
                    <a:lnTo>
                      <a:pt x="169" y="39"/>
                    </a:lnTo>
                    <a:lnTo>
                      <a:pt x="183" y="0"/>
                    </a:lnTo>
                    <a:lnTo>
                      <a:pt x="366" y="5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623"/>
              <p:cNvSpPr/>
              <p:nvPr/>
            </p:nvSpPr>
            <p:spPr bwMode="auto">
              <a:xfrm>
                <a:off x="6385" y="3139"/>
                <a:ext cx="325" cy="467"/>
              </a:xfrm>
              <a:custGeom>
                <a:avLst/>
                <a:gdLst>
                  <a:gd name="T0" fmla="*/ 325 w 325"/>
                  <a:gd name="T1" fmla="*/ 467 h 467"/>
                  <a:gd name="T2" fmla="*/ 0 w 325"/>
                  <a:gd name="T3" fmla="*/ 467 h 467"/>
                  <a:gd name="T4" fmla="*/ 164 w 325"/>
                  <a:gd name="T5" fmla="*/ 0 h 467"/>
                  <a:gd name="T6" fmla="*/ 325 w 325"/>
                  <a:gd name="T7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5" h="467">
                    <a:moveTo>
                      <a:pt x="325" y="467"/>
                    </a:moveTo>
                    <a:lnTo>
                      <a:pt x="0" y="467"/>
                    </a:lnTo>
                    <a:lnTo>
                      <a:pt x="164" y="0"/>
                    </a:lnTo>
                    <a:lnTo>
                      <a:pt x="325" y="4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624"/>
              <p:cNvSpPr/>
              <p:nvPr/>
            </p:nvSpPr>
            <p:spPr bwMode="auto">
              <a:xfrm>
                <a:off x="6385" y="3139"/>
                <a:ext cx="325" cy="467"/>
              </a:xfrm>
              <a:custGeom>
                <a:avLst/>
                <a:gdLst>
                  <a:gd name="T0" fmla="*/ 325 w 325"/>
                  <a:gd name="T1" fmla="*/ 467 h 467"/>
                  <a:gd name="T2" fmla="*/ 0 w 325"/>
                  <a:gd name="T3" fmla="*/ 467 h 467"/>
                  <a:gd name="T4" fmla="*/ 164 w 325"/>
                  <a:gd name="T5" fmla="*/ 0 h 467"/>
                  <a:gd name="T6" fmla="*/ 325 w 325"/>
                  <a:gd name="T7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5" h="467">
                    <a:moveTo>
                      <a:pt x="325" y="467"/>
                    </a:moveTo>
                    <a:lnTo>
                      <a:pt x="0" y="467"/>
                    </a:lnTo>
                    <a:lnTo>
                      <a:pt x="164" y="0"/>
                    </a:lnTo>
                    <a:lnTo>
                      <a:pt x="325" y="4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625"/>
              <p:cNvSpPr/>
              <p:nvPr/>
            </p:nvSpPr>
            <p:spPr bwMode="auto">
              <a:xfrm>
                <a:off x="6405" y="3014"/>
                <a:ext cx="316" cy="453"/>
              </a:xfrm>
              <a:custGeom>
                <a:avLst/>
                <a:gdLst>
                  <a:gd name="T0" fmla="*/ 0 w 316"/>
                  <a:gd name="T1" fmla="*/ 453 h 453"/>
                  <a:gd name="T2" fmla="*/ 158 w 316"/>
                  <a:gd name="T3" fmla="*/ 0 h 453"/>
                  <a:gd name="T4" fmla="*/ 316 w 316"/>
                  <a:gd name="T5" fmla="*/ 453 h 453"/>
                  <a:gd name="T6" fmla="*/ 0 w 316"/>
                  <a:gd name="T7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453">
                    <a:moveTo>
                      <a:pt x="0" y="453"/>
                    </a:moveTo>
                    <a:lnTo>
                      <a:pt x="158" y="0"/>
                    </a:lnTo>
                    <a:lnTo>
                      <a:pt x="316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626"/>
              <p:cNvSpPr/>
              <p:nvPr/>
            </p:nvSpPr>
            <p:spPr bwMode="auto">
              <a:xfrm>
                <a:off x="6405" y="3014"/>
                <a:ext cx="316" cy="453"/>
              </a:xfrm>
              <a:custGeom>
                <a:avLst/>
                <a:gdLst>
                  <a:gd name="T0" fmla="*/ 0 w 316"/>
                  <a:gd name="T1" fmla="*/ 453 h 453"/>
                  <a:gd name="T2" fmla="*/ 158 w 316"/>
                  <a:gd name="T3" fmla="*/ 0 h 453"/>
                  <a:gd name="T4" fmla="*/ 316 w 316"/>
                  <a:gd name="T5" fmla="*/ 453 h 453"/>
                  <a:gd name="T6" fmla="*/ 0 w 316"/>
                  <a:gd name="T7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453">
                    <a:moveTo>
                      <a:pt x="0" y="453"/>
                    </a:moveTo>
                    <a:lnTo>
                      <a:pt x="158" y="0"/>
                    </a:lnTo>
                    <a:lnTo>
                      <a:pt x="316" y="453"/>
                    </a:lnTo>
                    <a:lnTo>
                      <a:pt x="0" y="4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627"/>
              <p:cNvSpPr/>
              <p:nvPr/>
            </p:nvSpPr>
            <p:spPr bwMode="auto">
              <a:xfrm>
                <a:off x="6405" y="3014"/>
                <a:ext cx="316" cy="453"/>
              </a:xfrm>
              <a:custGeom>
                <a:avLst/>
                <a:gdLst>
                  <a:gd name="T0" fmla="*/ 316 w 316"/>
                  <a:gd name="T1" fmla="*/ 453 h 453"/>
                  <a:gd name="T2" fmla="*/ 0 w 316"/>
                  <a:gd name="T3" fmla="*/ 453 h 453"/>
                  <a:gd name="T4" fmla="*/ 8 w 316"/>
                  <a:gd name="T5" fmla="*/ 428 h 453"/>
                  <a:gd name="T6" fmla="*/ 144 w 316"/>
                  <a:gd name="T7" fmla="*/ 36 h 453"/>
                  <a:gd name="T8" fmla="*/ 147 w 316"/>
                  <a:gd name="T9" fmla="*/ 28 h 453"/>
                  <a:gd name="T10" fmla="*/ 158 w 316"/>
                  <a:gd name="T11" fmla="*/ 0 h 453"/>
                  <a:gd name="T12" fmla="*/ 316 w 316"/>
                  <a:gd name="T13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453">
                    <a:moveTo>
                      <a:pt x="316" y="453"/>
                    </a:moveTo>
                    <a:lnTo>
                      <a:pt x="0" y="453"/>
                    </a:lnTo>
                    <a:lnTo>
                      <a:pt x="8" y="428"/>
                    </a:lnTo>
                    <a:lnTo>
                      <a:pt x="144" y="36"/>
                    </a:lnTo>
                    <a:lnTo>
                      <a:pt x="147" y="28"/>
                    </a:lnTo>
                    <a:lnTo>
                      <a:pt x="158" y="0"/>
                    </a:lnTo>
                    <a:lnTo>
                      <a:pt x="316" y="453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628"/>
              <p:cNvSpPr/>
              <p:nvPr/>
            </p:nvSpPr>
            <p:spPr bwMode="auto">
              <a:xfrm>
                <a:off x="6405" y="3014"/>
                <a:ext cx="316" cy="453"/>
              </a:xfrm>
              <a:custGeom>
                <a:avLst/>
                <a:gdLst>
                  <a:gd name="T0" fmla="*/ 316 w 316"/>
                  <a:gd name="T1" fmla="*/ 453 h 453"/>
                  <a:gd name="T2" fmla="*/ 0 w 316"/>
                  <a:gd name="T3" fmla="*/ 453 h 453"/>
                  <a:gd name="T4" fmla="*/ 8 w 316"/>
                  <a:gd name="T5" fmla="*/ 428 h 453"/>
                  <a:gd name="T6" fmla="*/ 144 w 316"/>
                  <a:gd name="T7" fmla="*/ 36 h 453"/>
                  <a:gd name="T8" fmla="*/ 147 w 316"/>
                  <a:gd name="T9" fmla="*/ 28 h 453"/>
                  <a:gd name="T10" fmla="*/ 158 w 316"/>
                  <a:gd name="T11" fmla="*/ 0 h 453"/>
                  <a:gd name="T12" fmla="*/ 316 w 316"/>
                  <a:gd name="T13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453">
                    <a:moveTo>
                      <a:pt x="316" y="453"/>
                    </a:moveTo>
                    <a:lnTo>
                      <a:pt x="0" y="453"/>
                    </a:lnTo>
                    <a:lnTo>
                      <a:pt x="8" y="428"/>
                    </a:lnTo>
                    <a:lnTo>
                      <a:pt x="144" y="36"/>
                    </a:lnTo>
                    <a:lnTo>
                      <a:pt x="147" y="28"/>
                    </a:lnTo>
                    <a:lnTo>
                      <a:pt x="158" y="0"/>
                    </a:lnTo>
                    <a:lnTo>
                      <a:pt x="316" y="4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629"/>
              <p:cNvSpPr/>
              <p:nvPr/>
            </p:nvSpPr>
            <p:spPr bwMode="auto">
              <a:xfrm>
                <a:off x="6413" y="3050"/>
                <a:ext cx="275" cy="392"/>
              </a:xfrm>
              <a:custGeom>
                <a:avLst/>
                <a:gdLst>
                  <a:gd name="T0" fmla="*/ 275 w 275"/>
                  <a:gd name="T1" fmla="*/ 392 h 392"/>
                  <a:gd name="T2" fmla="*/ 0 w 275"/>
                  <a:gd name="T3" fmla="*/ 392 h 392"/>
                  <a:gd name="T4" fmla="*/ 136 w 275"/>
                  <a:gd name="T5" fmla="*/ 0 h 392"/>
                  <a:gd name="T6" fmla="*/ 275 w 275"/>
                  <a:gd name="T7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392">
                    <a:moveTo>
                      <a:pt x="275" y="392"/>
                    </a:moveTo>
                    <a:lnTo>
                      <a:pt x="0" y="392"/>
                    </a:lnTo>
                    <a:lnTo>
                      <a:pt x="136" y="0"/>
                    </a:lnTo>
                    <a:lnTo>
                      <a:pt x="275" y="3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630"/>
              <p:cNvSpPr/>
              <p:nvPr/>
            </p:nvSpPr>
            <p:spPr bwMode="auto">
              <a:xfrm>
                <a:off x="6413" y="3050"/>
                <a:ext cx="275" cy="392"/>
              </a:xfrm>
              <a:custGeom>
                <a:avLst/>
                <a:gdLst>
                  <a:gd name="T0" fmla="*/ 275 w 275"/>
                  <a:gd name="T1" fmla="*/ 392 h 392"/>
                  <a:gd name="T2" fmla="*/ 0 w 275"/>
                  <a:gd name="T3" fmla="*/ 392 h 392"/>
                  <a:gd name="T4" fmla="*/ 136 w 275"/>
                  <a:gd name="T5" fmla="*/ 0 h 392"/>
                  <a:gd name="T6" fmla="*/ 275 w 275"/>
                  <a:gd name="T7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392">
                    <a:moveTo>
                      <a:pt x="275" y="392"/>
                    </a:moveTo>
                    <a:lnTo>
                      <a:pt x="0" y="392"/>
                    </a:lnTo>
                    <a:lnTo>
                      <a:pt x="136" y="0"/>
                    </a:lnTo>
                    <a:lnTo>
                      <a:pt x="275" y="3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631"/>
              <p:cNvSpPr/>
              <p:nvPr/>
            </p:nvSpPr>
            <p:spPr bwMode="auto">
              <a:xfrm>
                <a:off x="6438" y="2944"/>
                <a:ext cx="250" cy="356"/>
              </a:xfrm>
              <a:custGeom>
                <a:avLst/>
                <a:gdLst>
                  <a:gd name="T0" fmla="*/ 250 w 250"/>
                  <a:gd name="T1" fmla="*/ 356 h 356"/>
                  <a:gd name="T2" fmla="*/ 0 w 250"/>
                  <a:gd name="T3" fmla="*/ 356 h 356"/>
                  <a:gd name="T4" fmla="*/ 11 w 250"/>
                  <a:gd name="T5" fmla="*/ 328 h 356"/>
                  <a:gd name="T6" fmla="*/ 114 w 250"/>
                  <a:gd name="T7" fmla="*/ 31 h 356"/>
                  <a:gd name="T8" fmla="*/ 125 w 250"/>
                  <a:gd name="T9" fmla="*/ 0 h 356"/>
                  <a:gd name="T10" fmla="*/ 250 w 250"/>
                  <a:gd name="T11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356">
                    <a:moveTo>
                      <a:pt x="250" y="356"/>
                    </a:moveTo>
                    <a:lnTo>
                      <a:pt x="0" y="356"/>
                    </a:lnTo>
                    <a:lnTo>
                      <a:pt x="11" y="328"/>
                    </a:lnTo>
                    <a:lnTo>
                      <a:pt x="114" y="31"/>
                    </a:lnTo>
                    <a:lnTo>
                      <a:pt x="125" y="0"/>
                    </a:lnTo>
                    <a:lnTo>
                      <a:pt x="250" y="356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632"/>
              <p:cNvSpPr/>
              <p:nvPr/>
            </p:nvSpPr>
            <p:spPr bwMode="auto">
              <a:xfrm>
                <a:off x="6438" y="2944"/>
                <a:ext cx="250" cy="356"/>
              </a:xfrm>
              <a:custGeom>
                <a:avLst/>
                <a:gdLst>
                  <a:gd name="T0" fmla="*/ 250 w 250"/>
                  <a:gd name="T1" fmla="*/ 356 h 356"/>
                  <a:gd name="T2" fmla="*/ 0 w 250"/>
                  <a:gd name="T3" fmla="*/ 356 h 356"/>
                  <a:gd name="T4" fmla="*/ 11 w 250"/>
                  <a:gd name="T5" fmla="*/ 328 h 356"/>
                  <a:gd name="T6" fmla="*/ 114 w 250"/>
                  <a:gd name="T7" fmla="*/ 31 h 356"/>
                  <a:gd name="T8" fmla="*/ 125 w 250"/>
                  <a:gd name="T9" fmla="*/ 0 h 356"/>
                  <a:gd name="T10" fmla="*/ 250 w 250"/>
                  <a:gd name="T11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356">
                    <a:moveTo>
                      <a:pt x="250" y="356"/>
                    </a:moveTo>
                    <a:lnTo>
                      <a:pt x="0" y="356"/>
                    </a:lnTo>
                    <a:lnTo>
                      <a:pt x="11" y="328"/>
                    </a:lnTo>
                    <a:lnTo>
                      <a:pt x="114" y="31"/>
                    </a:lnTo>
                    <a:lnTo>
                      <a:pt x="125" y="0"/>
                    </a:lnTo>
                    <a:lnTo>
                      <a:pt x="250" y="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633"/>
              <p:cNvSpPr/>
              <p:nvPr/>
            </p:nvSpPr>
            <p:spPr bwMode="auto">
              <a:xfrm>
                <a:off x="6449" y="2975"/>
                <a:ext cx="197" cy="297"/>
              </a:xfrm>
              <a:custGeom>
                <a:avLst/>
                <a:gdLst>
                  <a:gd name="T0" fmla="*/ 197 w 197"/>
                  <a:gd name="T1" fmla="*/ 297 h 297"/>
                  <a:gd name="T2" fmla="*/ 0 w 197"/>
                  <a:gd name="T3" fmla="*/ 297 h 297"/>
                  <a:gd name="T4" fmla="*/ 103 w 197"/>
                  <a:gd name="T5" fmla="*/ 0 h 297"/>
                  <a:gd name="T6" fmla="*/ 197 w 197"/>
                  <a:gd name="T7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297">
                    <a:moveTo>
                      <a:pt x="197" y="297"/>
                    </a:moveTo>
                    <a:lnTo>
                      <a:pt x="0" y="297"/>
                    </a:lnTo>
                    <a:lnTo>
                      <a:pt x="103" y="0"/>
                    </a:lnTo>
                    <a:lnTo>
                      <a:pt x="197" y="2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634"/>
              <p:cNvSpPr/>
              <p:nvPr/>
            </p:nvSpPr>
            <p:spPr bwMode="auto">
              <a:xfrm>
                <a:off x="6491" y="2813"/>
                <a:ext cx="144" cy="209"/>
              </a:xfrm>
              <a:custGeom>
                <a:avLst/>
                <a:gdLst>
                  <a:gd name="T0" fmla="*/ 0 w 144"/>
                  <a:gd name="T1" fmla="*/ 209 h 209"/>
                  <a:gd name="T2" fmla="*/ 72 w 144"/>
                  <a:gd name="T3" fmla="*/ 0 h 209"/>
                  <a:gd name="T4" fmla="*/ 144 w 144"/>
                  <a:gd name="T5" fmla="*/ 209 h 209"/>
                  <a:gd name="T6" fmla="*/ 0 w 144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209">
                    <a:moveTo>
                      <a:pt x="0" y="209"/>
                    </a:moveTo>
                    <a:lnTo>
                      <a:pt x="72" y="0"/>
                    </a:lnTo>
                    <a:lnTo>
                      <a:pt x="144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635"/>
              <p:cNvSpPr/>
              <p:nvPr/>
            </p:nvSpPr>
            <p:spPr bwMode="auto">
              <a:xfrm>
                <a:off x="6466" y="2872"/>
                <a:ext cx="194" cy="281"/>
              </a:xfrm>
              <a:custGeom>
                <a:avLst/>
                <a:gdLst>
                  <a:gd name="T0" fmla="*/ 194 w 194"/>
                  <a:gd name="T1" fmla="*/ 281 h 281"/>
                  <a:gd name="T2" fmla="*/ 0 w 194"/>
                  <a:gd name="T3" fmla="*/ 281 h 281"/>
                  <a:gd name="T4" fmla="*/ 5 w 194"/>
                  <a:gd name="T5" fmla="*/ 261 h 281"/>
                  <a:gd name="T6" fmla="*/ 88 w 194"/>
                  <a:gd name="T7" fmla="*/ 25 h 281"/>
                  <a:gd name="T8" fmla="*/ 97 w 194"/>
                  <a:gd name="T9" fmla="*/ 0 h 281"/>
                  <a:gd name="T10" fmla="*/ 194 w 194"/>
                  <a:gd name="T11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281">
                    <a:moveTo>
                      <a:pt x="194" y="281"/>
                    </a:moveTo>
                    <a:lnTo>
                      <a:pt x="0" y="281"/>
                    </a:lnTo>
                    <a:lnTo>
                      <a:pt x="5" y="261"/>
                    </a:lnTo>
                    <a:lnTo>
                      <a:pt x="88" y="25"/>
                    </a:lnTo>
                    <a:lnTo>
                      <a:pt x="97" y="0"/>
                    </a:lnTo>
                    <a:lnTo>
                      <a:pt x="194" y="281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636"/>
              <p:cNvSpPr/>
              <p:nvPr/>
            </p:nvSpPr>
            <p:spPr bwMode="auto">
              <a:xfrm>
                <a:off x="6471" y="2897"/>
                <a:ext cx="164" cy="236"/>
              </a:xfrm>
              <a:custGeom>
                <a:avLst/>
                <a:gdLst>
                  <a:gd name="T0" fmla="*/ 164 w 164"/>
                  <a:gd name="T1" fmla="*/ 236 h 236"/>
                  <a:gd name="T2" fmla="*/ 0 w 164"/>
                  <a:gd name="T3" fmla="*/ 236 h 236"/>
                  <a:gd name="T4" fmla="*/ 83 w 164"/>
                  <a:gd name="T5" fmla="*/ 0 h 236"/>
                  <a:gd name="T6" fmla="*/ 164 w 164"/>
                  <a:gd name="T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236">
                    <a:moveTo>
                      <a:pt x="164" y="236"/>
                    </a:moveTo>
                    <a:lnTo>
                      <a:pt x="0" y="236"/>
                    </a:lnTo>
                    <a:lnTo>
                      <a:pt x="83" y="0"/>
                    </a:lnTo>
                    <a:lnTo>
                      <a:pt x="1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637"/>
              <p:cNvSpPr/>
              <p:nvPr/>
            </p:nvSpPr>
            <p:spPr bwMode="auto">
              <a:xfrm>
                <a:off x="6491" y="2813"/>
                <a:ext cx="144" cy="209"/>
              </a:xfrm>
              <a:custGeom>
                <a:avLst/>
                <a:gdLst>
                  <a:gd name="T0" fmla="*/ 144 w 144"/>
                  <a:gd name="T1" fmla="*/ 209 h 209"/>
                  <a:gd name="T2" fmla="*/ 0 w 144"/>
                  <a:gd name="T3" fmla="*/ 209 h 209"/>
                  <a:gd name="T4" fmla="*/ 5 w 144"/>
                  <a:gd name="T5" fmla="*/ 190 h 209"/>
                  <a:gd name="T6" fmla="*/ 63 w 144"/>
                  <a:gd name="T7" fmla="*/ 23 h 209"/>
                  <a:gd name="T8" fmla="*/ 72 w 144"/>
                  <a:gd name="T9" fmla="*/ 0 h 209"/>
                  <a:gd name="T10" fmla="*/ 144 w 144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9">
                    <a:moveTo>
                      <a:pt x="144" y="209"/>
                    </a:moveTo>
                    <a:lnTo>
                      <a:pt x="0" y="209"/>
                    </a:lnTo>
                    <a:lnTo>
                      <a:pt x="5" y="190"/>
                    </a:lnTo>
                    <a:lnTo>
                      <a:pt x="63" y="23"/>
                    </a:lnTo>
                    <a:lnTo>
                      <a:pt x="72" y="0"/>
                    </a:lnTo>
                    <a:lnTo>
                      <a:pt x="144" y="209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638"/>
              <p:cNvSpPr/>
              <p:nvPr/>
            </p:nvSpPr>
            <p:spPr bwMode="auto">
              <a:xfrm>
                <a:off x="6496" y="2836"/>
                <a:ext cx="117" cy="167"/>
              </a:xfrm>
              <a:custGeom>
                <a:avLst/>
                <a:gdLst>
                  <a:gd name="T0" fmla="*/ 117 w 117"/>
                  <a:gd name="T1" fmla="*/ 167 h 167"/>
                  <a:gd name="T2" fmla="*/ 0 w 117"/>
                  <a:gd name="T3" fmla="*/ 167 h 167"/>
                  <a:gd name="T4" fmla="*/ 58 w 117"/>
                  <a:gd name="T5" fmla="*/ 0 h 167"/>
                  <a:gd name="T6" fmla="*/ 117 w 117"/>
                  <a:gd name="T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67">
                    <a:moveTo>
                      <a:pt x="117" y="167"/>
                    </a:moveTo>
                    <a:lnTo>
                      <a:pt x="0" y="167"/>
                    </a:lnTo>
                    <a:lnTo>
                      <a:pt x="58" y="0"/>
                    </a:lnTo>
                    <a:lnTo>
                      <a:pt x="11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639"/>
              <p:cNvSpPr/>
              <p:nvPr/>
            </p:nvSpPr>
            <p:spPr bwMode="auto">
              <a:xfrm>
                <a:off x="6690" y="3467"/>
                <a:ext cx="20" cy="58"/>
              </a:xfrm>
              <a:custGeom>
                <a:avLst/>
                <a:gdLst>
                  <a:gd name="T0" fmla="*/ 0 w 20"/>
                  <a:gd name="T1" fmla="*/ 0 h 58"/>
                  <a:gd name="T2" fmla="*/ 0 w 20"/>
                  <a:gd name="T3" fmla="*/ 0 h 58"/>
                  <a:gd name="T4" fmla="*/ 20 w 20"/>
                  <a:gd name="T5" fmla="*/ 58 h 58"/>
                  <a:gd name="T6" fmla="*/ 0 w 20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8">
                    <a:moveTo>
                      <a:pt x="0" y="0"/>
                    </a:moveTo>
                    <a:lnTo>
                      <a:pt x="0" y="0"/>
                    </a:lnTo>
                    <a:lnTo>
                      <a:pt x="2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640"/>
              <p:cNvSpPr/>
              <p:nvPr/>
            </p:nvSpPr>
            <p:spPr bwMode="auto">
              <a:xfrm>
                <a:off x="6690" y="3467"/>
                <a:ext cx="20" cy="58"/>
              </a:xfrm>
              <a:custGeom>
                <a:avLst/>
                <a:gdLst>
                  <a:gd name="T0" fmla="*/ 0 w 20"/>
                  <a:gd name="T1" fmla="*/ 0 h 58"/>
                  <a:gd name="T2" fmla="*/ 0 w 20"/>
                  <a:gd name="T3" fmla="*/ 0 h 58"/>
                  <a:gd name="T4" fmla="*/ 20 w 20"/>
                  <a:gd name="T5" fmla="*/ 58 h 58"/>
                  <a:gd name="T6" fmla="*/ 0 w 20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8">
                    <a:moveTo>
                      <a:pt x="0" y="0"/>
                    </a:moveTo>
                    <a:lnTo>
                      <a:pt x="0" y="0"/>
                    </a:lnTo>
                    <a:lnTo>
                      <a:pt x="20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641"/>
              <p:cNvSpPr/>
              <p:nvPr/>
            </p:nvSpPr>
            <p:spPr bwMode="auto">
              <a:xfrm>
                <a:off x="6663" y="3467"/>
                <a:ext cx="47" cy="58"/>
              </a:xfrm>
              <a:custGeom>
                <a:avLst/>
                <a:gdLst>
                  <a:gd name="T0" fmla="*/ 27 w 47"/>
                  <a:gd name="T1" fmla="*/ 0 h 58"/>
                  <a:gd name="T2" fmla="*/ 0 w 47"/>
                  <a:gd name="T3" fmla="*/ 0 h 58"/>
                  <a:gd name="T4" fmla="*/ 19 w 47"/>
                  <a:gd name="T5" fmla="*/ 53 h 58"/>
                  <a:gd name="T6" fmla="*/ 47 w 47"/>
                  <a:gd name="T7" fmla="*/ 58 h 58"/>
                  <a:gd name="T8" fmla="*/ 47 w 47"/>
                  <a:gd name="T9" fmla="*/ 58 h 58"/>
                  <a:gd name="T10" fmla="*/ 27 w 47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8">
                    <a:moveTo>
                      <a:pt x="27" y="0"/>
                    </a:moveTo>
                    <a:lnTo>
                      <a:pt x="0" y="0"/>
                    </a:lnTo>
                    <a:lnTo>
                      <a:pt x="19" y="53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642"/>
              <p:cNvSpPr/>
              <p:nvPr/>
            </p:nvSpPr>
            <p:spPr bwMode="auto">
              <a:xfrm>
                <a:off x="6663" y="3467"/>
                <a:ext cx="47" cy="58"/>
              </a:xfrm>
              <a:custGeom>
                <a:avLst/>
                <a:gdLst>
                  <a:gd name="T0" fmla="*/ 27 w 47"/>
                  <a:gd name="T1" fmla="*/ 0 h 58"/>
                  <a:gd name="T2" fmla="*/ 0 w 47"/>
                  <a:gd name="T3" fmla="*/ 0 h 58"/>
                  <a:gd name="T4" fmla="*/ 19 w 47"/>
                  <a:gd name="T5" fmla="*/ 53 h 58"/>
                  <a:gd name="T6" fmla="*/ 47 w 47"/>
                  <a:gd name="T7" fmla="*/ 58 h 58"/>
                  <a:gd name="T8" fmla="*/ 47 w 47"/>
                  <a:gd name="T9" fmla="*/ 58 h 58"/>
                  <a:gd name="T10" fmla="*/ 27 w 47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8">
                    <a:moveTo>
                      <a:pt x="27" y="0"/>
                    </a:moveTo>
                    <a:lnTo>
                      <a:pt x="0" y="0"/>
                    </a:lnTo>
                    <a:lnTo>
                      <a:pt x="19" y="53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643"/>
              <p:cNvSpPr/>
              <p:nvPr/>
            </p:nvSpPr>
            <p:spPr bwMode="auto">
              <a:xfrm>
                <a:off x="6435" y="3467"/>
                <a:ext cx="247" cy="53"/>
              </a:xfrm>
              <a:custGeom>
                <a:avLst/>
                <a:gdLst>
                  <a:gd name="T0" fmla="*/ 228 w 247"/>
                  <a:gd name="T1" fmla="*/ 0 h 53"/>
                  <a:gd name="T2" fmla="*/ 0 w 247"/>
                  <a:gd name="T3" fmla="*/ 0 h 53"/>
                  <a:gd name="T4" fmla="*/ 247 w 247"/>
                  <a:gd name="T5" fmla="*/ 53 h 53"/>
                  <a:gd name="T6" fmla="*/ 228 w 24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53">
                    <a:moveTo>
                      <a:pt x="228" y="0"/>
                    </a:moveTo>
                    <a:lnTo>
                      <a:pt x="0" y="0"/>
                    </a:lnTo>
                    <a:lnTo>
                      <a:pt x="247" y="53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644"/>
              <p:cNvSpPr/>
              <p:nvPr/>
            </p:nvSpPr>
            <p:spPr bwMode="auto">
              <a:xfrm>
                <a:off x="6435" y="3467"/>
                <a:ext cx="247" cy="53"/>
              </a:xfrm>
              <a:custGeom>
                <a:avLst/>
                <a:gdLst>
                  <a:gd name="T0" fmla="*/ 228 w 247"/>
                  <a:gd name="T1" fmla="*/ 0 h 53"/>
                  <a:gd name="T2" fmla="*/ 0 w 247"/>
                  <a:gd name="T3" fmla="*/ 0 h 53"/>
                  <a:gd name="T4" fmla="*/ 247 w 247"/>
                  <a:gd name="T5" fmla="*/ 53 h 53"/>
                  <a:gd name="T6" fmla="*/ 228 w 24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53">
                    <a:moveTo>
                      <a:pt x="228" y="0"/>
                    </a:moveTo>
                    <a:lnTo>
                      <a:pt x="0" y="0"/>
                    </a:lnTo>
                    <a:lnTo>
                      <a:pt x="247" y="53"/>
                    </a:lnTo>
                    <a:lnTo>
                      <a:pt x="2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645"/>
              <p:cNvSpPr/>
              <p:nvPr/>
            </p:nvSpPr>
            <p:spPr bwMode="auto">
              <a:xfrm>
                <a:off x="6432" y="3467"/>
                <a:ext cx="258" cy="0"/>
              </a:xfrm>
              <a:custGeom>
                <a:avLst/>
                <a:gdLst>
                  <a:gd name="T0" fmla="*/ 258 w 258"/>
                  <a:gd name="T1" fmla="*/ 0 w 258"/>
                  <a:gd name="T2" fmla="*/ 3 w 258"/>
                  <a:gd name="T3" fmla="*/ 258 w 258"/>
                  <a:gd name="T4" fmla="*/ 258 w 25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58">
                    <a:moveTo>
                      <a:pt x="258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646"/>
              <p:cNvSpPr/>
              <p:nvPr/>
            </p:nvSpPr>
            <p:spPr bwMode="auto">
              <a:xfrm>
                <a:off x="6432" y="3467"/>
                <a:ext cx="258" cy="0"/>
              </a:xfrm>
              <a:custGeom>
                <a:avLst/>
                <a:gdLst>
                  <a:gd name="T0" fmla="*/ 258 w 258"/>
                  <a:gd name="T1" fmla="*/ 0 w 258"/>
                  <a:gd name="T2" fmla="*/ 3 w 258"/>
                  <a:gd name="T3" fmla="*/ 258 w 258"/>
                  <a:gd name="T4" fmla="*/ 258 w 25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58">
                    <a:moveTo>
                      <a:pt x="258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58" y="0"/>
                    </a:lnTo>
                    <a:lnTo>
                      <a:pt x="2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647"/>
              <p:cNvSpPr/>
              <p:nvPr/>
            </p:nvSpPr>
            <p:spPr bwMode="auto">
              <a:xfrm>
                <a:off x="6638" y="3300"/>
                <a:ext cx="44" cy="59"/>
              </a:xfrm>
              <a:custGeom>
                <a:avLst/>
                <a:gdLst>
                  <a:gd name="T0" fmla="*/ 25 w 44"/>
                  <a:gd name="T1" fmla="*/ 0 h 59"/>
                  <a:gd name="T2" fmla="*/ 0 w 44"/>
                  <a:gd name="T3" fmla="*/ 0 h 59"/>
                  <a:gd name="T4" fmla="*/ 16 w 44"/>
                  <a:gd name="T5" fmla="*/ 50 h 59"/>
                  <a:gd name="T6" fmla="*/ 44 w 44"/>
                  <a:gd name="T7" fmla="*/ 59 h 59"/>
                  <a:gd name="T8" fmla="*/ 25 w 4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9">
                    <a:moveTo>
                      <a:pt x="25" y="0"/>
                    </a:moveTo>
                    <a:lnTo>
                      <a:pt x="0" y="0"/>
                    </a:lnTo>
                    <a:lnTo>
                      <a:pt x="16" y="50"/>
                    </a:lnTo>
                    <a:lnTo>
                      <a:pt x="44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648"/>
              <p:cNvSpPr/>
              <p:nvPr/>
            </p:nvSpPr>
            <p:spPr bwMode="auto">
              <a:xfrm>
                <a:off x="6638" y="3300"/>
                <a:ext cx="44" cy="59"/>
              </a:xfrm>
              <a:custGeom>
                <a:avLst/>
                <a:gdLst>
                  <a:gd name="T0" fmla="*/ 25 w 44"/>
                  <a:gd name="T1" fmla="*/ 0 h 59"/>
                  <a:gd name="T2" fmla="*/ 0 w 44"/>
                  <a:gd name="T3" fmla="*/ 0 h 59"/>
                  <a:gd name="T4" fmla="*/ 16 w 44"/>
                  <a:gd name="T5" fmla="*/ 50 h 59"/>
                  <a:gd name="T6" fmla="*/ 44 w 44"/>
                  <a:gd name="T7" fmla="*/ 59 h 59"/>
                  <a:gd name="T8" fmla="*/ 25 w 4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9">
                    <a:moveTo>
                      <a:pt x="25" y="0"/>
                    </a:moveTo>
                    <a:lnTo>
                      <a:pt x="0" y="0"/>
                    </a:lnTo>
                    <a:lnTo>
                      <a:pt x="16" y="50"/>
                    </a:lnTo>
                    <a:lnTo>
                      <a:pt x="44" y="5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649"/>
              <p:cNvSpPr/>
              <p:nvPr/>
            </p:nvSpPr>
            <p:spPr bwMode="auto">
              <a:xfrm>
                <a:off x="6463" y="3300"/>
                <a:ext cx="191" cy="50"/>
              </a:xfrm>
              <a:custGeom>
                <a:avLst/>
                <a:gdLst>
                  <a:gd name="T0" fmla="*/ 175 w 191"/>
                  <a:gd name="T1" fmla="*/ 0 h 50"/>
                  <a:gd name="T2" fmla="*/ 0 w 191"/>
                  <a:gd name="T3" fmla="*/ 0 h 50"/>
                  <a:gd name="T4" fmla="*/ 0 w 191"/>
                  <a:gd name="T5" fmla="*/ 0 h 50"/>
                  <a:gd name="T6" fmla="*/ 191 w 191"/>
                  <a:gd name="T7" fmla="*/ 50 h 50"/>
                  <a:gd name="T8" fmla="*/ 175 w 19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50">
                    <a:moveTo>
                      <a:pt x="17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1" y="5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650"/>
              <p:cNvSpPr/>
              <p:nvPr/>
            </p:nvSpPr>
            <p:spPr bwMode="auto">
              <a:xfrm>
                <a:off x="6463" y="3300"/>
                <a:ext cx="191" cy="50"/>
              </a:xfrm>
              <a:custGeom>
                <a:avLst/>
                <a:gdLst>
                  <a:gd name="T0" fmla="*/ 175 w 191"/>
                  <a:gd name="T1" fmla="*/ 0 h 50"/>
                  <a:gd name="T2" fmla="*/ 0 w 191"/>
                  <a:gd name="T3" fmla="*/ 0 h 50"/>
                  <a:gd name="T4" fmla="*/ 0 w 191"/>
                  <a:gd name="T5" fmla="*/ 0 h 50"/>
                  <a:gd name="T6" fmla="*/ 191 w 191"/>
                  <a:gd name="T7" fmla="*/ 50 h 50"/>
                  <a:gd name="T8" fmla="*/ 175 w 19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50">
                    <a:moveTo>
                      <a:pt x="17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1" y="50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651"/>
              <p:cNvSpPr/>
              <p:nvPr/>
            </p:nvSpPr>
            <p:spPr bwMode="auto">
              <a:xfrm>
                <a:off x="6463" y="3300"/>
                <a:ext cx="200" cy="0"/>
              </a:xfrm>
              <a:custGeom>
                <a:avLst/>
                <a:gdLst>
                  <a:gd name="T0" fmla="*/ 200 w 200"/>
                  <a:gd name="T1" fmla="*/ 0 w 200"/>
                  <a:gd name="T2" fmla="*/ 0 w 200"/>
                  <a:gd name="T3" fmla="*/ 175 w 200"/>
                  <a:gd name="T4" fmla="*/ 200 w 2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0">
                    <a:moveTo>
                      <a:pt x="20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5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652"/>
              <p:cNvSpPr/>
              <p:nvPr/>
            </p:nvSpPr>
            <p:spPr bwMode="auto">
              <a:xfrm>
                <a:off x="6463" y="3300"/>
                <a:ext cx="200" cy="0"/>
              </a:xfrm>
              <a:custGeom>
                <a:avLst/>
                <a:gdLst>
                  <a:gd name="T0" fmla="*/ 200 w 200"/>
                  <a:gd name="T1" fmla="*/ 0 w 200"/>
                  <a:gd name="T2" fmla="*/ 0 w 200"/>
                  <a:gd name="T3" fmla="*/ 175 w 200"/>
                  <a:gd name="T4" fmla="*/ 200 w 2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00">
                    <a:moveTo>
                      <a:pt x="20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5" y="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653"/>
              <p:cNvSpPr/>
              <p:nvPr/>
            </p:nvSpPr>
            <p:spPr bwMode="auto">
              <a:xfrm>
                <a:off x="6491" y="3153"/>
                <a:ext cx="158" cy="42"/>
              </a:xfrm>
              <a:custGeom>
                <a:avLst/>
                <a:gdLst>
                  <a:gd name="T0" fmla="*/ 0 w 158"/>
                  <a:gd name="T1" fmla="*/ 0 h 42"/>
                  <a:gd name="T2" fmla="*/ 158 w 158"/>
                  <a:gd name="T3" fmla="*/ 42 h 42"/>
                  <a:gd name="T4" fmla="*/ 144 w 158"/>
                  <a:gd name="T5" fmla="*/ 0 h 42"/>
                  <a:gd name="T6" fmla="*/ 0 w 158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42">
                    <a:moveTo>
                      <a:pt x="0" y="0"/>
                    </a:moveTo>
                    <a:lnTo>
                      <a:pt x="158" y="42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654"/>
              <p:cNvSpPr/>
              <p:nvPr/>
            </p:nvSpPr>
            <p:spPr bwMode="auto">
              <a:xfrm>
                <a:off x="6510" y="3022"/>
                <a:ext cx="117" cy="36"/>
              </a:xfrm>
              <a:custGeom>
                <a:avLst/>
                <a:gdLst>
                  <a:gd name="T0" fmla="*/ 0 w 117"/>
                  <a:gd name="T1" fmla="*/ 0 h 36"/>
                  <a:gd name="T2" fmla="*/ 117 w 117"/>
                  <a:gd name="T3" fmla="*/ 36 h 36"/>
                  <a:gd name="T4" fmla="*/ 103 w 117"/>
                  <a:gd name="T5" fmla="*/ 0 h 36"/>
                  <a:gd name="T6" fmla="*/ 0 w 117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36">
                    <a:moveTo>
                      <a:pt x="0" y="0"/>
                    </a:moveTo>
                    <a:lnTo>
                      <a:pt x="117" y="36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Oval 655"/>
              <p:cNvSpPr>
                <a:spLocks noChangeArrowheads="1"/>
              </p:cNvSpPr>
              <p:nvPr/>
            </p:nvSpPr>
            <p:spPr bwMode="auto">
              <a:xfrm>
                <a:off x="5445" y="3614"/>
                <a:ext cx="1204" cy="37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Rectangle 656"/>
              <p:cNvSpPr>
                <a:spLocks noChangeArrowheads="1"/>
              </p:cNvSpPr>
              <p:nvPr/>
            </p:nvSpPr>
            <p:spPr bwMode="auto">
              <a:xfrm>
                <a:off x="5869" y="2363"/>
                <a:ext cx="81" cy="158"/>
              </a:xfrm>
              <a:prstGeom prst="rect">
                <a:avLst/>
              </a:prstGeom>
              <a:solidFill>
                <a:srgbClr val="7C0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Rectangle 657"/>
              <p:cNvSpPr>
                <a:spLocks noChangeArrowheads="1"/>
              </p:cNvSpPr>
              <p:nvPr/>
            </p:nvSpPr>
            <p:spPr bwMode="auto">
              <a:xfrm>
                <a:off x="5911" y="2363"/>
                <a:ext cx="39" cy="158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658"/>
              <p:cNvSpPr/>
              <p:nvPr/>
            </p:nvSpPr>
            <p:spPr bwMode="auto">
              <a:xfrm>
                <a:off x="5517" y="2441"/>
                <a:ext cx="732" cy="364"/>
              </a:xfrm>
              <a:custGeom>
                <a:avLst/>
                <a:gdLst>
                  <a:gd name="T0" fmla="*/ 211 w 732"/>
                  <a:gd name="T1" fmla="*/ 0 h 364"/>
                  <a:gd name="T2" fmla="*/ 0 w 732"/>
                  <a:gd name="T3" fmla="*/ 364 h 364"/>
                  <a:gd name="T4" fmla="*/ 158 w 732"/>
                  <a:gd name="T5" fmla="*/ 364 h 364"/>
                  <a:gd name="T6" fmla="*/ 369 w 732"/>
                  <a:gd name="T7" fmla="*/ 364 h 364"/>
                  <a:gd name="T8" fmla="*/ 732 w 732"/>
                  <a:gd name="T9" fmla="*/ 364 h 364"/>
                  <a:gd name="T10" fmla="*/ 732 w 732"/>
                  <a:gd name="T11" fmla="*/ 0 h 364"/>
                  <a:gd name="T12" fmla="*/ 211 w 732"/>
                  <a:gd name="T1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2" h="364">
                    <a:moveTo>
                      <a:pt x="211" y="0"/>
                    </a:moveTo>
                    <a:lnTo>
                      <a:pt x="0" y="364"/>
                    </a:lnTo>
                    <a:lnTo>
                      <a:pt x="158" y="364"/>
                    </a:lnTo>
                    <a:lnTo>
                      <a:pt x="369" y="364"/>
                    </a:lnTo>
                    <a:lnTo>
                      <a:pt x="732" y="364"/>
                    </a:lnTo>
                    <a:lnTo>
                      <a:pt x="732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Rectangle 659"/>
              <p:cNvSpPr>
                <a:spLocks noChangeArrowheads="1"/>
              </p:cNvSpPr>
              <p:nvPr/>
            </p:nvSpPr>
            <p:spPr bwMode="auto">
              <a:xfrm>
                <a:off x="5517" y="2805"/>
                <a:ext cx="549" cy="826"/>
              </a:xfrm>
              <a:prstGeom prst="rect">
                <a:avLst/>
              </a:prstGeom>
              <a:solidFill>
                <a:srgbClr val="7C0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Rectangle 660"/>
              <p:cNvSpPr>
                <a:spLocks noChangeArrowheads="1"/>
              </p:cNvSpPr>
              <p:nvPr/>
            </p:nvSpPr>
            <p:spPr bwMode="auto">
              <a:xfrm>
                <a:off x="5517" y="2805"/>
                <a:ext cx="549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661"/>
              <p:cNvSpPr/>
              <p:nvPr/>
            </p:nvSpPr>
            <p:spPr bwMode="auto">
              <a:xfrm>
                <a:off x="6038" y="2441"/>
                <a:ext cx="419" cy="364"/>
              </a:xfrm>
              <a:custGeom>
                <a:avLst/>
                <a:gdLst>
                  <a:gd name="T0" fmla="*/ 0 w 419"/>
                  <a:gd name="T1" fmla="*/ 364 h 364"/>
                  <a:gd name="T2" fmla="*/ 211 w 419"/>
                  <a:gd name="T3" fmla="*/ 0 h 364"/>
                  <a:gd name="T4" fmla="*/ 419 w 419"/>
                  <a:gd name="T5" fmla="*/ 364 h 364"/>
                  <a:gd name="T6" fmla="*/ 0 w 419"/>
                  <a:gd name="T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9" h="364">
                    <a:moveTo>
                      <a:pt x="0" y="364"/>
                    </a:moveTo>
                    <a:lnTo>
                      <a:pt x="211" y="0"/>
                    </a:lnTo>
                    <a:lnTo>
                      <a:pt x="419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Rectangle 662"/>
              <p:cNvSpPr>
                <a:spLocks noChangeArrowheads="1"/>
              </p:cNvSpPr>
              <p:nvPr/>
            </p:nvSpPr>
            <p:spPr bwMode="auto">
              <a:xfrm>
                <a:off x="6038" y="2805"/>
                <a:ext cx="419" cy="826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Rectangle 663"/>
              <p:cNvSpPr>
                <a:spLocks noChangeArrowheads="1"/>
              </p:cNvSpPr>
              <p:nvPr/>
            </p:nvSpPr>
            <p:spPr bwMode="auto">
              <a:xfrm>
                <a:off x="6119" y="2839"/>
                <a:ext cx="86" cy="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Rectangle 664"/>
              <p:cNvSpPr>
                <a:spLocks noChangeArrowheads="1"/>
              </p:cNvSpPr>
              <p:nvPr/>
            </p:nvSpPr>
            <p:spPr bwMode="auto">
              <a:xfrm>
                <a:off x="6119" y="2852"/>
                <a:ext cx="72" cy="101"/>
              </a:xfrm>
              <a:prstGeom prst="rect">
                <a:avLst/>
              </a:prstGeom>
              <a:solidFill>
                <a:srgbClr val="FFB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Rectangle 665"/>
              <p:cNvSpPr>
                <a:spLocks noChangeArrowheads="1"/>
              </p:cNvSpPr>
              <p:nvPr/>
            </p:nvSpPr>
            <p:spPr bwMode="auto">
              <a:xfrm>
                <a:off x="6119" y="2897"/>
                <a:ext cx="78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Rectangle 666"/>
              <p:cNvSpPr>
                <a:spLocks noChangeArrowheads="1"/>
              </p:cNvSpPr>
              <p:nvPr/>
            </p:nvSpPr>
            <p:spPr bwMode="auto">
              <a:xfrm>
                <a:off x="6205" y="2839"/>
                <a:ext cx="11" cy="114"/>
              </a:xfrm>
              <a:prstGeom prst="rect">
                <a:avLst/>
              </a:prstGeom>
              <a:solidFill>
                <a:srgbClr val="BE2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Rectangle 667"/>
              <p:cNvSpPr>
                <a:spLocks noChangeArrowheads="1"/>
              </p:cNvSpPr>
              <p:nvPr/>
            </p:nvSpPr>
            <p:spPr bwMode="auto">
              <a:xfrm>
                <a:off x="6280" y="2839"/>
                <a:ext cx="86" cy="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Rectangle 668"/>
              <p:cNvSpPr>
                <a:spLocks noChangeArrowheads="1"/>
              </p:cNvSpPr>
              <p:nvPr/>
            </p:nvSpPr>
            <p:spPr bwMode="auto">
              <a:xfrm>
                <a:off x="6280" y="2852"/>
                <a:ext cx="72" cy="101"/>
              </a:xfrm>
              <a:prstGeom prst="rect">
                <a:avLst/>
              </a:prstGeom>
              <a:solidFill>
                <a:srgbClr val="FFB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Rectangle 669"/>
              <p:cNvSpPr>
                <a:spLocks noChangeArrowheads="1"/>
              </p:cNvSpPr>
              <p:nvPr/>
            </p:nvSpPr>
            <p:spPr bwMode="auto">
              <a:xfrm>
                <a:off x="6280" y="2897"/>
                <a:ext cx="7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Rectangle 670"/>
              <p:cNvSpPr>
                <a:spLocks noChangeArrowheads="1"/>
              </p:cNvSpPr>
              <p:nvPr/>
            </p:nvSpPr>
            <p:spPr bwMode="auto">
              <a:xfrm>
                <a:off x="6366" y="2839"/>
                <a:ext cx="14" cy="114"/>
              </a:xfrm>
              <a:prstGeom prst="rect">
                <a:avLst/>
              </a:prstGeom>
              <a:solidFill>
                <a:srgbClr val="BE2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Rectangle 671"/>
              <p:cNvSpPr>
                <a:spLocks noChangeArrowheads="1"/>
              </p:cNvSpPr>
              <p:nvPr/>
            </p:nvSpPr>
            <p:spPr bwMode="auto">
              <a:xfrm>
                <a:off x="6119" y="3050"/>
                <a:ext cx="86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Rectangle 672"/>
              <p:cNvSpPr>
                <a:spLocks noChangeArrowheads="1"/>
              </p:cNvSpPr>
              <p:nvPr/>
            </p:nvSpPr>
            <p:spPr bwMode="auto">
              <a:xfrm>
                <a:off x="6119" y="3064"/>
                <a:ext cx="72" cy="103"/>
              </a:xfrm>
              <a:prstGeom prst="rect">
                <a:avLst/>
              </a:prstGeom>
              <a:solidFill>
                <a:srgbClr val="FFB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Rectangle 673"/>
              <p:cNvSpPr>
                <a:spLocks noChangeArrowheads="1"/>
              </p:cNvSpPr>
              <p:nvPr/>
            </p:nvSpPr>
            <p:spPr bwMode="auto">
              <a:xfrm>
                <a:off x="6119" y="3108"/>
                <a:ext cx="7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Rectangle 674"/>
              <p:cNvSpPr>
                <a:spLocks noChangeArrowheads="1"/>
              </p:cNvSpPr>
              <p:nvPr/>
            </p:nvSpPr>
            <p:spPr bwMode="auto">
              <a:xfrm>
                <a:off x="6205" y="3050"/>
                <a:ext cx="11" cy="117"/>
              </a:xfrm>
              <a:prstGeom prst="rect">
                <a:avLst/>
              </a:prstGeom>
              <a:solidFill>
                <a:srgbClr val="BE2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Rectangle 675"/>
              <p:cNvSpPr>
                <a:spLocks noChangeArrowheads="1"/>
              </p:cNvSpPr>
              <p:nvPr/>
            </p:nvSpPr>
            <p:spPr bwMode="auto">
              <a:xfrm>
                <a:off x="6280" y="3050"/>
                <a:ext cx="86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Rectangle 676"/>
              <p:cNvSpPr>
                <a:spLocks noChangeArrowheads="1"/>
              </p:cNvSpPr>
              <p:nvPr/>
            </p:nvSpPr>
            <p:spPr bwMode="auto">
              <a:xfrm>
                <a:off x="6280" y="3064"/>
                <a:ext cx="72" cy="103"/>
              </a:xfrm>
              <a:prstGeom prst="rect">
                <a:avLst/>
              </a:prstGeom>
              <a:solidFill>
                <a:srgbClr val="FFB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Rectangle 677"/>
              <p:cNvSpPr>
                <a:spLocks noChangeArrowheads="1"/>
              </p:cNvSpPr>
              <p:nvPr/>
            </p:nvSpPr>
            <p:spPr bwMode="auto">
              <a:xfrm>
                <a:off x="6280" y="3108"/>
                <a:ext cx="7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Rectangle 678"/>
              <p:cNvSpPr>
                <a:spLocks noChangeArrowheads="1"/>
              </p:cNvSpPr>
              <p:nvPr/>
            </p:nvSpPr>
            <p:spPr bwMode="auto">
              <a:xfrm>
                <a:off x="6366" y="3050"/>
                <a:ext cx="14" cy="117"/>
              </a:xfrm>
              <a:prstGeom prst="rect">
                <a:avLst/>
              </a:prstGeom>
              <a:solidFill>
                <a:srgbClr val="BE2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Rectangle 679"/>
              <p:cNvSpPr>
                <a:spLocks noChangeArrowheads="1"/>
              </p:cNvSpPr>
              <p:nvPr/>
            </p:nvSpPr>
            <p:spPr bwMode="auto">
              <a:xfrm>
                <a:off x="6199" y="2624"/>
                <a:ext cx="86" cy="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Rectangle 680"/>
              <p:cNvSpPr>
                <a:spLocks noChangeArrowheads="1"/>
              </p:cNvSpPr>
              <p:nvPr/>
            </p:nvSpPr>
            <p:spPr bwMode="auto">
              <a:xfrm>
                <a:off x="6199" y="2635"/>
                <a:ext cx="72" cy="103"/>
              </a:xfrm>
              <a:prstGeom prst="rect">
                <a:avLst/>
              </a:prstGeom>
              <a:solidFill>
                <a:srgbClr val="FFB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Rectangle 681"/>
              <p:cNvSpPr>
                <a:spLocks noChangeArrowheads="1"/>
              </p:cNvSpPr>
              <p:nvPr/>
            </p:nvSpPr>
            <p:spPr bwMode="auto">
              <a:xfrm>
                <a:off x="6199" y="2680"/>
                <a:ext cx="81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Rectangle 682"/>
              <p:cNvSpPr>
                <a:spLocks noChangeArrowheads="1"/>
              </p:cNvSpPr>
              <p:nvPr/>
            </p:nvSpPr>
            <p:spPr bwMode="auto">
              <a:xfrm>
                <a:off x="6285" y="2624"/>
                <a:ext cx="14" cy="114"/>
              </a:xfrm>
              <a:prstGeom prst="rect">
                <a:avLst/>
              </a:prstGeom>
              <a:solidFill>
                <a:srgbClr val="BE2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Rectangle 683"/>
              <p:cNvSpPr>
                <a:spLocks noChangeArrowheads="1"/>
              </p:cNvSpPr>
              <p:nvPr/>
            </p:nvSpPr>
            <p:spPr bwMode="auto">
              <a:xfrm>
                <a:off x="5922" y="2997"/>
                <a:ext cx="64" cy="28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Rectangle 684"/>
              <p:cNvSpPr>
                <a:spLocks noChangeArrowheads="1"/>
              </p:cNvSpPr>
              <p:nvPr/>
            </p:nvSpPr>
            <p:spPr bwMode="auto">
              <a:xfrm>
                <a:off x="5691" y="2972"/>
                <a:ext cx="64" cy="25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Rectangle 685"/>
              <p:cNvSpPr>
                <a:spLocks noChangeArrowheads="1"/>
              </p:cNvSpPr>
              <p:nvPr/>
            </p:nvSpPr>
            <p:spPr bwMode="auto">
              <a:xfrm>
                <a:off x="5858" y="3108"/>
                <a:ext cx="64" cy="25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Rectangle 686"/>
              <p:cNvSpPr>
                <a:spLocks noChangeArrowheads="1"/>
              </p:cNvSpPr>
              <p:nvPr/>
            </p:nvSpPr>
            <p:spPr bwMode="auto">
              <a:xfrm>
                <a:off x="5755" y="3325"/>
                <a:ext cx="64" cy="28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Rectangle 687"/>
              <p:cNvSpPr>
                <a:spLocks noChangeArrowheads="1"/>
              </p:cNvSpPr>
              <p:nvPr/>
            </p:nvSpPr>
            <p:spPr bwMode="auto">
              <a:xfrm>
                <a:off x="5819" y="3050"/>
                <a:ext cx="64" cy="25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688"/>
              <p:cNvSpPr/>
              <p:nvPr/>
            </p:nvSpPr>
            <p:spPr bwMode="auto">
              <a:xfrm>
                <a:off x="5858" y="2947"/>
                <a:ext cx="64" cy="28"/>
              </a:xfrm>
              <a:custGeom>
                <a:avLst/>
                <a:gdLst>
                  <a:gd name="T0" fmla="*/ 64 w 64"/>
                  <a:gd name="T1" fmla="*/ 28 h 28"/>
                  <a:gd name="T2" fmla="*/ 0 w 64"/>
                  <a:gd name="T3" fmla="*/ 28 h 28"/>
                  <a:gd name="T4" fmla="*/ 0 w 64"/>
                  <a:gd name="T5" fmla="*/ 0 h 28"/>
                  <a:gd name="T6" fmla="*/ 64 w 64"/>
                  <a:gd name="T7" fmla="*/ 3 h 28"/>
                  <a:gd name="T8" fmla="*/ 64 w 6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64" y="3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Rectangle 689"/>
              <p:cNvSpPr>
                <a:spLocks noChangeArrowheads="1"/>
              </p:cNvSpPr>
              <p:nvPr/>
            </p:nvSpPr>
            <p:spPr bwMode="auto">
              <a:xfrm>
                <a:off x="5850" y="2346"/>
                <a:ext cx="119" cy="45"/>
              </a:xfrm>
              <a:prstGeom prst="rect">
                <a:avLst/>
              </a:prstGeom>
              <a:solidFill>
                <a:srgbClr val="DE2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Rectangle 690"/>
              <p:cNvSpPr>
                <a:spLocks noChangeArrowheads="1"/>
              </p:cNvSpPr>
              <p:nvPr/>
            </p:nvSpPr>
            <p:spPr bwMode="auto">
              <a:xfrm>
                <a:off x="5850" y="2346"/>
                <a:ext cx="119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Oval 692"/>
              <p:cNvSpPr>
                <a:spLocks noChangeArrowheads="1"/>
              </p:cNvSpPr>
              <p:nvPr/>
            </p:nvSpPr>
            <p:spPr bwMode="auto">
              <a:xfrm>
                <a:off x="5297" y="3637"/>
                <a:ext cx="406" cy="36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693"/>
              <p:cNvSpPr/>
              <p:nvPr/>
            </p:nvSpPr>
            <p:spPr bwMode="auto">
              <a:xfrm>
                <a:off x="5322" y="3206"/>
                <a:ext cx="314" cy="447"/>
              </a:xfrm>
              <a:custGeom>
                <a:avLst/>
                <a:gdLst>
                  <a:gd name="T0" fmla="*/ 0 w 314"/>
                  <a:gd name="T1" fmla="*/ 447 h 447"/>
                  <a:gd name="T2" fmla="*/ 156 w 314"/>
                  <a:gd name="T3" fmla="*/ 0 h 447"/>
                  <a:gd name="T4" fmla="*/ 314 w 314"/>
                  <a:gd name="T5" fmla="*/ 447 h 447"/>
                  <a:gd name="T6" fmla="*/ 0 w 314"/>
                  <a:gd name="T7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447">
                    <a:moveTo>
                      <a:pt x="0" y="447"/>
                    </a:moveTo>
                    <a:lnTo>
                      <a:pt x="156" y="0"/>
                    </a:lnTo>
                    <a:lnTo>
                      <a:pt x="31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694"/>
              <p:cNvSpPr/>
              <p:nvPr/>
            </p:nvSpPr>
            <p:spPr bwMode="auto">
              <a:xfrm>
                <a:off x="5322" y="3206"/>
                <a:ext cx="314" cy="447"/>
              </a:xfrm>
              <a:custGeom>
                <a:avLst/>
                <a:gdLst>
                  <a:gd name="T0" fmla="*/ 0 w 314"/>
                  <a:gd name="T1" fmla="*/ 447 h 447"/>
                  <a:gd name="T2" fmla="*/ 156 w 314"/>
                  <a:gd name="T3" fmla="*/ 0 h 447"/>
                  <a:gd name="T4" fmla="*/ 314 w 314"/>
                  <a:gd name="T5" fmla="*/ 447 h 447"/>
                  <a:gd name="T6" fmla="*/ 0 w 314"/>
                  <a:gd name="T7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447">
                    <a:moveTo>
                      <a:pt x="0" y="447"/>
                    </a:moveTo>
                    <a:lnTo>
                      <a:pt x="156" y="0"/>
                    </a:lnTo>
                    <a:lnTo>
                      <a:pt x="314" y="447"/>
                    </a:lnTo>
                    <a:lnTo>
                      <a:pt x="0" y="4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695"/>
              <p:cNvSpPr/>
              <p:nvPr/>
            </p:nvSpPr>
            <p:spPr bwMode="auto">
              <a:xfrm>
                <a:off x="5322" y="3206"/>
                <a:ext cx="314" cy="447"/>
              </a:xfrm>
              <a:custGeom>
                <a:avLst/>
                <a:gdLst>
                  <a:gd name="T0" fmla="*/ 314 w 314"/>
                  <a:gd name="T1" fmla="*/ 447 h 447"/>
                  <a:gd name="T2" fmla="*/ 0 w 314"/>
                  <a:gd name="T3" fmla="*/ 447 h 447"/>
                  <a:gd name="T4" fmla="*/ 6 w 314"/>
                  <a:gd name="T5" fmla="*/ 428 h 447"/>
                  <a:gd name="T6" fmla="*/ 145 w 314"/>
                  <a:gd name="T7" fmla="*/ 33 h 447"/>
                  <a:gd name="T8" fmla="*/ 156 w 314"/>
                  <a:gd name="T9" fmla="*/ 0 h 447"/>
                  <a:gd name="T10" fmla="*/ 314 w 314"/>
                  <a:gd name="T1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447">
                    <a:moveTo>
                      <a:pt x="314" y="447"/>
                    </a:moveTo>
                    <a:lnTo>
                      <a:pt x="0" y="447"/>
                    </a:lnTo>
                    <a:lnTo>
                      <a:pt x="6" y="428"/>
                    </a:lnTo>
                    <a:lnTo>
                      <a:pt x="145" y="33"/>
                    </a:lnTo>
                    <a:lnTo>
                      <a:pt x="156" y="0"/>
                    </a:lnTo>
                    <a:lnTo>
                      <a:pt x="314" y="447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696"/>
              <p:cNvSpPr/>
              <p:nvPr/>
            </p:nvSpPr>
            <p:spPr bwMode="auto">
              <a:xfrm>
                <a:off x="5322" y="3206"/>
                <a:ext cx="314" cy="447"/>
              </a:xfrm>
              <a:custGeom>
                <a:avLst/>
                <a:gdLst>
                  <a:gd name="T0" fmla="*/ 314 w 314"/>
                  <a:gd name="T1" fmla="*/ 447 h 447"/>
                  <a:gd name="T2" fmla="*/ 0 w 314"/>
                  <a:gd name="T3" fmla="*/ 447 h 447"/>
                  <a:gd name="T4" fmla="*/ 6 w 314"/>
                  <a:gd name="T5" fmla="*/ 428 h 447"/>
                  <a:gd name="T6" fmla="*/ 145 w 314"/>
                  <a:gd name="T7" fmla="*/ 33 h 447"/>
                  <a:gd name="T8" fmla="*/ 156 w 314"/>
                  <a:gd name="T9" fmla="*/ 0 h 447"/>
                  <a:gd name="T10" fmla="*/ 314 w 314"/>
                  <a:gd name="T1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447">
                    <a:moveTo>
                      <a:pt x="314" y="447"/>
                    </a:moveTo>
                    <a:lnTo>
                      <a:pt x="0" y="447"/>
                    </a:lnTo>
                    <a:lnTo>
                      <a:pt x="6" y="428"/>
                    </a:lnTo>
                    <a:lnTo>
                      <a:pt x="145" y="33"/>
                    </a:lnTo>
                    <a:lnTo>
                      <a:pt x="156" y="0"/>
                    </a:lnTo>
                    <a:lnTo>
                      <a:pt x="314" y="4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697"/>
              <p:cNvSpPr/>
              <p:nvPr/>
            </p:nvSpPr>
            <p:spPr bwMode="auto">
              <a:xfrm>
                <a:off x="5328" y="3239"/>
                <a:ext cx="277" cy="395"/>
              </a:xfrm>
              <a:custGeom>
                <a:avLst/>
                <a:gdLst>
                  <a:gd name="T0" fmla="*/ 277 w 277"/>
                  <a:gd name="T1" fmla="*/ 395 h 395"/>
                  <a:gd name="T2" fmla="*/ 0 w 277"/>
                  <a:gd name="T3" fmla="*/ 395 h 395"/>
                  <a:gd name="T4" fmla="*/ 139 w 277"/>
                  <a:gd name="T5" fmla="*/ 0 h 395"/>
                  <a:gd name="T6" fmla="*/ 277 w 277"/>
                  <a:gd name="T7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395">
                    <a:moveTo>
                      <a:pt x="277" y="395"/>
                    </a:moveTo>
                    <a:lnTo>
                      <a:pt x="0" y="395"/>
                    </a:lnTo>
                    <a:lnTo>
                      <a:pt x="139" y="0"/>
                    </a:lnTo>
                    <a:lnTo>
                      <a:pt x="277" y="3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698"/>
              <p:cNvSpPr/>
              <p:nvPr/>
            </p:nvSpPr>
            <p:spPr bwMode="auto">
              <a:xfrm>
                <a:off x="5328" y="3239"/>
                <a:ext cx="277" cy="395"/>
              </a:xfrm>
              <a:custGeom>
                <a:avLst/>
                <a:gdLst>
                  <a:gd name="T0" fmla="*/ 277 w 277"/>
                  <a:gd name="T1" fmla="*/ 395 h 395"/>
                  <a:gd name="T2" fmla="*/ 0 w 277"/>
                  <a:gd name="T3" fmla="*/ 395 h 395"/>
                  <a:gd name="T4" fmla="*/ 139 w 277"/>
                  <a:gd name="T5" fmla="*/ 0 h 395"/>
                  <a:gd name="T6" fmla="*/ 277 w 277"/>
                  <a:gd name="T7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395">
                    <a:moveTo>
                      <a:pt x="277" y="395"/>
                    </a:moveTo>
                    <a:lnTo>
                      <a:pt x="0" y="395"/>
                    </a:lnTo>
                    <a:lnTo>
                      <a:pt x="139" y="0"/>
                    </a:lnTo>
                    <a:lnTo>
                      <a:pt x="277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699"/>
              <p:cNvSpPr/>
              <p:nvPr/>
            </p:nvSpPr>
            <p:spPr bwMode="auto">
              <a:xfrm>
                <a:off x="5345" y="3133"/>
                <a:ext cx="266" cy="384"/>
              </a:xfrm>
              <a:custGeom>
                <a:avLst/>
                <a:gdLst>
                  <a:gd name="T0" fmla="*/ 0 w 266"/>
                  <a:gd name="T1" fmla="*/ 384 h 384"/>
                  <a:gd name="T2" fmla="*/ 133 w 266"/>
                  <a:gd name="T3" fmla="*/ 0 h 384"/>
                  <a:gd name="T4" fmla="*/ 266 w 266"/>
                  <a:gd name="T5" fmla="*/ 384 h 384"/>
                  <a:gd name="T6" fmla="*/ 0 w 266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384">
                    <a:moveTo>
                      <a:pt x="0" y="384"/>
                    </a:moveTo>
                    <a:lnTo>
                      <a:pt x="133" y="0"/>
                    </a:lnTo>
                    <a:lnTo>
                      <a:pt x="266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700"/>
              <p:cNvSpPr/>
              <p:nvPr/>
            </p:nvSpPr>
            <p:spPr bwMode="auto">
              <a:xfrm>
                <a:off x="5345" y="3133"/>
                <a:ext cx="266" cy="384"/>
              </a:xfrm>
              <a:custGeom>
                <a:avLst/>
                <a:gdLst>
                  <a:gd name="T0" fmla="*/ 0 w 266"/>
                  <a:gd name="T1" fmla="*/ 384 h 384"/>
                  <a:gd name="T2" fmla="*/ 133 w 266"/>
                  <a:gd name="T3" fmla="*/ 0 h 384"/>
                  <a:gd name="T4" fmla="*/ 266 w 266"/>
                  <a:gd name="T5" fmla="*/ 384 h 384"/>
                  <a:gd name="T6" fmla="*/ 0 w 266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384">
                    <a:moveTo>
                      <a:pt x="0" y="384"/>
                    </a:moveTo>
                    <a:lnTo>
                      <a:pt x="133" y="0"/>
                    </a:lnTo>
                    <a:lnTo>
                      <a:pt x="266" y="384"/>
                    </a:lnTo>
                    <a:lnTo>
                      <a:pt x="0" y="3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701"/>
              <p:cNvSpPr/>
              <p:nvPr/>
            </p:nvSpPr>
            <p:spPr bwMode="auto">
              <a:xfrm>
                <a:off x="5345" y="3133"/>
                <a:ext cx="266" cy="384"/>
              </a:xfrm>
              <a:custGeom>
                <a:avLst/>
                <a:gdLst>
                  <a:gd name="T0" fmla="*/ 266 w 266"/>
                  <a:gd name="T1" fmla="*/ 384 h 384"/>
                  <a:gd name="T2" fmla="*/ 0 w 266"/>
                  <a:gd name="T3" fmla="*/ 384 h 384"/>
                  <a:gd name="T4" fmla="*/ 8 w 266"/>
                  <a:gd name="T5" fmla="*/ 365 h 384"/>
                  <a:gd name="T6" fmla="*/ 122 w 266"/>
                  <a:gd name="T7" fmla="*/ 31 h 384"/>
                  <a:gd name="T8" fmla="*/ 124 w 266"/>
                  <a:gd name="T9" fmla="*/ 23 h 384"/>
                  <a:gd name="T10" fmla="*/ 133 w 266"/>
                  <a:gd name="T11" fmla="*/ 0 h 384"/>
                  <a:gd name="T12" fmla="*/ 266 w 266"/>
                  <a:gd name="T13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384">
                    <a:moveTo>
                      <a:pt x="266" y="384"/>
                    </a:moveTo>
                    <a:lnTo>
                      <a:pt x="0" y="384"/>
                    </a:lnTo>
                    <a:lnTo>
                      <a:pt x="8" y="365"/>
                    </a:lnTo>
                    <a:lnTo>
                      <a:pt x="122" y="31"/>
                    </a:lnTo>
                    <a:lnTo>
                      <a:pt x="124" y="23"/>
                    </a:lnTo>
                    <a:lnTo>
                      <a:pt x="133" y="0"/>
                    </a:lnTo>
                    <a:lnTo>
                      <a:pt x="266" y="384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702"/>
              <p:cNvSpPr/>
              <p:nvPr/>
            </p:nvSpPr>
            <p:spPr bwMode="auto">
              <a:xfrm>
                <a:off x="5345" y="3133"/>
                <a:ext cx="266" cy="384"/>
              </a:xfrm>
              <a:custGeom>
                <a:avLst/>
                <a:gdLst>
                  <a:gd name="T0" fmla="*/ 266 w 266"/>
                  <a:gd name="T1" fmla="*/ 384 h 384"/>
                  <a:gd name="T2" fmla="*/ 0 w 266"/>
                  <a:gd name="T3" fmla="*/ 384 h 384"/>
                  <a:gd name="T4" fmla="*/ 8 w 266"/>
                  <a:gd name="T5" fmla="*/ 365 h 384"/>
                  <a:gd name="T6" fmla="*/ 122 w 266"/>
                  <a:gd name="T7" fmla="*/ 31 h 384"/>
                  <a:gd name="T8" fmla="*/ 124 w 266"/>
                  <a:gd name="T9" fmla="*/ 23 h 384"/>
                  <a:gd name="T10" fmla="*/ 133 w 266"/>
                  <a:gd name="T11" fmla="*/ 0 h 384"/>
                  <a:gd name="T12" fmla="*/ 266 w 266"/>
                  <a:gd name="T13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384">
                    <a:moveTo>
                      <a:pt x="266" y="384"/>
                    </a:moveTo>
                    <a:lnTo>
                      <a:pt x="0" y="384"/>
                    </a:lnTo>
                    <a:lnTo>
                      <a:pt x="8" y="365"/>
                    </a:lnTo>
                    <a:lnTo>
                      <a:pt x="122" y="31"/>
                    </a:lnTo>
                    <a:lnTo>
                      <a:pt x="124" y="23"/>
                    </a:lnTo>
                    <a:lnTo>
                      <a:pt x="133" y="0"/>
                    </a:lnTo>
                    <a:lnTo>
                      <a:pt x="266" y="3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703"/>
              <p:cNvSpPr/>
              <p:nvPr/>
            </p:nvSpPr>
            <p:spPr bwMode="auto">
              <a:xfrm>
                <a:off x="5353" y="3164"/>
                <a:ext cx="230" cy="334"/>
              </a:xfrm>
              <a:custGeom>
                <a:avLst/>
                <a:gdLst>
                  <a:gd name="T0" fmla="*/ 230 w 230"/>
                  <a:gd name="T1" fmla="*/ 334 h 334"/>
                  <a:gd name="T2" fmla="*/ 0 w 230"/>
                  <a:gd name="T3" fmla="*/ 334 h 334"/>
                  <a:gd name="T4" fmla="*/ 114 w 230"/>
                  <a:gd name="T5" fmla="*/ 0 h 334"/>
                  <a:gd name="T6" fmla="*/ 230 w 230"/>
                  <a:gd name="T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334">
                    <a:moveTo>
                      <a:pt x="230" y="334"/>
                    </a:moveTo>
                    <a:lnTo>
                      <a:pt x="0" y="334"/>
                    </a:lnTo>
                    <a:lnTo>
                      <a:pt x="114" y="0"/>
                    </a:lnTo>
                    <a:lnTo>
                      <a:pt x="230" y="3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704"/>
              <p:cNvSpPr/>
              <p:nvPr/>
            </p:nvSpPr>
            <p:spPr bwMode="auto">
              <a:xfrm>
                <a:off x="5353" y="3164"/>
                <a:ext cx="230" cy="334"/>
              </a:xfrm>
              <a:custGeom>
                <a:avLst/>
                <a:gdLst>
                  <a:gd name="T0" fmla="*/ 230 w 230"/>
                  <a:gd name="T1" fmla="*/ 334 h 334"/>
                  <a:gd name="T2" fmla="*/ 0 w 230"/>
                  <a:gd name="T3" fmla="*/ 334 h 334"/>
                  <a:gd name="T4" fmla="*/ 114 w 230"/>
                  <a:gd name="T5" fmla="*/ 0 h 334"/>
                  <a:gd name="T6" fmla="*/ 230 w 230"/>
                  <a:gd name="T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334">
                    <a:moveTo>
                      <a:pt x="230" y="334"/>
                    </a:moveTo>
                    <a:lnTo>
                      <a:pt x="0" y="334"/>
                    </a:lnTo>
                    <a:lnTo>
                      <a:pt x="114" y="0"/>
                    </a:lnTo>
                    <a:lnTo>
                      <a:pt x="230" y="3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705"/>
              <p:cNvSpPr/>
              <p:nvPr/>
            </p:nvSpPr>
            <p:spPr bwMode="auto">
              <a:xfrm>
                <a:off x="5372" y="3072"/>
                <a:ext cx="211" cy="303"/>
              </a:xfrm>
              <a:custGeom>
                <a:avLst/>
                <a:gdLst>
                  <a:gd name="T0" fmla="*/ 211 w 211"/>
                  <a:gd name="T1" fmla="*/ 303 h 303"/>
                  <a:gd name="T2" fmla="*/ 0 w 211"/>
                  <a:gd name="T3" fmla="*/ 303 h 303"/>
                  <a:gd name="T4" fmla="*/ 9 w 211"/>
                  <a:gd name="T5" fmla="*/ 281 h 303"/>
                  <a:gd name="T6" fmla="*/ 97 w 211"/>
                  <a:gd name="T7" fmla="*/ 28 h 303"/>
                  <a:gd name="T8" fmla="*/ 106 w 211"/>
                  <a:gd name="T9" fmla="*/ 0 h 303"/>
                  <a:gd name="T10" fmla="*/ 211 w 211"/>
                  <a:gd name="T11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303">
                    <a:moveTo>
                      <a:pt x="211" y="303"/>
                    </a:moveTo>
                    <a:lnTo>
                      <a:pt x="0" y="303"/>
                    </a:lnTo>
                    <a:lnTo>
                      <a:pt x="9" y="281"/>
                    </a:lnTo>
                    <a:lnTo>
                      <a:pt x="97" y="28"/>
                    </a:lnTo>
                    <a:lnTo>
                      <a:pt x="106" y="0"/>
                    </a:lnTo>
                    <a:lnTo>
                      <a:pt x="211" y="303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706"/>
              <p:cNvSpPr/>
              <p:nvPr/>
            </p:nvSpPr>
            <p:spPr bwMode="auto">
              <a:xfrm>
                <a:off x="5372" y="3072"/>
                <a:ext cx="211" cy="303"/>
              </a:xfrm>
              <a:custGeom>
                <a:avLst/>
                <a:gdLst>
                  <a:gd name="T0" fmla="*/ 211 w 211"/>
                  <a:gd name="T1" fmla="*/ 303 h 303"/>
                  <a:gd name="T2" fmla="*/ 0 w 211"/>
                  <a:gd name="T3" fmla="*/ 303 h 303"/>
                  <a:gd name="T4" fmla="*/ 9 w 211"/>
                  <a:gd name="T5" fmla="*/ 281 h 303"/>
                  <a:gd name="T6" fmla="*/ 97 w 211"/>
                  <a:gd name="T7" fmla="*/ 28 h 303"/>
                  <a:gd name="T8" fmla="*/ 106 w 211"/>
                  <a:gd name="T9" fmla="*/ 0 h 303"/>
                  <a:gd name="T10" fmla="*/ 211 w 211"/>
                  <a:gd name="T11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303">
                    <a:moveTo>
                      <a:pt x="211" y="303"/>
                    </a:moveTo>
                    <a:lnTo>
                      <a:pt x="0" y="303"/>
                    </a:lnTo>
                    <a:lnTo>
                      <a:pt x="9" y="281"/>
                    </a:lnTo>
                    <a:lnTo>
                      <a:pt x="97" y="28"/>
                    </a:lnTo>
                    <a:lnTo>
                      <a:pt x="106" y="0"/>
                    </a:lnTo>
                    <a:lnTo>
                      <a:pt x="211" y="3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707"/>
              <p:cNvSpPr/>
              <p:nvPr/>
            </p:nvSpPr>
            <p:spPr bwMode="auto">
              <a:xfrm>
                <a:off x="5381" y="3100"/>
                <a:ext cx="169" cy="253"/>
              </a:xfrm>
              <a:custGeom>
                <a:avLst/>
                <a:gdLst>
                  <a:gd name="T0" fmla="*/ 169 w 169"/>
                  <a:gd name="T1" fmla="*/ 253 h 253"/>
                  <a:gd name="T2" fmla="*/ 0 w 169"/>
                  <a:gd name="T3" fmla="*/ 253 h 253"/>
                  <a:gd name="T4" fmla="*/ 88 w 169"/>
                  <a:gd name="T5" fmla="*/ 0 h 253"/>
                  <a:gd name="T6" fmla="*/ 169 w 169"/>
                  <a:gd name="T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253">
                    <a:moveTo>
                      <a:pt x="169" y="253"/>
                    </a:moveTo>
                    <a:lnTo>
                      <a:pt x="0" y="253"/>
                    </a:lnTo>
                    <a:lnTo>
                      <a:pt x="88" y="0"/>
                    </a:lnTo>
                    <a:lnTo>
                      <a:pt x="169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708"/>
              <p:cNvSpPr/>
              <p:nvPr/>
            </p:nvSpPr>
            <p:spPr bwMode="auto">
              <a:xfrm>
                <a:off x="5417" y="2961"/>
                <a:ext cx="122" cy="178"/>
              </a:xfrm>
              <a:custGeom>
                <a:avLst/>
                <a:gdLst>
                  <a:gd name="T0" fmla="*/ 0 w 122"/>
                  <a:gd name="T1" fmla="*/ 178 h 178"/>
                  <a:gd name="T2" fmla="*/ 61 w 122"/>
                  <a:gd name="T3" fmla="*/ 0 h 178"/>
                  <a:gd name="T4" fmla="*/ 122 w 122"/>
                  <a:gd name="T5" fmla="*/ 178 h 178"/>
                  <a:gd name="T6" fmla="*/ 0 w 122"/>
                  <a:gd name="T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78">
                    <a:moveTo>
                      <a:pt x="0" y="178"/>
                    </a:moveTo>
                    <a:lnTo>
                      <a:pt x="61" y="0"/>
                    </a:lnTo>
                    <a:lnTo>
                      <a:pt x="122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709"/>
              <p:cNvSpPr/>
              <p:nvPr/>
            </p:nvSpPr>
            <p:spPr bwMode="auto">
              <a:xfrm>
                <a:off x="5397" y="3014"/>
                <a:ext cx="164" cy="236"/>
              </a:xfrm>
              <a:custGeom>
                <a:avLst/>
                <a:gdLst>
                  <a:gd name="T0" fmla="*/ 164 w 164"/>
                  <a:gd name="T1" fmla="*/ 236 h 236"/>
                  <a:gd name="T2" fmla="*/ 0 w 164"/>
                  <a:gd name="T3" fmla="*/ 236 h 236"/>
                  <a:gd name="T4" fmla="*/ 6 w 164"/>
                  <a:gd name="T5" fmla="*/ 219 h 236"/>
                  <a:gd name="T6" fmla="*/ 75 w 164"/>
                  <a:gd name="T7" fmla="*/ 19 h 236"/>
                  <a:gd name="T8" fmla="*/ 81 w 164"/>
                  <a:gd name="T9" fmla="*/ 0 h 236"/>
                  <a:gd name="T10" fmla="*/ 164 w 164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36">
                    <a:moveTo>
                      <a:pt x="164" y="236"/>
                    </a:moveTo>
                    <a:lnTo>
                      <a:pt x="0" y="236"/>
                    </a:lnTo>
                    <a:lnTo>
                      <a:pt x="6" y="219"/>
                    </a:lnTo>
                    <a:lnTo>
                      <a:pt x="75" y="19"/>
                    </a:lnTo>
                    <a:lnTo>
                      <a:pt x="81" y="0"/>
                    </a:lnTo>
                    <a:lnTo>
                      <a:pt x="164" y="236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710"/>
              <p:cNvSpPr/>
              <p:nvPr/>
            </p:nvSpPr>
            <p:spPr bwMode="auto">
              <a:xfrm>
                <a:off x="5403" y="3033"/>
                <a:ext cx="136" cy="200"/>
              </a:xfrm>
              <a:custGeom>
                <a:avLst/>
                <a:gdLst>
                  <a:gd name="T0" fmla="*/ 136 w 136"/>
                  <a:gd name="T1" fmla="*/ 200 h 200"/>
                  <a:gd name="T2" fmla="*/ 0 w 136"/>
                  <a:gd name="T3" fmla="*/ 200 h 200"/>
                  <a:gd name="T4" fmla="*/ 69 w 136"/>
                  <a:gd name="T5" fmla="*/ 0 h 200"/>
                  <a:gd name="T6" fmla="*/ 136 w 136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00">
                    <a:moveTo>
                      <a:pt x="136" y="200"/>
                    </a:moveTo>
                    <a:lnTo>
                      <a:pt x="0" y="200"/>
                    </a:lnTo>
                    <a:lnTo>
                      <a:pt x="69" y="0"/>
                    </a:lnTo>
                    <a:lnTo>
                      <a:pt x="136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711"/>
              <p:cNvSpPr/>
              <p:nvPr/>
            </p:nvSpPr>
            <p:spPr bwMode="auto">
              <a:xfrm>
                <a:off x="5417" y="2961"/>
                <a:ext cx="122" cy="178"/>
              </a:xfrm>
              <a:custGeom>
                <a:avLst/>
                <a:gdLst>
                  <a:gd name="T0" fmla="*/ 122 w 122"/>
                  <a:gd name="T1" fmla="*/ 178 h 178"/>
                  <a:gd name="T2" fmla="*/ 0 w 122"/>
                  <a:gd name="T3" fmla="*/ 178 h 178"/>
                  <a:gd name="T4" fmla="*/ 5 w 122"/>
                  <a:gd name="T5" fmla="*/ 164 h 178"/>
                  <a:gd name="T6" fmla="*/ 55 w 122"/>
                  <a:gd name="T7" fmla="*/ 19 h 178"/>
                  <a:gd name="T8" fmla="*/ 61 w 122"/>
                  <a:gd name="T9" fmla="*/ 0 h 178"/>
                  <a:gd name="T10" fmla="*/ 122 w 122"/>
                  <a:gd name="T1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78">
                    <a:moveTo>
                      <a:pt x="122" y="178"/>
                    </a:moveTo>
                    <a:lnTo>
                      <a:pt x="0" y="178"/>
                    </a:lnTo>
                    <a:lnTo>
                      <a:pt x="5" y="164"/>
                    </a:lnTo>
                    <a:lnTo>
                      <a:pt x="55" y="19"/>
                    </a:lnTo>
                    <a:lnTo>
                      <a:pt x="61" y="0"/>
                    </a:lnTo>
                    <a:lnTo>
                      <a:pt x="122" y="178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712"/>
              <p:cNvSpPr/>
              <p:nvPr/>
            </p:nvSpPr>
            <p:spPr bwMode="auto">
              <a:xfrm>
                <a:off x="5422" y="2980"/>
                <a:ext cx="100" cy="145"/>
              </a:xfrm>
              <a:custGeom>
                <a:avLst/>
                <a:gdLst>
                  <a:gd name="T0" fmla="*/ 100 w 100"/>
                  <a:gd name="T1" fmla="*/ 145 h 145"/>
                  <a:gd name="T2" fmla="*/ 0 w 100"/>
                  <a:gd name="T3" fmla="*/ 145 h 145"/>
                  <a:gd name="T4" fmla="*/ 50 w 100"/>
                  <a:gd name="T5" fmla="*/ 0 h 145"/>
                  <a:gd name="T6" fmla="*/ 100 w 100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45">
                    <a:moveTo>
                      <a:pt x="100" y="145"/>
                    </a:moveTo>
                    <a:lnTo>
                      <a:pt x="0" y="145"/>
                    </a:lnTo>
                    <a:lnTo>
                      <a:pt x="50" y="0"/>
                    </a:lnTo>
                    <a:lnTo>
                      <a:pt x="10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713"/>
              <p:cNvSpPr/>
              <p:nvPr/>
            </p:nvSpPr>
            <p:spPr bwMode="auto">
              <a:xfrm>
                <a:off x="5586" y="3517"/>
                <a:ext cx="19" cy="50"/>
              </a:xfrm>
              <a:custGeom>
                <a:avLst/>
                <a:gdLst>
                  <a:gd name="T0" fmla="*/ 3 w 19"/>
                  <a:gd name="T1" fmla="*/ 0 h 50"/>
                  <a:gd name="T2" fmla="*/ 0 w 19"/>
                  <a:gd name="T3" fmla="*/ 0 h 50"/>
                  <a:gd name="T4" fmla="*/ 19 w 19"/>
                  <a:gd name="T5" fmla="*/ 50 h 50"/>
                  <a:gd name="T6" fmla="*/ 3 w 1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0">
                    <a:moveTo>
                      <a:pt x="3" y="0"/>
                    </a:moveTo>
                    <a:lnTo>
                      <a:pt x="0" y="0"/>
                    </a:lnTo>
                    <a:lnTo>
                      <a:pt x="19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714"/>
              <p:cNvSpPr/>
              <p:nvPr/>
            </p:nvSpPr>
            <p:spPr bwMode="auto">
              <a:xfrm>
                <a:off x="5586" y="3517"/>
                <a:ext cx="19" cy="50"/>
              </a:xfrm>
              <a:custGeom>
                <a:avLst/>
                <a:gdLst>
                  <a:gd name="T0" fmla="*/ 3 w 19"/>
                  <a:gd name="T1" fmla="*/ 0 h 50"/>
                  <a:gd name="T2" fmla="*/ 0 w 19"/>
                  <a:gd name="T3" fmla="*/ 0 h 50"/>
                  <a:gd name="T4" fmla="*/ 19 w 19"/>
                  <a:gd name="T5" fmla="*/ 50 h 50"/>
                  <a:gd name="T6" fmla="*/ 3 w 1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0">
                    <a:moveTo>
                      <a:pt x="3" y="0"/>
                    </a:moveTo>
                    <a:lnTo>
                      <a:pt x="0" y="0"/>
                    </a:lnTo>
                    <a:lnTo>
                      <a:pt x="19" y="5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715"/>
              <p:cNvSpPr/>
              <p:nvPr/>
            </p:nvSpPr>
            <p:spPr bwMode="auto">
              <a:xfrm>
                <a:off x="5564" y="3517"/>
                <a:ext cx="41" cy="50"/>
              </a:xfrm>
              <a:custGeom>
                <a:avLst/>
                <a:gdLst>
                  <a:gd name="T0" fmla="*/ 22 w 41"/>
                  <a:gd name="T1" fmla="*/ 0 h 50"/>
                  <a:gd name="T2" fmla="*/ 0 w 41"/>
                  <a:gd name="T3" fmla="*/ 0 h 50"/>
                  <a:gd name="T4" fmla="*/ 16 w 41"/>
                  <a:gd name="T5" fmla="*/ 45 h 50"/>
                  <a:gd name="T6" fmla="*/ 41 w 41"/>
                  <a:gd name="T7" fmla="*/ 50 h 50"/>
                  <a:gd name="T8" fmla="*/ 41 w 41"/>
                  <a:gd name="T9" fmla="*/ 50 h 50"/>
                  <a:gd name="T10" fmla="*/ 22 w 41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2" y="0"/>
                    </a:moveTo>
                    <a:lnTo>
                      <a:pt x="0" y="0"/>
                    </a:lnTo>
                    <a:lnTo>
                      <a:pt x="16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716"/>
              <p:cNvSpPr/>
              <p:nvPr/>
            </p:nvSpPr>
            <p:spPr bwMode="auto">
              <a:xfrm>
                <a:off x="5564" y="3517"/>
                <a:ext cx="41" cy="50"/>
              </a:xfrm>
              <a:custGeom>
                <a:avLst/>
                <a:gdLst>
                  <a:gd name="T0" fmla="*/ 22 w 41"/>
                  <a:gd name="T1" fmla="*/ 0 h 50"/>
                  <a:gd name="T2" fmla="*/ 0 w 41"/>
                  <a:gd name="T3" fmla="*/ 0 h 50"/>
                  <a:gd name="T4" fmla="*/ 16 w 41"/>
                  <a:gd name="T5" fmla="*/ 45 h 50"/>
                  <a:gd name="T6" fmla="*/ 41 w 41"/>
                  <a:gd name="T7" fmla="*/ 50 h 50"/>
                  <a:gd name="T8" fmla="*/ 41 w 41"/>
                  <a:gd name="T9" fmla="*/ 50 h 50"/>
                  <a:gd name="T10" fmla="*/ 22 w 41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2" y="0"/>
                    </a:moveTo>
                    <a:lnTo>
                      <a:pt x="0" y="0"/>
                    </a:lnTo>
                    <a:lnTo>
                      <a:pt x="16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717"/>
              <p:cNvSpPr/>
              <p:nvPr/>
            </p:nvSpPr>
            <p:spPr bwMode="auto">
              <a:xfrm>
                <a:off x="5372" y="3517"/>
                <a:ext cx="208" cy="45"/>
              </a:xfrm>
              <a:custGeom>
                <a:avLst/>
                <a:gdLst>
                  <a:gd name="T0" fmla="*/ 192 w 208"/>
                  <a:gd name="T1" fmla="*/ 0 h 45"/>
                  <a:gd name="T2" fmla="*/ 0 w 208"/>
                  <a:gd name="T3" fmla="*/ 0 h 45"/>
                  <a:gd name="T4" fmla="*/ 208 w 208"/>
                  <a:gd name="T5" fmla="*/ 45 h 45"/>
                  <a:gd name="T6" fmla="*/ 192 w 20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45">
                    <a:moveTo>
                      <a:pt x="192" y="0"/>
                    </a:moveTo>
                    <a:lnTo>
                      <a:pt x="0" y="0"/>
                    </a:lnTo>
                    <a:lnTo>
                      <a:pt x="208" y="4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718"/>
              <p:cNvSpPr/>
              <p:nvPr/>
            </p:nvSpPr>
            <p:spPr bwMode="auto">
              <a:xfrm>
                <a:off x="5372" y="3517"/>
                <a:ext cx="208" cy="45"/>
              </a:xfrm>
              <a:custGeom>
                <a:avLst/>
                <a:gdLst>
                  <a:gd name="T0" fmla="*/ 192 w 208"/>
                  <a:gd name="T1" fmla="*/ 0 h 45"/>
                  <a:gd name="T2" fmla="*/ 0 w 208"/>
                  <a:gd name="T3" fmla="*/ 0 h 45"/>
                  <a:gd name="T4" fmla="*/ 208 w 208"/>
                  <a:gd name="T5" fmla="*/ 45 h 45"/>
                  <a:gd name="T6" fmla="*/ 192 w 20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45">
                    <a:moveTo>
                      <a:pt x="192" y="0"/>
                    </a:moveTo>
                    <a:lnTo>
                      <a:pt x="0" y="0"/>
                    </a:lnTo>
                    <a:lnTo>
                      <a:pt x="208" y="45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719"/>
              <p:cNvSpPr/>
              <p:nvPr/>
            </p:nvSpPr>
            <p:spPr bwMode="auto">
              <a:xfrm>
                <a:off x="5370" y="3517"/>
                <a:ext cx="219" cy="0"/>
              </a:xfrm>
              <a:custGeom>
                <a:avLst/>
                <a:gdLst>
                  <a:gd name="T0" fmla="*/ 219 w 219"/>
                  <a:gd name="T1" fmla="*/ 0 w 219"/>
                  <a:gd name="T2" fmla="*/ 2 w 219"/>
                  <a:gd name="T3" fmla="*/ 219 w 219"/>
                  <a:gd name="T4" fmla="*/ 219 w 2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19">
                    <a:moveTo>
                      <a:pt x="219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720"/>
              <p:cNvSpPr/>
              <p:nvPr/>
            </p:nvSpPr>
            <p:spPr bwMode="auto">
              <a:xfrm>
                <a:off x="5370" y="3517"/>
                <a:ext cx="219" cy="0"/>
              </a:xfrm>
              <a:custGeom>
                <a:avLst/>
                <a:gdLst>
                  <a:gd name="T0" fmla="*/ 219 w 219"/>
                  <a:gd name="T1" fmla="*/ 0 w 219"/>
                  <a:gd name="T2" fmla="*/ 2 w 219"/>
                  <a:gd name="T3" fmla="*/ 219 w 219"/>
                  <a:gd name="T4" fmla="*/ 219 w 2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19">
                    <a:moveTo>
                      <a:pt x="219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19" y="0"/>
                    </a:lnTo>
                    <a:lnTo>
                      <a:pt x="2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721"/>
              <p:cNvSpPr/>
              <p:nvPr/>
            </p:nvSpPr>
            <p:spPr bwMode="auto">
              <a:xfrm>
                <a:off x="5564" y="3375"/>
                <a:ext cx="16" cy="50"/>
              </a:xfrm>
              <a:custGeom>
                <a:avLst/>
                <a:gdLst>
                  <a:gd name="T0" fmla="*/ 0 w 16"/>
                  <a:gd name="T1" fmla="*/ 0 h 50"/>
                  <a:gd name="T2" fmla="*/ 0 w 16"/>
                  <a:gd name="T3" fmla="*/ 0 h 50"/>
                  <a:gd name="T4" fmla="*/ 16 w 16"/>
                  <a:gd name="T5" fmla="*/ 50 h 50"/>
                  <a:gd name="T6" fmla="*/ 16 w 16"/>
                  <a:gd name="T7" fmla="*/ 50 h 50"/>
                  <a:gd name="T8" fmla="*/ 0 w 1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0" y="0"/>
                    </a:moveTo>
                    <a:lnTo>
                      <a:pt x="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722"/>
              <p:cNvSpPr/>
              <p:nvPr/>
            </p:nvSpPr>
            <p:spPr bwMode="auto">
              <a:xfrm>
                <a:off x="5564" y="3375"/>
                <a:ext cx="16" cy="50"/>
              </a:xfrm>
              <a:custGeom>
                <a:avLst/>
                <a:gdLst>
                  <a:gd name="T0" fmla="*/ 0 w 16"/>
                  <a:gd name="T1" fmla="*/ 0 h 50"/>
                  <a:gd name="T2" fmla="*/ 0 w 16"/>
                  <a:gd name="T3" fmla="*/ 0 h 50"/>
                  <a:gd name="T4" fmla="*/ 16 w 16"/>
                  <a:gd name="T5" fmla="*/ 50 h 50"/>
                  <a:gd name="T6" fmla="*/ 16 w 16"/>
                  <a:gd name="T7" fmla="*/ 50 h 50"/>
                  <a:gd name="T8" fmla="*/ 0 w 1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0" y="0"/>
                    </a:moveTo>
                    <a:lnTo>
                      <a:pt x="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Rectangle 723"/>
              <p:cNvSpPr>
                <a:spLocks noChangeArrowheads="1"/>
              </p:cNvSpPr>
              <p:nvPr/>
            </p:nvSpPr>
            <p:spPr bwMode="auto">
              <a:xfrm>
                <a:off x="5395" y="3375"/>
                <a:ext cx="1" cy="1"/>
              </a:xfrm>
              <a:prstGeom prst="rect">
                <a:avLst/>
              </a:pr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724"/>
              <p:cNvSpPr/>
              <p:nvPr/>
            </p:nvSpPr>
            <p:spPr bwMode="auto">
              <a:xfrm>
                <a:off x="5395" y="33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725"/>
              <p:cNvSpPr/>
              <p:nvPr/>
            </p:nvSpPr>
            <p:spPr bwMode="auto">
              <a:xfrm>
                <a:off x="5542" y="3375"/>
                <a:ext cx="38" cy="50"/>
              </a:xfrm>
              <a:custGeom>
                <a:avLst/>
                <a:gdLst>
                  <a:gd name="T0" fmla="*/ 22 w 38"/>
                  <a:gd name="T1" fmla="*/ 0 h 50"/>
                  <a:gd name="T2" fmla="*/ 0 w 38"/>
                  <a:gd name="T3" fmla="*/ 0 h 50"/>
                  <a:gd name="T4" fmla="*/ 14 w 38"/>
                  <a:gd name="T5" fmla="*/ 42 h 50"/>
                  <a:gd name="T6" fmla="*/ 38 w 38"/>
                  <a:gd name="T7" fmla="*/ 50 h 50"/>
                  <a:gd name="T8" fmla="*/ 22 w 3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0">
                    <a:moveTo>
                      <a:pt x="22" y="0"/>
                    </a:moveTo>
                    <a:lnTo>
                      <a:pt x="0" y="0"/>
                    </a:lnTo>
                    <a:lnTo>
                      <a:pt x="14" y="42"/>
                    </a:lnTo>
                    <a:lnTo>
                      <a:pt x="38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726"/>
              <p:cNvSpPr/>
              <p:nvPr/>
            </p:nvSpPr>
            <p:spPr bwMode="auto">
              <a:xfrm>
                <a:off x="5542" y="3375"/>
                <a:ext cx="38" cy="50"/>
              </a:xfrm>
              <a:custGeom>
                <a:avLst/>
                <a:gdLst>
                  <a:gd name="T0" fmla="*/ 22 w 38"/>
                  <a:gd name="T1" fmla="*/ 0 h 50"/>
                  <a:gd name="T2" fmla="*/ 0 w 38"/>
                  <a:gd name="T3" fmla="*/ 0 h 50"/>
                  <a:gd name="T4" fmla="*/ 14 w 38"/>
                  <a:gd name="T5" fmla="*/ 42 h 50"/>
                  <a:gd name="T6" fmla="*/ 38 w 38"/>
                  <a:gd name="T7" fmla="*/ 50 h 50"/>
                  <a:gd name="T8" fmla="*/ 22 w 3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0">
                    <a:moveTo>
                      <a:pt x="22" y="0"/>
                    </a:moveTo>
                    <a:lnTo>
                      <a:pt x="0" y="0"/>
                    </a:lnTo>
                    <a:lnTo>
                      <a:pt x="14" y="42"/>
                    </a:lnTo>
                    <a:lnTo>
                      <a:pt x="38" y="5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727"/>
              <p:cNvSpPr/>
              <p:nvPr/>
            </p:nvSpPr>
            <p:spPr bwMode="auto">
              <a:xfrm>
                <a:off x="5395" y="3375"/>
                <a:ext cx="161" cy="42"/>
              </a:xfrm>
              <a:custGeom>
                <a:avLst/>
                <a:gdLst>
                  <a:gd name="T0" fmla="*/ 147 w 161"/>
                  <a:gd name="T1" fmla="*/ 0 h 42"/>
                  <a:gd name="T2" fmla="*/ 0 w 161"/>
                  <a:gd name="T3" fmla="*/ 0 h 42"/>
                  <a:gd name="T4" fmla="*/ 0 w 161"/>
                  <a:gd name="T5" fmla="*/ 0 h 42"/>
                  <a:gd name="T6" fmla="*/ 161 w 161"/>
                  <a:gd name="T7" fmla="*/ 42 h 42"/>
                  <a:gd name="T8" fmla="*/ 147 w 16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2">
                    <a:moveTo>
                      <a:pt x="14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1" y="4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728"/>
              <p:cNvSpPr/>
              <p:nvPr/>
            </p:nvSpPr>
            <p:spPr bwMode="auto">
              <a:xfrm>
                <a:off x="5395" y="3375"/>
                <a:ext cx="161" cy="42"/>
              </a:xfrm>
              <a:custGeom>
                <a:avLst/>
                <a:gdLst>
                  <a:gd name="T0" fmla="*/ 147 w 161"/>
                  <a:gd name="T1" fmla="*/ 0 h 42"/>
                  <a:gd name="T2" fmla="*/ 0 w 161"/>
                  <a:gd name="T3" fmla="*/ 0 h 42"/>
                  <a:gd name="T4" fmla="*/ 0 w 161"/>
                  <a:gd name="T5" fmla="*/ 0 h 42"/>
                  <a:gd name="T6" fmla="*/ 161 w 161"/>
                  <a:gd name="T7" fmla="*/ 42 h 42"/>
                  <a:gd name="T8" fmla="*/ 147 w 16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2">
                    <a:moveTo>
                      <a:pt x="14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1" y="42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729"/>
              <p:cNvSpPr/>
              <p:nvPr/>
            </p:nvSpPr>
            <p:spPr bwMode="auto">
              <a:xfrm>
                <a:off x="5395" y="3375"/>
                <a:ext cx="169" cy="0"/>
              </a:xfrm>
              <a:custGeom>
                <a:avLst/>
                <a:gdLst>
                  <a:gd name="T0" fmla="*/ 169 w 169"/>
                  <a:gd name="T1" fmla="*/ 0 w 169"/>
                  <a:gd name="T2" fmla="*/ 0 w 169"/>
                  <a:gd name="T3" fmla="*/ 147 w 169"/>
                  <a:gd name="T4" fmla="*/ 169 w 169"/>
                  <a:gd name="T5" fmla="*/ 169 w 16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69">
                    <a:moveTo>
                      <a:pt x="16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730"/>
              <p:cNvSpPr/>
              <p:nvPr/>
            </p:nvSpPr>
            <p:spPr bwMode="auto">
              <a:xfrm>
                <a:off x="5395" y="3375"/>
                <a:ext cx="169" cy="0"/>
              </a:xfrm>
              <a:custGeom>
                <a:avLst/>
                <a:gdLst>
                  <a:gd name="T0" fmla="*/ 169 w 169"/>
                  <a:gd name="T1" fmla="*/ 0 w 169"/>
                  <a:gd name="T2" fmla="*/ 0 w 169"/>
                  <a:gd name="T3" fmla="*/ 147 w 169"/>
                  <a:gd name="T4" fmla="*/ 169 w 169"/>
                  <a:gd name="T5" fmla="*/ 169 w 16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69">
                    <a:moveTo>
                      <a:pt x="16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69" y="0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731"/>
              <p:cNvSpPr/>
              <p:nvPr/>
            </p:nvSpPr>
            <p:spPr bwMode="auto">
              <a:xfrm>
                <a:off x="5417" y="3250"/>
                <a:ext cx="136" cy="36"/>
              </a:xfrm>
              <a:custGeom>
                <a:avLst/>
                <a:gdLst>
                  <a:gd name="T0" fmla="*/ 0 w 136"/>
                  <a:gd name="T1" fmla="*/ 0 h 36"/>
                  <a:gd name="T2" fmla="*/ 136 w 136"/>
                  <a:gd name="T3" fmla="*/ 36 h 36"/>
                  <a:gd name="T4" fmla="*/ 122 w 136"/>
                  <a:gd name="T5" fmla="*/ 0 h 36"/>
                  <a:gd name="T6" fmla="*/ 0 w 1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6">
                    <a:moveTo>
                      <a:pt x="0" y="0"/>
                    </a:moveTo>
                    <a:lnTo>
                      <a:pt x="136" y="36"/>
                    </a:ln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732"/>
              <p:cNvSpPr/>
              <p:nvPr/>
            </p:nvSpPr>
            <p:spPr bwMode="auto">
              <a:xfrm>
                <a:off x="5433" y="3139"/>
                <a:ext cx="100" cy="33"/>
              </a:xfrm>
              <a:custGeom>
                <a:avLst/>
                <a:gdLst>
                  <a:gd name="T0" fmla="*/ 0 w 100"/>
                  <a:gd name="T1" fmla="*/ 0 h 33"/>
                  <a:gd name="T2" fmla="*/ 100 w 100"/>
                  <a:gd name="T3" fmla="*/ 33 h 33"/>
                  <a:gd name="T4" fmla="*/ 89 w 100"/>
                  <a:gd name="T5" fmla="*/ 0 h 33"/>
                  <a:gd name="T6" fmla="*/ 0 w 100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33">
                    <a:moveTo>
                      <a:pt x="0" y="0"/>
                    </a:moveTo>
                    <a:lnTo>
                      <a:pt x="100" y="33"/>
                    </a:lnTo>
                    <a:lnTo>
                      <a:pt x="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Oval 733"/>
              <p:cNvSpPr>
                <a:spLocks noChangeArrowheads="1"/>
              </p:cNvSpPr>
              <p:nvPr/>
            </p:nvSpPr>
            <p:spPr bwMode="auto">
              <a:xfrm>
                <a:off x="5741" y="3690"/>
                <a:ext cx="406" cy="33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734"/>
              <p:cNvSpPr/>
              <p:nvPr/>
            </p:nvSpPr>
            <p:spPr bwMode="auto">
              <a:xfrm>
                <a:off x="5753" y="3309"/>
                <a:ext cx="274" cy="397"/>
              </a:xfrm>
              <a:custGeom>
                <a:avLst/>
                <a:gdLst>
                  <a:gd name="T0" fmla="*/ 0 w 274"/>
                  <a:gd name="T1" fmla="*/ 397 h 397"/>
                  <a:gd name="T2" fmla="*/ 136 w 274"/>
                  <a:gd name="T3" fmla="*/ 0 h 397"/>
                  <a:gd name="T4" fmla="*/ 274 w 274"/>
                  <a:gd name="T5" fmla="*/ 397 h 397"/>
                  <a:gd name="T6" fmla="*/ 0 w 274"/>
                  <a:gd name="T7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4" h="397">
                    <a:moveTo>
                      <a:pt x="0" y="397"/>
                    </a:moveTo>
                    <a:lnTo>
                      <a:pt x="136" y="0"/>
                    </a:lnTo>
                    <a:lnTo>
                      <a:pt x="274" y="397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735"/>
              <p:cNvSpPr/>
              <p:nvPr/>
            </p:nvSpPr>
            <p:spPr bwMode="auto">
              <a:xfrm>
                <a:off x="5753" y="3309"/>
                <a:ext cx="274" cy="397"/>
              </a:xfrm>
              <a:custGeom>
                <a:avLst/>
                <a:gdLst>
                  <a:gd name="T0" fmla="*/ 0 w 274"/>
                  <a:gd name="T1" fmla="*/ 397 h 397"/>
                  <a:gd name="T2" fmla="*/ 136 w 274"/>
                  <a:gd name="T3" fmla="*/ 0 h 397"/>
                  <a:gd name="T4" fmla="*/ 274 w 274"/>
                  <a:gd name="T5" fmla="*/ 397 h 397"/>
                  <a:gd name="T6" fmla="*/ 0 w 274"/>
                  <a:gd name="T7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4" h="397">
                    <a:moveTo>
                      <a:pt x="0" y="397"/>
                    </a:moveTo>
                    <a:lnTo>
                      <a:pt x="136" y="0"/>
                    </a:lnTo>
                    <a:lnTo>
                      <a:pt x="274" y="397"/>
                    </a:lnTo>
                    <a:lnTo>
                      <a:pt x="0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736"/>
              <p:cNvSpPr/>
              <p:nvPr/>
            </p:nvSpPr>
            <p:spPr bwMode="auto">
              <a:xfrm>
                <a:off x="5753" y="3309"/>
                <a:ext cx="274" cy="397"/>
              </a:xfrm>
              <a:custGeom>
                <a:avLst/>
                <a:gdLst>
                  <a:gd name="T0" fmla="*/ 274 w 274"/>
                  <a:gd name="T1" fmla="*/ 397 h 397"/>
                  <a:gd name="T2" fmla="*/ 0 w 274"/>
                  <a:gd name="T3" fmla="*/ 397 h 397"/>
                  <a:gd name="T4" fmla="*/ 5 w 274"/>
                  <a:gd name="T5" fmla="*/ 381 h 397"/>
                  <a:gd name="T6" fmla="*/ 127 w 274"/>
                  <a:gd name="T7" fmla="*/ 30 h 397"/>
                  <a:gd name="T8" fmla="*/ 136 w 274"/>
                  <a:gd name="T9" fmla="*/ 0 h 397"/>
                  <a:gd name="T10" fmla="*/ 274 w 274"/>
                  <a:gd name="T11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4" h="397">
                    <a:moveTo>
                      <a:pt x="274" y="397"/>
                    </a:moveTo>
                    <a:lnTo>
                      <a:pt x="0" y="397"/>
                    </a:lnTo>
                    <a:lnTo>
                      <a:pt x="5" y="381"/>
                    </a:lnTo>
                    <a:lnTo>
                      <a:pt x="127" y="30"/>
                    </a:lnTo>
                    <a:lnTo>
                      <a:pt x="136" y="0"/>
                    </a:lnTo>
                    <a:lnTo>
                      <a:pt x="274" y="397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737"/>
              <p:cNvSpPr/>
              <p:nvPr/>
            </p:nvSpPr>
            <p:spPr bwMode="auto">
              <a:xfrm>
                <a:off x="5753" y="3309"/>
                <a:ext cx="274" cy="397"/>
              </a:xfrm>
              <a:custGeom>
                <a:avLst/>
                <a:gdLst>
                  <a:gd name="T0" fmla="*/ 274 w 274"/>
                  <a:gd name="T1" fmla="*/ 397 h 397"/>
                  <a:gd name="T2" fmla="*/ 0 w 274"/>
                  <a:gd name="T3" fmla="*/ 397 h 397"/>
                  <a:gd name="T4" fmla="*/ 5 w 274"/>
                  <a:gd name="T5" fmla="*/ 381 h 397"/>
                  <a:gd name="T6" fmla="*/ 127 w 274"/>
                  <a:gd name="T7" fmla="*/ 30 h 397"/>
                  <a:gd name="T8" fmla="*/ 136 w 274"/>
                  <a:gd name="T9" fmla="*/ 0 h 397"/>
                  <a:gd name="T10" fmla="*/ 274 w 274"/>
                  <a:gd name="T11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4" h="397">
                    <a:moveTo>
                      <a:pt x="274" y="397"/>
                    </a:moveTo>
                    <a:lnTo>
                      <a:pt x="0" y="397"/>
                    </a:lnTo>
                    <a:lnTo>
                      <a:pt x="5" y="381"/>
                    </a:lnTo>
                    <a:lnTo>
                      <a:pt x="127" y="30"/>
                    </a:lnTo>
                    <a:lnTo>
                      <a:pt x="136" y="0"/>
                    </a:lnTo>
                    <a:lnTo>
                      <a:pt x="27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738"/>
              <p:cNvSpPr/>
              <p:nvPr/>
            </p:nvSpPr>
            <p:spPr bwMode="auto">
              <a:xfrm>
                <a:off x="5758" y="3339"/>
                <a:ext cx="242" cy="351"/>
              </a:xfrm>
              <a:custGeom>
                <a:avLst/>
                <a:gdLst>
                  <a:gd name="T0" fmla="*/ 242 w 242"/>
                  <a:gd name="T1" fmla="*/ 351 h 351"/>
                  <a:gd name="T2" fmla="*/ 0 w 242"/>
                  <a:gd name="T3" fmla="*/ 351 h 351"/>
                  <a:gd name="T4" fmla="*/ 122 w 242"/>
                  <a:gd name="T5" fmla="*/ 0 h 351"/>
                  <a:gd name="T6" fmla="*/ 242 w 242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351">
                    <a:moveTo>
                      <a:pt x="242" y="351"/>
                    </a:moveTo>
                    <a:lnTo>
                      <a:pt x="0" y="351"/>
                    </a:lnTo>
                    <a:lnTo>
                      <a:pt x="122" y="0"/>
                    </a:lnTo>
                    <a:lnTo>
                      <a:pt x="242" y="3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739"/>
              <p:cNvSpPr/>
              <p:nvPr/>
            </p:nvSpPr>
            <p:spPr bwMode="auto">
              <a:xfrm>
                <a:off x="5758" y="3339"/>
                <a:ext cx="242" cy="351"/>
              </a:xfrm>
              <a:custGeom>
                <a:avLst/>
                <a:gdLst>
                  <a:gd name="T0" fmla="*/ 242 w 242"/>
                  <a:gd name="T1" fmla="*/ 351 h 351"/>
                  <a:gd name="T2" fmla="*/ 0 w 242"/>
                  <a:gd name="T3" fmla="*/ 351 h 351"/>
                  <a:gd name="T4" fmla="*/ 122 w 242"/>
                  <a:gd name="T5" fmla="*/ 0 h 351"/>
                  <a:gd name="T6" fmla="*/ 242 w 242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351">
                    <a:moveTo>
                      <a:pt x="242" y="351"/>
                    </a:moveTo>
                    <a:lnTo>
                      <a:pt x="0" y="351"/>
                    </a:lnTo>
                    <a:lnTo>
                      <a:pt x="122" y="0"/>
                    </a:lnTo>
                    <a:lnTo>
                      <a:pt x="242" y="3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740"/>
              <p:cNvSpPr/>
              <p:nvPr/>
            </p:nvSpPr>
            <p:spPr bwMode="auto">
              <a:xfrm>
                <a:off x="5772" y="3245"/>
                <a:ext cx="236" cy="342"/>
              </a:xfrm>
              <a:custGeom>
                <a:avLst/>
                <a:gdLst>
                  <a:gd name="T0" fmla="*/ 0 w 236"/>
                  <a:gd name="T1" fmla="*/ 342 h 342"/>
                  <a:gd name="T2" fmla="*/ 117 w 236"/>
                  <a:gd name="T3" fmla="*/ 0 h 342"/>
                  <a:gd name="T4" fmla="*/ 236 w 236"/>
                  <a:gd name="T5" fmla="*/ 342 h 342"/>
                  <a:gd name="T6" fmla="*/ 0 w 236"/>
                  <a:gd name="T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342">
                    <a:moveTo>
                      <a:pt x="0" y="342"/>
                    </a:moveTo>
                    <a:lnTo>
                      <a:pt x="117" y="0"/>
                    </a:lnTo>
                    <a:lnTo>
                      <a:pt x="236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741"/>
              <p:cNvSpPr/>
              <p:nvPr/>
            </p:nvSpPr>
            <p:spPr bwMode="auto">
              <a:xfrm>
                <a:off x="5772" y="3245"/>
                <a:ext cx="236" cy="342"/>
              </a:xfrm>
              <a:custGeom>
                <a:avLst/>
                <a:gdLst>
                  <a:gd name="T0" fmla="*/ 0 w 236"/>
                  <a:gd name="T1" fmla="*/ 342 h 342"/>
                  <a:gd name="T2" fmla="*/ 117 w 236"/>
                  <a:gd name="T3" fmla="*/ 0 h 342"/>
                  <a:gd name="T4" fmla="*/ 236 w 236"/>
                  <a:gd name="T5" fmla="*/ 342 h 342"/>
                  <a:gd name="T6" fmla="*/ 0 w 236"/>
                  <a:gd name="T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342">
                    <a:moveTo>
                      <a:pt x="0" y="342"/>
                    </a:moveTo>
                    <a:lnTo>
                      <a:pt x="117" y="0"/>
                    </a:lnTo>
                    <a:lnTo>
                      <a:pt x="236" y="342"/>
                    </a:lnTo>
                    <a:lnTo>
                      <a:pt x="0" y="3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742"/>
              <p:cNvSpPr/>
              <p:nvPr/>
            </p:nvSpPr>
            <p:spPr bwMode="auto">
              <a:xfrm>
                <a:off x="5772" y="3245"/>
                <a:ext cx="236" cy="342"/>
              </a:xfrm>
              <a:custGeom>
                <a:avLst/>
                <a:gdLst>
                  <a:gd name="T0" fmla="*/ 236 w 236"/>
                  <a:gd name="T1" fmla="*/ 342 h 342"/>
                  <a:gd name="T2" fmla="*/ 0 w 236"/>
                  <a:gd name="T3" fmla="*/ 342 h 342"/>
                  <a:gd name="T4" fmla="*/ 6 w 236"/>
                  <a:gd name="T5" fmla="*/ 322 h 342"/>
                  <a:gd name="T6" fmla="*/ 108 w 236"/>
                  <a:gd name="T7" fmla="*/ 27 h 342"/>
                  <a:gd name="T8" fmla="*/ 111 w 236"/>
                  <a:gd name="T9" fmla="*/ 22 h 342"/>
                  <a:gd name="T10" fmla="*/ 117 w 236"/>
                  <a:gd name="T11" fmla="*/ 0 h 342"/>
                  <a:gd name="T12" fmla="*/ 236 w 236"/>
                  <a:gd name="T13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42">
                    <a:moveTo>
                      <a:pt x="236" y="342"/>
                    </a:moveTo>
                    <a:lnTo>
                      <a:pt x="0" y="342"/>
                    </a:lnTo>
                    <a:lnTo>
                      <a:pt x="6" y="322"/>
                    </a:lnTo>
                    <a:lnTo>
                      <a:pt x="108" y="27"/>
                    </a:lnTo>
                    <a:lnTo>
                      <a:pt x="111" y="22"/>
                    </a:lnTo>
                    <a:lnTo>
                      <a:pt x="117" y="0"/>
                    </a:lnTo>
                    <a:lnTo>
                      <a:pt x="236" y="342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743"/>
              <p:cNvSpPr/>
              <p:nvPr/>
            </p:nvSpPr>
            <p:spPr bwMode="auto">
              <a:xfrm>
                <a:off x="5772" y="3245"/>
                <a:ext cx="236" cy="342"/>
              </a:xfrm>
              <a:custGeom>
                <a:avLst/>
                <a:gdLst>
                  <a:gd name="T0" fmla="*/ 236 w 236"/>
                  <a:gd name="T1" fmla="*/ 342 h 342"/>
                  <a:gd name="T2" fmla="*/ 0 w 236"/>
                  <a:gd name="T3" fmla="*/ 342 h 342"/>
                  <a:gd name="T4" fmla="*/ 6 w 236"/>
                  <a:gd name="T5" fmla="*/ 322 h 342"/>
                  <a:gd name="T6" fmla="*/ 108 w 236"/>
                  <a:gd name="T7" fmla="*/ 27 h 342"/>
                  <a:gd name="T8" fmla="*/ 111 w 236"/>
                  <a:gd name="T9" fmla="*/ 22 h 342"/>
                  <a:gd name="T10" fmla="*/ 117 w 236"/>
                  <a:gd name="T11" fmla="*/ 0 h 342"/>
                  <a:gd name="T12" fmla="*/ 236 w 236"/>
                  <a:gd name="T13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42">
                    <a:moveTo>
                      <a:pt x="236" y="342"/>
                    </a:moveTo>
                    <a:lnTo>
                      <a:pt x="0" y="342"/>
                    </a:lnTo>
                    <a:lnTo>
                      <a:pt x="6" y="322"/>
                    </a:lnTo>
                    <a:lnTo>
                      <a:pt x="108" y="27"/>
                    </a:lnTo>
                    <a:lnTo>
                      <a:pt x="111" y="22"/>
                    </a:lnTo>
                    <a:lnTo>
                      <a:pt x="117" y="0"/>
                    </a:lnTo>
                    <a:lnTo>
                      <a:pt x="236" y="3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744"/>
              <p:cNvSpPr/>
              <p:nvPr/>
            </p:nvSpPr>
            <p:spPr bwMode="auto">
              <a:xfrm>
                <a:off x="5778" y="3272"/>
                <a:ext cx="205" cy="295"/>
              </a:xfrm>
              <a:custGeom>
                <a:avLst/>
                <a:gdLst>
                  <a:gd name="T0" fmla="*/ 205 w 205"/>
                  <a:gd name="T1" fmla="*/ 295 h 295"/>
                  <a:gd name="T2" fmla="*/ 0 w 205"/>
                  <a:gd name="T3" fmla="*/ 295 h 295"/>
                  <a:gd name="T4" fmla="*/ 102 w 205"/>
                  <a:gd name="T5" fmla="*/ 0 h 295"/>
                  <a:gd name="T6" fmla="*/ 205 w 205"/>
                  <a:gd name="T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295">
                    <a:moveTo>
                      <a:pt x="205" y="295"/>
                    </a:moveTo>
                    <a:lnTo>
                      <a:pt x="0" y="295"/>
                    </a:lnTo>
                    <a:lnTo>
                      <a:pt x="102" y="0"/>
                    </a:lnTo>
                    <a:lnTo>
                      <a:pt x="205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745"/>
              <p:cNvSpPr/>
              <p:nvPr/>
            </p:nvSpPr>
            <p:spPr bwMode="auto">
              <a:xfrm>
                <a:off x="5778" y="3272"/>
                <a:ext cx="205" cy="295"/>
              </a:xfrm>
              <a:custGeom>
                <a:avLst/>
                <a:gdLst>
                  <a:gd name="T0" fmla="*/ 205 w 205"/>
                  <a:gd name="T1" fmla="*/ 295 h 295"/>
                  <a:gd name="T2" fmla="*/ 0 w 205"/>
                  <a:gd name="T3" fmla="*/ 295 h 295"/>
                  <a:gd name="T4" fmla="*/ 102 w 205"/>
                  <a:gd name="T5" fmla="*/ 0 h 295"/>
                  <a:gd name="T6" fmla="*/ 205 w 205"/>
                  <a:gd name="T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295">
                    <a:moveTo>
                      <a:pt x="205" y="295"/>
                    </a:moveTo>
                    <a:lnTo>
                      <a:pt x="0" y="295"/>
                    </a:lnTo>
                    <a:lnTo>
                      <a:pt x="102" y="0"/>
                    </a:lnTo>
                    <a:lnTo>
                      <a:pt x="205" y="2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746"/>
              <p:cNvSpPr/>
              <p:nvPr/>
            </p:nvSpPr>
            <p:spPr bwMode="auto">
              <a:xfrm>
                <a:off x="5797" y="3192"/>
                <a:ext cx="186" cy="269"/>
              </a:xfrm>
              <a:custGeom>
                <a:avLst/>
                <a:gdLst>
                  <a:gd name="T0" fmla="*/ 186 w 186"/>
                  <a:gd name="T1" fmla="*/ 269 h 269"/>
                  <a:gd name="T2" fmla="*/ 0 w 186"/>
                  <a:gd name="T3" fmla="*/ 269 h 269"/>
                  <a:gd name="T4" fmla="*/ 5 w 186"/>
                  <a:gd name="T5" fmla="*/ 247 h 269"/>
                  <a:gd name="T6" fmla="*/ 83 w 186"/>
                  <a:gd name="T7" fmla="*/ 25 h 269"/>
                  <a:gd name="T8" fmla="*/ 92 w 186"/>
                  <a:gd name="T9" fmla="*/ 0 h 269"/>
                  <a:gd name="T10" fmla="*/ 186 w 186"/>
                  <a:gd name="T11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69">
                    <a:moveTo>
                      <a:pt x="186" y="269"/>
                    </a:moveTo>
                    <a:lnTo>
                      <a:pt x="0" y="269"/>
                    </a:lnTo>
                    <a:lnTo>
                      <a:pt x="5" y="247"/>
                    </a:lnTo>
                    <a:lnTo>
                      <a:pt x="83" y="25"/>
                    </a:lnTo>
                    <a:lnTo>
                      <a:pt x="92" y="0"/>
                    </a:lnTo>
                    <a:lnTo>
                      <a:pt x="186" y="269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747"/>
              <p:cNvSpPr/>
              <p:nvPr/>
            </p:nvSpPr>
            <p:spPr bwMode="auto">
              <a:xfrm>
                <a:off x="5797" y="3192"/>
                <a:ext cx="186" cy="269"/>
              </a:xfrm>
              <a:custGeom>
                <a:avLst/>
                <a:gdLst>
                  <a:gd name="T0" fmla="*/ 186 w 186"/>
                  <a:gd name="T1" fmla="*/ 269 h 269"/>
                  <a:gd name="T2" fmla="*/ 0 w 186"/>
                  <a:gd name="T3" fmla="*/ 269 h 269"/>
                  <a:gd name="T4" fmla="*/ 5 w 186"/>
                  <a:gd name="T5" fmla="*/ 247 h 269"/>
                  <a:gd name="T6" fmla="*/ 83 w 186"/>
                  <a:gd name="T7" fmla="*/ 25 h 269"/>
                  <a:gd name="T8" fmla="*/ 92 w 186"/>
                  <a:gd name="T9" fmla="*/ 0 h 269"/>
                  <a:gd name="T10" fmla="*/ 186 w 186"/>
                  <a:gd name="T11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69">
                    <a:moveTo>
                      <a:pt x="186" y="269"/>
                    </a:moveTo>
                    <a:lnTo>
                      <a:pt x="0" y="269"/>
                    </a:lnTo>
                    <a:lnTo>
                      <a:pt x="5" y="247"/>
                    </a:lnTo>
                    <a:lnTo>
                      <a:pt x="83" y="25"/>
                    </a:lnTo>
                    <a:lnTo>
                      <a:pt x="92" y="0"/>
                    </a:lnTo>
                    <a:lnTo>
                      <a:pt x="186" y="2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748"/>
              <p:cNvSpPr/>
              <p:nvPr/>
            </p:nvSpPr>
            <p:spPr bwMode="auto">
              <a:xfrm>
                <a:off x="5802" y="3217"/>
                <a:ext cx="150" cy="222"/>
              </a:xfrm>
              <a:custGeom>
                <a:avLst/>
                <a:gdLst>
                  <a:gd name="T0" fmla="*/ 150 w 150"/>
                  <a:gd name="T1" fmla="*/ 222 h 222"/>
                  <a:gd name="T2" fmla="*/ 0 w 150"/>
                  <a:gd name="T3" fmla="*/ 222 h 222"/>
                  <a:gd name="T4" fmla="*/ 78 w 150"/>
                  <a:gd name="T5" fmla="*/ 0 h 222"/>
                  <a:gd name="T6" fmla="*/ 150 w 150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22">
                    <a:moveTo>
                      <a:pt x="150" y="222"/>
                    </a:moveTo>
                    <a:lnTo>
                      <a:pt x="0" y="222"/>
                    </a:lnTo>
                    <a:lnTo>
                      <a:pt x="78" y="0"/>
                    </a:lnTo>
                    <a:lnTo>
                      <a:pt x="150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749"/>
              <p:cNvSpPr/>
              <p:nvPr/>
            </p:nvSpPr>
            <p:spPr bwMode="auto">
              <a:xfrm>
                <a:off x="5836" y="3094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53 w 108"/>
                  <a:gd name="T3" fmla="*/ 0 h 156"/>
                  <a:gd name="T4" fmla="*/ 108 w 108"/>
                  <a:gd name="T5" fmla="*/ 156 h 156"/>
                  <a:gd name="T6" fmla="*/ 0 w 108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56">
                    <a:moveTo>
                      <a:pt x="0" y="156"/>
                    </a:moveTo>
                    <a:lnTo>
                      <a:pt x="53" y="0"/>
                    </a:lnTo>
                    <a:lnTo>
                      <a:pt x="108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750"/>
              <p:cNvSpPr/>
              <p:nvPr/>
            </p:nvSpPr>
            <p:spPr bwMode="auto">
              <a:xfrm>
                <a:off x="5816" y="3139"/>
                <a:ext cx="145" cy="211"/>
              </a:xfrm>
              <a:custGeom>
                <a:avLst/>
                <a:gdLst>
                  <a:gd name="T0" fmla="*/ 145 w 145"/>
                  <a:gd name="T1" fmla="*/ 211 h 211"/>
                  <a:gd name="T2" fmla="*/ 0 w 145"/>
                  <a:gd name="T3" fmla="*/ 211 h 211"/>
                  <a:gd name="T4" fmla="*/ 6 w 145"/>
                  <a:gd name="T5" fmla="*/ 195 h 211"/>
                  <a:gd name="T6" fmla="*/ 67 w 145"/>
                  <a:gd name="T7" fmla="*/ 19 h 211"/>
                  <a:gd name="T8" fmla="*/ 73 w 145"/>
                  <a:gd name="T9" fmla="*/ 0 h 211"/>
                  <a:gd name="T10" fmla="*/ 145 w 145"/>
                  <a:gd name="T11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211">
                    <a:moveTo>
                      <a:pt x="145" y="211"/>
                    </a:moveTo>
                    <a:lnTo>
                      <a:pt x="0" y="211"/>
                    </a:lnTo>
                    <a:lnTo>
                      <a:pt x="6" y="195"/>
                    </a:lnTo>
                    <a:lnTo>
                      <a:pt x="67" y="19"/>
                    </a:lnTo>
                    <a:lnTo>
                      <a:pt x="73" y="0"/>
                    </a:lnTo>
                    <a:lnTo>
                      <a:pt x="145" y="211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751"/>
              <p:cNvSpPr/>
              <p:nvPr/>
            </p:nvSpPr>
            <p:spPr bwMode="auto">
              <a:xfrm>
                <a:off x="5822" y="3158"/>
                <a:ext cx="122" cy="176"/>
              </a:xfrm>
              <a:custGeom>
                <a:avLst/>
                <a:gdLst>
                  <a:gd name="T0" fmla="*/ 122 w 122"/>
                  <a:gd name="T1" fmla="*/ 176 h 176"/>
                  <a:gd name="T2" fmla="*/ 0 w 122"/>
                  <a:gd name="T3" fmla="*/ 176 h 176"/>
                  <a:gd name="T4" fmla="*/ 61 w 122"/>
                  <a:gd name="T5" fmla="*/ 0 h 176"/>
                  <a:gd name="T6" fmla="*/ 122 w 122"/>
                  <a:gd name="T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76">
                    <a:moveTo>
                      <a:pt x="122" y="176"/>
                    </a:moveTo>
                    <a:lnTo>
                      <a:pt x="0" y="176"/>
                    </a:lnTo>
                    <a:lnTo>
                      <a:pt x="61" y="0"/>
                    </a:lnTo>
                    <a:lnTo>
                      <a:pt x="122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752"/>
              <p:cNvSpPr/>
              <p:nvPr/>
            </p:nvSpPr>
            <p:spPr bwMode="auto">
              <a:xfrm>
                <a:off x="5836" y="3094"/>
                <a:ext cx="108" cy="156"/>
              </a:xfrm>
              <a:custGeom>
                <a:avLst/>
                <a:gdLst>
                  <a:gd name="T0" fmla="*/ 108 w 108"/>
                  <a:gd name="T1" fmla="*/ 156 h 156"/>
                  <a:gd name="T2" fmla="*/ 0 w 108"/>
                  <a:gd name="T3" fmla="*/ 156 h 156"/>
                  <a:gd name="T4" fmla="*/ 3 w 108"/>
                  <a:gd name="T5" fmla="*/ 145 h 156"/>
                  <a:gd name="T6" fmla="*/ 47 w 108"/>
                  <a:gd name="T7" fmla="*/ 17 h 156"/>
                  <a:gd name="T8" fmla="*/ 53 w 108"/>
                  <a:gd name="T9" fmla="*/ 0 h 156"/>
                  <a:gd name="T10" fmla="*/ 108 w 108"/>
                  <a:gd name="T11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56">
                    <a:moveTo>
                      <a:pt x="108" y="156"/>
                    </a:moveTo>
                    <a:lnTo>
                      <a:pt x="0" y="156"/>
                    </a:lnTo>
                    <a:lnTo>
                      <a:pt x="3" y="145"/>
                    </a:lnTo>
                    <a:lnTo>
                      <a:pt x="47" y="17"/>
                    </a:lnTo>
                    <a:lnTo>
                      <a:pt x="53" y="0"/>
                    </a:lnTo>
                    <a:lnTo>
                      <a:pt x="108" y="156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753"/>
              <p:cNvSpPr/>
              <p:nvPr/>
            </p:nvSpPr>
            <p:spPr bwMode="auto">
              <a:xfrm>
                <a:off x="5839" y="3111"/>
                <a:ext cx="88" cy="128"/>
              </a:xfrm>
              <a:custGeom>
                <a:avLst/>
                <a:gdLst>
                  <a:gd name="T0" fmla="*/ 88 w 88"/>
                  <a:gd name="T1" fmla="*/ 128 h 128"/>
                  <a:gd name="T2" fmla="*/ 0 w 88"/>
                  <a:gd name="T3" fmla="*/ 128 h 128"/>
                  <a:gd name="T4" fmla="*/ 44 w 88"/>
                  <a:gd name="T5" fmla="*/ 0 h 128"/>
                  <a:gd name="T6" fmla="*/ 88 w 88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28">
                    <a:moveTo>
                      <a:pt x="88" y="128"/>
                    </a:moveTo>
                    <a:lnTo>
                      <a:pt x="0" y="128"/>
                    </a:lnTo>
                    <a:lnTo>
                      <a:pt x="44" y="0"/>
                    </a:lnTo>
                    <a:lnTo>
                      <a:pt x="88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754"/>
              <p:cNvSpPr/>
              <p:nvPr/>
            </p:nvSpPr>
            <p:spPr bwMode="auto">
              <a:xfrm>
                <a:off x="5986" y="3587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0 w 14"/>
                  <a:gd name="T3" fmla="*/ 0 h 41"/>
                  <a:gd name="T4" fmla="*/ 14 w 14"/>
                  <a:gd name="T5" fmla="*/ 41 h 41"/>
                  <a:gd name="T6" fmla="*/ 0 w 14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1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755"/>
              <p:cNvSpPr/>
              <p:nvPr/>
            </p:nvSpPr>
            <p:spPr bwMode="auto">
              <a:xfrm>
                <a:off x="5986" y="3587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0 w 14"/>
                  <a:gd name="T3" fmla="*/ 0 h 41"/>
                  <a:gd name="T4" fmla="*/ 14 w 14"/>
                  <a:gd name="T5" fmla="*/ 41 h 41"/>
                  <a:gd name="T6" fmla="*/ 0 w 14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1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756"/>
              <p:cNvSpPr/>
              <p:nvPr/>
            </p:nvSpPr>
            <p:spPr bwMode="auto">
              <a:xfrm>
                <a:off x="5963" y="3587"/>
                <a:ext cx="37" cy="41"/>
              </a:xfrm>
              <a:custGeom>
                <a:avLst/>
                <a:gdLst>
                  <a:gd name="T0" fmla="*/ 23 w 37"/>
                  <a:gd name="T1" fmla="*/ 0 h 41"/>
                  <a:gd name="T2" fmla="*/ 0 w 37"/>
                  <a:gd name="T3" fmla="*/ 0 h 41"/>
                  <a:gd name="T4" fmla="*/ 14 w 37"/>
                  <a:gd name="T5" fmla="*/ 39 h 41"/>
                  <a:gd name="T6" fmla="*/ 37 w 37"/>
                  <a:gd name="T7" fmla="*/ 41 h 41"/>
                  <a:gd name="T8" fmla="*/ 37 w 37"/>
                  <a:gd name="T9" fmla="*/ 41 h 41"/>
                  <a:gd name="T10" fmla="*/ 23 w 3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1">
                    <a:moveTo>
                      <a:pt x="23" y="0"/>
                    </a:moveTo>
                    <a:lnTo>
                      <a:pt x="0" y="0"/>
                    </a:lnTo>
                    <a:lnTo>
                      <a:pt x="14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757"/>
              <p:cNvSpPr/>
              <p:nvPr/>
            </p:nvSpPr>
            <p:spPr bwMode="auto">
              <a:xfrm>
                <a:off x="5963" y="3587"/>
                <a:ext cx="37" cy="41"/>
              </a:xfrm>
              <a:custGeom>
                <a:avLst/>
                <a:gdLst>
                  <a:gd name="T0" fmla="*/ 23 w 37"/>
                  <a:gd name="T1" fmla="*/ 0 h 41"/>
                  <a:gd name="T2" fmla="*/ 0 w 37"/>
                  <a:gd name="T3" fmla="*/ 0 h 41"/>
                  <a:gd name="T4" fmla="*/ 14 w 37"/>
                  <a:gd name="T5" fmla="*/ 39 h 41"/>
                  <a:gd name="T6" fmla="*/ 37 w 37"/>
                  <a:gd name="T7" fmla="*/ 41 h 41"/>
                  <a:gd name="T8" fmla="*/ 37 w 37"/>
                  <a:gd name="T9" fmla="*/ 41 h 41"/>
                  <a:gd name="T10" fmla="*/ 23 w 3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1">
                    <a:moveTo>
                      <a:pt x="23" y="0"/>
                    </a:moveTo>
                    <a:lnTo>
                      <a:pt x="0" y="0"/>
                    </a:lnTo>
                    <a:lnTo>
                      <a:pt x="14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758"/>
              <p:cNvSpPr/>
              <p:nvPr/>
            </p:nvSpPr>
            <p:spPr bwMode="auto">
              <a:xfrm>
                <a:off x="5794" y="3587"/>
                <a:ext cx="183" cy="39"/>
              </a:xfrm>
              <a:custGeom>
                <a:avLst/>
                <a:gdLst>
                  <a:gd name="T0" fmla="*/ 169 w 183"/>
                  <a:gd name="T1" fmla="*/ 0 h 39"/>
                  <a:gd name="T2" fmla="*/ 0 w 183"/>
                  <a:gd name="T3" fmla="*/ 0 h 39"/>
                  <a:gd name="T4" fmla="*/ 183 w 183"/>
                  <a:gd name="T5" fmla="*/ 39 h 39"/>
                  <a:gd name="T6" fmla="*/ 169 w 18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39">
                    <a:moveTo>
                      <a:pt x="169" y="0"/>
                    </a:moveTo>
                    <a:lnTo>
                      <a:pt x="0" y="0"/>
                    </a:lnTo>
                    <a:lnTo>
                      <a:pt x="183" y="3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759"/>
              <p:cNvSpPr/>
              <p:nvPr/>
            </p:nvSpPr>
            <p:spPr bwMode="auto">
              <a:xfrm>
                <a:off x="5794" y="3587"/>
                <a:ext cx="183" cy="39"/>
              </a:xfrm>
              <a:custGeom>
                <a:avLst/>
                <a:gdLst>
                  <a:gd name="T0" fmla="*/ 169 w 183"/>
                  <a:gd name="T1" fmla="*/ 0 h 39"/>
                  <a:gd name="T2" fmla="*/ 0 w 183"/>
                  <a:gd name="T3" fmla="*/ 0 h 39"/>
                  <a:gd name="T4" fmla="*/ 183 w 183"/>
                  <a:gd name="T5" fmla="*/ 39 h 39"/>
                  <a:gd name="T6" fmla="*/ 169 w 18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39">
                    <a:moveTo>
                      <a:pt x="169" y="0"/>
                    </a:moveTo>
                    <a:lnTo>
                      <a:pt x="0" y="0"/>
                    </a:lnTo>
                    <a:lnTo>
                      <a:pt x="183" y="39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760"/>
              <p:cNvSpPr/>
              <p:nvPr/>
            </p:nvSpPr>
            <p:spPr bwMode="auto">
              <a:xfrm>
                <a:off x="5791" y="3584"/>
                <a:ext cx="195" cy="3"/>
              </a:xfrm>
              <a:custGeom>
                <a:avLst/>
                <a:gdLst>
                  <a:gd name="T0" fmla="*/ 195 w 195"/>
                  <a:gd name="T1" fmla="*/ 0 h 3"/>
                  <a:gd name="T2" fmla="*/ 0 w 195"/>
                  <a:gd name="T3" fmla="*/ 0 h 3"/>
                  <a:gd name="T4" fmla="*/ 3 w 195"/>
                  <a:gd name="T5" fmla="*/ 3 h 3"/>
                  <a:gd name="T6" fmla="*/ 195 w 195"/>
                  <a:gd name="T7" fmla="*/ 3 h 3"/>
                  <a:gd name="T8" fmla="*/ 195 w 19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">
                    <a:moveTo>
                      <a:pt x="195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195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761"/>
              <p:cNvSpPr/>
              <p:nvPr/>
            </p:nvSpPr>
            <p:spPr bwMode="auto">
              <a:xfrm>
                <a:off x="5791" y="3584"/>
                <a:ext cx="195" cy="3"/>
              </a:xfrm>
              <a:custGeom>
                <a:avLst/>
                <a:gdLst>
                  <a:gd name="T0" fmla="*/ 195 w 195"/>
                  <a:gd name="T1" fmla="*/ 0 h 3"/>
                  <a:gd name="T2" fmla="*/ 0 w 195"/>
                  <a:gd name="T3" fmla="*/ 0 h 3"/>
                  <a:gd name="T4" fmla="*/ 3 w 195"/>
                  <a:gd name="T5" fmla="*/ 3 h 3"/>
                  <a:gd name="T6" fmla="*/ 195 w 195"/>
                  <a:gd name="T7" fmla="*/ 3 h 3"/>
                  <a:gd name="T8" fmla="*/ 195 w 19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">
                    <a:moveTo>
                      <a:pt x="195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195" y="3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Rectangle 762"/>
              <p:cNvSpPr>
                <a:spLocks noChangeArrowheads="1"/>
              </p:cNvSpPr>
              <p:nvPr/>
            </p:nvSpPr>
            <p:spPr bwMode="auto">
              <a:xfrm>
                <a:off x="5814" y="3461"/>
                <a:ext cx="1" cy="1"/>
              </a:xfrm>
              <a:prstGeom prst="rect">
                <a:avLst/>
              </a:pr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763"/>
              <p:cNvSpPr/>
              <p:nvPr/>
            </p:nvSpPr>
            <p:spPr bwMode="auto">
              <a:xfrm>
                <a:off x="5814" y="34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764"/>
              <p:cNvSpPr/>
              <p:nvPr/>
            </p:nvSpPr>
            <p:spPr bwMode="auto">
              <a:xfrm>
                <a:off x="5944" y="3461"/>
                <a:ext cx="36" cy="42"/>
              </a:xfrm>
              <a:custGeom>
                <a:avLst/>
                <a:gdLst>
                  <a:gd name="T0" fmla="*/ 19 w 36"/>
                  <a:gd name="T1" fmla="*/ 0 h 42"/>
                  <a:gd name="T2" fmla="*/ 0 w 36"/>
                  <a:gd name="T3" fmla="*/ 0 h 42"/>
                  <a:gd name="T4" fmla="*/ 14 w 36"/>
                  <a:gd name="T5" fmla="*/ 37 h 42"/>
                  <a:gd name="T6" fmla="*/ 36 w 36"/>
                  <a:gd name="T7" fmla="*/ 42 h 42"/>
                  <a:gd name="T8" fmla="*/ 19 w 3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19" y="0"/>
                    </a:moveTo>
                    <a:lnTo>
                      <a:pt x="0" y="0"/>
                    </a:lnTo>
                    <a:lnTo>
                      <a:pt x="14" y="37"/>
                    </a:lnTo>
                    <a:lnTo>
                      <a:pt x="36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765"/>
              <p:cNvSpPr/>
              <p:nvPr/>
            </p:nvSpPr>
            <p:spPr bwMode="auto">
              <a:xfrm>
                <a:off x="5944" y="3461"/>
                <a:ext cx="36" cy="42"/>
              </a:xfrm>
              <a:custGeom>
                <a:avLst/>
                <a:gdLst>
                  <a:gd name="T0" fmla="*/ 19 w 36"/>
                  <a:gd name="T1" fmla="*/ 0 h 42"/>
                  <a:gd name="T2" fmla="*/ 0 w 36"/>
                  <a:gd name="T3" fmla="*/ 0 h 42"/>
                  <a:gd name="T4" fmla="*/ 14 w 36"/>
                  <a:gd name="T5" fmla="*/ 37 h 42"/>
                  <a:gd name="T6" fmla="*/ 36 w 36"/>
                  <a:gd name="T7" fmla="*/ 42 h 42"/>
                  <a:gd name="T8" fmla="*/ 19 w 3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19" y="0"/>
                    </a:moveTo>
                    <a:lnTo>
                      <a:pt x="0" y="0"/>
                    </a:lnTo>
                    <a:lnTo>
                      <a:pt x="14" y="37"/>
                    </a:lnTo>
                    <a:lnTo>
                      <a:pt x="36" y="4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766"/>
              <p:cNvSpPr/>
              <p:nvPr/>
            </p:nvSpPr>
            <p:spPr bwMode="auto">
              <a:xfrm>
                <a:off x="5814" y="3461"/>
                <a:ext cx="144" cy="37"/>
              </a:xfrm>
              <a:custGeom>
                <a:avLst/>
                <a:gdLst>
                  <a:gd name="T0" fmla="*/ 13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144 w 144"/>
                  <a:gd name="T7" fmla="*/ 37 h 37"/>
                  <a:gd name="T8" fmla="*/ 130 w 14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37">
                    <a:moveTo>
                      <a:pt x="1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4" y="3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767"/>
              <p:cNvSpPr/>
              <p:nvPr/>
            </p:nvSpPr>
            <p:spPr bwMode="auto">
              <a:xfrm>
                <a:off x="5814" y="3461"/>
                <a:ext cx="144" cy="37"/>
              </a:xfrm>
              <a:custGeom>
                <a:avLst/>
                <a:gdLst>
                  <a:gd name="T0" fmla="*/ 13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144 w 144"/>
                  <a:gd name="T7" fmla="*/ 37 h 37"/>
                  <a:gd name="T8" fmla="*/ 130 w 14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37">
                    <a:moveTo>
                      <a:pt x="1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4" y="37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768"/>
              <p:cNvSpPr/>
              <p:nvPr/>
            </p:nvSpPr>
            <p:spPr bwMode="auto">
              <a:xfrm>
                <a:off x="5814" y="3461"/>
                <a:ext cx="149" cy="0"/>
              </a:xfrm>
              <a:custGeom>
                <a:avLst/>
                <a:gdLst>
                  <a:gd name="T0" fmla="*/ 149 w 149"/>
                  <a:gd name="T1" fmla="*/ 0 w 149"/>
                  <a:gd name="T2" fmla="*/ 0 w 149"/>
                  <a:gd name="T3" fmla="*/ 130 w 149"/>
                  <a:gd name="T4" fmla="*/ 149 w 1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9">
                    <a:moveTo>
                      <a:pt x="14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769"/>
              <p:cNvSpPr/>
              <p:nvPr/>
            </p:nvSpPr>
            <p:spPr bwMode="auto">
              <a:xfrm>
                <a:off x="5814" y="3461"/>
                <a:ext cx="149" cy="0"/>
              </a:xfrm>
              <a:custGeom>
                <a:avLst/>
                <a:gdLst>
                  <a:gd name="T0" fmla="*/ 149 w 149"/>
                  <a:gd name="T1" fmla="*/ 0 w 149"/>
                  <a:gd name="T2" fmla="*/ 0 w 149"/>
                  <a:gd name="T3" fmla="*/ 130 w 149"/>
                  <a:gd name="T4" fmla="*/ 149 w 1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9">
                    <a:moveTo>
                      <a:pt x="14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770"/>
              <p:cNvSpPr/>
              <p:nvPr/>
            </p:nvSpPr>
            <p:spPr bwMode="auto">
              <a:xfrm>
                <a:off x="5836" y="3350"/>
                <a:ext cx="119" cy="31"/>
              </a:xfrm>
              <a:custGeom>
                <a:avLst/>
                <a:gdLst>
                  <a:gd name="T0" fmla="*/ 0 w 119"/>
                  <a:gd name="T1" fmla="*/ 0 h 31"/>
                  <a:gd name="T2" fmla="*/ 119 w 119"/>
                  <a:gd name="T3" fmla="*/ 31 h 31"/>
                  <a:gd name="T4" fmla="*/ 108 w 119"/>
                  <a:gd name="T5" fmla="*/ 0 h 31"/>
                  <a:gd name="T6" fmla="*/ 0 w 11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31">
                    <a:moveTo>
                      <a:pt x="0" y="0"/>
                    </a:moveTo>
                    <a:lnTo>
                      <a:pt x="119" y="31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771"/>
              <p:cNvSpPr/>
              <p:nvPr/>
            </p:nvSpPr>
            <p:spPr bwMode="auto">
              <a:xfrm>
                <a:off x="5850" y="3250"/>
                <a:ext cx="88" cy="28"/>
              </a:xfrm>
              <a:custGeom>
                <a:avLst/>
                <a:gdLst>
                  <a:gd name="T0" fmla="*/ 0 w 88"/>
                  <a:gd name="T1" fmla="*/ 0 h 28"/>
                  <a:gd name="T2" fmla="*/ 88 w 88"/>
                  <a:gd name="T3" fmla="*/ 28 h 28"/>
                  <a:gd name="T4" fmla="*/ 77 w 88"/>
                  <a:gd name="T5" fmla="*/ 0 h 28"/>
                  <a:gd name="T6" fmla="*/ 0 w 8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8">
                    <a:moveTo>
                      <a:pt x="0" y="0"/>
                    </a:moveTo>
                    <a:lnTo>
                      <a:pt x="88" y="28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Oval 772"/>
              <p:cNvSpPr>
                <a:spLocks noChangeArrowheads="1"/>
              </p:cNvSpPr>
              <p:nvPr/>
            </p:nvSpPr>
            <p:spPr bwMode="auto">
              <a:xfrm>
                <a:off x="4221" y="3250"/>
                <a:ext cx="549" cy="45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773"/>
              <p:cNvSpPr/>
              <p:nvPr/>
            </p:nvSpPr>
            <p:spPr bwMode="auto">
              <a:xfrm>
                <a:off x="4237" y="2727"/>
                <a:ext cx="383" cy="548"/>
              </a:xfrm>
              <a:custGeom>
                <a:avLst/>
                <a:gdLst>
                  <a:gd name="T0" fmla="*/ 0 w 383"/>
                  <a:gd name="T1" fmla="*/ 548 h 548"/>
                  <a:gd name="T2" fmla="*/ 192 w 383"/>
                  <a:gd name="T3" fmla="*/ 0 h 548"/>
                  <a:gd name="T4" fmla="*/ 383 w 383"/>
                  <a:gd name="T5" fmla="*/ 548 h 548"/>
                  <a:gd name="T6" fmla="*/ 0 w 383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3" h="548">
                    <a:moveTo>
                      <a:pt x="0" y="548"/>
                    </a:moveTo>
                    <a:lnTo>
                      <a:pt x="192" y="0"/>
                    </a:lnTo>
                    <a:lnTo>
                      <a:pt x="383" y="548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774"/>
              <p:cNvSpPr/>
              <p:nvPr/>
            </p:nvSpPr>
            <p:spPr bwMode="auto">
              <a:xfrm>
                <a:off x="4237" y="2727"/>
                <a:ext cx="383" cy="548"/>
              </a:xfrm>
              <a:custGeom>
                <a:avLst/>
                <a:gdLst>
                  <a:gd name="T0" fmla="*/ 0 w 383"/>
                  <a:gd name="T1" fmla="*/ 548 h 548"/>
                  <a:gd name="T2" fmla="*/ 192 w 383"/>
                  <a:gd name="T3" fmla="*/ 0 h 548"/>
                  <a:gd name="T4" fmla="*/ 383 w 383"/>
                  <a:gd name="T5" fmla="*/ 548 h 548"/>
                  <a:gd name="T6" fmla="*/ 0 w 383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3" h="548">
                    <a:moveTo>
                      <a:pt x="0" y="548"/>
                    </a:moveTo>
                    <a:lnTo>
                      <a:pt x="192" y="0"/>
                    </a:lnTo>
                    <a:lnTo>
                      <a:pt x="383" y="548"/>
                    </a:lnTo>
                    <a:lnTo>
                      <a:pt x="0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775"/>
              <p:cNvSpPr/>
              <p:nvPr/>
            </p:nvSpPr>
            <p:spPr bwMode="auto">
              <a:xfrm>
                <a:off x="4237" y="2727"/>
                <a:ext cx="383" cy="548"/>
              </a:xfrm>
              <a:custGeom>
                <a:avLst/>
                <a:gdLst>
                  <a:gd name="T0" fmla="*/ 383 w 383"/>
                  <a:gd name="T1" fmla="*/ 548 h 548"/>
                  <a:gd name="T2" fmla="*/ 0 w 383"/>
                  <a:gd name="T3" fmla="*/ 548 h 548"/>
                  <a:gd name="T4" fmla="*/ 9 w 383"/>
                  <a:gd name="T5" fmla="*/ 526 h 548"/>
                  <a:gd name="T6" fmla="*/ 178 w 383"/>
                  <a:gd name="T7" fmla="*/ 39 h 548"/>
                  <a:gd name="T8" fmla="*/ 192 w 383"/>
                  <a:gd name="T9" fmla="*/ 0 h 548"/>
                  <a:gd name="T10" fmla="*/ 383 w 383"/>
                  <a:gd name="T11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548">
                    <a:moveTo>
                      <a:pt x="383" y="548"/>
                    </a:moveTo>
                    <a:lnTo>
                      <a:pt x="0" y="548"/>
                    </a:lnTo>
                    <a:lnTo>
                      <a:pt x="9" y="526"/>
                    </a:lnTo>
                    <a:lnTo>
                      <a:pt x="178" y="39"/>
                    </a:lnTo>
                    <a:lnTo>
                      <a:pt x="192" y="0"/>
                    </a:lnTo>
                    <a:lnTo>
                      <a:pt x="383" y="548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776"/>
              <p:cNvSpPr/>
              <p:nvPr/>
            </p:nvSpPr>
            <p:spPr bwMode="auto">
              <a:xfrm>
                <a:off x="4237" y="2727"/>
                <a:ext cx="383" cy="548"/>
              </a:xfrm>
              <a:custGeom>
                <a:avLst/>
                <a:gdLst>
                  <a:gd name="T0" fmla="*/ 383 w 383"/>
                  <a:gd name="T1" fmla="*/ 548 h 548"/>
                  <a:gd name="T2" fmla="*/ 0 w 383"/>
                  <a:gd name="T3" fmla="*/ 548 h 548"/>
                  <a:gd name="T4" fmla="*/ 9 w 383"/>
                  <a:gd name="T5" fmla="*/ 526 h 548"/>
                  <a:gd name="T6" fmla="*/ 178 w 383"/>
                  <a:gd name="T7" fmla="*/ 39 h 548"/>
                  <a:gd name="T8" fmla="*/ 192 w 383"/>
                  <a:gd name="T9" fmla="*/ 0 h 548"/>
                  <a:gd name="T10" fmla="*/ 383 w 383"/>
                  <a:gd name="T11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548">
                    <a:moveTo>
                      <a:pt x="383" y="548"/>
                    </a:moveTo>
                    <a:lnTo>
                      <a:pt x="0" y="548"/>
                    </a:lnTo>
                    <a:lnTo>
                      <a:pt x="9" y="526"/>
                    </a:lnTo>
                    <a:lnTo>
                      <a:pt x="178" y="39"/>
                    </a:lnTo>
                    <a:lnTo>
                      <a:pt x="192" y="0"/>
                    </a:lnTo>
                    <a:lnTo>
                      <a:pt x="383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777"/>
              <p:cNvSpPr/>
              <p:nvPr/>
            </p:nvSpPr>
            <p:spPr bwMode="auto">
              <a:xfrm>
                <a:off x="4246" y="2766"/>
                <a:ext cx="336" cy="487"/>
              </a:xfrm>
              <a:custGeom>
                <a:avLst/>
                <a:gdLst>
                  <a:gd name="T0" fmla="*/ 336 w 336"/>
                  <a:gd name="T1" fmla="*/ 487 h 487"/>
                  <a:gd name="T2" fmla="*/ 0 w 336"/>
                  <a:gd name="T3" fmla="*/ 487 h 487"/>
                  <a:gd name="T4" fmla="*/ 169 w 336"/>
                  <a:gd name="T5" fmla="*/ 0 h 487"/>
                  <a:gd name="T6" fmla="*/ 336 w 336"/>
                  <a:gd name="T7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487">
                    <a:moveTo>
                      <a:pt x="336" y="487"/>
                    </a:moveTo>
                    <a:lnTo>
                      <a:pt x="0" y="487"/>
                    </a:lnTo>
                    <a:lnTo>
                      <a:pt x="169" y="0"/>
                    </a:lnTo>
                    <a:lnTo>
                      <a:pt x="336" y="4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778"/>
              <p:cNvSpPr/>
              <p:nvPr/>
            </p:nvSpPr>
            <p:spPr bwMode="auto">
              <a:xfrm>
                <a:off x="4246" y="2766"/>
                <a:ext cx="336" cy="487"/>
              </a:xfrm>
              <a:custGeom>
                <a:avLst/>
                <a:gdLst>
                  <a:gd name="T0" fmla="*/ 336 w 336"/>
                  <a:gd name="T1" fmla="*/ 487 h 487"/>
                  <a:gd name="T2" fmla="*/ 0 w 336"/>
                  <a:gd name="T3" fmla="*/ 487 h 487"/>
                  <a:gd name="T4" fmla="*/ 169 w 336"/>
                  <a:gd name="T5" fmla="*/ 0 h 487"/>
                  <a:gd name="T6" fmla="*/ 336 w 336"/>
                  <a:gd name="T7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487">
                    <a:moveTo>
                      <a:pt x="336" y="487"/>
                    </a:moveTo>
                    <a:lnTo>
                      <a:pt x="0" y="487"/>
                    </a:lnTo>
                    <a:lnTo>
                      <a:pt x="169" y="0"/>
                    </a:lnTo>
                    <a:lnTo>
                      <a:pt x="336" y="4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779"/>
              <p:cNvSpPr/>
              <p:nvPr/>
            </p:nvSpPr>
            <p:spPr bwMode="auto">
              <a:xfrm>
                <a:off x="4265" y="2638"/>
                <a:ext cx="328" cy="470"/>
              </a:xfrm>
              <a:custGeom>
                <a:avLst/>
                <a:gdLst>
                  <a:gd name="T0" fmla="*/ 0 w 328"/>
                  <a:gd name="T1" fmla="*/ 470 h 470"/>
                  <a:gd name="T2" fmla="*/ 164 w 328"/>
                  <a:gd name="T3" fmla="*/ 0 h 470"/>
                  <a:gd name="T4" fmla="*/ 328 w 328"/>
                  <a:gd name="T5" fmla="*/ 470 h 470"/>
                  <a:gd name="T6" fmla="*/ 0 w 328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470">
                    <a:moveTo>
                      <a:pt x="0" y="470"/>
                    </a:moveTo>
                    <a:lnTo>
                      <a:pt x="164" y="0"/>
                    </a:lnTo>
                    <a:lnTo>
                      <a:pt x="328" y="470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780"/>
              <p:cNvSpPr/>
              <p:nvPr/>
            </p:nvSpPr>
            <p:spPr bwMode="auto">
              <a:xfrm>
                <a:off x="4265" y="2638"/>
                <a:ext cx="328" cy="470"/>
              </a:xfrm>
              <a:custGeom>
                <a:avLst/>
                <a:gdLst>
                  <a:gd name="T0" fmla="*/ 0 w 328"/>
                  <a:gd name="T1" fmla="*/ 470 h 470"/>
                  <a:gd name="T2" fmla="*/ 164 w 328"/>
                  <a:gd name="T3" fmla="*/ 0 h 470"/>
                  <a:gd name="T4" fmla="*/ 328 w 328"/>
                  <a:gd name="T5" fmla="*/ 470 h 470"/>
                  <a:gd name="T6" fmla="*/ 0 w 328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470">
                    <a:moveTo>
                      <a:pt x="0" y="470"/>
                    </a:moveTo>
                    <a:lnTo>
                      <a:pt x="164" y="0"/>
                    </a:lnTo>
                    <a:lnTo>
                      <a:pt x="328" y="470"/>
                    </a:lnTo>
                    <a:lnTo>
                      <a:pt x="0" y="4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781"/>
              <p:cNvSpPr/>
              <p:nvPr/>
            </p:nvSpPr>
            <p:spPr bwMode="auto">
              <a:xfrm>
                <a:off x="4265" y="2638"/>
                <a:ext cx="328" cy="470"/>
              </a:xfrm>
              <a:custGeom>
                <a:avLst/>
                <a:gdLst>
                  <a:gd name="T0" fmla="*/ 328 w 328"/>
                  <a:gd name="T1" fmla="*/ 470 h 470"/>
                  <a:gd name="T2" fmla="*/ 0 w 328"/>
                  <a:gd name="T3" fmla="*/ 470 h 470"/>
                  <a:gd name="T4" fmla="*/ 9 w 328"/>
                  <a:gd name="T5" fmla="*/ 445 h 470"/>
                  <a:gd name="T6" fmla="*/ 150 w 328"/>
                  <a:gd name="T7" fmla="*/ 36 h 470"/>
                  <a:gd name="T8" fmla="*/ 153 w 328"/>
                  <a:gd name="T9" fmla="*/ 31 h 470"/>
                  <a:gd name="T10" fmla="*/ 164 w 328"/>
                  <a:gd name="T11" fmla="*/ 0 h 470"/>
                  <a:gd name="T12" fmla="*/ 328 w 328"/>
                  <a:gd name="T13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470">
                    <a:moveTo>
                      <a:pt x="328" y="470"/>
                    </a:moveTo>
                    <a:lnTo>
                      <a:pt x="0" y="470"/>
                    </a:lnTo>
                    <a:lnTo>
                      <a:pt x="9" y="445"/>
                    </a:lnTo>
                    <a:lnTo>
                      <a:pt x="150" y="36"/>
                    </a:lnTo>
                    <a:lnTo>
                      <a:pt x="153" y="31"/>
                    </a:lnTo>
                    <a:lnTo>
                      <a:pt x="164" y="0"/>
                    </a:lnTo>
                    <a:lnTo>
                      <a:pt x="328" y="470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782"/>
              <p:cNvSpPr/>
              <p:nvPr/>
            </p:nvSpPr>
            <p:spPr bwMode="auto">
              <a:xfrm>
                <a:off x="4265" y="2638"/>
                <a:ext cx="328" cy="470"/>
              </a:xfrm>
              <a:custGeom>
                <a:avLst/>
                <a:gdLst>
                  <a:gd name="T0" fmla="*/ 328 w 328"/>
                  <a:gd name="T1" fmla="*/ 470 h 470"/>
                  <a:gd name="T2" fmla="*/ 0 w 328"/>
                  <a:gd name="T3" fmla="*/ 470 h 470"/>
                  <a:gd name="T4" fmla="*/ 9 w 328"/>
                  <a:gd name="T5" fmla="*/ 445 h 470"/>
                  <a:gd name="T6" fmla="*/ 150 w 328"/>
                  <a:gd name="T7" fmla="*/ 36 h 470"/>
                  <a:gd name="T8" fmla="*/ 153 w 328"/>
                  <a:gd name="T9" fmla="*/ 31 h 470"/>
                  <a:gd name="T10" fmla="*/ 164 w 328"/>
                  <a:gd name="T11" fmla="*/ 0 h 470"/>
                  <a:gd name="T12" fmla="*/ 328 w 328"/>
                  <a:gd name="T13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470">
                    <a:moveTo>
                      <a:pt x="328" y="470"/>
                    </a:moveTo>
                    <a:lnTo>
                      <a:pt x="0" y="470"/>
                    </a:lnTo>
                    <a:lnTo>
                      <a:pt x="9" y="445"/>
                    </a:lnTo>
                    <a:lnTo>
                      <a:pt x="150" y="36"/>
                    </a:lnTo>
                    <a:lnTo>
                      <a:pt x="153" y="31"/>
                    </a:lnTo>
                    <a:lnTo>
                      <a:pt x="164" y="0"/>
                    </a:lnTo>
                    <a:lnTo>
                      <a:pt x="328" y="4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783"/>
              <p:cNvSpPr/>
              <p:nvPr/>
            </p:nvSpPr>
            <p:spPr bwMode="auto">
              <a:xfrm>
                <a:off x="4274" y="2674"/>
                <a:ext cx="283" cy="409"/>
              </a:xfrm>
              <a:custGeom>
                <a:avLst/>
                <a:gdLst>
                  <a:gd name="T0" fmla="*/ 283 w 283"/>
                  <a:gd name="T1" fmla="*/ 409 h 409"/>
                  <a:gd name="T2" fmla="*/ 0 w 283"/>
                  <a:gd name="T3" fmla="*/ 409 h 409"/>
                  <a:gd name="T4" fmla="*/ 141 w 283"/>
                  <a:gd name="T5" fmla="*/ 0 h 409"/>
                  <a:gd name="T6" fmla="*/ 283 w 283"/>
                  <a:gd name="T7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409">
                    <a:moveTo>
                      <a:pt x="283" y="409"/>
                    </a:moveTo>
                    <a:lnTo>
                      <a:pt x="0" y="409"/>
                    </a:lnTo>
                    <a:lnTo>
                      <a:pt x="141" y="0"/>
                    </a:lnTo>
                    <a:lnTo>
                      <a:pt x="283" y="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784"/>
              <p:cNvSpPr/>
              <p:nvPr/>
            </p:nvSpPr>
            <p:spPr bwMode="auto">
              <a:xfrm>
                <a:off x="4274" y="2674"/>
                <a:ext cx="283" cy="409"/>
              </a:xfrm>
              <a:custGeom>
                <a:avLst/>
                <a:gdLst>
                  <a:gd name="T0" fmla="*/ 283 w 283"/>
                  <a:gd name="T1" fmla="*/ 409 h 409"/>
                  <a:gd name="T2" fmla="*/ 0 w 283"/>
                  <a:gd name="T3" fmla="*/ 409 h 409"/>
                  <a:gd name="T4" fmla="*/ 141 w 283"/>
                  <a:gd name="T5" fmla="*/ 0 h 409"/>
                  <a:gd name="T6" fmla="*/ 283 w 283"/>
                  <a:gd name="T7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409">
                    <a:moveTo>
                      <a:pt x="283" y="409"/>
                    </a:moveTo>
                    <a:lnTo>
                      <a:pt x="0" y="409"/>
                    </a:lnTo>
                    <a:lnTo>
                      <a:pt x="141" y="0"/>
                    </a:lnTo>
                    <a:lnTo>
                      <a:pt x="283" y="4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785"/>
              <p:cNvSpPr/>
              <p:nvPr/>
            </p:nvSpPr>
            <p:spPr bwMode="auto">
              <a:xfrm>
                <a:off x="4301" y="2566"/>
                <a:ext cx="256" cy="370"/>
              </a:xfrm>
              <a:custGeom>
                <a:avLst/>
                <a:gdLst>
                  <a:gd name="T0" fmla="*/ 256 w 256"/>
                  <a:gd name="T1" fmla="*/ 370 h 370"/>
                  <a:gd name="T2" fmla="*/ 0 w 256"/>
                  <a:gd name="T3" fmla="*/ 370 h 370"/>
                  <a:gd name="T4" fmla="*/ 9 w 256"/>
                  <a:gd name="T5" fmla="*/ 342 h 370"/>
                  <a:gd name="T6" fmla="*/ 117 w 256"/>
                  <a:gd name="T7" fmla="*/ 33 h 370"/>
                  <a:gd name="T8" fmla="*/ 128 w 256"/>
                  <a:gd name="T9" fmla="*/ 0 h 370"/>
                  <a:gd name="T10" fmla="*/ 256 w 256"/>
                  <a:gd name="T1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370">
                    <a:moveTo>
                      <a:pt x="256" y="370"/>
                    </a:moveTo>
                    <a:lnTo>
                      <a:pt x="0" y="370"/>
                    </a:lnTo>
                    <a:lnTo>
                      <a:pt x="9" y="342"/>
                    </a:lnTo>
                    <a:lnTo>
                      <a:pt x="117" y="33"/>
                    </a:lnTo>
                    <a:lnTo>
                      <a:pt x="128" y="0"/>
                    </a:lnTo>
                    <a:lnTo>
                      <a:pt x="256" y="370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786"/>
              <p:cNvSpPr/>
              <p:nvPr/>
            </p:nvSpPr>
            <p:spPr bwMode="auto">
              <a:xfrm>
                <a:off x="4301" y="2566"/>
                <a:ext cx="256" cy="370"/>
              </a:xfrm>
              <a:custGeom>
                <a:avLst/>
                <a:gdLst>
                  <a:gd name="T0" fmla="*/ 256 w 256"/>
                  <a:gd name="T1" fmla="*/ 370 h 370"/>
                  <a:gd name="T2" fmla="*/ 0 w 256"/>
                  <a:gd name="T3" fmla="*/ 370 h 370"/>
                  <a:gd name="T4" fmla="*/ 9 w 256"/>
                  <a:gd name="T5" fmla="*/ 342 h 370"/>
                  <a:gd name="T6" fmla="*/ 117 w 256"/>
                  <a:gd name="T7" fmla="*/ 33 h 370"/>
                  <a:gd name="T8" fmla="*/ 128 w 256"/>
                  <a:gd name="T9" fmla="*/ 0 h 370"/>
                  <a:gd name="T10" fmla="*/ 256 w 256"/>
                  <a:gd name="T1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370">
                    <a:moveTo>
                      <a:pt x="256" y="370"/>
                    </a:moveTo>
                    <a:lnTo>
                      <a:pt x="0" y="370"/>
                    </a:lnTo>
                    <a:lnTo>
                      <a:pt x="9" y="342"/>
                    </a:lnTo>
                    <a:lnTo>
                      <a:pt x="117" y="33"/>
                    </a:lnTo>
                    <a:lnTo>
                      <a:pt x="128" y="0"/>
                    </a:lnTo>
                    <a:lnTo>
                      <a:pt x="256" y="3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787"/>
              <p:cNvSpPr/>
              <p:nvPr/>
            </p:nvSpPr>
            <p:spPr bwMode="auto">
              <a:xfrm>
                <a:off x="4310" y="2599"/>
                <a:ext cx="208" cy="309"/>
              </a:xfrm>
              <a:custGeom>
                <a:avLst/>
                <a:gdLst>
                  <a:gd name="T0" fmla="*/ 208 w 208"/>
                  <a:gd name="T1" fmla="*/ 309 h 309"/>
                  <a:gd name="T2" fmla="*/ 0 w 208"/>
                  <a:gd name="T3" fmla="*/ 309 h 309"/>
                  <a:gd name="T4" fmla="*/ 108 w 208"/>
                  <a:gd name="T5" fmla="*/ 0 h 309"/>
                  <a:gd name="T6" fmla="*/ 208 w 208"/>
                  <a:gd name="T7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309">
                    <a:moveTo>
                      <a:pt x="208" y="309"/>
                    </a:moveTo>
                    <a:lnTo>
                      <a:pt x="0" y="309"/>
                    </a:lnTo>
                    <a:lnTo>
                      <a:pt x="108" y="0"/>
                    </a:lnTo>
                    <a:lnTo>
                      <a:pt x="208" y="3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788"/>
              <p:cNvSpPr/>
              <p:nvPr/>
            </p:nvSpPr>
            <p:spPr bwMode="auto">
              <a:xfrm>
                <a:off x="4354" y="2430"/>
                <a:ext cx="150" cy="217"/>
              </a:xfrm>
              <a:custGeom>
                <a:avLst/>
                <a:gdLst>
                  <a:gd name="T0" fmla="*/ 0 w 150"/>
                  <a:gd name="T1" fmla="*/ 217 h 217"/>
                  <a:gd name="T2" fmla="*/ 75 w 150"/>
                  <a:gd name="T3" fmla="*/ 0 h 217"/>
                  <a:gd name="T4" fmla="*/ 150 w 150"/>
                  <a:gd name="T5" fmla="*/ 217 h 217"/>
                  <a:gd name="T6" fmla="*/ 0 w 150"/>
                  <a:gd name="T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17">
                    <a:moveTo>
                      <a:pt x="0" y="217"/>
                    </a:moveTo>
                    <a:lnTo>
                      <a:pt x="75" y="0"/>
                    </a:lnTo>
                    <a:lnTo>
                      <a:pt x="150" y="21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789"/>
              <p:cNvSpPr/>
              <p:nvPr/>
            </p:nvSpPr>
            <p:spPr bwMode="auto">
              <a:xfrm>
                <a:off x="4329" y="2491"/>
                <a:ext cx="200" cy="292"/>
              </a:xfrm>
              <a:custGeom>
                <a:avLst/>
                <a:gdLst>
                  <a:gd name="T0" fmla="*/ 200 w 200"/>
                  <a:gd name="T1" fmla="*/ 292 h 292"/>
                  <a:gd name="T2" fmla="*/ 0 w 200"/>
                  <a:gd name="T3" fmla="*/ 292 h 292"/>
                  <a:gd name="T4" fmla="*/ 6 w 200"/>
                  <a:gd name="T5" fmla="*/ 270 h 292"/>
                  <a:gd name="T6" fmla="*/ 92 w 200"/>
                  <a:gd name="T7" fmla="*/ 28 h 292"/>
                  <a:gd name="T8" fmla="*/ 100 w 200"/>
                  <a:gd name="T9" fmla="*/ 0 h 292"/>
                  <a:gd name="T10" fmla="*/ 200 w 200"/>
                  <a:gd name="T1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" h="292">
                    <a:moveTo>
                      <a:pt x="200" y="292"/>
                    </a:moveTo>
                    <a:lnTo>
                      <a:pt x="0" y="292"/>
                    </a:lnTo>
                    <a:lnTo>
                      <a:pt x="6" y="270"/>
                    </a:lnTo>
                    <a:lnTo>
                      <a:pt x="92" y="28"/>
                    </a:lnTo>
                    <a:lnTo>
                      <a:pt x="100" y="0"/>
                    </a:lnTo>
                    <a:lnTo>
                      <a:pt x="200" y="292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790"/>
              <p:cNvSpPr/>
              <p:nvPr/>
            </p:nvSpPr>
            <p:spPr bwMode="auto">
              <a:xfrm>
                <a:off x="4335" y="2519"/>
                <a:ext cx="169" cy="242"/>
              </a:xfrm>
              <a:custGeom>
                <a:avLst/>
                <a:gdLst>
                  <a:gd name="T0" fmla="*/ 169 w 169"/>
                  <a:gd name="T1" fmla="*/ 242 h 242"/>
                  <a:gd name="T2" fmla="*/ 0 w 169"/>
                  <a:gd name="T3" fmla="*/ 242 h 242"/>
                  <a:gd name="T4" fmla="*/ 86 w 169"/>
                  <a:gd name="T5" fmla="*/ 0 h 242"/>
                  <a:gd name="T6" fmla="*/ 169 w 169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242">
                    <a:moveTo>
                      <a:pt x="169" y="242"/>
                    </a:moveTo>
                    <a:lnTo>
                      <a:pt x="0" y="242"/>
                    </a:lnTo>
                    <a:lnTo>
                      <a:pt x="86" y="0"/>
                    </a:lnTo>
                    <a:lnTo>
                      <a:pt x="169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791"/>
              <p:cNvSpPr/>
              <p:nvPr/>
            </p:nvSpPr>
            <p:spPr bwMode="auto">
              <a:xfrm>
                <a:off x="4354" y="2430"/>
                <a:ext cx="150" cy="217"/>
              </a:xfrm>
              <a:custGeom>
                <a:avLst/>
                <a:gdLst>
                  <a:gd name="T0" fmla="*/ 150 w 150"/>
                  <a:gd name="T1" fmla="*/ 217 h 217"/>
                  <a:gd name="T2" fmla="*/ 0 w 150"/>
                  <a:gd name="T3" fmla="*/ 217 h 217"/>
                  <a:gd name="T4" fmla="*/ 6 w 150"/>
                  <a:gd name="T5" fmla="*/ 197 h 217"/>
                  <a:gd name="T6" fmla="*/ 67 w 150"/>
                  <a:gd name="T7" fmla="*/ 25 h 217"/>
                  <a:gd name="T8" fmla="*/ 75 w 150"/>
                  <a:gd name="T9" fmla="*/ 0 h 217"/>
                  <a:gd name="T10" fmla="*/ 150 w 150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217">
                    <a:moveTo>
                      <a:pt x="150" y="217"/>
                    </a:moveTo>
                    <a:lnTo>
                      <a:pt x="0" y="217"/>
                    </a:lnTo>
                    <a:lnTo>
                      <a:pt x="6" y="197"/>
                    </a:lnTo>
                    <a:lnTo>
                      <a:pt x="67" y="25"/>
                    </a:lnTo>
                    <a:lnTo>
                      <a:pt x="75" y="0"/>
                    </a:lnTo>
                    <a:lnTo>
                      <a:pt x="150" y="217"/>
                    </a:lnTo>
                    <a:close/>
                  </a:path>
                </a:pathLst>
              </a:custGeom>
              <a:solidFill>
                <a:srgbClr val="6B6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792"/>
              <p:cNvSpPr/>
              <p:nvPr/>
            </p:nvSpPr>
            <p:spPr bwMode="auto">
              <a:xfrm>
                <a:off x="4360" y="2455"/>
                <a:ext cx="122" cy="172"/>
              </a:xfrm>
              <a:custGeom>
                <a:avLst/>
                <a:gdLst>
                  <a:gd name="T0" fmla="*/ 122 w 122"/>
                  <a:gd name="T1" fmla="*/ 172 h 172"/>
                  <a:gd name="T2" fmla="*/ 0 w 122"/>
                  <a:gd name="T3" fmla="*/ 172 h 172"/>
                  <a:gd name="T4" fmla="*/ 61 w 122"/>
                  <a:gd name="T5" fmla="*/ 0 h 172"/>
                  <a:gd name="T6" fmla="*/ 122 w 122"/>
                  <a:gd name="T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72">
                    <a:moveTo>
                      <a:pt x="122" y="172"/>
                    </a:moveTo>
                    <a:lnTo>
                      <a:pt x="0" y="172"/>
                    </a:lnTo>
                    <a:lnTo>
                      <a:pt x="61" y="0"/>
                    </a:lnTo>
                    <a:lnTo>
                      <a:pt x="122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793"/>
              <p:cNvSpPr/>
              <p:nvPr/>
            </p:nvSpPr>
            <p:spPr bwMode="auto">
              <a:xfrm>
                <a:off x="4562" y="3108"/>
                <a:ext cx="20" cy="61"/>
              </a:xfrm>
              <a:custGeom>
                <a:avLst/>
                <a:gdLst>
                  <a:gd name="T0" fmla="*/ 0 w 20"/>
                  <a:gd name="T1" fmla="*/ 0 h 61"/>
                  <a:gd name="T2" fmla="*/ 0 w 20"/>
                  <a:gd name="T3" fmla="*/ 0 h 61"/>
                  <a:gd name="T4" fmla="*/ 20 w 20"/>
                  <a:gd name="T5" fmla="*/ 61 h 61"/>
                  <a:gd name="T6" fmla="*/ 0 w 2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0" y="0"/>
                    </a:lnTo>
                    <a:lnTo>
                      <a:pt x="2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794"/>
              <p:cNvSpPr/>
              <p:nvPr/>
            </p:nvSpPr>
            <p:spPr bwMode="auto">
              <a:xfrm>
                <a:off x="4562" y="3108"/>
                <a:ext cx="20" cy="61"/>
              </a:xfrm>
              <a:custGeom>
                <a:avLst/>
                <a:gdLst>
                  <a:gd name="T0" fmla="*/ 0 w 20"/>
                  <a:gd name="T1" fmla="*/ 0 h 61"/>
                  <a:gd name="T2" fmla="*/ 0 w 20"/>
                  <a:gd name="T3" fmla="*/ 0 h 61"/>
                  <a:gd name="T4" fmla="*/ 20 w 20"/>
                  <a:gd name="T5" fmla="*/ 61 h 61"/>
                  <a:gd name="T6" fmla="*/ 0 w 2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1">
                    <a:moveTo>
                      <a:pt x="0" y="0"/>
                    </a:moveTo>
                    <a:lnTo>
                      <a:pt x="0" y="0"/>
                    </a:lnTo>
                    <a:lnTo>
                      <a:pt x="20" y="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795"/>
              <p:cNvSpPr/>
              <p:nvPr/>
            </p:nvSpPr>
            <p:spPr bwMode="auto">
              <a:xfrm>
                <a:off x="4534" y="3108"/>
                <a:ext cx="48" cy="61"/>
              </a:xfrm>
              <a:custGeom>
                <a:avLst/>
                <a:gdLst>
                  <a:gd name="T0" fmla="*/ 28 w 48"/>
                  <a:gd name="T1" fmla="*/ 0 h 61"/>
                  <a:gd name="T2" fmla="*/ 0 w 48"/>
                  <a:gd name="T3" fmla="*/ 0 h 61"/>
                  <a:gd name="T4" fmla="*/ 17 w 48"/>
                  <a:gd name="T5" fmla="*/ 56 h 61"/>
                  <a:gd name="T6" fmla="*/ 48 w 48"/>
                  <a:gd name="T7" fmla="*/ 61 h 61"/>
                  <a:gd name="T8" fmla="*/ 48 w 48"/>
                  <a:gd name="T9" fmla="*/ 61 h 61"/>
                  <a:gd name="T10" fmla="*/ 28 w 48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1">
                    <a:moveTo>
                      <a:pt x="28" y="0"/>
                    </a:moveTo>
                    <a:lnTo>
                      <a:pt x="0" y="0"/>
                    </a:lnTo>
                    <a:lnTo>
                      <a:pt x="17" y="56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796"/>
              <p:cNvSpPr/>
              <p:nvPr/>
            </p:nvSpPr>
            <p:spPr bwMode="auto">
              <a:xfrm>
                <a:off x="4534" y="3108"/>
                <a:ext cx="48" cy="61"/>
              </a:xfrm>
              <a:custGeom>
                <a:avLst/>
                <a:gdLst>
                  <a:gd name="T0" fmla="*/ 28 w 48"/>
                  <a:gd name="T1" fmla="*/ 0 h 61"/>
                  <a:gd name="T2" fmla="*/ 0 w 48"/>
                  <a:gd name="T3" fmla="*/ 0 h 61"/>
                  <a:gd name="T4" fmla="*/ 17 w 48"/>
                  <a:gd name="T5" fmla="*/ 56 h 61"/>
                  <a:gd name="T6" fmla="*/ 48 w 48"/>
                  <a:gd name="T7" fmla="*/ 61 h 61"/>
                  <a:gd name="T8" fmla="*/ 48 w 48"/>
                  <a:gd name="T9" fmla="*/ 61 h 61"/>
                  <a:gd name="T10" fmla="*/ 28 w 48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1">
                    <a:moveTo>
                      <a:pt x="28" y="0"/>
                    </a:moveTo>
                    <a:lnTo>
                      <a:pt x="0" y="0"/>
                    </a:lnTo>
                    <a:lnTo>
                      <a:pt x="17" y="56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797"/>
              <p:cNvSpPr/>
              <p:nvPr/>
            </p:nvSpPr>
            <p:spPr bwMode="auto">
              <a:xfrm>
                <a:off x="4298" y="3108"/>
                <a:ext cx="253" cy="56"/>
              </a:xfrm>
              <a:custGeom>
                <a:avLst/>
                <a:gdLst>
                  <a:gd name="T0" fmla="*/ 236 w 253"/>
                  <a:gd name="T1" fmla="*/ 0 h 56"/>
                  <a:gd name="T2" fmla="*/ 0 w 253"/>
                  <a:gd name="T3" fmla="*/ 0 h 56"/>
                  <a:gd name="T4" fmla="*/ 253 w 253"/>
                  <a:gd name="T5" fmla="*/ 56 h 56"/>
                  <a:gd name="T6" fmla="*/ 236 w 253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56">
                    <a:moveTo>
                      <a:pt x="236" y="0"/>
                    </a:moveTo>
                    <a:lnTo>
                      <a:pt x="0" y="0"/>
                    </a:lnTo>
                    <a:lnTo>
                      <a:pt x="253" y="5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798"/>
              <p:cNvSpPr/>
              <p:nvPr/>
            </p:nvSpPr>
            <p:spPr bwMode="auto">
              <a:xfrm>
                <a:off x="4298" y="3108"/>
                <a:ext cx="253" cy="56"/>
              </a:xfrm>
              <a:custGeom>
                <a:avLst/>
                <a:gdLst>
                  <a:gd name="T0" fmla="*/ 236 w 253"/>
                  <a:gd name="T1" fmla="*/ 0 h 56"/>
                  <a:gd name="T2" fmla="*/ 0 w 253"/>
                  <a:gd name="T3" fmla="*/ 0 h 56"/>
                  <a:gd name="T4" fmla="*/ 253 w 253"/>
                  <a:gd name="T5" fmla="*/ 56 h 56"/>
                  <a:gd name="T6" fmla="*/ 236 w 253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56">
                    <a:moveTo>
                      <a:pt x="236" y="0"/>
                    </a:moveTo>
                    <a:lnTo>
                      <a:pt x="0" y="0"/>
                    </a:lnTo>
                    <a:lnTo>
                      <a:pt x="253" y="5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799"/>
              <p:cNvSpPr/>
              <p:nvPr/>
            </p:nvSpPr>
            <p:spPr bwMode="auto">
              <a:xfrm>
                <a:off x="4296" y="3108"/>
                <a:ext cx="266" cy="0"/>
              </a:xfrm>
              <a:custGeom>
                <a:avLst/>
                <a:gdLst>
                  <a:gd name="T0" fmla="*/ 266 w 266"/>
                  <a:gd name="T1" fmla="*/ 0 w 266"/>
                  <a:gd name="T2" fmla="*/ 2 w 266"/>
                  <a:gd name="T3" fmla="*/ 266 w 266"/>
                  <a:gd name="T4" fmla="*/ 266 w 2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66">
                    <a:moveTo>
                      <a:pt x="266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800"/>
              <p:cNvSpPr/>
              <p:nvPr/>
            </p:nvSpPr>
            <p:spPr bwMode="auto">
              <a:xfrm>
                <a:off x="4296" y="3108"/>
                <a:ext cx="266" cy="0"/>
              </a:xfrm>
              <a:custGeom>
                <a:avLst/>
                <a:gdLst>
                  <a:gd name="T0" fmla="*/ 266 w 266"/>
                  <a:gd name="T1" fmla="*/ 0 w 266"/>
                  <a:gd name="T2" fmla="*/ 2 w 266"/>
                  <a:gd name="T3" fmla="*/ 266 w 266"/>
                  <a:gd name="T4" fmla="*/ 266 w 2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66">
                    <a:moveTo>
                      <a:pt x="266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66" y="0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801"/>
              <p:cNvSpPr/>
              <p:nvPr/>
            </p:nvSpPr>
            <p:spPr bwMode="auto">
              <a:xfrm>
                <a:off x="4532" y="2936"/>
                <a:ext cx="22" cy="58"/>
              </a:xfrm>
              <a:custGeom>
                <a:avLst/>
                <a:gdLst>
                  <a:gd name="T0" fmla="*/ 0 w 22"/>
                  <a:gd name="T1" fmla="*/ 0 h 58"/>
                  <a:gd name="T2" fmla="*/ 0 w 22"/>
                  <a:gd name="T3" fmla="*/ 0 h 58"/>
                  <a:gd name="T4" fmla="*/ 22 w 22"/>
                  <a:gd name="T5" fmla="*/ 58 h 58"/>
                  <a:gd name="T6" fmla="*/ 22 w 22"/>
                  <a:gd name="T7" fmla="*/ 58 h 58"/>
                  <a:gd name="T8" fmla="*/ 0 w 2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8">
                    <a:moveTo>
                      <a:pt x="0" y="0"/>
                    </a:moveTo>
                    <a:lnTo>
                      <a:pt x="0" y="0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802"/>
              <p:cNvSpPr/>
              <p:nvPr/>
            </p:nvSpPr>
            <p:spPr bwMode="auto">
              <a:xfrm>
                <a:off x="4532" y="2936"/>
                <a:ext cx="22" cy="58"/>
              </a:xfrm>
              <a:custGeom>
                <a:avLst/>
                <a:gdLst>
                  <a:gd name="T0" fmla="*/ 0 w 22"/>
                  <a:gd name="T1" fmla="*/ 0 h 58"/>
                  <a:gd name="T2" fmla="*/ 0 w 22"/>
                  <a:gd name="T3" fmla="*/ 0 h 58"/>
                  <a:gd name="T4" fmla="*/ 22 w 22"/>
                  <a:gd name="T5" fmla="*/ 58 h 58"/>
                  <a:gd name="T6" fmla="*/ 22 w 22"/>
                  <a:gd name="T7" fmla="*/ 58 h 58"/>
                  <a:gd name="T8" fmla="*/ 0 w 2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8">
                    <a:moveTo>
                      <a:pt x="0" y="0"/>
                    </a:moveTo>
                    <a:lnTo>
                      <a:pt x="0" y="0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Rectangle 803"/>
              <p:cNvSpPr>
                <a:spLocks noChangeArrowheads="1"/>
              </p:cNvSpPr>
              <p:nvPr/>
            </p:nvSpPr>
            <p:spPr bwMode="auto">
              <a:xfrm>
                <a:off x="4326" y="2936"/>
                <a:ext cx="1" cy="1"/>
              </a:xfrm>
              <a:prstGeom prst="rect">
                <a:avLst/>
              </a:prstGeom>
              <a:solidFill>
                <a:srgbClr val="520E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804"/>
              <p:cNvSpPr/>
              <p:nvPr/>
            </p:nvSpPr>
            <p:spPr bwMode="auto">
              <a:xfrm>
                <a:off x="4326" y="2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Rectangle 805"/>
              <p:cNvSpPr>
                <a:spLocks noChangeArrowheads="1"/>
              </p:cNvSpPr>
              <p:nvPr/>
            </p:nvSpPr>
            <p:spPr bwMode="auto">
              <a:xfrm>
                <a:off x="4326" y="2936"/>
                <a:ext cx="1" cy="1"/>
              </a:xfrm>
              <a:prstGeom prst="rect">
                <a:avLst/>
              </a:pr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Rectangle 806"/>
              <p:cNvSpPr>
                <a:spLocks noChangeArrowheads="1"/>
              </p:cNvSpPr>
              <p:nvPr/>
            </p:nvSpPr>
            <p:spPr bwMode="auto">
              <a:xfrm>
                <a:off x="4326" y="293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807"/>
              <p:cNvSpPr/>
              <p:nvPr/>
            </p:nvSpPr>
            <p:spPr bwMode="auto">
              <a:xfrm>
                <a:off x="4507" y="2936"/>
                <a:ext cx="47" cy="58"/>
              </a:xfrm>
              <a:custGeom>
                <a:avLst/>
                <a:gdLst>
                  <a:gd name="T0" fmla="*/ 25 w 47"/>
                  <a:gd name="T1" fmla="*/ 0 h 58"/>
                  <a:gd name="T2" fmla="*/ 0 w 47"/>
                  <a:gd name="T3" fmla="*/ 0 h 58"/>
                  <a:gd name="T4" fmla="*/ 16 w 47"/>
                  <a:gd name="T5" fmla="*/ 53 h 58"/>
                  <a:gd name="T6" fmla="*/ 47 w 47"/>
                  <a:gd name="T7" fmla="*/ 58 h 58"/>
                  <a:gd name="T8" fmla="*/ 25 w 4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8">
                    <a:moveTo>
                      <a:pt x="25" y="0"/>
                    </a:moveTo>
                    <a:lnTo>
                      <a:pt x="0" y="0"/>
                    </a:lnTo>
                    <a:lnTo>
                      <a:pt x="16" y="53"/>
                    </a:lnTo>
                    <a:lnTo>
                      <a:pt x="47" y="5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808"/>
              <p:cNvSpPr/>
              <p:nvPr/>
            </p:nvSpPr>
            <p:spPr bwMode="auto">
              <a:xfrm>
                <a:off x="4507" y="2936"/>
                <a:ext cx="47" cy="58"/>
              </a:xfrm>
              <a:custGeom>
                <a:avLst/>
                <a:gdLst>
                  <a:gd name="T0" fmla="*/ 25 w 47"/>
                  <a:gd name="T1" fmla="*/ 0 h 58"/>
                  <a:gd name="T2" fmla="*/ 0 w 47"/>
                  <a:gd name="T3" fmla="*/ 0 h 58"/>
                  <a:gd name="T4" fmla="*/ 16 w 47"/>
                  <a:gd name="T5" fmla="*/ 53 h 58"/>
                  <a:gd name="T6" fmla="*/ 47 w 47"/>
                  <a:gd name="T7" fmla="*/ 58 h 58"/>
                  <a:gd name="T8" fmla="*/ 25 w 4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8">
                    <a:moveTo>
                      <a:pt x="25" y="0"/>
                    </a:moveTo>
                    <a:lnTo>
                      <a:pt x="0" y="0"/>
                    </a:lnTo>
                    <a:lnTo>
                      <a:pt x="16" y="53"/>
                    </a:lnTo>
                    <a:lnTo>
                      <a:pt x="47" y="5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809"/>
              <p:cNvSpPr/>
              <p:nvPr/>
            </p:nvSpPr>
            <p:spPr bwMode="auto">
              <a:xfrm>
                <a:off x="4326" y="2936"/>
                <a:ext cx="197" cy="53"/>
              </a:xfrm>
              <a:custGeom>
                <a:avLst/>
                <a:gdLst>
                  <a:gd name="T0" fmla="*/ 181 w 197"/>
                  <a:gd name="T1" fmla="*/ 0 h 53"/>
                  <a:gd name="T2" fmla="*/ 0 w 197"/>
                  <a:gd name="T3" fmla="*/ 0 h 53"/>
                  <a:gd name="T4" fmla="*/ 0 w 197"/>
                  <a:gd name="T5" fmla="*/ 0 h 53"/>
                  <a:gd name="T6" fmla="*/ 197 w 197"/>
                  <a:gd name="T7" fmla="*/ 53 h 53"/>
                  <a:gd name="T8" fmla="*/ 181 w 19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3">
                    <a:moveTo>
                      <a:pt x="18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7" y="5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810"/>
              <p:cNvSpPr/>
              <p:nvPr/>
            </p:nvSpPr>
            <p:spPr bwMode="auto">
              <a:xfrm>
                <a:off x="4326" y="2936"/>
                <a:ext cx="197" cy="53"/>
              </a:xfrm>
              <a:custGeom>
                <a:avLst/>
                <a:gdLst>
                  <a:gd name="T0" fmla="*/ 181 w 197"/>
                  <a:gd name="T1" fmla="*/ 0 h 53"/>
                  <a:gd name="T2" fmla="*/ 0 w 197"/>
                  <a:gd name="T3" fmla="*/ 0 h 53"/>
                  <a:gd name="T4" fmla="*/ 0 w 197"/>
                  <a:gd name="T5" fmla="*/ 0 h 53"/>
                  <a:gd name="T6" fmla="*/ 197 w 197"/>
                  <a:gd name="T7" fmla="*/ 53 h 53"/>
                  <a:gd name="T8" fmla="*/ 181 w 19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3">
                    <a:moveTo>
                      <a:pt x="18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7" y="53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811"/>
              <p:cNvSpPr/>
              <p:nvPr/>
            </p:nvSpPr>
            <p:spPr bwMode="auto">
              <a:xfrm>
                <a:off x="4326" y="2936"/>
                <a:ext cx="206" cy="0"/>
              </a:xfrm>
              <a:custGeom>
                <a:avLst/>
                <a:gdLst>
                  <a:gd name="T0" fmla="*/ 206 w 206"/>
                  <a:gd name="T1" fmla="*/ 0 w 206"/>
                  <a:gd name="T2" fmla="*/ 0 w 206"/>
                  <a:gd name="T3" fmla="*/ 0 w 206"/>
                  <a:gd name="T4" fmla="*/ 181 w 206"/>
                  <a:gd name="T5" fmla="*/ 206 w 206"/>
                  <a:gd name="T6" fmla="*/ 206 w 2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6">
                    <a:moveTo>
                      <a:pt x="20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7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812"/>
              <p:cNvSpPr/>
              <p:nvPr/>
            </p:nvSpPr>
            <p:spPr bwMode="auto">
              <a:xfrm>
                <a:off x="4326" y="2936"/>
                <a:ext cx="206" cy="0"/>
              </a:xfrm>
              <a:custGeom>
                <a:avLst/>
                <a:gdLst>
                  <a:gd name="T0" fmla="*/ 206 w 206"/>
                  <a:gd name="T1" fmla="*/ 0 w 206"/>
                  <a:gd name="T2" fmla="*/ 0 w 206"/>
                  <a:gd name="T3" fmla="*/ 0 w 206"/>
                  <a:gd name="T4" fmla="*/ 181 w 206"/>
                  <a:gd name="T5" fmla="*/ 206 w 206"/>
                  <a:gd name="T6" fmla="*/ 206 w 2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6">
                    <a:moveTo>
                      <a:pt x="20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206" y="0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813"/>
              <p:cNvSpPr/>
              <p:nvPr/>
            </p:nvSpPr>
            <p:spPr bwMode="auto">
              <a:xfrm>
                <a:off x="4354" y="2783"/>
                <a:ext cx="164" cy="42"/>
              </a:xfrm>
              <a:custGeom>
                <a:avLst/>
                <a:gdLst>
                  <a:gd name="T0" fmla="*/ 0 w 164"/>
                  <a:gd name="T1" fmla="*/ 0 h 42"/>
                  <a:gd name="T2" fmla="*/ 164 w 164"/>
                  <a:gd name="T3" fmla="*/ 42 h 42"/>
                  <a:gd name="T4" fmla="*/ 150 w 164"/>
                  <a:gd name="T5" fmla="*/ 0 h 42"/>
                  <a:gd name="T6" fmla="*/ 0 w 16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42">
                    <a:moveTo>
                      <a:pt x="0" y="0"/>
                    </a:moveTo>
                    <a:lnTo>
                      <a:pt x="164" y="42"/>
                    </a:lnTo>
                    <a:lnTo>
                      <a:pt x="1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814"/>
              <p:cNvSpPr/>
              <p:nvPr/>
            </p:nvSpPr>
            <p:spPr bwMode="auto">
              <a:xfrm>
                <a:off x="4376" y="2647"/>
                <a:ext cx="120" cy="39"/>
              </a:xfrm>
              <a:custGeom>
                <a:avLst/>
                <a:gdLst>
                  <a:gd name="T0" fmla="*/ 0 w 120"/>
                  <a:gd name="T1" fmla="*/ 0 h 39"/>
                  <a:gd name="T2" fmla="*/ 120 w 120"/>
                  <a:gd name="T3" fmla="*/ 39 h 39"/>
                  <a:gd name="T4" fmla="*/ 106 w 120"/>
                  <a:gd name="T5" fmla="*/ 0 h 39"/>
                  <a:gd name="T6" fmla="*/ 0 w 120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39">
                    <a:moveTo>
                      <a:pt x="0" y="0"/>
                    </a:moveTo>
                    <a:lnTo>
                      <a:pt x="120" y="39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Oval 815"/>
              <p:cNvSpPr>
                <a:spLocks noChangeArrowheads="1"/>
              </p:cNvSpPr>
              <p:nvPr/>
            </p:nvSpPr>
            <p:spPr bwMode="auto">
              <a:xfrm>
                <a:off x="466" y="2830"/>
                <a:ext cx="827" cy="39"/>
              </a:xfrm>
              <a:prstGeom prst="ellipse">
                <a:avLst/>
              </a:prstGeom>
              <a:solidFill>
                <a:srgbClr val="648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09" name="Rectangle 817"/>
            <p:cNvSpPr>
              <a:spLocks noChangeArrowheads="1"/>
            </p:cNvSpPr>
            <p:nvPr userDrawn="1"/>
          </p:nvSpPr>
          <p:spPr bwMode="auto">
            <a:xfrm>
              <a:off x="1193806" y="3663571"/>
              <a:ext cx="88900" cy="180976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Rectangle 818"/>
            <p:cNvSpPr>
              <a:spLocks noChangeArrowheads="1"/>
            </p:cNvSpPr>
            <p:nvPr userDrawn="1"/>
          </p:nvSpPr>
          <p:spPr bwMode="auto">
            <a:xfrm>
              <a:off x="1238257" y="3663571"/>
              <a:ext cx="44450" cy="180976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819"/>
            <p:cNvSpPr/>
            <p:nvPr userDrawn="1"/>
          </p:nvSpPr>
          <p:spPr bwMode="auto">
            <a:xfrm>
              <a:off x="801693" y="3752471"/>
              <a:ext cx="815977" cy="404814"/>
            </a:xfrm>
            <a:custGeom>
              <a:avLst/>
              <a:gdLst>
                <a:gd name="T0" fmla="*/ 147 w 514"/>
                <a:gd name="T1" fmla="*/ 0 h 255"/>
                <a:gd name="T2" fmla="*/ 0 w 514"/>
                <a:gd name="T3" fmla="*/ 255 h 255"/>
                <a:gd name="T4" fmla="*/ 111 w 514"/>
                <a:gd name="T5" fmla="*/ 255 h 255"/>
                <a:gd name="T6" fmla="*/ 258 w 514"/>
                <a:gd name="T7" fmla="*/ 255 h 255"/>
                <a:gd name="T8" fmla="*/ 514 w 514"/>
                <a:gd name="T9" fmla="*/ 255 h 255"/>
                <a:gd name="T10" fmla="*/ 514 w 514"/>
                <a:gd name="T11" fmla="*/ 0 h 255"/>
                <a:gd name="T12" fmla="*/ 147 w 514"/>
                <a:gd name="T1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255">
                  <a:moveTo>
                    <a:pt x="147" y="0"/>
                  </a:moveTo>
                  <a:lnTo>
                    <a:pt x="0" y="255"/>
                  </a:lnTo>
                  <a:lnTo>
                    <a:pt x="111" y="255"/>
                  </a:lnTo>
                  <a:lnTo>
                    <a:pt x="258" y="255"/>
                  </a:lnTo>
                  <a:lnTo>
                    <a:pt x="514" y="255"/>
                  </a:lnTo>
                  <a:lnTo>
                    <a:pt x="514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Rectangle 820"/>
            <p:cNvSpPr>
              <a:spLocks noChangeArrowheads="1"/>
            </p:cNvSpPr>
            <p:nvPr userDrawn="1"/>
          </p:nvSpPr>
          <p:spPr bwMode="auto">
            <a:xfrm>
              <a:off x="801693" y="4157285"/>
              <a:ext cx="612777" cy="927103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Rectangle 821"/>
            <p:cNvSpPr>
              <a:spLocks noChangeArrowheads="1"/>
            </p:cNvSpPr>
            <p:nvPr userDrawn="1"/>
          </p:nvSpPr>
          <p:spPr bwMode="auto">
            <a:xfrm>
              <a:off x="801693" y="4157285"/>
              <a:ext cx="612777" cy="9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822"/>
            <p:cNvSpPr/>
            <p:nvPr userDrawn="1"/>
          </p:nvSpPr>
          <p:spPr bwMode="auto">
            <a:xfrm>
              <a:off x="1384307" y="3752471"/>
              <a:ext cx="466726" cy="404814"/>
            </a:xfrm>
            <a:custGeom>
              <a:avLst/>
              <a:gdLst>
                <a:gd name="T0" fmla="*/ 0 w 294"/>
                <a:gd name="T1" fmla="*/ 255 h 255"/>
                <a:gd name="T2" fmla="*/ 147 w 294"/>
                <a:gd name="T3" fmla="*/ 0 h 255"/>
                <a:gd name="T4" fmla="*/ 294 w 294"/>
                <a:gd name="T5" fmla="*/ 255 h 255"/>
                <a:gd name="T6" fmla="*/ 0 w 294"/>
                <a:gd name="T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255">
                  <a:moveTo>
                    <a:pt x="0" y="255"/>
                  </a:moveTo>
                  <a:lnTo>
                    <a:pt x="147" y="0"/>
                  </a:lnTo>
                  <a:lnTo>
                    <a:pt x="294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Rectangle 823"/>
            <p:cNvSpPr>
              <a:spLocks noChangeArrowheads="1"/>
            </p:cNvSpPr>
            <p:nvPr userDrawn="1"/>
          </p:nvSpPr>
          <p:spPr bwMode="auto">
            <a:xfrm>
              <a:off x="1384307" y="4157285"/>
              <a:ext cx="466726" cy="92710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Rectangle 824"/>
            <p:cNvSpPr>
              <a:spLocks noChangeArrowheads="1"/>
            </p:cNvSpPr>
            <p:nvPr userDrawn="1"/>
          </p:nvSpPr>
          <p:spPr bwMode="auto">
            <a:xfrm>
              <a:off x="1384307" y="4157285"/>
              <a:ext cx="466726" cy="9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Rectangle 825"/>
            <p:cNvSpPr>
              <a:spLocks noChangeArrowheads="1"/>
            </p:cNvSpPr>
            <p:nvPr userDrawn="1"/>
          </p:nvSpPr>
          <p:spPr bwMode="auto">
            <a:xfrm>
              <a:off x="1471620" y="4196973"/>
              <a:ext cx="96838" cy="12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Rectangle 826"/>
            <p:cNvSpPr>
              <a:spLocks noChangeArrowheads="1"/>
            </p:cNvSpPr>
            <p:nvPr userDrawn="1"/>
          </p:nvSpPr>
          <p:spPr bwMode="auto">
            <a:xfrm>
              <a:off x="1471620" y="4211260"/>
              <a:ext cx="79375" cy="114300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Rectangle 827"/>
            <p:cNvSpPr>
              <a:spLocks noChangeArrowheads="1"/>
            </p:cNvSpPr>
            <p:nvPr userDrawn="1"/>
          </p:nvSpPr>
          <p:spPr bwMode="auto">
            <a:xfrm>
              <a:off x="1471620" y="4263648"/>
              <a:ext cx="889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Rectangle 828"/>
            <p:cNvSpPr>
              <a:spLocks noChangeArrowheads="1"/>
            </p:cNvSpPr>
            <p:nvPr userDrawn="1"/>
          </p:nvSpPr>
          <p:spPr bwMode="auto">
            <a:xfrm>
              <a:off x="1568457" y="4196973"/>
              <a:ext cx="12700" cy="1285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Rectangle 829"/>
            <p:cNvSpPr>
              <a:spLocks noChangeArrowheads="1"/>
            </p:cNvSpPr>
            <p:nvPr userDrawn="1"/>
          </p:nvSpPr>
          <p:spPr bwMode="auto">
            <a:xfrm>
              <a:off x="1652595" y="4196973"/>
              <a:ext cx="96838" cy="12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Rectangle 830"/>
            <p:cNvSpPr>
              <a:spLocks noChangeArrowheads="1"/>
            </p:cNvSpPr>
            <p:nvPr userDrawn="1"/>
          </p:nvSpPr>
          <p:spPr bwMode="auto">
            <a:xfrm>
              <a:off x="1652595" y="4211260"/>
              <a:ext cx="79375" cy="114300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Rectangle 831"/>
            <p:cNvSpPr>
              <a:spLocks noChangeArrowheads="1"/>
            </p:cNvSpPr>
            <p:nvPr userDrawn="1"/>
          </p:nvSpPr>
          <p:spPr bwMode="auto">
            <a:xfrm>
              <a:off x="1652595" y="4263648"/>
              <a:ext cx="873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Rectangle 832"/>
            <p:cNvSpPr>
              <a:spLocks noChangeArrowheads="1"/>
            </p:cNvSpPr>
            <p:nvPr userDrawn="1"/>
          </p:nvSpPr>
          <p:spPr bwMode="auto">
            <a:xfrm>
              <a:off x="1749433" y="4196973"/>
              <a:ext cx="12700" cy="1285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Rectangle 833"/>
            <p:cNvSpPr>
              <a:spLocks noChangeArrowheads="1"/>
            </p:cNvSpPr>
            <p:nvPr userDrawn="1"/>
          </p:nvSpPr>
          <p:spPr bwMode="auto">
            <a:xfrm>
              <a:off x="1471620" y="4436686"/>
              <a:ext cx="96838" cy="127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Rectangle 834"/>
            <p:cNvSpPr>
              <a:spLocks noChangeArrowheads="1"/>
            </p:cNvSpPr>
            <p:nvPr userDrawn="1"/>
          </p:nvSpPr>
          <p:spPr bwMode="auto">
            <a:xfrm>
              <a:off x="1471620" y="4449386"/>
              <a:ext cx="79375" cy="114300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Rectangle 835"/>
            <p:cNvSpPr>
              <a:spLocks noChangeArrowheads="1"/>
            </p:cNvSpPr>
            <p:nvPr userDrawn="1"/>
          </p:nvSpPr>
          <p:spPr bwMode="auto">
            <a:xfrm>
              <a:off x="1471620" y="4501774"/>
              <a:ext cx="889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Rectangle 836"/>
            <p:cNvSpPr>
              <a:spLocks noChangeArrowheads="1"/>
            </p:cNvSpPr>
            <p:nvPr userDrawn="1"/>
          </p:nvSpPr>
          <p:spPr bwMode="auto">
            <a:xfrm>
              <a:off x="1568457" y="4436686"/>
              <a:ext cx="12700" cy="127000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Rectangle 837"/>
            <p:cNvSpPr>
              <a:spLocks noChangeArrowheads="1"/>
            </p:cNvSpPr>
            <p:nvPr userDrawn="1"/>
          </p:nvSpPr>
          <p:spPr bwMode="auto">
            <a:xfrm>
              <a:off x="1652595" y="4436686"/>
              <a:ext cx="96838" cy="127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Rectangle 838"/>
            <p:cNvSpPr>
              <a:spLocks noChangeArrowheads="1"/>
            </p:cNvSpPr>
            <p:nvPr userDrawn="1"/>
          </p:nvSpPr>
          <p:spPr bwMode="auto">
            <a:xfrm>
              <a:off x="1652595" y="4449386"/>
              <a:ext cx="79375" cy="114300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Rectangle 839"/>
            <p:cNvSpPr>
              <a:spLocks noChangeArrowheads="1"/>
            </p:cNvSpPr>
            <p:nvPr userDrawn="1"/>
          </p:nvSpPr>
          <p:spPr bwMode="auto">
            <a:xfrm>
              <a:off x="1652595" y="4501774"/>
              <a:ext cx="8731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Rectangle 840"/>
            <p:cNvSpPr>
              <a:spLocks noChangeArrowheads="1"/>
            </p:cNvSpPr>
            <p:nvPr userDrawn="1"/>
          </p:nvSpPr>
          <p:spPr bwMode="auto">
            <a:xfrm>
              <a:off x="1749433" y="4436686"/>
              <a:ext cx="12700" cy="127000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Rectangle 841"/>
            <p:cNvSpPr>
              <a:spLocks noChangeArrowheads="1"/>
            </p:cNvSpPr>
            <p:nvPr userDrawn="1"/>
          </p:nvSpPr>
          <p:spPr bwMode="auto">
            <a:xfrm>
              <a:off x="1471620" y="4700212"/>
              <a:ext cx="96838" cy="12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Rectangle 842"/>
            <p:cNvSpPr>
              <a:spLocks noChangeArrowheads="1"/>
            </p:cNvSpPr>
            <p:nvPr userDrawn="1"/>
          </p:nvSpPr>
          <p:spPr bwMode="auto">
            <a:xfrm>
              <a:off x="1471620" y="4719262"/>
              <a:ext cx="79375" cy="10953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Rectangle 843"/>
            <p:cNvSpPr>
              <a:spLocks noChangeArrowheads="1"/>
            </p:cNvSpPr>
            <p:nvPr userDrawn="1"/>
          </p:nvSpPr>
          <p:spPr bwMode="auto">
            <a:xfrm>
              <a:off x="1471620" y="4766887"/>
              <a:ext cx="889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Rectangle 844"/>
            <p:cNvSpPr>
              <a:spLocks noChangeArrowheads="1"/>
            </p:cNvSpPr>
            <p:nvPr userDrawn="1"/>
          </p:nvSpPr>
          <p:spPr bwMode="auto">
            <a:xfrm>
              <a:off x="1568457" y="4700212"/>
              <a:ext cx="12700" cy="1285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Rectangle 845"/>
            <p:cNvSpPr>
              <a:spLocks noChangeArrowheads="1"/>
            </p:cNvSpPr>
            <p:nvPr userDrawn="1"/>
          </p:nvSpPr>
          <p:spPr bwMode="auto">
            <a:xfrm>
              <a:off x="1652595" y="4700212"/>
              <a:ext cx="96838" cy="12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Rectangle 846"/>
            <p:cNvSpPr>
              <a:spLocks noChangeArrowheads="1"/>
            </p:cNvSpPr>
            <p:nvPr userDrawn="1"/>
          </p:nvSpPr>
          <p:spPr bwMode="auto">
            <a:xfrm>
              <a:off x="1652595" y="4700212"/>
              <a:ext cx="96838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Rectangle 847"/>
            <p:cNvSpPr>
              <a:spLocks noChangeArrowheads="1"/>
            </p:cNvSpPr>
            <p:nvPr userDrawn="1"/>
          </p:nvSpPr>
          <p:spPr bwMode="auto">
            <a:xfrm>
              <a:off x="1652595" y="4719262"/>
              <a:ext cx="79375" cy="109538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Rectangle 848"/>
            <p:cNvSpPr>
              <a:spLocks noChangeArrowheads="1"/>
            </p:cNvSpPr>
            <p:nvPr userDrawn="1"/>
          </p:nvSpPr>
          <p:spPr bwMode="auto">
            <a:xfrm>
              <a:off x="1652595" y="4766887"/>
              <a:ext cx="8731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Rectangle 849"/>
            <p:cNvSpPr>
              <a:spLocks noChangeArrowheads="1"/>
            </p:cNvSpPr>
            <p:nvPr userDrawn="1"/>
          </p:nvSpPr>
          <p:spPr bwMode="auto">
            <a:xfrm>
              <a:off x="1749433" y="4700212"/>
              <a:ext cx="12700" cy="128588"/>
            </a:xfrm>
            <a:prstGeom prst="rect">
              <a:avLst/>
            </a:prstGeom>
            <a:solidFill>
              <a:srgbClr val="BE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Rectangle 850"/>
            <p:cNvSpPr>
              <a:spLocks noChangeArrowheads="1"/>
            </p:cNvSpPr>
            <p:nvPr userDrawn="1"/>
          </p:nvSpPr>
          <p:spPr bwMode="auto">
            <a:xfrm>
              <a:off x="1749433" y="4700212"/>
              <a:ext cx="1270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Rectangle 851"/>
            <p:cNvSpPr>
              <a:spLocks noChangeArrowheads="1"/>
            </p:cNvSpPr>
            <p:nvPr userDrawn="1"/>
          </p:nvSpPr>
          <p:spPr bwMode="auto">
            <a:xfrm>
              <a:off x="1250957" y="4374773"/>
              <a:ext cx="71438" cy="301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Rectangle 852"/>
            <p:cNvSpPr>
              <a:spLocks noChangeArrowheads="1"/>
            </p:cNvSpPr>
            <p:nvPr userDrawn="1"/>
          </p:nvSpPr>
          <p:spPr bwMode="auto">
            <a:xfrm>
              <a:off x="1250957" y="4568449"/>
              <a:ext cx="71438" cy="269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Rectangle 853"/>
            <p:cNvSpPr>
              <a:spLocks noChangeArrowheads="1"/>
            </p:cNvSpPr>
            <p:nvPr userDrawn="1"/>
          </p:nvSpPr>
          <p:spPr bwMode="auto">
            <a:xfrm>
              <a:off x="1181106" y="4498599"/>
              <a:ext cx="69850" cy="301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Rectangle 854"/>
            <p:cNvSpPr>
              <a:spLocks noChangeArrowheads="1"/>
            </p:cNvSpPr>
            <p:nvPr userDrawn="1"/>
          </p:nvSpPr>
          <p:spPr bwMode="auto">
            <a:xfrm>
              <a:off x="1101731" y="4630362"/>
              <a:ext cx="69850" cy="301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Rectangle 855"/>
            <p:cNvSpPr>
              <a:spLocks noChangeArrowheads="1"/>
            </p:cNvSpPr>
            <p:nvPr userDrawn="1"/>
          </p:nvSpPr>
          <p:spPr bwMode="auto">
            <a:xfrm>
              <a:off x="995368" y="4233485"/>
              <a:ext cx="71438" cy="30163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Rectangle 856"/>
            <p:cNvSpPr>
              <a:spLocks noChangeArrowheads="1"/>
            </p:cNvSpPr>
            <p:nvPr userDrawn="1"/>
          </p:nvSpPr>
          <p:spPr bwMode="auto">
            <a:xfrm>
              <a:off x="1181106" y="4320798"/>
              <a:ext cx="69850" cy="269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Rectangle 857"/>
            <p:cNvSpPr>
              <a:spLocks noChangeArrowheads="1"/>
            </p:cNvSpPr>
            <p:nvPr userDrawn="1"/>
          </p:nvSpPr>
          <p:spPr bwMode="auto">
            <a:xfrm>
              <a:off x="1171581" y="3646108"/>
              <a:ext cx="133350" cy="52388"/>
            </a:xfrm>
            <a:prstGeom prst="rect">
              <a:avLst/>
            </a:prstGeom>
            <a:solidFill>
              <a:srgbClr val="DE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Rectangle 858"/>
            <p:cNvSpPr>
              <a:spLocks noChangeArrowheads="1"/>
            </p:cNvSpPr>
            <p:nvPr userDrawn="1"/>
          </p:nvSpPr>
          <p:spPr bwMode="auto">
            <a:xfrm>
              <a:off x="1171581" y="3646108"/>
              <a:ext cx="13335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860"/>
            <p:cNvSpPr/>
            <p:nvPr userDrawn="1"/>
          </p:nvSpPr>
          <p:spPr bwMode="auto">
            <a:xfrm>
              <a:off x="423867" y="4506536"/>
              <a:ext cx="409576" cy="596902"/>
            </a:xfrm>
            <a:custGeom>
              <a:avLst/>
              <a:gdLst>
                <a:gd name="T0" fmla="*/ 0 w 258"/>
                <a:gd name="T1" fmla="*/ 376 h 376"/>
                <a:gd name="T2" fmla="*/ 130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0" y="0"/>
                  </a:lnTo>
                  <a:lnTo>
                    <a:pt x="258" y="37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861"/>
            <p:cNvSpPr/>
            <p:nvPr userDrawn="1"/>
          </p:nvSpPr>
          <p:spPr bwMode="auto">
            <a:xfrm>
              <a:off x="423867" y="4506536"/>
              <a:ext cx="409576" cy="596902"/>
            </a:xfrm>
            <a:custGeom>
              <a:avLst/>
              <a:gdLst>
                <a:gd name="T0" fmla="*/ 0 w 258"/>
                <a:gd name="T1" fmla="*/ 376 h 376"/>
                <a:gd name="T2" fmla="*/ 130 w 258"/>
                <a:gd name="T3" fmla="*/ 0 h 376"/>
                <a:gd name="T4" fmla="*/ 258 w 258"/>
                <a:gd name="T5" fmla="*/ 376 h 376"/>
                <a:gd name="T6" fmla="*/ 0 w 258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376">
                  <a:moveTo>
                    <a:pt x="0" y="376"/>
                  </a:moveTo>
                  <a:lnTo>
                    <a:pt x="130" y="0"/>
                  </a:lnTo>
                  <a:lnTo>
                    <a:pt x="258" y="376"/>
                  </a:lnTo>
                  <a:lnTo>
                    <a:pt x="0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862"/>
            <p:cNvSpPr/>
            <p:nvPr userDrawn="1"/>
          </p:nvSpPr>
          <p:spPr bwMode="auto">
            <a:xfrm>
              <a:off x="423867" y="4506536"/>
              <a:ext cx="409576" cy="596902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5 w 258"/>
                <a:gd name="T5" fmla="*/ 359 h 376"/>
                <a:gd name="T6" fmla="*/ 119 w 258"/>
                <a:gd name="T7" fmla="*/ 28 h 376"/>
                <a:gd name="T8" fmla="*/ 130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5" y="359"/>
                  </a:lnTo>
                  <a:lnTo>
                    <a:pt x="119" y="28"/>
                  </a:lnTo>
                  <a:lnTo>
                    <a:pt x="130" y="0"/>
                  </a:lnTo>
                  <a:lnTo>
                    <a:pt x="258" y="376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863"/>
            <p:cNvSpPr/>
            <p:nvPr userDrawn="1"/>
          </p:nvSpPr>
          <p:spPr bwMode="auto">
            <a:xfrm>
              <a:off x="423867" y="4506536"/>
              <a:ext cx="409576" cy="596902"/>
            </a:xfrm>
            <a:custGeom>
              <a:avLst/>
              <a:gdLst>
                <a:gd name="T0" fmla="*/ 258 w 258"/>
                <a:gd name="T1" fmla="*/ 376 h 376"/>
                <a:gd name="T2" fmla="*/ 0 w 258"/>
                <a:gd name="T3" fmla="*/ 376 h 376"/>
                <a:gd name="T4" fmla="*/ 5 w 258"/>
                <a:gd name="T5" fmla="*/ 359 h 376"/>
                <a:gd name="T6" fmla="*/ 119 w 258"/>
                <a:gd name="T7" fmla="*/ 28 h 376"/>
                <a:gd name="T8" fmla="*/ 130 w 258"/>
                <a:gd name="T9" fmla="*/ 0 h 376"/>
                <a:gd name="T10" fmla="*/ 258 w 258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6">
                  <a:moveTo>
                    <a:pt x="258" y="376"/>
                  </a:moveTo>
                  <a:lnTo>
                    <a:pt x="0" y="376"/>
                  </a:lnTo>
                  <a:lnTo>
                    <a:pt x="5" y="359"/>
                  </a:lnTo>
                  <a:lnTo>
                    <a:pt x="119" y="28"/>
                  </a:lnTo>
                  <a:lnTo>
                    <a:pt x="130" y="0"/>
                  </a:lnTo>
                  <a:lnTo>
                    <a:pt x="258" y="3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864"/>
            <p:cNvSpPr/>
            <p:nvPr userDrawn="1"/>
          </p:nvSpPr>
          <p:spPr bwMode="auto">
            <a:xfrm>
              <a:off x="431805" y="4550986"/>
              <a:ext cx="361951" cy="525464"/>
            </a:xfrm>
            <a:custGeom>
              <a:avLst/>
              <a:gdLst>
                <a:gd name="T0" fmla="*/ 228 w 228"/>
                <a:gd name="T1" fmla="*/ 331 h 331"/>
                <a:gd name="T2" fmla="*/ 0 w 228"/>
                <a:gd name="T3" fmla="*/ 331 h 331"/>
                <a:gd name="T4" fmla="*/ 114 w 228"/>
                <a:gd name="T5" fmla="*/ 0 h 331"/>
                <a:gd name="T6" fmla="*/ 228 w 228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1">
                  <a:moveTo>
                    <a:pt x="228" y="331"/>
                  </a:moveTo>
                  <a:lnTo>
                    <a:pt x="0" y="331"/>
                  </a:lnTo>
                  <a:lnTo>
                    <a:pt x="114" y="0"/>
                  </a:lnTo>
                  <a:lnTo>
                    <a:pt x="228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865"/>
            <p:cNvSpPr/>
            <p:nvPr userDrawn="1"/>
          </p:nvSpPr>
          <p:spPr bwMode="auto">
            <a:xfrm>
              <a:off x="431805" y="4550986"/>
              <a:ext cx="361951" cy="525464"/>
            </a:xfrm>
            <a:custGeom>
              <a:avLst/>
              <a:gdLst>
                <a:gd name="T0" fmla="*/ 228 w 228"/>
                <a:gd name="T1" fmla="*/ 331 h 331"/>
                <a:gd name="T2" fmla="*/ 0 w 228"/>
                <a:gd name="T3" fmla="*/ 331 h 331"/>
                <a:gd name="T4" fmla="*/ 114 w 228"/>
                <a:gd name="T5" fmla="*/ 0 h 331"/>
                <a:gd name="T6" fmla="*/ 228 w 228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1">
                  <a:moveTo>
                    <a:pt x="228" y="331"/>
                  </a:moveTo>
                  <a:lnTo>
                    <a:pt x="0" y="331"/>
                  </a:lnTo>
                  <a:lnTo>
                    <a:pt x="114" y="0"/>
                  </a:lnTo>
                  <a:lnTo>
                    <a:pt x="228" y="3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866"/>
            <p:cNvSpPr/>
            <p:nvPr userDrawn="1"/>
          </p:nvSpPr>
          <p:spPr bwMode="auto">
            <a:xfrm>
              <a:off x="454030" y="4414461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867"/>
            <p:cNvSpPr/>
            <p:nvPr userDrawn="1"/>
          </p:nvSpPr>
          <p:spPr bwMode="auto">
            <a:xfrm>
              <a:off x="454030" y="4414461"/>
              <a:ext cx="352426" cy="508002"/>
            </a:xfrm>
            <a:custGeom>
              <a:avLst/>
              <a:gdLst>
                <a:gd name="T0" fmla="*/ 0 w 222"/>
                <a:gd name="T1" fmla="*/ 320 h 320"/>
                <a:gd name="T2" fmla="*/ 111 w 222"/>
                <a:gd name="T3" fmla="*/ 0 h 320"/>
                <a:gd name="T4" fmla="*/ 222 w 222"/>
                <a:gd name="T5" fmla="*/ 320 h 320"/>
                <a:gd name="T6" fmla="*/ 0 w 22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320">
                  <a:moveTo>
                    <a:pt x="0" y="320"/>
                  </a:moveTo>
                  <a:lnTo>
                    <a:pt x="111" y="0"/>
                  </a:lnTo>
                  <a:lnTo>
                    <a:pt x="222" y="320"/>
                  </a:lnTo>
                  <a:lnTo>
                    <a:pt x="0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868"/>
            <p:cNvSpPr/>
            <p:nvPr userDrawn="1"/>
          </p:nvSpPr>
          <p:spPr bwMode="auto">
            <a:xfrm>
              <a:off x="454030" y="4414461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6 w 222"/>
                <a:gd name="T5" fmla="*/ 300 h 320"/>
                <a:gd name="T6" fmla="*/ 103 w 222"/>
                <a:gd name="T7" fmla="*/ 25 h 320"/>
                <a:gd name="T8" fmla="*/ 103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6" y="300"/>
                  </a:lnTo>
                  <a:lnTo>
                    <a:pt x="103" y="25"/>
                  </a:lnTo>
                  <a:lnTo>
                    <a:pt x="103" y="19"/>
                  </a:lnTo>
                  <a:lnTo>
                    <a:pt x="111" y="0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869"/>
            <p:cNvSpPr/>
            <p:nvPr userDrawn="1"/>
          </p:nvSpPr>
          <p:spPr bwMode="auto">
            <a:xfrm>
              <a:off x="454030" y="4414461"/>
              <a:ext cx="352426" cy="508002"/>
            </a:xfrm>
            <a:custGeom>
              <a:avLst/>
              <a:gdLst>
                <a:gd name="T0" fmla="*/ 222 w 222"/>
                <a:gd name="T1" fmla="*/ 320 h 320"/>
                <a:gd name="T2" fmla="*/ 0 w 222"/>
                <a:gd name="T3" fmla="*/ 320 h 320"/>
                <a:gd name="T4" fmla="*/ 6 w 222"/>
                <a:gd name="T5" fmla="*/ 300 h 320"/>
                <a:gd name="T6" fmla="*/ 103 w 222"/>
                <a:gd name="T7" fmla="*/ 25 h 320"/>
                <a:gd name="T8" fmla="*/ 103 w 222"/>
                <a:gd name="T9" fmla="*/ 19 h 320"/>
                <a:gd name="T10" fmla="*/ 111 w 222"/>
                <a:gd name="T11" fmla="*/ 0 h 320"/>
                <a:gd name="T12" fmla="*/ 222 w 222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320">
                  <a:moveTo>
                    <a:pt x="222" y="320"/>
                  </a:moveTo>
                  <a:lnTo>
                    <a:pt x="0" y="320"/>
                  </a:lnTo>
                  <a:lnTo>
                    <a:pt x="6" y="300"/>
                  </a:lnTo>
                  <a:lnTo>
                    <a:pt x="103" y="25"/>
                  </a:lnTo>
                  <a:lnTo>
                    <a:pt x="103" y="19"/>
                  </a:lnTo>
                  <a:lnTo>
                    <a:pt x="111" y="0"/>
                  </a:lnTo>
                  <a:lnTo>
                    <a:pt x="222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870"/>
            <p:cNvSpPr/>
            <p:nvPr userDrawn="1"/>
          </p:nvSpPr>
          <p:spPr bwMode="auto">
            <a:xfrm>
              <a:off x="463555" y="4454149"/>
              <a:ext cx="303213" cy="436564"/>
            </a:xfrm>
            <a:custGeom>
              <a:avLst/>
              <a:gdLst>
                <a:gd name="T0" fmla="*/ 191 w 191"/>
                <a:gd name="T1" fmla="*/ 275 h 275"/>
                <a:gd name="T2" fmla="*/ 0 w 191"/>
                <a:gd name="T3" fmla="*/ 275 h 275"/>
                <a:gd name="T4" fmla="*/ 97 w 191"/>
                <a:gd name="T5" fmla="*/ 0 h 275"/>
                <a:gd name="T6" fmla="*/ 191 w 191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5">
                  <a:moveTo>
                    <a:pt x="191" y="275"/>
                  </a:moveTo>
                  <a:lnTo>
                    <a:pt x="0" y="275"/>
                  </a:lnTo>
                  <a:lnTo>
                    <a:pt x="97" y="0"/>
                  </a:lnTo>
                  <a:lnTo>
                    <a:pt x="191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871"/>
            <p:cNvSpPr/>
            <p:nvPr userDrawn="1"/>
          </p:nvSpPr>
          <p:spPr bwMode="auto">
            <a:xfrm>
              <a:off x="463555" y="4454149"/>
              <a:ext cx="303213" cy="436564"/>
            </a:xfrm>
            <a:custGeom>
              <a:avLst/>
              <a:gdLst>
                <a:gd name="T0" fmla="*/ 191 w 191"/>
                <a:gd name="T1" fmla="*/ 275 h 275"/>
                <a:gd name="T2" fmla="*/ 0 w 191"/>
                <a:gd name="T3" fmla="*/ 275 h 275"/>
                <a:gd name="T4" fmla="*/ 97 w 191"/>
                <a:gd name="T5" fmla="*/ 0 h 275"/>
                <a:gd name="T6" fmla="*/ 191 w 191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75">
                  <a:moveTo>
                    <a:pt x="191" y="275"/>
                  </a:moveTo>
                  <a:lnTo>
                    <a:pt x="0" y="275"/>
                  </a:lnTo>
                  <a:lnTo>
                    <a:pt x="97" y="0"/>
                  </a:lnTo>
                  <a:lnTo>
                    <a:pt x="191" y="2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872"/>
            <p:cNvSpPr/>
            <p:nvPr userDrawn="1"/>
          </p:nvSpPr>
          <p:spPr bwMode="auto">
            <a:xfrm>
              <a:off x="488955" y="4335086"/>
              <a:ext cx="277813" cy="396876"/>
            </a:xfrm>
            <a:custGeom>
              <a:avLst/>
              <a:gdLst>
                <a:gd name="T0" fmla="*/ 175 w 175"/>
                <a:gd name="T1" fmla="*/ 250 h 250"/>
                <a:gd name="T2" fmla="*/ 0 w 175"/>
                <a:gd name="T3" fmla="*/ 250 h 250"/>
                <a:gd name="T4" fmla="*/ 9 w 175"/>
                <a:gd name="T5" fmla="*/ 233 h 250"/>
                <a:gd name="T6" fmla="*/ 81 w 175"/>
                <a:gd name="T7" fmla="*/ 22 h 250"/>
                <a:gd name="T8" fmla="*/ 89 w 175"/>
                <a:gd name="T9" fmla="*/ 0 h 250"/>
                <a:gd name="T10" fmla="*/ 175 w 175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0">
                  <a:moveTo>
                    <a:pt x="175" y="250"/>
                  </a:moveTo>
                  <a:lnTo>
                    <a:pt x="0" y="250"/>
                  </a:lnTo>
                  <a:lnTo>
                    <a:pt x="9" y="233"/>
                  </a:lnTo>
                  <a:lnTo>
                    <a:pt x="81" y="22"/>
                  </a:lnTo>
                  <a:lnTo>
                    <a:pt x="89" y="0"/>
                  </a:lnTo>
                  <a:lnTo>
                    <a:pt x="175" y="25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873"/>
            <p:cNvSpPr/>
            <p:nvPr userDrawn="1"/>
          </p:nvSpPr>
          <p:spPr bwMode="auto">
            <a:xfrm>
              <a:off x="488955" y="4335086"/>
              <a:ext cx="277813" cy="396876"/>
            </a:xfrm>
            <a:custGeom>
              <a:avLst/>
              <a:gdLst>
                <a:gd name="T0" fmla="*/ 175 w 175"/>
                <a:gd name="T1" fmla="*/ 250 h 250"/>
                <a:gd name="T2" fmla="*/ 0 w 175"/>
                <a:gd name="T3" fmla="*/ 250 h 250"/>
                <a:gd name="T4" fmla="*/ 9 w 175"/>
                <a:gd name="T5" fmla="*/ 233 h 250"/>
                <a:gd name="T6" fmla="*/ 81 w 175"/>
                <a:gd name="T7" fmla="*/ 22 h 250"/>
                <a:gd name="T8" fmla="*/ 89 w 175"/>
                <a:gd name="T9" fmla="*/ 0 h 250"/>
                <a:gd name="T10" fmla="*/ 175 w 175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50">
                  <a:moveTo>
                    <a:pt x="175" y="250"/>
                  </a:moveTo>
                  <a:lnTo>
                    <a:pt x="0" y="250"/>
                  </a:lnTo>
                  <a:lnTo>
                    <a:pt x="9" y="233"/>
                  </a:lnTo>
                  <a:lnTo>
                    <a:pt x="81" y="22"/>
                  </a:lnTo>
                  <a:lnTo>
                    <a:pt x="89" y="0"/>
                  </a:lnTo>
                  <a:lnTo>
                    <a:pt x="175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874"/>
            <p:cNvSpPr/>
            <p:nvPr userDrawn="1"/>
          </p:nvSpPr>
          <p:spPr bwMode="auto">
            <a:xfrm>
              <a:off x="503242" y="4370011"/>
              <a:ext cx="219076" cy="334964"/>
            </a:xfrm>
            <a:custGeom>
              <a:avLst/>
              <a:gdLst>
                <a:gd name="T0" fmla="*/ 138 w 138"/>
                <a:gd name="T1" fmla="*/ 211 h 211"/>
                <a:gd name="T2" fmla="*/ 0 w 138"/>
                <a:gd name="T3" fmla="*/ 211 h 211"/>
                <a:gd name="T4" fmla="*/ 72 w 138"/>
                <a:gd name="T5" fmla="*/ 0 h 211"/>
                <a:gd name="T6" fmla="*/ 138 w 138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11">
                  <a:moveTo>
                    <a:pt x="138" y="211"/>
                  </a:moveTo>
                  <a:lnTo>
                    <a:pt x="0" y="211"/>
                  </a:lnTo>
                  <a:lnTo>
                    <a:pt x="72" y="0"/>
                  </a:lnTo>
                  <a:lnTo>
                    <a:pt x="138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875"/>
            <p:cNvSpPr/>
            <p:nvPr userDrawn="1"/>
          </p:nvSpPr>
          <p:spPr bwMode="auto">
            <a:xfrm>
              <a:off x="546105" y="4189035"/>
              <a:ext cx="163513" cy="233363"/>
            </a:xfrm>
            <a:custGeom>
              <a:avLst/>
              <a:gdLst>
                <a:gd name="T0" fmla="*/ 0 w 103"/>
                <a:gd name="T1" fmla="*/ 147 h 147"/>
                <a:gd name="T2" fmla="*/ 53 w 103"/>
                <a:gd name="T3" fmla="*/ 0 h 147"/>
                <a:gd name="T4" fmla="*/ 103 w 103"/>
                <a:gd name="T5" fmla="*/ 147 h 147"/>
                <a:gd name="T6" fmla="*/ 0 w 103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47">
                  <a:moveTo>
                    <a:pt x="0" y="147"/>
                  </a:moveTo>
                  <a:lnTo>
                    <a:pt x="53" y="0"/>
                  </a:lnTo>
                  <a:lnTo>
                    <a:pt x="103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876"/>
            <p:cNvSpPr/>
            <p:nvPr userDrawn="1"/>
          </p:nvSpPr>
          <p:spPr bwMode="auto">
            <a:xfrm>
              <a:off x="520705" y="4255710"/>
              <a:ext cx="215901" cy="312739"/>
            </a:xfrm>
            <a:custGeom>
              <a:avLst/>
              <a:gdLst>
                <a:gd name="T0" fmla="*/ 136 w 136"/>
                <a:gd name="T1" fmla="*/ 197 h 197"/>
                <a:gd name="T2" fmla="*/ 0 w 136"/>
                <a:gd name="T3" fmla="*/ 197 h 197"/>
                <a:gd name="T4" fmla="*/ 5 w 136"/>
                <a:gd name="T5" fmla="*/ 183 h 197"/>
                <a:gd name="T6" fmla="*/ 61 w 136"/>
                <a:gd name="T7" fmla="*/ 16 h 197"/>
                <a:gd name="T8" fmla="*/ 69 w 136"/>
                <a:gd name="T9" fmla="*/ 0 h 197"/>
                <a:gd name="T10" fmla="*/ 136 w 136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7">
                  <a:moveTo>
                    <a:pt x="136" y="197"/>
                  </a:moveTo>
                  <a:lnTo>
                    <a:pt x="0" y="197"/>
                  </a:lnTo>
                  <a:lnTo>
                    <a:pt x="5" y="183"/>
                  </a:lnTo>
                  <a:lnTo>
                    <a:pt x="61" y="16"/>
                  </a:lnTo>
                  <a:lnTo>
                    <a:pt x="69" y="0"/>
                  </a:lnTo>
                  <a:lnTo>
                    <a:pt x="136" y="19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877"/>
            <p:cNvSpPr/>
            <p:nvPr userDrawn="1"/>
          </p:nvSpPr>
          <p:spPr bwMode="auto">
            <a:xfrm>
              <a:off x="528642" y="4281110"/>
              <a:ext cx="180975" cy="265113"/>
            </a:xfrm>
            <a:custGeom>
              <a:avLst/>
              <a:gdLst>
                <a:gd name="T0" fmla="*/ 114 w 114"/>
                <a:gd name="T1" fmla="*/ 167 h 167"/>
                <a:gd name="T2" fmla="*/ 0 w 114"/>
                <a:gd name="T3" fmla="*/ 167 h 167"/>
                <a:gd name="T4" fmla="*/ 56 w 114"/>
                <a:gd name="T5" fmla="*/ 0 h 167"/>
                <a:gd name="T6" fmla="*/ 114 w 114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67">
                  <a:moveTo>
                    <a:pt x="114" y="167"/>
                  </a:moveTo>
                  <a:lnTo>
                    <a:pt x="0" y="167"/>
                  </a:lnTo>
                  <a:lnTo>
                    <a:pt x="56" y="0"/>
                  </a:lnTo>
                  <a:lnTo>
                    <a:pt x="114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878"/>
            <p:cNvSpPr/>
            <p:nvPr userDrawn="1"/>
          </p:nvSpPr>
          <p:spPr bwMode="auto">
            <a:xfrm>
              <a:off x="546105" y="4189035"/>
              <a:ext cx="163513" cy="233363"/>
            </a:xfrm>
            <a:custGeom>
              <a:avLst/>
              <a:gdLst>
                <a:gd name="T0" fmla="*/ 103 w 103"/>
                <a:gd name="T1" fmla="*/ 147 h 147"/>
                <a:gd name="T2" fmla="*/ 0 w 103"/>
                <a:gd name="T3" fmla="*/ 147 h 147"/>
                <a:gd name="T4" fmla="*/ 6 w 103"/>
                <a:gd name="T5" fmla="*/ 133 h 147"/>
                <a:gd name="T6" fmla="*/ 47 w 103"/>
                <a:gd name="T7" fmla="*/ 17 h 147"/>
                <a:gd name="T8" fmla="*/ 53 w 103"/>
                <a:gd name="T9" fmla="*/ 0 h 147"/>
                <a:gd name="T10" fmla="*/ 103 w 103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47">
                  <a:moveTo>
                    <a:pt x="103" y="147"/>
                  </a:moveTo>
                  <a:lnTo>
                    <a:pt x="0" y="147"/>
                  </a:lnTo>
                  <a:lnTo>
                    <a:pt x="6" y="133"/>
                  </a:lnTo>
                  <a:lnTo>
                    <a:pt x="47" y="17"/>
                  </a:lnTo>
                  <a:lnTo>
                    <a:pt x="53" y="0"/>
                  </a:lnTo>
                  <a:lnTo>
                    <a:pt x="103" y="147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879"/>
            <p:cNvSpPr/>
            <p:nvPr userDrawn="1"/>
          </p:nvSpPr>
          <p:spPr bwMode="auto">
            <a:xfrm>
              <a:off x="555630" y="4216023"/>
              <a:ext cx="131763" cy="184151"/>
            </a:xfrm>
            <a:custGeom>
              <a:avLst/>
              <a:gdLst>
                <a:gd name="T0" fmla="*/ 83 w 83"/>
                <a:gd name="T1" fmla="*/ 116 h 116"/>
                <a:gd name="T2" fmla="*/ 0 w 83"/>
                <a:gd name="T3" fmla="*/ 116 h 116"/>
                <a:gd name="T4" fmla="*/ 41 w 83"/>
                <a:gd name="T5" fmla="*/ 0 h 116"/>
                <a:gd name="T6" fmla="*/ 83 w 83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16">
                  <a:moveTo>
                    <a:pt x="83" y="116"/>
                  </a:moveTo>
                  <a:lnTo>
                    <a:pt x="0" y="116"/>
                  </a:lnTo>
                  <a:lnTo>
                    <a:pt x="41" y="0"/>
                  </a:lnTo>
                  <a:lnTo>
                    <a:pt x="8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880"/>
            <p:cNvSpPr/>
            <p:nvPr userDrawn="1"/>
          </p:nvSpPr>
          <p:spPr bwMode="auto">
            <a:xfrm>
              <a:off x="771530" y="4922463"/>
              <a:ext cx="22225" cy="65088"/>
            </a:xfrm>
            <a:custGeom>
              <a:avLst/>
              <a:gdLst>
                <a:gd name="T0" fmla="*/ 3 w 14"/>
                <a:gd name="T1" fmla="*/ 0 h 41"/>
                <a:gd name="T2" fmla="*/ 0 w 14"/>
                <a:gd name="T3" fmla="*/ 0 h 41"/>
                <a:gd name="T4" fmla="*/ 14 w 14"/>
                <a:gd name="T5" fmla="*/ 41 h 41"/>
                <a:gd name="T6" fmla="*/ 14 w 14"/>
                <a:gd name="T7" fmla="*/ 41 h 41"/>
                <a:gd name="T8" fmla="*/ 3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3" y="0"/>
                  </a:moveTo>
                  <a:lnTo>
                    <a:pt x="0" y="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881"/>
            <p:cNvSpPr/>
            <p:nvPr userDrawn="1"/>
          </p:nvSpPr>
          <p:spPr bwMode="auto">
            <a:xfrm>
              <a:off x="771530" y="4922463"/>
              <a:ext cx="22225" cy="65088"/>
            </a:xfrm>
            <a:custGeom>
              <a:avLst/>
              <a:gdLst>
                <a:gd name="T0" fmla="*/ 3 w 14"/>
                <a:gd name="T1" fmla="*/ 0 h 41"/>
                <a:gd name="T2" fmla="*/ 0 w 14"/>
                <a:gd name="T3" fmla="*/ 0 h 41"/>
                <a:gd name="T4" fmla="*/ 14 w 14"/>
                <a:gd name="T5" fmla="*/ 41 h 41"/>
                <a:gd name="T6" fmla="*/ 14 w 14"/>
                <a:gd name="T7" fmla="*/ 41 h 41"/>
                <a:gd name="T8" fmla="*/ 3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3" y="0"/>
                  </a:moveTo>
                  <a:lnTo>
                    <a:pt x="0" y="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882"/>
            <p:cNvSpPr/>
            <p:nvPr userDrawn="1"/>
          </p:nvSpPr>
          <p:spPr bwMode="auto">
            <a:xfrm>
              <a:off x="739780" y="4922463"/>
              <a:ext cx="53975" cy="65088"/>
            </a:xfrm>
            <a:custGeom>
              <a:avLst/>
              <a:gdLst>
                <a:gd name="T0" fmla="*/ 20 w 34"/>
                <a:gd name="T1" fmla="*/ 0 h 41"/>
                <a:gd name="T2" fmla="*/ 0 w 34"/>
                <a:gd name="T3" fmla="*/ 0 h 41"/>
                <a:gd name="T4" fmla="*/ 14 w 34"/>
                <a:gd name="T5" fmla="*/ 36 h 41"/>
                <a:gd name="T6" fmla="*/ 34 w 34"/>
                <a:gd name="T7" fmla="*/ 41 h 41"/>
                <a:gd name="T8" fmla="*/ 20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20" y="0"/>
                  </a:moveTo>
                  <a:lnTo>
                    <a:pt x="0" y="0"/>
                  </a:lnTo>
                  <a:lnTo>
                    <a:pt x="14" y="36"/>
                  </a:lnTo>
                  <a:lnTo>
                    <a:pt x="34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883"/>
            <p:cNvSpPr/>
            <p:nvPr userDrawn="1"/>
          </p:nvSpPr>
          <p:spPr bwMode="auto">
            <a:xfrm>
              <a:off x="739780" y="4922463"/>
              <a:ext cx="53975" cy="65088"/>
            </a:xfrm>
            <a:custGeom>
              <a:avLst/>
              <a:gdLst>
                <a:gd name="T0" fmla="*/ 20 w 34"/>
                <a:gd name="T1" fmla="*/ 0 h 41"/>
                <a:gd name="T2" fmla="*/ 0 w 34"/>
                <a:gd name="T3" fmla="*/ 0 h 41"/>
                <a:gd name="T4" fmla="*/ 14 w 34"/>
                <a:gd name="T5" fmla="*/ 36 h 41"/>
                <a:gd name="T6" fmla="*/ 34 w 34"/>
                <a:gd name="T7" fmla="*/ 41 h 41"/>
                <a:gd name="T8" fmla="*/ 20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20" y="0"/>
                  </a:moveTo>
                  <a:lnTo>
                    <a:pt x="0" y="0"/>
                  </a:lnTo>
                  <a:lnTo>
                    <a:pt x="14" y="36"/>
                  </a:lnTo>
                  <a:lnTo>
                    <a:pt x="34" y="4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884"/>
            <p:cNvSpPr/>
            <p:nvPr userDrawn="1"/>
          </p:nvSpPr>
          <p:spPr bwMode="auto">
            <a:xfrm>
              <a:off x="488955" y="4922463"/>
              <a:ext cx="273051" cy="57150"/>
            </a:xfrm>
            <a:custGeom>
              <a:avLst/>
              <a:gdLst>
                <a:gd name="T0" fmla="*/ 158 w 172"/>
                <a:gd name="T1" fmla="*/ 0 h 36"/>
                <a:gd name="T2" fmla="*/ 0 w 172"/>
                <a:gd name="T3" fmla="*/ 0 h 36"/>
                <a:gd name="T4" fmla="*/ 172 w 172"/>
                <a:gd name="T5" fmla="*/ 36 h 36"/>
                <a:gd name="T6" fmla="*/ 158 w 17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36">
                  <a:moveTo>
                    <a:pt x="158" y="0"/>
                  </a:moveTo>
                  <a:lnTo>
                    <a:pt x="0" y="0"/>
                  </a:lnTo>
                  <a:lnTo>
                    <a:pt x="172" y="3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885"/>
            <p:cNvSpPr/>
            <p:nvPr userDrawn="1"/>
          </p:nvSpPr>
          <p:spPr bwMode="auto">
            <a:xfrm>
              <a:off x="488955" y="4922463"/>
              <a:ext cx="273051" cy="57150"/>
            </a:xfrm>
            <a:custGeom>
              <a:avLst/>
              <a:gdLst>
                <a:gd name="T0" fmla="*/ 158 w 172"/>
                <a:gd name="T1" fmla="*/ 0 h 36"/>
                <a:gd name="T2" fmla="*/ 0 w 172"/>
                <a:gd name="T3" fmla="*/ 0 h 36"/>
                <a:gd name="T4" fmla="*/ 172 w 172"/>
                <a:gd name="T5" fmla="*/ 36 h 36"/>
                <a:gd name="T6" fmla="*/ 158 w 17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36">
                  <a:moveTo>
                    <a:pt x="158" y="0"/>
                  </a:moveTo>
                  <a:lnTo>
                    <a:pt x="0" y="0"/>
                  </a:lnTo>
                  <a:lnTo>
                    <a:pt x="172" y="36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886"/>
            <p:cNvSpPr/>
            <p:nvPr userDrawn="1"/>
          </p:nvSpPr>
          <p:spPr bwMode="auto">
            <a:xfrm>
              <a:off x="484192" y="4922463"/>
              <a:ext cx="292101" cy="0"/>
            </a:xfrm>
            <a:custGeom>
              <a:avLst/>
              <a:gdLst>
                <a:gd name="T0" fmla="*/ 184 w 184"/>
                <a:gd name="T1" fmla="*/ 0 w 184"/>
                <a:gd name="T2" fmla="*/ 3 w 184"/>
                <a:gd name="T3" fmla="*/ 184 w 184"/>
                <a:gd name="T4" fmla="*/ 184 w 1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4">
                  <a:moveTo>
                    <a:pt x="18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887"/>
            <p:cNvSpPr/>
            <p:nvPr userDrawn="1"/>
          </p:nvSpPr>
          <p:spPr bwMode="auto">
            <a:xfrm>
              <a:off x="484192" y="4922463"/>
              <a:ext cx="292101" cy="0"/>
            </a:xfrm>
            <a:custGeom>
              <a:avLst/>
              <a:gdLst>
                <a:gd name="T0" fmla="*/ 184 w 184"/>
                <a:gd name="T1" fmla="*/ 0 w 184"/>
                <a:gd name="T2" fmla="*/ 3 w 184"/>
                <a:gd name="T3" fmla="*/ 184 w 184"/>
                <a:gd name="T4" fmla="*/ 184 w 1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4">
                  <a:moveTo>
                    <a:pt x="18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888"/>
            <p:cNvSpPr/>
            <p:nvPr userDrawn="1"/>
          </p:nvSpPr>
          <p:spPr bwMode="auto">
            <a:xfrm>
              <a:off x="739780" y="4731962"/>
              <a:ext cx="22225" cy="66675"/>
            </a:xfrm>
            <a:custGeom>
              <a:avLst/>
              <a:gdLst>
                <a:gd name="T0" fmla="*/ 0 w 14"/>
                <a:gd name="T1" fmla="*/ 0 h 42"/>
                <a:gd name="T2" fmla="*/ 0 w 14"/>
                <a:gd name="T3" fmla="*/ 0 h 42"/>
                <a:gd name="T4" fmla="*/ 12 w 14"/>
                <a:gd name="T5" fmla="*/ 33 h 42"/>
                <a:gd name="T6" fmla="*/ 14 w 14"/>
                <a:gd name="T7" fmla="*/ 42 h 42"/>
                <a:gd name="T8" fmla="*/ 14 w 14"/>
                <a:gd name="T9" fmla="*/ 42 h 42"/>
                <a:gd name="T10" fmla="*/ 0 w 1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2">
                  <a:moveTo>
                    <a:pt x="0" y="0"/>
                  </a:moveTo>
                  <a:lnTo>
                    <a:pt x="0" y="0"/>
                  </a:lnTo>
                  <a:lnTo>
                    <a:pt x="12" y="3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889"/>
            <p:cNvSpPr/>
            <p:nvPr userDrawn="1"/>
          </p:nvSpPr>
          <p:spPr bwMode="auto">
            <a:xfrm>
              <a:off x="739780" y="4731962"/>
              <a:ext cx="22225" cy="66675"/>
            </a:xfrm>
            <a:custGeom>
              <a:avLst/>
              <a:gdLst>
                <a:gd name="T0" fmla="*/ 0 w 14"/>
                <a:gd name="T1" fmla="*/ 0 h 42"/>
                <a:gd name="T2" fmla="*/ 0 w 14"/>
                <a:gd name="T3" fmla="*/ 0 h 42"/>
                <a:gd name="T4" fmla="*/ 12 w 14"/>
                <a:gd name="T5" fmla="*/ 33 h 42"/>
                <a:gd name="T6" fmla="*/ 14 w 14"/>
                <a:gd name="T7" fmla="*/ 42 h 42"/>
                <a:gd name="T8" fmla="*/ 14 w 14"/>
                <a:gd name="T9" fmla="*/ 42 h 42"/>
                <a:gd name="T10" fmla="*/ 0 w 1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2">
                  <a:moveTo>
                    <a:pt x="0" y="0"/>
                  </a:moveTo>
                  <a:lnTo>
                    <a:pt x="0" y="0"/>
                  </a:lnTo>
                  <a:lnTo>
                    <a:pt x="12" y="3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890"/>
            <p:cNvSpPr/>
            <p:nvPr userDrawn="1"/>
          </p:nvSpPr>
          <p:spPr bwMode="auto">
            <a:xfrm>
              <a:off x="758830" y="4784350"/>
              <a:ext cx="3175" cy="1428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2 w 2"/>
                <a:gd name="T5" fmla="*/ 9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891"/>
            <p:cNvSpPr/>
            <p:nvPr userDrawn="1"/>
          </p:nvSpPr>
          <p:spPr bwMode="auto">
            <a:xfrm>
              <a:off x="758830" y="4784350"/>
              <a:ext cx="3175" cy="1428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2 w 2"/>
                <a:gd name="T5" fmla="*/ 9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Rectangle 892"/>
            <p:cNvSpPr>
              <a:spLocks noChangeArrowheads="1"/>
            </p:cNvSpPr>
            <p:nvPr userDrawn="1"/>
          </p:nvSpPr>
          <p:spPr bwMode="auto">
            <a:xfrm>
              <a:off x="515942" y="4731962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Rectangle 893"/>
            <p:cNvSpPr>
              <a:spLocks noChangeArrowheads="1"/>
            </p:cNvSpPr>
            <p:nvPr userDrawn="1"/>
          </p:nvSpPr>
          <p:spPr bwMode="auto">
            <a:xfrm>
              <a:off x="515942" y="47319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894"/>
            <p:cNvSpPr/>
            <p:nvPr userDrawn="1"/>
          </p:nvSpPr>
          <p:spPr bwMode="auto">
            <a:xfrm>
              <a:off x="714380" y="4731962"/>
              <a:ext cx="47625" cy="66675"/>
            </a:xfrm>
            <a:custGeom>
              <a:avLst/>
              <a:gdLst>
                <a:gd name="T0" fmla="*/ 16 w 30"/>
                <a:gd name="T1" fmla="*/ 0 h 42"/>
                <a:gd name="T2" fmla="*/ 0 w 30"/>
                <a:gd name="T3" fmla="*/ 0 h 42"/>
                <a:gd name="T4" fmla="*/ 11 w 30"/>
                <a:gd name="T5" fmla="*/ 36 h 42"/>
                <a:gd name="T6" fmla="*/ 30 w 30"/>
                <a:gd name="T7" fmla="*/ 42 h 42"/>
                <a:gd name="T8" fmla="*/ 28 w 30"/>
                <a:gd name="T9" fmla="*/ 33 h 42"/>
                <a:gd name="T10" fmla="*/ 16 w 3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16" y="0"/>
                  </a:moveTo>
                  <a:lnTo>
                    <a:pt x="0" y="0"/>
                  </a:lnTo>
                  <a:lnTo>
                    <a:pt x="11" y="36"/>
                  </a:lnTo>
                  <a:lnTo>
                    <a:pt x="30" y="42"/>
                  </a:lnTo>
                  <a:lnTo>
                    <a:pt x="28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895"/>
            <p:cNvSpPr/>
            <p:nvPr userDrawn="1"/>
          </p:nvSpPr>
          <p:spPr bwMode="auto">
            <a:xfrm>
              <a:off x="714380" y="4731962"/>
              <a:ext cx="47625" cy="66675"/>
            </a:xfrm>
            <a:custGeom>
              <a:avLst/>
              <a:gdLst>
                <a:gd name="T0" fmla="*/ 16 w 30"/>
                <a:gd name="T1" fmla="*/ 0 h 42"/>
                <a:gd name="T2" fmla="*/ 0 w 30"/>
                <a:gd name="T3" fmla="*/ 0 h 42"/>
                <a:gd name="T4" fmla="*/ 11 w 30"/>
                <a:gd name="T5" fmla="*/ 36 h 42"/>
                <a:gd name="T6" fmla="*/ 30 w 30"/>
                <a:gd name="T7" fmla="*/ 42 h 42"/>
                <a:gd name="T8" fmla="*/ 28 w 30"/>
                <a:gd name="T9" fmla="*/ 33 h 42"/>
                <a:gd name="T10" fmla="*/ 16 w 3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16" y="0"/>
                  </a:moveTo>
                  <a:lnTo>
                    <a:pt x="0" y="0"/>
                  </a:lnTo>
                  <a:lnTo>
                    <a:pt x="11" y="36"/>
                  </a:lnTo>
                  <a:lnTo>
                    <a:pt x="30" y="42"/>
                  </a:lnTo>
                  <a:lnTo>
                    <a:pt x="28" y="33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896"/>
            <p:cNvSpPr/>
            <p:nvPr userDrawn="1"/>
          </p:nvSpPr>
          <p:spPr bwMode="auto">
            <a:xfrm>
              <a:off x="515942" y="4731962"/>
              <a:ext cx="215901" cy="57150"/>
            </a:xfrm>
            <a:custGeom>
              <a:avLst/>
              <a:gdLst>
                <a:gd name="T0" fmla="*/ 125 w 136"/>
                <a:gd name="T1" fmla="*/ 0 h 36"/>
                <a:gd name="T2" fmla="*/ 0 w 136"/>
                <a:gd name="T3" fmla="*/ 0 h 36"/>
                <a:gd name="T4" fmla="*/ 0 w 136"/>
                <a:gd name="T5" fmla="*/ 0 h 36"/>
                <a:gd name="T6" fmla="*/ 136 w 136"/>
                <a:gd name="T7" fmla="*/ 36 h 36"/>
                <a:gd name="T8" fmla="*/ 125 w 1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897"/>
            <p:cNvSpPr/>
            <p:nvPr userDrawn="1"/>
          </p:nvSpPr>
          <p:spPr bwMode="auto">
            <a:xfrm>
              <a:off x="515942" y="4731962"/>
              <a:ext cx="215901" cy="57150"/>
            </a:xfrm>
            <a:custGeom>
              <a:avLst/>
              <a:gdLst>
                <a:gd name="T0" fmla="*/ 125 w 136"/>
                <a:gd name="T1" fmla="*/ 0 h 36"/>
                <a:gd name="T2" fmla="*/ 0 w 136"/>
                <a:gd name="T3" fmla="*/ 0 h 36"/>
                <a:gd name="T4" fmla="*/ 0 w 136"/>
                <a:gd name="T5" fmla="*/ 0 h 36"/>
                <a:gd name="T6" fmla="*/ 136 w 136"/>
                <a:gd name="T7" fmla="*/ 36 h 36"/>
                <a:gd name="T8" fmla="*/ 125 w 1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36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898"/>
            <p:cNvSpPr/>
            <p:nvPr userDrawn="1"/>
          </p:nvSpPr>
          <p:spPr bwMode="auto">
            <a:xfrm>
              <a:off x="515942" y="4731962"/>
              <a:ext cx="223838" cy="0"/>
            </a:xfrm>
            <a:custGeom>
              <a:avLst/>
              <a:gdLst>
                <a:gd name="T0" fmla="*/ 141 w 141"/>
                <a:gd name="T1" fmla="*/ 0 w 141"/>
                <a:gd name="T2" fmla="*/ 0 w 141"/>
                <a:gd name="T3" fmla="*/ 0 w 141"/>
                <a:gd name="T4" fmla="*/ 125 w 141"/>
                <a:gd name="T5" fmla="*/ 141 w 141"/>
                <a:gd name="T6" fmla="*/ 141 w 1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41">
                  <a:moveTo>
                    <a:pt x="1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899"/>
            <p:cNvSpPr/>
            <p:nvPr userDrawn="1"/>
          </p:nvSpPr>
          <p:spPr bwMode="auto">
            <a:xfrm>
              <a:off x="515942" y="4731962"/>
              <a:ext cx="223838" cy="0"/>
            </a:xfrm>
            <a:custGeom>
              <a:avLst/>
              <a:gdLst>
                <a:gd name="T0" fmla="*/ 141 w 141"/>
                <a:gd name="T1" fmla="*/ 0 w 141"/>
                <a:gd name="T2" fmla="*/ 0 w 141"/>
                <a:gd name="T3" fmla="*/ 0 w 141"/>
                <a:gd name="T4" fmla="*/ 125 w 141"/>
                <a:gd name="T5" fmla="*/ 141 w 141"/>
                <a:gd name="T6" fmla="*/ 141 w 1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41">
                  <a:moveTo>
                    <a:pt x="1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900"/>
            <p:cNvSpPr/>
            <p:nvPr userDrawn="1"/>
          </p:nvSpPr>
          <p:spPr bwMode="auto">
            <a:xfrm>
              <a:off x="546105" y="4568449"/>
              <a:ext cx="180975" cy="44450"/>
            </a:xfrm>
            <a:custGeom>
              <a:avLst/>
              <a:gdLst>
                <a:gd name="T0" fmla="*/ 0 w 114"/>
                <a:gd name="T1" fmla="*/ 0 h 28"/>
                <a:gd name="T2" fmla="*/ 114 w 114"/>
                <a:gd name="T3" fmla="*/ 28 h 28"/>
                <a:gd name="T4" fmla="*/ 103 w 114"/>
                <a:gd name="T5" fmla="*/ 0 h 28"/>
                <a:gd name="T6" fmla="*/ 0 w 1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8">
                  <a:moveTo>
                    <a:pt x="0" y="0"/>
                  </a:moveTo>
                  <a:lnTo>
                    <a:pt x="114" y="28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901"/>
            <p:cNvSpPr/>
            <p:nvPr userDrawn="1"/>
          </p:nvSpPr>
          <p:spPr bwMode="auto">
            <a:xfrm>
              <a:off x="573092" y="4422398"/>
              <a:ext cx="127000" cy="39688"/>
            </a:xfrm>
            <a:custGeom>
              <a:avLst/>
              <a:gdLst>
                <a:gd name="T0" fmla="*/ 0 w 80"/>
                <a:gd name="T1" fmla="*/ 0 h 25"/>
                <a:gd name="T2" fmla="*/ 80 w 80"/>
                <a:gd name="T3" fmla="*/ 25 h 25"/>
                <a:gd name="T4" fmla="*/ 72 w 80"/>
                <a:gd name="T5" fmla="*/ 0 h 25"/>
                <a:gd name="T6" fmla="*/ 0 w 8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5">
                  <a:moveTo>
                    <a:pt x="0" y="0"/>
                  </a:moveTo>
                  <a:lnTo>
                    <a:pt x="80" y="2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Oval 902"/>
            <p:cNvSpPr>
              <a:spLocks noChangeArrowheads="1"/>
            </p:cNvSpPr>
            <p:nvPr userDrawn="1"/>
          </p:nvSpPr>
          <p:spPr bwMode="auto">
            <a:xfrm>
              <a:off x="1581157" y="5314576"/>
              <a:ext cx="868365" cy="74613"/>
            </a:xfrm>
            <a:prstGeom prst="ellipse">
              <a:avLst/>
            </a:prstGeom>
            <a:solidFill>
              <a:srgbClr val="648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903"/>
            <p:cNvSpPr/>
            <p:nvPr userDrawn="1"/>
          </p:nvSpPr>
          <p:spPr bwMode="auto">
            <a:xfrm>
              <a:off x="1608145" y="4484311"/>
              <a:ext cx="603252" cy="874715"/>
            </a:xfrm>
            <a:custGeom>
              <a:avLst/>
              <a:gdLst>
                <a:gd name="T0" fmla="*/ 0 w 380"/>
                <a:gd name="T1" fmla="*/ 551 h 551"/>
                <a:gd name="T2" fmla="*/ 192 w 380"/>
                <a:gd name="T3" fmla="*/ 0 h 551"/>
                <a:gd name="T4" fmla="*/ 380 w 380"/>
                <a:gd name="T5" fmla="*/ 551 h 551"/>
                <a:gd name="T6" fmla="*/ 0 w 380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551">
                  <a:moveTo>
                    <a:pt x="0" y="551"/>
                  </a:moveTo>
                  <a:lnTo>
                    <a:pt x="192" y="0"/>
                  </a:lnTo>
                  <a:lnTo>
                    <a:pt x="380" y="551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904"/>
            <p:cNvSpPr/>
            <p:nvPr userDrawn="1"/>
          </p:nvSpPr>
          <p:spPr bwMode="auto">
            <a:xfrm>
              <a:off x="1608145" y="4484311"/>
              <a:ext cx="603252" cy="874715"/>
            </a:xfrm>
            <a:custGeom>
              <a:avLst/>
              <a:gdLst>
                <a:gd name="T0" fmla="*/ 0 w 380"/>
                <a:gd name="T1" fmla="*/ 551 h 551"/>
                <a:gd name="T2" fmla="*/ 192 w 380"/>
                <a:gd name="T3" fmla="*/ 0 h 551"/>
                <a:gd name="T4" fmla="*/ 380 w 380"/>
                <a:gd name="T5" fmla="*/ 551 h 551"/>
                <a:gd name="T6" fmla="*/ 0 w 380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551">
                  <a:moveTo>
                    <a:pt x="0" y="551"/>
                  </a:moveTo>
                  <a:lnTo>
                    <a:pt x="192" y="0"/>
                  </a:lnTo>
                  <a:lnTo>
                    <a:pt x="380" y="551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905"/>
            <p:cNvSpPr/>
            <p:nvPr userDrawn="1"/>
          </p:nvSpPr>
          <p:spPr bwMode="auto">
            <a:xfrm>
              <a:off x="1608145" y="4484311"/>
              <a:ext cx="603252" cy="874715"/>
            </a:xfrm>
            <a:custGeom>
              <a:avLst/>
              <a:gdLst>
                <a:gd name="T0" fmla="*/ 380 w 380"/>
                <a:gd name="T1" fmla="*/ 551 h 551"/>
                <a:gd name="T2" fmla="*/ 0 w 380"/>
                <a:gd name="T3" fmla="*/ 551 h 551"/>
                <a:gd name="T4" fmla="*/ 8 w 380"/>
                <a:gd name="T5" fmla="*/ 526 h 551"/>
                <a:gd name="T6" fmla="*/ 175 w 380"/>
                <a:gd name="T7" fmla="*/ 42 h 551"/>
                <a:gd name="T8" fmla="*/ 192 w 380"/>
                <a:gd name="T9" fmla="*/ 0 h 551"/>
                <a:gd name="T10" fmla="*/ 380 w 380"/>
                <a:gd name="T11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551">
                  <a:moveTo>
                    <a:pt x="380" y="551"/>
                  </a:moveTo>
                  <a:lnTo>
                    <a:pt x="0" y="551"/>
                  </a:lnTo>
                  <a:lnTo>
                    <a:pt x="8" y="526"/>
                  </a:lnTo>
                  <a:lnTo>
                    <a:pt x="175" y="42"/>
                  </a:lnTo>
                  <a:lnTo>
                    <a:pt x="192" y="0"/>
                  </a:lnTo>
                  <a:lnTo>
                    <a:pt x="380" y="551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906"/>
            <p:cNvSpPr/>
            <p:nvPr userDrawn="1"/>
          </p:nvSpPr>
          <p:spPr bwMode="auto">
            <a:xfrm>
              <a:off x="1608145" y="4484311"/>
              <a:ext cx="603252" cy="874715"/>
            </a:xfrm>
            <a:custGeom>
              <a:avLst/>
              <a:gdLst>
                <a:gd name="T0" fmla="*/ 380 w 380"/>
                <a:gd name="T1" fmla="*/ 551 h 551"/>
                <a:gd name="T2" fmla="*/ 0 w 380"/>
                <a:gd name="T3" fmla="*/ 551 h 551"/>
                <a:gd name="T4" fmla="*/ 8 w 380"/>
                <a:gd name="T5" fmla="*/ 526 h 551"/>
                <a:gd name="T6" fmla="*/ 175 w 380"/>
                <a:gd name="T7" fmla="*/ 42 h 551"/>
                <a:gd name="T8" fmla="*/ 192 w 380"/>
                <a:gd name="T9" fmla="*/ 0 h 551"/>
                <a:gd name="T10" fmla="*/ 380 w 380"/>
                <a:gd name="T11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551">
                  <a:moveTo>
                    <a:pt x="380" y="551"/>
                  </a:moveTo>
                  <a:lnTo>
                    <a:pt x="0" y="551"/>
                  </a:lnTo>
                  <a:lnTo>
                    <a:pt x="8" y="526"/>
                  </a:lnTo>
                  <a:lnTo>
                    <a:pt x="175" y="42"/>
                  </a:lnTo>
                  <a:lnTo>
                    <a:pt x="192" y="0"/>
                  </a:lnTo>
                  <a:lnTo>
                    <a:pt x="38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907"/>
            <p:cNvSpPr/>
            <p:nvPr userDrawn="1"/>
          </p:nvSpPr>
          <p:spPr bwMode="auto">
            <a:xfrm>
              <a:off x="1620845" y="4550986"/>
              <a:ext cx="533401" cy="768353"/>
            </a:xfrm>
            <a:custGeom>
              <a:avLst/>
              <a:gdLst>
                <a:gd name="T0" fmla="*/ 336 w 336"/>
                <a:gd name="T1" fmla="*/ 484 h 484"/>
                <a:gd name="T2" fmla="*/ 0 w 336"/>
                <a:gd name="T3" fmla="*/ 484 h 484"/>
                <a:gd name="T4" fmla="*/ 167 w 336"/>
                <a:gd name="T5" fmla="*/ 0 h 484"/>
                <a:gd name="T6" fmla="*/ 336 w 336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4">
                  <a:moveTo>
                    <a:pt x="336" y="484"/>
                  </a:moveTo>
                  <a:lnTo>
                    <a:pt x="0" y="484"/>
                  </a:lnTo>
                  <a:lnTo>
                    <a:pt x="167" y="0"/>
                  </a:lnTo>
                  <a:lnTo>
                    <a:pt x="336" y="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908"/>
            <p:cNvSpPr/>
            <p:nvPr userDrawn="1"/>
          </p:nvSpPr>
          <p:spPr bwMode="auto">
            <a:xfrm>
              <a:off x="1620845" y="4550986"/>
              <a:ext cx="533401" cy="768353"/>
            </a:xfrm>
            <a:custGeom>
              <a:avLst/>
              <a:gdLst>
                <a:gd name="T0" fmla="*/ 336 w 336"/>
                <a:gd name="T1" fmla="*/ 484 h 484"/>
                <a:gd name="T2" fmla="*/ 0 w 336"/>
                <a:gd name="T3" fmla="*/ 484 h 484"/>
                <a:gd name="T4" fmla="*/ 167 w 336"/>
                <a:gd name="T5" fmla="*/ 0 h 484"/>
                <a:gd name="T6" fmla="*/ 336 w 336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484">
                  <a:moveTo>
                    <a:pt x="336" y="484"/>
                  </a:moveTo>
                  <a:lnTo>
                    <a:pt x="0" y="484"/>
                  </a:lnTo>
                  <a:lnTo>
                    <a:pt x="167" y="0"/>
                  </a:lnTo>
                  <a:lnTo>
                    <a:pt x="336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909"/>
            <p:cNvSpPr/>
            <p:nvPr userDrawn="1"/>
          </p:nvSpPr>
          <p:spPr bwMode="auto">
            <a:xfrm>
              <a:off x="1652595" y="4343023"/>
              <a:ext cx="514351" cy="746127"/>
            </a:xfrm>
            <a:custGeom>
              <a:avLst/>
              <a:gdLst>
                <a:gd name="T0" fmla="*/ 0 w 324"/>
                <a:gd name="T1" fmla="*/ 470 h 470"/>
                <a:gd name="T2" fmla="*/ 164 w 324"/>
                <a:gd name="T3" fmla="*/ 0 h 470"/>
                <a:gd name="T4" fmla="*/ 324 w 324"/>
                <a:gd name="T5" fmla="*/ 470 h 470"/>
                <a:gd name="T6" fmla="*/ 0 w 324"/>
                <a:gd name="T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470">
                  <a:moveTo>
                    <a:pt x="0" y="470"/>
                  </a:moveTo>
                  <a:lnTo>
                    <a:pt x="164" y="0"/>
                  </a:lnTo>
                  <a:lnTo>
                    <a:pt x="324" y="47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910"/>
            <p:cNvSpPr/>
            <p:nvPr userDrawn="1"/>
          </p:nvSpPr>
          <p:spPr bwMode="auto">
            <a:xfrm>
              <a:off x="1652595" y="4343023"/>
              <a:ext cx="514351" cy="746127"/>
            </a:xfrm>
            <a:custGeom>
              <a:avLst/>
              <a:gdLst>
                <a:gd name="T0" fmla="*/ 0 w 324"/>
                <a:gd name="T1" fmla="*/ 470 h 470"/>
                <a:gd name="T2" fmla="*/ 164 w 324"/>
                <a:gd name="T3" fmla="*/ 0 h 470"/>
                <a:gd name="T4" fmla="*/ 324 w 324"/>
                <a:gd name="T5" fmla="*/ 470 h 470"/>
                <a:gd name="T6" fmla="*/ 0 w 324"/>
                <a:gd name="T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470">
                  <a:moveTo>
                    <a:pt x="0" y="470"/>
                  </a:moveTo>
                  <a:lnTo>
                    <a:pt x="164" y="0"/>
                  </a:lnTo>
                  <a:lnTo>
                    <a:pt x="324" y="470"/>
                  </a:lnTo>
                  <a:lnTo>
                    <a:pt x="0" y="4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911"/>
            <p:cNvSpPr/>
            <p:nvPr userDrawn="1"/>
          </p:nvSpPr>
          <p:spPr bwMode="auto">
            <a:xfrm>
              <a:off x="1652595" y="4343023"/>
              <a:ext cx="514351" cy="746127"/>
            </a:xfrm>
            <a:custGeom>
              <a:avLst/>
              <a:gdLst>
                <a:gd name="T0" fmla="*/ 324 w 324"/>
                <a:gd name="T1" fmla="*/ 470 h 470"/>
                <a:gd name="T2" fmla="*/ 0 w 324"/>
                <a:gd name="T3" fmla="*/ 470 h 470"/>
                <a:gd name="T4" fmla="*/ 8 w 324"/>
                <a:gd name="T5" fmla="*/ 445 h 470"/>
                <a:gd name="T6" fmla="*/ 150 w 324"/>
                <a:gd name="T7" fmla="*/ 39 h 470"/>
                <a:gd name="T8" fmla="*/ 152 w 324"/>
                <a:gd name="T9" fmla="*/ 31 h 470"/>
                <a:gd name="T10" fmla="*/ 164 w 324"/>
                <a:gd name="T11" fmla="*/ 0 h 470"/>
                <a:gd name="T12" fmla="*/ 324 w 324"/>
                <a:gd name="T1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470">
                  <a:moveTo>
                    <a:pt x="324" y="470"/>
                  </a:moveTo>
                  <a:lnTo>
                    <a:pt x="0" y="470"/>
                  </a:lnTo>
                  <a:lnTo>
                    <a:pt x="8" y="445"/>
                  </a:lnTo>
                  <a:lnTo>
                    <a:pt x="150" y="39"/>
                  </a:lnTo>
                  <a:lnTo>
                    <a:pt x="152" y="31"/>
                  </a:lnTo>
                  <a:lnTo>
                    <a:pt x="164" y="0"/>
                  </a:lnTo>
                  <a:lnTo>
                    <a:pt x="324" y="47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912"/>
            <p:cNvSpPr/>
            <p:nvPr userDrawn="1"/>
          </p:nvSpPr>
          <p:spPr bwMode="auto">
            <a:xfrm>
              <a:off x="1652595" y="4343023"/>
              <a:ext cx="514351" cy="746127"/>
            </a:xfrm>
            <a:custGeom>
              <a:avLst/>
              <a:gdLst>
                <a:gd name="T0" fmla="*/ 324 w 324"/>
                <a:gd name="T1" fmla="*/ 470 h 470"/>
                <a:gd name="T2" fmla="*/ 0 w 324"/>
                <a:gd name="T3" fmla="*/ 470 h 470"/>
                <a:gd name="T4" fmla="*/ 8 w 324"/>
                <a:gd name="T5" fmla="*/ 445 h 470"/>
                <a:gd name="T6" fmla="*/ 150 w 324"/>
                <a:gd name="T7" fmla="*/ 39 h 470"/>
                <a:gd name="T8" fmla="*/ 152 w 324"/>
                <a:gd name="T9" fmla="*/ 31 h 470"/>
                <a:gd name="T10" fmla="*/ 164 w 324"/>
                <a:gd name="T11" fmla="*/ 0 h 470"/>
                <a:gd name="T12" fmla="*/ 324 w 324"/>
                <a:gd name="T1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470">
                  <a:moveTo>
                    <a:pt x="324" y="470"/>
                  </a:moveTo>
                  <a:lnTo>
                    <a:pt x="0" y="470"/>
                  </a:lnTo>
                  <a:lnTo>
                    <a:pt x="8" y="445"/>
                  </a:lnTo>
                  <a:lnTo>
                    <a:pt x="150" y="39"/>
                  </a:lnTo>
                  <a:lnTo>
                    <a:pt x="152" y="31"/>
                  </a:lnTo>
                  <a:lnTo>
                    <a:pt x="164" y="0"/>
                  </a:lnTo>
                  <a:lnTo>
                    <a:pt x="324" y="4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913"/>
            <p:cNvSpPr/>
            <p:nvPr userDrawn="1"/>
          </p:nvSpPr>
          <p:spPr bwMode="auto">
            <a:xfrm>
              <a:off x="1665295" y="4404936"/>
              <a:ext cx="449264" cy="644527"/>
            </a:xfrm>
            <a:custGeom>
              <a:avLst/>
              <a:gdLst>
                <a:gd name="T0" fmla="*/ 283 w 283"/>
                <a:gd name="T1" fmla="*/ 406 h 406"/>
                <a:gd name="T2" fmla="*/ 0 w 283"/>
                <a:gd name="T3" fmla="*/ 406 h 406"/>
                <a:gd name="T4" fmla="*/ 142 w 283"/>
                <a:gd name="T5" fmla="*/ 0 h 406"/>
                <a:gd name="T6" fmla="*/ 283 w 283"/>
                <a:gd name="T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406">
                  <a:moveTo>
                    <a:pt x="283" y="406"/>
                  </a:moveTo>
                  <a:lnTo>
                    <a:pt x="0" y="406"/>
                  </a:lnTo>
                  <a:lnTo>
                    <a:pt x="142" y="0"/>
                  </a:lnTo>
                  <a:lnTo>
                    <a:pt x="283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914"/>
            <p:cNvSpPr/>
            <p:nvPr userDrawn="1"/>
          </p:nvSpPr>
          <p:spPr bwMode="auto">
            <a:xfrm>
              <a:off x="1665295" y="4404936"/>
              <a:ext cx="449264" cy="644527"/>
            </a:xfrm>
            <a:custGeom>
              <a:avLst/>
              <a:gdLst>
                <a:gd name="T0" fmla="*/ 283 w 283"/>
                <a:gd name="T1" fmla="*/ 406 h 406"/>
                <a:gd name="T2" fmla="*/ 0 w 283"/>
                <a:gd name="T3" fmla="*/ 406 h 406"/>
                <a:gd name="T4" fmla="*/ 142 w 283"/>
                <a:gd name="T5" fmla="*/ 0 h 406"/>
                <a:gd name="T6" fmla="*/ 283 w 283"/>
                <a:gd name="T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406">
                  <a:moveTo>
                    <a:pt x="283" y="406"/>
                  </a:moveTo>
                  <a:lnTo>
                    <a:pt x="0" y="406"/>
                  </a:lnTo>
                  <a:lnTo>
                    <a:pt x="142" y="0"/>
                  </a:lnTo>
                  <a:lnTo>
                    <a:pt x="283" y="4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915"/>
            <p:cNvSpPr/>
            <p:nvPr userDrawn="1"/>
          </p:nvSpPr>
          <p:spPr bwMode="auto">
            <a:xfrm>
              <a:off x="1704983" y="4228723"/>
              <a:ext cx="409576" cy="587377"/>
            </a:xfrm>
            <a:custGeom>
              <a:avLst/>
              <a:gdLst>
                <a:gd name="T0" fmla="*/ 258 w 258"/>
                <a:gd name="T1" fmla="*/ 370 h 370"/>
                <a:gd name="T2" fmla="*/ 0 w 258"/>
                <a:gd name="T3" fmla="*/ 370 h 370"/>
                <a:gd name="T4" fmla="*/ 11 w 258"/>
                <a:gd name="T5" fmla="*/ 342 h 370"/>
                <a:gd name="T6" fmla="*/ 117 w 258"/>
                <a:gd name="T7" fmla="*/ 33 h 370"/>
                <a:gd name="T8" fmla="*/ 131 w 258"/>
                <a:gd name="T9" fmla="*/ 0 h 370"/>
                <a:gd name="T10" fmla="*/ 258 w 258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0">
                  <a:moveTo>
                    <a:pt x="258" y="370"/>
                  </a:moveTo>
                  <a:lnTo>
                    <a:pt x="0" y="370"/>
                  </a:lnTo>
                  <a:lnTo>
                    <a:pt x="11" y="342"/>
                  </a:lnTo>
                  <a:lnTo>
                    <a:pt x="117" y="33"/>
                  </a:lnTo>
                  <a:lnTo>
                    <a:pt x="131" y="0"/>
                  </a:lnTo>
                  <a:lnTo>
                    <a:pt x="258" y="370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916"/>
            <p:cNvSpPr/>
            <p:nvPr userDrawn="1"/>
          </p:nvSpPr>
          <p:spPr bwMode="auto">
            <a:xfrm>
              <a:off x="1704983" y="4228723"/>
              <a:ext cx="409576" cy="587377"/>
            </a:xfrm>
            <a:custGeom>
              <a:avLst/>
              <a:gdLst>
                <a:gd name="T0" fmla="*/ 258 w 258"/>
                <a:gd name="T1" fmla="*/ 370 h 370"/>
                <a:gd name="T2" fmla="*/ 0 w 258"/>
                <a:gd name="T3" fmla="*/ 370 h 370"/>
                <a:gd name="T4" fmla="*/ 11 w 258"/>
                <a:gd name="T5" fmla="*/ 342 h 370"/>
                <a:gd name="T6" fmla="*/ 117 w 258"/>
                <a:gd name="T7" fmla="*/ 33 h 370"/>
                <a:gd name="T8" fmla="*/ 131 w 258"/>
                <a:gd name="T9" fmla="*/ 0 h 370"/>
                <a:gd name="T10" fmla="*/ 258 w 258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70">
                  <a:moveTo>
                    <a:pt x="258" y="370"/>
                  </a:moveTo>
                  <a:lnTo>
                    <a:pt x="0" y="370"/>
                  </a:lnTo>
                  <a:lnTo>
                    <a:pt x="11" y="342"/>
                  </a:lnTo>
                  <a:lnTo>
                    <a:pt x="117" y="33"/>
                  </a:lnTo>
                  <a:lnTo>
                    <a:pt x="131" y="0"/>
                  </a:lnTo>
                  <a:lnTo>
                    <a:pt x="258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917"/>
            <p:cNvSpPr/>
            <p:nvPr userDrawn="1"/>
          </p:nvSpPr>
          <p:spPr bwMode="auto">
            <a:xfrm>
              <a:off x="1722445" y="4281110"/>
              <a:ext cx="327026" cy="490539"/>
            </a:xfrm>
            <a:custGeom>
              <a:avLst/>
              <a:gdLst>
                <a:gd name="T0" fmla="*/ 206 w 206"/>
                <a:gd name="T1" fmla="*/ 309 h 309"/>
                <a:gd name="T2" fmla="*/ 0 w 206"/>
                <a:gd name="T3" fmla="*/ 309 h 309"/>
                <a:gd name="T4" fmla="*/ 106 w 206"/>
                <a:gd name="T5" fmla="*/ 0 h 309"/>
                <a:gd name="T6" fmla="*/ 206 w 206"/>
                <a:gd name="T7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309">
                  <a:moveTo>
                    <a:pt x="206" y="309"/>
                  </a:moveTo>
                  <a:lnTo>
                    <a:pt x="0" y="309"/>
                  </a:lnTo>
                  <a:lnTo>
                    <a:pt x="106" y="0"/>
                  </a:lnTo>
                  <a:lnTo>
                    <a:pt x="206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918"/>
            <p:cNvSpPr/>
            <p:nvPr userDrawn="1"/>
          </p:nvSpPr>
          <p:spPr bwMode="auto">
            <a:xfrm>
              <a:off x="1789120" y="4015997"/>
              <a:ext cx="241301" cy="341314"/>
            </a:xfrm>
            <a:custGeom>
              <a:avLst/>
              <a:gdLst>
                <a:gd name="T0" fmla="*/ 0 w 152"/>
                <a:gd name="T1" fmla="*/ 215 h 215"/>
                <a:gd name="T2" fmla="*/ 78 w 152"/>
                <a:gd name="T3" fmla="*/ 0 h 215"/>
                <a:gd name="T4" fmla="*/ 152 w 152"/>
                <a:gd name="T5" fmla="*/ 215 h 215"/>
                <a:gd name="T6" fmla="*/ 0 w 152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215">
                  <a:moveTo>
                    <a:pt x="0" y="215"/>
                  </a:moveTo>
                  <a:lnTo>
                    <a:pt x="78" y="0"/>
                  </a:lnTo>
                  <a:lnTo>
                    <a:pt x="152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919"/>
            <p:cNvSpPr/>
            <p:nvPr userDrawn="1"/>
          </p:nvSpPr>
          <p:spPr bwMode="auto">
            <a:xfrm>
              <a:off x="1749433" y="4114422"/>
              <a:ext cx="320676" cy="458789"/>
            </a:xfrm>
            <a:custGeom>
              <a:avLst/>
              <a:gdLst>
                <a:gd name="T0" fmla="*/ 202 w 202"/>
                <a:gd name="T1" fmla="*/ 289 h 289"/>
                <a:gd name="T2" fmla="*/ 0 w 202"/>
                <a:gd name="T3" fmla="*/ 289 h 289"/>
                <a:gd name="T4" fmla="*/ 8 w 202"/>
                <a:gd name="T5" fmla="*/ 269 h 289"/>
                <a:gd name="T6" fmla="*/ 91 w 202"/>
                <a:gd name="T7" fmla="*/ 25 h 289"/>
                <a:gd name="T8" fmla="*/ 103 w 202"/>
                <a:gd name="T9" fmla="*/ 0 h 289"/>
                <a:gd name="T10" fmla="*/ 202 w 202"/>
                <a:gd name="T1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289">
                  <a:moveTo>
                    <a:pt x="202" y="289"/>
                  </a:moveTo>
                  <a:lnTo>
                    <a:pt x="0" y="289"/>
                  </a:lnTo>
                  <a:lnTo>
                    <a:pt x="8" y="269"/>
                  </a:lnTo>
                  <a:lnTo>
                    <a:pt x="91" y="25"/>
                  </a:lnTo>
                  <a:lnTo>
                    <a:pt x="103" y="0"/>
                  </a:lnTo>
                  <a:lnTo>
                    <a:pt x="202" y="289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920"/>
            <p:cNvSpPr/>
            <p:nvPr userDrawn="1"/>
          </p:nvSpPr>
          <p:spPr bwMode="auto">
            <a:xfrm>
              <a:off x="1762133" y="4154110"/>
              <a:ext cx="268288" cy="387351"/>
            </a:xfrm>
            <a:custGeom>
              <a:avLst/>
              <a:gdLst>
                <a:gd name="T0" fmla="*/ 169 w 169"/>
                <a:gd name="T1" fmla="*/ 244 h 244"/>
                <a:gd name="T2" fmla="*/ 0 w 169"/>
                <a:gd name="T3" fmla="*/ 244 h 244"/>
                <a:gd name="T4" fmla="*/ 83 w 169"/>
                <a:gd name="T5" fmla="*/ 0 h 244"/>
                <a:gd name="T6" fmla="*/ 169 w 169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44">
                  <a:moveTo>
                    <a:pt x="169" y="244"/>
                  </a:moveTo>
                  <a:lnTo>
                    <a:pt x="0" y="244"/>
                  </a:lnTo>
                  <a:lnTo>
                    <a:pt x="83" y="0"/>
                  </a:lnTo>
                  <a:lnTo>
                    <a:pt x="169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921"/>
            <p:cNvSpPr/>
            <p:nvPr userDrawn="1"/>
          </p:nvSpPr>
          <p:spPr bwMode="auto">
            <a:xfrm>
              <a:off x="1789120" y="4015997"/>
              <a:ext cx="241301" cy="341314"/>
            </a:xfrm>
            <a:custGeom>
              <a:avLst/>
              <a:gdLst>
                <a:gd name="T0" fmla="*/ 152 w 152"/>
                <a:gd name="T1" fmla="*/ 215 h 215"/>
                <a:gd name="T2" fmla="*/ 0 w 152"/>
                <a:gd name="T3" fmla="*/ 215 h 215"/>
                <a:gd name="T4" fmla="*/ 8 w 152"/>
                <a:gd name="T5" fmla="*/ 198 h 215"/>
                <a:gd name="T6" fmla="*/ 69 w 152"/>
                <a:gd name="T7" fmla="*/ 23 h 215"/>
                <a:gd name="T8" fmla="*/ 78 w 152"/>
                <a:gd name="T9" fmla="*/ 0 h 215"/>
                <a:gd name="T10" fmla="*/ 152 w 152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15">
                  <a:moveTo>
                    <a:pt x="152" y="215"/>
                  </a:moveTo>
                  <a:lnTo>
                    <a:pt x="0" y="215"/>
                  </a:lnTo>
                  <a:lnTo>
                    <a:pt x="8" y="198"/>
                  </a:lnTo>
                  <a:lnTo>
                    <a:pt x="69" y="23"/>
                  </a:lnTo>
                  <a:lnTo>
                    <a:pt x="78" y="0"/>
                  </a:lnTo>
                  <a:lnTo>
                    <a:pt x="152" y="215"/>
                  </a:lnTo>
                  <a:close/>
                </a:path>
              </a:pathLst>
            </a:custGeom>
            <a:solidFill>
              <a:srgbClr val="6B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922"/>
            <p:cNvSpPr/>
            <p:nvPr userDrawn="1"/>
          </p:nvSpPr>
          <p:spPr bwMode="auto">
            <a:xfrm>
              <a:off x="1801821" y="4052510"/>
              <a:ext cx="188913" cy="277813"/>
            </a:xfrm>
            <a:custGeom>
              <a:avLst/>
              <a:gdLst>
                <a:gd name="T0" fmla="*/ 119 w 119"/>
                <a:gd name="T1" fmla="*/ 175 h 175"/>
                <a:gd name="T2" fmla="*/ 0 w 119"/>
                <a:gd name="T3" fmla="*/ 175 h 175"/>
                <a:gd name="T4" fmla="*/ 61 w 119"/>
                <a:gd name="T5" fmla="*/ 0 h 175"/>
                <a:gd name="T6" fmla="*/ 119 w 119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75">
                  <a:moveTo>
                    <a:pt x="119" y="175"/>
                  </a:moveTo>
                  <a:lnTo>
                    <a:pt x="0" y="175"/>
                  </a:lnTo>
                  <a:lnTo>
                    <a:pt x="61" y="0"/>
                  </a:lnTo>
                  <a:lnTo>
                    <a:pt x="119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923"/>
            <p:cNvSpPr/>
            <p:nvPr userDrawn="1"/>
          </p:nvSpPr>
          <p:spPr bwMode="auto">
            <a:xfrm>
              <a:off x="2119321" y="5089151"/>
              <a:ext cx="34925" cy="101600"/>
            </a:xfrm>
            <a:custGeom>
              <a:avLst/>
              <a:gdLst>
                <a:gd name="T0" fmla="*/ 3 w 22"/>
                <a:gd name="T1" fmla="*/ 0 h 64"/>
                <a:gd name="T2" fmla="*/ 0 w 22"/>
                <a:gd name="T3" fmla="*/ 0 h 64"/>
                <a:gd name="T4" fmla="*/ 22 w 22"/>
                <a:gd name="T5" fmla="*/ 64 h 64"/>
                <a:gd name="T6" fmla="*/ 3 w 2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4">
                  <a:moveTo>
                    <a:pt x="3" y="0"/>
                  </a:moveTo>
                  <a:lnTo>
                    <a:pt x="0" y="0"/>
                  </a:lnTo>
                  <a:lnTo>
                    <a:pt x="22" y="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924"/>
            <p:cNvSpPr/>
            <p:nvPr userDrawn="1"/>
          </p:nvSpPr>
          <p:spPr bwMode="auto">
            <a:xfrm>
              <a:off x="2119321" y="5089151"/>
              <a:ext cx="34925" cy="101600"/>
            </a:xfrm>
            <a:custGeom>
              <a:avLst/>
              <a:gdLst>
                <a:gd name="T0" fmla="*/ 3 w 22"/>
                <a:gd name="T1" fmla="*/ 0 h 64"/>
                <a:gd name="T2" fmla="*/ 0 w 22"/>
                <a:gd name="T3" fmla="*/ 0 h 64"/>
                <a:gd name="T4" fmla="*/ 22 w 22"/>
                <a:gd name="T5" fmla="*/ 64 h 64"/>
                <a:gd name="T6" fmla="*/ 3 w 2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4">
                  <a:moveTo>
                    <a:pt x="3" y="0"/>
                  </a:moveTo>
                  <a:lnTo>
                    <a:pt x="0" y="0"/>
                  </a:lnTo>
                  <a:lnTo>
                    <a:pt x="22" y="6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925"/>
            <p:cNvSpPr/>
            <p:nvPr userDrawn="1"/>
          </p:nvSpPr>
          <p:spPr bwMode="auto">
            <a:xfrm>
              <a:off x="2074871" y="5089151"/>
              <a:ext cx="79375" cy="101600"/>
            </a:xfrm>
            <a:custGeom>
              <a:avLst/>
              <a:gdLst>
                <a:gd name="T0" fmla="*/ 28 w 50"/>
                <a:gd name="T1" fmla="*/ 0 h 64"/>
                <a:gd name="T2" fmla="*/ 0 w 50"/>
                <a:gd name="T3" fmla="*/ 0 h 64"/>
                <a:gd name="T4" fmla="*/ 20 w 50"/>
                <a:gd name="T5" fmla="*/ 56 h 64"/>
                <a:gd name="T6" fmla="*/ 50 w 50"/>
                <a:gd name="T7" fmla="*/ 64 h 64"/>
                <a:gd name="T8" fmla="*/ 50 w 50"/>
                <a:gd name="T9" fmla="*/ 64 h 64"/>
                <a:gd name="T10" fmla="*/ 28 w 50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4">
                  <a:moveTo>
                    <a:pt x="28" y="0"/>
                  </a:moveTo>
                  <a:lnTo>
                    <a:pt x="0" y="0"/>
                  </a:lnTo>
                  <a:lnTo>
                    <a:pt x="20" y="56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926"/>
            <p:cNvSpPr/>
            <p:nvPr userDrawn="1"/>
          </p:nvSpPr>
          <p:spPr bwMode="auto">
            <a:xfrm>
              <a:off x="2074871" y="5089151"/>
              <a:ext cx="79375" cy="101600"/>
            </a:xfrm>
            <a:custGeom>
              <a:avLst/>
              <a:gdLst>
                <a:gd name="T0" fmla="*/ 28 w 50"/>
                <a:gd name="T1" fmla="*/ 0 h 64"/>
                <a:gd name="T2" fmla="*/ 0 w 50"/>
                <a:gd name="T3" fmla="*/ 0 h 64"/>
                <a:gd name="T4" fmla="*/ 20 w 50"/>
                <a:gd name="T5" fmla="*/ 56 h 64"/>
                <a:gd name="T6" fmla="*/ 50 w 50"/>
                <a:gd name="T7" fmla="*/ 64 h 64"/>
                <a:gd name="T8" fmla="*/ 50 w 50"/>
                <a:gd name="T9" fmla="*/ 64 h 64"/>
                <a:gd name="T10" fmla="*/ 28 w 50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4">
                  <a:moveTo>
                    <a:pt x="28" y="0"/>
                  </a:moveTo>
                  <a:lnTo>
                    <a:pt x="0" y="0"/>
                  </a:lnTo>
                  <a:lnTo>
                    <a:pt x="20" y="56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927"/>
            <p:cNvSpPr/>
            <p:nvPr userDrawn="1"/>
          </p:nvSpPr>
          <p:spPr bwMode="auto">
            <a:xfrm>
              <a:off x="1700220" y="5089151"/>
              <a:ext cx="406401" cy="88900"/>
            </a:xfrm>
            <a:custGeom>
              <a:avLst/>
              <a:gdLst>
                <a:gd name="T0" fmla="*/ 236 w 256"/>
                <a:gd name="T1" fmla="*/ 0 h 56"/>
                <a:gd name="T2" fmla="*/ 0 w 256"/>
                <a:gd name="T3" fmla="*/ 0 h 56"/>
                <a:gd name="T4" fmla="*/ 256 w 256"/>
                <a:gd name="T5" fmla="*/ 56 h 56"/>
                <a:gd name="T6" fmla="*/ 236 w 2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6">
                  <a:moveTo>
                    <a:pt x="236" y="0"/>
                  </a:moveTo>
                  <a:lnTo>
                    <a:pt x="0" y="0"/>
                  </a:lnTo>
                  <a:lnTo>
                    <a:pt x="256" y="56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928"/>
            <p:cNvSpPr/>
            <p:nvPr userDrawn="1"/>
          </p:nvSpPr>
          <p:spPr bwMode="auto">
            <a:xfrm>
              <a:off x="1700220" y="5089151"/>
              <a:ext cx="406401" cy="88900"/>
            </a:xfrm>
            <a:custGeom>
              <a:avLst/>
              <a:gdLst>
                <a:gd name="T0" fmla="*/ 236 w 256"/>
                <a:gd name="T1" fmla="*/ 0 h 56"/>
                <a:gd name="T2" fmla="*/ 0 w 256"/>
                <a:gd name="T3" fmla="*/ 0 h 56"/>
                <a:gd name="T4" fmla="*/ 256 w 256"/>
                <a:gd name="T5" fmla="*/ 56 h 56"/>
                <a:gd name="T6" fmla="*/ 236 w 2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6">
                  <a:moveTo>
                    <a:pt x="236" y="0"/>
                  </a:moveTo>
                  <a:lnTo>
                    <a:pt x="0" y="0"/>
                  </a:lnTo>
                  <a:lnTo>
                    <a:pt x="256" y="56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929"/>
            <p:cNvSpPr/>
            <p:nvPr userDrawn="1"/>
          </p:nvSpPr>
          <p:spPr bwMode="auto">
            <a:xfrm>
              <a:off x="1697045" y="5089151"/>
              <a:ext cx="427039" cy="0"/>
            </a:xfrm>
            <a:custGeom>
              <a:avLst/>
              <a:gdLst>
                <a:gd name="T0" fmla="*/ 269 w 269"/>
                <a:gd name="T1" fmla="*/ 0 w 269"/>
                <a:gd name="T2" fmla="*/ 2 w 269"/>
                <a:gd name="T3" fmla="*/ 269 w 269"/>
                <a:gd name="T4" fmla="*/ 269 w 2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69">
                  <a:moveTo>
                    <a:pt x="269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930"/>
            <p:cNvSpPr/>
            <p:nvPr userDrawn="1"/>
          </p:nvSpPr>
          <p:spPr bwMode="auto">
            <a:xfrm>
              <a:off x="1697045" y="5089151"/>
              <a:ext cx="427039" cy="0"/>
            </a:xfrm>
            <a:custGeom>
              <a:avLst/>
              <a:gdLst>
                <a:gd name="T0" fmla="*/ 269 w 269"/>
                <a:gd name="T1" fmla="*/ 0 w 269"/>
                <a:gd name="T2" fmla="*/ 2 w 269"/>
                <a:gd name="T3" fmla="*/ 269 w 269"/>
                <a:gd name="T4" fmla="*/ 269 w 2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69">
                  <a:moveTo>
                    <a:pt x="269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9" y="0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Rectangle 931"/>
            <p:cNvSpPr>
              <a:spLocks noChangeArrowheads="1"/>
            </p:cNvSpPr>
            <p:nvPr userDrawn="1"/>
          </p:nvSpPr>
          <p:spPr bwMode="auto">
            <a:xfrm>
              <a:off x="2106621" y="4903413"/>
              <a:ext cx="1588" cy="4763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932"/>
            <p:cNvSpPr/>
            <p:nvPr userDrawn="1"/>
          </p:nvSpPr>
          <p:spPr bwMode="auto">
            <a:xfrm>
              <a:off x="2106621" y="4903413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Rectangle 933"/>
            <p:cNvSpPr>
              <a:spLocks noChangeArrowheads="1"/>
            </p:cNvSpPr>
            <p:nvPr userDrawn="1"/>
          </p:nvSpPr>
          <p:spPr bwMode="auto">
            <a:xfrm>
              <a:off x="1744670" y="4816100"/>
              <a:ext cx="1588" cy="1588"/>
            </a:xfrm>
            <a:prstGeom prst="rect">
              <a:avLst/>
            </a:pr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934"/>
            <p:cNvSpPr/>
            <p:nvPr userDrawn="1"/>
          </p:nvSpPr>
          <p:spPr bwMode="auto">
            <a:xfrm>
              <a:off x="1744670" y="4816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935"/>
            <p:cNvSpPr/>
            <p:nvPr userDrawn="1"/>
          </p:nvSpPr>
          <p:spPr bwMode="auto">
            <a:xfrm>
              <a:off x="2030421" y="4816100"/>
              <a:ext cx="76200" cy="92075"/>
            </a:xfrm>
            <a:custGeom>
              <a:avLst/>
              <a:gdLst>
                <a:gd name="T0" fmla="*/ 28 w 48"/>
                <a:gd name="T1" fmla="*/ 0 h 58"/>
                <a:gd name="T2" fmla="*/ 0 w 48"/>
                <a:gd name="T3" fmla="*/ 0 h 58"/>
                <a:gd name="T4" fmla="*/ 20 w 48"/>
                <a:gd name="T5" fmla="*/ 53 h 58"/>
                <a:gd name="T6" fmla="*/ 48 w 48"/>
                <a:gd name="T7" fmla="*/ 58 h 58"/>
                <a:gd name="T8" fmla="*/ 48 w 48"/>
                <a:gd name="T9" fmla="*/ 55 h 58"/>
                <a:gd name="T10" fmla="*/ 28 w 48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8">
                  <a:moveTo>
                    <a:pt x="28" y="0"/>
                  </a:moveTo>
                  <a:lnTo>
                    <a:pt x="0" y="0"/>
                  </a:lnTo>
                  <a:lnTo>
                    <a:pt x="20" y="53"/>
                  </a:lnTo>
                  <a:lnTo>
                    <a:pt x="48" y="58"/>
                  </a:lnTo>
                  <a:lnTo>
                    <a:pt x="48" y="5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936"/>
            <p:cNvSpPr/>
            <p:nvPr userDrawn="1"/>
          </p:nvSpPr>
          <p:spPr bwMode="auto">
            <a:xfrm>
              <a:off x="2030421" y="4816100"/>
              <a:ext cx="76200" cy="92075"/>
            </a:xfrm>
            <a:custGeom>
              <a:avLst/>
              <a:gdLst>
                <a:gd name="T0" fmla="*/ 28 w 48"/>
                <a:gd name="T1" fmla="*/ 0 h 58"/>
                <a:gd name="T2" fmla="*/ 0 w 48"/>
                <a:gd name="T3" fmla="*/ 0 h 58"/>
                <a:gd name="T4" fmla="*/ 20 w 48"/>
                <a:gd name="T5" fmla="*/ 53 h 58"/>
                <a:gd name="T6" fmla="*/ 48 w 48"/>
                <a:gd name="T7" fmla="*/ 58 h 58"/>
                <a:gd name="T8" fmla="*/ 48 w 48"/>
                <a:gd name="T9" fmla="*/ 55 h 58"/>
                <a:gd name="T10" fmla="*/ 28 w 48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8">
                  <a:moveTo>
                    <a:pt x="28" y="0"/>
                  </a:moveTo>
                  <a:lnTo>
                    <a:pt x="0" y="0"/>
                  </a:lnTo>
                  <a:lnTo>
                    <a:pt x="20" y="53"/>
                  </a:lnTo>
                  <a:lnTo>
                    <a:pt x="48" y="58"/>
                  </a:lnTo>
                  <a:lnTo>
                    <a:pt x="48" y="55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937"/>
            <p:cNvSpPr/>
            <p:nvPr userDrawn="1"/>
          </p:nvSpPr>
          <p:spPr bwMode="auto">
            <a:xfrm>
              <a:off x="1744670" y="4816100"/>
              <a:ext cx="317501" cy="84138"/>
            </a:xfrm>
            <a:custGeom>
              <a:avLst/>
              <a:gdLst>
                <a:gd name="T0" fmla="*/ 180 w 200"/>
                <a:gd name="T1" fmla="*/ 0 h 53"/>
                <a:gd name="T2" fmla="*/ 0 w 200"/>
                <a:gd name="T3" fmla="*/ 0 h 53"/>
                <a:gd name="T4" fmla="*/ 0 w 200"/>
                <a:gd name="T5" fmla="*/ 0 h 53"/>
                <a:gd name="T6" fmla="*/ 200 w 200"/>
                <a:gd name="T7" fmla="*/ 53 h 53"/>
                <a:gd name="T8" fmla="*/ 180 w 20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3">
                  <a:moveTo>
                    <a:pt x="18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0" y="5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938"/>
            <p:cNvSpPr/>
            <p:nvPr userDrawn="1"/>
          </p:nvSpPr>
          <p:spPr bwMode="auto">
            <a:xfrm>
              <a:off x="1744670" y="4816100"/>
              <a:ext cx="317501" cy="84138"/>
            </a:xfrm>
            <a:custGeom>
              <a:avLst/>
              <a:gdLst>
                <a:gd name="T0" fmla="*/ 180 w 200"/>
                <a:gd name="T1" fmla="*/ 0 h 53"/>
                <a:gd name="T2" fmla="*/ 0 w 200"/>
                <a:gd name="T3" fmla="*/ 0 h 53"/>
                <a:gd name="T4" fmla="*/ 0 w 200"/>
                <a:gd name="T5" fmla="*/ 0 h 53"/>
                <a:gd name="T6" fmla="*/ 200 w 200"/>
                <a:gd name="T7" fmla="*/ 53 h 53"/>
                <a:gd name="T8" fmla="*/ 180 w 20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3">
                  <a:moveTo>
                    <a:pt x="18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0" y="53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939"/>
            <p:cNvSpPr/>
            <p:nvPr userDrawn="1"/>
          </p:nvSpPr>
          <p:spPr bwMode="auto">
            <a:xfrm>
              <a:off x="1744670" y="4816100"/>
              <a:ext cx="330201" cy="0"/>
            </a:xfrm>
            <a:custGeom>
              <a:avLst/>
              <a:gdLst>
                <a:gd name="T0" fmla="*/ 208 w 208"/>
                <a:gd name="T1" fmla="*/ 0 w 208"/>
                <a:gd name="T2" fmla="*/ 0 w 208"/>
                <a:gd name="T3" fmla="*/ 180 w 208"/>
                <a:gd name="T4" fmla="*/ 208 w 2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8">
                  <a:moveTo>
                    <a:pt x="20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71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940"/>
            <p:cNvSpPr/>
            <p:nvPr userDrawn="1"/>
          </p:nvSpPr>
          <p:spPr bwMode="auto">
            <a:xfrm>
              <a:off x="1744670" y="4816100"/>
              <a:ext cx="330201" cy="0"/>
            </a:xfrm>
            <a:custGeom>
              <a:avLst/>
              <a:gdLst>
                <a:gd name="T0" fmla="*/ 208 w 208"/>
                <a:gd name="T1" fmla="*/ 0 w 208"/>
                <a:gd name="T2" fmla="*/ 0 w 208"/>
                <a:gd name="T3" fmla="*/ 180 w 208"/>
                <a:gd name="T4" fmla="*/ 208 w 2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8">
                  <a:moveTo>
                    <a:pt x="20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941"/>
            <p:cNvSpPr/>
            <p:nvPr userDrawn="1"/>
          </p:nvSpPr>
          <p:spPr bwMode="auto">
            <a:xfrm>
              <a:off x="1789120" y="4573211"/>
              <a:ext cx="263526" cy="69850"/>
            </a:xfrm>
            <a:custGeom>
              <a:avLst/>
              <a:gdLst>
                <a:gd name="T0" fmla="*/ 0 w 166"/>
                <a:gd name="T1" fmla="*/ 0 h 44"/>
                <a:gd name="T2" fmla="*/ 166 w 166"/>
                <a:gd name="T3" fmla="*/ 44 h 44"/>
                <a:gd name="T4" fmla="*/ 152 w 166"/>
                <a:gd name="T5" fmla="*/ 0 h 44"/>
                <a:gd name="T6" fmla="*/ 0 w 16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44">
                  <a:moveTo>
                    <a:pt x="0" y="0"/>
                  </a:moveTo>
                  <a:lnTo>
                    <a:pt x="166" y="44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942"/>
            <p:cNvSpPr/>
            <p:nvPr userDrawn="1"/>
          </p:nvSpPr>
          <p:spPr bwMode="auto">
            <a:xfrm>
              <a:off x="1824046" y="4357311"/>
              <a:ext cx="193675" cy="60325"/>
            </a:xfrm>
            <a:custGeom>
              <a:avLst/>
              <a:gdLst>
                <a:gd name="T0" fmla="*/ 0 w 122"/>
                <a:gd name="T1" fmla="*/ 0 h 38"/>
                <a:gd name="T2" fmla="*/ 122 w 122"/>
                <a:gd name="T3" fmla="*/ 38 h 38"/>
                <a:gd name="T4" fmla="*/ 105 w 122"/>
                <a:gd name="T5" fmla="*/ 0 h 38"/>
                <a:gd name="T6" fmla="*/ 0 w 12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38">
                  <a:moveTo>
                    <a:pt x="0" y="0"/>
                  </a:moveTo>
                  <a:lnTo>
                    <a:pt x="122" y="38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矩形 1048"/>
            <p:cNvSpPr/>
            <p:nvPr userDrawn="1"/>
          </p:nvSpPr>
          <p:spPr>
            <a:xfrm>
              <a:off x="4630753" y="4074735"/>
              <a:ext cx="177808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0" name="矩形 1049"/>
            <p:cNvSpPr/>
            <p:nvPr userDrawn="1"/>
          </p:nvSpPr>
          <p:spPr>
            <a:xfrm>
              <a:off x="6557987" y="3762705"/>
              <a:ext cx="161945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1" name="矩形 1050"/>
            <p:cNvSpPr/>
            <p:nvPr userDrawn="1"/>
          </p:nvSpPr>
          <p:spPr>
            <a:xfrm>
              <a:off x="8305818" y="3229919"/>
              <a:ext cx="161945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2" name="矩形 1051"/>
            <p:cNvSpPr/>
            <p:nvPr userDrawn="1"/>
          </p:nvSpPr>
          <p:spPr>
            <a:xfrm>
              <a:off x="9283736" y="3677895"/>
              <a:ext cx="191476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3" name="矩形 1052"/>
            <p:cNvSpPr/>
            <p:nvPr userDrawn="1"/>
          </p:nvSpPr>
          <p:spPr>
            <a:xfrm>
              <a:off x="11006155" y="3106798"/>
              <a:ext cx="242869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4" name="矩形 1053"/>
            <p:cNvSpPr/>
            <p:nvPr userDrawn="1"/>
          </p:nvSpPr>
          <p:spPr>
            <a:xfrm>
              <a:off x="1169197" y="3040651"/>
              <a:ext cx="135734" cy="603869"/>
            </a:xfrm>
            <a:prstGeom prst="rect">
              <a:avLst/>
            </a:prstGeom>
            <a:gradFill>
              <a:gsLst>
                <a:gs pos="0">
                  <a:srgbClr val="074A7E"/>
                </a:gs>
                <a:gs pos="100000">
                  <a:srgbClr val="04385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86"/>
          <p:cNvSpPr>
            <a:spLocks noChangeArrowheads="1"/>
          </p:cNvSpPr>
          <p:nvPr userDrawn="1"/>
        </p:nvSpPr>
        <p:spPr bwMode="auto">
          <a:xfrm>
            <a:off x="0" y="0"/>
            <a:ext cx="12192000" cy="6853238"/>
          </a:xfrm>
          <a:prstGeom prst="rect">
            <a:avLst/>
          </a:prstGeom>
          <a:solidFill>
            <a:srgbClr val="0057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382437"/>
            <a:ext cx="12187238" cy="4136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36699" y="79156"/>
            <a:ext cx="9245602" cy="45919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b="30699"/>
          <a:stretch>
            <a:fillRect/>
          </a:stretch>
        </p:blipFill>
        <p:spPr>
          <a:xfrm>
            <a:off x="-69001" y="2149025"/>
            <a:ext cx="12330001" cy="470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26137" y="-426371"/>
            <a:ext cx="2896337" cy="7601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/>
          <a:srcRect t="9155" b="297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30050" y="1505975"/>
            <a:ext cx="2577250" cy="686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/>
          <a:srcRect t="550" b="6444"/>
          <a:stretch>
            <a:fillRect/>
          </a:stretch>
        </p:blipFill>
        <p:spPr>
          <a:xfrm>
            <a:off x="273050" y="184681"/>
            <a:ext cx="11645900" cy="6412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FAAE-B6FB-4A97-815B-6819D3F504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FBCE-E989-46A2-835E-4298BAF635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文本框 2691"/>
          <p:cNvSpPr txBox="1"/>
          <p:nvPr/>
        </p:nvSpPr>
        <p:spPr>
          <a:xfrm>
            <a:off x="2959101" y="1029136"/>
            <a:ext cx="6273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chemeClr val="bg1"/>
                </a:solidFill>
              </a:rPr>
              <a:t>Merry Christmas</a:t>
            </a:r>
            <a:endParaRPr lang="zh-CN" altLang="en-US" sz="7000" dirty="0">
              <a:solidFill>
                <a:schemeClr val="bg1"/>
              </a:solidFill>
            </a:endParaRPr>
          </a:p>
        </p:txBody>
      </p:sp>
      <p:sp>
        <p:nvSpPr>
          <p:cNvPr id="1304" name="文本框 1303"/>
          <p:cNvSpPr txBox="1"/>
          <p:nvPr/>
        </p:nvSpPr>
        <p:spPr>
          <a:xfrm>
            <a:off x="3074202" y="2497835"/>
            <a:ext cx="604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+mj-lt"/>
              </a:rPr>
              <a:t>Warm greetings and best wishes for christmas </a:t>
            </a:r>
          </a:p>
          <a:p>
            <a:pPr algn="ctr"/>
            <a:r>
              <a:rPr lang="en-US" altLang="zh-CN" sz="2400">
                <a:solidFill>
                  <a:schemeClr val="bg1"/>
                </a:solidFill>
                <a:latin typeface="+mj-lt"/>
              </a:rPr>
              <a:t>and the New Year !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625" y="4808624"/>
            <a:ext cx="438750" cy="416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48000" y="53951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</a:rPr>
              <a:t>Warm greetings and best wishes for christmas </a:t>
            </a:r>
          </a:p>
          <a:p>
            <a:pPr algn="ctr"/>
            <a:r>
              <a:rPr lang="en-US" altLang="zh-CN" sz="2000">
                <a:solidFill>
                  <a:schemeClr val="tx2"/>
                </a:solidFill>
              </a:rPr>
              <a:t>and the New Year !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 contrast="40000"/>
          </a:blip>
          <a:stretch>
            <a:fillRect/>
          </a:stretch>
        </p:blipFill>
        <p:spPr>
          <a:xfrm>
            <a:off x="4788648" y="3504161"/>
            <a:ext cx="2351301" cy="93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94099" y="2558534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Century Gothic" panose="020B0502020202020204" pitchFamily="34" charset="0"/>
              </a:rPr>
              <a:t>Dear Friends,</a:t>
            </a:r>
          </a:p>
        </p:txBody>
      </p:sp>
      <p:sp>
        <p:nvSpPr>
          <p:cNvPr id="4" name="矩形 3"/>
          <p:cNvSpPr/>
          <p:nvPr/>
        </p:nvSpPr>
        <p:spPr>
          <a:xfrm>
            <a:off x="3094099" y="3231634"/>
            <a:ext cx="5939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Century Gothic" panose="020B0502020202020204" pitchFamily="34" charset="0"/>
              </a:rPr>
              <a:t>Warm greetings and best wishes for christmas </a:t>
            </a:r>
          </a:p>
          <a:p>
            <a:r>
              <a:rPr lang="en-US" altLang="zh-CN" sz="2000">
                <a:latin typeface="Century Gothic" panose="020B0502020202020204" pitchFamily="34" charset="0"/>
              </a:rPr>
              <a:t>and the New Year !</a:t>
            </a:r>
            <a:endParaRPr lang="zh-CN" altLang="en-US" sz="2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24123" y="423661"/>
            <a:ext cx="4343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</a:rPr>
              <a:t>Merry Christmas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0" y="13925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Warm greetings and best wishes for christmas </a:t>
            </a:r>
          </a:p>
          <a:p>
            <a:pPr algn="ctr"/>
            <a:r>
              <a:rPr lang="en-US" altLang="zh-CN">
                <a:solidFill>
                  <a:schemeClr val="bg1"/>
                </a:solidFill>
              </a:rPr>
              <a:t>and the New Year !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648" y="962055"/>
            <a:ext cx="2351301" cy="936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43999" y="2057280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Dear Friends,</a:t>
            </a:r>
          </a:p>
        </p:txBody>
      </p:sp>
      <p:sp>
        <p:nvSpPr>
          <p:cNvPr id="4" name="矩形 3"/>
          <p:cNvSpPr/>
          <p:nvPr/>
        </p:nvSpPr>
        <p:spPr>
          <a:xfrm>
            <a:off x="4656199" y="2451100"/>
            <a:ext cx="5939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Warm greetings and best wishes for </a:t>
            </a:r>
            <a:r>
              <a:rPr lang="en-US" altLang="zh-CN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christmas</a:t>
            </a:r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and the New Year !</a:t>
            </a:r>
            <a:endParaRPr lang="zh-CN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宽屏</PresentationFormat>
  <Paragraphs>19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Arial</vt:lpstr>
      <vt:lpstr>Calibri</vt:lpstr>
      <vt:lpstr>Calibri Light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2016-12-19T03:38:00Z</dcterms:created>
  <dcterms:modified xsi:type="dcterms:W3CDTF">2023-01-10T05:49:28Z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78E600973B3E4096B8AE08F2E27C5CEC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