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72" r:id="rId5"/>
    <p:sldId id="265" r:id="rId6"/>
    <p:sldId id="273" r:id="rId7"/>
    <p:sldId id="274" r:id="rId8"/>
    <p:sldId id="269" r:id="rId9"/>
    <p:sldId id="276" r:id="rId10"/>
    <p:sldId id="259" r:id="rId11"/>
    <p:sldId id="283" r:id="rId12"/>
    <p:sldId id="263" r:id="rId13"/>
    <p:sldId id="285" r:id="rId14"/>
    <p:sldId id="287" r:id="rId15"/>
    <p:sldId id="270" r:id="rId16"/>
    <p:sldId id="288" r:id="rId17"/>
    <p:sldId id="260" r:id="rId18"/>
    <p:sldId id="290" r:id="rId19"/>
    <p:sldId id="291" r:id="rId20"/>
    <p:sldId id="266" r:id="rId21"/>
    <p:sldId id="292" r:id="rId22"/>
    <p:sldId id="293" r:id="rId23"/>
    <p:sldId id="296" r:id="rId24"/>
    <p:sldId id="261" r:id="rId25"/>
    <p:sldId id="267" r:id="rId26"/>
    <p:sldId id="277" r:id="rId27"/>
    <p:sldId id="279" r:id="rId28"/>
    <p:sldId id="280" r:id="rId29"/>
    <p:sldId id="282" r:id="rId30"/>
    <p:sldId id="289" r:id="rId31"/>
    <p:sldId id="297" r:id="rId32"/>
    <p:sldId id="262" r:id="rId33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8E92"/>
    <a:srgbClr val="6EBBC1"/>
    <a:srgbClr val="83CBCA"/>
    <a:srgbClr val="2AA2A8"/>
    <a:srgbClr val="E7E7E7"/>
    <a:srgbClr val="444446"/>
    <a:srgbClr val="2C2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63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D36AB-3321-4CEF-BB66-D781FAE3B5F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26E66-CFB8-4452-A056-A4B132D0D1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26E66-CFB8-4452-A056-A4B132D0D1D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B47C2-2211-4EFF-9A7E-7D0C7CC6ADF8}" type="slidenum">
              <a:rPr lang="en-GB" smtClean="0"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B47C2-2211-4EFF-9A7E-7D0C7CC6ADF8}" type="slidenum">
              <a:rPr lang="en-GB" smtClean="0"/>
              <a:t>28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9" t="20283" b="45249"/>
          <a:stretch>
            <a:fillRect/>
          </a:stretch>
        </p:blipFill>
        <p:spPr>
          <a:xfrm rot="5400000">
            <a:off x="4114799" y="1760706"/>
            <a:ext cx="1622191" cy="236382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9" t="20283" b="45249"/>
          <a:stretch>
            <a:fillRect/>
          </a:stretch>
        </p:blipFill>
        <p:spPr>
          <a:xfrm rot="5400000">
            <a:off x="6478622" y="1760706"/>
            <a:ext cx="1622191" cy="236382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9" t="20283" b="45249"/>
          <a:stretch>
            <a:fillRect/>
          </a:stretch>
        </p:blipFill>
        <p:spPr>
          <a:xfrm rot="16200000" flipH="1">
            <a:off x="7088221" y="1916349"/>
            <a:ext cx="1622191" cy="236382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9" t="20283" b="45249"/>
          <a:stretch>
            <a:fillRect/>
          </a:stretch>
        </p:blipFill>
        <p:spPr>
          <a:xfrm rot="5400000">
            <a:off x="6005210" y="949610"/>
            <a:ext cx="1622191" cy="23638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614873" y="269920"/>
            <a:ext cx="1741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单击添加标题</a:t>
            </a:r>
          </a:p>
        </p:txBody>
      </p:sp>
      <p:sp>
        <p:nvSpPr>
          <p:cNvPr id="3" name="云形 2"/>
          <p:cNvSpPr/>
          <p:nvPr userDrawn="1"/>
        </p:nvSpPr>
        <p:spPr>
          <a:xfrm>
            <a:off x="284132" y="322465"/>
            <a:ext cx="330741" cy="233464"/>
          </a:xfrm>
          <a:prstGeom prst="cloud">
            <a:avLst/>
          </a:prstGeom>
          <a:noFill/>
          <a:ln>
            <a:solidFill>
              <a:srgbClr val="4444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星形: 四角 3"/>
          <p:cNvSpPr/>
          <p:nvPr userDrawn="1"/>
        </p:nvSpPr>
        <p:spPr>
          <a:xfrm>
            <a:off x="361954" y="351648"/>
            <a:ext cx="175098" cy="175098"/>
          </a:xfrm>
          <a:prstGeom prst="star4">
            <a:avLst/>
          </a:prstGeom>
          <a:solidFill>
            <a:srgbClr val="83C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4204-DE0C-46C2-817B-5A0FA4244C8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1A88A-40C5-4017-B0E8-7F9250E8A0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_文本框 7"/>
          <p:cNvSpPr txBox="1"/>
          <p:nvPr>
            <p:custDataLst>
              <p:tags r:id="rId1"/>
            </p:custDataLst>
          </p:nvPr>
        </p:nvSpPr>
        <p:spPr>
          <a:xfrm>
            <a:off x="1091120" y="2291221"/>
            <a:ext cx="10163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 smtClean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六一儿童节大型活动演出方案</a:t>
            </a:r>
            <a:endParaRPr lang="en-US" altLang="zh-CN" sz="6000" b="1" dirty="0">
              <a:solidFill>
                <a:srgbClr val="444446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ea"/>
              <a:sym typeface="+mn-lt"/>
            </a:endParaRPr>
          </a:p>
        </p:txBody>
      </p:sp>
      <p:sp>
        <p:nvSpPr>
          <p:cNvPr id="10" name="PA_文本框 10"/>
          <p:cNvSpPr txBox="1"/>
          <p:nvPr>
            <p:custDataLst>
              <p:tags r:id="rId2"/>
            </p:custDataLst>
          </p:nvPr>
        </p:nvSpPr>
        <p:spPr>
          <a:xfrm>
            <a:off x="2728717" y="3348712"/>
            <a:ext cx="6734567" cy="307777"/>
          </a:xfrm>
          <a:prstGeom prst="rect">
            <a:avLst/>
          </a:prstGeom>
          <a:noFill/>
        </p:spPr>
        <p:txBody>
          <a:bodyPr vert="horz" wrap="square" numCol="1" rtlCol="0" anchor="t">
            <a:spAutoFit/>
          </a:bodyPr>
          <a:lstStyle/>
          <a:p>
            <a:pPr algn="dist"/>
            <a:r>
              <a:rPr lang="en-US" altLang="zh-CN" sz="1400">
                <a:solidFill>
                  <a:srgbClr val="444446"/>
                </a:solidFill>
                <a:effectLst/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PLEASE ADD YOUR REPORT CONTENT HERE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662572" y="3768655"/>
            <a:ext cx="4866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教学课件</a:t>
            </a:r>
            <a:r>
              <a:rPr lang="en-US" altLang="zh-CN" sz="160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|</a:t>
            </a:r>
            <a:r>
              <a:rPr lang="zh-CN" altLang="en-US" sz="160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备课方案</a:t>
            </a:r>
            <a:r>
              <a:rPr lang="en-US" altLang="zh-CN" sz="160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|</a:t>
            </a:r>
            <a:r>
              <a:rPr lang="zh-CN" altLang="en-US" sz="160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活动策划</a:t>
            </a:r>
            <a:r>
              <a:rPr lang="en-US" altLang="zh-CN" sz="160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|</a:t>
            </a:r>
            <a:r>
              <a:rPr lang="zh-CN" altLang="en-US" sz="160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个人总结</a:t>
            </a:r>
          </a:p>
        </p:txBody>
      </p:sp>
      <p:sp>
        <p:nvSpPr>
          <p:cNvPr id="14" name="PA_文本框 16"/>
          <p:cNvSpPr txBox="1"/>
          <p:nvPr>
            <p:custDataLst>
              <p:tags r:id="rId3"/>
            </p:custDataLst>
          </p:nvPr>
        </p:nvSpPr>
        <p:spPr>
          <a:xfrm>
            <a:off x="5214620" y="4219575"/>
            <a:ext cx="2386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600" dirty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汇报人  </a:t>
            </a:r>
            <a:r>
              <a:rPr lang="zh-CN" altLang="en-US" sz="1600" dirty="0" smtClean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：</a:t>
            </a:r>
            <a:r>
              <a:rPr lang="en-US" altLang="zh-CN" sz="1600" dirty="0" smtClean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X </a:t>
            </a:r>
            <a:r>
              <a:rPr lang="en-US" altLang="zh-CN" sz="1600" dirty="0" err="1" smtClean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X</a:t>
            </a:r>
            <a:r>
              <a:rPr lang="en-US" altLang="zh-CN" sz="1600" dirty="0" smtClean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 </a:t>
            </a:r>
            <a:r>
              <a:rPr lang="en-US" altLang="zh-CN" sz="1600" dirty="0" err="1" smtClean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X</a:t>
            </a:r>
            <a:endParaRPr lang="zh-CN" altLang="en-US" sz="1600" dirty="0">
              <a:solidFill>
                <a:srgbClr val="444446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01276" y="2331458"/>
            <a:ext cx="5789448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6000" b="1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单击添加</a:t>
            </a:r>
            <a:r>
              <a:rPr lang="zh-CN" altLang="en-US" sz="6000" b="1" dirty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2522258" y="3940993"/>
            <a:ext cx="7147485" cy="6324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600" dirty="0" smtClean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X </a:t>
            </a:r>
            <a:r>
              <a:rPr lang="en-US" altLang="zh-CN" sz="1600" dirty="0" err="1" smtClean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X</a:t>
            </a:r>
            <a:r>
              <a:rPr lang="en-US" altLang="zh-CN" sz="1600" dirty="0" smtClean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 </a:t>
            </a:r>
            <a:r>
              <a:rPr lang="en-US" altLang="zh-CN" sz="1600" dirty="0" err="1" smtClean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X</a:t>
            </a:r>
            <a:r>
              <a:rPr lang="zh-CN" altLang="en-US" sz="1600" dirty="0" smtClean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PPT</a:t>
            </a:r>
            <a:r>
              <a:rPr lang="zh-CN" altLang="en-US" sz="1600" dirty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致力于专业PPT模板免费下载。点击此出编辑文本内容，以表达您的项目详细资料，建议您在展示时采用微软雅黑字体。</a:t>
            </a:r>
            <a:endParaRPr lang="en-US" altLang="zh-CN" sz="1600" dirty="0">
              <a:solidFill>
                <a:srgbClr val="444446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01276" y="3343141"/>
            <a:ext cx="5789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CLICK HERE TO ADD THE TITLE</a:t>
            </a:r>
            <a:endParaRPr lang="zh-CN" altLang="en-US" sz="2400">
              <a:solidFill>
                <a:srgbClr val="444446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568287" y="995103"/>
            <a:ext cx="3055427" cy="1292662"/>
            <a:chOff x="5756885" y="1742384"/>
            <a:chExt cx="1956581" cy="1292662"/>
          </a:xfrm>
        </p:grpSpPr>
        <p:sp>
          <p:nvSpPr>
            <p:cNvPr id="6" name="矩形 5"/>
            <p:cNvSpPr/>
            <p:nvPr/>
          </p:nvSpPr>
          <p:spPr>
            <a:xfrm>
              <a:off x="6611817" y="2204049"/>
              <a:ext cx="110164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2400">
                  <a:solidFill>
                    <a:srgbClr val="444446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  <a:cs typeface="+mn-ea"/>
                  <a:sym typeface="+mn-lt"/>
                </a:rPr>
                <a:t>Chapter</a:t>
              </a:r>
              <a:endParaRPr lang="zh-CN" altLang="en-US" sz="240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756885" y="1742384"/>
              <a:ext cx="96961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6600">
                  <a:solidFill>
                    <a:srgbClr val="444446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  <a:cs typeface="+mn-ea"/>
                  <a:sym typeface="+mn-lt"/>
                </a:rPr>
                <a:t>02</a:t>
              </a:r>
              <a:endParaRPr lang="zh-CN" altLang="en-US" sz="660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88303" y="1725359"/>
            <a:ext cx="1682371" cy="1709420"/>
          </a:xfrm>
          <a:prstGeom prst="roundRect">
            <a:avLst>
              <a:gd name="adj" fmla="val 5754"/>
            </a:avLst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7" name="Freeform 101"/>
          <p:cNvSpPr>
            <a:spLocks noEditPoints="1"/>
          </p:cNvSpPr>
          <p:nvPr/>
        </p:nvSpPr>
        <p:spPr bwMode="auto">
          <a:xfrm>
            <a:off x="1298329" y="2051071"/>
            <a:ext cx="862331" cy="571424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51189" y="2837163"/>
            <a:ext cx="13566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9364" y="2898587"/>
            <a:ext cx="2000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051189" y="3516057"/>
            <a:ext cx="1356612" cy="0"/>
          </a:xfrm>
          <a:prstGeom prst="line">
            <a:avLst/>
          </a:prstGeom>
          <a:ln w="19050">
            <a:solidFill>
              <a:srgbClr val="258E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sosceles Triangle 27"/>
          <p:cNvSpPr/>
          <p:nvPr/>
        </p:nvSpPr>
        <p:spPr>
          <a:xfrm flipV="1">
            <a:off x="1611638" y="3516057"/>
            <a:ext cx="235712" cy="203200"/>
          </a:xfrm>
          <a:prstGeom prst="triangle">
            <a:avLst/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2803369" y="3511824"/>
            <a:ext cx="1356612" cy="0"/>
          </a:xfrm>
          <a:prstGeom prst="line">
            <a:avLst/>
          </a:prstGeom>
          <a:solidFill>
            <a:schemeClr val="accent2"/>
          </a:solidFill>
          <a:ln w="19050">
            <a:solidFill>
              <a:srgbClr val="6EBB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Isosceles Triangle 32"/>
          <p:cNvSpPr/>
          <p:nvPr/>
        </p:nvSpPr>
        <p:spPr>
          <a:xfrm>
            <a:off x="3363818" y="3308624"/>
            <a:ext cx="235712" cy="203200"/>
          </a:xfrm>
          <a:prstGeom prst="triangle">
            <a:avLst/>
          </a:prstGeom>
          <a:solidFill>
            <a:srgbClr val="6EB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4" name="Rounded Rectangle 23"/>
          <p:cNvSpPr/>
          <p:nvPr/>
        </p:nvSpPr>
        <p:spPr>
          <a:xfrm flipV="1">
            <a:off x="2640483" y="3617658"/>
            <a:ext cx="1682371" cy="1709420"/>
          </a:xfrm>
          <a:prstGeom prst="roundRect">
            <a:avLst>
              <a:gd name="adj" fmla="val 5754"/>
            </a:avLst>
          </a:prstGeom>
          <a:solidFill>
            <a:srgbClr val="6EB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81544" y="4823175"/>
            <a:ext cx="2000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803369" y="4702237"/>
            <a:ext cx="13566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157"/>
          <p:cNvSpPr>
            <a:spLocks noEditPoints="1"/>
          </p:cNvSpPr>
          <p:nvPr/>
        </p:nvSpPr>
        <p:spPr bwMode="auto">
          <a:xfrm>
            <a:off x="3212925" y="3878229"/>
            <a:ext cx="537499" cy="658285"/>
          </a:xfrm>
          <a:custGeom>
            <a:avLst/>
            <a:gdLst/>
            <a:ahLst/>
            <a:cxnLst>
              <a:cxn ang="0">
                <a:pos x="41" y="44"/>
              </a:cxn>
              <a:cxn ang="0">
                <a:pos x="35" y="50"/>
              </a:cxn>
              <a:cxn ang="0">
                <a:pos x="5" y="50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35" y="0"/>
              </a:cxn>
              <a:cxn ang="0">
                <a:pos x="41" y="5"/>
              </a:cxn>
              <a:cxn ang="0">
                <a:pos x="41" y="44"/>
              </a:cxn>
              <a:cxn ang="0">
                <a:pos x="36" y="5"/>
              </a:cxn>
              <a:cxn ang="0">
                <a:pos x="35" y="4"/>
              </a:cxn>
              <a:cxn ang="0">
                <a:pos x="5" y="4"/>
              </a:cxn>
              <a:cxn ang="0">
                <a:pos x="4" y="5"/>
              </a:cxn>
              <a:cxn ang="0">
                <a:pos x="4" y="40"/>
              </a:cxn>
              <a:cxn ang="0">
                <a:pos x="5" y="41"/>
              </a:cxn>
              <a:cxn ang="0">
                <a:pos x="35" y="41"/>
              </a:cxn>
              <a:cxn ang="0">
                <a:pos x="36" y="40"/>
              </a:cxn>
              <a:cxn ang="0">
                <a:pos x="36" y="5"/>
              </a:cxn>
              <a:cxn ang="0">
                <a:pos x="20" y="43"/>
              </a:cxn>
              <a:cxn ang="0">
                <a:pos x="18" y="45"/>
              </a:cxn>
              <a:cxn ang="0">
                <a:pos x="20" y="48"/>
              </a:cxn>
              <a:cxn ang="0">
                <a:pos x="23" y="45"/>
              </a:cxn>
              <a:cxn ang="0">
                <a:pos x="20" y="43"/>
              </a:cxn>
            </a:cxnLst>
            <a:rect l="0" t="0" r="r" b="b"/>
            <a:pathLst>
              <a:path w="41" h="50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4392663" y="1725359"/>
            <a:ext cx="1682371" cy="1709420"/>
          </a:xfrm>
          <a:prstGeom prst="roundRect">
            <a:avLst>
              <a:gd name="adj" fmla="val 5754"/>
            </a:avLst>
          </a:prstGeom>
          <a:solidFill>
            <a:srgbClr val="6EB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233724" y="2898587"/>
            <a:ext cx="2000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5" name="Straight Connector 134"/>
          <p:cNvCxnSpPr/>
          <p:nvPr/>
        </p:nvCxnSpPr>
        <p:spPr>
          <a:xfrm>
            <a:off x="4555546" y="3516057"/>
            <a:ext cx="1356612" cy="0"/>
          </a:xfrm>
          <a:prstGeom prst="line">
            <a:avLst/>
          </a:prstGeom>
          <a:ln w="19050">
            <a:solidFill>
              <a:srgbClr val="6EBB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Isosceles Triangle 135"/>
          <p:cNvSpPr/>
          <p:nvPr/>
        </p:nvSpPr>
        <p:spPr>
          <a:xfrm flipV="1">
            <a:off x="5115995" y="3516057"/>
            <a:ext cx="235712" cy="203200"/>
          </a:xfrm>
          <a:prstGeom prst="triangle">
            <a:avLst/>
          </a:prstGeom>
          <a:solidFill>
            <a:srgbClr val="6EB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cxnSp>
        <p:nvCxnSpPr>
          <p:cNvPr id="133" name="Straight Connector 132"/>
          <p:cNvCxnSpPr/>
          <p:nvPr/>
        </p:nvCxnSpPr>
        <p:spPr>
          <a:xfrm flipV="1">
            <a:off x="6307729" y="3511824"/>
            <a:ext cx="1356612" cy="0"/>
          </a:xfrm>
          <a:prstGeom prst="line">
            <a:avLst/>
          </a:prstGeom>
          <a:solidFill>
            <a:schemeClr val="accent4"/>
          </a:solidFill>
          <a:ln w="19050">
            <a:solidFill>
              <a:srgbClr val="258E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Isosceles Triangle 133"/>
          <p:cNvSpPr/>
          <p:nvPr/>
        </p:nvSpPr>
        <p:spPr>
          <a:xfrm>
            <a:off x="6868178" y="3308624"/>
            <a:ext cx="235712" cy="203200"/>
          </a:xfrm>
          <a:prstGeom prst="triangle">
            <a:avLst/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28" name="Rounded Rectangle 127"/>
          <p:cNvSpPr/>
          <p:nvPr/>
        </p:nvSpPr>
        <p:spPr>
          <a:xfrm flipV="1">
            <a:off x="6144843" y="3617658"/>
            <a:ext cx="1682371" cy="1709420"/>
          </a:xfrm>
          <a:prstGeom prst="roundRect">
            <a:avLst>
              <a:gd name="adj" fmla="val 5754"/>
            </a:avLst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985904" y="4823175"/>
            <a:ext cx="2000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7897023" y="1725359"/>
            <a:ext cx="1682371" cy="1709420"/>
          </a:xfrm>
          <a:prstGeom prst="roundRect">
            <a:avLst>
              <a:gd name="adj" fmla="val 5754"/>
            </a:avLst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7738084" y="2898587"/>
            <a:ext cx="2000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>
            <a:off x="8059909" y="3516057"/>
            <a:ext cx="1356612" cy="0"/>
          </a:xfrm>
          <a:prstGeom prst="line">
            <a:avLst/>
          </a:prstGeom>
          <a:solidFill>
            <a:schemeClr val="accent5"/>
          </a:solidFill>
          <a:ln w="19050">
            <a:solidFill>
              <a:srgbClr val="258E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Isosceles Triangle 155"/>
          <p:cNvSpPr/>
          <p:nvPr/>
        </p:nvSpPr>
        <p:spPr>
          <a:xfrm flipV="1">
            <a:off x="8620358" y="3516057"/>
            <a:ext cx="235712" cy="203200"/>
          </a:xfrm>
          <a:prstGeom prst="triangle">
            <a:avLst/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9812087" y="3511824"/>
            <a:ext cx="1356612" cy="0"/>
          </a:xfrm>
          <a:prstGeom prst="line">
            <a:avLst/>
          </a:prstGeom>
          <a:solidFill>
            <a:schemeClr val="accent6"/>
          </a:solidFill>
          <a:ln w="19050">
            <a:solidFill>
              <a:srgbClr val="6EBB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Isosceles Triangle 153"/>
          <p:cNvSpPr/>
          <p:nvPr/>
        </p:nvSpPr>
        <p:spPr>
          <a:xfrm>
            <a:off x="10372536" y="3308624"/>
            <a:ext cx="235712" cy="203200"/>
          </a:xfrm>
          <a:prstGeom prst="triangle">
            <a:avLst/>
          </a:prstGeom>
          <a:solidFill>
            <a:srgbClr val="6EB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48" name="Rounded Rectangle 147"/>
          <p:cNvSpPr/>
          <p:nvPr/>
        </p:nvSpPr>
        <p:spPr>
          <a:xfrm flipV="1">
            <a:off x="9649201" y="3617658"/>
            <a:ext cx="1682371" cy="1709420"/>
          </a:xfrm>
          <a:prstGeom prst="roundRect">
            <a:avLst>
              <a:gd name="adj" fmla="val 5754"/>
            </a:avLst>
          </a:prstGeom>
          <a:solidFill>
            <a:srgbClr val="6EB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9490263" y="4823175"/>
            <a:ext cx="2000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8" name="Straight Connector 137"/>
          <p:cNvCxnSpPr/>
          <p:nvPr/>
        </p:nvCxnSpPr>
        <p:spPr>
          <a:xfrm>
            <a:off x="4555546" y="2837166"/>
            <a:ext cx="13566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Freeform 217"/>
          <p:cNvSpPr>
            <a:spLocks noChangeAspect="1" noEditPoints="1"/>
          </p:cNvSpPr>
          <p:nvPr/>
        </p:nvSpPr>
        <p:spPr bwMode="auto">
          <a:xfrm>
            <a:off x="4871947" y="2065359"/>
            <a:ext cx="723807" cy="542854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>
            <a:off x="6307729" y="4702240"/>
            <a:ext cx="13566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Freeform 52"/>
          <p:cNvSpPr>
            <a:spLocks noEditPoints="1"/>
          </p:cNvSpPr>
          <p:nvPr/>
        </p:nvSpPr>
        <p:spPr bwMode="auto">
          <a:xfrm>
            <a:off x="6692485" y="3891557"/>
            <a:ext cx="587097" cy="631635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cxnSp>
        <p:nvCxnSpPr>
          <p:cNvPr id="158" name="Straight Connector 157"/>
          <p:cNvCxnSpPr/>
          <p:nvPr/>
        </p:nvCxnSpPr>
        <p:spPr>
          <a:xfrm>
            <a:off x="8059909" y="2837163"/>
            <a:ext cx="13566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Freeform 91"/>
          <p:cNvSpPr>
            <a:spLocks noEditPoints="1"/>
          </p:cNvSpPr>
          <p:nvPr/>
        </p:nvSpPr>
        <p:spPr bwMode="auto">
          <a:xfrm>
            <a:off x="8420714" y="2019283"/>
            <a:ext cx="635000" cy="635000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41" y="22"/>
              </a:cxn>
              <a:cxn ang="0">
                <a:pos x="45" y="20"/>
              </a:cxn>
              <a:cxn ang="0">
                <a:pos x="49" y="19"/>
              </a:cxn>
              <a:cxn ang="0">
                <a:pos x="48" y="17"/>
              </a:cxn>
              <a:cxn ang="0">
                <a:pos x="45" y="15"/>
              </a:cxn>
              <a:cxn ang="0">
                <a:pos x="43" y="15"/>
              </a:cxn>
              <a:cxn ang="0">
                <a:pos x="42" y="14"/>
              </a:cxn>
              <a:cxn ang="0">
                <a:pos x="38" y="12"/>
              </a:cxn>
              <a:cxn ang="0">
                <a:pos x="38" y="16"/>
              </a:cxn>
              <a:cxn ang="0">
                <a:pos x="37" y="19"/>
              </a:cxn>
              <a:cxn ang="0">
                <a:pos x="33" y="17"/>
              </a:cxn>
              <a:cxn ang="0">
                <a:pos x="29" y="15"/>
              </a:cxn>
              <a:cxn ang="0">
                <a:pos x="30" y="11"/>
              </a:cxn>
              <a:cxn ang="0">
                <a:pos x="35" y="10"/>
              </a:cxn>
              <a:cxn ang="0">
                <a:pos x="34" y="8"/>
              </a:cxn>
              <a:cxn ang="0">
                <a:pos x="31" y="9"/>
              </a:cxn>
              <a:cxn ang="0">
                <a:pos x="27" y="6"/>
              </a:cxn>
              <a:cxn ang="0">
                <a:pos x="28" y="9"/>
              </a:cxn>
              <a:cxn ang="0">
                <a:pos x="26" y="9"/>
              </a:cxn>
              <a:cxn ang="0">
                <a:pos x="23" y="7"/>
              </a:cxn>
              <a:cxn ang="0">
                <a:pos x="21" y="8"/>
              </a:cxn>
              <a:cxn ang="0">
                <a:pos x="23" y="9"/>
              </a:cxn>
              <a:cxn ang="0">
                <a:pos x="22" y="10"/>
              </a:cxn>
              <a:cxn ang="0">
                <a:pos x="10" y="18"/>
              </a:cxn>
              <a:cxn ang="0">
                <a:pos x="11" y="19"/>
              </a:cxn>
              <a:cxn ang="0">
                <a:pos x="13" y="22"/>
              </a:cxn>
              <a:cxn ang="0">
                <a:pos x="12" y="26"/>
              </a:cxn>
              <a:cxn ang="0">
                <a:pos x="15" y="30"/>
              </a:cxn>
              <a:cxn ang="0">
                <a:pos x="18" y="35"/>
              </a:cxn>
              <a:cxn ang="0">
                <a:pos x="19" y="37"/>
              </a:cxn>
              <a:cxn ang="0">
                <a:pos x="17" y="32"/>
              </a:cxn>
              <a:cxn ang="0">
                <a:pos x="21" y="37"/>
              </a:cxn>
              <a:cxn ang="0">
                <a:pos x="25" y="41"/>
              </a:cxn>
              <a:cxn ang="0">
                <a:pos x="30" y="44"/>
              </a:cxn>
              <a:cxn ang="0">
                <a:pos x="35" y="47"/>
              </a:cxn>
              <a:cxn ang="0">
                <a:pos x="36" y="47"/>
              </a:cxn>
              <a:cxn ang="0">
                <a:pos x="34" y="43"/>
              </a:cxn>
              <a:cxn ang="0">
                <a:pos x="32" y="42"/>
              </a:cxn>
              <a:cxn ang="0">
                <a:pos x="32" y="39"/>
              </a:cxn>
              <a:cxn ang="0">
                <a:pos x="28" y="41"/>
              </a:cxn>
              <a:cxn ang="0">
                <a:pos x="27" y="34"/>
              </a:cxn>
              <a:cxn ang="0">
                <a:pos x="30" y="34"/>
              </a:cxn>
              <a:cxn ang="0">
                <a:pos x="32" y="33"/>
              </a:cxn>
              <a:cxn ang="0">
                <a:pos x="35" y="34"/>
              </a:cxn>
              <a:cxn ang="0">
                <a:pos x="36" y="33"/>
              </a:cxn>
              <a:cxn ang="0">
                <a:pos x="38" y="29"/>
              </a:cxn>
              <a:cxn ang="0">
                <a:pos x="38" y="28"/>
              </a:cxn>
              <a:cxn ang="0">
                <a:pos x="41" y="26"/>
              </a:cxn>
              <a:cxn ang="0">
                <a:pos x="43" y="23"/>
              </a:cxn>
              <a:cxn ang="0">
                <a:pos x="44" y="22"/>
              </a:cxn>
              <a:cxn ang="0">
                <a:pos x="41" y="22"/>
              </a:cxn>
              <a:cxn ang="0">
                <a:pos x="48" y="48"/>
              </a:cxn>
              <a:cxn ang="0">
                <a:pos x="44" y="47"/>
              </a:cxn>
              <a:cxn ang="0">
                <a:pos x="41" y="47"/>
              </a:cxn>
              <a:cxn ang="0">
                <a:pos x="38" y="46"/>
              </a:cxn>
              <a:cxn ang="0">
                <a:pos x="37" y="50"/>
              </a:cxn>
              <a:cxn ang="0">
                <a:pos x="36" y="54"/>
              </a:cxn>
              <a:cxn ang="0">
                <a:pos x="50" y="49"/>
              </a:cxn>
            </a:cxnLst>
            <a:rect l="0" t="0" r="r" b="b"/>
            <a:pathLst>
              <a:path w="62" h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41" y="22"/>
                </a:moveTo>
                <a:cubicBezTo>
                  <a:pt x="42" y="22"/>
                  <a:pt x="42" y="21"/>
                  <a:pt x="42" y="21"/>
                </a:cubicBezTo>
                <a:cubicBezTo>
                  <a:pt x="42" y="21"/>
                  <a:pt x="42" y="21"/>
                  <a:pt x="43" y="21"/>
                </a:cubicBezTo>
                <a:cubicBezTo>
                  <a:pt x="43" y="20"/>
                  <a:pt x="44" y="20"/>
                  <a:pt x="45" y="20"/>
                </a:cubicBezTo>
                <a:cubicBezTo>
                  <a:pt x="46" y="20"/>
                  <a:pt x="46" y="20"/>
                  <a:pt x="47" y="21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8"/>
                  <a:pt x="49" y="18"/>
                </a:cubicBezTo>
                <a:cubicBezTo>
                  <a:pt x="49" y="18"/>
                  <a:pt x="48" y="18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6" y="15"/>
                  <a:pt x="45" y="15"/>
                  <a:pt x="45" y="15"/>
                </a:cubicBezTo>
                <a:cubicBezTo>
                  <a:pt x="45" y="15"/>
                  <a:pt x="45" y="14"/>
                  <a:pt x="45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2" y="15"/>
                </a:cubicBezTo>
                <a:cubicBezTo>
                  <a:pt x="43" y="15"/>
                  <a:pt x="42" y="15"/>
                  <a:pt x="42" y="15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1" y="13"/>
                  <a:pt x="40" y="13"/>
                </a:cubicBezTo>
                <a:cubicBezTo>
                  <a:pt x="40" y="12"/>
                  <a:pt x="38" y="12"/>
                  <a:pt x="38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7" y="14"/>
                  <a:pt x="37" y="15"/>
                </a:cubicBezTo>
                <a:cubicBezTo>
                  <a:pt x="37" y="15"/>
                  <a:pt x="38" y="15"/>
                  <a:pt x="38" y="16"/>
                </a:cubicBezTo>
                <a:cubicBezTo>
                  <a:pt x="38" y="17"/>
                  <a:pt x="37" y="17"/>
                  <a:pt x="37" y="17"/>
                </a:cubicBezTo>
                <a:cubicBezTo>
                  <a:pt x="37" y="18"/>
                  <a:pt x="37" y="18"/>
                  <a:pt x="37" y="19"/>
                </a:cubicBezTo>
                <a:cubicBezTo>
                  <a:pt x="38" y="19"/>
                  <a:pt x="37" y="19"/>
                  <a:pt x="37" y="19"/>
                </a:cubicBezTo>
                <a:cubicBezTo>
                  <a:pt x="36" y="20"/>
                  <a:pt x="35" y="19"/>
                  <a:pt x="35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4" y="17"/>
                  <a:pt x="33" y="17"/>
                  <a:pt x="33" y="17"/>
                </a:cubicBezTo>
                <a:cubicBezTo>
                  <a:pt x="33" y="16"/>
                  <a:pt x="32" y="16"/>
                  <a:pt x="32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30" y="16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30" y="11"/>
                  <a:pt x="30" y="11"/>
                </a:cubicBezTo>
                <a:cubicBezTo>
                  <a:pt x="31" y="12"/>
                  <a:pt x="31" y="12"/>
                  <a:pt x="32" y="11"/>
                </a:cubicBezTo>
                <a:cubicBezTo>
                  <a:pt x="32" y="11"/>
                  <a:pt x="32" y="10"/>
                  <a:pt x="33" y="10"/>
                </a:cubicBezTo>
                <a:cubicBezTo>
                  <a:pt x="33" y="9"/>
                  <a:pt x="34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4" y="7"/>
                  <a:pt x="33" y="8"/>
                  <a:pt x="34" y="8"/>
                </a:cubicBezTo>
                <a:cubicBezTo>
                  <a:pt x="34" y="8"/>
                  <a:pt x="33" y="10"/>
                  <a:pt x="32" y="9"/>
                </a:cubicBezTo>
                <a:cubicBezTo>
                  <a:pt x="32" y="9"/>
                  <a:pt x="32" y="8"/>
                  <a:pt x="31" y="8"/>
                </a:cubicBezTo>
                <a:cubicBezTo>
                  <a:pt x="31" y="8"/>
                  <a:pt x="31" y="8"/>
                  <a:pt x="31" y="9"/>
                </a:cubicBezTo>
                <a:cubicBezTo>
                  <a:pt x="31" y="8"/>
                  <a:pt x="30" y="8"/>
                  <a:pt x="29" y="8"/>
                </a:cubicBezTo>
                <a:cubicBezTo>
                  <a:pt x="30" y="7"/>
                  <a:pt x="29" y="7"/>
                  <a:pt x="29" y="7"/>
                </a:cubicBezTo>
                <a:cubicBezTo>
                  <a:pt x="29" y="6"/>
                  <a:pt x="28" y="6"/>
                  <a:pt x="27" y="6"/>
                </a:cubicBezTo>
                <a:cubicBezTo>
                  <a:pt x="27" y="7"/>
                  <a:pt x="28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9"/>
                  <a:pt x="28" y="9"/>
                </a:cubicBezTo>
                <a:cubicBezTo>
                  <a:pt x="28" y="9"/>
                  <a:pt x="28" y="10"/>
                  <a:pt x="28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8" y="9"/>
                  <a:pt x="26" y="9"/>
                  <a:pt x="26" y="9"/>
                </a:cubicBezTo>
                <a:cubicBezTo>
                  <a:pt x="25" y="9"/>
                  <a:pt x="24" y="9"/>
                  <a:pt x="24" y="9"/>
                </a:cubicBezTo>
                <a:cubicBezTo>
                  <a:pt x="24" y="8"/>
                  <a:pt x="24" y="7"/>
                  <a:pt x="24" y="8"/>
                </a:cubicBezTo>
                <a:cubicBezTo>
                  <a:pt x="24" y="7"/>
                  <a:pt x="23" y="7"/>
                  <a:pt x="23" y="7"/>
                </a:cubicBezTo>
                <a:cubicBezTo>
                  <a:pt x="22" y="7"/>
                  <a:pt x="21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8"/>
                  <a:pt x="20" y="8"/>
                  <a:pt x="21" y="8"/>
                </a:cubicBezTo>
                <a:cubicBezTo>
                  <a:pt x="21" y="8"/>
                  <a:pt x="22" y="7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9"/>
                </a:cubicBezTo>
                <a:cubicBezTo>
                  <a:pt x="23" y="8"/>
                  <a:pt x="23" y="9"/>
                  <a:pt x="22" y="9"/>
                </a:cubicBezTo>
                <a:cubicBezTo>
                  <a:pt x="22" y="9"/>
                  <a:pt x="21" y="9"/>
                  <a:pt x="21" y="9"/>
                </a:cubicBezTo>
                <a:cubicBezTo>
                  <a:pt x="21" y="9"/>
                  <a:pt x="22" y="10"/>
                  <a:pt x="22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5" y="11"/>
                  <a:pt x="12" y="14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3" y="20"/>
                  <a:pt x="13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2"/>
                  <a:pt x="13" y="22"/>
                  <a:pt x="13" y="22"/>
                </a:cubicBezTo>
                <a:cubicBezTo>
                  <a:pt x="13" y="22"/>
                  <a:pt x="12" y="21"/>
                  <a:pt x="12" y="22"/>
                </a:cubicBezTo>
                <a:cubicBezTo>
                  <a:pt x="12" y="22"/>
                  <a:pt x="12" y="23"/>
                  <a:pt x="13" y="23"/>
                </a:cubicBezTo>
                <a:cubicBezTo>
                  <a:pt x="12" y="23"/>
                  <a:pt x="12" y="25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3" y="28"/>
                  <a:pt x="13" y="28"/>
                </a:cubicBezTo>
                <a:cubicBezTo>
                  <a:pt x="13" y="28"/>
                  <a:pt x="14" y="30"/>
                  <a:pt x="15" y="30"/>
                </a:cubicBezTo>
                <a:cubicBezTo>
                  <a:pt x="15" y="30"/>
                  <a:pt x="16" y="31"/>
                  <a:pt x="16" y="31"/>
                </a:cubicBezTo>
                <a:cubicBezTo>
                  <a:pt x="17" y="32"/>
                  <a:pt x="17" y="33"/>
                  <a:pt x="17" y="33"/>
                </a:cubicBezTo>
                <a:cubicBezTo>
                  <a:pt x="17" y="34"/>
                  <a:pt x="18" y="34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7"/>
                  <a:pt x="19" y="37"/>
                </a:cubicBezTo>
                <a:cubicBezTo>
                  <a:pt x="20" y="36"/>
                  <a:pt x="19" y="35"/>
                  <a:pt x="18" y="34"/>
                </a:cubicBezTo>
                <a:cubicBezTo>
                  <a:pt x="18" y="34"/>
                  <a:pt x="18" y="34"/>
                  <a:pt x="18" y="33"/>
                </a:cubicBezTo>
                <a:cubicBezTo>
                  <a:pt x="18" y="33"/>
                  <a:pt x="18" y="32"/>
                  <a:pt x="17" y="32"/>
                </a:cubicBezTo>
                <a:cubicBezTo>
                  <a:pt x="18" y="32"/>
                  <a:pt x="18" y="32"/>
                  <a:pt x="18" y="33"/>
                </a:cubicBezTo>
                <a:cubicBezTo>
                  <a:pt x="18" y="33"/>
                  <a:pt x="20" y="35"/>
                  <a:pt x="20" y="35"/>
                </a:cubicBezTo>
                <a:cubicBezTo>
                  <a:pt x="20" y="35"/>
                  <a:pt x="21" y="37"/>
                  <a:pt x="21" y="37"/>
                </a:cubicBezTo>
                <a:cubicBezTo>
                  <a:pt x="21" y="37"/>
                  <a:pt x="22" y="37"/>
                  <a:pt x="22" y="38"/>
                </a:cubicBezTo>
                <a:cubicBezTo>
                  <a:pt x="22" y="38"/>
                  <a:pt x="22" y="39"/>
                  <a:pt x="23" y="40"/>
                </a:cubicBezTo>
                <a:cubicBezTo>
                  <a:pt x="23" y="41"/>
                  <a:pt x="24" y="41"/>
                  <a:pt x="25" y="41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3"/>
                  <a:pt x="27" y="42"/>
                  <a:pt x="28" y="42"/>
                </a:cubicBezTo>
                <a:cubicBezTo>
                  <a:pt x="29" y="42"/>
                  <a:pt x="29" y="43"/>
                  <a:pt x="30" y="44"/>
                </a:cubicBezTo>
                <a:cubicBezTo>
                  <a:pt x="31" y="44"/>
                  <a:pt x="32" y="44"/>
                  <a:pt x="32" y="44"/>
                </a:cubicBezTo>
                <a:cubicBezTo>
                  <a:pt x="32" y="44"/>
                  <a:pt x="33" y="46"/>
                  <a:pt x="33" y="46"/>
                </a:cubicBezTo>
                <a:cubicBezTo>
                  <a:pt x="34" y="46"/>
                  <a:pt x="34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6" y="48"/>
                  <a:pt x="36" y="48"/>
                </a:cubicBezTo>
                <a:cubicBezTo>
                  <a:pt x="36" y="48"/>
                  <a:pt x="36" y="47"/>
                  <a:pt x="36" y="47"/>
                </a:cubicBezTo>
                <a:cubicBezTo>
                  <a:pt x="36" y="47"/>
                  <a:pt x="35" y="47"/>
                  <a:pt x="34" y="46"/>
                </a:cubicBezTo>
                <a:cubicBezTo>
                  <a:pt x="34" y="46"/>
                  <a:pt x="34" y="45"/>
                  <a:pt x="34" y="45"/>
                </a:cubicBezTo>
                <a:cubicBezTo>
                  <a:pt x="35" y="45"/>
                  <a:pt x="35" y="44"/>
                  <a:pt x="34" y="43"/>
                </a:cubicBezTo>
                <a:cubicBezTo>
                  <a:pt x="34" y="43"/>
                  <a:pt x="34" y="43"/>
                  <a:pt x="34" y="42"/>
                </a:cubicBezTo>
                <a:cubicBezTo>
                  <a:pt x="33" y="43"/>
                  <a:pt x="33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3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0"/>
                  <a:pt x="33" y="39"/>
                  <a:pt x="32" y="39"/>
                </a:cubicBezTo>
                <a:cubicBezTo>
                  <a:pt x="31" y="39"/>
                  <a:pt x="31" y="39"/>
                  <a:pt x="31" y="40"/>
                </a:cubicBezTo>
                <a:cubicBezTo>
                  <a:pt x="30" y="40"/>
                  <a:pt x="30" y="40"/>
                  <a:pt x="30" y="41"/>
                </a:cubicBezTo>
                <a:cubicBezTo>
                  <a:pt x="30" y="41"/>
                  <a:pt x="28" y="41"/>
                  <a:pt x="28" y="41"/>
                </a:cubicBezTo>
                <a:cubicBezTo>
                  <a:pt x="27" y="40"/>
                  <a:pt x="27" y="39"/>
                  <a:pt x="27" y="38"/>
                </a:cubicBezTo>
                <a:cubicBezTo>
                  <a:pt x="27" y="37"/>
                  <a:pt x="27" y="36"/>
                  <a:pt x="27" y="35"/>
                </a:cubicBezTo>
                <a:cubicBezTo>
                  <a:pt x="27" y="35"/>
                  <a:pt x="27" y="34"/>
                  <a:pt x="27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9" y="33"/>
                  <a:pt x="30" y="34"/>
                </a:cubicBezTo>
                <a:cubicBezTo>
                  <a:pt x="30" y="34"/>
                  <a:pt x="31" y="34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4"/>
                  <a:pt x="34" y="34"/>
                  <a:pt x="34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5" y="36"/>
                  <a:pt x="36" y="36"/>
                </a:cubicBezTo>
                <a:cubicBezTo>
                  <a:pt x="36" y="37"/>
                  <a:pt x="36" y="35"/>
                  <a:pt x="36" y="35"/>
                </a:cubicBezTo>
                <a:cubicBezTo>
                  <a:pt x="36" y="35"/>
                  <a:pt x="36" y="33"/>
                  <a:pt x="36" y="33"/>
                </a:cubicBezTo>
                <a:cubicBezTo>
                  <a:pt x="35" y="33"/>
                  <a:pt x="35" y="32"/>
                  <a:pt x="36" y="31"/>
                </a:cubicBezTo>
                <a:cubicBezTo>
                  <a:pt x="36" y="31"/>
                  <a:pt x="37" y="31"/>
                  <a:pt x="37" y="31"/>
                </a:cubicBezTo>
                <a:cubicBezTo>
                  <a:pt x="38" y="30"/>
                  <a:pt x="38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8"/>
                  <a:pt x="38" y="29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7"/>
                  <a:pt x="38" y="27"/>
                </a:cubicBezTo>
                <a:cubicBezTo>
                  <a:pt x="39" y="28"/>
                  <a:pt x="40" y="27"/>
                  <a:pt x="39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1" y="25"/>
                  <a:pt x="41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3"/>
                </a:cubicBezTo>
                <a:cubicBezTo>
                  <a:pt x="44" y="24"/>
                  <a:pt x="45" y="23"/>
                  <a:pt x="44" y="22"/>
                </a:cubicBezTo>
                <a:cubicBezTo>
                  <a:pt x="44" y="22"/>
                  <a:pt x="44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1"/>
                  <a:pt x="44" y="21"/>
                  <a:pt x="44" y="21"/>
                </a:cubicBezTo>
                <a:cubicBezTo>
                  <a:pt x="43" y="21"/>
                  <a:pt x="43" y="21"/>
                  <a:pt x="42" y="21"/>
                </a:cubicBezTo>
                <a:cubicBezTo>
                  <a:pt x="42" y="22"/>
                  <a:pt x="42" y="22"/>
                  <a:pt x="41" y="22"/>
                </a:cubicBezTo>
                <a:close/>
                <a:moveTo>
                  <a:pt x="50" y="49"/>
                </a:moveTo>
                <a:cubicBezTo>
                  <a:pt x="50" y="49"/>
                  <a:pt x="49" y="49"/>
                  <a:pt x="49" y="49"/>
                </a:cubicBezTo>
                <a:cubicBezTo>
                  <a:pt x="49" y="49"/>
                  <a:pt x="48" y="48"/>
                  <a:pt x="48" y="48"/>
                </a:cubicBezTo>
                <a:cubicBezTo>
                  <a:pt x="48" y="48"/>
                  <a:pt x="47" y="47"/>
                  <a:pt x="47" y="47"/>
                </a:cubicBezTo>
                <a:cubicBezTo>
                  <a:pt x="46" y="46"/>
                  <a:pt x="46" y="46"/>
                  <a:pt x="45" y="46"/>
                </a:cubicBezTo>
                <a:cubicBezTo>
                  <a:pt x="45" y="46"/>
                  <a:pt x="44" y="47"/>
                  <a:pt x="44" y="47"/>
                </a:cubicBezTo>
                <a:cubicBezTo>
                  <a:pt x="44" y="46"/>
                  <a:pt x="43" y="46"/>
                  <a:pt x="43" y="46"/>
                </a:cubicBezTo>
                <a:cubicBezTo>
                  <a:pt x="42" y="46"/>
                  <a:pt x="42" y="45"/>
                  <a:pt x="41" y="46"/>
                </a:cubicBezTo>
                <a:cubicBezTo>
                  <a:pt x="41" y="46"/>
                  <a:pt x="41" y="46"/>
                  <a:pt x="41" y="47"/>
                </a:cubicBezTo>
                <a:cubicBezTo>
                  <a:pt x="40" y="46"/>
                  <a:pt x="41" y="46"/>
                  <a:pt x="41" y="45"/>
                </a:cubicBezTo>
                <a:cubicBezTo>
                  <a:pt x="40" y="45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7" y="47"/>
                  <a:pt x="37" y="47"/>
                </a:cubicBezTo>
                <a:cubicBezTo>
                  <a:pt x="37" y="48"/>
                  <a:pt x="37" y="49"/>
                  <a:pt x="37" y="50"/>
                </a:cubicBezTo>
                <a:cubicBezTo>
                  <a:pt x="38" y="50"/>
                  <a:pt x="37" y="51"/>
                  <a:pt x="37" y="52"/>
                </a:cubicBezTo>
                <a:cubicBezTo>
                  <a:pt x="37" y="52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5"/>
                  <a:pt x="36" y="55"/>
                  <a:pt x="36" y="56"/>
                </a:cubicBezTo>
                <a:cubicBezTo>
                  <a:pt x="36" y="56"/>
                  <a:pt x="36" y="56"/>
                  <a:pt x="36" y="57"/>
                </a:cubicBezTo>
                <a:cubicBezTo>
                  <a:pt x="41" y="56"/>
                  <a:pt x="46" y="53"/>
                  <a:pt x="50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cxnSp>
        <p:nvCxnSpPr>
          <p:cNvPr id="150" name="Straight Connector 149"/>
          <p:cNvCxnSpPr/>
          <p:nvPr/>
        </p:nvCxnSpPr>
        <p:spPr>
          <a:xfrm>
            <a:off x="9812087" y="4702241"/>
            <a:ext cx="13566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Freeform 22"/>
          <p:cNvSpPr>
            <a:spLocks noChangeAspect="1" noEditPoints="1"/>
          </p:cNvSpPr>
          <p:nvPr/>
        </p:nvSpPr>
        <p:spPr bwMode="auto">
          <a:xfrm>
            <a:off x="10133206" y="3896354"/>
            <a:ext cx="714373" cy="622044"/>
          </a:xfrm>
          <a:custGeom>
            <a:avLst/>
            <a:gdLst/>
            <a:ahLst/>
            <a:cxnLst>
              <a:cxn ang="0">
                <a:pos x="68" y="24"/>
              </a:cxn>
              <a:cxn ang="0">
                <a:pos x="64" y="29"/>
              </a:cxn>
              <a:cxn ang="0">
                <a:pos x="64" y="43"/>
              </a:cxn>
              <a:cxn ang="0">
                <a:pos x="59" y="48"/>
              </a:cxn>
              <a:cxn ang="0">
                <a:pos x="28" y="34"/>
              </a:cxn>
              <a:cxn ang="0">
                <a:pos x="25" y="44"/>
              </a:cxn>
              <a:cxn ang="0">
                <a:pos x="30" y="54"/>
              </a:cxn>
              <a:cxn ang="0">
                <a:pos x="14" y="56"/>
              </a:cxn>
              <a:cxn ang="0">
                <a:pos x="11" y="34"/>
              </a:cxn>
              <a:cxn ang="0">
                <a:pos x="7" y="34"/>
              </a:cxn>
              <a:cxn ang="0">
                <a:pos x="0" y="27"/>
              </a:cxn>
              <a:cxn ang="0">
                <a:pos x="0" y="20"/>
              </a:cxn>
              <a:cxn ang="0">
                <a:pos x="7" y="14"/>
              </a:cxn>
              <a:cxn ang="0">
                <a:pos x="25" y="14"/>
              </a:cxn>
              <a:cxn ang="0">
                <a:pos x="59" y="0"/>
              </a:cxn>
              <a:cxn ang="0">
                <a:pos x="64" y="4"/>
              </a:cxn>
              <a:cxn ang="0">
                <a:pos x="64" y="19"/>
              </a:cxn>
              <a:cxn ang="0">
                <a:pos x="68" y="24"/>
              </a:cxn>
              <a:cxn ang="0">
                <a:pos x="59" y="6"/>
              </a:cxn>
              <a:cxn ang="0">
                <a:pos x="30" y="19"/>
              </a:cxn>
              <a:cxn ang="0">
                <a:pos x="30" y="29"/>
              </a:cxn>
              <a:cxn ang="0">
                <a:pos x="59" y="42"/>
              </a:cxn>
              <a:cxn ang="0">
                <a:pos x="59" y="6"/>
              </a:cxn>
            </a:cxnLst>
            <a:rect l="0" t="0" r="r" b="b"/>
            <a:pathLst>
              <a:path w="68" h="59">
                <a:moveTo>
                  <a:pt x="68" y="24"/>
                </a:moveTo>
                <a:cubicBezTo>
                  <a:pt x="68" y="27"/>
                  <a:pt x="66" y="29"/>
                  <a:pt x="64" y="29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6"/>
                  <a:pt x="61" y="48"/>
                  <a:pt x="59" y="48"/>
                </a:cubicBezTo>
                <a:cubicBezTo>
                  <a:pt x="52" y="43"/>
                  <a:pt x="41" y="35"/>
                  <a:pt x="28" y="34"/>
                </a:cubicBezTo>
                <a:cubicBezTo>
                  <a:pt x="23" y="35"/>
                  <a:pt x="22" y="41"/>
                  <a:pt x="25" y="44"/>
                </a:cubicBezTo>
                <a:cubicBezTo>
                  <a:pt x="22" y="48"/>
                  <a:pt x="26" y="51"/>
                  <a:pt x="30" y="54"/>
                </a:cubicBezTo>
                <a:cubicBezTo>
                  <a:pt x="27" y="59"/>
                  <a:pt x="17" y="59"/>
                  <a:pt x="14" y="56"/>
                </a:cubicBezTo>
                <a:cubicBezTo>
                  <a:pt x="12" y="49"/>
                  <a:pt x="8" y="42"/>
                  <a:pt x="11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3" y="34"/>
                  <a:pt x="0" y="31"/>
                  <a:pt x="0" y="2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3" y="14"/>
                  <a:pt x="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9" y="14"/>
                  <a:pt x="51" y="6"/>
                  <a:pt x="59" y="0"/>
                </a:cubicBezTo>
                <a:cubicBezTo>
                  <a:pt x="61" y="0"/>
                  <a:pt x="64" y="2"/>
                  <a:pt x="64" y="4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9"/>
                  <a:pt x="68" y="21"/>
                  <a:pt x="68" y="24"/>
                </a:cubicBezTo>
                <a:close/>
                <a:moveTo>
                  <a:pt x="59" y="6"/>
                </a:moveTo>
                <a:cubicBezTo>
                  <a:pt x="49" y="13"/>
                  <a:pt x="39" y="18"/>
                  <a:pt x="30" y="19"/>
                </a:cubicBezTo>
                <a:cubicBezTo>
                  <a:pt x="30" y="29"/>
                  <a:pt x="30" y="29"/>
                  <a:pt x="30" y="29"/>
                </a:cubicBezTo>
                <a:cubicBezTo>
                  <a:pt x="39" y="30"/>
                  <a:pt x="49" y="34"/>
                  <a:pt x="59" y="42"/>
                </a:cubicBezTo>
                <a:lnTo>
                  <a:pt x="59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926760" y="3955669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7" name="Text Placeholder 1"/>
          <p:cNvSpPr txBox="1"/>
          <p:nvPr/>
        </p:nvSpPr>
        <p:spPr>
          <a:xfrm>
            <a:off x="938727" y="4379599"/>
            <a:ext cx="1561802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700683" y="2124891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9" name="Text Placeholder 1"/>
          <p:cNvSpPr txBox="1"/>
          <p:nvPr/>
        </p:nvSpPr>
        <p:spPr>
          <a:xfrm>
            <a:off x="2712650" y="2548821"/>
            <a:ext cx="1561802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6245052" y="2124891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61" name="Text Placeholder 1"/>
          <p:cNvSpPr txBox="1"/>
          <p:nvPr/>
        </p:nvSpPr>
        <p:spPr>
          <a:xfrm>
            <a:off x="6257019" y="2548821"/>
            <a:ext cx="1561802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446963" y="3955669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63" name="Text Placeholder 1"/>
          <p:cNvSpPr txBox="1"/>
          <p:nvPr/>
        </p:nvSpPr>
        <p:spPr>
          <a:xfrm>
            <a:off x="4458930" y="4379599"/>
            <a:ext cx="1561802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7960989" y="3955669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65" name="Text Placeholder 1"/>
          <p:cNvSpPr txBox="1"/>
          <p:nvPr/>
        </p:nvSpPr>
        <p:spPr>
          <a:xfrm>
            <a:off x="7972956" y="4379599"/>
            <a:ext cx="1561802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9738332" y="2124891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67" name="Text Placeholder 1"/>
          <p:cNvSpPr txBox="1"/>
          <p:nvPr/>
        </p:nvSpPr>
        <p:spPr>
          <a:xfrm>
            <a:off x="9750299" y="2548821"/>
            <a:ext cx="1561802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 28"/>
          <p:cNvSpPr/>
          <p:nvPr/>
        </p:nvSpPr>
        <p:spPr>
          <a:xfrm>
            <a:off x="6162392" y="1788719"/>
            <a:ext cx="4671512" cy="2372810"/>
          </a:xfrm>
          <a:custGeom>
            <a:avLst/>
            <a:gdLst>
              <a:gd name="connsiteX0" fmla="*/ 0 w 4671512"/>
              <a:gd name="connsiteY0" fmla="*/ 0 h 2372810"/>
              <a:gd name="connsiteX1" fmla="*/ 4671512 w 4671512"/>
              <a:gd name="connsiteY1" fmla="*/ 0 h 2372810"/>
              <a:gd name="connsiteX2" fmla="*/ 4671512 w 4671512"/>
              <a:gd name="connsiteY2" fmla="*/ 2372810 h 2372810"/>
              <a:gd name="connsiteX3" fmla="*/ 0 w 4671512"/>
              <a:gd name="connsiteY3" fmla="*/ 2372810 h 237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1512" h="2372810">
                <a:moveTo>
                  <a:pt x="0" y="0"/>
                </a:moveTo>
                <a:lnTo>
                  <a:pt x="4671512" y="0"/>
                </a:lnTo>
                <a:lnTo>
                  <a:pt x="4671512" y="2372810"/>
                </a:lnTo>
                <a:lnTo>
                  <a:pt x="0" y="237281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262626"/>
              </a:solidFill>
              <a:latin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78386" y="1788718"/>
            <a:ext cx="4817613" cy="2372810"/>
          </a:xfrm>
          <a:prstGeom prst="rect">
            <a:avLst/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435261" y="2655741"/>
            <a:ext cx="4570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 </a:t>
            </a:r>
            <a:r>
              <a:rPr lang="en-US" altLang="zh-CN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致力于专业PPT模板免费下载。点击此出编辑文本内容，以表达您的项目详细资料，建议您在展示时采用微软雅黑字体</a:t>
            </a:r>
            <a:endParaRPr lang="en-US" altLang="zh-CN" dirty="0">
              <a:solidFill>
                <a:srgbClr val="2430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50057" y="2117702"/>
            <a:ext cx="28554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点此添加您的标题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710084" y="4673381"/>
            <a:ext cx="625033" cy="625033"/>
            <a:chOff x="1967696" y="4294208"/>
            <a:chExt cx="625033" cy="625033"/>
          </a:xfrm>
        </p:grpSpPr>
        <p:sp>
          <p:nvSpPr>
            <p:cNvPr id="12" name="椭圆 11"/>
            <p:cNvSpPr/>
            <p:nvPr/>
          </p:nvSpPr>
          <p:spPr>
            <a:xfrm>
              <a:off x="1967696" y="4294208"/>
              <a:ext cx="625033" cy="625033"/>
            </a:xfrm>
            <a:prstGeom prst="ellipse">
              <a:avLst/>
            </a:prstGeom>
            <a:solidFill>
              <a:srgbClr val="258E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Freeform 200"/>
            <p:cNvSpPr>
              <a:spLocks noChangeArrowheads="1"/>
            </p:cNvSpPr>
            <p:nvPr/>
          </p:nvSpPr>
          <p:spPr bwMode="auto">
            <a:xfrm>
              <a:off x="2114962" y="4449702"/>
              <a:ext cx="330500" cy="314045"/>
            </a:xfrm>
            <a:custGeom>
              <a:avLst/>
              <a:gdLst>
                <a:gd name="T0" fmla="*/ 111421 w 634"/>
                <a:gd name="T1" fmla="*/ 15824 h 604"/>
                <a:gd name="T2" fmla="*/ 111421 w 634"/>
                <a:gd name="T3" fmla="*/ 15824 h 604"/>
                <a:gd name="T4" fmla="*/ 5048 w 634"/>
                <a:gd name="T5" fmla="*/ 79120 h 604"/>
                <a:gd name="T6" fmla="*/ 5048 w 634"/>
                <a:gd name="T7" fmla="*/ 79120 h 604"/>
                <a:gd name="T8" fmla="*/ 100603 w 634"/>
                <a:gd name="T9" fmla="*/ 121557 h 604"/>
                <a:gd name="T10" fmla="*/ 121878 w 634"/>
                <a:gd name="T11" fmla="*/ 121557 h 604"/>
                <a:gd name="T12" fmla="*/ 217433 w 634"/>
                <a:gd name="T13" fmla="*/ 79120 h 604"/>
                <a:gd name="T14" fmla="*/ 217433 w 634"/>
                <a:gd name="T15" fmla="*/ 57901 h 604"/>
                <a:gd name="T16" fmla="*/ 121878 w 634"/>
                <a:gd name="T17" fmla="*/ 5035 h 604"/>
                <a:gd name="T18" fmla="*/ 100603 w 634"/>
                <a:gd name="T19" fmla="*/ 5035 h 604"/>
                <a:gd name="T20" fmla="*/ 5048 w 634"/>
                <a:gd name="T21" fmla="*/ 57901 h 604"/>
                <a:gd name="T22" fmla="*/ 5048 w 634"/>
                <a:gd name="T23" fmla="*/ 79120 h 604"/>
                <a:gd name="T24" fmla="*/ 111421 w 634"/>
                <a:gd name="T25" fmla="*/ 15824 h 604"/>
                <a:gd name="T26" fmla="*/ 111421 w 634"/>
                <a:gd name="T27" fmla="*/ 15824 h 604"/>
                <a:gd name="T28" fmla="*/ 212024 w 634"/>
                <a:gd name="T29" fmla="*/ 68690 h 604"/>
                <a:gd name="T30" fmla="*/ 111421 w 634"/>
                <a:gd name="T31" fmla="*/ 111127 h 604"/>
                <a:gd name="T32" fmla="*/ 15866 w 634"/>
                <a:gd name="T33" fmla="*/ 68690 h 604"/>
                <a:gd name="T34" fmla="*/ 111421 w 634"/>
                <a:gd name="T35" fmla="*/ 15824 h 604"/>
                <a:gd name="T36" fmla="*/ 111421 w 634"/>
                <a:gd name="T37" fmla="*/ 201036 h 604"/>
                <a:gd name="T38" fmla="*/ 111421 w 634"/>
                <a:gd name="T39" fmla="*/ 201036 h 604"/>
                <a:gd name="T40" fmla="*/ 15866 w 634"/>
                <a:gd name="T41" fmla="*/ 158599 h 604"/>
                <a:gd name="T42" fmla="*/ 0 w 634"/>
                <a:gd name="T43" fmla="*/ 153564 h 604"/>
                <a:gd name="T44" fmla="*/ 5048 w 634"/>
                <a:gd name="T45" fmla="*/ 169388 h 604"/>
                <a:gd name="T46" fmla="*/ 100603 w 634"/>
                <a:gd name="T47" fmla="*/ 211825 h 604"/>
                <a:gd name="T48" fmla="*/ 121878 w 634"/>
                <a:gd name="T49" fmla="*/ 211825 h 604"/>
                <a:gd name="T50" fmla="*/ 217433 w 634"/>
                <a:gd name="T51" fmla="*/ 169388 h 604"/>
                <a:gd name="T52" fmla="*/ 228250 w 634"/>
                <a:gd name="T53" fmla="*/ 153564 h 604"/>
                <a:gd name="T54" fmla="*/ 212024 w 634"/>
                <a:gd name="T55" fmla="*/ 158599 h 604"/>
                <a:gd name="T56" fmla="*/ 111421 w 634"/>
                <a:gd name="T57" fmla="*/ 201036 h 604"/>
                <a:gd name="T58" fmla="*/ 5048 w 634"/>
                <a:gd name="T59" fmla="*/ 121557 h 604"/>
                <a:gd name="T60" fmla="*/ 5048 w 634"/>
                <a:gd name="T61" fmla="*/ 121557 h 604"/>
                <a:gd name="T62" fmla="*/ 100603 w 634"/>
                <a:gd name="T63" fmla="*/ 169388 h 604"/>
                <a:gd name="T64" fmla="*/ 121878 w 634"/>
                <a:gd name="T65" fmla="*/ 169388 h 604"/>
                <a:gd name="T66" fmla="*/ 217433 w 634"/>
                <a:gd name="T67" fmla="*/ 121557 h 604"/>
                <a:gd name="T68" fmla="*/ 228250 w 634"/>
                <a:gd name="T69" fmla="*/ 105733 h 604"/>
                <a:gd name="T70" fmla="*/ 212024 w 634"/>
                <a:gd name="T71" fmla="*/ 111127 h 604"/>
                <a:gd name="T72" fmla="*/ 111421 w 634"/>
                <a:gd name="T73" fmla="*/ 158599 h 604"/>
                <a:gd name="T74" fmla="*/ 15866 w 634"/>
                <a:gd name="T75" fmla="*/ 111127 h 604"/>
                <a:gd name="T76" fmla="*/ 0 w 634"/>
                <a:gd name="T77" fmla="*/ 105733 h 604"/>
                <a:gd name="T78" fmla="*/ 5048 w 634"/>
                <a:gd name="T79" fmla="*/ 121557 h 6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34" h="604">
                  <a:moveTo>
                    <a:pt x="309" y="44"/>
                  </a:moveTo>
                  <a:lnTo>
                    <a:pt x="309" y="44"/>
                  </a:lnTo>
                  <a:close/>
                  <a:moveTo>
                    <a:pt x="14" y="220"/>
                  </a:moveTo>
                  <a:lnTo>
                    <a:pt x="14" y="220"/>
                  </a:lnTo>
                  <a:cubicBezTo>
                    <a:pt x="279" y="338"/>
                    <a:pt x="279" y="338"/>
                    <a:pt x="279" y="338"/>
                  </a:cubicBezTo>
                  <a:cubicBezTo>
                    <a:pt x="309" y="353"/>
                    <a:pt x="324" y="353"/>
                    <a:pt x="338" y="338"/>
                  </a:cubicBezTo>
                  <a:cubicBezTo>
                    <a:pt x="603" y="220"/>
                    <a:pt x="603" y="220"/>
                    <a:pt x="603" y="220"/>
                  </a:cubicBezTo>
                  <a:cubicBezTo>
                    <a:pt x="633" y="206"/>
                    <a:pt x="633" y="176"/>
                    <a:pt x="603" y="161"/>
                  </a:cubicBezTo>
                  <a:cubicBezTo>
                    <a:pt x="338" y="14"/>
                    <a:pt x="338" y="14"/>
                    <a:pt x="338" y="14"/>
                  </a:cubicBezTo>
                  <a:cubicBezTo>
                    <a:pt x="324" y="0"/>
                    <a:pt x="309" y="14"/>
                    <a:pt x="279" y="14"/>
                  </a:cubicBezTo>
                  <a:cubicBezTo>
                    <a:pt x="14" y="161"/>
                    <a:pt x="14" y="161"/>
                    <a:pt x="14" y="161"/>
                  </a:cubicBezTo>
                  <a:cubicBezTo>
                    <a:pt x="0" y="176"/>
                    <a:pt x="0" y="206"/>
                    <a:pt x="14" y="220"/>
                  </a:cubicBezTo>
                  <a:close/>
                  <a:moveTo>
                    <a:pt x="309" y="44"/>
                  </a:moveTo>
                  <a:lnTo>
                    <a:pt x="309" y="44"/>
                  </a:lnTo>
                  <a:cubicBezTo>
                    <a:pt x="588" y="191"/>
                    <a:pt x="588" y="191"/>
                    <a:pt x="588" y="191"/>
                  </a:cubicBezTo>
                  <a:cubicBezTo>
                    <a:pt x="309" y="309"/>
                    <a:pt x="309" y="309"/>
                    <a:pt x="309" y="309"/>
                  </a:cubicBezTo>
                  <a:cubicBezTo>
                    <a:pt x="44" y="191"/>
                    <a:pt x="44" y="191"/>
                    <a:pt x="44" y="191"/>
                  </a:cubicBezTo>
                  <a:lnTo>
                    <a:pt x="309" y="44"/>
                  </a:lnTo>
                  <a:close/>
                  <a:moveTo>
                    <a:pt x="309" y="559"/>
                  </a:moveTo>
                  <a:lnTo>
                    <a:pt x="309" y="559"/>
                  </a:lnTo>
                  <a:cubicBezTo>
                    <a:pt x="44" y="441"/>
                    <a:pt x="44" y="441"/>
                    <a:pt x="44" y="441"/>
                  </a:cubicBezTo>
                  <a:cubicBezTo>
                    <a:pt x="44" y="441"/>
                    <a:pt x="14" y="427"/>
                    <a:pt x="0" y="427"/>
                  </a:cubicBezTo>
                  <a:cubicBezTo>
                    <a:pt x="0" y="441"/>
                    <a:pt x="0" y="456"/>
                    <a:pt x="14" y="471"/>
                  </a:cubicBezTo>
                  <a:cubicBezTo>
                    <a:pt x="279" y="589"/>
                    <a:pt x="279" y="589"/>
                    <a:pt x="279" y="589"/>
                  </a:cubicBezTo>
                  <a:cubicBezTo>
                    <a:pt x="309" y="603"/>
                    <a:pt x="324" y="603"/>
                    <a:pt x="338" y="589"/>
                  </a:cubicBezTo>
                  <a:cubicBezTo>
                    <a:pt x="603" y="471"/>
                    <a:pt x="603" y="471"/>
                    <a:pt x="603" y="471"/>
                  </a:cubicBezTo>
                  <a:cubicBezTo>
                    <a:pt x="618" y="471"/>
                    <a:pt x="633" y="441"/>
                    <a:pt x="633" y="427"/>
                  </a:cubicBezTo>
                  <a:cubicBezTo>
                    <a:pt x="618" y="427"/>
                    <a:pt x="588" y="441"/>
                    <a:pt x="588" y="441"/>
                  </a:cubicBezTo>
                  <a:lnTo>
                    <a:pt x="309" y="559"/>
                  </a:lnTo>
                  <a:close/>
                  <a:moveTo>
                    <a:pt x="14" y="338"/>
                  </a:moveTo>
                  <a:lnTo>
                    <a:pt x="14" y="338"/>
                  </a:lnTo>
                  <a:cubicBezTo>
                    <a:pt x="279" y="471"/>
                    <a:pt x="279" y="471"/>
                    <a:pt x="279" y="471"/>
                  </a:cubicBezTo>
                  <a:cubicBezTo>
                    <a:pt x="309" y="471"/>
                    <a:pt x="324" y="471"/>
                    <a:pt x="338" y="471"/>
                  </a:cubicBezTo>
                  <a:cubicBezTo>
                    <a:pt x="603" y="338"/>
                    <a:pt x="603" y="338"/>
                    <a:pt x="603" y="338"/>
                  </a:cubicBezTo>
                  <a:cubicBezTo>
                    <a:pt x="618" y="338"/>
                    <a:pt x="633" y="309"/>
                    <a:pt x="633" y="294"/>
                  </a:cubicBezTo>
                  <a:cubicBezTo>
                    <a:pt x="618" y="309"/>
                    <a:pt x="588" y="309"/>
                    <a:pt x="588" y="309"/>
                  </a:cubicBezTo>
                  <a:cubicBezTo>
                    <a:pt x="309" y="441"/>
                    <a:pt x="309" y="441"/>
                    <a:pt x="309" y="441"/>
                  </a:cubicBezTo>
                  <a:cubicBezTo>
                    <a:pt x="44" y="309"/>
                    <a:pt x="44" y="309"/>
                    <a:pt x="44" y="309"/>
                  </a:cubicBezTo>
                  <a:cubicBezTo>
                    <a:pt x="44" y="309"/>
                    <a:pt x="14" y="309"/>
                    <a:pt x="0" y="294"/>
                  </a:cubicBezTo>
                  <a:cubicBezTo>
                    <a:pt x="0" y="309"/>
                    <a:pt x="0" y="338"/>
                    <a:pt x="14" y="3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91431" tIns="45716" rIns="91431" bIns="45716" anchor="ctr"/>
            <a:lstStyle/>
            <a:p>
              <a:endParaRPr 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803059" y="4690745"/>
            <a:ext cx="625033" cy="625033"/>
            <a:chOff x="4162692" y="4410112"/>
            <a:chExt cx="625033" cy="625033"/>
          </a:xfrm>
        </p:grpSpPr>
        <p:sp>
          <p:nvSpPr>
            <p:cNvPr id="19" name="椭圆 18"/>
            <p:cNvSpPr/>
            <p:nvPr/>
          </p:nvSpPr>
          <p:spPr>
            <a:xfrm>
              <a:off x="4162692" y="4410112"/>
              <a:ext cx="625033" cy="625033"/>
            </a:xfrm>
            <a:prstGeom prst="ellipse">
              <a:avLst/>
            </a:prstGeom>
            <a:solidFill>
              <a:srgbClr val="258E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Freeform 199"/>
            <p:cNvSpPr>
              <a:spLocks noChangeArrowheads="1"/>
            </p:cNvSpPr>
            <p:nvPr/>
          </p:nvSpPr>
          <p:spPr bwMode="auto">
            <a:xfrm>
              <a:off x="4307135" y="4566410"/>
              <a:ext cx="336147" cy="312437"/>
            </a:xfrm>
            <a:custGeom>
              <a:avLst/>
              <a:gdLst>
                <a:gd name="T0" fmla="*/ 201927 w 634"/>
                <a:gd name="T1" fmla="*/ 26650 h 590"/>
                <a:gd name="T2" fmla="*/ 201927 w 634"/>
                <a:gd name="T3" fmla="*/ 26650 h 590"/>
                <a:gd name="T4" fmla="*/ 159378 w 634"/>
                <a:gd name="T5" fmla="*/ 26650 h 590"/>
                <a:gd name="T6" fmla="*/ 159378 w 634"/>
                <a:gd name="T7" fmla="*/ 10804 h 590"/>
                <a:gd name="T8" fmla="*/ 143512 w 634"/>
                <a:gd name="T9" fmla="*/ 0 h 590"/>
                <a:gd name="T10" fmla="*/ 85098 w 634"/>
                <a:gd name="T11" fmla="*/ 0 h 590"/>
                <a:gd name="T12" fmla="*/ 74641 w 634"/>
                <a:gd name="T13" fmla="*/ 10804 h 590"/>
                <a:gd name="T14" fmla="*/ 74641 w 634"/>
                <a:gd name="T15" fmla="*/ 26650 h 590"/>
                <a:gd name="T16" fmla="*/ 32092 w 634"/>
                <a:gd name="T17" fmla="*/ 26650 h 590"/>
                <a:gd name="T18" fmla="*/ 0 w 634"/>
                <a:gd name="T19" fmla="*/ 52939 h 590"/>
                <a:gd name="T20" fmla="*/ 0 w 634"/>
                <a:gd name="T21" fmla="*/ 180425 h 590"/>
                <a:gd name="T22" fmla="*/ 32092 w 634"/>
                <a:gd name="T23" fmla="*/ 212117 h 590"/>
                <a:gd name="T24" fmla="*/ 201927 w 634"/>
                <a:gd name="T25" fmla="*/ 212117 h 590"/>
                <a:gd name="T26" fmla="*/ 228249 w 634"/>
                <a:gd name="T27" fmla="*/ 180425 h 590"/>
                <a:gd name="T28" fmla="*/ 228249 w 634"/>
                <a:gd name="T29" fmla="*/ 52939 h 590"/>
                <a:gd name="T30" fmla="*/ 201927 w 634"/>
                <a:gd name="T31" fmla="*/ 26650 h 590"/>
                <a:gd name="T32" fmla="*/ 85098 w 634"/>
                <a:gd name="T33" fmla="*/ 21248 h 590"/>
                <a:gd name="T34" fmla="*/ 85098 w 634"/>
                <a:gd name="T35" fmla="*/ 21248 h 590"/>
                <a:gd name="T36" fmla="*/ 95555 w 634"/>
                <a:gd name="T37" fmla="*/ 10804 h 590"/>
                <a:gd name="T38" fmla="*/ 138104 w 634"/>
                <a:gd name="T39" fmla="*/ 10804 h 590"/>
                <a:gd name="T40" fmla="*/ 143512 w 634"/>
                <a:gd name="T41" fmla="*/ 21248 h 590"/>
                <a:gd name="T42" fmla="*/ 143512 w 634"/>
                <a:gd name="T43" fmla="*/ 26650 h 590"/>
                <a:gd name="T44" fmla="*/ 85098 w 634"/>
                <a:gd name="T45" fmla="*/ 26650 h 590"/>
                <a:gd name="T46" fmla="*/ 85098 w 634"/>
                <a:gd name="T47" fmla="*/ 21248 h 590"/>
                <a:gd name="T48" fmla="*/ 212384 w 634"/>
                <a:gd name="T49" fmla="*/ 180425 h 590"/>
                <a:gd name="T50" fmla="*/ 212384 w 634"/>
                <a:gd name="T51" fmla="*/ 180425 h 590"/>
                <a:gd name="T52" fmla="*/ 201927 w 634"/>
                <a:gd name="T53" fmla="*/ 196271 h 590"/>
                <a:gd name="T54" fmla="*/ 32092 w 634"/>
                <a:gd name="T55" fmla="*/ 196271 h 590"/>
                <a:gd name="T56" fmla="*/ 15866 w 634"/>
                <a:gd name="T57" fmla="*/ 180425 h 590"/>
                <a:gd name="T58" fmla="*/ 15866 w 634"/>
                <a:gd name="T59" fmla="*/ 106239 h 590"/>
                <a:gd name="T60" fmla="*/ 90506 w 634"/>
                <a:gd name="T61" fmla="*/ 106239 h 590"/>
                <a:gd name="T62" fmla="*/ 85098 w 634"/>
                <a:gd name="T63" fmla="*/ 111280 h 590"/>
                <a:gd name="T64" fmla="*/ 116829 w 634"/>
                <a:gd name="T65" fmla="*/ 137930 h 590"/>
                <a:gd name="T66" fmla="*/ 143512 w 634"/>
                <a:gd name="T67" fmla="*/ 111280 h 590"/>
                <a:gd name="T68" fmla="*/ 143512 w 634"/>
                <a:gd name="T69" fmla="*/ 106239 h 590"/>
                <a:gd name="T70" fmla="*/ 212384 w 634"/>
                <a:gd name="T71" fmla="*/ 106239 h 590"/>
                <a:gd name="T72" fmla="*/ 212384 w 634"/>
                <a:gd name="T73" fmla="*/ 180425 h 590"/>
                <a:gd name="T74" fmla="*/ 100963 w 634"/>
                <a:gd name="T75" fmla="*/ 111280 h 590"/>
                <a:gd name="T76" fmla="*/ 100963 w 634"/>
                <a:gd name="T77" fmla="*/ 111280 h 590"/>
                <a:gd name="T78" fmla="*/ 100963 w 634"/>
                <a:gd name="T79" fmla="*/ 106239 h 590"/>
                <a:gd name="T80" fmla="*/ 127647 w 634"/>
                <a:gd name="T81" fmla="*/ 106239 h 590"/>
                <a:gd name="T82" fmla="*/ 127647 w 634"/>
                <a:gd name="T83" fmla="*/ 111280 h 590"/>
                <a:gd name="T84" fmla="*/ 116829 w 634"/>
                <a:gd name="T85" fmla="*/ 127486 h 590"/>
                <a:gd name="T86" fmla="*/ 100963 w 634"/>
                <a:gd name="T87" fmla="*/ 111280 h 590"/>
                <a:gd name="T88" fmla="*/ 212384 w 634"/>
                <a:gd name="T89" fmla="*/ 90033 h 590"/>
                <a:gd name="T90" fmla="*/ 212384 w 634"/>
                <a:gd name="T91" fmla="*/ 90033 h 590"/>
                <a:gd name="T92" fmla="*/ 15866 w 634"/>
                <a:gd name="T93" fmla="*/ 90033 h 590"/>
                <a:gd name="T94" fmla="*/ 15866 w 634"/>
                <a:gd name="T95" fmla="*/ 52939 h 590"/>
                <a:gd name="T96" fmla="*/ 32092 w 634"/>
                <a:gd name="T97" fmla="*/ 42495 h 590"/>
                <a:gd name="T98" fmla="*/ 201927 w 634"/>
                <a:gd name="T99" fmla="*/ 42495 h 590"/>
                <a:gd name="T100" fmla="*/ 212384 w 634"/>
                <a:gd name="T101" fmla="*/ 52939 h 590"/>
                <a:gd name="T102" fmla="*/ 212384 w 634"/>
                <a:gd name="T103" fmla="*/ 90033 h 59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34" h="590">
                  <a:moveTo>
                    <a:pt x="560" y="74"/>
                  </a:moveTo>
                  <a:lnTo>
                    <a:pt x="560" y="74"/>
                  </a:lnTo>
                  <a:cubicBezTo>
                    <a:pt x="442" y="74"/>
                    <a:pt x="442" y="74"/>
                    <a:pt x="442" y="74"/>
                  </a:cubicBezTo>
                  <a:cubicBezTo>
                    <a:pt x="442" y="30"/>
                    <a:pt x="442" y="30"/>
                    <a:pt x="442" y="30"/>
                  </a:cubicBezTo>
                  <a:cubicBezTo>
                    <a:pt x="442" y="15"/>
                    <a:pt x="412" y="0"/>
                    <a:pt x="398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21" y="0"/>
                    <a:pt x="207" y="15"/>
                    <a:pt x="207" y="30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44" y="74"/>
                    <a:pt x="0" y="103"/>
                    <a:pt x="0" y="147"/>
                  </a:cubicBezTo>
                  <a:cubicBezTo>
                    <a:pt x="0" y="501"/>
                    <a:pt x="0" y="501"/>
                    <a:pt x="0" y="501"/>
                  </a:cubicBezTo>
                  <a:cubicBezTo>
                    <a:pt x="0" y="545"/>
                    <a:pt x="44" y="589"/>
                    <a:pt x="89" y="589"/>
                  </a:cubicBezTo>
                  <a:cubicBezTo>
                    <a:pt x="560" y="589"/>
                    <a:pt x="560" y="589"/>
                    <a:pt x="560" y="589"/>
                  </a:cubicBezTo>
                  <a:cubicBezTo>
                    <a:pt x="604" y="589"/>
                    <a:pt x="633" y="545"/>
                    <a:pt x="633" y="501"/>
                  </a:cubicBezTo>
                  <a:cubicBezTo>
                    <a:pt x="633" y="147"/>
                    <a:pt x="633" y="147"/>
                    <a:pt x="633" y="147"/>
                  </a:cubicBezTo>
                  <a:cubicBezTo>
                    <a:pt x="633" y="103"/>
                    <a:pt x="604" y="74"/>
                    <a:pt x="560" y="74"/>
                  </a:cubicBezTo>
                  <a:close/>
                  <a:moveTo>
                    <a:pt x="236" y="59"/>
                  </a:moveTo>
                  <a:lnTo>
                    <a:pt x="236" y="59"/>
                  </a:lnTo>
                  <a:cubicBezTo>
                    <a:pt x="236" y="45"/>
                    <a:pt x="251" y="30"/>
                    <a:pt x="265" y="30"/>
                  </a:cubicBezTo>
                  <a:cubicBezTo>
                    <a:pt x="383" y="30"/>
                    <a:pt x="383" y="30"/>
                    <a:pt x="383" y="30"/>
                  </a:cubicBezTo>
                  <a:cubicBezTo>
                    <a:pt x="383" y="30"/>
                    <a:pt x="398" y="45"/>
                    <a:pt x="398" y="59"/>
                  </a:cubicBezTo>
                  <a:cubicBezTo>
                    <a:pt x="398" y="74"/>
                    <a:pt x="398" y="74"/>
                    <a:pt x="398" y="74"/>
                  </a:cubicBezTo>
                  <a:cubicBezTo>
                    <a:pt x="236" y="74"/>
                    <a:pt x="236" y="74"/>
                    <a:pt x="236" y="74"/>
                  </a:cubicBezTo>
                  <a:lnTo>
                    <a:pt x="236" y="59"/>
                  </a:lnTo>
                  <a:close/>
                  <a:moveTo>
                    <a:pt x="589" y="501"/>
                  </a:moveTo>
                  <a:lnTo>
                    <a:pt x="589" y="501"/>
                  </a:lnTo>
                  <a:cubicBezTo>
                    <a:pt x="589" y="530"/>
                    <a:pt x="574" y="545"/>
                    <a:pt x="560" y="545"/>
                  </a:cubicBezTo>
                  <a:cubicBezTo>
                    <a:pt x="89" y="545"/>
                    <a:pt x="89" y="545"/>
                    <a:pt x="89" y="545"/>
                  </a:cubicBezTo>
                  <a:cubicBezTo>
                    <a:pt x="59" y="545"/>
                    <a:pt x="44" y="530"/>
                    <a:pt x="44" y="501"/>
                  </a:cubicBezTo>
                  <a:cubicBezTo>
                    <a:pt x="44" y="295"/>
                    <a:pt x="44" y="295"/>
                    <a:pt x="44" y="295"/>
                  </a:cubicBezTo>
                  <a:cubicBezTo>
                    <a:pt x="251" y="295"/>
                    <a:pt x="251" y="295"/>
                    <a:pt x="251" y="295"/>
                  </a:cubicBezTo>
                  <a:cubicBezTo>
                    <a:pt x="236" y="295"/>
                    <a:pt x="236" y="309"/>
                    <a:pt x="236" y="309"/>
                  </a:cubicBezTo>
                  <a:cubicBezTo>
                    <a:pt x="236" y="354"/>
                    <a:pt x="280" y="383"/>
                    <a:pt x="324" y="383"/>
                  </a:cubicBezTo>
                  <a:cubicBezTo>
                    <a:pt x="369" y="383"/>
                    <a:pt x="398" y="354"/>
                    <a:pt x="398" y="309"/>
                  </a:cubicBezTo>
                  <a:lnTo>
                    <a:pt x="398" y="295"/>
                  </a:lnTo>
                  <a:cubicBezTo>
                    <a:pt x="589" y="295"/>
                    <a:pt x="589" y="295"/>
                    <a:pt x="589" y="295"/>
                  </a:cubicBezTo>
                  <a:lnTo>
                    <a:pt x="589" y="501"/>
                  </a:lnTo>
                  <a:close/>
                  <a:moveTo>
                    <a:pt x="280" y="309"/>
                  </a:moveTo>
                  <a:lnTo>
                    <a:pt x="280" y="309"/>
                  </a:lnTo>
                  <a:lnTo>
                    <a:pt x="280" y="295"/>
                  </a:lnTo>
                  <a:cubicBezTo>
                    <a:pt x="354" y="295"/>
                    <a:pt x="354" y="295"/>
                    <a:pt x="354" y="295"/>
                  </a:cubicBezTo>
                  <a:lnTo>
                    <a:pt x="354" y="309"/>
                  </a:lnTo>
                  <a:cubicBezTo>
                    <a:pt x="354" y="324"/>
                    <a:pt x="339" y="354"/>
                    <a:pt x="324" y="354"/>
                  </a:cubicBezTo>
                  <a:cubicBezTo>
                    <a:pt x="295" y="354"/>
                    <a:pt x="280" y="324"/>
                    <a:pt x="280" y="309"/>
                  </a:cubicBezTo>
                  <a:close/>
                  <a:moveTo>
                    <a:pt x="589" y="250"/>
                  </a:moveTo>
                  <a:lnTo>
                    <a:pt x="589" y="250"/>
                  </a:lnTo>
                  <a:cubicBezTo>
                    <a:pt x="44" y="250"/>
                    <a:pt x="44" y="250"/>
                    <a:pt x="44" y="250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33"/>
                    <a:pt x="59" y="118"/>
                    <a:pt x="89" y="118"/>
                  </a:cubicBezTo>
                  <a:cubicBezTo>
                    <a:pt x="560" y="118"/>
                    <a:pt x="560" y="118"/>
                    <a:pt x="560" y="118"/>
                  </a:cubicBezTo>
                  <a:cubicBezTo>
                    <a:pt x="574" y="118"/>
                    <a:pt x="589" y="133"/>
                    <a:pt x="589" y="147"/>
                  </a:cubicBezTo>
                  <a:lnTo>
                    <a:pt x="589" y="2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91431" tIns="45716" rIns="91431" bIns="45716" anchor="ctr"/>
            <a:lstStyle/>
            <a:p>
              <a:endParaRPr 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007110" y="4690745"/>
            <a:ext cx="625033" cy="625033"/>
            <a:chOff x="6485473" y="4410112"/>
            <a:chExt cx="625033" cy="625033"/>
          </a:xfrm>
        </p:grpSpPr>
        <p:sp>
          <p:nvSpPr>
            <p:cNvPr id="26" name="椭圆 25"/>
            <p:cNvSpPr/>
            <p:nvPr/>
          </p:nvSpPr>
          <p:spPr>
            <a:xfrm>
              <a:off x="6485473" y="4410112"/>
              <a:ext cx="625033" cy="625033"/>
            </a:xfrm>
            <a:prstGeom prst="ellipse">
              <a:avLst/>
            </a:prstGeom>
            <a:solidFill>
              <a:srgbClr val="258E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Freeform 204"/>
            <p:cNvSpPr>
              <a:spLocks noChangeArrowheads="1"/>
            </p:cNvSpPr>
            <p:nvPr/>
          </p:nvSpPr>
          <p:spPr bwMode="auto">
            <a:xfrm>
              <a:off x="6621605" y="4546244"/>
              <a:ext cx="352769" cy="352768"/>
            </a:xfrm>
            <a:custGeom>
              <a:avLst/>
              <a:gdLst>
                <a:gd name="T0" fmla="*/ 111421 w 634"/>
                <a:gd name="T1" fmla="*/ 143507 h 634"/>
                <a:gd name="T2" fmla="*/ 111421 w 634"/>
                <a:gd name="T3" fmla="*/ 143507 h 634"/>
                <a:gd name="T4" fmla="*/ 121878 w 634"/>
                <a:gd name="T5" fmla="*/ 132690 h 634"/>
                <a:gd name="T6" fmla="*/ 121878 w 634"/>
                <a:gd name="T7" fmla="*/ 47595 h 634"/>
                <a:gd name="T8" fmla="*/ 111421 w 634"/>
                <a:gd name="T9" fmla="*/ 42547 h 634"/>
                <a:gd name="T10" fmla="*/ 106012 w 634"/>
                <a:gd name="T11" fmla="*/ 47595 h 634"/>
                <a:gd name="T12" fmla="*/ 106012 w 634"/>
                <a:gd name="T13" fmla="*/ 132690 h 634"/>
                <a:gd name="T14" fmla="*/ 111421 w 634"/>
                <a:gd name="T15" fmla="*/ 143507 h 634"/>
                <a:gd name="T16" fmla="*/ 153609 w 634"/>
                <a:gd name="T17" fmla="*/ 143507 h 634"/>
                <a:gd name="T18" fmla="*/ 153609 w 634"/>
                <a:gd name="T19" fmla="*/ 143507 h 634"/>
                <a:gd name="T20" fmla="*/ 164427 w 634"/>
                <a:gd name="T21" fmla="*/ 132690 h 634"/>
                <a:gd name="T22" fmla="*/ 164427 w 634"/>
                <a:gd name="T23" fmla="*/ 68869 h 634"/>
                <a:gd name="T24" fmla="*/ 153609 w 634"/>
                <a:gd name="T25" fmla="*/ 63821 h 634"/>
                <a:gd name="T26" fmla="*/ 148561 w 634"/>
                <a:gd name="T27" fmla="*/ 68869 h 634"/>
                <a:gd name="T28" fmla="*/ 148561 w 634"/>
                <a:gd name="T29" fmla="*/ 132690 h 634"/>
                <a:gd name="T30" fmla="*/ 153609 w 634"/>
                <a:gd name="T31" fmla="*/ 143507 h 634"/>
                <a:gd name="T32" fmla="*/ 68872 w 634"/>
                <a:gd name="T33" fmla="*/ 143507 h 634"/>
                <a:gd name="T34" fmla="*/ 68872 w 634"/>
                <a:gd name="T35" fmla="*/ 143507 h 634"/>
                <a:gd name="T36" fmla="*/ 79689 w 634"/>
                <a:gd name="T37" fmla="*/ 132690 h 634"/>
                <a:gd name="T38" fmla="*/ 79689 w 634"/>
                <a:gd name="T39" fmla="*/ 106008 h 634"/>
                <a:gd name="T40" fmla="*/ 68872 w 634"/>
                <a:gd name="T41" fmla="*/ 100960 h 634"/>
                <a:gd name="T42" fmla="*/ 63463 w 634"/>
                <a:gd name="T43" fmla="*/ 106008 h 634"/>
                <a:gd name="T44" fmla="*/ 63463 w 634"/>
                <a:gd name="T45" fmla="*/ 132690 h 634"/>
                <a:gd name="T46" fmla="*/ 68872 w 634"/>
                <a:gd name="T47" fmla="*/ 143507 h 634"/>
                <a:gd name="T48" fmla="*/ 0 w 634"/>
                <a:gd name="T49" fmla="*/ 0 h 634"/>
                <a:gd name="T50" fmla="*/ 0 w 634"/>
                <a:gd name="T51" fmla="*/ 0 h 634"/>
                <a:gd name="T52" fmla="*/ 0 w 634"/>
                <a:gd name="T53" fmla="*/ 15865 h 634"/>
                <a:gd name="T54" fmla="*/ 15866 w 634"/>
                <a:gd name="T55" fmla="*/ 15865 h 634"/>
                <a:gd name="T56" fmla="*/ 15866 w 634"/>
                <a:gd name="T57" fmla="*/ 148555 h 634"/>
                <a:gd name="T58" fmla="*/ 42188 w 634"/>
                <a:gd name="T59" fmla="*/ 175237 h 634"/>
                <a:gd name="T60" fmla="*/ 84738 w 634"/>
                <a:gd name="T61" fmla="*/ 175237 h 634"/>
                <a:gd name="T62" fmla="*/ 58415 w 634"/>
                <a:gd name="T63" fmla="*/ 228241 h 634"/>
                <a:gd name="T64" fmla="*/ 79689 w 634"/>
                <a:gd name="T65" fmla="*/ 228241 h 634"/>
                <a:gd name="T66" fmla="*/ 106012 w 634"/>
                <a:gd name="T67" fmla="*/ 175237 h 634"/>
                <a:gd name="T68" fmla="*/ 121878 w 634"/>
                <a:gd name="T69" fmla="*/ 175237 h 634"/>
                <a:gd name="T70" fmla="*/ 148561 w 634"/>
                <a:gd name="T71" fmla="*/ 228241 h 634"/>
                <a:gd name="T72" fmla="*/ 169836 w 634"/>
                <a:gd name="T73" fmla="*/ 228241 h 634"/>
                <a:gd name="T74" fmla="*/ 143152 w 634"/>
                <a:gd name="T75" fmla="*/ 175237 h 634"/>
                <a:gd name="T76" fmla="*/ 185701 w 634"/>
                <a:gd name="T77" fmla="*/ 175237 h 634"/>
                <a:gd name="T78" fmla="*/ 212024 w 634"/>
                <a:gd name="T79" fmla="*/ 148555 h 634"/>
                <a:gd name="T80" fmla="*/ 212024 w 634"/>
                <a:gd name="T81" fmla="*/ 15865 h 634"/>
                <a:gd name="T82" fmla="*/ 228250 w 634"/>
                <a:gd name="T83" fmla="*/ 15865 h 634"/>
                <a:gd name="T84" fmla="*/ 228250 w 634"/>
                <a:gd name="T85" fmla="*/ 0 h 634"/>
                <a:gd name="T86" fmla="*/ 0 w 634"/>
                <a:gd name="T87" fmla="*/ 0 h 634"/>
                <a:gd name="T88" fmla="*/ 196158 w 634"/>
                <a:gd name="T89" fmla="*/ 148555 h 634"/>
                <a:gd name="T90" fmla="*/ 196158 w 634"/>
                <a:gd name="T91" fmla="*/ 148555 h 634"/>
                <a:gd name="T92" fmla="*/ 185701 w 634"/>
                <a:gd name="T93" fmla="*/ 164420 h 634"/>
                <a:gd name="T94" fmla="*/ 42188 w 634"/>
                <a:gd name="T95" fmla="*/ 164420 h 634"/>
                <a:gd name="T96" fmla="*/ 26323 w 634"/>
                <a:gd name="T97" fmla="*/ 148555 h 634"/>
                <a:gd name="T98" fmla="*/ 26323 w 634"/>
                <a:gd name="T99" fmla="*/ 15865 h 634"/>
                <a:gd name="T100" fmla="*/ 196158 w 634"/>
                <a:gd name="T101" fmla="*/ 15865 h 634"/>
                <a:gd name="T102" fmla="*/ 196158 w 634"/>
                <a:gd name="T103" fmla="*/ 148555 h 63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34" h="634">
                  <a:moveTo>
                    <a:pt x="309" y="398"/>
                  </a:moveTo>
                  <a:lnTo>
                    <a:pt x="309" y="398"/>
                  </a:lnTo>
                  <a:cubicBezTo>
                    <a:pt x="324" y="398"/>
                    <a:pt x="338" y="383"/>
                    <a:pt x="338" y="368"/>
                  </a:cubicBezTo>
                  <a:cubicBezTo>
                    <a:pt x="338" y="132"/>
                    <a:pt x="338" y="132"/>
                    <a:pt x="338" y="132"/>
                  </a:cubicBezTo>
                  <a:cubicBezTo>
                    <a:pt x="338" y="132"/>
                    <a:pt x="324" y="118"/>
                    <a:pt x="309" y="118"/>
                  </a:cubicBezTo>
                  <a:lnTo>
                    <a:pt x="294" y="132"/>
                  </a:lnTo>
                  <a:cubicBezTo>
                    <a:pt x="294" y="368"/>
                    <a:pt x="294" y="368"/>
                    <a:pt x="294" y="368"/>
                  </a:cubicBezTo>
                  <a:cubicBezTo>
                    <a:pt x="294" y="383"/>
                    <a:pt x="309" y="398"/>
                    <a:pt x="309" y="398"/>
                  </a:cubicBezTo>
                  <a:close/>
                  <a:moveTo>
                    <a:pt x="426" y="398"/>
                  </a:moveTo>
                  <a:lnTo>
                    <a:pt x="426" y="398"/>
                  </a:lnTo>
                  <a:cubicBezTo>
                    <a:pt x="442" y="398"/>
                    <a:pt x="456" y="383"/>
                    <a:pt x="456" y="368"/>
                  </a:cubicBezTo>
                  <a:cubicBezTo>
                    <a:pt x="456" y="191"/>
                    <a:pt x="456" y="191"/>
                    <a:pt x="456" y="191"/>
                  </a:cubicBezTo>
                  <a:cubicBezTo>
                    <a:pt x="456" y="191"/>
                    <a:pt x="442" y="177"/>
                    <a:pt x="426" y="177"/>
                  </a:cubicBezTo>
                  <a:lnTo>
                    <a:pt x="412" y="191"/>
                  </a:lnTo>
                  <a:cubicBezTo>
                    <a:pt x="412" y="368"/>
                    <a:pt x="412" y="368"/>
                    <a:pt x="412" y="368"/>
                  </a:cubicBezTo>
                  <a:cubicBezTo>
                    <a:pt x="412" y="383"/>
                    <a:pt x="426" y="398"/>
                    <a:pt x="426" y="398"/>
                  </a:cubicBezTo>
                  <a:close/>
                  <a:moveTo>
                    <a:pt x="191" y="398"/>
                  </a:moveTo>
                  <a:lnTo>
                    <a:pt x="191" y="398"/>
                  </a:lnTo>
                  <a:cubicBezTo>
                    <a:pt x="206" y="398"/>
                    <a:pt x="221" y="383"/>
                    <a:pt x="221" y="368"/>
                  </a:cubicBezTo>
                  <a:cubicBezTo>
                    <a:pt x="221" y="294"/>
                    <a:pt x="221" y="294"/>
                    <a:pt x="221" y="294"/>
                  </a:cubicBezTo>
                  <a:cubicBezTo>
                    <a:pt x="221" y="280"/>
                    <a:pt x="206" y="280"/>
                    <a:pt x="191" y="280"/>
                  </a:cubicBezTo>
                  <a:cubicBezTo>
                    <a:pt x="191" y="280"/>
                    <a:pt x="176" y="280"/>
                    <a:pt x="176" y="294"/>
                  </a:cubicBezTo>
                  <a:cubicBezTo>
                    <a:pt x="176" y="368"/>
                    <a:pt x="176" y="368"/>
                    <a:pt x="176" y="368"/>
                  </a:cubicBezTo>
                  <a:cubicBezTo>
                    <a:pt x="176" y="383"/>
                    <a:pt x="191" y="398"/>
                    <a:pt x="191" y="398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0" y="44"/>
                    <a:pt x="0" y="44"/>
                    <a:pt x="0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73"/>
                    <a:pt x="44" y="412"/>
                    <a:pt x="44" y="412"/>
                  </a:cubicBezTo>
                  <a:cubicBezTo>
                    <a:pt x="44" y="456"/>
                    <a:pt x="73" y="486"/>
                    <a:pt x="117" y="486"/>
                  </a:cubicBezTo>
                  <a:cubicBezTo>
                    <a:pt x="235" y="486"/>
                    <a:pt x="235" y="486"/>
                    <a:pt x="235" y="486"/>
                  </a:cubicBezTo>
                  <a:cubicBezTo>
                    <a:pt x="162" y="633"/>
                    <a:pt x="162" y="633"/>
                    <a:pt x="162" y="633"/>
                  </a:cubicBezTo>
                  <a:cubicBezTo>
                    <a:pt x="221" y="633"/>
                    <a:pt x="221" y="633"/>
                    <a:pt x="221" y="633"/>
                  </a:cubicBezTo>
                  <a:cubicBezTo>
                    <a:pt x="294" y="486"/>
                    <a:pt x="294" y="486"/>
                    <a:pt x="294" y="486"/>
                  </a:cubicBezTo>
                  <a:cubicBezTo>
                    <a:pt x="338" y="486"/>
                    <a:pt x="338" y="486"/>
                    <a:pt x="338" y="486"/>
                  </a:cubicBezTo>
                  <a:cubicBezTo>
                    <a:pt x="412" y="633"/>
                    <a:pt x="412" y="633"/>
                    <a:pt x="412" y="633"/>
                  </a:cubicBezTo>
                  <a:cubicBezTo>
                    <a:pt x="471" y="633"/>
                    <a:pt x="471" y="633"/>
                    <a:pt x="471" y="633"/>
                  </a:cubicBezTo>
                  <a:cubicBezTo>
                    <a:pt x="397" y="486"/>
                    <a:pt x="397" y="486"/>
                    <a:pt x="397" y="486"/>
                  </a:cubicBezTo>
                  <a:cubicBezTo>
                    <a:pt x="515" y="486"/>
                    <a:pt x="515" y="486"/>
                    <a:pt x="515" y="486"/>
                  </a:cubicBezTo>
                  <a:cubicBezTo>
                    <a:pt x="559" y="486"/>
                    <a:pt x="588" y="456"/>
                    <a:pt x="588" y="412"/>
                  </a:cubicBezTo>
                  <a:cubicBezTo>
                    <a:pt x="588" y="412"/>
                    <a:pt x="588" y="73"/>
                    <a:pt x="588" y="44"/>
                  </a:cubicBezTo>
                  <a:cubicBezTo>
                    <a:pt x="633" y="44"/>
                    <a:pt x="633" y="44"/>
                    <a:pt x="633" y="44"/>
                  </a:cubicBezTo>
                  <a:cubicBezTo>
                    <a:pt x="633" y="0"/>
                    <a:pt x="633" y="0"/>
                    <a:pt x="633" y="0"/>
                  </a:cubicBezTo>
                  <a:lnTo>
                    <a:pt x="0" y="0"/>
                  </a:lnTo>
                  <a:close/>
                  <a:moveTo>
                    <a:pt x="544" y="412"/>
                  </a:moveTo>
                  <a:lnTo>
                    <a:pt x="544" y="412"/>
                  </a:lnTo>
                  <a:cubicBezTo>
                    <a:pt x="544" y="442"/>
                    <a:pt x="530" y="456"/>
                    <a:pt x="515" y="456"/>
                  </a:cubicBezTo>
                  <a:cubicBezTo>
                    <a:pt x="117" y="456"/>
                    <a:pt x="117" y="456"/>
                    <a:pt x="117" y="456"/>
                  </a:cubicBezTo>
                  <a:cubicBezTo>
                    <a:pt x="88" y="456"/>
                    <a:pt x="73" y="442"/>
                    <a:pt x="73" y="412"/>
                  </a:cubicBezTo>
                  <a:cubicBezTo>
                    <a:pt x="73" y="412"/>
                    <a:pt x="73" y="59"/>
                    <a:pt x="73" y="44"/>
                  </a:cubicBezTo>
                  <a:cubicBezTo>
                    <a:pt x="544" y="44"/>
                    <a:pt x="544" y="44"/>
                    <a:pt x="544" y="44"/>
                  </a:cubicBezTo>
                  <a:cubicBezTo>
                    <a:pt x="544" y="73"/>
                    <a:pt x="544" y="412"/>
                    <a:pt x="544" y="4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91431" tIns="45716" rIns="91431" bIns="45716" anchor="ctr"/>
            <a:lstStyle/>
            <a:p>
              <a:endParaRPr lang="en-US"/>
            </a:p>
          </p:txBody>
        </p:sp>
      </p:grpSp>
      <p:sp>
        <p:nvSpPr>
          <p:cNvPr id="30" name="TextBox 42"/>
          <p:cNvSpPr txBox="1"/>
          <p:nvPr/>
        </p:nvSpPr>
        <p:spPr>
          <a:xfrm>
            <a:off x="2455058" y="5025256"/>
            <a:ext cx="1649338" cy="574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335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</a:t>
            </a:r>
            <a:r>
              <a:rPr lang="zh-CN" altLang="en-US" sz="1200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建议您在展示时采用微软雅黑字体</a:t>
            </a:r>
            <a:endParaRPr lang="en-US" sz="1200" dirty="0">
              <a:solidFill>
                <a:srgbClr val="444446"/>
              </a:solidFill>
              <a:latin typeface="微软雅黑" panose="020B0503020204020204" pitchFamily="34" charset="-122"/>
            </a:endParaRPr>
          </a:p>
        </p:txBody>
      </p:sp>
      <p:sp>
        <p:nvSpPr>
          <p:cNvPr id="31" name="TextBox 44"/>
          <p:cNvSpPr txBox="1"/>
          <p:nvPr/>
        </p:nvSpPr>
        <p:spPr>
          <a:xfrm>
            <a:off x="2455058" y="4724275"/>
            <a:ext cx="1231106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lvl="0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TextBox 42"/>
          <p:cNvSpPr txBox="1"/>
          <p:nvPr/>
        </p:nvSpPr>
        <p:spPr>
          <a:xfrm>
            <a:off x="5525062" y="5028551"/>
            <a:ext cx="1649338" cy="574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335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</a:t>
            </a:r>
            <a:r>
              <a:rPr lang="zh-CN" altLang="en-US" sz="1200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建议您在展示时采用微软雅黑字体</a:t>
            </a:r>
            <a:endParaRPr lang="en-US" sz="1200" dirty="0">
              <a:solidFill>
                <a:srgbClr val="444446"/>
              </a:solidFill>
              <a:latin typeface="微软雅黑" panose="020B0503020204020204" pitchFamily="34" charset="-122"/>
            </a:endParaRPr>
          </a:p>
        </p:txBody>
      </p:sp>
      <p:sp>
        <p:nvSpPr>
          <p:cNvPr id="33" name="TextBox 44"/>
          <p:cNvSpPr txBox="1"/>
          <p:nvPr/>
        </p:nvSpPr>
        <p:spPr>
          <a:xfrm>
            <a:off x="5525062" y="4727570"/>
            <a:ext cx="1231106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lvl="0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TextBox 42"/>
          <p:cNvSpPr txBox="1"/>
          <p:nvPr/>
        </p:nvSpPr>
        <p:spPr>
          <a:xfrm>
            <a:off x="8768275" y="5028551"/>
            <a:ext cx="1649338" cy="574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335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</a:t>
            </a:r>
            <a:r>
              <a:rPr lang="zh-CN" altLang="en-US" sz="1200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建议您在展示时采用微软雅黑字体</a:t>
            </a:r>
            <a:endParaRPr lang="en-US" sz="1200" dirty="0">
              <a:solidFill>
                <a:srgbClr val="444446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TextBox 44"/>
          <p:cNvSpPr txBox="1"/>
          <p:nvPr/>
        </p:nvSpPr>
        <p:spPr>
          <a:xfrm>
            <a:off x="8768275" y="4727570"/>
            <a:ext cx="1231106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lvl="0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45"/>
          <p:cNvSpPr/>
          <p:nvPr/>
        </p:nvSpPr>
        <p:spPr bwMode="auto">
          <a:xfrm>
            <a:off x="2728187" y="2103327"/>
            <a:ext cx="395112" cy="39511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258E9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0" name="Freeform 5"/>
          <p:cNvSpPr>
            <a:spLocks noEditPoints="1"/>
          </p:cNvSpPr>
          <p:nvPr/>
        </p:nvSpPr>
        <p:spPr bwMode="auto">
          <a:xfrm>
            <a:off x="5897848" y="2080237"/>
            <a:ext cx="441293" cy="441293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6EBBC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1" name="Freeform 217"/>
          <p:cNvSpPr>
            <a:spLocks noEditPoints="1"/>
          </p:cNvSpPr>
          <p:nvPr/>
        </p:nvSpPr>
        <p:spPr bwMode="auto">
          <a:xfrm>
            <a:off x="2700027" y="3991563"/>
            <a:ext cx="451432" cy="338575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6EBBC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2" name="Freeform 216"/>
          <p:cNvSpPr>
            <a:spLocks noEditPoints="1"/>
          </p:cNvSpPr>
          <p:nvPr/>
        </p:nvSpPr>
        <p:spPr bwMode="auto">
          <a:xfrm>
            <a:off x="5916481" y="3957462"/>
            <a:ext cx="404027" cy="406775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rgbClr val="258E9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3" name="Freeform 32"/>
          <p:cNvSpPr>
            <a:spLocks noEditPoints="1"/>
          </p:cNvSpPr>
          <p:nvPr/>
        </p:nvSpPr>
        <p:spPr bwMode="auto">
          <a:xfrm>
            <a:off x="9134524" y="2042702"/>
            <a:ext cx="353444" cy="516361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rgbClr val="258E9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4" name="Freeform 135"/>
          <p:cNvSpPr>
            <a:spLocks noEditPoints="1"/>
          </p:cNvSpPr>
          <p:nvPr/>
        </p:nvSpPr>
        <p:spPr bwMode="auto">
          <a:xfrm>
            <a:off x="9130521" y="3991563"/>
            <a:ext cx="361452" cy="338575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6EBBC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170540" y="2832905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38" name="Text Placeholder 1"/>
          <p:cNvSpPr txBox="1"/>
          <p:nvPr/>
        </p:nvSpPr>
        <p:spPr>
          <a:xfrm>
            <a:off x="2013904" y="3174747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313947" y="2832905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0" name="Text Placeholder 1"/>
          <p:cNvSpPr txBox="1"/>
          <p:nvPr/>
        </p:nvSpPr>
        <p:spPr>
          <a:xfrm>
            <a:off x="5157311" y="3174747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534667" y="2832905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2" name="Text Placeholder 1"/>
          <p:cNvSpPr txBox="1"/>
          <p:nvPr/>
        </p:nvSpPr>
        <p:spPr>
          <a:xfrm>
            <a:off x="8378031" y="3174747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170540" y="4639874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4" name="Text Placeholder 1"/>
          <p:cNvSpPr txBox="1"/>
          <p:nvPr/>
        </p:nvSpPr>
        <p:spPr>
          <a:xfrm>
            <a:off x="2013904" y="4981716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313947" y="4639874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6" name="Text Placeholder 1"/>
          <p:cNvSpPr txBox="1"/>
          <p:nvPr/>
        </p:nvSpPr>
        <p:spPr>
          <a:xfrm>
            <a:off x="5157311" y="4981716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534667" y="4639874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8" name="Text Placeholder 1"/>
          <p:cNvSpPr txBox="1"/>
          <p:nvPr/>
        </p:nvSpPr>
        <p:spPr>
          <a:xfrm>
            <a:off x="8378031" y="4981716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Oval 128"/>
          <p:cNvSpPr>
            <a:spLocks noChangeAspect="1"/>
          </p:cNvSpPr>
          <p:nvPr/>
        </p:nvSpPr>
        <p:spPr>
          <a:xfrm>
            <a:off x="3345701" y="1826271"/>
            <a:ext cx="1361241" cy="1361241"/>
          </a:xfrm>
          <a:prstGeom prst="ellipse">
            <a:avLst/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5140779" y="2388295"/>
            <a:ext cx="1885461" cy="1885461"/>
          </a:xfrm>
          <a:prstGeom prst="ellipse">
            <a:avLst/>
          </a:prstGeom>
          <a:solidFill>
            <a:srgbClr val="6EB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6" name="Oval 145"/>
          <p:cNvSpPr>
            <a:spLocks noChangeAspect="1"/>
          </p:cNvSpPr>
          <p:nvPr/>
        </p:nvSpPr>
        <p:spPr>
          <a:xfrm>
            <a:off x="7452868" y="1821577"/>
            <a:ext cx="1393430" cy="1393430"/>
          </a:xfrm>
          <a:prstGeom prst="ellipse">
            <a:avLst/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7430220" y="3697043"/>
            <a:ext cx="1075268" cy="1075267"/>
          </a:xfrm>
          <a:prstGeom prst="ellipse">
            <a:avLst/>
          </a:prstGeom>
          <a:solidFill>
            <a:srgbClr val="6EB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5653840" y="4852673"/>
            <a:ext cx="859340" cy="859340"/>
          </a:xfrm>
          <a:prstGeom prst="ellipse">
            <a:avLst/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3848344" y="3967536"/>
            <a:ext cx="1091527" cy="1091523"/>
          </a:xfrm>
          <a:prstGeom prst="ellipse">
            <a:avLst/>
          </a:prstGeom>
          <a:solidFill>
            <a:srgbClr val="6EB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" name="Text Placeholder 3"/>
          <p:cNvSpPr txBox="1"/>
          <p:nvPr/>
        </p:nvSpPr>
        <p:spPr>
          <a:xfrm>
            <a:off x="7705551" y="2272071"/>
            <a:ext cx="888064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bg1"/>
                </a:solidFill>
                <a:latin typeface="微软雅黑" panose="020B0503020204020204" pitchFamily="34" charset="-122"/>
              </a:rPr>
              <a:t>65%</a:t>
            </a:r>
          </a:p>
        </p:txBody>
      </p:sp>
      <p:sp>
        <p:nvSpPr>
          <p:cNvPr id="28" name="Text Placeholder 3"/>
          <p:cNvSpPr txBox="1"/>
          <p:nvPr/>
        </p:nvSpPr>
        <p:spPr>
          <a:xfrm>
            <a:off x="3582290" y="2260671"/>
            <a:ext cx="888064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bg1"/>
                </a:solidFill>
                <a:latin typeface="微软雅黑" panose="020B0503020204020204" pitchFamily="34" charset="-122"/>
              </a:rPr>
              <a:t>70%</a:t>
            </a:r>
          </a:p>
        </p:txBody>
      </p:sp>
      <p:sp>
        <p:nvSpPr>
          <p:cNvPr id="29" name="Text Placeholder 3"/>
          <p:cNvSpPr txBox="1"/>
          <p:nvPr/>
        </p:nvSpPr>
        <p:spPr>
          <a:xfrm>
            <a:off x="7523821" y="3988456"/>
            <a:ext cx="888064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bg1"/>
                </a:solidFill>
                <a:latin typeface="微软雅黑" panose="020B0503020204020204" pitchFamily="34" charset="-122"/>
              </a:rPr>
              <a:t>55%</a:t>
            </a:r>
          </a:p>
        </p:txBody>
      </p:sp>
      <p:sp>
        <p:nvSpPr>
          <p:cNvPr id="30" name="Text Placeholder 3"/>
          <p:cNvSpPr txBox="1"/>
          <p:nvPr/>
        </p:nvSpPr>
        <p:spPr>
          <a:xfrm>
            <a:off x="3950075" y="4267078"/>
            <a:ext cx="888064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bg1"/>
                </a:solidFill>
                <a:latin typeface="微软雅黑" panose="020B0503020204020204" pitchFamily="34" charset="-122"/>
              </a:rPr>
              <a:t>35%</a:t>
            </a:r>
          </a:p>
        </p:txBody>
      </p:sp>
      <p:sp>
        <p:nvSpPr>
          <p:cNvPr id="31" name="Text Placeholder 3"/>
          <p:cNvSpPr txBox="1"/>
          <p:nvPr/>
        </p:nvSpPr>
        <p:spPr>
          <a:xfrm>
            <a:off x="5791177" y="5120046"/>
            <a:ext cx="584667" cy="32459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微软雅黑" panose="020B0503020204020204" pitchFamily="34" charset="-122"/>
              </a:rPr>
              <a:t>35%</a:t>
            </a:r>
          </a:p>
        </p:txBody>
      </p:sp>
      <p:sp>
        <p:nvSpPr>
          <p:cNvPr id="32" name="Freeform 130"/>
          <p:cNvSpPr>
            <a:spLocks noEditPoints="1"/>
          </p:cNvSpPr>
          <p:nvPr/>
        </p:nvSpPr>
        <p:spPr bwMode="auto">
          <a:xfrm>
            <a:off x="5533761" y="2801776"/>
            <a:ext cx="1099500" cy="1058500"/>
          </a:xfrm>
          <a:custGeom>
            <a:avLst/>
            <a:gdLst/>
            <a:ahLst/>
            <a:cxnLst>
              <a:cxn ang="0">
                <a:pos x="275" y="12"/>
              </a:cxn>
              <a:cxn ang="0">
                <a:pos x="297" y="7"/>
              </a:cxn>
              <a:cxn ang="0">
                <a:pos x="237" y="26"/>
              </a:cxn>
              <a:cxn ang="0">
                <a:pos x="731" y="474"/>
              </a:cxn>
              <a:cxn ang="0">
                <a:pos x="724" y="482"/>
              </a:cxn>
              <a:cxn ang="0">
                <a:pos x="470" y="13"/>
              </a:cxn>
              <a:cxn ang="0">
                <a:pos x="454" y="10"/>
              </a:cxn>
              <a:cxn ang="0">
                <a:pos x="470" y="32"/>
              </a:cxn>
              <a:cxn ang="0">
                <a:pos x="475" y="26"/>
              </a:cxn>
              <a:cxn ang="0">
                <a:pos x="432" y="9"/>
              </a:cxn>
              <a:cxn ang="0">
                <a:pos x="423" y="8"/>
              </a:cxn>
              <a:cxn ang="0">
                <a:pos x="397" y="9"/>
              </a:cxn>
              <a:cxn ang="0">
                <a:pos x="386" y="10"/>
              </a:cxn>
              <a:cxn ang="0">
                <a:pos x="390" y="18"/>
              </a:cxn>
              <a:cxn ang="0">
                <a:pos x="538" y="408"/>
              </a:cxn>
              <a:cxn ang="0">
                <a:pos x="730" y="264"/>
              </a:cxn>
              <a:cxn ang="0">
                <a:pos x="478" y="71"/>
              </a:cxn>
              <a:cxn ang="0">
                <a:pos x="418" y="50"/>
              </a:cxn>
              <a:cxn ang="0">
                <a:pos x="363" y="88"/>
              </a:cxn>
              <a:cxn ang="0">
                <a:pos x="418" y="83"/>
              </a:cxn>
              <a:cxn ang="0">
                <a:pos x="389" y="134"/>
              </a:cxn>
              <a:cxn ang="0">
                <a:pos x="366" y="141"/>
              </a:cxn>
              <a:cxn ang="0">
                <a:pos x="283" y="212"/>
              </a:cxn>
              <a:cxn ang="0">
                <a:pos x="375" y="215"/>
              </a:cxn>
              <a:cxn ang="0">
                <a:pos x="451" y="261"/>
              </a:cxn>
              <a:cxn ang="0">
                <a:pos x="492" y="285"/>
              </a:cxn>
              <a:cxn ang="0">
                <a:pos x="500" y="23"/>
              </a:cxn>
              <a:cxn ang="0">
                <a:pos x="512" y="40"/>
              </a:cxn>
              <a:cxn ang="0">
                <a:pos x="514" y="62"/>
              </a:cxn>
              <a:cxn ang="0">
                <a:pos x="671" y="360"/>
              </a:cxn>
              <a:cxn ang="0">
                <a:pos x="733" y="432"/>
              </a:cxn>
              <a:cxn ang="0">
                <a:pos x="314" y="123"/>
              </a:cxn>
              <a:cxn ang="0">
                <a:pos x="291" y="165"/>
              </a:cxn>
              <a:cxn ang="0">
                <a:pos x="288" y="153"/>
              </a:cxn>
              <a:cxn ang="0">
                <a:pos x="460" y="297"/>
              </a:cxn>
              <a:cxn ang="0">
                <a:pos x="364" y="533"/>
              </a:cxn>
              <a:cxn ang="0">
                <a:pos x="48" y="434"/>
              </a:cxn>
              <a:cxn ang="0">
                <a:pos x="126" y="647"/>
              </a:cxn>
              <a:cxn ang="0">
                <a:pos x="166" y="674"/>
              </a:cxn>
              <a:cxn ang="0">
                <a:pos x="11" y="348"/>
              </a:cxn>
              <a:cxn ang="0">
                <a:pos x="290" y="70"/>
              </a:cxn>
              <a:cxn ang="0">
                <a:pos x="88" y="161"/>
              </a:cxn>
              <a:cxn ang="0">
                <a:pos x="351" y="3"/>
              </a:cxn>
              <a:cxn ang="0">
                <a:pos x="352" y="1"/>
              </a:cxn>
              <a:cxn ang="0">
                <a:pos x="347" y="1"/>
              </a:cxn>
              <a:cxn ang="0">
                <a:pos x="341" y="2"/>
              </a:cxn>
              <a:cxn ang="0">
                <a:pos x="322" y="4"/>
              </a:cxn>
              <a:cxn ang="0">
                <a:pos x="281" y="13"/>
              </a:cxn>
              <a:cxn ang="0">
                <a:pos x="270" y="17"/>
              </a:cxn>
              <a:cxn ang="0">
                <a:pos x="242" y="33"/>
              </a:cxn>
              <a:cxn ang="0">
                <a:pos x="175" y="96"/>
              </a:cxn>
              <a:cxn ang="0">
                <a:pos x="299" y="35"/>
              </a:cxn>
              <a:cxn ang="0">
                <a:pos x="351" y="0"/>
              </a:cxn>
              <a:cxn ang="0">
                <a:pos x="330" y="2"/>
              </a:cxn>
              <a:cxn ang="0">
                <a:pos x="271" y="14"/>
              </a:cxn>
              <a:cxn ang="0">
                <a:pos x="319" y="3"/>
              </a:cxn>
              <a:cxn ang="0">
                <a:pos x="186" y="52"/>
              </a:cxn>
              <a:cxn ang="0">
                <a:pos x="208" y="42"/>
              </a:cxn>
              <a:cxn ang="0">
                <a:pos x="179" y="53"/>
              </a:cxn>
              <a:cxn ang="0">
                <a:pos x="193" y="48"/>
              </a:cxn>
              <a:cxn ang="0">
                <a:pos x="108" y="138"/>
              </a:cxn>
              <a:cxn ang="0">
                <a:pos x="86" y="134"/>
              </a:cxn>
              <a:cxn ang="0">
                <a:pos x="66" y="186"/>
              </a:cxn>
            </a:cxnLst>
            <a:rect l="0" t="0" r="r" b="b"/>
            <a:pathLst>
              <a:path w="746" h="719">
                <a:moveTo>
                  <a:pt x="713" y="218"/>
                </a:moveTo>
                <a:cubicBezTo>
                  <a:pt x="709" y="210"/>
                  <a:pt x="709" y="210"/>
                  <a:pt x="709" y="210"/>
                </a:cubicBezTo>
                <a:cubicBezTo>
                  <a:pt x="711" y="213"/>
                  <a:pt x="712" y="216"/>
                  <a:pt x="713" y="218"/>
                </a:cubicBezTo>
                <a:cubicBezTo>
                  <a:pt x="713" y="218"/>
                  <a:pt x="713" y="218"/>
                  <a:pt x="713" y="218"/>
                </a:cubicBezTo>
                <a:moveTo>
                  <a:pt x="709" y="210"/>
                </a:moveTo>
                <a:cubicBezTo>
                  <a:pt x="706" y="203"/>
                  <a:pt x="701" y="194"/>
                  <a:pt x="697" y="187"/>
                </a:cubicBezTo>
                <a:cubicBezTo>
                  <a:pt x="697" y="186"/>
                  <a:pt x="697" y="186"/>
                  <a:pt x="697" y="186"/>
                </a:cubicBezTo>
                <a:cubicBezTo>
                  <a:pt x="702" y="195"/>
                  <a:pt x="704" y="199"/>
                  <a:pt x="709" y="210"/>
                </a:cubicBezTo>
                <a:cubicBezTo>
                  <a:pt x="709" y="210"/>
                  <a:pt x="709" y="210"/>
                  <a:pt x="709" y="210"/>
                </a:cubicBezTo>
                <a:moveTo>
                  <a:pt x="696" y="186"/>
                </a:moveTo>
                <a:cubicBezTo>
                  <a:pt x="697" y="186"/>
                  <a:pt x="697" y="186"/>
                  <a:pt x="697" y="186"/>
                </a:cubicBezTo>
                <a:cubicBezTo>
                  <a:pt x="697" y="187"/>
                  <a:pt x="697" y="187"/>
                  <a:pt x="697" y="187"/>
                </a:cubicBezTo>
                <a:cubicBezTo>
                  <a:pt x="697" y="186"/>
                  <a:pt x="697" y="186"/>
                  <a:pt x="696" y="186"/>
                </a:cubicBezTo>
                <a:moveTo>
                  <a:pt x="746" y="352"/>
                </a:moveTo>
                <a:cubicBezTo>
                  <a:pt x="745" y="351"/>
                  <a:pt x="745" y="350"/>
                  <a:pt x="745" y="348"/>
                </a:cubicBezTo>
                <a:cubicBezTo>
                  <a:pt x="745" y="350"/>
                  <a:pt x="745" y="351"/>
                  <a:pt x="746" y="352"/>
                </a:cubicBezTo>
                <a:cubicBezTo>
                  <a:pt x="746" y="352"/>
                  <a:pt x="746" y="352"/>
                  <a:pt x="746" y="352"/>
                </a:cubicBezTo>
                <a:moveTo>
                  <a:pt x="745" y="347"/>
                </a:moveTo>
                <a:cubicBezTo>
                  <a:pt x="745" y="346"/>
                  <a:pt x="745" y="344"/>
                  <a:pt x="745" y="343"/>
                </a:cubicBezTo>
                <a:cubicBezTo>
                  <a:pt x="745" y="345"/>
                  <a:pt x="745" y="347"/>
                  <a:pt x="745" y="348"/>
                </a:cubicBezTo>
                <a:cubicBezTo>
                  <a:pt x="745" y="348"/>
                  <a:pt x="745" y="348"/>
                  <a:pt x="745" y="347"/>
                </a:cubicBezTo>
                <a:moveTo>
                  <a:pt x="743" y="327"/>
                </a:moveTo>
                <a:cubicBezTo>
                  <a:pt x="743" y="321"/>
                  <a:pt x="743" y="321"/>
                  <a:pt x="743" y="321"/>
                </a:cubicBezTo>
                <a:cubicBezTo>
                  <a:pt x="743" y="324"/>
                  <a:pt x="743" y="326"/>
                  <a:pt x="743" y="329"/>
                </a:cubicBezTo>
                <a:cubicBezTo>
                  <a:pt x="743" y="328"/>
                  <a:pt x="743" y="327"/>
                  <a:pt x="743" y="327"/>
                </a:cubicBezTo>
                <a:moveTo>
                  <a:pt x="309" y="4"/>
                </a:moveTo>
                <a:cubicBezTo>
                  <a:pt x="309" y="5"/>
                  <a:pt x="309" y="5"/>
                  <a:pt x="309" y="5"/>
                </a:cubicBezTo>
                <a:cubicBezTo>
                  <a:pt x="313" y="4"/>
                  <a:pt x="313" y="4"/>
                  <a:pt x="313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12" y="4"/>
                  <a:pt x="311" y="4"/>
                  <a:pt x="309" y="4"/>
                </a:cubicBezTo>
                <a:moveTo>
                  <a:pt x="307" y="5"/>
                </a:moveTo>
                <a:cubicBezTo>
                  <a:pt x="304" y="5"/>
                  <a:pt x="304" y="5"/>
                  <a:pt x="304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6" y="5"/>
                  <a:pt x="306" y="5"/>
                  <a:pt x="307" y="5"/>
                </a:cubicBezTo>
                <a:moveTo>
                  <a:pt x="259" y="17"/>
                </a:moveTo>
                <a:cubicBezTo>
                  <a:pt x="259" y="17"/>
                  <a:pt x="258" y="17"/>
                  <a:pt x="258" y="17"/>
                </a:cubicBezTo>
                <a:cubicBezTo>
                  <a:pt x="258" y="17"/>
                  <a:pt x="259" y="17"/>
                  <a:pt x="259" y="17"/>
                </a:cubicBezTo>
                <a:moveTo>
                  <a:pt x="266" y="15"/>
                </a:moveTo>
                <a:cubicBezTo>
                  <a:pt x="267" y="14"/>
                  <a:pt x="267" y="14"/>
                  <a:pt x="268" y="14"/>
                </a:cubicBezTo>
                <a:cubicBezTo>
                  <a:pt x="268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6" y="15"/>
                </a:cubicBezTo>
                <a:moveTo>
                  <a:pt x="269" y="14"/>
                </a:move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67" y="14"/>
                  <a:pt x="267" y="14"/>
                  <a:pt x="266" y="15"/>
                </a:cubicBezTo>
                <a:cubicBezTo>
                  <a:pt x="269" y="14"/>
                  <a:pt x="269" y="14"/>
                  <a:pt x="269" y="14"/>
                </a:cubicBezTo>
                <a:moveTo>
                  <a:pt x="267" y="14"/>
                </a:moveTo>
                <a:cubicBezTo>
                  <a:pt x="268" y="14"/>
                  <a:pt x="268" y="14"/>
                  <a:pt x="268" y="14"/>
                </a:cubicBezTo>
                <a:cubicBezTo>
                  <a:pt x="269" y="14"/>
                  <a:pt x="269" y="14"/>
                  <a:pt x="270" y="13"/>
                </a:cubicBezTo>
                <a:cubicBezTo>
                  <a:pt x="269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moveTo>
                  <a:pt x="270" y="13"/>
                </a:moveTo>
                <a:cubicBezTo>
                  <a:pt x="274" y="12"/>
                  <a:pt x="274" y="12"/>
                  <a:pt x="274" y="12"/>
                </a:cubicBezTo>
                <a:cubicBezTo>
                  <a:pt x="274" y="12"/>
                  <a:pt x="274" y="12"/>
                  <a:pt x="274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3" y="13"/>
                  <a:pt x="272" y="13"/>
                  <a:pt x="270" y="13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70" y="13"/>
                  <a:pt x="270" y="13"/>
                  <a:pt x="270" y="13"/>
                </a:cubicBezTo>
                <a:moveTo>
                  <a:pt x="279" y="11"/>
                </a:moveTo>
                <a:cubicBezTo>
                  <a:pt x="279" y="11"/>
                  <a:pt x="279" y="11"/>
                  <a:pt x="279" y="11"/>
                </a:cubicBezTo>
                <a:cubicBezTo>
                  <a:pt x="280" y="11"/>
                  <a:pt x="281" y="11"/>
                  <a:pt x="281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3" y="10"/>
                  <a:pt x="283" y="10"/>
                  <a:pt x="283" y="10"/>
                </a:cubicBezTo>
                <a:cubicBezTo>
                  <a:pt x="282" y="10"/>
                  <a:pt x="281" y="10"/>
                  <a:pt x="280" y="11"/>
                </a:cubicBezTo>
                <a:cubicBezTo>
                  <a:pt x="280" y="11"/>
                  <a:pt x="280" y="11"/>
                  <a:pt x="280" y="11"/>
                </a:cubicBezTo>
                <a:cubicBezTo>
                  <a:pt x="279" y="11"/>
                  <a:pt x="279" y="11"/>
                  <a:pt x="279" y="11"/>
                </a:cubicBezTo>
                <a:moveTo>
                  <a:pt x="286" y="9"/>
                </a:moveTo>
                <a:cubicBezTo>
                  <a:pt x="287" y="9"/>
                  <a:pt x="287" y="9"/>
                  <a:pt x="287" y="9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moveTo>
                  <a:pt x="293" y="8"/>
                </a:moveTo>
                <a:cubicBezTo>
                  <a:pt x="294" y="7"/>
                  <a:pt x="294" y="7"/>
                  <a:pt x="294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2" y="8"/>
                  <a:pt x="292" y="8"/>
                </a:cubicBezTo>
                <a:cubicBezTo>
                  <a:pt x="292" y="8"/>
                  <a:pt x="291" y="8"/>
                  <a:pt x="291" y="8"/>
                </a:cubicBezTo>
                <a:cubicBezTo>
                  <a:pt x="293" y="8"/>
                  <a:pt x="293" y="8"/>
                  <a:pt x="293" y="8"/>
                </a:cubicBezTo>
                <a:moveTo>
                  <a:pt x="298" y="7"/>
                </a:move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moveTo>
                  <a:pt x="309" y="5"/>
                </a:moveTo>
                <a:cubicBezTo>
                  <a:pt x="314" y="4"/>
                  <a:pt x="314" y="4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4" y="4"/>
                  <a:pt x="313" y="4"/>
                  <a:pt x="312" y="4"/>
                </a:cubicBezTo>
                <a:cubicBezTo>
                  <a:pt x="311" y="4"/>
                  <a:pt x="311" y="4"/>
                  <a:pt x="311" y="4"/>
                </a:cubicBezTo>
                <a:cubicBezTo>
                  <a:pt x="308" y="5"/>
                  <a:pt x="308" y="5"/>
                  <a:pt x="308" y="5"/>
                </a:cubicBezTo>
                <a:cubicBezTo>
                  <a:pt x="309" y="5"/>
                  <a:pt x="309" y="5"/>
                  <a:pt x="309" y="5"/>
                </a:cubicBezTo>
                <a:moveTo>
                  <a:pt x="315" y="4"/>
                </a:move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moveTo>
                  <a:pt x="295" y="7"/>
                </a:moveTo>
                <a:cubicBezTo>
                  <a:pt x="295" y="7"/>
                  <a:pt x="295" y="7"/>
                  <a:pt x="295" y="7"/>
                </a:cubicBezTo>
                <a:cubicBezTo>
                  <a:pt x="295" y="7"/>
                  <a:pt x="295" y="7"/>
                  <a:pt x="294" y="8"/>
                </a:cubicBezTo>
                <a:cubicBezTo>
                  <a:pt x="295" y="7"/>
                  <a:pt x="295" y="7"/>
                  <a:pt x="295" y="7"/>
                </a:cubicBezTo>
                <a:moveTo>
                  <a:pt x="295" y="7"/>
                </a:moveTo>
                <a:cubicBezTo>
                  <a:pt x="296" y="7"/>
                  <a:pt x="296" y="7"/>
                  <a:pt x="296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301" y="6"/>
                  <a:pt x="301" y="6"/>
                  <a:pt x="301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2" y="6"/>
                  <a:pt x="300" y="6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5" y="7"/>
                  <a:pt x="295" y="7"/>
                  <a:pt x="295" y="7"/>
                </a:cubicBezTo>
                <a:moveTo>
                  <a:pt x="2" y="405"/>
                </a:moveTo>
                <a:cubicBezTo>
                  <a:pt x="2" y="405"/>
                  <a:pt x="2" y="405"/>
                  <a:pt x="2" y="405"/>
                </a:cubicBezTo>
                <a:cubicBezTo>
                  <a:pt x="2" y="406"/>
                  <a:pt x="2" y="406"/>
                  <a:pt x="2" y="406"/>
                </a:cubicBezTo>
                <a:cubicBezTo>
                  <a:pt x="2" y="405"/>
                  <a:pt x="2" y="405"/>
                  <a:pt x="2" y="405"/>
                </a:cubicBezTo>
                <a:moveTo>
                  <a:pt x="2" y="404"/>
                </a:moveTo>
                <a:cubicBezTo>
                  <a:pt x="2" y="403"/>
                  <a:pt x="2" y="402"/>
                  <a:pt x="1" y="401"/>
                </a:cubicBezTo>
                <a:cubicBezTo>
                  <a:pt x="2" y="401"/>
                  <a:pt x="2" y="401"/>
                  <a:pt x="2" y="402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4"/>
                  <a:pt x="2" y="404"/>
                  <a:pt x="2" y="404"/>
                </a:cubicBezTo>
                <a:moveTo>
                  <a:pt x="1" y="383"/>
                </a:moveTo>
                <a:cubicBezTo>
                  <a:pt x="1" y="385"/>
                  <a:pt x="1" y="386"/>
                  <a:pt x="1" y="388"/>
                </a:cubicBezTo>
                <a:cubicBezTo>
                  <a:pt x="1" y="392"/>
                  <a:pt x="1" y="395"/>
                  <a:pt x="1" y="398"/>
                </a:cubicBezTo>
                <a:cubicBezTo>
                  <a:pt x="1" y="399"/>
                  <a:pt x="1" y="399"/>
                  <a:pt x="1" y="399"/>
                </a:cubicBezTo>
                <a:cubicBezTo>
                  <a:pt x="1" y="394"/>
                  <a:pt x="1" y="388"/>
                  <a:pt x="1" y="383"/>
                </a:cubicBezTo>
                <a:moveTo>
                  <a:pt x="23" y="243"/>
                </a:moveTo>
                <a:cubicBezTo>
                  <a:pt x="24" y="240"/>
                  <a:pt x="26" y="236"/>
                  <a:pt x="27" y="232"/>
                </a:cubicBezTo>
                <a:cubicBezTo>
                  <a:pt x="26" y="235"/>
                  <a:pt x="25" y="237"/>
                  <a:pt x="25" y="239"/>
                </a:cubicBezTo>
                <a:cubicBezTo>
                  <a:pt x="23" y="243"/>
                  <a:pt x="23" y="243"/>
                  <a:pt x="23" y="243"/>
                </a:cubicBezTo>
                <a:cubicBezTo>
                  <a:pt x="23" y="243"/>
                  <a:pt x="23" y="243"/>
                  <a:pt x="23" y="243"/>
                </a:cubicBezTo>
                <a:moveTo>
                  <a:pt x="33" y="217"/>
                </a:moveTo>
                <a:cubicBezTo>
                  <a:pt x="33" y="218"/>
                  <a:pt x="33" y="218"/>
                  <a:pt x="33" y="219"/>
                </a:cubicBezTo>
                <a:cubicBezTo>
                  <a:pt x="31" y="224"/>
                  <a:pt x="29" y="228"/>
                  <a:pt x="27" y="232"/>
                </a:cubicBezTo>
                <a:cubicBezTo>
                  <a:pt x="26" y="236"/>
                  <a:pt x="24" y="240"/>
                  <a:pt x="23" y="243"/>
                </a:cubicBezTo>
                <a:cubicBezTo>
                  <a:pt x="27" y="232"/>
                  <a:pt x="29" y="227"/>
                  <a:pt x="33" y="217"/>
                </a:cubicBezTo>
                <a:moveTo>
                  <a:pt x="33" y="217"/>
                </a:moveTo>
                <a:cubicBezTo>
                  <a:pt x="33" y="217"/>
                  <a:pt x="33" y="217"/>
                  <a:pt x="33" y="217"/>
                </a:cubicBezTo>
                <a:cubicBezTo>
                  <a:pt x="33" y="218"/>
                  <a:pt x="33" y="218"/>
                  <a:pt x="33" y="218"/>
                </a:cubicBezTo>
                <a:cubicBezTo>
                  <a:pt x="33" y="219"/>
                  <a:pt x="33" y="219"/>
                  <a:pt x="33" y="219"/>
                </a:cubicBezTo>
                <a:cubicBezTo>
                  <a:pt x="33" y="218"/>
                  <a:pt x="33" y="218"/>
                  <a:pt x="33" y="217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8" y="189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52" y="181"/>
                  <a:pt x="55" y="177"/>
                  <a:pt x="59" y="170"/>
                </a:cubicBezTo>
                <a:cubicBezTo>
                  <a:pt x="55" y="176"/>
                  <a:pt x="52" y="182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135" y="87"/>
                </a:moveTo>
                <a:cubicBezTo>
                  <a:pt x="136" y="86"/>
                  <a:pt x="136" y="85"/>
                  <a:pt x="137" y="85"/>
                </a:cubicBezTo>
                <a:cubicBezTo>
                  <a:pt x="138" y="84"/>
                  <a:pt x="139" y="83"/>
                  <a:pt x="140" y="82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5" y="87"/>
                  <a:pt x="135" y="87"/>
                  <a:pt x="135" y="87"/>
                </a:cubicBezTo>
                <a:moveTo>
                  <a:pt x="140" y="81"/>
                </a:moveTo>
                <a:cubicBezTo>
                  <a:pt x="141" y="81"/>
                  <a:pt x="141" y="81"/>
                  <a:pt x="141" y="81"/>
                </a:cubicBezTo>
                <a:cubicBezTo>
                  <a:pt x="143" y="79"/>
                  <a:pt x="143" y="79"/>
                  <a:pt x="143" y="79"/>
                </a:cubicBezTo>
                <a:cubicBezTo>
                  <a:pt x="140" y="81"/>
                  <a:pt x="137" y="83"/>
                  <a:pt x="137" y="84"/>
                </a:cubicBezTo>
                <a:cubicBezTo>
                  <a:pt x="137" y="84"/>
                  <a:pt x="139" y="82"/>
                  <a:pt x="140" y="81"/>
                </a:cubicBezTo>
                <a:moveTo>
                  <a:pt x="231" y="28"/>
                </a:moveTo>
                <a:cubicBezTo>
                  <a:pt x="233" y="28"/>
                  <a:pt x="233" y="28"/>
                  <a:pt x="233" y="28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8"/>
                  <a:pt x="231" y="28"/>
                  <a:pt x="231" y="28"/>
                </a:cubicBezTo>
                <a:cubicBezTo>
                  <a:pt x="228" y="29"/>
                  <a:pt x="228" y="29"/>
                  <a:pt x="228" y="29"/>
                </a:cubicBezTo>
                <a:cubicBezTo>
                  <a:pt x="228" y="30"/>
                  <a:pt x="228" y="30"/>
                  <a:pt x="228" y="30"/>
                </a:cubicBezTo>
                <a:cubicBezTo>
                  <a:pt x="231" y="28"/>
                  <a:pt x="231" y="28"/>
                  <a:pt x="231" y="28"/>
                </a:cubicBezTo>
                <a:moveTo>
                  <a:pt x="695" y="448"/>
                </a:moveTo>
                <a:cubicBezTo>
                  <a:pt x="695" y="447"/>
                  <a:pt x="695" y="446"/>
                  <a:pt x="695" y="445"/>
                </a:cubicBezTo>
                <a:cubicBezTo>
                  <a:pt x="695" y="445"/>
                  <a:pt x="695" y="444"/>
                  <a:pt x="695" y="444"/>
                </a:cubicBezTo>
                <a:cubicBezTo>
                  <a:pt x="695" y="443"/>
                  <a:pt x="696" y="443"/>
                  <a:pt x="696" y="443"/>
                </a:cubicBezTo>
                <a:cubicBezTo>
                  <a:pt x="696" y="443"/>
                  <a:pt x="696" y="440"/>
                  <a:pt x="694" y="436"/>
                </a:cubicBezTo>
                <a:cubicBezTo>
                  <a:pt x="694" y="436"/>
                  <a:pt x="694" y="436"/>
                  <a:pt x="694" y="433"/>
                </a:cubicBezTo>
                <a:cubicBezTo>
                  <a:pt x="694" y="432"/>
                  <a:pt x="694" y="432"/>
                  <a:pt x="694" y="432"/>
                </a:cubicBezTo>
                <a:cubicBezTo>
                  <a:pt x="693" y="433"/>
                  <a:pt x="693" y="433"/>
                  <a:pt x="693" y="433"/>
                </a:cubicBezTo>
                <a:cubicBezTo>
                  <a:pt x="692" y="435"/>
                  <a:pt x="692" y="435"/>
                  <a:pt x="692" y="435"/>
                </a:cubicBezTo>
                <a:cubicBezTo>
                  <a:pt x="692" y="435"/>
                  <a:pt x="692" y="437"/>
                  <a:pt x="692" y="438"/>
                </a:cubicBezTo>
                <a:cubicBezTo>
                  <a:pt x="692" y="438"/>
                  <a:pt x="692" y="438"/>
                  <a:pt x="692" y="439"/>
                </a:cubicBezTo>
                <a:cubicBezTo>
                  <a:pt x="692" y="439"/>
                  <a:pt x="692" y="439"/>
                  <a:pt x="692" y="439"/>
                </a:cubicBezTo>
                <a:cubicBezTo>
                  <a:pt x="692" y="440"/>
                  <a:pt x="692" y="441"/>
                  <a:pt x="692" y="441"/>
                </a:cubicBezTo>
                <a:cubicBezTo>
                  <a:pt x="691" y="444"/>
                  <a:pt x="691" y="444"/>
                  <a:pt x="691" y="444"/>
                </a:cubicBezTo>
                <a:cubicBezTo>
                  <a:pt x="690" y="447"/>
                  <a:pt x="690" y="449"/>
                  <a:pt x="690" y="450"/>
                </a:cubicBezTo>
                <a:cubicBezTo>
                  <a:pt x="690" y="451"/>
                  <a:pt x="691" y="453"/>
                  <a:pt x="691" y="453"/>
                </a:cubicBezTo>
                <a:cubicBezTo>
                  <a:pt x="692" y="453"/>
                  <a:pt x="692" y="453"/>
                  <a:pt x="694" y="453"/>
                </a:cubicBezTo>
                <a:cubicBezTo>
                  <a:pt x="694" y="451"/>
                  <a:pt x="695" y="449"/>
                  <a:pt x="695" y="448"/>
                </a:cubicBezTo>
                <a:moveTo>
                  <a:pt x="711" y="529"/>
                </a:moveTo>
                <a:cubicBezTo>
                  <a:pt x="714" y="522"/>
                  <a:pt x="714" y="522"/>
                  <a:pt x="714" y="522"/>
                </a:cubicBezTo>
                <a:cubicBezTo>
                  <a:pt x="714" y="522"/>
                  <a:pt x="715" y="520"/>
                  <a:pt x="715" y="520"/>
                </a:cubicBezTo>
                <a:cubicBezTo>
                  <a:pt x="714" y="521"/>
                  <a:pt x="713" y="521"/>
                  <a:pt x="712" y="522"/>
                </a:cubicBezTo>
                <a:cubicBezTo>
                  <a:pt x="712" y="522"/>
                  <a:pt x="712" y="522"/>
                  <a:pt x="711" y="523"/>
                </a:cubicBezTo>
                <a:cubicBezTo>
                  <a:pt x="712" y="523"/>
                  <a:pt x="712" y="523"/>
                  <a:pt x="712" y="523"/>
                </a:cubicBezTo>
                <a:cubicBezTo>
                  <a:pt x="711" y="524"/>
                  <a:pt x="711" y="525"/>
                  <a:pt x="711" y="525"/>
                </a:cubicBezTo>
                <a:cubicBezTo>
                  <a:pt x="711" y="525"/>
                  <a:pt x="711" y="525"/>
                  <a:pt x="711" y="525"/>
                </a:cubicBezTo>
                <a:cubicBezTo>
                  <a:pt x="711" y="526"/>
                  <a:pt x="711" y="526"/>
                  <a:pt x="710" y="527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1" y="527"/>
                  <a:pt x="711" y="527"/>
                </a:cubicBezTo>
                <a:cubicBezTo>
                  <a:pt x="711" y="527"/>
                  <a:pt x="711" y="526"/>
                  <a:pt x="712" y="527"/>
                </a:cubicBezTo>
                <a:cubicBezTo>
                  <a:pt x="711" y="527"/>
                  <a:pt x="711" y="528"/>
                  <a:pt x="711" y="529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9"/>
                  <a:pt x="710" y="530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0"/>
                  <a:pt x="710" y="530"/>
                  <a:pt x="711" y="529"/>
                </a:cubicBezTo>
                <a:moveTo>
                  <a:pt x="712" y="517"/>
                </a:moveTo>
                <a:cubicBezTo>
                  <a:pt x="712" y="517"/>
                  <a:pt x="712" y="516"/>
                  <a:pt x="712" y="516"/>
                </a:cubicBezTo>
                <a:cubicBezTo>
                  <a:pt x="712" y="515"/>
                  <a:pt x="712" y="515"/>
                  <a:pt x="712" y="515"/>
                </a:cubicBezTo>
                <a:cubicBezTo>
                  <a:pt x="713" y="515"/>
                  <a:pt x="713" y="514"/>
                  <a:pt x="713" y="514"/>
                </a:cubicBezTo>
                <a:cubicBezTo>
                  <a:pt x="713" y="514"/>
                  <a:pt x="713" y="515"/>
                  <a:pt x="712" y="515"/>
                </a:cubicBezTo>
                <a:cubicBezTo>
                  <a:pt x="712" y="515"/>
                  <a:pt x="712" y="516"/>
                  <a:pt x="712" y="516"/>
                </a:cubicBezTo>
                <a:cubicBezTo>
                  <a:pt x="712" y="517"/>
                  <a:pt x="712" y="517"/>
                  <a:pt x="712" y="517"/>
                </a:cubicBezTo>
                <a:moveTo>
                  <a:pt x="728" y="487"/>
                </a:moveTo>
                <a:cubicBezTo>
                  <a:pt x="734" y="465"/>
                  <a:pt x="734" y="465"/>
                  <a:pt x="734" y="465"/>
                </a:cubicBezTo>
                <a:cubicBezTo>
                  <a:pt x="733" y="469"/>
                  <a:pt x="733" y="469"/>
                  <a:pt x="733" y="469"/>
                </a:cubicBezTo>
                <a:cubicBezTo>
                  <a:pt x="732" y="471"/>
                  <a:pt x="732" y="473"/>
                  <a:pt x="731" y="475"/>
                </a:cubicBezTo>
                <a:cubicBezTo>
                  <a:pt x="731" y="476"/>
                  <a:pt x="731" y="476"/>
                  <a:pt x="731" y="476"/>
                </a:cubicBezTo>
                <a:cubicBezTo>
                  <a:pt x="731" y="475"/>
                  <a:pt x="731" y="475"/>
                  <a:pt x="731" y="474"/>
                </a:cubicBezTo>
                <a:cubicBezTo>
                  <a:pt x="731" y="473"/>
                  <a:pt x="731" y="473"/>
                  <a:pt x="731" y="473"/>
                </a:cubicBezTo>
                <a:cubicBezTo>
                  <a:pt x="731" y="474"/>
                  <a:pt x="731" y="474"/>
                  <a:pt x="731" y="474"/>
                </a:cubicBezTo>
                <a:cubicBezTo>
                  <a:pt x="728" y="480"/>
                  <a:pt x="727" y="486"/>
                  <a:pt x="725" y="493"/>
                </a:cubicBezTo>
                <a:cubicBezTo>
                  <a:pt x="725" y="493"/>
                  <a:pt x="725" y="493"/>
                  <a:pt x="725" y="493"/>
                </a:cubicBezTo>
                <a:cubicBezTo>
                  <a:pt x="725" y="494"/>
                  <a:pt x="725" y="494"/>
                  <a:pt x="725" y="494"/>
                </a:cubicBezTo>
                <a:cubicBezTo>
                  <a:pt x="723" y="498"/>
                  <a:pt x="723" y="498"/>
                  <a:pt x="722" y="501"/>
                </a:cubicBezTo>
                <a:cubicBezTo>
                  <a:pt x="722" y="504"/>
                  <a:pt x="721" y="504"/>
                  <a:pt x="721" y="504"/>
                </a:cubicBezTo>
                <a:cubicBezTo>
                  <a:pt x="722" y="504"/>
                  <a:pt x="722" y="504"/>
                  <a:pt x="722" y="504"/>
                </a:cubicBezTo>
                <a:cubicBezTo>
                  <a:pt x="728" y="487"/>
                  <a:pt x="728" y="487"/>
                  <a:pt x="728" y="487"/>
                </a:cubicBezTo>
                <a:moveTo>
                  <a:pt x="714" y="506"/>
                </a:moveTo>
                <a:cubicBezTo>
                  <a:pt x="715" y="505"/>
                  <a:pt x="715" y="503"/>
                  <a:pt x="716" y="502"/>
                </a:cubicBezTo>
                <a:cubicBezTo>
                  <a:pt x="716" y="501"/>
                  <a:pt x="716" y="501"/>
                  <a:pt x="716" y="501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499"/>
                  <a:pt x="716" y="496"/>
                </a:cubicBezTo>
                <a:cubicBezTo>
                  <a:pt x="718" y="491"/>
                  <a:pt x="718" y="491"/>
                  <a:pt x="718" y="491"/>
                </a:cubicBezTo>
                <a:cubicBezTo>
                  <a:pt x="715" y="496"/>
                  <a:pt x="715" y="502"/>
                  <a:pt x="715" y="503"/>
                </a:cubicBezTo>
                <a:cubicBezTo>
                  <a:pt x="715" y="503"/>
                  <a:pt x="715" y="503"/>
                  <a:pt x="715" y="504"/>
                </a:cubicBezTo>
                <a:cubicBezTo>
                  <a:pt x="714" y="505"/>
                  <a:pt x="714" y="506"/>
                  <a:pt x="714" y="506"/>
                </a:cubicBezTo>
                <a:cubicBezTo>
                  <a:pt x="714" y="506"/>
                  <a:pt x="714" y="506"/>
                  <a:pt x="714" y="506"/>
                </a:cubicBezTo>
                <a:moveTo>
                  <a:pt x="719" y="481"/>
                </a:moveTo>
                <a:cubicBezTo>
                  <a:pt x="719" y="480"/>
                  <a:pt x="719" y="480"/>
                  <a:pt x="719" y="480"/>
                </a:cubicBezTo>
                <a:cubicBezTo>
                  <a:pt x="719" y="480"/>
                  <a:pt x="719" y="480"/>
                  <a:pt x="719" y="481"/>
                </a:cubicBezTo>
                <a:cubicBezTo>
                  <a:pt x="719" y="481"/>
                  <a:pt x="719" y="481"/>
                  <a:pt x="719" y="481"/>
                </a:cubicBezTo>
                <a:moveTo>
                  <a:pt x="719" y="485"/>
                </a:moveTo>
                <a:cubicBezTo>
                  <a:pt x="719" y="484"/>
                  <a:pt x="719" y="484"/>
                  <a:pt x="719" y="484"/>
                </a:cubicBezTo>
                <a:cubicBezTo>
                  <a:pt x="719" y="483"/>
                  <a:pt x="719" y="482"/>
                  <a:pt x="719" y="482"/>
                </a:cubicBezTo>
                <a:cubicBezTo>
                  <a:pt x="720" y="479"/>
                  <a:pt x="720" y="479"/>
                  <a:pt x="720" y="479"/>
                </a:cubicBezTo>
                <a:cubicBezTo>
                  <a:pt x="719" y="478"/>
                  <a:pt x="719" y="478"/>
                  <a:pt x="719" y="478"/>
                </a:cubicBezTo>
                <a:cubicBezTo>
                  <a:pt x="719" y="479"/>
                  <a:pt x="719" y="479"/>
                  <a:pt x="719" y="479"/>
                </a:cubicBezTo>
                <a:cubicBezTo>
                  <a:pt x="719" y="480"/>
                  <a:pt x="719" y="480"/>
                  <a:pt x="719" y="482"/>
                </a:cubicBezTo>
                <a:cubicBezTo>
                  <a:pt x="719" y="485"/>
                  <a:pt x="719" y="485"/>
                  <a:pt x="718" y="486"/>
                </a:cubicBezTo>
                <a:cubicBezTo>
                  <a:pt x="719" y="485"/>
                  <a:pt x="719" y="485"/>
                  <a:pt x="719" y="485"/>
                </a:cubicBezTo>
                <a:moveTo>
                  <a:pt x="720" y="475"/>
                </a:moveTo>
                <a:cubicBezTo>
                  <a:pt x="720" y="475"/>
                  <a:pt x="720" y="474"/>
                  <a:pt x="720" y="474"/>
                </a:cubicBezTo>
                <a:cubicBezTo>
                  <a:pt x="720" y="473"/>
                  <a:pt x="720" y="473"/>
                  <a:pt x="720" y="473"/>
                </a:cubicBezTo>
                <a:cubicBezTo>
                  <a:pt x="720" y="472"/>
                  <a:pt x="720" y="471"/>
                  <a:pt x="720" y="471"/>
                </a:cubicBezTo>
                <a:cubicBezTo>
                  <a:pt x="720" y="470"/>
                  <a:pt x="720" y="470"/>
                  <a:pt x="720" y="470"/>
                </a:cubicBezTo>
                <a:cubicBezTo>
                  <a:pt x="720" y="470"/>
                  <a:pt x="720" y="471"/>
                  <a:pt x="720" y="471"/>
                </a:cubicBezTo>
                <a:cubicBezTo>
                  <a:pt x="720" y="472"/>
                  <a:pt x="720" y="472"/>
                  <a:pt x="719" y="473"/>
                </a:cubicBezTo>
                <a:cubicBezTo>
                  <a:pt x="719" y="474"/>
                  <a:pt x="719" y="474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20" y="475"/>
                  <a:pt x="720" y="475"/>
                  <a:pt x="720" y="475"/>
                </a:cubicBezTo>
                <a:moveTo>
                  <a:pt x="721" y="502"/>
                </a:moveTo>
                <a:cubicBezTo>
                  <a:pt x="721" y="502"/>
                  <a:pt x="723" y="495"/>
                  <a:pt x="723" y="494"/>
                </a:cubicBezTo>
                <a:cubicBezTo>
                  <a:pt x="722" y="495"/>
                  <a:pt x="722" y="495"/>
                  <a:pt x="721" y="497"/>
                </a:cubicBezTo>
                <a:cubicBezTo>
                  <a:pt x="721" y="497"/>
                  <a:pt x="721" y="497"/>
                  <a:pt x="721" y="497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2" y="491"/>
                  <a:pt x="722" y="491"/>
                  <a:pt x="722" y="491"/>
                </a:cubicBezTo>
                <a:cubicBezTo>
                  <a:pt x="723" y="490"/>
                  <a:pt x="723" y="489"/>
                  <a:pt x="723" y="488"/>
                </a:cubicBezTo>
                <a:cubicBezTo>
                  <a:pt x="724" y="486"/>
                  <a:pt x="724" y="484"/>
                  <a:pt x="725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0"/>
                  <a:pt x="725" y="477"/>
                  <a:pt x="726" y="474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4" y="474"/>
                  <a:pt x="725" y="473"/>
                </a:cubicBezTo>
                <a:cubicBezTo>
                  <a:pt x="725" y="472"/>
                  <a:pt x="725" y="472"/>
                  <a:pt x="725" y="472"/>
                </a:cubicBezTo>
                <a:cubicBezTo>
                  <a:pt x="725" y="471"/>
                  <a:pt x="725" y="464"/>
                  <a:pt x="725" y="461"/>
                </a:cubicBezTo>
                <a:cubicBezTo>
                  <a:pt x="725" y="461"/>
                  <a:pt x="725" y="461"/>
                  <a:pt x="725" y="457"/>
                </a:cubicBezTo>
                <a:cubicBezTo>
                  <a:pt x="725" y="457"/>
                  <a:pt x="724" y="458"/>
                  <a:pt x="724" y="458"/>
                </a:cubicBezTo>
                <a:cubicBezTo>
                  <a:pt x="724" y="458"/>
                  <a:pt x="723" y="456"/>
                  <a:pt x="723" y="455"/>
                </a:cubicBezTo>
                <a:cubicBezTo>
                  <a:pt x="722" y="455"/>
                  <a:pt x="722" y="456"/>
                  <a:pt x="722" y="458"/>
                </a:cubicBezTo>
                <a:cubicBezTo>
                  <a:pt x="722" y="461"/>
                  <a:pt x="722" y="461"/>
                  <a:pt x="722" y="465"/>
                </a:cubicBezTo>
                <a:cubicBezTo>
                  <a:pt x="723" y="468"/>
                  <a:pt x="721" y="470"/>
                  <a:pt x="721" y="473"/>
                </a:cubicBezTo>
                <a:cubicBezTo>
                  <a:pt x="721" y="473"/>
                  <a:pt x="721" y="473"/>
                  <a:pt x="721" y="473"/>
                </a:cubicBezTo>
                <a:cubicBezTo>
                  <a:pt x="722" y="474"/>
                  <a:pt x="722" y="474"/>
                  <a:pt x="722" y="474"/>
                </a:cubicBezTo>
                <a:cubicBezTo>
                  <a:pt x="722" y="475"/>
                  <a:pt x="721" y="478"/>
                  <a:pt x="721" y="481"/>
                </a:cubicBezTo>
                <a:cubicBezTo>
                  <a:pt x="721" y="481"/>
                  <a:pt x="720" y="481"/>
                  <a:pt x="720" y="482"/>
                </a:cubicBezTo>
                <a:cubicBezTo>
                  <a:pt x="720" y="485"/>
                  <a:pt x="720" y="488"/>
                  <a:pt x="719" y="491"/>
                </a:cubicBezTo>
                <a:cubicBezTo>
                  <a:pt x="719" y="494"/>
                  <a:pt x="718" y="497"/>
                  <a:pt x="717" y="500"/>
                </a:cubicBezTo>
                <a:cubicBezTo>
                  <a:pt x="716" y="506"/>
                  <a:pt x="715" y="512"/>
                  <a:pt x="713" y="517"/>
                </a:cubicBezTo>
                <a:cubicBezTo>
                  <a:pt x="714" y="516"/>
                  <a:pt x="715" y="515"/>
                  <a:pt x="715" y="514"/>
                </a:cubicBezTo>
                <a:cubicBezTo>
                  <a:pt x="715" y="514"/>
                  <a:pt x="716" y="513"/>
                  <a:pt x="716" y="513"/>
                </a:cubicBezTo>
                <a:cubicBezTo>
                  <a:pt x="716" y="513"/>
                  <a:pt x="718" y="508"/>
                  <a:pt x="719" y="506"/>
                </a:cubicBezTo>
                <a:cubicBezTo>
                  <a:pt x="719" y="506"/>
                  <a:pt x="719" y="506"/>
                  <a:pt x="719" y="505"/>
                </a:cubicBezTo>
                <a:cubicBezTo>
                  <a:pt x="720" y="503"/>
                  <a:pt x="720" y="503"/>
                  <a:pt x="720" y="503"/>
                </a:cubicBezTo>
                <a:cubicBezTo>
                  <a:pt x="720" y="504"/>
                  <a:pt x="720" y="504"/>
                  <a:pt x="720" y="504"/>
                </a:cubicBezTo>
                <a:cubicBezTo>
                  <a:pt x="720" y="503"/>
                  <a:pt x="720" y="503"/>
                  <a:pt x="721" y="502"/>
                </a:cubicBezTo>
                <a:moveTo>
                  <a:pt x="482" y="16"/>
                </a:moveTo>
                <a:cubicBezTo>
                  <a:pt x="480" y="15"/>
                  <a:pt x="479" y="15"/>
                  <a:pt x="479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80" y="15"/>
                  <a:pt x="480" y="15"/>
                  <a:pt x="481" y="15"/>
                </a:cubicBezTo>
                <a:cubicBezTo>
                  <a:pt x="481" y="15"/>
                  <a:pt x="481" y="15"/>
                  <a:pt x="481" y="15"/>
                </a:cubicBezTo>
                <a:cubicBezTo>
                  <a:pt x="481" y="16"/>
                  <a:pt x="482" y="16"/>
                  <a:pt x="482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2" y="16"/>
                  <a:pt x="482" y="16"/>
                </a:cubicBezTo>
                <a:moveTo>
                  <a:pt x="492" y="21"/>
                </a:moveTo>
                <a:cubicBezTo>
                  <a:pt x="492" y="20"/>
                  <a:pt x="488" y="19"/>
                  <a:pt x="488" y="19"/>
                </a:cubicBezTo>
                <a:cubicBezTo>
                  <a:pt x="488" y="19"/>
                  <a:pt x="488" y="19"/>
                  <a:pt x="488" y="19"/>
                </a:cubicBezTo>
                <a:cubicBezTo>
                  <a:pt x="489" y="20"/>
                  <a:pt x="490" y="20"/>
                  <a:pt x="490" y="20"/>
                </a:cubicBezTo>
                <a:cubicBezTo>
                  <a:pt x="491" y="20"/>
                  <a:pt x="491" y="20"/>
                  <a:pt x="491" y="21"/>
                </a:cubicBezTo>
                <a:cubicBezTo>
                  <a:pt x="491" y="20"/>
                  <a:pt x="491" y="20"/>
                  <a:pt x="491" y="20"/>
                </a:cubicBezTo>
                <a:cubicBezTo>
                  <a:pt x="491" y="20"/>
                  <a:pt x="492" y="21"/>
                  <a:pt x="492" y="21"/>
                </a:cubicBezTo>
                <a:cubicBezTo>
                  <a:pt x="492" y="21"/>
                  <a:pt x="492" y="21"/>
                  <a:pt x="492" y="21"/>
                </a:cubicBezTo>
                <a:moveTo>
                  <a:pt x="476" y="14"/>
                </a:moveTo>
                <a:cubicBezTo>
                  <a:pt x="475" y="14"/>
                  <a:pt x="475" y="14"/>
                  <a:pt x="474" y="14"/>
                </a:cubicBezTo>
                <a:cubicBezTo>
                  <a:pt x="474" y="13"/>
                  <a:pt x="473" y="13"/>
                  <a:pt x="473" y="13"/>
                </a:cubicBezTo>
                <a:cubicBezTo>
                  <a:pt x="473" y="13"/>
                  <a:pt x="473" y="13"/>
                  <a:pt x="473" y="13"/>
                </a:cubicBezTo>
                <a:cubicBezTo>
                  <a:pt x="469" y="12"/>
                  <a:pt x="468" y="12"/>
                  <a:pt x="467" y="12"/>
                </a:cubicBezTo>
                <a:cubicBezTo>
                  <a:pt x="468" y="12"/>
                  <a:pt x="469" y="12"/>
                  <a:pt x="469" y="12"/>
                </a:cubicBezTo>
                <a:cubicBezTo>
                  <a:pt x="469" y="12"/>
                  <a:pt x="469" y="12"/>
                  <a:pt x="469" y="12"/>
                </a:cubicBezTo>
                <a:cubicBezTo>
                  <a:pt x="467" y="12"/>
                  <a:pt x="465" y="11"/>
                  <a:pt x="463" y="11"/>
                </a:cubicBezTo>
                <a:cubicBezTo>
                  <a:pt x="463" y="11"/>
                  <a:pt x="463" y="11"/>
                  <a:pt x="463" y="11"/>
                </a:cubicBezTo>
                <a:cubicBezTo>
                  <a:pt x="465" y="12"/>
                  <a:pt x="468" y="12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82" y="17"/>
                  <a:pt x="482" y="17"/>
                  <a:pt x="483" y="17"/>
                </a:cubicBezTo>
                <a:cubicBezTo>
                  <a:pt x="482" y="16"/>
                  <a:pt x="480" y="16"/>
                  <a:pt x="479" y="15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79" y="15"/>
                  <a:pt x="479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7" y="14"/>
                  <a:pt x="476" y="14"/>
                </a:cubicBezTo>
                <a:moveTo>
                  <a:pt x="460" y="10"/>
                </a:moveTo>
                <a:cubicBezTo>
                  <a:pt x="455" y="9"/>
                  <a:pt x="455" y="9"/>
                  <a:pt x="455" y="9"/>
                </a:cubicBezTo>
                <a:cubicBezTo>
                  <a:pt x="455" y="9"/>
                  <a:pt x="456" y="9"/>
                  <a:pt x="457" y="10"/>
                </a:cubicBezTo>
                <a:cubicBezTo>
                  <a:pt x="457" y="10"/>
                  <a:pt x="457" y="10"/>
                  <a:pt x="455" y="9"/>
                </a:cubicBezTo>
                <a:cubicBezTo>
                  <a:pt x="454" y="9"/>
                  <a:pt x="454" y="9"/>
                  <a:pt x="453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9"/>
                  <a:pt x="455" y="9"/>
                  <a:pt x="456" y="10"/>
                </a:cubicBezTo>
                <a:cubicBezTo>
                  <a:pt x="455" y="10"/>
                  <a:pt x="455" y="10"/>
                  <a:pt x="455" y="10"/>
                </a:cubicBezTo>
                <a:cubicBezTo>
                  <a:pt x="456" y="10"/>
                  <a:pt x="457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1" y="11"/>
                  <a:pt x="461" y="11"/>
                  <a:pt x="461" y="11"/>
                </a:cubicBezTo>
                <a:cubicBezTo>
                  <a:pt x="462" y="11"/>
                  <a:pt x="462" y="11"/>
                  <a:pt x="466" y="13"/>
                </a:cubicBezTo>
                <a:cubicBezTo>
                  <a:pt x="467" y="13"/>
                  <a:pt x="467" y="13"/>
                  <a:pt x="467" y="13"/>
                </a:cubicBezTo>
                <a:cubicBezTo>
                  <a:pt x="468" y="13"/>
                  <a:pt x="469" y="13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0" y="13"/>
                  <a:pt x="470" y="13"/>
                  <a:pt x="469" y="13"/>
                </a:cubicBezTo>
                <a:cubicBezTo>
                  <a:pt x="468" y="12"/>
                  <a:pt x="467" y="12"/>
                  <a:pt x="466" y="12"/>
                </a:cubicBezTo>
                <a:cubicBezTo>
                  <a:pt x="464" y="12"/>
                  <a:pt x="462" y="11"/>
                  <a:pt x="460" y="10"/>
                </a:cubicBezTo>
                <a:moveTo>
                  <a:pt x="445" y="7"/>
                </a:moveTo>
                <a:cubicBezTo>
                  <a:pt x="444" y="7"/>
                  <a:pt x="444" y="7"/>
                  <a:pt x="444" y="7"/>
                </a:cubicBezTo>
                <a:cubicBezTo>
                  <a:pt x="444" y="7"/>
                  <a:pt x="444" y="7"/>
                  <a:pt x="444" y="7"/>
                </a:cubicBezTo>
                <a:cubicBezTo>
                  <a:pt x="443" y="7"/>
                  <a:pt x="443" y="7"/>
                  <a:pt x="443" y="7"/>
                </a:cubicBezTo>
                <a:cubicBezTo>
                  <a:pt x="440" y="6"/>
                  <a:pt x="439" y="6"/>
                  <a:pt x="438" y="6"/>
                </a:cubicBezTo>
                <a:cubicBezTo>
                  <a:pt x="440" y="6"/>
                  <a:pt x="441" y="6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4" y="7"/>
                  <a:pt x="445" y="7"/>
                  <a:pt x="447" y="8"/>
                </a:cubicBezTo>
                <a:cubicBezTo>
                  <a:pt x="447" y="8"/>
                  <a:pt x="447" y="8"/>
                  <a:pt x="447" y="8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1" y="9"/>
                  <a:pt x="452" y="9"/>
                  <a:pt x="452" y="9"/>
                </a:cubicBezTo>
                <a:cubicBezTo>
                  <a:pt x="454" y="9"/>
                  <a:pt x="454" y="9"/>
                  <a:pt x="454" y="9"/>
                </a:cubicBezTo>
                <a:cubicBezTo>
                  <a:pt x="454" y="9"/>
                  <a:pt x="453" y="9"/>
                  <a:pt x="452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2" y="9"/>
                  <a:pt x="452" y="9"/>
                  <a:pt x="451" y="9"/>
                </a:cubicBezTo>
                <a:cubicBezTo>
                  <a:pt x="451" y="8"/>
                  <a:pt x="451" y="8"/>
                  <a:pt x="451" y="8"/>
                </a:cubicBezTo>
                <a:cubicBezTo>
                  <a:pt x="451" y="8"/>
                  <a:pt x="451" y="8"/>
                  <a:pt x="449" y="8"/>
                </a:cubicBezTo>
                <a:cubicBezTo>
                  <a:pt x="448" y="8"/>
                  <a:pt x="447" y="7"/>
                  <a:pt x="446" y="7"/>
                </a:cubicBezTo>
                <a:cubicBezTo>
                  <a:pt x="446" y="7"/>
                  <a:pt x="446" y="7"/>
                  <a:pt x="446" y="7"/>
                </a:cubicBezTo>
                <a:cubicBezTo>
                  <a:pt x="446" y="7"/>
                  <a:pt x="445" y="7"/>
                  <a:pt x="445" y="7"/>
                </a:cubicBezTo>
                <a:moveTo>
                  <a:pt x="459" y="11"/>
                </a:moveTo>
                <a:cubicBezTo>
                  <a:pt x="458" y="10"/>
                  <a:pt x="458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5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7" y="10"/>
                  <a:pt x="457" y="10"/>
                  <a:pt x="458" y="11"/>
                </a:cubicBezTo>
                <a:cubicBezTo>
                  <a:pt x="458" y="11"/>
                  <a:pt x="458" y="11"/>
                  <a:pt x="458" y="11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0" y="11"/>
                  <a:pt x="460" y="11"/>
                  <a:pt x="460" y="11"/>
                </a:cubicBezTo>
                <a:cubicBezTo>
                  <a:pt x="460" y="11"/>
                  <a:pt x="459" y="11"/>
                  <a:pt x="459" y="11"/>
                </a:cubicBezTo>
                <a:moveTo>
                  <a:pt x="440" y="6"/>
                </a:moveTo>
                <a:cubicBezTo>
                  <a:pt x="440" y="6"/>
                  <a:pt x="437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7" y="6"/>
                  <a:pt x="436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8" y="6"/>
                  <a:pt x="439" y="6"/>
                  <a:pt x="440" y="6"/>
                </a:cubicBezTo>
                <a:cubicBezTo>
                  <a:pt x="440" y="7"/>
                  <a:pt x="441" y="7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1" y="7"/>
                  <a:pt x="441" y="7"/>
                  <a:pt x="440" y="6"/>
                </a:cubicBezTo>
                <a:moveTo>
                  <a:pt x="487" y="60"/>
                </a:moveTo>
                <a:cubicBezTo>
                  <a:pt x="487" y="59"/>
                  <a:pt x="487" y="59"/>
                  <a:pt x="486" y="59"/>
                </a:cubicBezTo>
                <a:cubicBezTo>
                  <a:pt x="485" y="59"/>
                  <a:pt x="485" y="59"/>
                  <a:pt x="485" y="59"/>
                </a:cubicBezTo>
                <a:cubicBezTo>
                  <a:pt x="484" y="58"/>
                  <a:pt x="484" y="58"/>
                  <a:pt x="484" y="58"/>
                </a:cubicBezTo>
                <a:cubicBezTo>
                  <a:pt x="483" y="58"/>
                  <a:pt x="482" y="58"/>
                  <a:pt x="480" y="58"/>
                </a:cubicBezTo>
                <a:cubicBezTo>
                  <a:pt x="481" y="58"/>
                  <a:pt x="481" y="58"/>
                  <a:pt x="481" y="58"/>
                </a:cubicBezTo>
                <a:cubicBezTo>
                  <a:pt x="482" y="59"/>
                  <a:pt x="482" y="59"/>
                  <a:pt x="482" y="59"/>
                </a:cubicBezTo>
                <a:cubicBezTo>
                  <a:pt x="483" y="60"/>
                  <a:pt x="483" y="61"/>
                  <a:pt x="484" y="62"/>
                </a:cubicBezTo>
                <a:cubicBezTo>
                  <a:pt x="485" y="62"/>
                  <a:pt x="485" y="62"/>
                  <a:pt x="486" y="62"/>
                </a:cubicBezTo>
                <a:cubicBezTo>
                  <a:pt x="487" y="62"/>
                  <a:pt x="486" y="62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0"/>
                  <a:pt x="487" y="60"/>
                  <a:pt x="487" y="60"/>
                </a:cubicBezTo>
                <a:moveTo>
                  <a:pt x="473" y="23"/>
                </a:moveTo>
                <a:cubicBezTo>
                  <a:pt x="471" y="22"/>
                  <a:pt x="471" y="22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7" y="21"/>
                </a:cubicBezTo>
                <a:cubicBezTo>
                  <a:pt x="468" y="22"/>
                  <a:pt x="469" y="22"/>
                  <a:pt x="470" y="23"/>
                </a:cubicBezTo>
                <a:cubicBezTo>
                  <a:pt x="470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8" y="24"/>
                  <a:pt x="468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5"/>
                  <a:pt x="466" y="25"/>
                  <a:pt x="468" y="26"/>
                </a:cubicBezTo>
                <a:cubicBezTo>
                  <a:pt x="467" y="26"/>
                  <a:pt x="466" y="26"/>
                  <a:pt x="466" y="26"/>
                </a:cubicBezTo>
                <a:cubicBezTo>
                  <a:pt x="466" y="26"/>
                  <a:pt x="466" y="26"/>
                  <a:pt x="467" y="27"/>
                </a:cubicBezTo>
                <a:cubicBezTo>
                  <a:pt x="467" y="27"/>
                  <a:pt x="467" y="27"/>
                  <a:pt x="467" y="27"/>
                </a:cubicBezTo>
                <a:cubicBezTo>
                  <a:pt x="467" y="27"/>
                  <a:pt x="467" y="27"/>
                  <a:pt x="466" y="28"/>
                </a:cubicBezTo>
                <a:cubicBezTo>
                  <a:pt x="466" y="28"/>
                  <a:pt x="466" y="28"/>
                  <a:pt x="469" y="30"/>
                </a:cubicBezTo>
                <a:cubicBezTo>
                  <a:pt x="468" y="30"/>
                  <a:pt x="467" y="29"/>
                  <a:pt x="467" y="30"/>
                </a:cubicBezTo>
                <a:cubicBezTo>
                  <a:pt x="468" y="30"/>
                  <a:pt x="469" y="31"/>
                  <a:pt x="470" y="32"/>
                </a:cubicBezTo>
                <a:cubicBezTo>
                  <a:pt x="470" y="33"/>
                  <a:pt x="470" y="33"/>
                  <a:pt x="470" y="33"/>
                </a:cubicBezTo>
                <a:cubicBezTo>
                  <a:pt x="471" y="33"/>
                  <a:pt x="471" y="33"/>
                  <a:pt x="472" y="34"/>
                </a:cubicBezTo>
                <a:cubicBezTo>
                  <a:pt x="471" y="34"/>
                  <a:pt x="471" y="33"/>
                  <a:pt x="470" y="34"/>
                </a:cubicBezTo>
                <a:cubicBezTo>
                  <a:pt x="470" y="34"/>
                  <a:pt x="470" y="34"/>
                  <a:pt x="470" y="35"/>
                </a:cubicBezTo>
                <a:cubicBezTo>
                  <a:pt x="470" y="35"/>
                  <a:pt x="472" y="37"/>
                  <a:pt x="472" y="36"/>
                </a:cubicBezTo>
                <a:cubicBezTo>
                  <a:pt x="472" y="36"/>
                  <a:pt x="472" y="36"/>
                  <a:pt x="474" y="37"/>
                </a:cubicBezTo>
                <a:cubicBezTo>
                  <a:pt x="474" y="37"/>
                  <a:pt x="474" y="37"/>
                  <a:pt x="474" y="37"/>
                </a:cubicBezTo>
                <a:cubicBezTo>
                  <a:pt x="475" y="37"/>
                  <a:pt x="475" y="37"/>
                  <a:pt x="475" y="37"/>
                </a:cubicBezTo>
                <a:cubicBezTo>
                  <a:pt x="474" y="38"/>
                  <a:pt x="473" y="37"/>
                  <a:pt x="473" y="38"/>
                </a:cubicBezTo>
                <a:cubicBezTo>
                  <a:pt x="473" y="38"/>
                  <a:pt x="474" y="39"/>
                  <a:pt x="475" y="39"/>
                </a:cubicBezTo>
                <a:cubicBezTo>
                  <a:pt x="474" y="39"/>
                  <a:pt x="473" y="39"/>
                  <a:pt x="473" y="40"/>
                </a:cubicBezTo>
                <a:cubicBezTo>
                  <a:pt x="474" y="41"/>
                  <a:pt x="475" y="41"/>
                  <a:pt x="475" y="42"/>
                </a:cubicBezTo>
                <a:cubicBezTo>
                  <a:pt x="475" y="42"/>
                  <a:pt x="475" y="42"/>
                  <a:pt x="476" y="43"/>
                </a:cubicBezTo>
                <a:cubicBezTo>
                  <a:pt x="475" y="43"/>
                  <a:pt x="475" y="43"/>
                  <a:pt x="475" y="43"/>
                </a:cubicBezTo>
                <a:cubicBezTo>
                  <a:pt x="475" y="43"/>
                  <a:pt x="475" y="43"/>
                  <a:pt x="476" y="44"/>
                </a:cubicBezTo>
                <a:cubicBezTo>
                  <a:pt x="476" y="44"/>
                  <a:pt x="476" y="44"/>
                  <a:pt x="476" y="44"/>
                </a:cubicBezTo>
                <a:cubicBezTo>
                  <a:pt x="477" y="46"/>
                  <a:pt x="478" y="46"/>
                  <a:pt x="479" y="47"/>
                </a:cubicBezTo>
                <a:cubicBezTo>
                  <a:pt x="479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1" y="47"/>
                  <a:pt x="481" y="47"/>
                  <a:pt x="482" y="48"/>
                </a:cubicBezTo>
                <a:cubicBezTo>
                  <a:pt x="482" y="47"/>
                  <a:pt x="482" y="47"/>
                  <a:pt x="481" y="47"/>
                </a:cubicBezTo>
                <a:cubicBezTo>
                  <a:pt x="484" y="48"/>
                  <a:pt x="485" y="48"/>
                  <a:pt x="486" y="49"/>
                </a:cubicBezTo>
                <a:cubicBezTo>
                  <a:pt x="486" y="50"/>
                  <a:pt x="486" y="50"/>
                  <a:pt x="486" y="50"/>
                </a:cubicBezTo>
                <a:cubicBezTo>
                  <a:pt x="487" y="51"/>
                  <a:pt x="487" y="51"/>
                  <a:pt x="487" y="51"/>
                </a:cubicBezTo>
                <a:cubicBezTo>
                  <a:pt x="488" y="51"/>
                  <a:pt x="488" y="51"/>
                  <a:pt x="488" y="51"/>
                </a:cubicBezTo>
                <a:cubicBezTo>
                  <a:pt x="488" y="51"/>
                  <a:pt x="489" y="51"/>
                  <a:pt x="490" y="51"/>
                </a:cubicBezTo>
                <a:cubicBezTo>
                  <a:pt x="492" y="51"/>
                  <a:pt x="494" y="52"/>
                  <a:pt x="495" y="52"/>
                </a:cubicBezTo>
                <a:cubicBezTo>
                  <a:pt x="495" y="52"/>
                  <a:pt x="496" y="52"/>
                  <a:pt x="496" y="52"/>
                </a:cubicBezTo>
                <a:cubicBezTo>
                  <a:pt x="496" y="52"/>
                  <a:pt x="496" y="52"/>
                  <a:pt x="497" y="52"/>
                </a:cubicBezTo>
                <a:cubicBezTo>
                  <a:pt x="496" y="52"/>
                  <a:pt x="496" y="51"/>
                  <a:pt x="495" y="51"/>
                </a:cubicBezTo>
                <a:cubicBezTo>
                  <a:pt x="495" y="51"/>
                  <a:pt x="495" y="51"/>
                  <a:pt x="487" y="46"/>
                </a:cubicBezTo>
                <a:cubicBezTo>
                  <a:pt x="486" y="45"/>
                  <a:pt x="484" y="44"/>
                  <a:pt x="483" y="43"/>
                </a:cubicBezTo>
                <a:cubicBezTo>
                  <a:pt x="483" y="43"/>
                  <a:pt x="483" y="43"/>
                  <a:pt x="483" y="43"/>
                </a:cubicBezTo>
                <a:cubicBezTo>
                  <a:pt x="483" y="42"/>
                  <a:pt x="483" y="42"/>
                  <a:pt x="481" y="41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39"/>
                  <a:pt x="480" y="39"/>
                  <a:pt x="479" y="39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8" y="36"/>
                </a:cubicBezTo>
                <a:cubicBezTo>
                  <a:pt x="478" y="35"/>
                  <a:pt x="477" y="35"/>
                  <a:pt x="477" y="35"/>
                </a:cubicBezTo>
                <a:cubicBezTo>
                  <a:pt x="477" y="35"/>
                  <a:pt x="477" y="35"/>
                  <a:pt x="477" y="35"/>
                </a:cubicBezTo>
                <a:cubicBezTo>
                  <a:pt x="477" y="34"/>
                  <a:pt x="475" y="33"/>
                  <a:pt x="474" y="32"/>
                </a:cubicBezTo>
                <a:cubicBezTo>
                  <a:pt x="475" y="32"/>
                  <a:pt x="475" y="32"/>
                  <a:pt x="476" y="32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6" y="31"/>
                  <a:pt x="476" y="31"/>
                  <a:pt x="476" y="31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29"/>
                  <a:pt x="473" y="29"/>
                  <a:pt x="472" y="28"/>
                </a:cubicBezTo>
                <a:cubicBezTo>
                  <a:pt x="473" y="27"/>
                  <a:pt x="473" y="28"/>
                  <a:pt x="474" y="28"/>
                </a:cubicBezTo>
                <a:cubicBezTo>
                  <a:pt x="474" y="27"/>
                  <a:pt x="473" y="27"/>
                  <a:pt x="473" y="27"/>
                </a:cubicBezTo>
                <a:cubicBezTo>
                  <a:pt x="473" y="27"/>
                  <a:pt x="473" y="27"/>
                  <a:pt x="473" y="27"/>
                </a:cubicBezTo>
                <a:cubicBezTo>
                  <a:pt x="473" y="26"/>
                  <a:pt x="473" y="26"/>
                  <a:pt x="473" y="26"/>
                </a:cubicBezTo>
                <a:cubicBezTo>
                  <a:pt x="474" y="26"/>
                  <a:pt x="474" y="26"/>
                  <a:pt x="475" y="26"/>
                </a:cubicBezTo>
                <a:cubicBezTo>
                  <a:pt x="475" y="26"/>
                  <a:pt x="474" y="26"/>
                  <a:pt x="474" y="26"/>
                </a:cubicBezTo>
                <a:cubicBezTo>
                  <a:pt x="475" y="25"/>
                  <a:pt x="475" y="25"/>
                  <a:pt x="475" y="25"/>
                </a:cubicBezTo>
                <a:cubicBezTo>
                  <a:pt x="474" y="25"/>
                  <a:pt x="474" y="25"/>
                  <a:pt x="474" y="25"/>
                </a:cubicBezTo>
                <a:cubicBezTo>
                  <a:pt x="475" y="25"/>
                  <a:pt x="475" y="25"/>
                  <a:pt x="476" y="25"/>
                </a:cubicBezTo>
                <a:cubicBezTo>
                  <a:pt x="475" y="24"/>
                  <a:pt x="475" y="24"/>
                  <a:pt x="473" y="23"/>
                </a:cubicBezTo>
                <a:cubicBezTo>
                  <a:pt x="473" y="23"/>
                  <a:pt x="473" y="23"/>
                  <a:pt x="473" y="23"/>
                </a:cubicBezTo>
                <a:cubicBezTo>
                  <a:pt x="474" y="23"/>
                  <a:pt x="474" y="23"/>
                  <a:pt x="474" y="23"/>
                </a:cubicBezTo>
                <a:cubicBezTo>
                  <a:pt x="474" y="23"/>
                  <a:pt x="473" y="23"/>
                  <a:pt x="473" y="23"/>
                </a:cubicBezTo>
                <a:moveTo>
                  <a:pt x="504" y="38"/>
                </a:moveTo>
                <a:cubicBezTo>
                  <a:pt x="503" y="37"/>
                  <a:pt x="501" y="36"/>
                  <a:pt x="501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1" y="37"/>
                  <a:pt x="501" y="37"/>
                  <a:pt x="501" y="37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3" y="39"/>
                  <a:pt x="503" y="39"/>
                  <a:pt x="503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5" y="38"/>
                  <a:pt x="505" y="38"/>
                  <a:pt x="505" y="38"/>
                </a:cubicBezTo>
                <a:cubicBezTo>
                  <a:pt x="505" y="38"/>
                  <a:pt x="504" y="38"/>
                  <a:pt x="504" y="38"/>
                </a:cubicBezTo>
                <a:moveTo>
                  <a:pt x="428" y="7"/>
                </a:moveTo>
                <a:cubicBezTo>
                  <a:pt x="428" y="7"/>
                  <a:pt x="428" y="7"/>
                  <a:pt x="428" y="7"/>
                </a:cubicBezTo>
                <a:cubicBezTo>
                  <a:pt x="428" y="7"/>
                  <a:pt x="427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7" y="7"/>
                  <a:pt x="427" y="7"/>
                  <a:pt x="427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6" y="7"/>
                  <a:pt x="427" y="7"/>
                  <a:pt x="427" y="7"/>
                </a:cubicBezTo>
                <a:cubicBezTo>
                  <a:pt x="427" y="7"/>
                  <a:pt x="427" y="7"/>
                  <a:pt x="427" y="7"/>
                </a:cubicBezTo>
                <a:cubicBezTo>
                  <a:pt x="427" y="7"/>
                  <a:pt x="431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8"/>
                  <a:pt x="431" y="8"/>
                  <a:pt x="429" y="7"/>
                </a:cubicBezTo>
                <a:cubicBezTo>
                  <a:pt x="429" y="7"/>
                  <a:pt x="429" y="7"/>
                  <a:pt x="429" y="7"/>
                </a:cubicBezTo>
                <a:cubicBezTo>
                  <a:pt x="428" y="7"/>
                  <a:pt x="428" y="7"/>
                  <a:pt x="428" y="7"/>
                </a:cubicBezTo>
                <a:moveTo>
                  <a:pt x="431" y="8"/>
                </a:moveTo>
                <a:cubicBezTo>
                  <a:pt x="430" y="8"/>
                  <a:pt x="430" y="8"/>
                  <a:pt x="429" y="8"/>
                </a:cubicBezTo>
                <a:cubicBezTo>
                  <a:pt x="429" y="8"/>
                  <a:pt x="429" y="8"/>
                  <a:pt x="428" y="8"/>
                </a:cubicBezTo>
                <a:cubicBezTo>
                  <a:pt x="427" y="7"/>
                  <a:pt x="426" y="7"/>
                  <a:pt x="425" y="7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7"/>
                </a:cubicBezTo>
                <a:cubicBezTo>
                  <a:pt x="425" y="7"/>
                  <a:pt x="425" y="7"/>
                  <a:pt x="426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6" y="7"/>
                  <a:pt x="426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7" y="8"/>
                  <a:pt x="427" y="8"/>
                  <a:pt x="428" y="8"/>
                </a:cubicBezTo>
                <a:cubicBezTo>
                  <a:pt x="428" y="8"/>
                  <a:pt x="429" y="8"/>
                  <a:pt x="430" y="9"/>
                </a:cubicBezTo>
                <a:cubicBezTo>
                  <a:pt x="430" y="8"/>
                  <a:pt x="430" y="8"/>
                  <a:pt x="430" y="8"/>
                </a:cubicBezTo>
                <a:cubicBezTo>
                  <a:pt x="429" y="8"/>
                  <a:pt x="429" y="8"/>
                  <a:pt x="429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moveTo>
                  <a:pt x="433" y="10"/>
                </a:moveTo>
                <a:cubicBezTo>
                  <a:pt x="433" y="10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3" y="10"/>
                  <a:pt x="433" y="10"/>
                  <a:pt x="433" y="10"/>
                </a:cubicBezTo>
                <a:moveTo>
                  <a:pt x="430" y="9"/>
                </a:moveTo>
                <a:cubicBezTo>
                  <a:pt x="429" y="9"/>
                  <a:pt x="429" y="9"/>
                  <a:pt x="429" y="9"/>
                </a:cubicBezTo>
                <a:cubicBezTo>
                  <a:pt x="428" y="8"/>
                  <a:pt x="428" y="8"/>
                  <a:pt x="428" y="8"/>
                </a:cubicBezTo>
                <a:cubicBezTo>
                  <a:pt x="428" y="8"/>
                  <a:pt x="428" y="8"/>
                  <a:pt x="427" y="8"/>
                </a:cubicBezTo>
                <a:cubicBezTo>
                  <a:pt x="427" y="8"/>
                  <a:pt x="427" y="8"/>
                  <a:pt x="427" y="8"/>
                </a:cubicBezTo>
                <a:cubicBezTo>
                  <a:pt x="428" y="9"/>
                  <a:pt x="428" y="9"/>
                  <a:pt x="428" y="9"/>
                </a:cubicBezTo>
                <a:cubicBezTo>
                  <a:pt x="428" y="9"/>
                  <a:pt x="428" y="9"/>
                  <a:pt x="428" y="9"/>
                </a:cubicBezTo>
                <a:cubicBezTo>
                  <a:pt x="429" y="9"/>
                  <a:pt x="429" y="10"/>
                  <a:pt x="430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0" y="9"/>
                  <a:pt x="429" y="9"/>
                  <a:pt x="429" y="9"/>
                </a:cubicBezTo>
                <a:cubicBezTo>
                  <a:pt x="430" y="10"/>
                  <a:pt x="431" y="10"/>
                  <a:pt x="432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1" y="10"/>
                  <a:pt x="430" y="9"/>
                  <a:pt x="429" y="9"/>
                </a:cubicBezTo>
                <a:cubicBezTo>
                  <a:pt x="430" y="9"/>
                  <a:pt x="430" y="9"/>
                  <a:pt x="430" y="9"/>
                </a:cubicBezTo>
                <a:moveTo>
                  <a:pt x="425" y="7"/>
                </a:moveTo>
                <a:cubicBezTo>
                  <a:pt x="424" y="7"/>
                  <a:pt x="424" y="7"/>
                  <a:pt x="424" y="7"/>
                </a:cubicBezTo>
                <a:cubicBezTo>
                  <a:pt x="423" y="7"/>
                  <a:pt x="423" y="7"/>
                  <a:pt x="423" y="6"/>
                </a:cubicBezTo>
                <a:cubicBezTo>
                  <a:pt x="422" y="6"/>
                  <a:pt x="422" y="6"/>
                  <a:pt x="422" y="6"/>
                </a:cubicBezTo>
                <a:cubicBezTo>
                  <a:pt x="422" y="7"/>
                  <a:pt x="422" y="7"/>
                  <a:pt x="422" y="7"/>
                </a:cubicBezTo>
                <a:cubicBezTo>
                  <a:pt x="422" y="7"/>
                  <a:pt x="422" y="7"/>
                  <a:pt x="419" y="6"/>
                </a:cubicBezTo>
                <a:cubicBezTo>
                  <a:pt x="419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6"/>
                  <a:pt x="418" y="6"/>
                  <a:pt x="418" y="6"/>
                </a:cubicBezTo>
                <a:cubicBezTo>
                  <a:pt x="419" y="6"/>
                  <a:pt x="420" y="6"/>
                  <a:pt x="421" y="7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7"/>
                  <a:pt x="421" y="7"/>
                  <a:pt x="421" y="7"/>
                </a:cubicBezTo>
                <a:cubicBezTo>
                  <a:pt x="421" y="7"/>
                  <a:pt x="421" y="7"/>
                  <a:pt x="421" y="7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8"/>
                  <a:pt x="424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4" y="9"/>
                </a:cubicBezTo>
                <a:cubicBezTo>
                  <a:pt x="424" y="9"/>
                  <a:pt x="424" y="9"/>
                  <a:pt x="424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4" y="9"/>
                  <a:pt x="423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3" y="8"/>
                </a:cubicBezTo>
                <a:cubicBezTo>
                  <a:pt x="423" y="7"/>
                  <a:pt x="423" y="7"/>
                  <a:pt x="423" y="7"/>
                </a:cubicBezTo>
                <a:cubicBezTo>
                  <a:pt x="424" y="8"/>
                  <a:pt x="424" y="8"/>
                  <a:pt x="425" y="8"/>
                </a:cubicBezTo>
                <a:cubicBezTo>
                  <a:pt x="425" y="8"/>
                  <a:pt x="425" y="8"/>
                  <a:pt x="425" y="8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7"/>
                  <a:pt x="423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5" y="7"/>
                  <a:pt x="425" y="7"/>
                </a:cubicBezTo>
                <a:moveTo>
                  <a:pt x="421" y="8"/>
                </a:moveTo>
                <a:cubicBezTo>
                  <a:pt x="420" y="8"/>
                  <a:pt x="420" y="8"/>
                  <a:pt x="419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8" y="7"/>
                  <a:pt x="417" y="7"/>
                  <a:pt x="417" y="7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7" y="7"/>
                  <a:pt x="417" y="7"/>
                </a:cubicBezTo>
                <a:cubicBezTo>
                  <a:pt x="417" y="7"/>
                  <a:pt x="417" y="7"/>
                  <a:pt x="416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7" y="7"/>
                  <a:pt x="417" y="7"/>
                  <a:pt x="417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6" y="7"/>
                  <a:pt x="415" y="7"/>
                </a:cubicBezTo>
                <a:cubicBezTo>
                  <a:pt x="416" y="8"/>
                  <a:pt x="416" y="8"/>
                  <a:pt x="416" y="8"/>
                </a:cubicBezTo>
                <a:cubicBezTo>
                  <a:pt x="416" y="8"/>
                  <a:pt x="415" y="7"/>
                  <a:pt x="415" y="7"/>
                </a:cubicBezTo>
                <a:cubicBezTo>
                  <a:pt x="414" y="7"/>
                  <a:pt x="414" y="7"/>
                  <a:pt x="414" y="7"/>
                </a:cubicBezTo>
                <a:cubicBezTo>
                  <a:pt x="416" y="8"/>
                  <a:pt x="417" y="9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8" y="8"/>
                  <a:pt x="418" y="8"/>
                </a:cubicBezTo>
                <a:cubicBezTo>
                  <a:pt x="418" y="8"/>
                  <a:pt x="418" y="8"/>
                  <a:pt x="418" y="8"/>
                </a:cubicBezTo>
                <a:cubicBezTo>
                  <a:pt x="419" y="8"/>
                  <a:pt x="419" y="8"/>
                  <a:pt x="420" y="9"/>
                </a:cubicBezTo>
                <a:cubicBezTo>
                  <a:pt x="419" y="9"/>
                  <a:pt x="419" y="9"/>
                  <a:pt x="419" y="9"/>
                </a:cubicBezTo>
                <a:cubicBezTo>
                  <a:pt x="420" y="9"/>
                  <a:pt x="420" y="9"/>
                  <a:pt x="420" y="9"/>
                </a:cubicBezTo>
                <a:cubicBezTo>
                  <a:pt x="421" y="9"/>
                  <a:pt x="421" y="10"/>
                  <a:pt x="422" y="10"/>
                </a:cubicBezTo>
                <a:cubicBezTo>
                  <a:pt x="424" y="10"/>
                  <a:pt x="424" y="10"/>
                  <a:pt x="424" y="10"/>
                </a:cubicBezTo>
                <a:cubicBezTo>
                  <a:pt x="424" y="10"/>
                  <a:pt x="423" y="9"/>
                  <a:pt x="421" y="9"/>
                </a:cubicBezTo>
                <a:cubicBezTo>
                  <a:pt x="421" y="9"/>
                  <a:pt x="421" y="9"/>
                  <a:pt x="421" y="9"/>
                </a:cubicBezTo>
                <a:cubicBezTo>
                  <a:pt x="421" y="9"/>
                  <a:pt x="421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8"/>
                  <a:pt x="421" y="8"/>
                  <a:pt x="421" y="8"/>
                </a:cubicBezTo>
                <a:moveTo>
                  <a:pt x="399" y="10"/>
                </a:moveTo>
                <a:cubicBezTo>
                  <a:pt x="399" y="9"/>
                  <a:pt x="399" y="9"/>
                  <a:pt x="399" y="9"/>
                </a:cubicBezTo>
                <a:cubicBezTo>
                  <a:pt x="398" y="9"/>
                  <a:pt x="398" y="9"/>
                  <a:pt x="398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6" y="8"/>
                  <a:pt x="395" y="8"/>
                  <a:pt x="395" y="8"/>
                </a:cubicBezTo>
                <a:cubicBezTo>
                  <a:pt x="395" y="9"/>
                  <a:pt x="395" y="9"/>
                  <a:pt x="394" y="9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2" y="8"/>
                  <a:pt x="392" y="8"/>
                </a:cubicBezTo>
                <a:cubicBezTo>
                  <a:pt x="392" y="8"/>
                  <a:pt x="390" y="8"/>
                  <a:pt x="389" y="8"/>
                </a:cubicBezTo>
                <a:cubicBezTo>
                  <a:pt x="389" y="8"/>
                  <a:pt x="388" y="9"/>
                  <a:pt x="390" y="9"/>
                </a:cubicBezTo>
                <a:cubicBezTo>
                  <a:pt x="390" y="9"/>
                  <a:pt x="390" y="9"/>
                  <a:pt x="390" y="9"/>
                </a:cubicBezTo>
                <a:cubicBezTo>
                  <a:pt x="391" y="9"/>
                  <a:pt x="391" y="9"/>
                  <a:pt x="391" y="9"/>
                </a:cubicBezTo>
                <a:cubicBezTo>
                  <a:pt x="391" y="9"/>
                  <a:pt x="391" y="9"/>
                  <a:pt x="392" y="9"/>
                </a:cubicBezTo>
                <a:cubicBezTo>
                  <a:pt x="392" y="9"/>
                  <a:pt x="392" y="10"/>
                  <a:pt x="393" y="10"/>
                </a:cubicBezTo>
                <a:cubicBezTo>
                  <a:pt x="392" y="10"/>
                  <a:pt x="391" y="10"/>
                  <a:pt x="391" y="10"/>
                </a:cubicBezTo>
                <a:cubicBezTo>
                  <a:pt x="391" y="10"/>
                  <a:pt x="391" y="10"/>
                  <a:pt x="391" y="10"/>
                </a:cubicBezTo>
                <a:cubicBezTo>
                  <a:pt x="391" y="11"/>
                  <a:pt x="392" y="11"/>
                  <a:pt x="392" y="11"/>
                </a:cubicBezTo>
                <a:cubicBezTo>
                  <a:pt x="393" y="11"/>
                  <a:pt x="393" y="11"/>
                  <a:pt x="394" y="11"/>
                </a:cubicBezTo>
                <a:cubicBezTo>
                  <a:pt x="394" y="11"/>
                  <a:pt x="394" y="11"/>
                  <a:pt x="394" y="11"/>
                </a:cubicBezTo>
                <a:cubicBezTo>
                  <a:pt x="395" y="11"/>
                  <a:pt x="395" y="11"/>
                  <a:pt x="395" y="11"/>
                </a:cubicBezTo>
                <a:cubicBezTo>
                  <a:pt x="396" y="12"/>
                  <a:pt x="396" y="12"/>
                  <a:pt x="396" y="12"/>
                </a:cubicBezTo>
                <a:cubicBezTo>
                  <a:pt x="397" y="12"/>
                  <a:pt x="397" y="11"/>
                  <a:pt x="397" y="11"/>
                </a:cubicBezTo>
                <a:cubicBezTo>
                  <a:pt x="398" y="11"/>
                  <a:pt x="398" y="11"/>
                  <a:pt x="399" y="11"/>
                </a:cubicBezTo>
                <a:cubicBezTo>
                  <a:pt x="398" y="11"/>
                  <a:pt x="398" y="11"/>
                  <a:pt x="398" y="11"/>
                </a:cubicBezTo>
                <a:cubicBezTo>
                  <a:pt x="398" y="10"/>
                  <a:pt x="398" y="10"/>
                  <a:pt x="398" y="10"/>
                </a:cubicBezTo>
                <a:cubicBezTo>
                  <a:pt x="398" y="10"/>
                  <a:pt x="399" y="10"/>
                  <a:pt x="399" y="10"/>
                </a:cubicBezTo>
                <a:moveTo>
                  <a:pt x="390" y="11"/>
                </a:move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moveTo>
                  <a:pt x="401" y="18"/>
                </a:moveTo>
                <a:cubicBezTo>
                  <a:pt x="401" y="17"/>
                  <a:pt x="401" y="17"/>
                  <a:pt x="401" y="17"/>
                </a:cubicBezTo>
                <a:cubicBezTo>
                  <a:pt x="401" y="17"/>
                  <a:pt x="401" y="17"/>
                  <a:pt x="399" y="17"/>
                </a:cubicBezTo>
                <a:cubicBezTo>
                  <a:pt x="398" y="16"/>
                  <a:pt x="398" y="16"/>
                  <a:pt x="398" y="16"/>
                </a:cubicBezTo>
                <a:cubicBezTo>
                  <a:pt x="398" y="15"/>
                  <a:pt x="397" y="15"/>
                  <a:pt x="396" y="15"/>
                </a:cubicBezTo>
                <a:cubicBezTo>
                  <a:pt x="396" y="15"/>
                  <a:pt x="396" y="14"/>
                  <a:pt x="395" y="14"/>
                </a:cubicBezTo>
                <a:cubicBezTo>
                  <a:pt x="395" y="14"/>
                  <a:pt x="395" y="14"/>
                  <a:pt x="394" y="13"/>
                </a:cubicBezTo>
                <a:cubicBezTo>
                  <a:pt x="394" y="13"/>
                  <a:pt x="394" y="13"/>
                  <a:pt x="393" y="13"/>
                </a:cubicBezTo>
                <a:cubicBezTo>
                  <a:pt x="393" y="13"/>
                  <a:pt x="393" y="12"/>
                  <a:pt x="392" y="12"/>
                </a:cubicBezTo>
                <a:cubicBezTo>
                  <a:pt x="392" y="12"/>
                  <a:pt x="392" y="12"/>
                  <a:pt x="392" y="12"/>
                </a:cubicBezTo>
                <a:cubicBezTo>
                  <a:pt x="392" y="12"/>
                  <a:pt x="392" y="12"/>
                  <a:pt x="391" y="12"/>
                </a:cubicBezTo>
                <a:cubicBezTo>
                  <a:pt x="390" y="12"/>
                  <a:pt x="390" y="12"/>
                  <a:pt x="390" y="12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89" y="11"/>
                  <a:pt x="389" y="11"/>
                  <a:pt x="389" y="11"/>
                </a:cubicBezTo>
                <a:cubicBezTo>
                  <a:pt x="389" y="10"/>
                  <a:pt x="389" y="10"/>
                  <a:pt x="389" y="10"/>
                </a:cubicBezTo>
                <a:cubicBezTo>
                  <a:pt x="388" y="10"/>
                  <a:pt x="387" y="9"/>
                  <a:pt x="387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6" y="9"/>
                  <a:pt x="386" y="9"/>
                  <a:pt x="386" y="10"/>
                </a:cubicBezTo>
                <a:cubicBezTo>
                  <a:pt x="386" y="10"/>
                  <a:pt x="386" y="10"/>
                  <a:pt x="386" y="10"/>
                </a:cubicBezTo>
                <a:cubicBezTo>
                  <a:pt x="386" y="11"/>
                  <a:pt x="387" y="11"/>
                  <a:pt x="387" y="11"/>
                </a:cubicBezTo>
                <a:cubicBezTo>
                  <a:pt x="386" y="12"/>
                  <a:pt x="386" y="12"/>
                  <a:pt x="386" y="12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9"/>
                  <a:pt x="385" y="9"/>
                  <a:pt x="385" y="9"/>
                </a:cubicBezTo>
                <a:cubicBezTo>
                  <a:pt x="384" y="10"/>
                  <a:pt x="384" y="10"/>
                  <a:pt x="384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2" y="10"/>
                </a:cubicBezTo>
                <a:cubicBezTo>
                  <a:pt x="382" y="10"/>
                  <a:pt x="381" y="10"/>
                  <a:pt x="381" y="10"/>
                </a:cubicBezTo>
                <a:cubicBezTo>
                  <a:pt x="378" y="10"/>
                  <a:pt x="380" y="11"/>
                  <a:pt x="380" y="11"/>
                </a:cubicBezTo>
                <a:cubicBezTo>
                  <a:pt x="380" y="11"/>
                  <a:pt x="381" y="11"/>
                  <a:pt x="381" y="11"/>
                </a:cubicBezTo>
                <a:cubicBezTo>
                  <a:pt x="381" y="11"/>
                  <a:pt x="381" y="12"/>
                  <a:pt x="381" y="12"/>
                </a:cubicBezTo>
                <a:cubicBezTo>
                  <a:pt x="380" y="13"/>
                  <a:pt x="381" y="13"/>
                  <a:pt x="381" y="14"/>
                </a:cubicBezTo>
                <a:cubicBezTo>
                  <a:pt x="380" y="14"/>
                  <a:pt x="380" y="12"/>
                  <a:pt x="379" y="12"/>
                </a:cubicBezTo>
                <a:cubicBezTo>
                  <a:pt x="379" y="13"/>
                  <a:pt x="379" y="13"/>
                  <a:pt x="379" y="14"/>
                </a:cubicBezTo>
                <a:cubicBezTo>
                  <a:pt x="380" y="15"/>
                  <a:pt x="381" y="15"/>
                  <a:pt x="381" y="15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2" y="15"/>
                  <a:pt x="382" y="15"/>
                  <a:pt x="382" y="15"/>
                </a:cubicBezTo>
                <a:cubicBezTo>
                  <a:pt x="382" y="15"/>
                  <a:pt x="382" y="15"/>
                  <a:pt x="383" y="15"/>
                </a:cubicBezTo>
                <a:cubicBezTo>
                  <a:pt x="383" y="15"/>
                  <a:pt x="383" y="15"/>
                  <a:pt x="383" y="15"/>
                </a:cubicBezTo>
                <a:cubicBezTo>
                  <a:pt x="384" y="15"/>
                  <a:pt x="384" y="14"/>
                  <a:pt x="384" y="14"/>
                </a:cubicBezTo>
                <a:cubicBezTo>
                  <a:pt x="384" y="14"/>
                  <a:pt x="384" y="14"/>
                  <a:pt x="385" y="14"/>
                </a:cubicBezTo>
                <a:cubicBezTo>
                  <a:pt x="385" y="14"/>
                  <a:pt x="385" y="14"/>
                  <a:pt x="385" y="14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4"/>
                </a:cubicBezTo>
                <a:cubicBezTo>
                  <a:pt x="386" y="14"/>
                  <a:pt x="386" y="14"/>
                  <a:pt x="387" y="14"/>
                </a:cubicBezTo>
                <a:cubicBezTo>
                  <a:pt x="387" y="14"/>
                  <a:pt x="387" y="14"/>
                  <a:pt x="387" y="14"/>
                </a:cubicBezTo>
                <a:cubicBezTo>
                  <a:pt x="388" y="14"/>
                  <a:pt x="388" y="14"/>
                  <a:pt x="388" y="14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7" y="15"/>
                </a:cubicBezTo>
                <a:cubicBezTo>
                  <a:pt x="387" y="15"/>
                  <a:pt x="387" y="15"/>
                  <a:pt x="387" y="15"/>
                </a:cubicBezTo>
                <a:cubicBezTo>
                  <a:pt x="387" y="15"/>
                  <a:pt x="383" y="15"/>
                  <a:pt x="383" y="16"/>
                </a:cubicBezTo>
                <a:cubicBezTo>
                  <a:pt x="383" y="17"/>
                  <a:pt x="383" y="17"/>
                  <a:pt x="383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5" y="17"/>
                  <a:pt x="385" y="17"/>
                  <a:pt x="386" y="17"/>
                </a:cubicBezTo>
                <a:cubicBezTo>
                  <a:pt x="386" y="17"/>
                  <a:pt x="387" y="16"/>
                  <a:pt x="387" y="16"/>
                </a:cubicBezTo>
                <a:cubicBezTo>
                  <a:pt x="387" y="16"/>
                  <a:pt x="387" y="16"/>
                  <a:pt x="387" y="16"/>
                </a:cubicBezTo>
                <a:cubicBezTo>
                  <a:pt x="387" y="16"/>
                  <a:pt x="387" y="16"/>
                  <a:pt x="388" y="16"/>
                </a:cubicBezTo>
                <a:cubicBezTo>
                  <a:pt x="387" y="17"/>
                  <a:pt x="387" y="17"/>
                  <a:pt x="387" y="17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3" y="17"/>
                  <a:pt x="383" y="18"/>
                  <a:pt x="384" y="19"/>
                </a:cubicBezTo>
                <a:cubicBezTo>
                  <a:pt x="384" y="19"/>
                  <a:pt x="384" y="19"/>
                  <a:pt x="385" y="19"/>
                </a:cubicBezTo>
                <a:cubicBezTo>
                  <a:pt x="386" y="19"/>
                  <a:pt x="386" y="19"/>
                  <a:pt x="388" y="22"/>
                </a:cubicBezTo>
                <a:cubicBezTo>
                  <a:pt x="388" y="22"/>
                  <a:pt x="388" y="22"/>
                  <a:pt x="388" y="22"/>
                </a:cubicBezTo>
                <a:cubicBezTo>
                  <a:pt x="388" y="21"/>
                  <a:pt x="388" y="21"/>
                  <a:pt x="388" y="21"/>
                </a:cubicBezTo>
                <a:cubicBezTo>
                  <a:pt x="388" y="21"/>
                  <a:pt x="389" y="21"/>
                  <a:pt x="389" y="20"/>
                </a:cubicBezTo>
                <a:cubicBezTo>
                  <a:pt x="389" y="19"/>
                  <a:pt x="389" y="19"/>
                  <a:pt x="389" y="18"/>
                </a:cubicBezTo>
                <a:cubicBezTo>
                  <a:pt x="390" y="18"/>
                  <a:pt x="390" y="18"/>
                  <a:pt x="390" y="18"/>
                </a:cubicBezTo>
                <a:cubicBezTo>
                  <a:pt x="390" y="17"/>
                  <a:pt x="390" y="17"/>
                  <a:pt x="390" y="16"/>
                </a:cubicBezTo>
                <a:cubicBezTo>
                  <a:pt x="391" y="16"/>
                  <a:pt x="391" y="16"/>
                  <a:pt x="391" y="16"/>
                </a:cubicBezTo>
                <a:cubicBezTo>
                  <a:pt x="391" y="15"/>
                  <a:pt x="391" y="14"/>
                  <a:pt x="391" y="14"/>
                </a:cubicBezTo>
                <a:cubicBezTo>
                  <a:pt x="391" y="14"/>
                  <a:pt x="392" y="14"/>
                  <a:pt x="393" y="14"/>
                </a:cubicBezTo>
                <a:cubicBezTo>
                  <a:pt x="393" y="14"/>
                  <a:pt x="393" y="14"/>
                  <a:pt x="393" y="14"/>
                </a:cubicBezTo>
                <a:cubicBezTo>
                  <a:pt x="393" y="14"/>
                  <a:pt x="393" y="15"/>
                  <a:pt x="393" y="15"/>
                </a:cubicBezTo>
                <a:cubicBezTo>
                  <a:pt x="395" y="15"/>
                  <a:pt x="395" y="17"/>
                  <a:pt x="395" y="17"/>
                </a:cubicBezTo>
                <a:cubicBezTo>
                  <a:pt x="394" y="17"/>
                  <a:pt x="394" y="18"/>
                  <a:pt x="395" y="18"/>
                </a:cubicBezTo>
                <a:cubicBezTo>
                  <a:pt x="395" y="18"/>
                  <a:pt x="395" y="18"/>
                  <a:pt x="395" y="18"/>
                </a:cubicBezTo>
                <a:cubicBezTo>
                  <a:pt x="396" y="18"/>
                  <a:pt x="396" y="17"/>
                  <a:pt x="397" y="17"/>
                </a:cubicBezTo>
                <a:cubicBezTo>
                  <a:pt x="397" y="18"/>
                  <a:pt x="397" y="18"/>
                  <a:pt x="398" y="19"/>
                </a:cubicBezTo>
                <a:cubicBezTo>
                  <a:pt x="398" y="19"/>
                  <a:pt x="398" y="19"/>
                  <a:pt x="399" y="19"/>
                </a:cubicBezTo>
                <a:cubicBezTo>
                  <a:pt x="399" y="19"/>
                  <a:pt x="399" y="19"/>
                  <a:pt x="399" y="19"/>
                </a:cubicBezTo>
                <a:cubicBezTo>
                  <a:pt x="399" y="18"/>
                  <a:pt x="399" y="18"/>
                  <a:pt x="399" y="18"/>
                </a:cubicBezTo>
                <a:cubicBezTo>
                  <a:pt x="400" y="18"/>
                  <a:pt x="400" y="18"/>
                  <a:pt x="401" y="18"/>
                </a:cubicBezTo>
                <a:cubicBezTo>
                  <a:pt x="401" y="18"/>
                  <a:pt x="401" y="18"/>
                  <a:pt x="401" y="18"/>
                </a:cubicBezTo>
                <a:moveTo>
                  <a:pt x="609" y="325"/>
                </a:moveTo>
                <a:cubicBezTo>
                  <a:pt x="608" y="313"/>
                  <a:pt x="607" y="300"/>
                  <a:pt x="605" y="288"/>
                </a:cubicBezTo>
                <a:cubicBezTo>
                  <a:pt x="590" y="288"/>
                  <a:pt x="575" y="288"/>
                  <a:pt x="558" y="288"/>
                </a:cubicBezTo>
                <a:cubicBezTo>
                  <a:pt x="537" y="287"/>
                  <a:pt x="514" y="287"/>
                  <a:pt x="492" y="287"/>
                </a:cubicBezTo>
                <a:cubicBezTo>
                  <a:pt x="492" y="287"/>
                  <a:pt x="490" y="292"/>
                  <a:pt x="489" y="294"/>
                </a:cubicBezTo>
                <a:cubicBezTo>
                  <a:pt x="488" y="294"/>
                  <a:pt x="488" y="294"/>
                  <a:pt x="488" y="294"/>
                </a:cubicBezTo>
                <a:cubicBezTo>
                  <a:pt x="488" y="295"/>
                  <a:pt x="488" y="295"/>
                  <a:pt x="488" y="295"/>
                </a:cubicBezTo>
                <a:cubicBezTo>
                  <a:pt x="487" y="295"/>
                  <a:pt x="487" y="295"/>
                  <a:pt x="487" y="295"/>
                </a:cubicBezTo>
                <a:cubicBezTo>
                  <a:pt x="486" y="295"/>
                  <a:pt x="486" y="295"/>
                  <a:pt x="484" y="295"/>
                </a:cubicBezTo>
                <a:cubicBezTo>
                  <a:pt x="484" y="295"/>
                  <a:pt x="484" y="295"/>
                  <a:pt x="484" y="295"/>
                </a:cubicBezTo>
                <a:cubicBezTo>
                  <a:pt x="483" y="295"/>
                  <a:pt x="483" y="295"/>
                  <a:pt x="483" y="295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1" y="296"/>
                  <a:pt x="481" y="296"/>
                  <a:pt x="480" y="296"/>
                </a:cubicBezTo>
                <a:cubicBezTo>
                  <a:pt x="480" y="295"/>
                  <a:pt x="479" y="295"/>
                  <a:pt x="479" y="295"/>
                </a:cubicBezTo>
                <a:cubicBezTo>
                  <a:pt x="479" y="295"/>
                  <a:pt x="478" y="294"/>
                  <a:pt x="478" y="294"/>
                </a:cubicBezTo>
                <a:cubicBezTo>
                  <a:pt x="478" y="294"/>
                  <a:pt x="475" y="294"/>
                  <a:pt x="473" y="294"/>
                </a:cubicBezTo>
                <a:cubicBezTo>
                  <a:pt x="473" y="294"/>
                  <a:pt x="473" y="294"/>
                  <a:pt x="473" y="294"/>
                </a:cubicBezTo>
                <a:cubicBezTo>
                  <a:pt x="472" y="294"/>
                  <a:pt x="472" y="294"/>
                  <a:pt x="472" y="294"/>
                </a:cubicBezTo>
                <a:cubicBezTo>
                  <a:pt x="471" y="294"/>
                  <a:pt x="471" y="294"/>
                  <a:pt x="471" y="294"/>
                </a:cubicBezTo>
                <a:cubicBezTo>
                  <a:pt x="473" y="295"/>
                  <a:pt x="474" y="295"/>
                  <a:pt x="477" y="296"/>
                </a:cubicBezTo>
                <a:cubicBezTo>
                  <a:pt x="478" y="296"/>
                  <a:pt x="478" y="297"/>
                  <a:pt x="478" y="297"/>
                </a:cubicBezTo>
                <a:cubicBezTo>
                  <a:pt x="478" y="298"/>
                  <a:pt x="478" y="298"/>
                  <a:pt x="478" y="298"/>
                </a:cubicBezTo>
                <a:cubicBezTo>
                  <a:pt x="478" y="299"/>
                  <a:pt x="478" y="299"/>
                  <a:pt x="479" y="300"/>
                </a:cubicBezTo>
                <a:cubicBezTo>
                  <a:pt x="479" y="300"/>
                  <a:pt x="479" y="301"/>
                  <a:pt x="479" y="301"/>
                </a:cubicBezTo>
                <a:cubicBezTo>
                  <a:pt x="479" y="302"/>
                  <a:pt x="479" y="302"/>
                  <a:pt x="479" y="302"/>
                </a:cubicBezTo>
                <a:cubicBezTo>
                  <a:pt x="479" y="303"/>
                  <a:pt x="479" y="303"/>
                  <a:pt x="479" y="303"/>
                </a:cubicBezTo>
                <a:cubicBezTo>
                  <a:pt x="479" y="306"/>
                  <a:pt x="482" y="308"/>
                  <a:pt x="483" y="311"/>
                </a:cubicBezTo>
                <a:cubicBezTo>
                  <a:pt x="485" y="314"/>
                  <a:pt x="486" y="314"/>
                  <a:pt x="487" y="315"/>
                </a:cubicBezTo>
                <a:cubicBezTo>
                  <a:pt x="488" y="315"/>
                  <a:pt x="488" y="315"/>
                  <a:pt x="489" y="315"/>
                </a:cubicBezTo>
                <a:cubicBezTo>
                  <a:pt x="491" y="316"/>
                  <a:pt x="491" y="313"/>
                  <a:pt x="492" y="312"/>
                </a:cubicBezTo>
                <a:cubicBezTo>
                  <a:pt x="492" y="313"/>
                  <a:pt x="493" y="313"/>
                  <a:pt x="493" y="313"/>
                </a:cubicBezTo>
                <a:cubicBezTo>
                  <a:pt x="495" y="316"/>
                  <a:pt x="498" y="318"/>
                  <a:pt x="499" y="321"/>
                </a:cubicBezTo>
                <a:cubicBezTo>
                  <a:pt x="505" y="332"/>
                  <a:pt x="505" y="332"/>
                  <a:pt x="505" y="332"/>
                </a:cubicBezTo>
                <a:cubicBezTo>
                  <a:pt x="505" y="333"/>
                  <a:pt x="505" y="333"/>
                  <a:pt x="505" y="333"/>
                </a:cubicBezTo>
                <a:cubicBezTo>
                  <a:pt x="504" y="335"/>
                  <a:pt x="504" y="337"/>
                  <a:pt x="505" y="339"/>
                </a:cubicBezTo>
                <a:cubicBezTo>
                  <a:pt x="506" y="341"/>
                  <a:pt x="509" y="340"/>
                  <a:pt x="510" y="341"/>
                </a:cubicBezTo>
                <a:cubicBezTo>
                  <a:pt x="511" y="342"/>
                  <a:pt x="516" y="352"/>
                  <a:pt x="516" y="352"/>
                </a:cubicBezTo>
                <a:cubicBezTo>
                  <a:pt x="518" y="356"/>
                  <a:pt x="514" y="362"/>
                  <a:pt x="519" y="364"/>
                </a:cubicBezTo>
                <a:cubicBezTo>
                  <a:pt x="519" y="364"/>
                  <a:pt x="525" y="368"/>
                  <a:pt x="527" y="373"/>
                </a:cubicBezTo>
                <a:cubicBezTo>
                  <a:pt x="527" y="376"/>
                  <a:pt x="528" y="376"/>
                  <a:pt x="529" y="377"/>
                </a:cubicBezTo>
                <a:cubicBezTo>
                  <a:pt x="531" y="379"/>
                  <a:pt x="531" y="379"/>
                  <a:pt x="538" y="397"/>
                </a:cubicBezTo>
                <a:cubicBezTo>
                  <a:pt x="538" y="401"/>
                  <a:pt x="538" y="404"/>
                  <a:pt x="538" y="408"/>
                </a:cubicBezTo>
                <a:cubicBezTo>
                  <a:pt x="539" y="414"/>
                  <a:pt x="547" y="415"/>
                  <a:pt x="549" y="412"/>
                </a:cubicBezTo>
                <a:cubicBezTo>
                  <a:pt x="553" y="408"/>
                  <a:pt x="553" y="408"/>
                  <a:pt x="555" y="407"/>
                </a:cubicBezTo>
                <a:cubicBezTo>
                  <a:pt x="557" y="407"/>
                  <a:pt x="559" y="407"/>
                  <a:pt x="561" y="407"/>
                </a:cubicBezTo>
                <a:cubicBezTo>
                  <a:pt x="561" y="407"/>
                  <a:pt x="561" y="407"/>
                  <a:pt x="561" y="407"/>
                </a:cubicBezTo>
                <a:cubicBezTo>
                  <a:pt x="562" y="408"/>
                  <a:pt x="562" y="408"/>
                  <a:pt x="563" y="408"/>
                </a:cubicBezTo>
                <a:cubicBezTo>
                  <a:pt x="563" y="408"/>
                  <a:pt x="563" y="408"/>
                  <a:pt x="563" y="408"/>
                </a:cubicBezTo>
                <a:cubicBezTo>
                  <a:pt x="564" y="408"/>
                  <a:pt x="564" y="407"/>
                  <a:pt x="565" y="406"/>
                </a:cubicBezTo>
                <a:cubicBezTo>
                  <a:pt x="569" y="400"/>
                  <a:pt x="577" y="402"/>
                  <a:pt x="582" y="397"/>
                </a:cubicBezTo>
                <a:cubicBezTo>
                  <a:pt x="583" y="396"/>
                  <a:pt x="583" y="396"/>
                  <a:pt x="586" y="396"/>
                </a:cubicBezTo>
                <a:cubicBezTo>
                  <a:pt x="587" y="395"/>
                  <a:pt x="587" y="395"/>
                  <a:pt x="587" y="395"/>
                </a:cubicBezTo>
                <a:cubicBezTo>
                  <a:pt x="587" y="392"/>
                  <a:pt x="587" y="392"/>
                  <a:pt x="588" y="391"/>
                </a:cubicBezTo>
                <a:cubicBezTo>
                  <a:pt x="589" y="391"/>
                  <a:pt x="589" y="391"/>
                  <a:pt x="591" y="390"/>
                </a:cubicBezTo>
                <a:cubicBezTo>
                  <a:pt x="593" y="389"/>
                  <a:pt x="593" y="389"/>
                  <a:pt x="601" y="389"/>
                </a:cubicBezTo>
                <a:cubicBezTo>
                  <a:pt x="601" y="389"/>
                  <a:pt x="601" y="385"/>
                  <a:pt x="603" y="382"/>
                </a:cubicBezTo>
                <a:cubicBezTo>
                  <a:pt x="605" y="382"/>
                  <a:pt x="606" y="382"/>
                  <a:pt x="608" y="382"/>
                </a:cubicBezTo>
                <a:cubicBezTo>
                  <a:pt x="609" y="379"/>
                  <a:pt x="610" y="376"/>
                  <a:pt x="610" y="376"/>
                </a:cubicBezTo>
                <a:cubicBezTo>
                  <a:pt x="611" y="365"/>
                  <a:pt x="610" y="354"/>
                  <a:pt x="610" y="342"/>
                </a:cubicBezTo>
                <a:cubicBezTo>
                  <a:pt x="609" y="343"/>
                  <a:pt x="609" y="343"/>
                  <a:pt x="609" y="343"/>
                </a:cubicBezTo>
                <a:cubicBezTo>
                  <a:pt x="608" y="342"/>
                  <a:pt x="609" y="340"/>
                  <a:pt x="608" y="339"/>
                </a:cubicBezTo>
                <a:cubicBezTo>
                  <a:pt x="607" y="339"/>
                  <a:pt x="607" y="339"/>
                  <a:pt x="607" y="338"/>
                </a:cubicBezTo>
                <a:cubicBezTo>
                  <a:pt x="607" y="335"/>
                  <a:pt x="606" y="333"/>
                  <a:pt x="606" y="331"/>
                </a:cubicBezTo>
                <a:cubicBezTo>
                  <a:pt x="606" y="330"/>
                  <a:pt x="606" y="330"/>
                  <a:pt x="605" y="329"/>
                </a:cubicBezTo>
                <a:cubicBezTo>
                  <a:pt x="602" y="331"/>
                  <a:pt x="602" y="331"/>
                  <a:pt x="601" y="340"/>
                </a:cubicBezTo>
                <a:cubicBezTo>
                  <a:pt x="600" y="340"/>
                  <a:pt x="599" y="340"/>
                  <a:pt x="597" y="340"/>
                </a:cubicBezTo>
                <a:cubicBezTo>
                  <a:pt x="596" y="340"/>
                  <a:pt x="596" y="340"/>
                  <a:pt x="596" y="340"/>
                </a:cubicBezTo>
                <a:cubicBezTo>
                  <a:pt x="595" y="340"/>
                  <a:pt x="594" y="339"/>
                  <a:pt x="593" y="33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9" y="341"/>
                  <a:pt x="589" y="341"/>
                  <a:pt x="588" y="343"/>
                </a:cubicBezTo>
                <a:cubicBezTo>
                  <a:pt x="588" y="343"/>
                  <a:pt x="584" y="342"/>
                  <a:pt x="584" y="337"/>
                </a:cubicBezTo>
                <a:cubicBezTo>
                  <a:pt x="584" y="337"/>
                  <a:pt x="584" y="336"/>
                  <a:pt x="585" y="336"/>
                </a:cubicBezTo>
                <a:cubicBezTo>
                  <a:pt x="586" y="335"/>
                  <a:pt x="586" y="335"/>
                  <a:pt x="587" y="335"/>
                </a:cubicBezTo>
                <a:cubicBezTo>
                  <a:pt x="587" y="335"/>
                  <a:pt x="588" y="335"/>
                  <a:pt x="588" y="335"/>
                </a:cubicBezTo>
                <a:cubicBezTo>
                  <a:pt x="594" y="338"/>
                  <a:pt x="594" y="334"/>
                  <a:pt x="594" y="334"/>
                </a:cubicBezTo>
                <a:cubicBezTo>
                  <a:pt x="593" y="334"/>
                  <a:pt x="593" y="334"/>
                  <a:pt x="593" y="334"/>
                </a:cubicBezTo>
                <a:cubicBezTo>
                  <a:pt x="592" y="333"/>
                  <a:pt x="592" y="333"/>
                  <a:pt x="591" y="333"/>
                </a:cubicBezTo>
                <a:cubicBezTo>
                  <a:pt x="591" y="333"/>
                  <a:pt x="590" y="333"/>
                  <a:pt x="590" y="334"/>
                </a:cubicBezTo>
                <a:cubicBezTo>
                  <a:pt x="589" y="334"/>
                  <a:pt x="589" y="334"/>
                  <a:pt x="588" y="334"/>
                </a:cubicBezTo>
                <a:cubicBezTo>
                  <a:pt x="585" y="333"/>
                  <a:pt x="582" y="333"/>
                  <a:pt x="580" y="332"/>
                </a:cubicBezTo>
                <a:cubicBezTo>
                  <a:pt x="579" y="332"/>
                  <a:pt x="578" y="332"/>
                  <a:pt x="578" y="332"/>
                </a:cubicBezTo>
                <a:cubicBezTo>
                  <a:pt x="578" y="330"/>
                  <a:pt x="578" y="327"/>
                  <a:pt x="577" y="325"/>
                </a:cubicBezTo>
                <a:cubicBezTo>
                  <a:pt x="576" y="324"/>
                  <a:pt x="576" y="324"/>
                  <a:pt x="570" y="321"/>
                </a:cubicBezTo>
                <a:cubicBezTo>
                  <a:pt x="568" y="316"/>
                  <a:pt x="565" y="311"/>
                  <a:pt x="565" y="305"/>
                </a:cubicBezTo>
                <a:cubicBezTo>
                  <a:pt x="566" y="301"/>
                  <a:pt x="571" y="303"/>
                  <a:pt x="572" y="303"/>
                </a:cubicBezTo>
                <a:cubicBezTo>
                  <a:pt x="572" y="304"/>
                  <a:pt x="572" y="304"/>
                  <a:pt x="576" y="308"/>
                </a:cubicBezTo>
                <a:cubicBezTo>
                  <a:pt x="578" y="310"/>
                  <a:pt x="578" y="310"/>
                  <a:pt x="580" y="314"/>
                </a:cubicBezTo>
                <a:cubicBezTo>
                  <a:pt x="581" y="317"/>
                  <a:pt x="584" y="317"/>
                  <a:pt x="586" y="319"/>
                </a:cubicBezTo>
                <a:cubicBezTo>
                  <a:pt x="589" y="323"/>
                  <a:pt x="590" y="323"/>
                  <a:pt x="598" y="324"/>
                </a:cubicBezTo>
                <a:cubicBezTo>
                  <a:pt x="599" y="324"/>
                  <a:pt x="599" y="324"/>
                  <a:pt x="599" y="324"/>
                </a:cubicBezTo>
                <a:cubicBezTo>
                  <a:pt x="599" y="324"/>
                  <a:pt x="600" y="324"/>
                  <a:pt x="600" y="324"/>
                </a:cubicBezTo>
                <a:cubicBezTo>
                  <a:pt x="601" y="324"/>
                  <a:pt x="602" y="324"/>
                  <a:pt x="604" y="323"/>
                </a:cubicBezTo>
                <a:cubicBezTo>
                  <a:pt x="604" y="323"/>
                  <a:pt x="605" y="323"/>
                  <a:pt x="605" y="323"/>
                </a:cubicBezTo>
                <a:cubicBezTo>
                  <a:pt x="607" y="323"/>
                  <a:pt x="607" y="323"/>
                  <a:pt x="609" y="325"/>
                </a:cubicBezTo>
                <a:cubicBezTo>
                  <a:pt x="609" y="325"/>
                  <a:pt x="609" y="325"/>
                  <a:pt x="609" y="325"/>
                </a:cubicBezTo>
                <a:moveTo>
                  <a:pt x="680" y="160"/>
                </a:moveTo>
                <a:cubicBezTo>
                  <a:pt x="671" y="147"/>
                  <a:pt x="657" y="130"/>
                  <a:pt x="646" y="118"/>
                </a:cubicBezTo>
                <a:cubicBezTo>
                  <a:pt x="649" y="120"/>
                  <a:pt x="614" y="121"/>
                  <a:pt x="550" y="121"/>
                </a:cubicBezTo>
                <a:cubicBezTo>
                  <a:pt x="577" y="168"/>
                  <a:pt x="596" y="225"/>
                  <a:pt x="605" y="288"/>
                </a:cubicBezTo>
                <a:cubicBezTo>
                  <a:pt x="690" y="289"/>
                  <a:pt x="736" y="287"/>
                  <a:pt x="736" y="284"/>
                </a:cubicBezTo>
                <a:cubicBezTo>
                  <a:pt x="730" y="264"/>
                  <a:pt x="730" y="264"/>
                  <a:pt x="730" y="264"/>
                </a:cubicBezTo>
                <a:cubicBezTo>
                  <a:pt x="718" y="228"/>
                  <a:pt x="718" y="227"/>
                  <a:pt x="709" y="210"/>
                </a:cubicBezTo>
                <a:cubicBezTo>
                  <a:pt x="693" y="178"/>
                  <a:pt x="690" y="173"/>
                  <a:pt x="680" y="160"/>
                </a:cubicBezTo>
                <a:moveTo>
                  <a:pt x="415" y="119"/>
                </a:moveTo>
                <a:cubicBezTo>
                  <a:pt x="416" y="119"/>
                  <a:pt x="418" y="119"/>
                  <a:pt x="420" y="119"/>
                </a:cubicBezTo>
                <a:cubicBezTo>
                  <a:pt x="419" y="119"/>
                  <a:pt x="419" y="119"/>
                  <a:pt x="419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7" y="118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6" y="117"/>
                  <a:pt x="416" y="117"/>
                  <a:pt x="415" y="117"/>
                </a:cubicBezTo>
                <a:cubicBezTo>
                  <a:pt x="415" y="117"/>
                  <a:pt x="415" y="117"/>
                  <a:pt x="415" y="117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5" y="119"/>
                  <a:pt x="415" y="119"/>
                  <a:pt x="415" y="119"/>
                </a:cubicBezTo>
                <a:moveTo>
                  <a:pt x="416" y="52"/>
                </a:moveTo>
                <a:cubicBezTo>
                  <a:pt x="416" y="51"/>
                  <a:pt x="416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4" y="50"/>
                  <a:pt x="414" y="50"/>
                  <a:pt x="413" y="50"/>
                </a:cubicBezTo>
                <a:cubicBezTo>
                  <a:pt x="414" y="50"/>
                  <a:pt x="414" y="50"/>
                  <a:pt x="414" y="50"/>
                </a:cubicBezTo>
                <a:cubicBezTo>
                  <a:pt x="414" y="51"/>
                  <a:pt x="414" y="51"/>
                  <a:pt x="414" y="51"/>
                </a:cubicBezTo>
                <a:cubicBezTo>
                  <a:pt x="414" y="51"/>
                  <a:pt x="414" y="52"/>
                  <a:pt x="414" y="52"/>
                </a:cubicBezTo>
                <a:cubicBezTo>
                  <a:pt x="415" y="52"/>
                  <a:pt x="415" y="52"/>
                  <a:pt x="416" y="52"/>
                </a:cubicBezTo>
                <a:moveTo>
                  <a:pt x="550" y="121"/>
                </a:moveTo>
                <a:cubicBezTo>
                  <a:pt x="537" y="99"/>
                  <a:pt x="522" y="79"/>
                  <a:pt x="507" y="62"/>
                </a:cubicBezTo>
                <a:cubicBezTo>
                  <a:pt x="507" y="63"/>
                  <a:pt x="507" y="63"/>
                  <a:pt x="507" y="63"/>
                </a:cubicBezTo>
                <a:cubicBezTo>
                  <a:pt x="506" y="64"/>
                  <a:pt x="506" y="64"/>
                  <a:pt x="506" y="64"/>
                </a:cubicBezTo>
                <a:cubicBezTo>
                  <a:pt x="505" y="63"/>
                  <a:pt x="504" y="63"/>
                  <a:pt x="504" y="63"/>
                </a:cubicBezTo>
                <a:cubicBezTo>
                  <a:pt x="504" y="63"/>
                  <a:pt x="504" y="63"/>
                  <a:pt x="503" y="63"/>
                </a:cubicBezTo>
                <a:cubicBezTo>
                  <a:pt x="503" y="64"/>
                  <a:pt x="504" y="65"/>
                  <a:pt x="504" y="65"/>
                </a:cubicBezTo>
                <a:cubicBezTo>
                  <a:pt x="504" y="65"/>
                  <a:pt x="503" y="65"/>
                  <a:pt x="503" y="65"/>
                </a:cubicBezTo>
                <a:cubicBezTo>
                  <a:pt x="501" y="64"/>
                  <a:pt x="501" y="64"/>
                  <a:pt x="498" y="61"/>
                </a:cubicBezTo>
                <a:cubicBezTo>
                  <a:pt x="497" y="62"/>
                  <a:pt x="497" y="62"/>
                  <a:pt x="497" y="62"/>
                </a:cubicBezTo>
                <a:cubicBezTo>
                  <a:pt x="497" y="62"/>
                  <a:pt x="497" y="62"/>
                  <a:pt x="496" y="62"/>
                </a:cubicBezTo>
                <a:cubicBezTo>
                  <a:pt x="496" y="63"/>
                  <a:pt x="496" y="63"/>
                  <a:pt x="496" y="63"/>
                </a:cubicBezTo>
                <a:cubicBezTo>
                  <a:pt x="495" y="63"/>
                  <a:pt x="495" y="63"/>
                  <a:pt x="495" y="63"/>
                </a:cubicBezTo>
                <a:cubicBezTo>
                  <a:pt x="494" y="63"/>
                  <a:pt x="494" y="63"/>
                  <a:pt x="494" y="63"/>
                </a:cubicBezTo>
                <a:cubicBezTo>
                  <a:pt x="494" y="64"/>
                  <a:pt x="493" y="64"/>
                  <a:pt x="493" y="64"/>
                </a:cubicBezTo>
                <a:cubicBezTo>
                  <a:pt x="492" y="65"/>
                  <a:pt x="492" y="65"/>
                  <a:pt x="492" y="65"/>
                </a:cubicBezTo>
                <a:cubicBezTo>
                  <a:pt x="490" y="65"/>
                  <a:pt x="490" y="65"/>
                  <a:pt x="490" y="67"/>
                </a:cubicBezTo>
                <a:cubicBezTo>
                  <a:pt x="489" y="67"/>
                  <a:pt x="489" y="67"/>
                  <a:pt x="488" y="67"/>
                </a:cubicBezTo>
                <a:cubicBezTo>
                  <a:pt x="487" y="68"/>
                  <a:pt x="487" y="68"/>
                  <a:pt x="487" y="68"/>
                </a:cubicBezTo>
                <a:cubicBezTo>
                  <a:pt x="490" y="70"/>
                  <a:pt x="490" y="70"/>
                  <a:pt x="490" y="70"/>
                </a:cubicBezTo>
                <a:cubicBezTo>
                  <a:pt x="489" y="72"/>
                  <a:pt x="489" y="72"/>
                  <a:pt x="486" y="73"/>
                </a:cubicBezTo>
                <a:cubicBezTo>
                  <a:pt x="486" y="73"/>
                  <a:pt x="486" y="73"/>
                  <a:pt x="486" y="73"/>
                </a:cubicBezTo>
                <a:cubicBezTo>
                  <a:pt x="480" y="69"/>
                  <a:pt x="480" y="69"/>
                  <a:pt x="480" y="68"/>
                </a:cubicBezTo>
                <a:cubicBezTo>
                  <a:pt x="481" y="68"/>
                  <a:pt x="482" y="68"/>
                  <a:pt x="483" y="68"/>
                </a:cubicBezTo>
                <a:cubicBezTo>
                  <a:pt x="483" y="67"/>
                  <a:pt x="482" y="66"/>
                  <a:pt x="482" y="65"/>
                </a:cubicBezTo>
                <a:cubicBezTo>
                  <a:pt x="481" y="65"/>
                  <a:pt x="481" y="65"/>
                  <a:pt x="480" y="65"/>
                </a:cubicBezTo>
                <a:cubicBezTo>
                  <a:pt x="479" y="64"/>
                  <a:pt x="479" y="64"/>
                  <a:pt x="477" y="63"/>
                </a:cubicBezTo>
                <a:cubicBezTo>
                  <a:pt x="477" y="63"/>
                  <a:pt x="477" y="63"/>
                  <a:pt x="476" y="63"/>
                </a:cubicBezTo>
                <a:cubicBezTo>
                  <a:pt x="476" y="63"/>
                  <a:pt x="476" y="63"/>
                  <a:pt x="476" y="63"/>
                </a:cubicBezTo>
                <a:cubicBezTo>
                  <a:pt x="475" y="62"/>
                  <a:pt x="475" y="62"/>
                  <a:pt x="473" y="62"/>
                </a:cubicBezTo>
                <a:cubicBezTo>
                  <a:pt x="472" y="62"/>
                  <a:pt x="472" y="62"/>
                  <a:pt x="472" y="62"/>
                </a:cubicBezTo>
                <a:cubicBezTo>
                  <a:pt x="471" y="63"/>
                  <a:pt x="471" y="63"/>
                  <a:pt x="472" y="63"/>
                </a:cubicBezTo>
                <a:cubicBezTo>
                  <a:pt x="472" y="64"/>
                  <a:pt x="472" y="64"/>
                  <a:pt x="473" y="64"/>
                </a:cubicBezTo>
                <a:cubicBezTo>
                  <a:pt x="475" y="65"/>
                  <a:pt x="476" y="67"/>
                  <a:pt x="476" y="68"/>
                </a:cubicBezTo>
                <a:cubicBezTo>
                  <a:pt x="476" y="69"/>
                  <a:pt x="476" y="70"/>
                  <a:pt x="478" y="71"/>
                </a:cubicBezTo>
                <a:cubicBezTo>
                  <a:pt x="479" y="71"/>
                  <a:pt x="479" y="71"/>
                  <a:pt x="481" y="73"/>
                </a:cubicBezTo>
                <a:cubicBezTo>
                  <a:pt x="481" y="73"/>
                  <a:pt x="481" y="73"/>
                  <a:pt x="481" y="73"/>
                </a:cubicBezTo>
                <a:cubicBezTo>
                  <a:pt x="481" y="75"/>
                  <a:pt x="482" y="76"/>
                  <a:pt x="483" y="77"/>
                </a:cubicBezTo>
                <a:cubicBezTo>
                  <a:pt x="480" y="77"/>
                  <a:pt x="480" y="77"/>
                  <a:pt x="480" y="76"/>
                </a:cubicBezTo>
                <a:cubicBezTo>
                  <a:pt x="479" y="75"/>
                  <a:pt x="479" y="75"/>
                  <a:pt x="479" y="75"/>
                </a:cubicBezTo>
                <a:cubicBezTo>
                  <a:pt x="479" y="75"/>
                  <a:pt x="479" y="75"/>
                  <a:pt x="474" y="75"/>
                </a:cubicBezTo>
                <a:cubicBezTo>
                  <a:pt x="474" y="76"/>
                  <a:pt x="474" y="77"/>
                  <a:pt x="474" y="77"/>
                </a:cubicBezTo>
                <a:cubicBezTo>
                  <a:pt x="471" y="78"/>
                  <a:pt x="471" y="78"/>
                  <a:pt x="471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1" y="82"/>
                  <a:pt x="474" y="83"/>
                  <a:pt x="475" y="85"/>
                </a:cubicBezTo>
                <a:cubicBezTo>
                  <a:pt x="474" y="85"/>
                  <a:pt x="474" y="85"/>
                  <a:pt x="474" y="85"/>
                </a:cubicBezTo>
                <a:cubicBezTo>
                  <a:pt x="471" y="85"/>
                  <a:pt x="471" y="85"/>
                  <a:pt x="470" y="85"/>
                </a:cubicBezTo>
                <a:cubicBezTo>
                  <a:pt x="470" y="85"/>
                  <a:pt x="470" y="85"/>
                  <a:pt x="469" y="85"/>
                </a:cubicBezTo>
                <a:cubicBezTo>
                  <a:pt x="464" y="84"/>
                  <a:pt x="462" y="82"/>
                  <a:pt x="462" y="81"/>
                </a:cubicBezTo>
                <a:cubicBezTo>
                  <a:pt x="461" y="82"/>
                  <a:pt x="461" y="82"/>
                  <a:pt x="460" y="83"/>
                </a:cubicBezTo>
                <a:cubicBezTo>
                  <a:pt x="460" y="84"/>
                  <a:pt x="460" y="85"/>
                  <a:pt x="463" y="85"/>
                </a:cubicBezTo>
                <a:cubicBezTo>
                  <a:pt x="463" y="86"/>
                  <a:pt x="463" y="86"/>
                  <a:pt x="463" y="86"/>
                </a:cubicBezTo>
                <a:cubicBezTo>
                  <a:pt x="464" y="87"/>
                  <a:pt x="464" y="87"/>
                  <a:pt x="464" y="87"/>
                </a:cubicBezTo>
                <a:cubicBezTo>
                  <a:pt x="466" y="87"/>
                  <a:pt x="467" y="87"/>
                  <a:pt x="468" y="88"/>
                </a:cubicBezTo>
                <a:cubicBezTo>
                  <a:pt x="468" y="89"/>
                  <a:pt x="468" y="89"/>
                  <a:pt x="468" y="89"/>
                </a:cubicBezTo>
                <a:cubicBezTo>
                  <a:pt x="467" y="89"/>
                  <a:pt x="466" y="89"/>
                  <a:pt x="465" y="89"/>
                </a:cubicBezTo>
                <a:cubicBezTo>
                  <a:pt x="464" y="90"/>
                  <a:pt x="464" y="90"/>
                  <a:pt x="464" y="90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4" y="83"/>
                  <a:pt x="453" y="83"/>
                  <a:pt x="453" y="83"/>
                </a:cubicBezTo>
                <a:cubicBezTo>
                  <a:pt x="452" y="80"/>
                  <a:pt x="452" y="80"/>
                  <a:pt x="452" y="80"/>
                </a:cubicBezTo>
                <a:cubicBezTo>
                  <a:pt x="450" y="75"/>
                  <a:pt x="443" y="75"/>
                  <a:pt x="441" y="70"/>
                </a:cubicBezTo>
                <a:cubicBezTo>
                  <a:pt x="443" y="71"/>
                  <a:pt x="452" y="74"/>
                  <a:pt x="452" y="74"/>
                </a:cubicBezTo>
                <a:cubicBezTo>
                  <a:pt x="454" y="74"/>
                  <a:pt x="455" y="75"/>
                  <a:pt x="457" y="75"/>
                </a:cubicBezTo>
                <a:cubicBezTo>
                  <a:pt x="459" y="75"/>
                  <a:pt x="460" y="76"/>
                  <a:pt x="462" y="76"/>
                </a:cubicBezTo>
                <a:cubicBezTo>
                  <a:pt x="463" y="76"/>
                  <a:pt x="463" y="76"/>
                  <a:pt x="464" y="76"/>
                </a:cubicBezTo>
                <a:cubicBezTo>
                  <a:pt x="464" y="76"/>
                  <a:pt x="464" y="76"/>
                  <a:pt x="464" y="76"/>
                </a:cubicBezTo>
                <a:cubicBezTo>
                  <a:pt x="477" y="72"/>
                  <a:pt x="464" y="66"/>
                  <a:pt x="464" y="66"/>
                </a:cubicBezTo>
                <a:cubicBezTo>
                  <a:pt x="454" y="62"/>
                  <a:pt x="454" y="62"/>
                  <a:pt x="454" y="62"/>
                </a:cubicBezTo>
                <a:cubicBezTo>
                  <a:pt x="453" y="61"/>
                  <a:pt x="452" y="61"/>
                  <a:pt x="451" y="61"/>
                </a:cubicBezTo>
                <a:cubicBezTo>
                  <a:pt x="450" y="60"/>
                  <a:pt x="450" y="60"/>
                  <a:pt x="447" y="60"/>
                </a:cubicBezTo>
                <a:cubicBezTo>
                  <a:pt x="446" y="60"/>
                  <a:pt x="446" y="60"/>
                  <a:pt x="446" y="60"/>
                </a:cubicBezTo>
                <a:cubicBezTo>
                  <a:pt x="445" y="60"/>
                  <a:pt x="444" y="59"/>
                  <a:pt x="443" y="58"/>
                </a:cubicBezTo>
                <a:cubicBezTo>
                  <a:pt x="442" y="58"/>
                  <a:pt x="441" y="58"/>
                  <a:pt x="441" y="58"/>
                </a:cubicBezTo>
                <a:cubicBezTo>
                  <a:pt x="441" y="59"/>
                  <a:pt x="441" y="59"/>
                  <a:pt x="441" y="59"/>
                </a:cubicBezTo>
                <a:cubicBezTo>
                  <a:pt x="440" y="60"/>
                  <a:pt x="440" y="60"/>
                  <a:pt x="440" y="60"/>
                </a:cubicBezTo>
                <a:cubicBezTo>
                  <a:pt x="439" y="59"/>
                  <a:pt x="439" y="59"/>
                  <a:pt x="439" y="59"/>
                </a:cubicBezTo>
                <a:cubicBezTo>
                  <a:pt x="439" y="59"/>
                  <a:pt x="439" y="58"/>
                  <a:pt x="439" y="58"/>
                </a:cubicBezTo>
                <a:cubicBezTo>
                  <a:pt x="439" y="57"/>
                  <a:pt x="439" y="57"/>
                  <a:pt x="439" y="57"/>
                </a:cubicBezTo>
                <a:cubicBezTo>
                  <a:pt x="438" y="57"/>
                  <a:pt x="437" y="57"/>
                  <a:pt x="436" y="55"/>
                </a:cubicBezTo>
                <a:cubicBezTo>
                  <a:pt x="436" y="55"/>
                  <a:pt x="435" y="55"/>
                  <a:pt x="435" y="55"/>
                </a:cubicBezTo>
                <a:cubicBezTo>
                  <a:pt x="434" y="56"/>
                  <a:pt x="434" y="56"/>
                  <a:pt x="434" y="56"/>
                </a:cubicBezTo>
                <a:cubicBezTo>
                  <a:pt x="432" y="56"/>
                  <a:pt x="431" y="55"/>
                  <a:pt x="429" y="54"/>
                </a:cubicBezTo>
                <a:cubicBezTo>
                  <a:pt x="428" y="54"/>
                  <a:pt x="428" y="54"/>
                  <a:pt x="428" y="54"/>
                </a:cubicBezTo>
                <a:cubicBezTo>
                  <a:pt x="428" y="54"/>
                  <a:pt x="429" y="54"/>
                  <a:pt x="429" y="54"/>
                </a:cubicBezTo>
                <a:cubicBezTo>
                  <a:pt x="429" y="53"/>
                  <a:pt x="429" y="53"/>
                  <a:pt x="430" y="52"/>
                </a:cubicBezTo>
                <a:cubicBezTo>
                  <a:pt x="429" y="52"/>
                  <a:pt x="427" y="50"/>
                  <a:pt x="423" y="50"/>
                </a:cubicBezTo>
                <a:cubicBezTo>
                  <a:pt x="423" y="50"/>
                  <a:pt x="423" y="51"/>
                  <a:pt x="423" y="51"/>
                </a:cubicBezTo>
                <a:cubicBezTo>
                  <a:pt x="423" y="51"/>
                  <a:pt x="423" y="51"/>
                  <a:pt x="422" y="51"/>
                </a:cubicBezTo>
                <a:cubicBezTo>
                  <a:pt x="422" y="51"/>
                  <a:pt x="421" y="51"/>
                  <a:pt x="421" y="50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18" y="48"/>
                  <a:pt x="418" y="48"/>
                  <a:pt x="418" y="48"/>
                </a:cubicBezTo>
                <a:cubicBezTo>
                  <a:pt x="418" y="49"/>
                  <a:pt x="418" y="50"/>
                  <a:pt x="418" y="50"/>
                </a:cubicBezTo>
                <a:cubicBezTo>
                  <a:pt x="418" y="51"/>
                  <a:pt x="418" y="51"/>
                  <a:pt x="418" y="52"/>
                </a:cubicBezTo>
                <a:cubicBezTo>
                  <a:pt x="418" y="52"/>
                  <a:pt x="418" y="52"/>
                  <a:pt x="418" y="52"/>
                </a:cubicBezTo>
                <a:cubicBezTo>
                  <a:pt x="418" y="50"/>
                  <a:pt x="418" y="50"/>
                  <a:pt x="417" y="49"/>
                </a:cubicBezTo>
                <a:cubicBezTo>
                  <a:pt x="416" y="49"/>
                  <a:pt x="416" y="49"/>
                  <a:pt x="415" y="49"/>
                </a:cubicBezTo>
                <a:cubicBezTo>
                  <a:pt x="415" y="48"/>
                  <a:pt x="415" y="48"/>
                  <a:pt x="415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3" y="48"/>
                  <a:pt x="412" y="49"/>
                  <a:pt x="411" y="49"/>
                </a:cubicBezTo>
                <a:cubicBezTo>
                  <a:pt x="411" y="50"/>
                  <a:pt x="411" y="50"/>
                  <a:pt x="410" y="51"/>
                </a:cubicBezTo>
                <a:cubicBezTo>
                  <a:pt x="410" y="51"/>
                  <a:pt x="410" y="51"/>
                  <a:pt x="410" y="51"/>
                </a:cubicBezTo>
                <a:cubicBezTo>
                  <a:pt x="409" y="50"/>
                  <a:pt x="409" y="50"/>
                  <a:pt x="409" y="50"/>
                </a:cubicBezTo>
                <a:cubicBezTo>
                  <a:pt x="409" y="50"/>
                  <a:pt x="409" y="50"/>
                  <a:pt x="409" y="49"/>
                </a:cubicBezTo>
                <a:cubicBezTo>
                  <a:pt x="409" y="49"/>
                  <a:pt x="408" y="49"/>
                  <a:pt x="407" y="49"/>
                </a:cubicBezTo>
                <a:cubicBezTo>
                  <a:pt x="406" y="49"/>
                  <a:pt x="405" y="49"/>
                  <a:pt x="404" y="50"/>
                </a:cubicBezTo>
                <a:cubicBezTo>
                  <a:pt x="405" y="52"/>
                  <a:pt x="405" y="52"/>
                  <a:pt x="407" y="52"/>
                </a:cubicBezTo>
                <a:cubicBezTo>
                  <a:pt x="408" y="53"/>
                  <a:pt x="408" y="53"/>
                  <a:pt x="408" y="54"/>
                </a:cubicBezTo>
                <a:cubicBezTo>
                  <a:pt x="408" y="54"/>
                  <a:pt x="407" y="54"/>
                  <a:pt x="407" y="54"/>
                </a:cubicBezTo>
                <a:cubicBezTo>
                  <a:pt x="406" y="53"/>
                  <a:pt x="406" y="53"/>
                  <a:pt x="404" y="53"/>
                </a:cubicBezTo>
                <a:cubicBezTo>
                  <a:pt x="402" y="53"/>
                  <a:pt x="402" y="53"/>
                  <a:pt x="402" y="53"/>
                </a:cubicBezTo>
                <a:cubicBezTo>
                  <a:pt x="402" y="55"/>
                  <a:pt x="402" y="55"/>
                  <a:pt x="402" y="56"/>
                </a:cubicBezTo>
                <a:cubicBezTo>
                  <a:pt x="401" y="55"/>
                  <a:pt x="401" y="54"/>
                  <a:pt x="401" y="54"/>
                </a:cubicBezTo>
                <a:cubicBezTo>
                  <a:pt x="399" y="54"/>
                  <a:pt x="398" y="52"/>
                  <a:pt x="396" y="52"/>
                </a:cubicBezTo>
                <a:cubicBezTo>
                  <a:pt x="396" y="52"/>
                  <a:pt x="396" y="53"/>
                  <a:pt x="396" y="53"/>
                </a:cubicBezTo>
                <a:cubicBezTo>
                  <a:pt x="397" y="56"/>
                  <a:pt x="395" y="57"/>
                  <a:pt x="394" y="57"/>
                </a:cubicBezTo>
                <a:cubicBezTo>
                  <a:pt x="394" y="57"/>
                  <a:pt x="393" y="56"/>
                  <a:pt x="393" y="55"/>
                </a:cubicBezTo>
                <a:cubicBezTo>
                  <a:pt x="393" y="56"/>
                  <a:pt x="393" y="56"/>
                  <a:pt x="393" y="56"/>
                </a:cubicBezTo>
                <a:cubicBezTo>
                  <a:pt x="392" y="56"/>
                  <a:pt x="392" y="56"/>
                  <a:pt x="391" y="56"/>
                </a:cubicBezTo>
                <a:cubicBezTo>
                  <a:pt x="391" y="57"/>
                  <a:pt x="391" y="57"/>
                  <a:pt x="391" y="57"/>
                </a:cubicBezTo>
                <a:cubicBezTo>
                  <a:pt x="391" y="58"/>
                  <a:pt x="392" y="58"/>
                  <a:pt x="392" y="59"/>
                </a:cubicBezTo>
                <a:cubicBezTo>
                  <a:pt x="392" y="59"/>
                  <a:pt x="392" y="60"/>
                  <a:pt x="392" y="60"/>
                </a:cubicBezTo>
                <a:cubicBezTo>
                  <a:pt x="391" y="60"/>
                  <a:pt x="391" y="60"/>
                  <a:pt x="391" y="60"/>
                </a:cubicBezTo>
                <a:cubicBezTo>
                  <a:pt x="391" y="60"/>
                  <a:pt x="391" y="60"/>
                  <a:pt x="388" y="59"/>
                </a:cubicBezTo>
                <a:cubicBezTo>
                  <a:pt x="389" y="59"/>
                  <a:pt x="389" y="58"/>
                  <a:pt x="389" y="57"/>
                </a:cubicBezTo>
                <a:cubicBezTo>
                  <a:pt x="388" y="57"/>
                  <a:pt x="388" y="57"/>
                  <a:pt x="388" y="57"/>
                </a:cubicBezTo>
                <a:cubicBezTo>
                  <a:pt x="388" y="58"/>
                  <a:pt x="388" y="58"/>
                  <a:pt x="388" y="59"/>
                </a:cubicBezTo>
                <a:cubicBezTo>
                  <a:pt x="385" y="59"/>
                  <a:pt x="385" y="59"/>
                  <a:pt x="384" y="59"/>
                </a:cubicBezTo>
                <a:cubicBezTo>
                  <a:pt x="385" y="60"/>
                  <a:pt x="385" y="60"/>
                  <a:pt x="385" y="60"/>
                </a:cubicBezTo>
                <a:cubicBezTo>
                  <a:pt x="384" y="61"/>
                  <a:pt x="384" y="61"/>
                  <a:pt x="384" y="61"/>
                </a:cubicBezTo>
                <a:cubicBezTo>
                  <a:pt x="382" y="61"/>
                  <a:pt x="382" y="61"/>
                  <a:pt x="381" y="62"/>
                </a:cubicBezTo>
                <a:cubicBezTo>
                  <a:pt x="380" y="62"/>
                  <a:pt x="380" y="62"/>
                  <a:pt x="380" y="62"/>
                </a:cubicBezTo>
                <a:cubicBezTo>
                  <a:pt x="380" y="64"/>
                  <a:pt x="380" y="64"/>
                  <a:pt x="380" y="64"/>
                </a:cubicBezTo>
                <a:cubicBezTo>
                  <a:pt x="379" y="64"/>
                  <a:pt x="379" y="64"/>
                  <a:pt x="379" y="64"/>
                </a:cubicBezTo>
                <a:cubicBezTo>
                  <a:pt x="378" y="65"/>
                  <a:pt x="378" y="65"/>
                  <a:pt x="378" y="65"/>
                </a:cubicBezTo>
                <a:cubicBezTo>
                  <a:pt x="379" y="65"/>
                  <a:pt x="379" y="65"/>
                  <a:pt x="379" y="65"/>
                </a:cubicBezTo>
                <a:cubicBezTo>
                  <a:pt x="382" y="63"/>
                  <a:pt x="382" y="63"/>
                  <a:pt x="383" y="63"/>
                </a:cubicBezTo>
                <a:cubicBezTo>
                  <a:pt x="386" y="61"/>
                  <a:pt x="388" y="62"/>
                  <a:pt x="390" y="62"/>
                </a:cubicBezTo>
                <a:cubicBezTo>
                  <a:pt x="390" y="62"/>
                  <a:pt x="390" y="63"/>
                  <a:pt x="390" y="63"/>
                </a:cubicBezTo>
                <a:cubicBezTo>
                  <a:pt x="389" y="63"/>
                  <a:pt x="389" y="63"/>
                  <a:pt x="386" y="64"/>
                </a:cubicBezTo>
                <a:cubicBezTo>
                  <a:pt x="386" y="65"/>
                  <a:pt x="385" y="66"/>
                  <a:pt x="385" y="68"/>
                </a:cubicBezTo>
                <a:cubicBezTo>
                  <a:pt x="384" y="68"/>
                  <a:pt x="383" y="69"/>
                  <a:pt x="383" y="69"/>
                </a:cubicBezTo>
                <a:cubicBezTo>
                  <a:pt x="382" y="71"/>
                  <a:pt x="379" y="72"/>
                  <a:pt x="379" y="72"/>
                </a:cubicBezTo>
                <a:cubicBezTo>
                  <a:pt x="378" y="74"/>
                  <a:pt x="377" y="76"/>
                  <a:pt x="377" y="78"/>
                </a:cubicBezTo>
                <a:cubicBezTo>
                  <a:pt x="376" y="78"/>
                  <a:pt x="376" y="78"/>
                  <a:pt x="376" y="78"/>
                </a:cubicBezTo>
                <a:cubicBezTo>
                  <a:pt x="376" y="78"/>
                  <a:pt x="375" y="79"/>
                  <a:pt x="371" y="81"/>
                </a:cubicBezTo>
                <a:cubicBezTo>
                  <a:pt x="370" y="82"/>
                  <a:pt x="370" y="82"/>
                  <a:pt x="370" y="82"/>
                </a:cubicBezTo>
                <a:cubicBezTo>
                  <a:pt x="371" y="82"/>
                  <a:pt x="371" y="82"/>
                  <a:pt x="371" y="82"/>
                </a:cubicBezTo>
                <a:cubicBezTo>
                  <a:pt x="372" y="82"/>
                  <a:pt x="373" y="82"/>
                  <a:pt x="373" y="82"/>
                </a:cubicBezTo>
                <a:cubicBezTo>
                  <a:pt x="372" y="86"/>
                  <a:pt x="367" y="86"/>
                  <a:pt x="365" y="89"/>
                </a:cubicBezTo>
                <a:cubicBezTo>
                  <a:pt x="364" y="89"/>
                  <a:pt x="363" y="89"/>
                  <a:pt x="363" y="88"/>
                </a:cubicBezTo>
                <a:cubicBezTo>
                  <a:pt x="362" y="88"/>
                  <a:pt x="361" y="88"/>
                  <a:pt x="361" y="88"/>
                </a:cubicBezTo>
                <a:cubicBezTo>
                  <a:pt x="361" y="90"/>
                  <a:pt x="361" y="90"/>
                  <a:pt x="361" y="90"/>
                </a:cubicBezTo>
                <a:cubicBezTo>
                  <a:pt x="361" y="90"/>
                  <a:pt x="361" y="91"/>
                  <a:pt x="361" y="91"/>
                </a:cubicBezTo>
                <a:cubicBezTo>
                  <a:pt x="360" y="91"/>
                  <a:pt x="360" y="92"/>
                  <a:pt x="359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6" y="92"/>
                  <a:pt x="355" y="93"/>
                  <a:pt x="353" y="94"/>
                </a:cubicBezTo>
                <a:cubicBezTo>
                  <a:pt x="352" y="97"/>
                  <a:pt x="349" y="97"/>
                  <a:pt x="347" y="98"/>
                </a:cubicBezTo>
                <a:cubicBezTo>
                  <a:pt x="347" y="99"/>
                  <a:pt x="347" y="100"/>
                  <a:pt x="347" y="100"/>
                </a:cubicBezTo>
                <a:cubicBezTo>
                  <a:pt x="347" y="100"/>
                  <a:pt x="347" y="100"/>
                  <a:pt x="346" y="105"/>
                </a:cubicBezTo>
                <a:cubicBezTo>
                  <a:pt x="345" y="105"/>
                  <a:pt x="345" y="105"/>
                  <a:pt x="345" y="105"/>
                </a:cubicBezTo>
                <a:cubicBezTo>
                  <a:pt x="344" y="106"/>
                  <a:pt x="344" y="107"/>
                  <a:pt x="344" y="108"/>
                </a:cubicBezTo>
                <a:cubicBezTo>
                  <a:pt x="345" y="108"/>
                  <a:pt x="346" y="108"/>
                  <a:pt x="346" y="108"/>
                </a:cubicBezTo>
                <a:cubicBezTo>
                  <a:pt x="347" y="108"/>
                  <a:pt x="347" y="108"/>
                  <a:pt x="347" y="108"/>
                </a:cubicBezTo>
                <a:cubicBezTo>
                  <a:pt x="348" y="108"/>
                  <a:pt x="348" y="108"/>
                  <a:pt x="348" y="108"/>
                </a:cubicBezTo>
                <a:cubicBezTo>
                  <a:pt x="348" y="109"/>
                  <a:pt x="347" y="110"/>
                  <a:pt x="347" y="110"/>
                </a:cubicBezTo>
                <a:cubicBezTo>
                  <a:pt x="346" y="112"/>
                  <a:pt x="346" y="112"/>
                  <a:pt x="345" y="112"/>
                </a:cubicBezTo>
                <a:cubicBezTo>
                  <a:pt x="345" y="113"/>
                  <a:pt x="345" y="113"/>
                  <a:pt x="345" y="114"/>
                </a:cubicBezTo>
                <a:cubicBezTo>
                  <a:pt x="346" y="114"/>
                  <a:pt x="346" y="114"/>
                  <a:pt x="348" y="114"/>
                </a:cubicBezTo>
                <a:cubicBezTo>
                  <a:pt x="348" y="116"/>
                  <a:pt x="348" y="116"/>
                  <a:pt x="347" y="117"/>
                </a:cubicBezTo>
                <a:cubicBezTo>
                  <a:pt x="352" y="117"/>
                  <a:pt x="357" y="117"/>
                  <a:pt x="362" y="117"/>
                </a:cubicBezTo>
                <a:cubicBezTo>
                  <a:pt x="363" y="116"/>
                  <a:pt x="363" y="116"/>
                  <a:pt x="366" y="115"/>
                </a:cubicBezTo>
                <a:cubicBezTo>
                  <a:pt x="366" y="114"/>
                  <a:pt x="366" y="114"/>
                  <a:pt x="366" y="113"/>
                </a:cubicBezTo>
                <a:cubicBezTo>
                  <a:pt x="368" y="113"/>
                  <a:pt x="368" y="115"/>
                  <a:pt x="369" y="116"/>
                </a:cubicBezTo>
                <a:cubicBezTo>
                  <a:pt x="369" y="116"/>
                  <a:pt x="369" y="117"/>
                  <a:pt x="369" y="117"/>
                </a:cubicBezTo>
                <a:cubicBezTo>
                  <a:pt x="378" y="118"/>
                  <a:pt x="387" y="118"/>
                  <a:pt x="395" y="118"/>
                </a:cubicBezTo>
                <a:cubicBezTo>
                  <a:pt x="396" y="118"/>
                  <a:pt x="397" y="118"/>
                  <a:pt x="398" y="117"/>
                </a:cubicBezTo>
                <a:cubicBezTo>
                  <a:pt x="398" y="116"/>
                  <a:pt x="399" y="115"/>
                  <a:pt x="401" y="114"/>
                </a:cubicBezTo>
                <a:cubicBezTo>
                  <a:pt x="401" y="113"/>
                  <a:pt x="401" y="112"/>
                  <a:pt x="401" y="112"/>
                </a:cubicBezTo>
                <a:cubicBezTo>
                  <a:pt x="401" y="112"/>
                  <a:pt x="400" y="111"/>
                  <a:pt x="400" y="111"/>
                </a:cubicBezTo>
                <a:cubicBezTo>
                  <a:pt x="399" y="111"/>
                  <a:pt x="398" y="111"/>
                  <a:pt x="396" y="111"/>
                </a:cubicBezTo>
                <a:cubicBezTo>
                  <a:pt x="396" y="109"/>
                  <a:pt x="396" y="109"/>
                  <a:pt x="396" y="107"/>
                </a:cubicBezTo>
                <a:cubicBezTo>
                  <a:pt x="395" y="107"/>
                  <a:pt x="394" y="107"/>
                  <a:pt x="394" y="107"/>
                </a:cubicBezTo>
                <a:cubicBezTo>
                  <a:pt x="394" y="104"/>
                  <a:pt x="394" y="101"/>
                  <a:pt x="393" y="99"/>
                </a:cubicBezTo>
                <a:cubicBezTo>
                  <a:pt x="394" y="99"/>
                  <a:pt x="394" y="99"/>
                  <a:pt x="397" y="94"/>
                </a:cubicBezTo>
                <a:cubicBezTo>
                  <a:pt x="402" y="93"/>
                  <a:pt x="405" y="88"/>
                  <a:pt x="405" y="88"/>
                </a:cubicBezTo>
                <a:cubicBezTo>
                  <a:pt x="406" y="87"/>
                  <a:pt x="406" y="87"/>
                  <a:pt x="408" y="87"/>
                </a:cubicBezTo>
                <a:cubicBezTo>
                  <a:pt x="409" y="86"/>
                  <a:pt x="409" y="86"/>
                  <a:pt x="409" y="86"/>
                </a:cubicBezTo>
                <a:cubicBezTo>
                  <a:pt x="408" y="83"/>
                  <a:pt x="410" y="80"/>
                  <a:pt x="410" y="77"/>
                </a:cubicBezTo>
                <a:cubicBezTo>
                  <a:pt x="411" y="77"/>
                  <a:pt x="411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5" y="79"/>
                  <a:pt x="415" y="79"/>
                  <a:pt x="416" y="79"/>
                </a:cubicBezTo>
                <a:cubicBezTo>
                  <a:pt x="417" y="78"/>
                  <a:pt x="417" y="78"/>
                  <a:pt x="417" y="78"/>
                </a:cubicBezTo>
                <a:cubicBezTo>
                  <a:pt x="419" y="79"/>
                  <a:pt x="419" y="79"/>
                  <a:pt x="420" y="80"/>
                </a:cubicBezTo>
                <a:cubicBezTo>
                  <a:pt x="420" y="82"/>
                  <a:pt x="420" y="82"/>
                  <a:pt x="420" y="83"/>
                </a:cubicBezTo>
                <a:cubicBezTo>
                  <a:pt x="420" y="83"/>
                  <a:pt x="419" y="83"/>
                  <a:pt x="418" y="83"/>
                </a:cubicBezTo>
                <a:cubicBezTo>
                  <a:pt x="419" y="86"/>
                  <a:pt x="419" y="86"/>
                  <a:pt x="409" y="95"/>
                </a:cubicBezTo>
                <a:cubicBezTo>
                  <a:pt x="409" y="97"/>
                  <a:pt x="408" y="100"/>
                  <a:pt x="409" y="103"/>
                </a:cubicBezTo>
                <a:cubicBezTo>
                  <a:pt x="409" y="104"/>
                  <a:pt x="409" y="104"/>
                  <a:pt x="409" y="104"/>
                </a:cubicBezTo>
                <a:cubicBezTo>
                  <a:pt x="409" y="105"/>
                  <a:pt x="410" y="106"/>
                  <a:pt x="410" y="106"/>
                </a:cubicBezTo>
                <a:cubicBezTo>
                  <a:pt x="411" y="108"/>
                  <a:pt x="419" y="112"/>
                  <a:pt x="419" y="112"/>
                </a:cubicBezTo>
                <a:cubicBezTo>
                  <a:pt x="420" y="112"/>
                  <a:pt x="420" y="112"/>
                  <a:pt x="420" y="112"/>
                </a:cubicBezTo>
                <a:cubicBezTo>
                  <a:pt x="423" y="111"/>
                  <a:pt x="426" y="111"/>
                  <a:pt x="429" y="110"/>
                </a:cubicBezTo>
                <a:cubicBezTo>
                  <a:pt x="429" y="109"/>
                  <a:pt x="429" y="109"/>
                  <a:pt x="429" y="109"/>
                </a:cubicBezTo>
                <a:cubicBezTo>
                  <a:pt x="432" y="109"/>
                  <a:pt x="434" y="109"/>
                  <a:pt x="436" y="109"/>
                </a:cubicBezTo>
                <a:cubicBezTo>
                  <a:pt x="436" y="109"/>
                  <a:pt x="437" y="108"/>
                  <a:pt x="438" y="108"/>
                </a:cubicBezTo>
                <a:cubicBezTo>
                  <a:pt x="438" y="108"/>
                  <a:pt x="438" y="108"/>
                  <a:pt x="438" y="108"/>
                </a:cubicBezTo>
                <a:cubicBezTo>
                  <a:pt x="439" y="109"/>
                  <a:pt x="439" y="109"/>
                  <a:pt x="440" y="110"/>
                </a:cubicBezTo>
                <a:cubicBezTo>
                  <a:pt x="442" y="111"/>
                  <a:pt x="443" y="111"/>
                  <a:pt x="445" y="111"/>
                </a:cubicBezTo>
                <a:cubicBezTo>
                  <a:pt x="445" y="111"/>
                  <a:pt x="445" y="111"/>
                  <a:pt x="445" y="111"/>
                </a:cubicBezTo>
                <a:cubicBezTo>
                  <a:pt x="445" y="112"/>
                  <a:pt x="445" y="112"/>
                  <a:pt x="445" y="112"/>
                </a:cubicBezTo>
                <a:cubicBezTo>
                  <a:pt x="439" y="112"/>
                  <a:pt x="438" y="112"/>
                  <a:pt x="437" y="116"/>
                </a:cubicBezTo>
                <a:cubicBezTo>
                  <a:pt x="432" y="118"/>
                  <a:pt x="428" y="114"/>
                  <a:pt x="424" y="116"/>
                </a:cubicBezTo>
                <a:cubicBezTo>
                  <a:pt x="422" y="116"/>
                  <a:pt x="422" y="116"/>
                  <a:pt x="421" y="116"/>
                </a:cubicBezTo>
                <a:cubicBezTo>
                  <a:pt x="421" y="117"/>
                  <a:pt x="420" y="118"/>
                  <a:pt x="420" y="118"/>
                </a:cubicBezTo>
                <a:cubicBezTo>
                  <a:pt x="453" y="120"/>
                  <a:pt x="485" y="121"/>
                  <a:pt x="515" y="121"/>
                </a:cubicBezTo>
                <a:cubicBezTo>
                  <a:pt x="528" y="121"/>
                  <a:pt x="539" y="121"/>
                  <a:pt x="550" y="121"/>
                </a:cubicBezTo>
                <a:moveTo>
                  <a:pt x="362" y="117"/>
                </a:moveTo>
                <a:cubicBezTo>
                  <a:pt x="357" y="117"/>
                  <a:pt x="352" y="117"/>
                  <a:pt x="347" y="117"/>
                </a:cubicBezTo>
                <a:cubicBezTo>
                  <a:pt x="347" y="117"/>
                  <a:pt x="347" y="117"/>
                  <a:pt x="347" y="117"/>
                </a:cubicBezTo>
                <a:cubicBezTo>
                  <a:pt x="346" y="118"/>
                  <a:pt x="346" y="118"/>
                  <a:pt x="346" y="118"/>
                </a:cubicBezTo>
                <a:cubicBezTo>
                  <a:pt x="346" y="118"/>
                  <a:pt x="346" y="118"/>
                  <a:pt x="346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9" y="119"/>
                  <a:pt x="349" y="119"/>
                  <a:pt x="349" y="119"/>
                </a:cubicBezTo>
                <a:cubicBezTo>
                  <a:pt x="349" y="120"/>
                  <a:pt x="349" y="120"/>
                  <a:pt x="349" y="120"/>
                </a:cubicBezTo>
                <a:cubicBezTo>
                  <a:pt x="349" y="120"/>
                  <a:pt x="349" y="120"/>
                  <a:pt x="350" y="121"/>
                </a:cubicBezTo>
                <a:cubicBezTo>
                  <a:pt x="351" y="121"/>
                  <a:pt x="352" y="121"/>
                  <a:pt x="352" y="121"/>
                </a:cubicBezTo>
                <a:cubicBezTo>
                  <a:pt x="353" y="121"/>
                  <a:pt x="353" y="121"/>
                  <a:pt x="354" y="122"/>
                </a:cubicBezTo>
                <a:cubicBezTo>
                  <a:pt x="354" y="122"/>
                  <a:pt x="354" y="122"/>
                  <a:pt x="355" y="122"/>
                </a:cubicBezTo>
                <a:cubicBezTo>
                  <a:pt x="355" y="122"/>
                  <a:pt x="356" y="121"/>
                  <a:pt x="357" y="121"/>
                </a:cubicBezTo>
                <a:cubicBezTo>
                  <a:pt x="357" y="120"/>
                  <a:pt x="357" y="120"/>
                  <a:pt x="357" y="120"/>
                </a:cubicBezTo>
                <a:cubicBezTo>
                  <a:pt x="359" y="120"/>
                  <a:pt x="359" y="120"/>
                  <a:pt x="359" y="120"/>
                </a:cubicBezTo>
                <a:cubicBezTo>
                  <a:pt x="359" y="120"/>
                  <a:pt x="360" y="119"/>
                  <a:pt x="360" y="119"/>
                </a:cubicBezTo>
                <a:cubicBezTo>
                  <a:pt x="360" y="118"/>
                  <a:pt x="360" y="118"/>
                  <a:pt x="360" y="118"/>
                </a:cubicBezTo>
                <a:cubicBezTo>
                  <a:pt x="361" y="118"/>
                  <a:pt x="361" y="118"/>
                  <a:pt x="362" y="117"/>
                </a:cubicBezTo>
                <a:moveTo>
                  <a:pt x="395" y="118"/>
                </a:moveTo>
                <a:cubicBezTo>
                  <a:pt x="387" y="118"/>
                  <a:pt x="378" y="118"/>
                  <a:pt x="369" y="118"/>
                </a:cubicBezTo>
                <a:cubicBezTo>
                  <a:pt x="369" y="119"/>
                  <a:pt x="371" y="119"/>
                  <a:pt x="371" y="121"/>
                </a:cubicBezTo>
                <a:cubicBezTo>
                  <a:pt x="371" y="121"/>
                  <a:pt x="371" y="121"/>
                  <a:pt x="371" y="121"/>
                </a:cubicBezTo>
                <a:cubicBezTo>
                  <a:pt x="371" y="122"/>
                  <a:pt x="370" y="122"/>
                  <a:pt x="370" y="122"/>
                </a:cubicBezTo>
                <a:cubicBezTo>
                  <a:pt x="370" y="122"/>
                  <a:pt x="370" y="124"/>
                  <a:pt x="371" y="125"/>
                </a:cubicBezTo>
                <a:cubicBezTo>
                  <a:pt x="372" y="125"/>
                  <a:pt x="372" y="125"/>
                  <a:pt x="372" y="125"/>
                </a:cubicBezTo>
                <a:cubicBezTo>
                  <a:pt x="372" y="125"/>
                  <a:pt x="373" y="126"/>
                  <a:pt x="373" y="127"/>
                </a:cubicBezTo>
                <a:cubicBezTo>
                  <a:pt x="373" y="127"/>
                  <a:pt x="373" y="128"/>
                  <a:pt x="373" y="128"/>
                </a:cubicBezTo>
                <a:cubicBezTo>
                  <a:pt x="373" y="129"/>
                  <a:pt x="373" y="129"/>
                  <a:pt x="373" y="129"/>
                </a:cubicBezTo>
                <a:cubicBezTo>
                  <a:pt x="373" y="131"/>
                  <a:pt x="374" y="131"/>
                  <a:pt x="375" y="132"/>
                </a:cubicBezTo>
                <a:cubicBezTo>
                  <a:pt x="376" y="133"/>
                  <a:pt x="376" y="133"/>
                  <a:pt x="376" y="134"/>
                </a:cubicBezTo>
                <a:cubicBezTo>
                  <a:pt x="376" y="135"/>
                  <a:pt x="375" y="135"/>
                  <a:pt x="375" y="136"/>
                </a:cubicBezTo>
                <a:cubicBezTo>
                  <a:pt x="375" y="137"/>
                  <a:pt x="375" y="137"/>
                  <a:pt x="375" y="137"/>
                </a:cubicBezTo>
                <a:cubicBezTo>
                  <a:pt x="375" y="137"/>
                  <a:pt x="376" y="138"/>
                  <a:pt x="376" y="138"/>
                </a:cubicBezTo>
                <a:cubicBezTo>
                  <a:pt x="378" y="139"/>
                  <a:pt x="380" y="139"/>
                  <a:pt x="382" y="139"/>
                </a:cubicBezTo>
                <a:cubicBezTo>
                  <a:pt x="382" y="136"/>
                  <a:pt x="383" y="134"/>
                  <a:pt x="385" y="135"/>
                </a:cubicBezTo>
                <a:cubicBezTo>
                  <a:pt x="385" y="135"/>
                  <a:pt x="386" y="135"/>
                  <a:pt x="386" y="135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8" y="136"/>
                  <a:pt x="388" y="135"/>
                  <a:pt x="389" y="134"/>
                </a:cubicBezTo>
                <a:cubicBezTo>
                  <a:pt x="389" y="134"/>
                  <a:pt x="390" y="134"/>
                  <a:pt x="391" y="134"/>
                </a:cubicBezTo>
                <a:cubicBezTo>
                  <a:pt x="391" y="133"/>
                  <a:pt x="391" y="132"/>
                  <a:pt x="391" y="131"/>
                </a:cubicBezTo>
                <a:cubicBezTo>
                  <a:pt x="392" y="131"/>
                  <a:pt x="394" y="131"/>
                  <a:pt x="395" y="131"/>
                </a:cubicBezTo>
                <a:cubicBezTo>
                  <a:pt x="395" y="130"/>
                  <a:pt x="395" y="130"/>
                  <a:pt x="395" y="129"/>
                </a:cubicBezTo>
                <a:cubicBezTo>
                  <a:pt x="394" y="129"/>
                  <a:pt x="394" y="129"/>
                  <a:pt x="393" y="129"/>
                </a:cubicBezTo>
                <a:cubicBezTo>
                  <a:pt x="391" y="129"/>
                  <a:pt x="391" y="129"/>
                  <a:pt x="391" y="129"/>
                </a:cubicBezTo>
                <a:cubicBezTo>
                  <a:pt x="391" y="128"/>
                  <a:pt x="391" y="128"/>
                  <a:pt x="391" y="128"/>
                </a:cubicBezTo>
                <a:cubicBezTo>
                  <a:pt x="390" y="128"/>
                  <a:pt x="390" y="128"/>
                  <a:pt x="390" y="128"/>
                </a:cubicBezTo>
                <a:cubicBezTo>
                  <a:pt x="392" y="125"/>
                  <a:pt x="392" y="125"/>
                  <a:pt x="392" y="123"/>
                </a:cubicBezTo>
                <a:cubicBezTo>
                  <a:pt x="393" y="120"/>
                  <a:pt x="393" y="120"/>
                  <a:pt x="393" y="120"/>
                </a:cubicBezTo>
                <a:cubicBezTo>
                  <a:pt x="394" y="119"/>
                  <a:pt x="395" y="119"/>
                  <a:pt x="395" y="118"/>
                </a:cubicBezTo>
                <a:moveTo>
                  <a:pt x="605" y="288"/>
                </a:moveTo>
                <a:cubicBezTo>
                  <a:pt x="596" y="225"/>
                  <a:pt x="577" y="168"/>
                  <a:pt x="550" y="121"/>
                </a:cubicBezTo>
                <a:cubicBezTo>
                  <a:pt x="539" y="121"/>
                  <a:pt x="528" y="121"/>
                  <a:pt x="515" y="121"/>
                </a:cubicBezTo>
                <a:cubicBezTo>
                  <a:pt x="485" y="121"/>
                  <a:pt x="453" y="120"/>
                  <a:pt x="420" y="119"/>
                </a:cubicBezTo>
                <a:cubicBezTo>
                  <a:pt x="418" y="119"/>
                  <a:pt x="416" y="119"/>
                  <a:pt x="415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5" y="120"/>
                  <a:pt x="414" y="120"/>
                  <a:pt x="412" y="121"/>
                </a:cubicBezTo>
                <a:cubicBezTo>
                  <a:pt x="412" y="121"/>
                  <a:pt x="412" y="122"/>
                  <a:pt x="413" y="123"/>
                </a:cubicBezTo>
                <a:cubicBezTo>
                  <a:pt x="415" y="124"/>
                  <a:pt x="415" y="124"/>
                  <a:pt x="418" y="124"/>
                </a:cubicBezTo>
                <a:cubicBezTo>
                  <a:pt x="418" y="123"/>
                  <a:pt x="420" y="122"/>
                  <a:pt x="420" y="121"/>
                </a:cubicBezTo>
                <a:cubicBezTo>
                  <a:pt x="423" y="122"/>
                  <a:pt x="424" y="125"/>
                  <a:pt x="426" y="126"/>
                </a:cubicBezTo>
                <a:cubicBezTo>
                  <a:pt x="426" y="126"/>
                  <a:pt x="426" y="127"/>
                  <a:pt x="426" y="127"/>
                </a:cubicBezTo>
                <a:cubicBezTo>
                  <a:pt x="425" y="128"/>
                  <a:pt x="424" y="129"/>
                  <a:pt x="423" y="130"/>
                </a:cubicBezTo>
                <a:cubicBezTo>
                  <a:pt x="423" y="131"/>
                  <a:pt x="422" y="131"/>
                  <a:pt x="421" y="131"/>
                </a:cubicBezTo>
                <a:cubicBezTo>
                  <a:pt x="421" y="131"/>
                  <a:pt x="420" y="131"/>
                  <a:pt x="420" y="131"/>
                </a:cubicBezTo>
                <a:cubicBezTo>
                  <a:pt x="419" y="130"/>
                  <a:pt x="419" y="129"/>
                  <a:pt x="419" y="129"/>
                </a:cubicBezTo>
                <a:cubicBezTo>
                  <a:pt x="418" y="128"/>
                  <a:pt x="417" y="128"/>
                  <a:pt x="417" y="128"/>
                </a:cubicBezTo>
                <a:cubicBezTo>
                  <a:pt x="417" y="127"/>
                  <a:pt x="417" y="126"/>
                  <a:pt x="417" y="126"/>
                </a:cubicBezTo>
                <a:cubicBezTo>
                  <a:pt x="416" y="126"/>
                  <a:pt x="416" y="126"/>
                  <a:pt x="415" y="126"/>
                </a:cubicBezTo>
                <a:cubicBezTo>
                  <a:pt x="415" y="127"/>
                  <a:pt x="414" y="128"/>
                  <a:pt x="413" y="128"/>
                </a:cubicBezTo>
                <a:cubicBezTo>
                  <a:pt x="412" y="133"/>
                  <a:pt x="410" y="141"/>
                  <a:pt x="410" y="141"/>
                </a:cubicBezTo>
                <a:cubicBezTo>
                  <a:pt x="411" y="141"/>
                  <a:pt x="411" y="141"/>
                  <a:pt x="412" y="142"/>
                </a:cubicBezTo>
                <a:cubicBezTo>
                  <a:pt x="411" y="143"/>
                  <a:pt x="411" y="143"/>
                  <a:pt x="411" y="143"/>
                </a:cubicBezTo>
                <a:cubicBezTo>
                  <a:pt x="404" y="141"/>
                  <a:pt x="404" y="141"/>
                  <a:pt x="402" y="143"/>
                </a:cubicBezTo>
                <a:cubicBezTo>
                  <a:pt x="403" y="144"/>
                  <a:pt x="404" y="145"/>
                  <a:pt x="404" y="146"/>
                </a:cubicBezTo>
                <a:cubicBezTo>
                  <a:pt x="404" y="147"/>
                  <a:pt x="404" y="147"/>
                  <a:pt x="404" y="147"/>
                </a:cubicBezTo>
                <a:cubicBezTo>
                  <a:pt x="403" y="147"/>
                  <a:pt x="403" y="147"/>
                  <a:pt x="403" y="147"/>
                </a:cubicBezTo>
                <a:cubicBezTo>
                  <a:pt x="401" y="145"/>
                  <a:pt x="399" y="144"/>
                  <a:pt x="397" y="142"/>
                </a:cubicBezTo>
                <a:cubicBezTo>
                  <a:pt x="383" y="149"/>
                  <a:pt x="379" y="151"/>
                  <a:pt x="379" y="144"/>
                </a:cubicBezTo>
                <a:cubicBezTo>
                  <a:pt x="377" y="144"/>
                  <a:pt x="377" y="144"/>
                  <a:pt x="377" y="144"/>
                </a:cubicBezTo>
                <a:cubicBezTo>
                  <a:pt x="376" y="145"/>
                  <a:pt x="375" y="145"/>
                  <a:pt x="374" y="145"/>
                </a:cubicBezTo>
                <a:cubicBezTo>
                  <a:pt x="373" y="145"/>
                  <a:pt x="372" y="145"/>
                  <a:pt x="372" y="145"/>
                </a:cubicBezTo>
                <a:cubicBezTo>
                  <a:pt x="371" y="145"/>
                  <a:pt x="370" y="145"/>
                  <a:pt x="370" y="145"/>
                </a:cubicBezTo>
                <a:cubicBezTo>
                  <a:pt x="370" y="145"/>
                  <a:pt x="370" y="146"/>
                  <a:pt x="370" y="147"/>
                </a:cubicBezTo>
                <a:cubicBezTo>
                  <a:pt x="369" y="148"/>
                  <a:pt x="368" y="148"/>
                  <a:pt x="368" y="148"/>
                </a:cubicBezTo>
                <a:cubicBezTo>
                  <a:pt x="367" y="148"/>
                  <a:pt x="367" y="147"/>
                  <a:pt x="366" y="147"/>
                </a:cubicBezTo>
                <a:cubicBezTo>
                  <a:pt x="366" y="146"/>
                  <a:pt x="365" y="145"/>
                  <a:pt x="364" y="145"/>
                </a:cubicBezTo>
                <a:cubicBezTo>
                  <a:pt x="363" y="145"/>
                  <a:pt x="363" y="145"/>
                  <a:pt x="362" y="145"/>
                </a:cubicBezTo>
                <a:cubicBezTo>
                  <a:pt x="362" y="144"/>
                  <a:pt x="362" y="144"/>
                  <a:pt x="362" y="143"/>
                </a:cubicBezTo>
                <a:cubicBezTo>
                  <a:pt x="362" y="143"/>
                  <a:pt x="363" y="142"/>
                  <a:pt x="363" y="141"/>
                </a:cubicBezTo>
                <a:cubicBezTo>
                  <a:pt x="364" y="141"/>
                  <a:pt x="365" y="141"/>
                  <a:pt x="366" y="141"/>
                </a:cubicBezTo>
                <a:cubicBezTo>
                  <a:pt x="368" y="142"/>
                  <a:pt x="370" y="143"/>
                  <a:pt x="372" y="143"/>
                </a:cubicBezTo>
                <a:cubicBezTo>
                  <a:pt x="372" y="142"/>
                  <a:pt x="374" y="140"/>
                  <a:pt x="374" y="135"/>
                </a:cubicBezTo>
                <a:cubicBezTo>
                  <a:pt x="373" y="134"/>
                  <a:pt x="373" y="134"/>
                  <a:pt x="372" y="134"/>
                </a:cubicBezTo>
                <a:cubicBezTo>
                  <a:pt x="369" y="135"/>
                  <a:pt x="369" y="135"/>
                  <a:pt x="368" y="136"/>
                </a:cubicBezTo>
                <a:cubicBezTo>
                  <a:pt x="367" y="137"/>
                  <a:pt x="367" y="137"/>
                  <a:pt x="367" y="137"/>
                </a:cubicBezTo>
                <a:cubicBezTo>
                  <a:pt x="366" y="137"/>
                  <a:pt x="366" y="137"/>
                  <a:pt x="366" y="137"/>
                </a:cubicBezTo>
                <a:cubicBezTo>
                  <a:pt x="366" y="136"/>
                  <a:pt x="366" y="136"/>
                  <a:pt x="366" y="135"/>
                </a:cubicBezTo>
                <a:cubicBezTo>
                  <a:pt x="366" y="135"/>
                  <a:pt x="367" y="134"/>
                  <a:pt x="367" y="134"/>
                </a:cubicBezTo>
                <a:cubicBezTo>
                  <a:pt x="367" y="132"/>
                  <a:pt x="367" y="132"/>
                  <a:pt x="367" y="131"/>
                </a:cubicBezTo>
                <a:cubicBezTo>
                  <a:pt x="367" y="132"/>
                  <a:pt x="366" y="132"/>
                  <a:pt x="366" y="132"/>
                </a:cubicBezTo>
                <a:cubicBezTo>
                  <a:pt x="365" y="125"/>
                  <a:pt x="365" y="125"/>
                  <a:pt x="364" y="124"/>
                </a:cubicBezTo>
                <a:cubicBezTo>
                  <a:pt x="360" y="128"/>
                  <a:pt x="360" y="128"/>
                  <a:pt x="359" y="128"/>
                </a:cubicBezTo>
                <a:cubicBezTo>
                  <a:pt x="358" y="129"/>
                  <a:pt x="358" y="129"/>
                  <a:pt x="358" y="130"/>
                </a:cubicBezTo>
                <a:cubicBezTo>
                  <a:pt x="358" y="131"/>
                  <a:pt x="358" y="131"/>
                  <a:pt x="358" y="131"/>
                </a:cubicBezTo>
                <a:cubicBezTo>
                  <a:pt x="357" y="132"/>
                  <a:pt x="356" y="132"/>
                  <a:pt x="355" y="133"/>
                </a:cubicBezTo>
                <a:cubicBezTo>
                  <a:pt x="353" y="136"/>
                  <a:pt x="357" y="138"/>
                  <a:pt x="356" y="141"/>
                </a:cubicBezTo>
                <a:cubicBezTo>
                  <a:pt x="356" y="142"/>
                  <a:pt x="356" y="142"/>
                  <a:pt x="356" y="142"/>
                </a:cubicBezTo>
                <a:cubicBezTo>
                  <a:pt x="355" y="144"/>
                  <a:pt x="355" y="144"/>
                  <a:pt x="355" y="144"/>
                </a:cubicBezTo>
                <a:cubicBezTo>
                  <a:pt x="356" y="145"/>
                  <a:pt x="356" y="147"/>
                  <a:pt x="356" y="148"/>
                </a:cubicBezTo>
                <a:cubicBezTo>
                  <a:pt x="356" y="149"/>
                  <a:pt x="356" y="150"/>
                  <a:pt x="356" y="150"/>
                </a:cubicBezTo>
                <a:cubicBezTo>
                  <a:pt x="356" y="150"/>
                  <a:pt x="355" y="150"/>
                  <a:pt x="355" y="150"/>
                </a:cubicBezTo>
                <a:cubicBezTo>
                  <a:pt x="354" y="150"/>
                  <a:pt x="354" y="150"/>
                  <a:pt x="353" y="150"/>
                </a:cubicBezTo>
                <a:cubicBezTo>
                  <a:pt x="351" y="151"/>
                  <a:pt x="351" y="151"/>
                  <a:pt x="350" y="150"/>
                </a:cubicBezTo>
                <a:cubicBezTo>
                  <a:pt x="346" y="150"/>
                  <a:pt x="346" y="150"/>
                  <a:pt x="337" y="156"/>
                </a:cubicBezTo>
                <a:cubicBezTo>
                  <a:pt x="336" y="155"/>
                  <a:pt x="336" y="155"/>
                  <a:pt x="335" y="155"/>
                </a:cubicBezTo>
                <a:cubicBezTo>
                  <a:pt x="335" y="155"/>
                  <a:pt x="335" y="155"/>
                  <a:pt x="334" y="155"/>
                </a:cubicBezTo>
                <a:cubicBezTo>
                  <a:pt x="334" y="155"/>
                  <a:pt x="333" y="155"/>
                  <a:pt x="333" y="155"/>
                </a:cubicBezTo>
                <a:cubicBezTo>
                  <a:pt x="332" y="155"/>
                  <a:pt x="332" y="156"/>
                  <a:pt x="332" y="157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34" y="159"/>
                  <a:pt x="334" y="160"/>
                  <a:pt x="333" y="161"/>
                </a:cubicBezTo>
                <a:cubicBezTo>
                  <a:pt x="330" y="161"/>
                  <a:pt x="330" y="161"/>
                  <a:pt x="325" y="165"/>
                </a:cubicBezTo>
                <a:cubicBezTo>
                  <a:pt x="324" y="165"/>
                  <a:pt x="324" y="165"/>
                  <a:pt x="324" y="165"/>
                </a:cubicBezTo>
                <a:cubicBezTo>
                  <a:pt x="323" y="165"/>
                  <a:pt x="322" y="165"/>
                  <a:pt x="322" y="165"/>
                </a:cubicBezTo>
                <a:cubicBezTo>
                  <a:pt x="320" y="167"/>
                  <a:pt x="320" y="169"/>
                  <a:pt x="319" y="171"/>
                </a:cubicBezTo>
                <a:cubicBezTo>
                  <a:pt x="317" y="171"/>
                  <a:pt x="316" y="171"/>
                  <a:pt x="314" y="172"/>
                </a:cubicBezTo>
                <a:cubicBezTo>
                  <a:pt x="314" y="173"/>
                  <a:pt x="313" y="174"/>
                  <a:pt x="313" y="175"/>
                </a:cubicBezTo>
                <a:cubicBezTo>
                  <a:pt x="312" y="175"/>
                  <a:pt x="311" y="175"/>
                  <a:pt x="310" y="175"/>
                </a:cubicBezTo>
                <a:cubicBezTo>
                  <a:pt x="309" y="174"/>
                  <a:pt x="309" y="174"/>
                  <a:pt x="309" y="174"/>
                </a:cubicBezTo>
                <a:cubicBezTo>
                  <a:pt x="308" y="174"/>
                  <a:pt x="307" y="174"/>
                  <a:pt x="307" y="174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5" y="172"/>
                  <a:pt x="305" y="172"/>
                  <a:pt x="304" y="172"/>
                </a:cubicBezTo>
                <a:cubicBezTo>
                  <a:pt x="303" y="173"/>
                  <a:pt x="303" y="174"/>
                  <a:pt x="303" y="175"/>
                </a:cubicBezTo>
                <a:cubicBezTo>
                  <a:pt x="303" y="175"/>
                  <a:pt x="304" y="176"/>
                  <a:pt x="304" y="176"/>
                </a:cubicBezTo>
                <a:cubicBezTo>
                  <a:pt x="304" y="176"/>
                  <a:pt x="303" y="177"/>
                  <a:pt x="303" y="178"/>
                </a:cubicBezTo>
                <a:cubicBezTo>
                  <a:pt x="303" y="179"/>
                  <a:pt x="303" y="179"/>
                  <a:pt x="303" y="179"/>
                </a:cubicBezTo>
                <a:cubicBezTo>
                  <a:pt x="303" y="179"/>
                  <a:pt x="303" y="180"/>
                  <a:pt x="303" y="180"/>
                </a:cubicBezTo>
                <a:cubicBezTo>
                  <a:pt x="301" y="180"/>
                  <a:pt x="298" y="180"/>
                  <a:pt x="296" y="180"/>
                </a:cubicBezTo>
                <a:cubicBezTo>
                  <a:pt x="295" y="179"/>
                  <a:pt x="295" y="179"/>
                  <a:pt x="295" y="178"/>
                </a:cubicBezTo>
                <a:cubicBezTo>
                  <a:pt x="289" y="179"/>
                  <a:pt x="289" y="179"/>
                  <a:pt x="288" y="180"/>
                </a:cubicBezTo>
                <a:cubicBezTo>
                  <a:pt x="288" y="182"/>
                  <a:pt x="289" y="182"/>
                  <a:pt x="289" y="182"/>
                </a:cubicBezTo>
                <a:cubicBezTo>
                  <a:pt x="290" y="183"/>
                  <a:pt x="291" y="184"/>
                  <a:pt x="292" y="184"/>
                </a:cubicBezTo>
                <a:cubicBezTo>
                  <a:pt x="294" y="184"/>
                  <a:pt x="294" y="184"/>
                  <a:pt x="295" y="184"/>
                </a:cubicBezTo>
                <a:cubicBezTo>
                  <a:pt x="298" y="187"/>
                  <a:pt x="298" y="187"/>
                  <a:pt x="298" y="188"/>
                </a:cubicBezTo>
                <a:cubicBezTo>
                  <a:pt x="299" y="191"/>
                  <a:pt x="299" y="193"/>
                  <a:pt x="299" y="195"/>
                </a:cubicBezTo>
                <a:cubicBezTo>
                  <a:pt x="300" y="196"/>
                  <a:pt x="301" y="197"/>
                  <a:pt x="302" y="199"/>
                </a:cubicBezTo>
                <a:cubicBezTo>
                  <a:pt x="302" y="201"/>
                  <a:pt x="302" y="201"/>
                  <a:pt x="297" y="213"/>
                </a:cubicBezTo>
                <a:cubicBezTo>
                  <a:pt x="296" y="214"/>
                  <a:pt x="294" y="215"/>
                  <a:pt x="293" y="215"/>
                </a:cubicBezTo>
                <a:cubicBezTo>
                  <a:pt x="292" y="215"/>
                  <a:pt x="292" y="215"/>
                  <a:pt x="292" y="215"/>
                </a:cubicBezTo>
                <a:cubicBezTo>
                  <a:pt x="289" y="214"/>
                  <a:pt x="286" y="214"/>
                  <a:pt x="283" y="212"/>
                </a:cubicBezTo>
                <a:cubicBezTo>
                  <a:pt x="279" y="211"/>
                  <a:pt x="276" y="211"/>
                  <a:pt x="273" y="211"/>
                </a:cubicBezTo>
                <a:cubicBezTo>
                  <a:pt x="269" y="210"/>
                  <a:pt x="269" y="210"/>
                  <a:pt x="268" y="209"/>
                </a:cubicBezTo>
                <a:cubicBezTo>
                  <a:pt x="268" y="209"/>
                  <a:pt x="268" y="209"/>
                  <a:pt x="268" y="209"/>
                </a:cubicBezTo>
                <a:cubicBezTo>
                  <a:pt x="267" y="210"/>
                  <a:pt x="267" y="210"/>
                  <a:pt x="266" y="210"/>
                </a:cubicBezTo>
                <a:cubicBezTo>
                  <a:pt x="264" y="212"/>
                  <a:pt x="262" y="212"/>
                  <a:pt x="260" y="212"/>
                </a:cubicBezTo>
                <a:cubicBezTo>
                  <a:pt x="260" y="213"/>
                  <a:pt x="260" y="213"/>
                  <a:pt x="260" y="213"/>
                </a:cubicBezTo>
                <a:cubicBezTo>
                  <a:pt x="262" y="217"/>
                  <a:pt x="258" y="221"/>
                  <a:pt x="260" y="225"/>
                </a:cubicBezTo>
                <a:cubicBezTo>
                  <a:pt x="259" y="227"/>
                  <a:pt x="259" y="229"/>
                  <a:pt x="259" y="232"/>
                </a:cubicBezTo>
                <a:cubicBezTo>
                  <a:pt x="254" y="239"/>
                  <a:pt x="254" y="239"/>
                  <a:pt x="255" y="241"/>
                </a:cubicBezTo>
                <a:cubicBezTo>
                  <a:pt x="256" y="243"/>
                  <a:pt x="256" y="244"/>
                  <a:pt x="256" y="244"/>
                </a:cubicBezTo>
                <a:cubicBezTo>
                  <a:pt x="255" y="245"/>
                  <a:pt x="255" y="245"/>
                  <a:pt x="255" y="245"/>
                </a:cubicBezTo>
                <a:cubicBezTo>
                  <a:pt x="254" y="247"/>
                  <a:pt x="254" y="247"/>
                  <a:pt x="254" y="251"/>
                </a:cubicBezTo>
                <a:cubicBezTo>
                  <a:pt x="255" y="251"/>
                  <a:pt x="256" y="251"/>
                  <a:pt x="257" y="251"/>
                </a:cubicBezTo>
                <a:cubicBezTo>
                  <a:pt x="259" y="251"/>
                  <a:pt x="260" y="250"/>
                  <a:pt x="262" y="253"/>
                </a:cubicBezTo>
                <a:cubicBezTo>
                  <a:pt x="263" y="253"/>
                  <a:pt x="264" y="252"/>
                  <a:pt x="265" y="252"/>
                </a:cubicBezTo>
                <a:cubicBezTo>
                  <a:pt x="266" y="252"/>
                  <a:pt x="266" y="252"/>
                  <a:pt x="269" y="254"/>
                </a:cubicBezTo>
                <a:cubicBezTo>
                  <a:pt x="270" y="255"/>
                  <a:pt x="270" y="257"/>
                  <a:pt x="271" y="258"/>
                </a:cubicBezTo>
                <a:cubicBezTo>
                  <a:pt x="271" y="258"/>
                  <a:pt x="272" y="258"/>
                  <a:pt x="272" y="258"/>
                </a:cubicBezTo>
                <a:cubicBezTo>
                  <a:pt x="271" y="257"/>
                  <a:pt x="271" y="257"/>
                  <a:pt x="271" y="257"/>
                </a:cubicBezTo>
                <a:cubicBezTo>
                  <a:pt x="281" y="254"/>
                  <a:pt x="289" y="246"/>
                  <a:pt x="301" y="246"/>
                </a:cubicBezTo>
                <a:cubicBezTo>
                  <a:pt x="303" y="244"/>
                  <a:pt x="303" y="243"/>
                  <a:pt x="303" y="242"/>
                </a:cubicBezTo>
                <a:cubicBezTo>
                  <a:pt x="302" y="241"/>
                  <a:pt x="301" y="240"/>
                  <a:pt x="301" y="239"/>
                </a:cubicBezTo>
                <a:cubicBezTo>
                  <a:pt x="301" y="238"/>
                  <a:pt x="301" y="238"/>
                  <a:pt x="304" y="232"/>
                </a:cubicBezTo>
                <a:cubicBezTo>
                  <a:pt x="306" y="229"/>
                  <a:pt x="320" y="226"/>
                  <a:pt x="320" y="226"/>
                </a:cubicBezTo>
                <a:cubicBezTo>
                  <a:pt x="322" y="224"/>
                  <a:pt x="322" y="223"/>
                  <a:pt x="322" y="222"/>
                </a:cubicBezTo>
                <a:cubicBezTo>
                  <a:pt x="322" y="222"/>
                  <a:pt x="322" y="222"/>
                  <a:pt x="322" y="221"/>
                </a:cubicBezTo>
                <a:cubicBezTo>
                  <a:pt x="322" y="216"/>
                  <a:pt x="322" y="212"/>
                  <a:pt x="329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1" y="214"/>
                  <a:pt x="331" y="214"/>
                  <a:pt x="331" y="214"/>
                </a:cubicBezTo>
                <a:cubicBezTo>
                  <a:pt x="334" y="216"/>
                  <a:pt x="334" y="216"/>
                  <a:pt x="336" y="216"/>
                </a:cubicBezTo>
                <a:cubicBezTo>
                  <a:pt x="337" y="216"/>
                  <a:pt x="337" y="216"/>
                  <a:pt x="338" y="216"/>
                </a:cubicBezTo>
                <a:cubicBezTo>
                  <a:pt x="338" y="216"/>
                  <a:pt x="339" y="216"/>
                  <a:pt x="340" y="216"/>
                </a:cubicBezTo>
                <a:cubicBezTo>
                  <a:pt x="340" y="214"/>
                  <a:pt x="340" y="214"/>
                  <a:pt x="342" y="212"/>
                </a:cubicBezTo>
                <a:cubicBezTo>
                  <a:pt x="344" y="212"/>
                  <a:pt x="344" y="212"/>
                  <a:pt x="345" y="212"/>
                </a:cubicBezTo>
                <a:cubicBezTo>
                  <a:pt x="346" y="212"/>
                  <a:pt x="348" y="212"/>
                  <a:pt x="351" y="208"/>
                </a:cubicBezTo>
                <a:cubicBezTo>
                  <a:pt x="358" y="209"/>
                  <a:pt x="357" y="217"/>
                  <a:pt x="362" y="220"/>
                </a:cubicBezTo>
                <a:cubicBezTo>
                  <a:pt x="363" y="220"/>
                  <a:pt x="364" y="221"/>
                  <a:pt x="364" y="223"/>
                </a:cubicBezTo>
                <a:cubicBezTo>
                  <a:pt x="380" y="233"/>
                  <a:pt x="388" y="241"/>
                  <a:pt x="387" y="246"/>
                </a:cubicBezTo>
                <a:cubicBezTo>
                  <a:pt x="385" y="247"/>
                  <a:pt x="373" y="249"/>
                  <a:pt x="369" y="249"/>
                </a:cubicBezTo>
                <a:cubicBezTo>
                  <a:pt x="369" y="249"/>
                  <a:pt x="368" y="250"/>
                  <a:pt x="368" y="250"/>
                </a:cubicBezTo>
                <a:cubicBezTo>
                  <a:pt x="371" y="252"/>
                  <a:pt x="373" y="255"/>
                  <a:pt x="377" y="256"/>
                </a:cubicBezTo>
                <a:cubicBezTo>
                  <a:pt x="379" y="256"/>
                  <a:pt x="382" y="256"/>
                  <a:pt x="384" y="256"/>
                </a:cubicBezTo>
                <a:cubicBezTo>
                  <a:pt x="384" y="255"/>
                  <a:pt x="384" y="253"/>
                  <a:pt x="384" y="252"/>
                </a:cubicBezTo>
                <a:cubicBezTo>
                  <a:pt x="389" y="250"/>
                  <a:pt x="392" y="245"/>
                  <a:pt x="396" y="242"/>
                </a:cubicBezTo>
                <a:cubicBezTo>
                  <a:pt x="396" y="240"/>
                  <a:pt x="396" y="240"/>
                  <a:pt x="396" y="239"/>
                </a:cubicBezTo>
                <a:cubicBezTo>
                  <a:pt x="393" y="239"/>
                  <a:pt x="393" y="239"/>
                  <a:pt x="392" y="239"/>
                </a:cubicBezTo>
                <a:cubicBezTo>
                  <a:pt x="391" y="239"/>
                  <a:pt x="391" y="238"/>
                  <a:pt x="391" y="238"/>
                </a:cubicBezTo>
                <a:cubicBezTo>
                  <a:pt x="393" y="236"/>
                  <a:pt x="394" y="236"/>
                  <a:pt x="395" y="236"/>
                </a:cubicBezTo>
                <a:cubicBezTo>
                  <a:pt x="398" y="237"/>
                  <a:pt x="398" y="237"/>
                  <a:pt x="400" y="239"/>
                </a:cubicBezTo>
                <a:cubicBezTo>
                  <a:pt x="400" y="239"/>
                  <a:pt x="400" y="239"/>
                  <a:pt x="400" y="234"/>
                </a:cubicBezTo>
                <a:cubicBezTo>
                  <a:pt x="396" y="231"/>
                  <a:pt x="391" y="230"/>
                  <a:pt x="389" y="226"/>
                </a:cubicBezTo>
                <a:cubicBezTo>
                  <a:pt x="388" y="226"/>
                  <a:pt x="385" y="226"/>
                  <a:pt x="380" y="221"/>
                </a:cubicBezTo>
                <a:cubicBezTo>
                  <a:pt x="381" y="219"/>
                  <a:pt x="381" y="219"/>
                  <a:pt x="375" y="215"/>
                </a:cubicBezTo>
                <a:cubicBezTo>
                  <a:pt x="375" y="214"/>
                  <a:pt x="374" y="214"/>
                  <a:pt x="374" y="214"/>
                </a:cubicBezTo>
                <a:cubicBezTo>
                  <a:pt x="374" y="213"/>
                  <a:pt x="373" y="212"/>
                  <a:pt x="373" y="211"/>
                </a:cubicBezTo>
                <a:cubicBezTo>
                  <a:pt x="372" y="210"/>
                  <a:pt x="370" y="210"/>
                  <a:pt x="369" y="210"/>
                </a:cubicBezTo>
                <a:cubicBezTo>
                  <a:pt x="369" y="209"/>
                  <a:pt x="369" y="209"/>
                  <a:pt x="369" y="208"/>
                </a:cubicBezTo>
                <a:cubicBezTo>
                  <a:pt x="370" y="207"/>
                  <a:pt x="370" y="207"/>
                  <a:pt x="370" y="207"/>
                </a:cubicBezTo>
                <a:cubicBezTo>
                  <a:pt x="371" y="206"/>
                  <a:pt x="371" y="205"/>
                  <a:pt x="371" y="205"/>
                </a:cubicBezTo>
                <a:cubicBezTo>
                  <a:pt x="371" y="204"/>
                  <a:pt x="371" y="203"/>
                  <a:pt x="371" y="202"/>
                </a:cubicBezTo>
                <a:cubicBezTo>
                  <a:pt x="374" y="201"/>
                  <a:pt x="375" y="202"/>
                  <a:pt x="376" y="205"/>
                </a:cubicBezTo>
                <a:cubicBezTo>
                  <a:pt x="384" y="206"/>
                  <a:pt x="386" y="216"/>
                  <a:pt x="394" y="217"/>
                </a:cubicBezTo>
                <a:cubicBezTo>
                  <a:pt x="394" y="218"/>
                  <a:pt x="394" y="218"/>
                  <a:pt x="395" y="218"/>
                </a:cubicBezTo>
                <a:cubicBezTo>
                  <a:pt x="398" y="222"/>
                  <a:pt x="404" y="223"/>
                  <a:pt x="406" y="228"/>
                </a:cubicBezTo>
                <a:cubicBezTo>
                  <a:pt x="404" y="234"/>
                  <a:pt x="404" y="234"/>
                  <a:pt x="406" y="236"/>
                </a:cubicBezTo>
                <a:cubicBezTo>
                  <a:pt x="407" y="239"/>
                  <a:pt x="407" y="242"/>
                  <a:pt x="411" y="242"/>
                </a:cubicBezTo>
                <a:cubicBezTo>
                  <a:pt x="413" y="244"/>
                  <a:pt x="413" y="246"/>
                  <a:pt x="413" y="247"/>
                </a:cubicBezTo>
                <a:cubicBezTo>
                  <a:pt x="412" y="247"/>
                  <a:pt x="411" y="247"/>
                  <a:pt x="410" y="247"/>
                </a:cubicBezTo>
                <a:cubicBezTo>
                  <a:pt x="410" y="247"/>
                  <a:pt x="409" y="246"/>
                  <a:pt x="409" y="246"/>
                </a:cubicBezTo>
                <a:cubicBezTo>
                  <a:pt x="409" y="246"/>
                  <a:pt x="408" y="247"/>
                  <a:pt x="408" y="247"/>
                </a:cubicBezTo>
                <a:cubicBezTo>
                  <a:pt x="411" y="251"/>
                  <a:pt x="411" y="251"/>
                  <a:pt x="414" y="252"/>
                </a:cubicBezTo>
                <a:cubicBezTo>
                  <a:pt x="414" y="252"/>
                  <a:pt x="414" y="251"/>
                  <a:pt x="414" y="251"/>
                </a:cubicBezTo>
                <a:cubicBezTo>
                  <a:pt x="416" y="252"/>
                  <a:pt x="417" y="252"/>
                  <a:pt x="419" y="254"/>
                </a:cubicBezTo>
                <a:cubicBezTo>
                  <a:pt x="418" y="256"/>
                  <a:pt x="418" y="257"/>
                  <a:pt x="419" y="258"/>
                </a:cubicBezTo>
                <a:cubicBezTo>
                  <a:pt x="421" y="259"/>
                  <a:pt x="421" y="259"/>
                  <a:pt x="422" y="259"/>
                </a:cubicBezTo>
                <a:cubicBezTo>
                  <a:pt x="423" y="259"/>
                  <a:pt x="424" y="259"/>
                  <a:pt x="424" y="259"/>
                </a:cubicBezTo>
                <a:cubicBezTo>
                  <a:pt x="425" y="258"/>
                  <a:pt x="426" y="257"/>
                  <a:pt x="426" y="256"/>
                </a:cubicBezTo>
                <a:cubicBezTo>
                  <a:pt x="426" y="255"/>
                  <a:pt x="426" y="255"/>
                  <a:pt x="426" y="254"/>
                </a:cubicBezTo>
                <a:cubicBezTo>
                  <a:pt x="426" y="254"/>
                  <a:pt x="426" y="253"/>
                  <a:pt x="426" y="253"/>
                </a:cubicBezTo>
                <a:cubicBezTo>
                  <a:pt x="426" y="252"/>
                  <a:pt x="427" y="252"/>
                  <a:pt x="427" y="251"/>
                </a:cubicBezTo>
                <a:cubicBezTo>
                  <a:pt x="428" y="252"/>
                  <a:pt x="430" y="252"/>
                  <a:pt x="430" y="253"/>
                </a:cubicBezTo>
                <a:cubicBezTo>
                  <a:pt x="431" y="253"/>
                  <a:pt x="432" y="253"/>
                  <a:pt x="432" y="253"/>
                </a:cubicBezTo>
                <a:cubicBezTo>
                  <a:pt x="432" y="253"/>
                  <a:pt x="433" y="252"/>
                  <a:pt x="433" y="252"/>
                </a:cubicBezTo>
                <a:cubicBezTo>
                  <a:pt x="433" y="251"/>
                  <a:pt x="433" y="249"/>
                  <a:pt x="433" y="248"/>
                </a:cubicBezTo>
                <a:cubicBezTo>
                  <a:pt x="435" y="248"/>
                  <a:pt x="436" y="248"/>
                  <a:pt x="437" y="248"/>
                </a:cubicBezTo>
                <a:cubicBezTo>
                  <a:pt x="436" y="246"/>
                  <a:pt x="435" y="246"/>
                  <a:pt x="433" y="245"/>
                </a:cubicBezTo>
                <a:cubicBezTo>
                  <a:pt x="433" y="246"/>
                  <a:pt x="432" y="247"/>
                  <a:pt x="432" y="248"/>
                </a:cubicBezTo>
                <a:cubicBezTo>
                  <a:pt x="429" y="248"/>
                  <a:pt x="429" y="247"/>
                  <a:pt x="427" y="241"/>
                </a:cubicBezTo>
                <a:cubicBezTo>
                  <a:pt x="424" y="240"/>
                  <a:pt x="424" y="240"/>
                  <a:pt x="422" y="238"/>
                </a:cubicBezTo>
                <a:cubicBezTo>
                  <a:pt x="422" y="237"/>
                  <a:pt x="422" y="237"/>
                  <a:pt x="422" y="236"/>
                </a:cubicBezTo>
                <a:cubicBezTo>
                  <a:pt x="424" y="236"/>
                  <a:pt x="424" y="236"/>
                  <a:pt x="424" y="236"/>
                </a:cubicBezTo>
                <a:cubicBezTo>
                  <a:pt x="425" y="236"/>
                  <a:pt x="426" y="237"/>
                  <a:pt x="427" y="237"/>
                </a:cubicBezTo>
                <a:cubicBezTo>
                  <a:pt x="429" y="237"/>
                  <a:pt x="429" y="237"/>
                  <a:pt x="430" y="237"/>
                </a:cubicBezTo>
                <a:cubicBezTo>
                  <a:pt x="430" y="237"/>
                  <a:pt x="430" y="238"/>
                  <a:pt x="431" y="238"/>
                </a:cubicBezTo>
                <a:cubicBezTo>
                  <a:pt x="431" y="237"/>
                  <a:pt x="431" y="235"/>
                  <a:pt x="431" y="234"/>
                </a:cubicBezTo>
                <a:cubicBezTo>
                  <a:pt x="433" y="232"/>
                  <a:pt x="433" y="232"/>
                  <a:pt x="442" y="236"/>
                </a:cubicBezTo>
                <a:cubicBezTo>
                  <a:pt x="442" y="236"/>
                  <a:pt x="443" y="237"/>
                  <a:pt x="443" y="238"/>
                </a:cubicBezTo>
                <a:cubicBezTo>
                  <a:pt x="443" y="238"/>
                  <a:pt x="443" y="238"/>
                  <a:pt x="444" y="238"/>
                </a:cubicBezTo>
                <a:cubicBezTo>
                  <a:pt x="445" y="240"/>
                  <a:pt x="445" y="240"/>
                  <a:pt x="445" y="240"/>
                </a:cubicBezTo>
                <a:cubicBezTo>
                  <a:pt x="444" y="240"/>
                  <a:pt x="443" y="241"/>
                  <a:pt x="443" y="241"/>
                </a:cubicBezTo>
                <a:cubicBezTo>
                  <a:pt x="443" y="244"/>
                  <a:pt x="448" y="245"/>
                  <a:pt x="447" y="249"/>
                </a:cubicBezTo>
                <a:cubicBezTo>
                  <a:pt x="447" y="250"/>
                  <a:pt x="447" y="251"/>
                  <a:pt x="447" y="251"/>
                </a:cubicBezTo>
                <a:cubicBezTo>
                  <a:pt x="447" y="252"/>
                  <a:pt x="447" y="252"/>
                  <a:pt x="447" y="253"/>
                </a:cubicBezTo>
                <a:cubicBezTo>
                  <a:pt x="447" y="254"/>
                  <a:pt x="448" y="255"/>
                  <a:pt x="449" y="256"/>
                </a:cubicBezTo>
                <a:cubicBezTo>
                  <a:pt x="449" y="256"/>
                  <a:pt x="449" y="256"/>
                  <a:pt x="449" y="256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1" y="258"/>
                  <a:pt x="451" y="258"/>
                  <a:pt x="451" y="258"/>
                </a:cubicBezTo>
                <a:cubicBezTo>
                  <a:pt x="452" y="258"/>
                  <a:pt x="452" y="258"/>
                  <a:pt x="452" y="258"/>
                </a:cubicBezTo>
                <a:cubicBezTo>
                  <a:pt x="452" y="259"/>
                  <a:pt x="452" y="259"/>
                  <a:pt x="452" y="260"/>
                </a:cubicBezTo>
                <a:cubicBezTo>
                  <a:pt x="452" y="261"/>
                  <a:pt x="452" y="261"/>
                  <a:pt x="452" y="261"/>
                </a:cubicBezTo>
                <a:cubicBezTo>
                  <a:pt x="451" y="261"/>
                  <a:pt x="451" y="261"/>
                  <a:pt x="451" y="261"/>
                </a:cubicBezTo>
                <a:cubicBezTo>
                  <a:pt x="451" y="262"/>
                  <a:pt x="451" y="262"/>
                  <a:pt x="451" y="262"/>
                </a:cubicBezTo>
                <a:cubicBezTo>
                  <a:pt x="451" y="263"/>
                  <a:pt x="451" y="264"/>
                  <a:pt x="452" y="265"/>
                </a:cubicBezTo>
                <a:cubicBezTo>
                  <a:pt x="452" y="266"/>
                  <a:pt x="452" y="266"/>
                  <a:pt x="452" y="266"/>
                </a:cubicBezTo>
                <a:cubicBezTo>
                  <a:pt x="453" y="266"/>
                  <a:pt x="453" y="266"/>
                  <a:pt x="453" y="266"/>
                </a:cubicBezTo>
                <a:cubicBezTo>
                  <a:pt x="454" y="265"/>
                  <a:pt x="454" y="265"/>
                  <a:pt x="454" y="265"/>
                </a:cubicBezTo>
                <a:cubicBezTo>
                  <a:pt x="454" y="263"/>
                  <a:pt x="454" y="263"/>
                  <a:pt x="454" y="263"/>
                </a:cubicBezTo>
                <a:cubicBezTo>
                  <a:pt x="454" y="262"/>
                  <a:pt x="454" y="261"/>
                  <a:pt x="454" y="261"/>
                </a:cubicBezTo>
                <a:cubicBezTo>
                  <a:pt x="455" y="259"/>
                  <a:pt x="455" y="259"/>
                  <a:pt x="455" y="259"/>
                </a:cubicBezTo>
                <a:cubicBezTo>
                  <a:pt x="456" y="259"/>
                  <a:pt x="456" y="259"/>
                  <a:pt x="456" y="259"/>
                </a:cubicBezTo>
                <a:cubicBezTo>
                  <a:pt x="456" y="260"/>
                  <a:pt x="456" y="260"/>
                  <a:pt x="456" y="260"/>
                </a:cubicBezTo>
                <a:cubicBezTo>
                  <a:pt x="457" y="260"/>
                  <a:pt x="457" y="260"/>
                  <a:pt x="457" y="260"/>
                </a:cubicBezTo>
                <a:cubicBezTo>
                  <a:pt x="457" y="261"/>
                  <a:pt x="457" y="261"/>
                  <a:pt x="457" y="261"/>
                </a:cubicBezTo>
                <a:cubicBezTo>
                  <a:pt x="458" y="261"/>
                  <a:pt x="459" y="262"/>
                  <a:pt x="459" y="262"/>
                </a:cubicBezTo>
                <a:cubicBezTo>
                  <a:pt x="460" y="263"/>
                  <a:pt x="460" y="263"/>
                  <a:pt x="460" y="263"/>
                </a:cubicBezTo>
                <a:cubicBezTo>
                  <a:pt x="460" y="264"/>
                  <a:pt x="460" y="264"/>
                  <a:pt x="460" y="264"/>
                </a:cubicBezTo>
                <a:cubicBezTo>
                  <a:pt x="461" y="264"/>
                  <a:pt x="461" y="264"/>
                  <a:pt x="461" y="264"/>
                </a:cubicBezTo>
                <a:cubicBezTo>
                  <a:pt x="462" y="264"/>
                  <a:pt x="462" y="264"/>
                  <a:pt x="462" y="264"/>
                </a:cubicBezTo>
                <a:cubicBezTo>
                  <a:pt x="462" y="264"/>
                  <a:pt x="464" y="264"/>
                  <a:pt x="464" y="265"/>
                </a:cubicBezTo>
                <a:cubicBezTo>
                  <a:pt x="466" y="265"/>
                  <a:pt x="466" y="265"/>
                  <a:pt x="466" y="265"/>
                </a:cubicBezTo>
                <a:cubicBezTo>
                  <a:pt x="467" y="265"/>
                  <a:pt x="467" y="265"/>
                  <a:pt x="467" y="265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3"/>
                  <a:pt x="467" y="263"/>
                  <a:pt x="467" y="263"/>
                </a:cubicBezTo>
                <a:cubicBezTo>
                  <a:pt x="467" y="262"/>
                  <a:pt x="467" y="261"/>
                  <a:pt x="468" y="260"/>
                </a:cubicBezTo>
                <a:cubicBezTo>
                  <a:pt x="468" y="259"/>
                  <a:pt x="468" y="259"/>
                  <a:pt x="468" y="259"/>
                </a:cubicBezTo>
                <a:cubicBezTo>
                  <a:pt x="469" y="259"/>
                  <a:pt x="469" y="259"/>
                  <a:pt x="469" y="259"/>
                </a:cubicBezTo>
                <a:cubicBezTo>
                  <a:pt x="470" y="259"/>
                  <a:pt x="471" y="259"/>
                  <a:pt x="472" y="260"/>
                </a:cubicBezTo>
                <a:cubicBezTo>
                  <a:pt x="474" y="261"/>
                  <a:pt x="474" y="261"/>
                  <a:pt x="474" y="261"/>
                </a:cubicBezTo>
                <a:cubicBezTo>
                  <a:pt x="476" y="263"/>
                  <a:pt x="476" y="263"/>
                  <a:pt x="476" y="263"/>
                </a:cubicBezTo>
                <a:cubicBezTo>
                  <a:pt x="477" y="263"/>
                  <a:pt x="477" y="263"/>
                  <a:pt x="477" y="263"/>
                </a:cubicBezTo>
                <a:cubicBezTo>
                  <a:pt x="477" y="264"/>
                  <a:pt x="477" y="264"/>
                  <a:pt x="477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81" y="264"/>
                  <a:pt x="484" y="264"/>
                  <a:pt x="486" y="265"/>
                </a:cubicBezTo>
                <a:cubicBezTo>
                  <a:pt x="486" y="264"/>
                  <a:pt x="486" y="263"/>
                  <a:pt x="486" y="263"/>
                </a:cubicBezTo>
                <a:cubicBezTo>
                  <a:pt x="486" y="262"/>
                  <a:pt x="486" y="262"/>
                  <a:pt x="486" y="262"/>
                </a:cubicBezTo>
                <a:cubicBezTo>
                  <a:pt x="486" y="261"/>
                  <a:pt x="486" y="261"/>
                  <a:pt x="486" y="260"/>
                </a:cubicBezTo>
                <a:cubicBezTo>
                  <a:pt x="486" y="260"/>
                  <a:pt x="487" y="260"/>
                  <a:pt x="487" y="260"/>
                </a:cubicBezTo>
                <a:cubicBezTo>
                  <a:pt x="488" y="259"/>
                  <a:pt x="488" y="259"/>
                  <a:pt x="488" y="259"/>
                </a:cubicBezTo>
                <a:cubicBezTo>
                  <a:pt x="489" y="259"/>
                  <a:pt x="489" y="259"/>
                  <a:pt x="489" y="259"/>
                </a:cubicBezTo>
                <a:cubicBezTo>
                  <a:pt x="490" y="260"/>
                  <a:pt x="491" y="261"/>
                  <a:pt x="492" y="261"/>
                </a:cubicBezTo>
                <a:cubicBezTo>
                  <a:pt x="493" y="262"/>
                  <a:pt x="494" y="262"/>
                  <a:pt x="494" y="262"/>
                </a:cubicBezTo>
                <a:cubicBezTo>
                  <a:pt x="494" y="261"/>
                  <a:pt x="494" y="261"/>
                  <a:pt x="494" y="261"/>
                </a:cubicBezTo>
                <a:cubicBezTo>
                  <a:pt x="495" y="261"/>
                  <a:pt x="495" y="261"/>
                  <a:pt x="495" y="261"/>
                </a:cubicBezTo>
                <a:cubicBezTo>
                  <a:pt x="495" y="260"/>
                  <a:pt x="495" y="260"/>
                  <a:pt x="495" y="260"/>
                </a:cubicBezTo>
                <a:cubicBezTo>
                  <a:pt x="496" y="260"/>
                  <a:pt x="496" y="260"/>
                  <a:pt x="496" y="260"/>
                </a:cubicBezTo>
                <a:cubicBezTo>
                  <a:pt x="497" y="262"/>
                  <a:pt x="497" y="262"/>
                  <a:pt x="497" y="262"/>
                </a:cubicBezTo>
                <a:cubicBezTo>
                  <a:pt x="497" y="263"/>
                  <a:pt x="497" y="263"/>
                  <a:pt x="497" y="263"/>
                </a:cubicBezTo>
                <a:cubicBezTo>
                  <a:pt x="497" y="264"/>
                  <a:pt x="497" y="265"/>
                  <a:pt x="497" y="266"/>
                </a:cubicBezTo>
                <a:cubicBezTo>
                  <a:pt x="496" y="268"/>
                  <a:pt x="496" y="270"/>
                  <a:pt x="497" y="273"/>
                </a:cubicBezTo>
                <a:cubicBezTo>
                  <a:pt x="497" y="273"/>
                  <a:pt x="497" y="273"/>
                  <a:pt x="497" y="273"/>
                </a:cubicBezTo>
                <a:cubicBezTo>
                  <a:pt x="497" y="274"/>
                  <a:pt x="498" y="274"/>
                  <a:pt x="498" y="275"/>
                </a:cubicBezTo>
                <a:cubicBezTo>
                  <a:pt x="498" y="275"/>
                  <a:pt x="497" y="276"/>
                  <a:pt x="497" y="277"/>
                </a:cubicBezTo>
                <a:cubicBezTo>
                  <a:pt x="497" y="277"/>
                  <a:pt x="497" y="277"/>
                  <a:pt x="497" y="277"/>
                </a:cubicBezTo>
                <a:cubicBezTo>
                  <a:pt x="497" y="278"/>
                  <a:pt x="497" y="278"/>
                  <a:pt x="497" y="278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4" y="284"/>
                  <a:pt x="494" y="284"/>
                  <a:pt x="493" y="284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6"/>
                  <a:pt x="492" y="286"/>
                  <a:pt x="492" y="286"/>
                </a:cubicBezTo>
                <a:cubicBezTo>
                  <a:pt x="514" y="287"/>
                  <a:pt x="537" y="287"/>
                  <a:pt x="558" y="288"/>
                </a:cubicBezTo>
                <a:cubicBezTo>
                  <a:pt x="575" y="288"/>
                  <a:pt x="590" y="288"/>
                  <a:pt x="605" y="288"/>
                </a:cubicBezTo>
                <a:moveTo>
                  <a:pt x="554" y="46"/>
                </a:moveTo>
                <a:cubicBezTo>
                  <a:pt x="531" y="34"/>
                  <a:pt x="531" y="34"/>
                  <a:pt x="531" y="34"/>
                </a:cubicBezTo>
                <a:cubicBezTo>
                  <a:pt x="531" y="34"/>
                  <a:pt x="531" y="34"/>
                  <a:pt x="531" y="34"/>
                </a:cubicBezTo>
                <a:cubicBezTo>
                  <a:pt x="532" y="34"/>
                  <a:pt x="532" y="34"/>
                  <a:pt x="532" y="34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2" y="35"/>
                  <a:pt x="532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4" y="35"/>
                  <a:pt x="534" y="35"/>
                  <a:pt x="534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0" y="34"/>
                  <a:pt x="529" y="33"/>
                </a:cubicBezTo>
                <a:cubicBezTo>
                  <a:pt x="530" y="33"/>
                  <a:pt x="530" y="34"/>
                  <a:pt x="531" y="34"/>
                </a:cubicBezTo>
                <a:cubicBezTo>
                  <a:pt x="531" y="34"/>
                  <a:pt x="530" y="34"/>
                  <a:pt x="529" y="33"/>
                </a:cubicBezTo>
                <a:cubicBezTo>
                  <a:pt x="528" y="33"/>
                  <a:pt x="528" y="33"/>
                  <a:pt x="525" y="31"/>
                </a:cubicBezTo>
                <a:cubicBezTo>
                  <a:pt x="524" y="31"/>
                  <a:pt x="524" y="31"/>
                  <a:pt x="524" y="31"/>
                </a:cubicBezTo>
                <a:cubicBezTo>
                  <a:pt x="523" y="31"/>
                  <a:pt x="523" y="31"/>
                  <a:pt x="523" y="31"/>
                </a:cubicBezTo>
                <a:cubicBezTo>
                  <a:pt x="525" y="32"/>
                  <a:pt x="527" y="32"/>
                  <a:pt x="529" y="33"/>
                </a:cubicBezTo>
                <a:cubicBezTo>
                  <a:pt x="529" y="33"/>
                  <a:pt x="529" y="33"/>
                  <a:pt x="529" y="33"/>
                </a:cubicBezTo>
                <a:cubicBezTo>
                  <a:pt x="529" y="34"/>
                  <a:pt x="529" y="34"/>
                  <a:pt x="529" y="34"/>
                </a:cubicBezTo>
                <a:cubicBezTo>
                  <a:pt x="530" y="34"/>
                  <a:pt x="531" y="34"/>
                  <a:pt x="532" y="35"/>
                </a:cubicBezTo>
                <a:cubicBezTo>
                  <a:pt x="532" y="35"/>
                  <a:pt x="532" y="35"/>
                  <a:pt x="533" y="35"/>
                </a:cubicBezTo>
                <a:cubicBezTo>
                  <a:pt x="533" y="35"/>
                  <a:pt x="534" y="36"/>
                  <a:pt x="534" y="36"/>
                </a:cubicBezTo>
                <a:cubicBezTo>
                  <a:pt x="534" y="36"/>
                  <a:pt x="534" y="36"/>
                  <a:pt x="534" y="36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6" y="37"/>
                  <a:pt x="536" y="37"/>
                  <a:pt x="536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29" y="34"/>
                  <a:pt x="526" y="32"/>
                </a:cubicBezTo>
                <a:cubicBezTo>
                  <a:pt x="526" y="32"/>
                  <a:pt x="526" y="32"/>
                  <a:pt x="526" y="32"/>
                </a:cubicBezTo>
                <a:cubicBezTo>
                  <a:pt x="525" y="32"/>
                  <a:pt x="524" y="31"/>
                  <a:pt x="524" y="31"/>
                </a:cubicBezTo>
                <a:cubicBezTo>
                  <a:pt x="523" y="31"/>
                  <a:pt x="523" y="31"/>
                  <a:pt x="522" y="30"/>
                </a:cubicBezTo>
                <a:cubicBezTo>
                  <a:pt x="522" y="30"/>
                  <a:pt x="522" y="30"/>
                  <a:pt x="522" y="30"/>
                </a:cubicBezTo>
                <a:cubicBezTo>
                  <a:pt x="521" y="30"/>
                  <a:pt x="521" y="30"/>
                  <a:pt x="517" y="28"/>
                </a:cubicBezTo>
                <a:cubicBezTo>
                  <a:pt x="517" y="28"/>
                  <a:pt x="517" y="28"/>
                  <a:pt x="517" y="28"/>
                </a:cubicBezTo>
                <a:cubicBezTo>
                  <a:pt x="516" y="27"/>
                  <a:pt x="514" y="27"/>
                  <a:pt x="513" y="26"/>
                </a:cubicBezTo>
                <a:cubicBezTo>
                  <a:pt x="513" y="26"/>
                  <a:pt x="513" y="26"/>
                  <a:pt x="513" y="26"/>
                </a:cubicBezTo>
                <a:cubicBezTo>
                  <a:pt x="511" y="25"/>
                  <a:pt x="509" y="25"/>
                  <a:pt x="507" y="24"/>
                </a:cubicBezTo>
                <a:cubicBezTo>
                  <a:pt x="507" y="24"/>
                  <a:pt x="507" y="24"/>
                  <a:pt x="507" y="24"/>
                </a:cubicBezTo>
                <a:cubicBezTo>
                  <a:pt x="504" y="23"/>
                  <a:pt x="502" y="22"/>
                  <a:pt x="499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9" y="21"/>
                  <a:pt x="499" y="21"/>
                </a:cubicBezTo>
                <a:cubicBezTo>
                  <a:pt x="499" y="21"/>
                  <a:pt x="498" y="21"/>
                  <a:pt x="497" y="21"/>
                </a:cubicBezTo>
                <a:cubicBezTo>
                  <a:pt x="498" y="21"/>
                  <a:pt x="499" y="21"/>
                  <a:pt x="500" y="22"/>
                </a:cubicBezTo>
                <a:cubicBezTo>
                  <a:pt x="500" y="22"/>
                  <a:pt x="500" y="22"/>
                  <a:pt x="500" y="22"/>
                </a:cubicBezTo>
                <a:cubicBezTo>
                  <a:pt x="499" y="22"/>
                  <a:pt x="499" y="22"/>
                  <a:pt x="499" y="22"/>
                </a:cubicBezTo>
                <a:cubicBezTo>
                  <a:pt x="499" y="21"/>
                  <a:pt x="498" y="21"/>
                  <a:pt x="498" y="21"/>
                </a:cubicBezTo>
                <a:cubicBezTo>
                  <a:pt x="497" y="21"/>
                  <a:pt x="496" y="20"/>
                  <a:pt x="494" y="20"/>
                </a:cubicBezTo>
                <a:cubicBezTo>
                  <a:pt x="494" y="20"/>
                  <a:pt x="494" y="20"/>
                  <a:pt x="494" y="20"/>
                </a:cubicBezTo>
                <a:cubicBezTo>
                  <a:pt x="494" y="20"/>
                  <a:pt x="493" y="20"/>
                  <a:pt x="489" y="18"/>
                </a:cubicBezTo>
                <a:cubicBezTo>
                  <a:pt x="489" y="18"/>
                  <a:pt x="488" y="18"/>
                  <a:pt x="487" y="17"/>
                </a:cubicBezTo>
                <a:cubicBezTo>
                  <a:pt x="486" y="18"/>
                  <a:pt x="486" y="18"/>
                  <a:pt x="486" y="18"/>
                </a:cubicBezTo>
                <a:cubicBezTo>
                  <a:pt x="497" y="21"/>
                  <a:pt x="497" y="21"/>
                  <a:pt x="499" y="22"/>
                </a:cubicBezTo>
                <a:cubicBezTo>
                  <a:pt x="498" y="22"/>
                  <a:pt x="498" y="22"/>
                  <a:pt x="498" y="22"/>
                </a:cubicBezTo>
                <a:cubicBezTo>
                  <a:pt x="498" y="22"/>
                  <a:pt x="499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1" y="24"/>
                  <a:pt x="501" y="24"/>
                  <a:pt x="502" y="24"/>
                </a:cubicBezTo>
                <a:cubicBezTo>
                  <a:pt x="502" y="24"/>
                  <a:pt x="503" y="24"/>
                  <a:pt x="503" y="25"/>
                </a:cubicBezTo>
                <a:cubicBezTo>
                  <a:pt x="503" y="24"/>
                  <a:pt x="503" y="24"/>
                  <a:pt x="500" y="24"/>
                </a:cubicBezTo>
                <a:cubicBezTo>
                  <a:pt x="499" y="24"/>
                  <a:pt x="499" y="24"/>
                  <a:pt x="499" y="24"/>
                </a:cubicBezTo>
                <a:cubicBezTo>
                  <a:pt x="498" y="23"/>
                  <a:pt x="498" y="23"/>
                  <a:pt x="498" y="23"/>
                </a:cubicBezTo>
                <a:cubicBezTo>
                  <a:pt x="500" y="24"/>
                  <a:pt x="501" y="25"/>
                  <a:pt x="502" y="25"/>
                </a:cubicBezTo>
                <a:cubicBezTo>
                  <a:pt x="502" y="25"/>
                  <a:pt x="502" y="25"/>
                  <a:pt x="502" y="25"/>
                </a:cubicBezTo>
                <a:cubicBezTo>
                  <a:pt x="503" y="26"/>
                  <a:pt x="504" y="26"/>
                  <a:pt x="504" y="27"/>
                </a:cubicBezTo>
                <a:cubicBezTo>
                  <a:pt x="504" y="27"/>
                  <a:pt x="504" y="27"/>
                  <a:pt x="504" y="27"/>
                </a:cubicBezTo>
                <a:cubicBezTo>
                  <a:pt x="506" y="29"/>
                  <a:pt x="506" y="29"/>
                  <a:pt x="515" y="34"/>
                </a:cubicBezTo>
                <a:cubicBezTo>
                  <a:pt x="516" y="34"/>
                  <a:pt x="516" y="34"/>
                  <a:pt x="517" y="34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6" y="35"/>
                  <a:pt x="516" y="35"/>
                  <a:pt x="515" y="35"/>
                </a:cubicBezTo>
                <a:cubicBezTo>
                  <a:pt x="515" y="36"/>
                  <a:pt x="515" y="36"/>
                  <a:pt x="514" y="36"/>
                </a:cubicBezTo>
                <a:cubicBezTo>
                  <a:pt x="515" y="36"/>
                  <a:pt x="515" y="36"/>
                  <a:pt x="515" y="36"/>
                </a:cubicBezTo>
                <a:cubicBezTo>
                  <a:pt x="515" y="37"/>
                  <a:pt x="515" y="37"/>
                  <a:pt x="515" y="37"/>
                </a:cubicBezTo>
                <a:cubicBezTo>
                  <a:pt x="515" y="37"/>
                  <a:pt x="515" y="37"/>
                  <a:pt x="514" y="37"/>
                </a:cubicBezTo>
                <a:cubicBezTo>
                  <a:pt x="515" y="37"/>
                  <a:pt x="524" y="42"/>
                  <a:pt x="525" y="43"/>
                </a:cubicBezTo>
                <a:cubicBezTo>
                  <a:pt x="526" y="43"/>
                  <a:pt x="526" y="43"/>
                  <a:pt x="526" y="43"/>
                </a:cubicBezTo>
                <a:cubicBezTo>
                  <a:pt x="526" y="43"/>
                  <a:pt x="527" y="43"/>
                  <a:pt x="530" y="44"/>
                </a:cubicBezTo>
                <a:cubicBezTo>
                  <a:pt x="530" y="45"/>
                  <a:pt x="531" y="45"/>
                  <a:pt x="531" y="45"/>
                </a:cubicBezTo>
                <a:cubicBezTo>
                  <a:pt x="532" y="46"/>
                  <a:pt x="532" y="46"/>
                  <a:pt x="532" y="46"/>
                </a:cubicBezTo>
                <a:cubicBezTo>
                  <a:pt x="531" y="46"/>
                  <a:pt x="531" y="46"/>
                  <a:pt x="524" y="43"/>
                </a:cubicBezTo>
                <a:cubicBezTo>
                  <a:pt x="524" y="43"/>
                  <a:pt x="523" y="43"/>
                  <a:pt x="523" y="43"/>
                </a:cubicBezTo>
                <a:cubicBezTo>
                  <a:pt x="522" y="43"/>
                  <a:pt x="521" y="42"/>
                  <a:pt x="520" y="42"/>
                </a:cubicBezTo>
                <a:cubicBezTo>
                  <a:pt x="519" y="41"/>
                  <a:pt x="519" y="41"/>
                  <a:pt x="519" y="41"/>
                </a:cubicBezTo>
                <a:cubicBezTo>
                  <a:pt x="519" y="42"/>
                  <a:pt x="519" y="42"/>
                  <a:pt x="519" y="42"/>
                </a:cubicBezTo>
                <a:cubicBezTo>
                  <a:pt x="520" y="43"/>
                  <a:pt x="520" y="43"/>
                  <a:pt x="520" y="43"/>
                </a:cubicBezTo>
                <a:cubicBezTo>
                  <a:pt x="522" y="43"/>
                  <a:pt x="522" y="43"/>
                  <a:pt x="524" y="45"/>
                </a:cubicBezTo>
                <a:cubicBezTo>
                  <a:pt x="524" y="45"/>
                  <a:pt x="524" y="45"/>
                  <a:pt x="522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3" y="46"/>
                  <a:pt x="525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30" y="48"/>
                  <a:pt x="533" y="50"/>
                  <a:pt x="533" y="50"/>
                </a:cubicBezTo>
                <a:cubicBezTo>
                  <a:pt x="530" y="48"/>
                  <a:pt x="526" y="48"/>
                  <a:pt x="523" y="46"/>
                </a:cubicBezTo>
                <a:cubicBezTo>
                  <a:pt x="522" y="46"/>
                  <a:pt x="521" y="45"/>
                  <a:pt x="521" y="45"/>
                </a:cubicBezTo>
                <a:cubicBezTo>
                  <a:pt x="515" y="41"/>
                  <a:pt x="515" y="41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7" y="43"/>
                  <a:pt x="517" y="43"/>
                  <a:pt x="517" y="43"/>
                </a:cubicBezTo>
                <a:cubicBezTo>
                  <a:pt x="518" y="44"/>
                  <a:pt x="518" y="44"/>
                  <a:pt x="519" y="44"/>
                </a:cubicBezTo>
                <a:cubicBezTo>
                  <a:pt x="518" y="44"/>
                  <a:pt x="518" y="44"/>
                  <a:pt x="518" y="44"/>
                </a:cubicBezTo>
                <a:cubicBezTo>
                  <a:pt x="519" y="46"/>
                  <a:pt x="521" y="47"/>
                  <a:pt x="521" y="47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30" y="53"/>
                  <a:pt x="530" y="53"/>
                  <a:pt x="532" y="54"/>
                </a:cubicBezTo>
                <a:cubicBezTo>
                  <a:pt x="532" y="55"/>
                  <a:pt x="532" y="55"/>
                  <a:pt x="532" y="55"/>
                </a:cubicBezTo>
                <a:cubicBezTo>
                  <a:pt x="534" y="56"/>
                  <a:pt x="537" y="58"/>
                  <a:pt x="539" y="60"/>
                </a:cubicBezTo>
                <a:cubicBezTo>
                  <a:pt x="540" y="60"/>
                  <a:pt x="541" y="60"/>
                  <a:pt x="541" y="60"/>
                </a:cubicBezTo>
                <a:cubicBezTo>
                  <a:pt x="541" y="59"/>
                  <a:pt x="540" y="59"/>
                  <a:pt x="540" y="58"/>
                </a:cubicBezTo>
                <a:cubicBezTo>
                  <a:pt x="540" y="58"/>
                  <a:pt x="540" y="58"/>
                  <a:pt x="540" y="58"/>
                </a:cubicBezTo>
                <a:cubicBezTo>
                  <a:pt x="546" y="60"/>
                  <a:pt x="550" y="65"/>
                  <a:pt x="556" y="67"/>
                </a:cubicBezTo>
                <a:cubicBezTo>
                  <a:pt x="557" y="68"/>
                  <a:pt x="558" y="68"/>
                  <a:pt x="559" y="69"/>
                </a:cubicBezTo>
                <a:cubicBezTo>
                  <a:pt x="558" y="70"/>
                  <a:pt x="558" y="70"/>
                  <a:pt x="558" y="70"/>
                </a:cubicBezTo>
                <a:cubicBezTo>
                  <a:pt x="555" y="68"/>
                  <a:pt x="555" y="68"/>
                  <a:pt x="553" y="67"/>
                </a:cubicBezTo>
                <a:cubicBezTo>
                  <a:pt x="553" y="66"/>
                  <a:pt x="553" y="66"/>
                  <a:pt x="552" y="66"/>
                </a:cubicBezTo>
                <a:cubicBezTo>
                  <a:pt x="552" y="66"/>
                  <a:pt x="546" y="61"/>
                  <a:pt x="544" y="62"/>
                </a:cubicBezTo>
                <a:cubicBezTo>
                  <a:pt x="543" y="62"/>
                  <a:pt x="543" y="62"/>
                  <a:pt x="543" y="62"/>
                </a:cubicBezTo>
                <a:cubicBezTo>
                  <a:pt x="544" y="64"/>
                  <a:pt x="554" y="73"/>
                  <a:pt x="554" y="73"/>
                </a:cubicBezTo>
                <a:cubicBezTo>
                  <a:pt x="553" y="73"/>
                  <a:pt x="553" y="73"/>
                  <a:pt x="553" y="73"/>
                </a:cubicBezTo>
                <a:cubicBezTo>
                  <a:pt x="553" y="73"/>
                  <a:pt x="553" y="74"/>
                  <a:pt x="553" y="75"/>
                </a:cubicBezTo>
                <a:cubicBezTo>
                  <a:pt x="553" y="75"/>
                  <a:pt x="554" y="76"/>
                  <a:pt x="554" y="76"/>
                </a:cubicBezTo>
                <a:cubicBezTo>
                  <a:pt x="554" y="76"/>
                  <a:pt x="554" y="76"/>
                  <a:pt x="554" y="76"/>
                </a:cubicBezTo>
                <a:cubicBezTo>
                  <a:pt x="553" y="76"/>
                  <a:pt x="553" y="76"/>
                  <a:pt x="551" y="76"/>
                </a:cubicBezTo>
                <a:cubicBezTo>
                  <a:pt x="550" y="75"/>
                  <a:pt x="549" y="75"/>
                  <a:pt x="548" y="75"/>
                </a:cubicBezTo>
                <a:cubicBezTo>
                  <a:pt x="547" y="75"/>
                  <a:pt x="547" y="75"/>
                  <a:pt x="547" y="75"/>
                </a:cubicBezTo>
                <a:cubicBezTo>
                  <a:pt x="547" y="74"/>
                  <a:pt x="546" y="74"/>
                  <a:pt x="546" y="73"/>
                </a:cubicBezTo>
                <a:cubicBezTo>
                  <a:pt x="547" y="73"/>
                  <a:pt x="548" y="74"/>
                  <a:pt x="550" y="74"/>
                </a:cubicBezTo>
                <a:cubicBezTo>
                  <a:pt x="550" y="73"/>
                  <a:pt x="550" y="72"/>
                  <a:pt x="547" y="68"/>
                </a:cubicBezTo>
                <a:cubicBezTo>
                  <a:pt x="547" y="68"/>
                  <a:pt x="547" y="68"/>
                  <a:pt x="533" y="57"/>
                </a:cubicBezTo>
                <a:cubicBezTo>
                  <a:pt x="532" y="56"/>
                  <a:pt x="532" y="56"/>
                  <a:pt x="531" y="56"/>
                </a:cubicBezTo>
                <a:cubicBezTo>
                  <a:pt x="527" y="52"/>
                  <a:pt x="527" y="52"/>
                  <a:pt x="520" y="48"/>
                </a:cubicBezTo>
                <a:cubicBezTo>
                  <a:pt x="518" y="47"/>
                  <a:pt x="516" y="45"/>
                  <a:pt x="515" y="44"/>
                </a:cubicBezTo>
                <a:cubicBezTo>
                  <a:pt x="515" y="44"/>
                  <a:pt x="515" y="44"/>
                  <a:pt x="516" y="44"/>
                </a:cubicBezTo>
                <a:cubicBezTo>
                  <a:pt x="510" y="41"/>
                  <a:pt x="510" y="41"/>
                  <a:pt x="510" y="41"/>
                </a:cubicBezTo>
                <a:cubicBezTo>
                  <a:pt x="509" y="41"/>
                  <a:pt x="508" y="40"/>
                  <a:pt x="507" y="40"/>
                </a:cubicBezTo>
                <a:cubicBezTo>
                  <a:pt x="506" y="40"/>
                  <a:pt x="506" y="40"/>
                  <a:pt x="506" y="40"/>
                </a:cubicBezTo>
                <a:cubicBezTo>
                  <a:pt x="505" y="40"/>
                  <a:pt x="505" y="40"/>
                  <a:pt x="505" y="40"/>
                </a:cubicBezTo>
                <a:cubicBezTo>
                  <a:pt x="506" y="41"/>
                  <a:pt x="506" y="41"/>
                  <a:pt x="506" y="41"/>
                </a:cubicBezTo>
                <a:cubicBezTo>
                  <a:pt x="505" y="41"/>
                  <a:pt x="505" y="41"/>
                  <a:pt x="505" y="41"/>
                </a:cubicBezTo>
                <a:cubicBezTo>
                  <a:pt x="506" y="43"/>
                  <a:pt x="513" y="48"/>
                  <a:pt x="513" y="48"/>
                </a:cubicBezTo>
                <a:cubicBezTo>
                  <a:pt x="512" y="48"/>
                  <a:pt x="512" y="48"/>
                  <a:pt x="512" y="48"/>
                </a:cubicBezTo>
                <a:cubicBezTo>
                  <a:pt x="512" y="49"/>
                  <a:pt x="512" y="49"/>
                  <a:pt x="512" y="49"/>
                </a:cubicBezTo>
                <a:cubicBezTo>
                  <a:pt x="513" y="50"/>
                  <a:pt x="513" y="50"/>
                  <a:pt x="513" y="50"/>
                </a:cubicBezTo>
                <a:cubicBezTo>
                  <a:pt x="514" y="50"/>
                  <a:pt x="514" y="50"/>
                  <a:pt x="514" y="50"/>
                </a:cubicBezTo>
                <a:cubicBezTo>
                  <a:pt x="514" y="51"/>
                  <a:pt x="515" y="51"/>
                  <a:pt x="515" y="51"/>
                </a:cubicBezTo>
                <a:cubicBezTo>
                  <a:pt x="516" y="51"/>
                  <a:pt x="519" y="53"/>
                  <a:pt x="520" y="54"/>
                </a:cubicBezTo>
                <a:cubicBezTo>
                  <a:pt x="521" y="56"/>
                  <a:pt x="523" y="57"/>
                  <a:pt x="530" y="60"/>
                </a:cubicBezTo>
                <a:cubicBezTo>
                  <a:pt x="532" y="62"/>
                  <a:pt x="532" y="62"/>
                  <a:pt x="535" y="65"/>
                </a:cubicBezTo>
                <a:cubicBezTo>
                  <a:pt x="535" y="65"/>
                  <a:pt x="534" y="65"/>
                  <a:pt x="534" y="65"/>
                </a:cubicBezTo>
                <a:cubicBezTo>
                  <a:pt x="533" y="65"/>
                  <a:pt x="533" y="65"/>
                  <a:pt x="516" y="57"/>
                </a:cubicBezTo>
                <a:cubicBezTo>
                  <a:pt x="515" y="57"/>
                  <a:pt x="515" y="57"/>
                  <a:pt x="514" y="57"/>
                </a:cubicBezTo>
                <a:cubicBezTo>
                  <a:pt x="513" y="57"/>
                  <a:pt x="512" y="56"/>
                  <a:pt x="511" y="56"/>
                </a:cubicBezTo>
                <a:cubicBezTo>
                  <a:pt x="510" y="56"/>
                  <a:pt x="510" y="56"/>
                  <a:pt x="509" y="56"/>
                </a:cubicBezTo>
                <a:cubicBezTo>
                  <a:pt x="507" y="55"/>
                  <a:pt x="505" y="54"/>
                  <a:pt x="503" y="53"/>
                </a:cubicBezTo>
                <a:cubicBezTo>
                  <a:pt x="502" y="53"/>
                  <a:pt x="502" y="52"/>
                  <a:pt x="501" y="52"/>
                </a:cubicBezTo>
                <a:cubicBezTo>
                  <a:pt x="500" y="52"/>
                  <a:pt x="500" y="52"/>
                  <a:pt x="500" y="52"/>
                </a:cubicBezTo>
                <a:cubicBezTo>
                  <a:pt x="500" y="53"/>
                  <a:pt x="500" y="53"/>
                  <a:pt x="500" y="53"/>
                </a:cubicBezTo>
                <a:cubicBezTo>
                  <a:pt x="504" y="57"/>
                  <a:pt x="511" y="56"/>
                  <a:pt x="514" y="62"/>
                </a:cubicBezTo>
                <a:cubicBezTo>
                  <a:pt x="514" y="62"/>
                  <a:pt x="514" y="62"/>
                  <a:pt x="514" y="62"/>
                </a:cubicBezTo>
                <a:cubicBezTo>
                  <a:pt x="514" y="63"/>
                  <a:pt x="514" y="64"/>
                  <a:pt x="514" y="65"/>
                </a:cubicBezTo>
                <a:cubicBezTo>
                  <a:pt x="514" y="65"/>
                  <a:pt x="514" y="65"/>
                  <a:pt x="514" y="65"/>
                </a:cubicBezTo>
                <a:cubicBezTo>
                  <a:pt x="510" y="61"/>
                  <a:pt x="510" y="61"/>
                  <a:pt x="510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2"/>
                  <a:pt x="509" y="62"/>
                  <a:pt x="509" y="62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7" y="62"/>
                  <a:pt x="507" y="62"/>
                  <a:pt x="507" y="62"/>
                </a:cubicBezTo>
                <a:cubicBezTo>
                  <a:pt x="522" y="79"/>
                  <a:pt x="537" y="99"/>
                  <a:pt x="550" y="121"/>
                </a:cubicBezTo>
                <a:cubicBezTo>
                  <a:pt x="614" y="121"/>
                  <a:pt x="649" y="120"/>
                  <a:pt x="646" y="118"/>
                </a:cubicBezTo>
                <a:cubicBezTo>
                  <a:pt x="644" y="116"/>
                  <a:pt x="644" y="116"/>
                  <a:pt x="644" y="116"/>
                </a:cubicBezTo>
                <a:cubicBezTo>
                  <a:pt x="617" y="89"/>
                  <a:pt x="617" y="89"/>
                  <a:pt x="602" y="77"/>
                </a:cubicBezTo>
                <a:cubicBezTo>
                  <a:pt x="573" y="57"/>
                  <a:pt x="569" y="54"/>
                  <a:pt x="554" y="46"/>
                </a:cubicBezTo>
                <a:moveTo>
                  <a:pt x="624" y="357"/>
                </a:moveTo>
                <a:cubicBezTo>
                  <a:pt x="624" y="357"/>
                  <a:pt x="624" y="357"/>
                  <a:pt x="624" y="357"/>
                </a:cubicBezTo>
                <a:cubicBezTo>
                  <a:pt x="624" y="356"/>
                  <a:pt x="624" y="354"/>
                  <a:pt x="623" y="354"/>
                </a:cubicBezTo>
                <a:cubicBezTo>
                  <a:pt x="623" y="353"/>
                  <a:pt x="622" y="353"/>
                  <a:pt x="621" y="353"/>
                </a:cubicBezTo>
                <a:cubicBezTo>
                  <a:pt x="620" y="352"/>
                  <a:pt x="620" y="352"/>
                  <a:pt x="620" y="352"/>
                </a:cubicBezTo>
                <a:cubicBezTo>
                  <a:pt x="619" y="351"/>
                  <a:pt x="620" y="349"/>
                  <a:pt x="619" y="348"/>
                </a:cubicBezTo>
                <a:cubicBezTo>
                  <a:pt x="618" y="346"/>
                  <a:pt x="616" y="345"/>
                  <a:pt x="615" y="345"/>
                </a:cubicBezTo>
                <a:cubicBezTo>
                  <a:pt x="613" y="345"/>
                  <a:pt x="615" y="341"/>
                  <a:pt x="614" y="340"/>
                </a:cubicBezTo>
                <a:cubicBezTo>
                  <a:pt x="612" y="338"/>
                  <a:pt x="612" y="338"/>
                  <a:pt x="612" y="338"/>
                </a:cubicBezTo>
                <a:cubicBezTo>
                  <a:pt x="612" y="338"/>
                  <a:pt x="611" y="338"/>
                  <a:pt x="610" y="338"/>
                </a:cubicBezTo>
                <a:cubicBezTo>
                  <a:pt x="611" y="341"/>
                  <a:pt x="611" y="341"/>
                  <a:pt x="610" y="342"/>
                </a:cubicBezTo>
                <a:cubicBezTo>
                  <a:pt x="610" y="354"/>
                  <a:pt x="611" y="365"/>
                  <a:pt x="610" y="376"/>
                </a:cubicBezTo>
                <a:cubicBezTo>
                  <a:pt x="611" y="376"/>
                  <a:pt x="611" y="376"/>
                  <a:pt x="611" y="376"/>
                </a:cubicBezTo>
                <a:cubicBezTo>
                  <a:pt x="612" y="376"/>
                  <a:pt x="612" y="376"/>
                  <a:pt x="612" y="376"/>
                </a:cubicBezTo>
                <a:cubicBezTo>
                  <a:pt x="613" y="376"/>
                  <a:pt x="613" y="376"/>
                  <a:pt x="613" y="376"/>
                </a:cubicBezTo>
                <a:cubicBezTo>
                  <a:pt x="614" y="375"/>
                  <a:pt x="614" y="374"/>
                  <a:pt x="614" y="374"/>
                </a:cubicBezTo>
                <a:cubicBezTo>
                  <a:pt x="614" y="373"/>
                  <a:pt x="614" y="373"/>
                  <a:pt x="614" y="372"/>
                </a:cubicBezTo>
                <a:cubicBezTo>
                  <a:pt x="614" y="372"/>
                  <a:pt x="614" y="372"/>
                  <a:pt x="614" y="372"/>
                </a:cubicBezTo>
                <a:cubicBezTo>
                  <a:pt x="614" y="370"/>
                  <a:pt x="616" y="368"/>
                  <a:pt x="617" y="368"/>
                </a:cubicBezTo>
                <a:cubicBezTo>
                  <a:pt x="618" y="368"/>
                  <a:pt x="618" y="368"/>
                  <a:pt x="618" y="368"/>
                </a:cubicBezTo>
                <a:cubicBezTo>
                  <a:pt x="618" y="368"/>
                  <a:pt x="618" y="369"/>
                  <a:pt x="619" y="369"/>
                </a:cubicBezTo>
                <a:cubicBezTo>
                  <a:pt x="620" y="366"/>
                  <a:pt x="619" y="362"/>
                  <a:pt x="620" y="359"/>
                </a:cubicBezTo>
                <a:cubicBezTo>
                  <a:pt x="620" y="358"/>
                  <a:pt x="620" y="358"/>
                  <a:pt x="622" y="358"/>
                </a:cubicBezTo>
                <a:cubicBezTo>
                  <a:pt x="622" y="358"/>
                  <a:pt x="623" y="358"/>
                  <a:pt x="624" y="357"/>
                </a:cubicBezTo>
                <a:moveTo>
                  <a:pt x="743" y="321"/>
                </a:moveTo>
                <a:cubicBezTo>
                  <a:pt x="741" y="310"/>
                  <a:pt x="738" y="295"/>
                  <a:pt x="736" y="284"/>
                </a:cubicBezTo>
                <a:cubicBezTo>
                  <a:pt x="736" y="287"/>
                  <a:pt x="690" y="289"/>
                  <a:pt x="605" y="288"/>
                </a:cubicBezTo>
                <a:cubicBezTo>
                  <a:pt x="607" y="300"/>
                  <a:pt x="608" y="313"/>
                  <a:pt x="609" y="325"/>
                </a:cubicBezTo>
                <a:cubicBezTo>
                  <a:pt x="610" y="327"/>
                  <a:pt x="610" y="330"/>
                  <a:pt x="612" y="331"/>
                </a:cubicBezTo>
                <a:cubicBezTo>
                  <a:pt x="614" y="331"/>
                  <a:pt x="616" y="331"/>
                  <a:pt x="618" y="331"/>
                </a:cubicBezTo>
                <a:cubicBezTo>
                  <a:pt x="621" y="330"/>
                  <a:pt x="621" y="334"/>
                  <a:pt x="623" y="334"/>
                </a:cubicBezTo>
                <a:cubicBezTo>
                  <a:pt x="625" y="334"/>
                  <a:pt x="627" y="334"/>
                  <a:pt x="628" y="334"/>
                </a:cubicBezTo>
                <a:cubicBezTo>
                  <a:pt x="629" y="335"/>
                  <a:pt x="629" y="335"/>
                  <a:pt x="630" y="335"/>
                </a:cubicBezTo>
                <a:cubicBezTo>
                  <a:pt x="637" y="335"/>
                  <a:pt x="637" y="335"/>
                  <a:pt x="637" y="335"/>
                </a:cubicBezTo>
                <a:cubicBezTo>
                  <a:pt x="643" y="334"/>
                  <a:pt x="643" y="334"/>
                  <a:pt x="643" y="334"/>
                </a:cubicBezTo>
                <a:cubicBezTo>
                  <a:pt x="644" y="334"/>
                  <a:pt x="646" y="334"/>
                  <a:pt x="647" y="334"/>
                </a:cubicBezTo>
                <a:cubicBezTo>
                  <a:pt x="648" y="334"/>
                  <a:pt x="655" y="341"/>
                  <a:pt x="656" y="346"/>
                </a:cubicBezTo>
                <a:cubicBezTo>
                  <a:pt x="656" y="346"/>
                  <a:pt x="656" y="346"/>
                  <a:pt x="657" y="346"/>
                </a:cubicBezTo>
                <a:cubicBezTo>
                  <a:pt x="657" y="347"/>
                  <a:pt x="657" y="347"/>
                  <a:pt x="658" y="349"/>
                </a:cubicBezTo>
                <a:cubicBezTo>
                  <a:pt x="659" y="349"/>
                  <a:pt x="659" y="349"/>
                  <a:pt x="660" y="349"/>
                </a:cubicBezTo>
                <a:cubicBezTo>
                  <a:pt x="661" y="349"/>
                  <a:pt x="661" y="349"/>
                  <a:pt x="664" y="351"/>
                </a:cubicBezTo>
                <a:cubicBezTo>
                  <a:pt x="657" y="352"/>
                  <a:pt x="661" y="356"/>
                  <a:pt x="661" y="356"/>
                </a:cubicBezTo>
                <a:cubicBezTo>
                  <a:pt x="664" y="358"/>
                  <a:pt x="663" y="363"/>
                  <a:pt x="668" y="363"/>
                </a:cubicBezTo>
                <a:cubicBezTo>
                  <a:pt x="670" y="360"/>
                  <a:pt x="670" y="360"/>
                  <a:pt x="671" y="360"/>
                </a:cubicBezTo>
                <a:cubicBezTo>
                  <a:pt x="671" y="359"/>
                  <a:pt x="671" y="358"/>
                  <a:pt x="672" y="358"/>
                </a:cubicBezTo>
                <a:cubicBezTo>
                  <a:pt x="672" y="358"/>
                  <a:pt x="672" y="357"/>
                  <a:pt x="673" y="357"/>
                </a:cubicBezTo>
                <a:cubicBezTo>
                  <a:pt x="676" y="360"/>
                  <a:pt x="676" y="371"/>
                  <a:pt x="676" y="372"/>
                </a:cubicBezTo>
                <a:cubicBezTo>
                  <a:pt x="676" y="373"/>
                  <a:pt x="676" y="374"/>
                  <a:pt x="676" y="375"/>
                </a:cubicBezTo>
                <a:cubicBezTo>
                  <a:pt x="674" y="389"/>
                  <a:pt x="682" y="401"/>
                  <a:pt x="681" y="415"/>
                </a:cubicBezTo>
                <a:cubicBezTo>
                  <a:pt x="681" y="416"/>
                  <a:pt x="681" y="416"/>
                  <a:pt x="681" y="416"/>
                </a:cubicBezTo>
                <a:cubicBezTo>
                  <a:pt x="680" y="424"/>
                  <a:pt x="683" y="431"/>
                  <a:pt x="683" y="439"/>
                </a:cubicBezTo>
                <a:cubicBezTo>
                  <a:pt x="684" y="439"/>
                  <a:pt x="684" y="440"/>
                  <a:pt x="684" y="441"/>
                </a:cubicBezTo>
                <a:cubicBezTo>
                  <a:pt x="684" y="441"/>
                  <a:pt x="685" y="441"/>
                  <a:pt x="685" y="441"/>
                </a:cubicBezTo>
                <a:cubicBezTo>
                  <a:pt x="690" y="437"/>
                  <a:pt x="690" y="437"/>
                  <a:pt x="696" y="409"/>
                </a:cubicBezTo>
                <a:cubicBezTo>
                  <a:pt x="696" y="407"/>
                  <a:pt x="697" y="405"/>
                  <a:pt x="697" y="402"/>
                </a:cubicBezTo>
                <a:cubicBezTo>
                  <a:pt x="697" y="395"/>
                  <a:pt x="697" y="395"/>
                  <a:pt x="698" y="394"/>
                </a:cubicBezTo>
                <a:cubicBezTo>
                  <a:pt x="705" y="394"/>
                  <a:pt x="710" y="372"/>
                  <a:pt x="710" y="371"/>
                </a:cubicBezTo>
                <a:cubicBezTo>
                  <a:pt x="710" y="371"/>
                  <a:pt x="710" y="371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4" y="367"/>
                  <a:pt x="714" y="367"/>
                  <a:pt x="714" y="367"/>
                </a:cubicBezTo>
                <a:cubicBezTo>
                  <a:pt x="715" y="366"/>
                  <a:pt x="715" y="366"/>
                  <a:pt x="715" y="358"/>
                </a:cubicBezTo>
                <a:cubicBezTo>
                  <a:pt x="716" y="357"/>
                  <a:pt x="716" y="357"/>
                  <a:pt x="717" y="357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9" y="357"/>
                  <a:pt x="720" y="355"/>
                  <a:pt x="721" y="354"/>
                </a:cubicBezTo>
                <a:cubicBezTo>
                  <a:pt x="721" y="353"/>
                  <a:pt x="722" y="353"/>
                  <a:pt x="723" y="353"/>
                </a:cubicBezTo>
                <a:cubicBezTo>
                  <a:pt x="723" y="352"/>
                  <a:pt x="723" y="351"/>
                  <a:pt x="723" y="350"/>
                </a:cubicBezTo>
                <a:cubicBezTo>
                  <a:pt x="724" y="350"/>
                  <a:pt x="724" y="350"/>
                  <a:pt x="724" y="350"/>
                </a:cubicBezTo>
                <a:cubicBezTo>
                  <a:pt x="725" y="353"/>
                  <a:pt x="726" y="358"/>
                  <a:pt x="727" y="365"/>
                </a:cubicBezTo>
                <a:cubicBezTo>
                  <a:pt x="728" y="369"/>
                  <a:pt x="728" y="369"/>
                  <a:pt x="728" y="370"/>
                </a:cubicBezTo>
                <a:cubicBezTo>
                  <a:pt x="728" y="371"/>
                  <a:pt x="728" y="371"/>
                  <a:pt x="728" y="372"/>
                </a:cubicBezTo>
                <a:cubicBezTo>
                  <a:pt x="728" y="373"/>
                  <a:pt x="728" y="373"/>
                  <a:pt x="728" y="375"/>
                </a:cubicBezTo>
                <a:cubicBezTo>
                  <a:pt x="728" y="376"/>
                  <a:pt x="728" y="376"/>
                  <a:pt x="728" y="376"/>
                </a:cubicBezTo>
                <a:cubicBezTo>
                  <a:pt x="729" y="376"/>
                  <a:pt x="729" y="376"/>
                  <a:pt x="729" y="376"/>
                </a:cubicBezTo>
                <a:cubicBezTo>
                  <a:pt x="732" y="381"/>
                  <a:pt x="727" y="387"/>
                  <a:pt x="730" y="392"/>
                </a:cubicBezTo>
                <a:cubicBezTo>
                  <a:pt x="731" y="392"/>
                  <a:pt x="731" y="392"/>
                  <a:pt x="731" y="392"/>
                </a:cubicBezTo>
                <a:cubicBezTo>
                  <a:pt x="731" y="391"/>
                  <a:pt x="732" y="391"/>
                  <a:pt x="733" y="389"/>
                </a:cubicBezTo>
                <a:cubicBezTo>
                  <a:pt x="733" y="389"/>
                  <a:pt x="733" y="388"/>
                  <a:pt x="733" y="388"/>
                </a:cubicBezTo>
                <a:cubicBezTo>
                  <a:pt x="733" y="387"/>
                  <a:pt x="733" y="387"/>
                  <a:pt x="733" y="387"/>
                </a:cubicBezTo>
                <a:cubicBezTo>
                  <a:pt x="733" y="386"/>
                  <a:pt x="733" y="386"/>
                  <a:pt x="733" y="385"/>
                </a:cubicBezTo>
                <a:cubicBezTo>
                  <a:pt x="737" y="389"/>
                  <a:pt x="735" y="403"/>
                  <a:pt x="731" y="428"/>
                </a:cubicBezTo>
                <a:cubicBezTo>
                  <a:pt x="731" y="429"/>
                  <a:pt x="731" y="430"/>
                  <a:pt x="731" y="430"/>
                </a:cubicBezTo>
                <a:cubicBezTo>
                  <a:pt x="730" y="436"/>
                  <a:pt x="731" y="442"/>
                  <a:pt x="730" y="448"/>
                </a:cubicBezTo>
                <a:cubicBezTo>
                  <a:pt x="730" y="449"/>
                  <a:pt x="730" y="449"/>
                  <a:pt x="730" y="449"/>
                </a:cubicBezTo>
                <a:cubicBezTo>
                  <a:pt x="729" y="453"/>
                  <a:pt x="729" y="456"/>
                  <a:pt x="729" y="459"/>
                </a:cubicBezTo>
                <a:cubicBezTo>
                  <a:pt x="728" y="462"/>
                  <a:pt x="728" y="464"/>
                  <a:pt x="727" y="467"/>
                </a:cubicBezTo>
                <a:cubicBezTo>
                  <a:pt x="726" y="470"/>
                  <a:pt x="725" y="476"/>
                  <a:pt x="726" y="480"/>
                </a:cubicBezTo>
                <a:cubicBezTo>
                  <a:pt x="726" y="480"/>
                  <a:pt x="726" y="480"/>
                  <a:pt x="726" y="480"/>
                </a:cubicBezTo>
                <a:cubicBezTo>
                  <a:pt x="727" y="478"/>
                  <a:pt x="727" y="476"/>
                  <a:pt x="727" y="476"/>
                </a:cubicBezTo>
                <a:cubicBezTo>
                  <a:pt x="728" y="473"/>
                  <a:pt x="731" y="459"/>
                  <a:pt x="731" y="459"/>
                </a:cubicBezTo>
                <a:cubicBezTo>
                  <a:pt x="731" y="458"/>
                  <a:pt x="731" y="458"/>
                  <a:pt x="731" y="458"/>
                </a:cubicBezTo>
                <a:cubicBezTo>
                  <a:pt x="731" y="457"/>
                  <a:pt x="731" y="457"/>
                  <a:pt x="732" y="457"/>
                </a:cubicBezTo>
                <a:cubicBezTo>
                  <a:pt x="732" y="456"/>
                  <a:pt x="732" y="456"/>
                  <a:pt x="732" y="455"/>
                </a:cubicBezTo>
                <a:cubicBezTo>
                  <a:pt x="732" y="455"/>
                  <a:pt x="732" y="454"/>
                  <a:pt x="732" y="454"/>
                </a:cubicBezTo>
                <a:cubicBezTo>
                  <a:pt x="732" y="453"/>
                  <a:pt x="733" y="452"/>
                  <a:pt x="733" y="451"/>
                </a:cubicBezTo>
                <a:cubicBezTo>
                  <a:pt x="732" y="450"/>
                  <a:pt x="732" y="438"/>
                  <a:pt x="733" y="434"/>
                </a:cubicBezTo>
                <a:cubicBezTo>
                  <a:pt x="733" y="433"/>
                  <a:pt x="733" y="433"/>
                  <a:pt x="733" y="432"/>
                </a:cubicBezTo>
                <a:cubicBezTo>
                  <a:pt x="733" y="431"/>
                  <a:pt x="733" y="431"/>
                  <a:pt x="733" y="430"/>
                </a:cubicBezTo>
                <a:cubicBezTo>
                  <a:pt x="733" y="428"/>
                  <a:pt x="733" y="426"/>
                  <a:pt x="733" y="424"/>
                </a:cubicBezTo>
                <a:cubicBezTo>
                  <a:pt x="734" y="421"/>
                  <a:pt x="737" y="408"/>
                  <a:pt x="737" y="407"/>
                </a:cubicBezTo>
                <a:cubicBezTo>
                  <a:pt x="738" y="410"/>
                  <a:pt x="737" y="412"/>
                  <a:pt x="737" y="414"/>
                </a:cubicBezTo>
                <a:cubicBezTo>
                  <a:pt x="738" y="414"/>
                  <a:pt x="738" y="414"/>
                  <a:pt x="738" y="414"/>
                </a:cubicBezTo>
                <a:cubicBezTo>
                  <a:pt x="738" y="413"/>
                  <a:pt x="738" y="413"/>
                  <a:pt x="738" y="413"/>
                </a:cubicBezTo>
                <a:cubicBezTo>
                  <a:pt x="739" y="417"/>
                  <a:pt x="739" y="417"/>
                  <a:pt x="737" y="440"/>
                </a:cubicBezTo>
                <a:cubicBezTo>
                  <a:pt x="742" y="419"/>
                  <a:pt x="742" y="419"/>
                  <a:pt x="743" y="409"/>
                </a:cubicBezTo>
                <a:cubicBezTo>
                  <a:pt x="743" y="407"/>
                  <a:pt x="744" y="406"/>
                  <a:pt x="744" y="404"/>
                </a:cubicBezTo>
                <a:cubicBezTo>
                  <a:pt x="745" y="395"/>
                  <a:pt x="745" y="395"/>
                  <a:pt x="744" y="385"/>
                </a:cubicBezTo>
                <a:cubicBezTo>
                  <a:pt x="743" y="379"/>
                  <a:pt x="743" y="364"/>
                  <a:pt x="744" y="355"/>
                </a:cubicBezTo>
                <a:cubicBezTo>
                  <a:pt x="745" y="355"/>
                  <a:pt x="745" y="356"/>
                  <a:pt x="745" y="356"/>
                </a:cubicBezTo>
                <a:cubicBezTo>
                  <a:pt x="745" y="357"/>
                  <a:pt x="745" y="357"/>
                  <a:pt x="745" y="357"/>
                </a:cubicBezTo>
                <a:cubicBezTo>
                  <a:pt x="745" y="360"/>
                  <a:pt x="745" y="362"/>
                  <a:pt x="745" y="364"/>
                </a:cubicBezTo>
                <a:cubicBezTo>
                  <a:pt x="745" y="368"/>
                  <a:pt x="745" y="371"/>
                  <a:pt x="745" y="374"/>
                </a:cubicBezTo>
                <a:cubicBezTo>
                  <a:pt x="745" y="375"/>
                  <a:pt x="745" y="375"/>
                  <a:pt x="746" y="375"/>
                </a:cubicBezTo>
                <a:cubicBezTo>
                  <a:pt x="746" y="365"/>
                  <a:pt x="746" y="365"/>
                  <a:pt x="745" y="364"/>
                </a:cubicBezTo>
                <a:cubicBezTo>
                  <a:pt x="745" y="361"/>
                  <a:pt x="745" y="359"/>
                  <a:pt x="745" y="356"/>
                </a:cubicBezTo>
                <a:cubicBezTo>
                  <a:pt x="745" y="356"/>
                  <a:pt x="745" y="356"/>
                  <a:pt x="745" y="356"/>
                </a:cubicBezTo>
                <a:cubicBezTo>
                  <a:pt x="745" y="355"/>
                  <a:pt x="745" y="354"/>
                  <a:pt x="745" y="353"/>
                </a:cubicBezTo>
                <a:cubicBezTo>
                  <a:pt x="745" y="352"/>
                  <a:pt x="745" y="352"/>
                  <a:pt x="745" y="352"/>
                </a:cubicBezTo>
                <a:cubicBezTo>
                  <a:pt x="745" y="343"/>
                  <a:pt x="744" y="330"/>
                  <a:pt x="743" y="321"/>
                </a:cubicBezTo>
                <a:moveTo>
                  <a:pt x="299" y="117"/>
                </a:moveTo>
                <a:cubicBezTo>
                  <a:pt x="299" y="117"/>
                  <a:pt x="299" y="117"/>
                  <a:pt x="299" y="117"/>
                </a:cubicBezTo>
                <a:cubicBezTo>
                  <a:pt x="297" y="117"/>
                  <a:pt x="297" y="117"/>
                  <a:pt x="297" y="117"/>
                </a:cubicBezTo>
                <a:cubicBezTo>
                  <a:pt x="297" y="118"/>
                  <a:pt x="296" y="118"/>
                  <a:pt x="296" y="118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4" y="119"/>
                  <a:pt x="294" y="119"/>
                  <a:pt x="294" y="119"/>
                </a:cubicBezTo>
                <a:cubicBezTo>
                  <a:pt x="293" y="120"/>
                  <a:pt x="293" y="120"/>
                  <a:pt x="292" y="121"/>
                </a:cubicBezTo>
                <a:cubicBezTo>
                  <a:pt x="292" y="121"/>
                  <a:pt x="292" y="122"/>
                  <a:pt x="292" y="122"/>
                </a:cubicBezTo>
                <a:cubicBezTo>
                  <a:pt x="292" y="123"/>
                  <a:pt x="292" y="123"/>
                  <a:pt x="292" y="123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6" y="121"/>
                  <a:pt x="297" y="120"/>
                  <a:pt x="297" y="120"/>
                </a:cubicBezTo>
                <a:cubicBezTo>
                  <a:pt x="297" y="119"/>
                  <a:pt x="297" y="119"/>
                  <a:pt x="297" y="119"/>
                </a:cubicBezTo>
                <a:cubicBezTo>
                  <a:pt x="297" y="119"/>
                  <a:pt x="298" y="119"/>
                  <a:pt x="298" y="118"/>
                </a:cubicBezTo>
                <a:cubicBezTo>
                  <a:pt x="298" y="118"/>
                  <a:pt x="298" y="118"/>
                  <a:pt x="298" y="118"/>
                </a:cubicBezTo>
                <a:cubicBezTo>
                  <a:pt x="298" y="118"/>
                  <a:pt x="299" y="117"/>
                  <a:pt x="299" y="117"/>
                </a:cubicBezTo>
                <a:moveTo>
                  <a:pt x="324" y="158"/>
                </a:moveTo>
                <a:cubicBezTo>
                  <a:pt x="324" y="157"/>
                  <a:pt x="324" y="156"/>
                  <a:pt x="324" y="156"/>
                </a:cubicBezTo>
                <a:cubicBezTo>
                  <a:pt x="323" y="155"/>
                  <a:pt x="323" y="153"/>
                  <a:pt x="323" y="153"/>
                </a:cubicBezTo>
                <a:cubicBezTo>
                  <a:pt x="323" y="152"/>
                  <a:pt x="322" y="152"/>
                  <a:pt x="322" y="151"/>
                </a:cubicBezTo>
                <a:cubicBezTo>
                  <a:pt x="321" y="152"/>
                  <a:pt x="321" y="152"/>
                  <a:pt x="321" y="152"/>
                </a:cubicBezTo>
                <a:cubicBezTo>
                  <a:pt x="321" y="152"/>
                  <a:pt x="321" y="153"/>
                  <a:pt x="319" y="154"/>
                </a:cubicBezTo>
                <a:cubicBezTo>
                  <a:pt x="318" y="155"/>
                  <a:pt x="318" y="155"/>
                  <a:pt x="318" y="149"/>
                </a:cubicBezTo>
                <a:cubicBezTo>
                  <a:pt x="317" y="149"/>
                  <a:pt x="316" y="149"/>
                  <a:pt x="315" y="149"/>
                </a:cubicBezTo>
                <a:cubicBezTo>
                  <a:pt x="316" y="145"/>
                  <a:pt x="317" y="144"/>
                  <a:pt x="314" y="143"/>
                </a:cubicBezTo>
                <a:cubicBezTo>
                  <a:pt x="314" y="143"/>
                  <a:pt x="314" y="143"/>
                  <a:pt x="314" y="142"/>
                </a:cubicBezTo>
                <a:cubicBezTo>
                  <a:pt x="313" y="142"/>
                  <a:pt x="313" y="142"/>
                  <a:pt x="313" y="142"/>
                </a:cubicBezTo>
                <a:cubicBezTo>
                  <a:pt x="313" y="141"/>
                  <a:pt x="313" y="140"/>
                  <a:pt x="312" y="139"/>
                </a:cubicBezTo>
                <a:cubicBezTo>
                  <a:pt x="312" y="139"/>
                  <a:pt x="312" y="139"/>
                  <a:pt x="312" y="139"/>
                </a:cubicBezTo>
                <a:cubicBezTo>
                  <a:pt x="312" y="138"/>
                  <a:pt x="311" y="135"/>
                  <a:pt x="310" y="135"/>
                </a:cubicBezTo>
                <a:cubicBezTo>
                  <a:pt x="306" y="135"/>
                  <a:pt x="306" y="135"/>
                  <a:pt x="306" y="134"/>
                </a:cubicBezTo>
                <a:cubicBezTo>
                  <a:pt x="307" y="131"/>
                  <a:pt x="307" y="131"/>
                  <a:pt x="310" y="131"/>
                </a:cubicBezTo>
                <a:cubicBezTo>
                  <a:pt x="310" y="131"/>
                  <a:pt x="310" y="130"/>
                  <a:pt x="310" y="130"/>
                </a:cubicBezTo>
                <a:cubicBezTo>
                  <a:pt x="310" y="128"/>
                  <a:pt x="312" y="128"/>
                  <a:pt x="313" y="127"/>
                </a:cubicBezTo>
                <a:cubicBezTo>
                  <a:pt x="313" y="126"/>
                  <a:pt x="313" y="125"/>
                  <a:pt x="314" y="123"/>
                </a:cubicBezTo>
                <a:cubicBezTo>
                  <a:pt x="311" y="123"/>
                  <a:pt x="308" y="123"/>
                  <a:pt x="305" y="123"/>
                </a:cubicBezTo>
                <a:cubicBezTo>
                  <a:pt x="307" y="120"/>
                  <a:pt x="307" y="120"/>
                  <a:pt x="307" y="120"/>
                </a:cubicBezTo>
                <a:cubicBezTo>
                  <a:pt x="308" y="119"/>
                  <a:pt x="310" y="119"/>
                  <a:pt x="310" y="118"/>
                </a:cubicBezTo>
                <a:cubicBezTo>
                  <a:pt x="310" y="117"/>
                  <a:pt x="310" y="117"/>
                  <a:pt x="309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8" y="117"/>
                  <a:pt x="308" y="117"/>
                  <a:pt x="307" y="117"/>
                </a:cubicBezTo>
                <a:cubicBezTo>
                  <a:pt x="306" y="117"/>
                  <a:pt x="304" y="116"/>
                  <a:pt x="303" y="117"/>
                </a:cubicBezTo>
                <a:cubicBezTo>
                  <a:pt x="303" y="118"/>
                  <a:pt x="302" y="119"/>
                  <a:pt x="301" y="120"/>
                </a:cubicBezTo>
                <a:cubicBezTo>
                  <a:pt x="301" y="121"/>
                  <a:pt x="301" y="122"/>
                  <a:pt x="300" y="123"/>
                </a:cubicBezTo>
                <a:cubicBezTo>
                  <a:pt x="298" y="124"/>
                  <a:pt x="298" y="124"/>
                  <a:pt x="298" y="124"/>
                </a:cubicBezTo>
                <a:cubicBezTo>
                  <a:pt x="297" y="123"/>
                  <a:pt x="297" y="123"/>
                  <a:pt x="297" y="122"/>
                </a:cubicBezTo>
                <a:cubicBezTo>
                  <a:pt x="296" y="123"/>
                  <a:pt x="296" y="123"/>
                  <a:pt x="296" y="123"/>
                </a:cubicBezTo>
                <a:cubicBezTo>
                  <a:pt x="294" y="123"/>
                  <a:pt x="294" y="126"/>
                  <a:pt x="294" y="126"/>
                </a:cubicBezTo>
                <a:cubicBezTo>
                  <a:pt x="295" y="127"/>
                  <a:pt x="296" y="126"/>
                  <a:pt x="297" y="127"/>
                </a:cubicBezTo>
                <a:cubicBezTo>
                  <a:pt x="296" y="128"/>
                  <a:pt x="296" y="128"/>
                  <a:pt x="296" y="128"/>
                </a:cubicBezTo>
                <a:cubicBezTo>
                  <a:pt x="296" y="128"/>
                  <a:pt x="296" y="128"/>
                  <a:pt x="296" y="129"/>
                </a:cubicBezTo>
                <a:cubicBezTo>
                  <a:pt x="295" y="130"/>
                  <a:pt x="296" y="131"/>
                  <a:pt x="294" y="131"/>
                </a:cubicBezTo>
                <a:cubicBezTo>
                  <a:pt x="292" y="132"/>
                  <a:pt x="292" y="133"/>
                  <a:pt x="292" y="133"/>
                </a:cubicBezTo>
                <a:cubicBezTo>
                  <a:pt x="292" y="134"/>
                  <a:pt x="292" y="134"/>
                  <a:pt x="292" y="134"/>
                </a:cubicBezTo>
                <a:cubicBezTo>
                  <a:pt x="292" y="134"/>
                  <a:pt x="293" y="134"/>
                  <a:pt x="294" y="134"/>
                </a:cubicBezTo>
                <a:cubicBezTo>
                  <a:pt x="294" y="134"/>
                  <a:pt x="294" y="133"/>
                  <a:pt x="295" y="134"/>
                </a:cubicBezTo>
                <a:cubicBezTo>
                  <a:pt x="295" y="135"/>
                  <a:pt x="295" y="135"/>
                  <a:pt x="296" y="135"/>
                </a:cubicBezTo>
                <a:cubicBezTo>
                  <a:pt x="296" y="136"/>
                  <a:pt x="297" y="136"/>
                  <a:pt x="297" y="135"/>
                </a:cubicBezTo>
                <a:cubicBezTo>
                  <a:pt x="297" y="135"/>
                  <a:pt x="297" y="135"/>
                  <a:pt x="298" y="134"/>
                </a:cubicBezTo>
                <a:cubicBezTo>
                  <a:pt x="299" y="135"/>
                  <a:pt x="299" y="135"/>
                  <a:pt x="299" y="135"/>
                </a:cubicBezTo>
                <a:cubicBezTo>
                  <a:pt x="298" y="136"/>
                  <a:pt x="299" y="137"/>
                  <a:pt x="299" y="138"/>
                </a:cubicBezTo>
                <a:cubicBezTo>
                  <a:pt x="298" y="139"/>
                  <a:pt x="297" y="138"/>
                  <a:pt x="296" y="139"/>
                </a:cubicBezTo>
                <a:cubicBezTo>
                  <a:pt x="296" y="140"/>
                  <a:pt x="296" y="140"/>
                  <a:pt x="296" y="141"/>
                </a:cubicBezTo>
                <a:cubicBezTo>
                  <a:pt x="298" y="141"/>
                  <a:pt x="299" y="141"/>
                  <a:pt x="301" y="141"/>
                </a:cubicBezTo>
                <a:cubicBezTo>
                  <a:pt x="302" y="140"/>
                  <a:pt x="302" y="140"/>
                  <a:pt x="302" y="140"/>
                </a:cubicBezTo>
                <a:cubicBezTo>
                  <a:pt x="304" y="142"/>
                  <a:pt x="301" y="145"/>
                  <a:pt x="304" y="146"/>
                </a:cubicBezTo>
                <a:cubicBezTo>
                  <a:pt x="304" y="146"/>
                  <a:pt x="304" y="146"/>
                  <a:pt x="304" y="146"/>
                </a:cubicBezTo>
                <a:cubicBezTo>
                  <a:pt x="304" y="147"/>
                  <a:pt x="303" y="148"/>
                  <a:pt x="303" y="149"/>
                </a:cubicBezTo>
                <a:cubicBezTo>
                  <a:pt x="304" y="150"/>
                  <a:pt x="303" y="151"/>
                  <a:pt x="302" y="151"/>
                </a:cubicBezTo>
                <a:cubicBezTo>
                  <a:pt x="300" y="152"/>
                  <a:pt x="299" y="150"/>
                  <a:pt x="297" y="150"/>
                </a:cubicBezTo>
                <a:cubicBezTo>
                  <a:pt x="297" y="150"/>
                  <a:pt x="297" y="150"/>
                  <a:pt x="297" y="150"/>
                </a:cubicBezTo>
                <a:cubicBezTo>
                  <a:pt x="296" y="150"/>
                  <a:pt x="296" y="150"/>
                  <a:pt x="295" y="151"/>
                </a:cubicBezTo>
                <a:cubicBezTo>
                  <a:pt x="295" y="152"/>
                  <a:pt x="295" y="152"/>
                  <a:pt x="295" y="152"/>
                </a:cubicBezTo>
                <a:cubicBezTo>
                  <a:pt x="294" y="152"/>
                  <a:pt x="294" y="152"/>
                  <a:pt x="293" y="152"/>
                </a:cubicBezTo>
                <a:cubicBezTo>
                  <a:pt x="292" y="153"/>
                  <a:pt x="292" y="153"/>
                  <a:pt x="292" y="153"/>
                </a:cubicBezTo>
                <a:cubicBezTo>
                  <a:pt x="294" y="154"/>
                  <a:pt x="295" y="153"/>
                  <a:pt x="297" y="154"/>
                </a:cubicBezTo>
                <a:cubicBezTo>
                  <a:pt x="297" y="154"/>
                  <a:pt x="297" y="155"/>
                  <a:pt x="296" y="156"/>
                </a:cubicBezTo>
                <a:cubicBezTo>
                  <a:pt x="296" y="156"/>
                  <a:pt x="296" y="156"/>
                  <a:pt x="295" y="156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1" y="159"/>
                  <a:pt x="291" y="159"/>
                  <a:pt x="291" y="160"/>
                </a:cubicBezTo>
                <a:cubicBezTo>
                  <a:pt x="293" y="161"/>
                  <a:pt x="295" y="159"/>
                  <a:pt x="296" y="160"/>
                </a:cubicBezTo>
                <a:cubicBezTo>
                  <a:pt x="298" y="161"/>
                  <a:pt x="299" y="160"/>
                  <a:pt x="301" y="161"/>
                </a:cubicBezTo>
                <a:cubicBezTo>
                  <a:pt x="301" y="162"/>
                  <a:pt x="301" y="162"/>
                  <a:pt x="300" y="163"/>
                </a:cubicBezTo>
                <a:cubicBezTo>
                  <a:pt x="300" y="163"/>
                  <a:pt x="299" y="163"/>
                  <a:pt x="296" y="163"/>
                </a:cubicBezTo>
                <a:cubicBezTo>
                  <a:pt x="295" y="163"/>
                  <a:pt x="295" y="164"/>
                  <a:pt x="294" y="165"/>
                </a:cubicBezTo>
                <a:cubicBezTo>
                  <a:pt x="293" y="165"/>
                  <a:pt x="292" y="165"/>
                  <a:pt x="291" y="165"/>
                </a:cubicBezTo>
                <a:cubicBezTo>
                  <a:pt x="291" y="168"/>
                  <a:pt x="291" y="168"/>
                  <a:pt x="287" y="169"/>
                </a:cubicBezTo>
                <a:cubicBezTo>
                  <a:pt x="288" y="170"/>
                  <a:pt x="288" y="170"/>
                  <a:pt x="291" y="169"/>
                </a:cubicBezTo>
                <a:cubicBezTo>
                  <a:pt x="292" y="169"/>
                  <a:pt x="292" y="169"/>
                  <a:pt x="293" y="168"/>
                </a:cubicBezTo>
                <a:cubicBezTo>
                  <a:pt x="293" y="168"/>
                  <a:pt x="293" y="168"/>
                  <a:pt x="295" y="169"/>
                </a:cubicBezTo>
                <a:cubicBezTo>
                  <a:pt x="296" y="169"/>
                  <a:pt x="296" y="169"/>
                  <a:pt x="297" y="169"/>
                </a:cubicBezTo>
                <a:cubicBezTo>
                  <a:pt x="298" y="167"/>
                  <a:pt x="298" y="167"/>
                  <a:pt x="298" y="166"/>
                </a:cubicBezTo>
                <a:cubicBezTo>
                  <a:pt x="300" y="167"/>
                  <a:pt x="302" y="166"/>
                  <a:pt x="304" y="167"/>
                </a:cubicBezTo>
                <a:cubicBezTo>
                  <a:pt x="306" y="167"/>
                  <a:pt x="306" y="165"/>
                  <a:pt x="307" y="165"/>
                </a:cubicBezTo>
                <a:cubicBezTo>
                  <a:pt x="309" y="165"/>
                  <a:pt x="309" y="167"/>
                  <a:pt x="310" y="167"/>
                </a:cubicBezTo>
                <a:cubicBezTo>
                  <a:pt x="311" y="167"/>
                  <a:pt x="311" y="167"/>
                  <a:pt x="311" y="167"/>
                </a:cubicBezTo>
                <a:cubicBezTo>
                  <a:pt x="312" y="167"/>
                  <a:pt x="314" y="167"/>
                  <a:pt x="316" y="166"/>
                </a:cubicBezTo>
                <a:cubicBezTo>
                  <a:pt x="317" y="165"/>
                  <a:pt x="317" y="165"/>
                  <a:pt x="317" y="165"/>
                </a:cubicBezTo>
                <a:cubicBezTo>
                  <a:pt x="319" y="165"/>
                  <a:pt x="319" y="165"/>
                  <a:pt x="320" y="165"/>
                </a:cubicBezTo>
                <a:cubicBezTo>
                  <a:pt x="320" y="164"/>
                  <a:pt x="320" y="164"/>
                  <a:pt x="320" y="164"/>
                </a:cubicBezTo>
                <a:cubicBezTo>
                  <a:pt x="320" y="163"/>
                  <a:pt x="319" y="162"/>
                  <a:pt x="319" y="161"/>
                </a:cubicBezTo>
                <a:cubicBezTo>
                  <a:pt x="319" y="161"/>
                  <a:pt x="319" y="161"/>
                  <a:pt x="319" y="161"/>
                </a:cubicBezTo>
                <a:cubicBezTo>
                  <a:pt x="319" y="160"/>
                  <a:pt x="319" y="159"/>
                  <a:pt x="321" y="160"/>
                </a:cubicBezTo>
                <a:cubicBezTo>
                  <a:pt x="321" y="160"/>
                  <a:pt x="321" y="160"/>
                  <a:pt x="322" y="158"/>
                </a:cubicBezTo>
                <a:cubicBezTo>
                  <a:pt x="323" y="158"/>
                  <a:pt x="323" y="158"/>
                  <a:pt x="324" y="158"/>
                </a:cubicBezTo>
                <a:moveTo>
                  <a:pt x="281" y="142"/>
                </a:move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moveTo>
                  <a:pt x="293" y="143"/>
                </a:moveTo>
                <a:cubicBezTo>
                  <a:pt x="293" y="143"/>
                  <a:pt x="294" y="142"/>
                  <a:pt x="293" y="141"/>
                </a:cubicBezTo>
                <a:cubicBezTo>
                  <a:pt x="292" y="140"/>
                  <a:pt x="293" y="139"/>
                  <a:pt x="293" y="139"/>
                </a:cubicBezTo>
                <a:cubicBezTo>
                  <a:pt x="293" y="139"/>
                  <a:pt x="293" y="138"/>
                  <a:pt x="292" y="138"/>
                </a:cubicBezTo>
                <a:cubicBezTo>
                  <a:pt x="292" y="138"/>
                  <a:pt x="291" y="138"/>
                  <a:pt x="291" y="138"/>
                </a:cubicBezTo>
                <a:cubicBezTo>
                  <a:pt x="291" y="137"/>
                  <a:pt x="291" y="137"/>
                  <a:pt x="291" y="137"/>
                </a:cubicBezTo>
                <a:cubicBezTo>
                  <a:pt x="290" y="137"/>
                  <a:pt x="290" y="137"/>
                  <a:pt x="290" y="137"/>
                </a:cubicBezTo>
                <a:cubicBezTo>
                  <a:pt x="289" y="137"/>
                  <a:pt x="288" y="138"/>
                  <a:pt x="288" y="138"/>
                </a:cubicBezTo>
                <a:cubicBezTo>
                  <a:pt x="287" y="138"/>
                  <a:pt x="287" y="138"/>
                  <a:pt x="287" y="139"/>
                </a:cubicBezTo>
                <a:cubicBezTo>
                  <a:pt x="287" y="139"/>
                  <a:pt x="286" y="139"/>
                  <a:pt x="286" y="139"/>
                </a:cubicBezTo>
                <a:cubicBezTo>
                  <a:pt x="285" y="139"/>
                  <a:pt x="285" y="139"/>
                  <a:pt x="285" y="139"/>
                </a:cubicBezTo>
                <a:cubicBezTo>
                  <a:pt x="285" y="138"/>
                  <a:pt x="285" y="138"/>
                  <a:pt x="285" y="137"/>
                </a:cubicBezTo>
                <a:cubicBezTo>
                  <a:pt x="284" y="137"/>
                  <a:pt x="284" y="137"/>
                  <a:pt x="282" y="137"/>
                </a:cubicBezTo>
                <a:cubicBezTo>
                  <a:pt x="282" y="139"/>
                  <a:pt x="281" y="140"/>
                  <a:pt x="281" y="142"/>
                </a:cubicBezTo>
                <a:cubicBezTo>
                  <a:pt x="280" y="142"/>
                  <a:pt x="280" y="143"/>
                  <a:pt x="279" y="142"/>
                </a:cubicBezTo>
                <a:cubicBezTo>
                  <a:pt x="278" y="142"/>
                  <a:pt x="278" y="143"/>
                  <a:pt x="277" y="143"/>
                </a:cubicBezTo>
                <a:cubicBezTo>
                  <a:pt x="277" y="143"/>
                  <a:pt x="277" y="143"/>
                  <a:pt x="276" y="142"/>
                </a:cubicBezTo>
                <a:cubicBezTo>
                  <a:pt x="275" y="142"/>
                  <a:pt x="275" y="142"/>
                  <a:pt x="275" y="142"/>
                </a:cubicBezTo>
                <a:cubicBezTo>
                  <a:pt x="274" y="145"/>
                  <a:pt x="273" y="147"/>
                  <a:pt x="273" y="149"/>
                </a:cubicBezTo>
                <a:cubicBezTo>
                  <a:pt x="274" y="149"/>
                  <a:pt x="274" y="149"/>
                  <a:pt x="276" y="149"/>
                </a:cubicBezTo>
                <a:cubicBezTo>
                  <a:pt x="275" y="150"/>
                  <a:pt x="275" y="151"/>
                  <a:pt x="275" y="152"/>
                </a:cubicBezTo>
                <a:cubicBezTo>
                  <a:pt x="272" y="153"/>
                  <a:pt x="272" y="153"/>
                  <a:pt x="271" y="154"/>
                </a:cubicBezTo>
                <a:cubicBezTo>
                  <a:pt x="271" y="154"/>
                  <a:pt x="271" y="154"/>
                  <a:pt x="271" y="154"/>
                </a:cubicBezTo>
                <a:cubicBezTo>
                  <a:pt x="271" y="155"/>
                  <a:pt x="271" y="156"/>
                  <a:pt x="270" y="156"/>
                </a:cubicBezTo>
                <a:cubicBezTo>
                  <a:pt x="270" y="157"/>
                  <a:pt x="269" y="157"/>
                  <a:pt x="269" y="157"/>
                </a:cubicBezTo>
                <a:cubicBezTo>
                  <a:pt x="269" y="158"/>
                  <a:pt x="269" y="158"/>
                  <a:pt x="269" y="158"/>
                </a:cubicBezTo>
                <a:cubicBezTo>
                  <a:pt x="269" y="158"/>
                  <a:pt x="268" y="159"/>
                  <a:pt x="269" y="159"/>
                </a:cubicBezTo>
                <a:cubicBezTo>
                  <a:pt x="270" y="160"/>
                  <a:pt x="271" y="160"/>
                  <a:pt x="271" y="160"/>
                </a:cubicBezTo>
                <a:cubicBezTo>
                  <a:pt x="273" y="159"/>
                  <a:pt x="274" y="160"/>
                  <a:pt x="274" y="160"/>
                </a:cubicBezTo>
                <a:cubicBezTo>
                  <a:pt x="275" y="160"/>
                  <a:pt x="277" y="159"/>
                  <a:pt x="277" y="159"/>
                </a:cubicBezTo>
                <a:cubicBezTo>
                  <a:pt x="277" y="159"/>
                  <a:pt x="277" y="159"/>
                  <a:pt x="277" y="158"/>
                </a:cubicBezTo>
                <a:cubicBezTo>
                  <a:pt x="278" y="157"/>
                  <a:pt x="278" y="157"/>
                  <a:pt x="278" y="157"/>
                </a:cubicBezTo>
                <a:cubicBezTo>
                  <a:pt x="281" y="157"/>
                  <a:pt x="284" y="157"/>
                  <a:pt x="286" y="157"/>
                </a:cubicBezTo>
                <a:cubicBezTo>
                  <a:pt x="286" y="157"/>
                  <a:pt x="287" y="156"/>
                  <a:pt x="287" y="156"/>
                </a:cubicBezTo>
                <a:cubicBezTo>
                  <a:pt x="287" y="155"/>
                  <a:pt x="286" y="155"/>
                  <a:pt x="286" y="154"/>
                </a:cubicBezTo>
                <a:cubicBezTo>
                  <a:pt x="287" y="153"/>
                  <a:pt x="287" y="154"/>
                  <a:pt x="288" y="153"/>
                </a:cubicBezTo>
                <a:cubicBezTo>
                  <a:pt x="288" y="152"/>
                  <a:pt x="288" y="152"/>
                  <a:pt x="289" y="150"/>
                </a:cubicBezTo>
                <a:cubicBezTo>
                  <a:pt x="289" y="149"/>
                  <a:pt x="290" y="148"/>
                  <a:pt x="290" y="147"/>
                </a:cubicBezTo>
                <a:cubicBezTo>
                  <a:pt x="290" y="146"/>
                  <a:pt x="290" y="145"/>
                  <a:pt x="290" y="145"/>
                </a:cubicBezTo>
                <a:cubicBezTo>
                  <a:pt x="292" y="145"/>
                  <a:pt x="293" y="144"/>
                  <a:pt x="293" y="143"/>
                </a:cubicBezTo>
                <a:moveTo>
                  <a:pt x="544" y="571"/>
                </a:moveTo>
                <a:cubicBezTo>
                  <a:pt x="544" y="571"/>
                  <a:pt x="544" y="570"/>
                  <a:pt x="545" y="570"/>
                </a:cubicBezTo>
                <a:cubicBezTo>
                  <a:pt x="548" y="559"/>
                  <a:pt x="548" y="559"/>
                  <a:pt x="548" y="559"/>
                </a:cubicBezTo>
                <a:cubicBezTo>
                  <a:pt x="547" y="558"/>
                  <a:pt x="547" y="556"/>
                  <a:pt x="543" y="555"/>
                </a:cubicBezTo>
                <a:cubicBezTo>
                  <a:pt x="542" y="559"/>
                  <a:pt x="542" y="559"/>
                  <a:pt x="542" y="559"/>
                </a:cubicBezTo>
                <a:cubicBezTo>
                  <a:pt x="541" y="560"/>
                  <a:pt x="541" y="560"/>
                  <a:pt x="535" y="564"/>
                </a:cubicBezTo>
                <a:cubicBezTo>
                  <a:pt x="535" y="564"/>
                  <a:pt x="533" y="567"/>
                  <a:pt x="533" y="567"/>
                </a:cubicBezTo>
                <a:cubicBezTo>
                  <a:pt x="533" y="568"/>
                  <a:pt x="533" y="568"/>
                  <a:pt x="533" y="568"/>
                </a:cubicBezTo>
                <a:cubicBezTo>
                  <a:pt x="532" y="569"/>
                  <a:pt x="531" y="568"/>
                  <a:pt x="531" y="569"/>
                </a:cubicBezTo>
                <a:cubicBezTo>
                  <a:pt x="530" y="570"/>
                  <a:pt x="530" y="571"/>
                  <a:pt x="528" y="572"/>
                </a:cubicBezTo>
                <a:cubicBezTo>
                  <a:pt x="525" y="575"/>
                  <a:pt x="522" y="572"/>
                  <a:pt x="518" y="573"/>
                </a:cubicBezTo>
                <a:cubicBezTo>
                  <a:pt x="517" y="574"/>
                  <a:pt x="516" y="574"/>
                  <a:pt x="516" y="575"/>
                </a:cubicBezTo>
                <a:cubicBezTo>
                  <a:pt x="515" y="576"/>
                  <a:pt x="515" y="577"/>
                  <a:pt x="514" y="579"/>
                </a:cubicBezTo>
                <a:cubicBezTo>
                  <a:pt x="513" y="580"/>
                  <a:pt x="512" y="581"/>
                  <a:pt x="511" y="582"/>
                </a:cubicBezTo>
                <a:cubicBezTo>
                  <a:pt x="511" y="582"/>
                  <a:pt x="509" y="588"/>
                  <a:pt x="510" y="589"/>
                </a:cubicBezTo>
                <a:cubicBezTo>
                  <a:pt x="510" y="590"/>
                  <a:pt x="510" y="590"/>
                  <a:pt x="510" y="591"/>
                </a:cubicBezTo>
                <a:cubicBezTo>
                  <a:pt x="510" y="591"/>
                  <a:pt x="509" y="594"/>
                  <a:pt x="509" y="594"/>
                </a:cubicBezTo>
                <a:cubicBezTo>
                  <a:pt x="509" y="595"/>
                  <a:pt x="508" y="595"/>
                  <a:pt x="508" y="594"/>
                </a:cubicBezTo>
                <a:cubicBezTo>
                  <a:pt x="507" y="594"/>
                  <a:pt x="507" y="594"/>
                  <a:pt x="504" y="597"/>
                </a:cubicBezTo>
                <a:cubicBezTo>
                  <a:pt x="503" y="599"/>
                  <a:pt x="503" y="601"/>
                  <a:pt x="501" y="603"/>
                </a:cubicBezTo>
                <a:cubicBezTo>
                  <a:pt x="501" y="603"/>
                  <a:pt x="501" y="603"/>
                  <a:pt x="500" y="604"/>
                </a:cubicBezTo>
                <a:cubicBezTo>
                  <a:pt x="500" y="604"/>
                  <a:pt x="500" y="604"/>
                  <a:pt x="500" y="605"/>
                </a:cubicBezTo>
                <a:cubicBezTo>
                  <a:pt x="500" y="606"/>
                  <a:pt x="500" y="608"/>
                  <a:pt x="500" y="609"/>
                </a:cubicBezTo>
                <a:cubicBezTo>
                  <a:pt x="499" y="610"/>
                  <a:pt x="499" y="610"/>
                  <a:pt x="499" y="611"/>
                </a:cubicBezTo>
                <a:cubicBezTo>
                  <a:pt x="498" y="614"/>
                  <a:pt x="498" y="614"/>
                  <a:pt x="497" y="616"/>
                </a:cubicBezTo>
                <a:cubicBezTo>
                  <a:pt x="499" y="617"/>
                  <a:pt x="501" y="616"/>
                  <a:pt x="503" y="616"/>
                </a:cubicBezTo>
                <a:cubicBezTo>
                  <a:pt x="503" y="617"/>
                  <a:pt x="503" y="617"/>
                  <a:pt x="503" y="618"/>
                </a:cubicBezTo>
                <a:cubicBezTo>
                  <a:pt x="505" y="619"/>
                  <a:pt x="510" y="620"/>
                  <a:pt x="515" y="615"/>
                </a:cubicBezTo>
                <a:cubicBezTo>
                  <a:pt x="517" y="612"/>
                  <a:pt x="517" y="609"/>
                  <a:pt x="519" y="606"/>
                </a:cubicBezTo>
                <a:cubicBezTo>
                  <a:pt x="521" y="604"/>
                  <a:pt x="523" y="603"/>
                  <a:pt x="524" y="601"/>
                </a:cubicBezTo>
                <a:cubicBezTo>
                  <a:pt x="526" y="599"/>
                  <a:pt x="526" y="596"/>
                  <a:pt x="528" y="593"/>
                </a:cubicBezTo>
                <a:cubicBezTo>
                  <a:pt x="529" y="592"/>
                  <a:pt x="531" y="592"/>
                  <a:pt x="532" y="591"/>
                </a:cubicBezTo>
                <a:cubicBezTo>
                  <a:pt x="533" y="590"/>
                  <a:pt x="534" y="591"/>
                  <a:pt x="535" y="590"/>
                </a:cubicBezTo>
                <a:cubicBezTo>
                  <a:pt x="536" y="588"/>
                  <a:pt x="535" y="585"/>
                  <a:pt x="536" y="583"/>
                </a:cubicBezTo>
                <a:cubicBezTo>
                  <a:pt x="537" y="582"/>
                  <a:pt x="539" y="581"/>
                  <a:pt x="539" y="579"/>
                </a:cubicBezTo>
                <a:cubicBezTo>
                  <a:pt x="539" y="579"/>
                  <a:pt x="540" y="578"/>
                  <a:pt x="540" y="577"/>
                </a:cubicBezTo>
                <a:cubicBezTo>
                  <a:pt x="540" y="577"/>
                  <a:pt x="540" y="576"/>
                  <a:pt x="540" y="575"/>
                </a:cubicBezTo>
                <a:cubicBezTo>
                  <a:pt x="540" y="575"/>
                  <a:pt x="541" y="575"/>
                  <a:pt x="541" y="574"/>
                </a:cubicBezTo>
                <a:cubicBezTo>
                  <a:pt x="541" y="573"/>
                  <a:pt x="543" y="572"/>
                  <a:pt x="544" y="571"/>
                </a:cubicBezTo>
                <a:moveTo>
                  <a:pt x="577" y="426"/>
                </a:moveTo>
                <a:cubicBezTo>
                  <a:pt x="577" y="425"/>
                  <a:pt x="577" y="423"/>
                  <a:pt x="575" y="421"/>
                </a:cubicBezTo>
                <a:cubicBezTo>
                  <a:pt x="568" y="420"/>
                  <a:pt x="563" y="428"/>
                  <a:pt x="556" y="426"/>
                </a:cubicBezTo>
                <a:cubicBezTo>
                  <a:pt x="555" y="426"/>
                  <a:pt x="554" y="426"/>
                  <a:pt x="552" y="426"/>
                </a:cubicBezTo>
                <a:cubicBezTo>
                  <a:pt x="546" y="427"/>
                  <a:pt x="544" y="426"/>
                  <a:pt x="541" y="425"/>
                </a:cubicBezTo>
                <a:cubicBezTo>
                  <a:pt x="539" y="419"/>
                  <a:pt x="539" y="419"/>
                  <a:pt x="539" y="417"/>
                </a:cubicBezTo>
                <a:cubicBezTo>
                  <a:pt x="538" y="417"/>
                  <a:pt x="537" y="416"/>
                  <a:pt x="537" y="416"/>
                </a:cubicBezTo>
                <a:cubicBezTo>
                  <a:pt x="536" y="414"/>
                  <a:pt x="536" y="412"/>
                  <a:pt x="536" y="411"/>
                </a:cubicBezTo>
                <a:cubicBezTo>
                  <a:pt x="519" y="396"/>
                  <a:pt x="504" y="384"/>
                  <a:pt x="507" y="371"/>
                </a:cubicBezTo>
                <a:cubicBezTo>
                  <a:pt x="507" y="371"/>
                  <a:pt x="507" y="370"/>
                  <a:pt x="507" y="367"/>
                </a:cubicBezTo>
                <a:cubicBezTo>
                  <a:pt x="507" y="365"/>
                  <a:pt x="507" y="364"/>
                  <a:pt x="506" y="362"/>
                </a:cubicBezTo>
                <a:cubicBezTo>
                  <a:pt x="506" y="362"/>
                  <a:pt x="477" y="309"/>
                  <a:pt x="477" y="300"/>
                </a:cubicBezTo>
                <a:cubicBezTo>
                  <a:pt x="474" y="297"/>
                  <a:pt x="470" y="297"/>
                  <a:pt x="468" y="295"/>
                </a:cubicBezTo>
                <a:cubicBezTo>
                  <a:pt x="467" y="295"/>
                  <a:pt x="467" y="295"/>
                  <a:pt x="465" y="295"/>
                </a:cubicBezTo>
                <a:cubicBezTo>
                  <a:pt x="464" y="295"/>
                  <a:pt x="462" y="296"/>
                  <a:pt x="461" y="297"/>
                </a:cubicBezTo>
                <a:cubicBezTo>
                  <a:pt x="460" y="297"/>
                  <a:pt x="460" y="297"/>
                  <a:pt x="460" y="297"/>
                </a:cubicBezTo>
                <a:cubicBezTo>
                  <a:pt x="443" y="293"/>
                  <a:pt x="427" y="284"/>
                  <a:pt x="410" y="284"/>
                </a:cubicBezTo>
                <a:cubicBezTo>
                  <a:pt x="409" y="297"/>
                  <a:pt x="409" y="297"/>
                  <a:pt x="408" y="299"/>
                </a:cubicBezTo>
                <a:cubicBezTo>
                  <a:pt x="408" y="299"/>
                  <a:pt x="407" y="299"/>
                  <a:pt x="406" y="299"/>
                </a:cubicBezTo>
                <a:cubicBezTo>
                  <a:pt x="405" y="299"/>
                  <a:pt x="405" y="299"/>
                  <a:pt x="403" y="299"/>
                </a:cubicBezTo>
                <a:cubicBezTo>
                  <a:pt x="399" y="298"/>
                  <a:pt x="397" y="294"/>
                  <a:pt x="394" y="293"/>
                </a:cubicBezTo>
                <a:cubicBezTo>
                  <a:pt x="390" y="293"/>
                  <a:pt x="386" y="293"/>
                  <a:pt x="381" y="291"/>
                </a:cubicBezTo>
                <a:cubicBezTo>
                  <a:pt x="379" y="283"/>
                  <a:pt x="367" y="283"/>
                  <a:pt x="367" y="283"/>
                </a:cubicBezTo>
                <a:cubicBezTo>
                  <a:pt x="361" y="283"/>
                  <a:pt x="361" y="283"/>
                  <a:pt x="354" y="261"/>
                </a:cubicBezTo>
                <a:cubicBezTo>
                  <a:pt x="355" y="260"/>
                  <a:pt x="355" y="260"/>
                  <a:pt x="360" y="258"/>
                </a:cubicBezTo>
                <a:cubicBezTo>
                  <a:pt x="360" y="258"/>
                  <a:pt x="359" y="257"/>
                  <a:pt x="359" y="256"/>
                </a:cubicBezTo>
                <a:cubicBezTo>
                  <a:pt x="357" y="255"/>
                  <a:pt x="355" y="254"/>
                  <a:pt x="353" y="254"/>
                </a:cubicBezTo>
                <a:cubicBezTo>
                  <a:pt x="337" y="254"/>
                  <a:pt x="337" y="254"/>
                  <a:pt x="329" y="258"/>
                </a:cubicBezTo>
                <a:cubicBezTo>
                  <a:pt x="325" y="255"/>
                  <a:pt x="318" y="249"/>
                  <a:pt x="310" y="257"/>
                </a:cubicBezTo>
                <a:cubicBezTo>
                  <a:pt x="306" y="257"/>
                  <a:pt x="303" y="257"/>
                  <a:pt x="299" y="257"/>
                </a:cubicBezTo>
                <a:cubicBezTo>
                  <a:pt x="299" y="258"/>
                  <a:pt x="299" y="258"/>
                  <a:pt x="285" y="264"/>
                </a:cubicBezTo>
                <a:cubicBezTo>
                  <a:pt x="285" y="264"/>
                  <a:pt x="285" y="264"/>
                  <a:pt x="284" y="264"/>
                </a:cubicBezTo>
                <a:cubicBezTo>
                  <a:pt x="279" y="263"/>
                  <a:pt x="274" y="265"/>
                  <a:pt x="270" y="261"/>
                </a:cubicBezTo>
                <a:cubicBezTo>
                  <a:pt x="270" y="261"/>
                  <a:pt x="268" y="260"/>
                  <a:pt x="268" y="260"/>
                </a:cubicBezTo>
                <a:cubicBezTo>
                  <a:pt x="266" y="263"/>
                  <a:pt x="265" y="269"/>
                  <a:pt x="265" y="269"/>
                </a:cubicBezTo>
                <a:cubicBezTo>
                  <a:pt x="263" y="270"/>
                  <a:pt x="262" y="271"/>
                  <a:pt x="257" y="270"/>
                </a:cubicBezTo>
                <a:cubicBezTo>
                  <a:pt x="256" y="273"/>
                  <a:pt x="256" y="276"/>
                  <a:pt x="255" y="280"/>
                </a:cubicBezTo>
                <a:cubicBezTo>
                  <a:pt x="253" y="280"/>
                  <a:pt x="250" y="279"/>
                  <a:pt x="247" y="281"/>
                </a:cubicBezTo>
                <a:cubicBezTo>
                  <a:pt x="246" y="286"/>
                  <a:pt x="244" y="291"/>
                  <a:pt x="243" y="297"/>
                </a:cubicBezTo>
                <a:cubicBezTo>
                  <a:pt x="243" y="298"/>
                  <a:pt x="243" y="299"/>
                  <a:pt x="243" y="301"/>
                </a:cubicBezTo>
                <a:cubicBezTo>
                  <a:pt x="240" y="301"/>
                  <a:pt x="238" y="301"/>
                  <a:pt x="236" y="301"/>
                </a:cubicBezTo>
                <a:cubicBezTo>
                  <a:pt x="235" y="307"/>
                  <a:pt x="227" y="311"/>
                  <a:pt x="224" y="311"/>
                </a:cubicBezTo>
                <a:cubicBezTo>
                  <a:pt x="220" y="319"/>
                  <a:pt x="213" y="326"/>
                  <a:pt x="211" y="334"/>
                </a:cubicBezTo>
                <a:cubicBezTo>
                  <a:pt x="210" y="334"/>
                  <a:pt x="210" y="334"/>
                  <a:pt x="209" y="334"/>
                </a:cubicBezTo>
                <a:cubicBezTo>
                  <a:pt x="209" y="334"/>
                  <a:pt x="209" y="334"/>
                  <a:pt x="207" y="335"/>
                </a:cubicBezTo>
                <a:cubicBezTo>
                  <a:pt x="207" y="335"/>
                  <a:pt x="206" y="335"/>
                  <a:pt x="205" y="335"/>
                </a:cubicBezTo>
                <a:cubicBezTo>
                  <a:pt x="204" y="348"/>
                  <a:pt x="204" y="349"/>
                  <a:pt x="198" y="351"/>
                </a:cubicBezTo>
                <a:cubicBezTo>
                  <a:pt x="198" y="351"/>
                  <a:pt x="198" y="352"/>
                  <a:pt x="197" y="353"/>
                </a:cubicBezTo>
                <a:cubicBezTo>
                  <a:pt x="197" y="354"/>
                  <a:pt x="197" y="356"/>
                  <a:pt x="198" y="357"/>
                </a:cubicBezTo>
                <a:cubicBezTo>
                  <a:pt x="206" y="359"/>
                  <a:pt x="206" y="359"/>
                  <a:pt x="207" y="361"/>
                </a:cubicBezTo>
                <a:cubicBezTo>
                  <a:pt x="204" y="366"/>
                  <a:pt x="204" y="366"/>
                  <a:pt x="204" y="381"/>
                </a:cubicBezTo>
                <a:cubicBezTo>
                  <a:pt x="204" y="382"/>
                  <a:pt x="204" y="383"/>
                  <a:pt x="204" y="386"/>
                </a:cubicBezTo>
                <a:cubicBezTo>
                  <a:pt x="204" y="386"/>
                  <a:pt x="204" y="386"/>
                  <a:pt x="200" y="390"/>
                </a:cubicBezTo>
                <a:cubicBezTo>
                  <a:pt x="200" y="393"/>
                  <a:pt x="201" y="396"/>
                  <a:pt x="202" y="399"/>
                </a:cubicBezTo>
                <a:cubicBezTo>
                  <a:pt x="202" y="402"/>
                  <a:pt x="202" y="402"/>
                  <a:pt x="202" y="402"/>
                </a:cubicBezTo>
                <a:cubicBezTo>
                  <a:pt x="202" y="413"/>
                  <a:pt x="220" y="423"/>
                  <a:pt x="220" y="424"/>
                </a:cubicBezTo>
                <a:cubicBezTo>
                  <a:pt x="220" y="430"/>
                  <a:pt x="220" y="435"/>
                  <a:pt x="234" y="438"/>
                </a:cubicBezTo>
                <a:cubicBezTo>
                  <a:pt x="235" y="441"/>
                  <a:pt x="235" y="441"/>
                  <a:pt x="235" y="445"/>
                </a:cubicBezTo>
                <a:cubicBezTo>
                  <a:pt x="247" y="456"/>
                  <a:pt x="255" y="455"/>
                  <a:pt x="255" y="455"/>
                </a:cubicBezTo>
                <a:cubicBezTo>
                  <a:pt x="255" y="454"/>
                  <a:pt x="256" y="452"/>
                  <a:pt x="257" y="451"/>
                </a:cubicBezTo>
                <a:cubicBezTo>
                  <a:pt x="260" y="450"/>
                  <a:pt x="262" y="451"/>
                  <a:pt x="265" y="451"/>
                </a:cubicBezTo>
                <a:cubicBezTo>
                  <a:pt x="266" y="451"/>
                  <a:pt x="266" y="451"/>
                  <a:pt x="268" y="451"/>
                </a:cubicBezTo>
                <a:cubicBezTo>
                  <a:pt x="270" y="451"/>
                  <a:pt x="273" y="451"/>
                  <a:pt x="275" y="451"/>
                </a:cubicBezTo>
                <a:cubicBezTo>
                  <a:pt x="277" y="456"/>
                  <a:pt x="281" y="455"/>
                  <a:pt x="290" y="453"/>
                </a:cubicBezTo>
                <a:cubicBezTo>
                  <a:pt x="293" y="447"/>
                  <a:pt x="295" y="447"/>
                  <a:pt x="305" y="449"/>
                </a:cubicBezTo>
                <a:cubicBezTo>
                  <a:pt x="305" y="449"/>
                  <a:pt x="306" y="449"/>
                  <a:pt x="306" y="449"/>
                </a:cubicBezTo>
                <a:cubicBezTo>
                  <a:pt x="312" y="443"/>
                  <a:pt x="317" y="446"/>
                  <a:pt x="319" y="446"/>
                </a:cubicBezTo>
                <a:cubicBezTo>
                  <a:pt x="321" y="456"/>
                  <a:pt x="323" y="457"/>
                  <a:pt x="327" y="458"/>
                </a:cubicBezTo>
                <a:cubicBezTo>
                  <a:pt x="334" y="458"/>
                  <a:pt x="341" y="458"/>
                  <a:pt x="347" y="459"/>
                </a:cubicBezTo>
                <a:cubicBezTo>
                  <a:pt x="347" y="461"/>
                  <a:pt x="347" y="463"/>
                  <a:pt x="347" y="467"/>
                </a:cubicBezTo>
                <a:cubicBezTo>
                  <a:pt x="347" y="467"/>
                  <a:pt x="345" y="485"/>
                  <a:pt x="343" y="489"/>
                </a:cubicBezTo>
                <a:cubicBezTo>
                  <a:pt x="342" y="489"/>
                  <a:pt x="341" y="489"/>
                  <a:pt x="341" y="489"/>
                </a:cubicBezTo>
                <a:cubicBezTo>
                  <a:pt x="340" y="490"/>
                  <a:pt x="340" y="491"/>
                  <a:pt x="340" y="491"/>
                </a:cubicBezTo>
                <a:cubicBezTo>
                  <a:pt x="355" y="500"/>
                  <a:pt x="356" y="518"/>
                  <a:pt x="365" y="531"/>
                </a:cubicBezTo>
                <a:cubicBezTo>
                  <a:pt x="364" y="532"/>
                  <a:pt x="364" y="533"/>
                  <a:pt x="364" y="533"/>
                </a:cubicBezTo>
                <a:cubicBezTo>
                  <a:pt x="364" y="534"/>
                  <a:pt x="364" y="535"/>
                  <a:pt x="364" y="536"/>
                </a:cubicBezTo>
                <a:cubicBezTo>
                  <a:pt x="364" y="540"/>
                  <a:pt x="365" y="540"/>
                  <a:pt x="367" y="541"/>
                </a:cubicBezTo>
                <a:cubicBezTo>
                  <a:pt x="367" y="553"/>
                  <a:pt x="357" y="562"/>
                  <a:pt x="356" y="574"/>
                </a:cubicBezTo>
                <a:cubicBezTo>
                  <a:pt x="356" y="580"/>
                  <a:pt x="357" y="580"/>
                  <a:pt x="361" y="583"/>
                </a:cubicBezTo>
                <a:cubicBezTo>
                  <a:pt x="361" y="589"/>
                  <a:pt x="361" y="591"/>
                  <a:pt x="366" y="594"/>
                </a:cubicBezTo>
                <a:cubicBezTo>
                  <a:pt x="368" y="603"/>
                  <a:pt x="368" y="603"/>
                  <a:pt x="370" y="604"/>
                </a:cubicBezTo>
                <a:cubicBezTo>
                  <a:pt x="370" y="607"/>
                  <a:pt x="369" y="610"/>
                  <a:pt x="369" y="613"/>
                </a:cubicBezTo>
                <a:cubicBezTo>
                  <a:pt x="369" y="614"/>
                  <a:pt x="375" y="632"/>
                  <a:pt x="382" y="639"/>
                </a:cubicBezTo>
                <a:cubicBezTo>
                  <a:pt x="381" y="642"/>
                  <a:pt x="381" y="642"/>
                  <a:pt x="383" y="645"/>
                </a:cubicBezTo>
                <a:cubicBezTo>
                  <a:pt x="383" y="646"/>
                  <a:pt x="383" y="646"/>
                  <a:pt x="383" y="647"/>
                </a:cubicBezTo>
                <a:cubicBezTo>
                  <a:pt x="382" y="648"/>
                  <a:pt x="380" y="649"/>
                  <a:pt x="380" y="650"/>
                </a:cubicBezTo>
                <a:cubicBezTo>
                  <a:pt x="380" y="650"/>
                  <a:pt x="381" y="651"/>
                  <a:pt x="381" y="651"/>
                </a:cubicBezTo>
                <a:cubicBezTo>
                  <a:pt x="382" y="651"/>
                  <a:pt x="383" y="651"/>
                  <a:pt x="383" y="651"/>
                </a:cubicBezTo>
                <a:cubicBezTo>
                  <a:pt x="383" y="654"/>
                  <a:pt x="383" y="654"/>
                  <a:pt x="386" y="656"/>
                </a:cubicBezTo>
                <a:cubicBezTo>
                  <a:pt x="389" y="656"/>
                  <a:pt x="391" y="656"/>
                  <a:pt x="394" y="656"/>
                </a:cubicBezTo>
                <a:cubicBezTo>
                  <a:pt x="398" y="655"/>
                  <a:pt x="398" y="655"/>
                  <a:pt x="401" y="654"/>
                </a:cubicBezTo>
                <a:cubicBezTo>
                  <a:pt x="404" y="654"/>
                  <a:pt x="408" y="654"/>
                  <a:pt x="412" y="653"/>
                </a:cubicBezTo>
                <a:cubicBezTo>
                  <a:pt x="413" y="653"/>
                  <a:pt x="413" y="652"/>
                  <a:pt x="413" y="651"/>
                </a:cubicBezTo>
                <a:cubicBezTo>
                  <a:pt x="422" y="650"/>
                  <a:pt x="422" y="650"/>
                  <a:pt x="424" y="647"/>
                </a:cubicBezTo>
                <a:cubicBezTo>
                  <a:pt x="424" y="647"/>
                  <a:pt x="451" y="634"/>
                  <a:pt x="448" y="620"/>
                </a:cubicBezTo>
                <a:cubicBezTo>
                  <a:pt x="448" y="619"/>
                  <a:pt x="460" y="612"/>
                  <a:pt x="465" y="610"/>
                </a:cubicBezTo>
                <a:cubicBezTo>
                  <a:pt x="466" y="606"/>
                  <a:pt x="466" y="606"/>
                  <a:pt x="464" y="592"/>
                </a:cubicBezTo>
                <a:cubicBezTo>
                  <a:pt x="476" y="582"/>
                  <a:pt x="492" y="578"/>
                  <a:pt x="500" y="564"/>
                </a:cubicBezTo>
                <a:cubicBezTo>
                  <a:pt x="500" y="563"/>
                  <a:pt x="501" y="562"/>
                  <a:pt x="501" y="560"/>
                </a:cubicBezTo>
                <a:cubicBezTo>
                  <a:pt x="502" y="558"/>
                  <a:pt x="502" y="557"/>
                  <a:pt x="501" y="555"/>
                </a:cubicBezTo>
                <a:cubicBezTo>
                  <a:pt x="502" y="551"/>
                  <a:pt x="503" y="547"/>
                  <a:pt x="503" y="542"/>
                </a:cubicBezTo>
                <a:cubicBezTo>
                  <a:pt x="499" y="535"/>
                  <a:pt x="505" y="528"/>
                  <a:pt x="502" y="521"/>
                </a:cubicBezTo>
                <a:cubicBezTo>
                  <a:pt x="502" y="519"/>
                  <a:pt x="502" y="519"/>
                  <a:pt x="502" y="519"/>
                </a:cubicBezTo>
                <a:cubicBezTo>
                  <a:pt x="515" y="479"/>
                  <a:pt x="568" y="470"/>
                  <a:pt x="577" y="426"/>
                </a:cubicBezTo>
                <a:moveTo>
                  <a:pt x="133" y="516"/>
                </a:moveTo>
                <a:cubicBezTo>
                  <a:pt x="132" y="514"/>
                  <a:pt x="129" y="503"/>
                  <a:pt x="124" y="501"/>
                </a:cubicBezTo>
                <a:cubicBezTo>
                  <a:pt x="123" y="501"/>
                  <a:pt x="122" y="501"/>
                  <a:pt x="120" y="501"/>
                </a:cubicBezTo>
                <a:cubicBezTo>
                  <a:pt x="114" y="498"/>
                  <a:pt x="113" y="486"/>
                  <a:pt x="105" y="490"/>
                </a:cubicBezTo>
                <a:cubicBezTo>
                  <a:pt x="103" y="490"/>
                  <a:pt x="101" y="490"/>
                  <a:pt x="99" y="489"/>
                </a:cubicBezTo>
                <a:cubicBezTo>
                  <a:pt x="96" y="486"/>
                  <a:pt x="96" y="486"/>
                  <a:pt x="93" y="486"/>
                </a:cubicBezTo>
                <a:cubicBezTo>
                  <a:pt x="93" y="487"/>
                  <a:pt x="93" y="489"/>
                  <a:pt x="93" y="490"/>
                </a:cubicBezTo>
                <a:cubicBezTo>
                  <a:pt x="89" y="489"/>
                  <a:pt x="89" y="488"/>
                  <a:pt x="89" y="486"/>
                </a:cubicBezTo>
                <a:cubicBezTo>
                  <a:pt x="89" y="486"/>
                  <a:pt x="90" y="485"/>
                  <a:pt x="90" y="485"/>
                </a:cubicBezTo>
                <a:cubicBezTo>
                  <a:pt x="83" y="478"/>
                  <a:pt x="82" y="478"/>
                  <a:pt x="80" y="478"/>
                </a:cubicBezTo>
                <a:cubicBezTo>
                  <a:pt x="80" y="478"/>
                  <a:pt x="80" y="478"/>
                  <a:pt x="79" y="477"/>
                </a:cubicBezTo>
                <a:cubicBezTo>
                  <a:pt x="77" y="475"/>
                  <a:pt x="77" y="475"/>
                  <a:pt x="74" y="476"/>
                </a:cubicBezTo>
                <a:cubicBezTo>
                  <a:pt x="75" y="477"/>
                  <a:pt x="75" y="479"/>
                  <a:pt x="76" y="481"/>
                </a:cubicBezTo>
                <a:cubicBezTo>
                  <a:pt x="75" y="481"/>
                  <a:pt x="74" y="481"/>
                  <a:pt x="73" y="481"/>
                </a:cubicBezTo>
                <a:cubicBezTo>
                  <a:pt x="73" y="480"/>
                  <a:pt x="73" y="479"/>
                  <a:pt x="72" y="478"/>
                </a:cubicBezTo>
                <a:cubicBezTo>
                  <a:pt x="72" y="477"/>
                  <a:pt x="73" y="476"/>
                  <a:pt x="73" y="475"/>
                </a:cubicBezTo>
                <a:cubicBezTo>
                  <a:pt x="73" y="475"/>
                  <a:pt x="73" y="474"/>
                  <a:pt x="73" y="474"/>
                </a:cubicBezTo>
                <a:cubicBezTo>
                  <a:pt x="73" y="472"/>
                  <a:pt x="73" y="472"/>
                  <a:pt x="68" y="470"/>
                </a:cubicBezTo>
                <a:cubicBezTo>
                  <a:pt x="68" y="470"/>
                  <a:pt x="68" y="470"/>
                  <a:pt x="68" y="470"/>
                </a:cubicBezTo>
                <a:cubicBezTo>
                  <a:pt x="68" y="470"/>
                  <a:pt x="67" y="470"/>
                  <a:pt x="66" y="470"/>
                </a:cubicBezTo>
                <a:cubicBezTo>
                  <a:pt x="67" y="474"/>
                  <a:pt x="67" y="474"/>
                  <a:pt x="67" y="475"/>
                </a:cubicBezTo>
                <a:cubicBezTo>
                  <a:pt x="66" y="475"/>
                  <a:pt x="65" y="475"/>
                  <a:pt x="65" y="475"/>
                </a:cubicBezTo>
                <a:cubicBezTo>
                  <a:pt x="65" y="474"/>
                  <a:pt x="64" y="473"/>
                  <a:pt x="64" y="472"/>
                </a:cubicBezTo>
                <a:cubicBezTo>
                  <a:pt x="65" y="471"/>
                  <a:pt x="66" y="470"/>
                  <a:pt x="66" y="469"/>
                </a:cubicBezTo>
                <a:cubicBezTo>
                  <a:pt x="65" y="461"/>
                  <a:pt x="65" y="461"/>
                  <a:pt x="64" y="459"/>
                </a:cubicBezTo>
                <a:cubicBezTo>
                  <a:pt x="64" y="459"/>
                  <a:pt x="63" y="459"/>
                  <a:pt x="62" y="459"/>
                </a:cubicBezTo>
                <a:cubicBezTo>
                  <a:pt x="62" y="457"/>
                  <a:pt x="62" y="454"/>
                  <a:pt x="61" y="451"/>
                </a:cubicBezTo>
                <a:cubicBezTo>
                  <a:pt x="59" y="446"/>
                  <a:pt x="55" y="442"/>
                  <a:pt x="52" y="437"/>
                </a:cubicBezTo>
                <a:cubicBezTo>
                  <a:pt x="51" y="437"/>
                  <a:pt x="50" y="436"/>
                  <a:pt x="49" y="436"/>
                </a:cubicBezTo>
                <a:cubicBezTo>
                  <a:pt x="49" y="435"/>
                  <a:pt x="48" y="435"/>
                  <a:pt x="48" y="434"/>
                </a:cubicBezTo>
                <a:cubicBezTo>
                  <a:pt x="47" y="435"/>
                  <a:pt x="45" y="435"/>
                  <a:pt x="45" y="435"/>
                </a:cubicBezTo>
                <a:cubicBezTo>
                  <a:pt x="44" y="435"/>
                  <a:pt x="44" y="435"/>
                  <a:pt x="44" y="435"/>
                </a:cubicBezTo>
                <a:cubicBezTo>
                  <a:pt x="44" y="435"/>
                  <a:pt x="34" y="422"/>
                  <a:pt x="32" y="419"/>
                </a:cubicBezTo>
                <a:cubicBezTo>
                  <a:pt x="32" y="419"/>
                  <a:pt x="32" y="418"/>
                  <a:pt x="31" y="417"/>
                </a:cubicBezTo>
                <a:cubicBezTo>
                  <a:pt x="30" y="415"/>
                  <a:pt x="30" y="415"/>
                  <a:pt x="30" y="412"/>
                </a:cubicBezTo>
                <a:cubicBezTo>
                  <a:pt x="30" y="412"/>
                  <a:pt x="30" y="412"/>
                  <a:pt x="29" y="412"/>
                </a:cubicBezTo>
                <a:cubicBezTo>
                  <a:pt x="29" y="412"/>
                  <a:pt x="28" y="413"/>
                  <a:pt x="28" y="413"/>
                </a:cubicBezTo>
                <a:cubicBezTo>
                  <a:pt x="27" y="412"/>
                  <a:pt x="27" y="412"/>
                  <a:pt x="26" y="408"/>
                </a:cubicBezTo>
                <a:cubicBezTo>
                  <a:pt x="26" y="408"/>
                  <a:pt x="27" y="407"/>
                  <a:pt x="27" y="407"/>
                </a:cubicBezTo>
                <a:cubicBezTo>
                  <a:pt x="26" y="406"/>
                  <a:pt x="26" y="405"/>
                  <a:pt x="25" y="404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3" y="405"/>
                  <a:pt x="22" y="405"/>
                  <a:pt x="22" y="405"/>
                </a:cubicBezTo>
                <a:cubicBezTo>
                  <a:pt x="22" y="406"/>
                  <a:pt x="22" y="407"/>
                  <a:pt x="22" y="409"/>
                </a:cubicBezTo>
                <a:cubicBezTo>
                  <a:pt x="21" y="409"/>
                  <a:pt x="21" y="409"/>
                  <a:pt x="21" y="410"/>
                </a:cubicBezTo>
                <a:cubicBezTo>
                  <a:pt x="20" y="406"/>
                  <a:pt x="20" y="406"/>
                  <a:pt x="18" y="405"/>
                </a:cubicBezTo>
                <a:cubicBezTo>
                  <a:pt x="18" y="405"/>
                  <a:pt x="17" y="405"/>
                  <a:pt x="16" y="405"/>
                </a:cubicBezTo>
                <a:cubicBezTo>
                  <a:pt x="16" y="404"/>
                  <a:pt x="15" y="404"/>
                  <a:pt x="15" y="403"/>
                </a:cubicBezTo>
                <a:cubicBezTo>
                  <a:pt x="15" y="402"/>
                  <a:pt x="15" y="401"/>
                  <a:pt x="14" y="399"/>
                </a:cubicBezTo>
                <a:cubicBezTo>
                  <a:pt x="13" y="398"/>
                  <a:pt x="12" y="397"/>
                  <a:pt x="12" y="396"/>
                </a:cubicBezTo>
                <a:cubicBezTo>
                  <a:pt x="12" y="396"/>
                  <a:pt x="12" y="409"/>
                  <a:pt x="11" y="413"/>
                </a:cubicBezTo>
                <a:cubicBezTo>
                  <a:pt x="9" y="402"/>
                  <a:pt x="10" y="396"/>
                  <a:pt x="10" y="393"/>
                </a:cubicBezTo>
                <a:cubicBezTo>
                  <a:pt x="10" y="392"/>
                  <a:pt x="10" y="392"/>
                  <a:pt x="10" y="392"/>
                </a:cubicBezTo>
                <a:cubicBezTo>
                  <a:pt x="10" y="392"/>
                  <a:pt x="10" y="392"/>
                  <a:pt x="9" y="392"/>
                </a:cubicBezTo>
                <a:cubicBezTo>
                  <a:pt x="9" y="394"/>
                  <a:pt x="9" y="394"/>
                  <a:pt x="9" y="397"/>
                </a:cubicBezTo>
                <a:cubicBezTo>
                  <a:pt x="8" y="397"/>
                  <a:pt x="8" y="397"/>
                  <a:pt x="7" y="398"/>
                </a:cubicBezTo>
                <a:cubicBezTo>
                  <a:pt x="7" y="399"/>
                  <a:pt x="6" y="401"/>
                  <a:pt x="6" y="401"/>
                </a:cubicBezTo>
                <a:cubicBezTo>
                  <a:pt x="6" y="404"/>
                  <a:pt x="6" y="406"/>
                  <a:pt x="6" y="410"/>
                </a:cubicBezTo>
                <a:cubicBezTo>
                  <a:pt x="2" y="424"/>
                  <a:pt x="12" y="436"/>
                  <a:pt x="10" y="449"/>
                </a:cubicBezTo>
                <a:cubicBezTo>
                  <a:pt x="11" y="454"/>
                  <a:pt x="11" y="454"/>
                  <a:pt x="11" y="456"/>
                </a:cubicBezTo>
                <a:cubicBezTo>
                  <a:pt x="12" y="461"/>
                  <a:pt x="12" y="461"/>
                  <a:pt x="13" y="465"/>
                </a:cubicBezTo>
                <a:cubicBezTo>
                  <a:pt x="13" y="465"/>
                  <a:pt x="13" y="465"/>
                  <a:pt x="13" y="466"/>
                </a:cubicBezTo>
                <a:cubicBezTo>
                  <a:pt x="16" y="475"/>
                  <a:pt x="16" y="475"/>
                  <a:pt x="16" y="476"/>
                </a:cubicBezTo>
                <a:cubicBezTo>
                  <a:pt x="17" y="477"/>
                  <a:pt x="17" y="478"/>
                  <a:pt x="17" y="479"/>
                </a:cubicBezTo>
                <a:cubicBezTo>
                  <a:pt x="17" y="479"/>
                  <a:pt x="18" y="484"/>
                  <a:pt x="21" y="492"/>
                </a:cubicBezTo>
                <a:cubicBezTo>
                  <a:pt x="21" y="493"/>
                  <a:pt x="21" y="493"/>
                  <a:pt x="22" y="494"/>
                </a:cubicBezTo>
                <a:cubicBezTo>
                  <a:pt x="25" y="502"/>
                  <a:pt x="28" y="509"/>
                  <a:pt x="32" y="517"/>
                </a:cubicBezTo>
                <a:cubicBezTo>
                  <a:pt x="32" y="518"/>
                  <a:pt x="32" y="519"/>
                  <a:pt x="33" y="520"/>
                </a:cubicBezTo>
                <a:cubicBezTo>
                  <a:pt x="38" y="531"/>
                  <a:pt x="50" y="555"/>
                  <a:pt x="61" y="564"/>
                </a:cubicBezTo>
                <a:cubicBezTo>
                  <a:pt x="64" y="567"/>
                  <a:pt x="66" y="571"/>
                  <a:pt x="68" y="575"/>
                </a:cubicBezTo>
                <a:cubicBezTo>
                  <a:pt x="69" y="576"/>
                  <a:pt x="70" y="577"/>
                  <a:pt x="70" y="578"/>
                </a:cubicBezTo>
                <a:cubicBezTo>
                  <a:pt x="70" y="579"/>
                  <a:pt x="70" y="579"/>
                  <a:pt x="70" y="579"/>
                </a:cubicBezTo>
                <a:cubicBezTo>
                  <a:pt x="71" y="579"/>
                  <a:pt x="71" y="579"/>
                  <a:pt x="72" y="580"/>
                </a:cubicBezTo>
                <a:cubicBezTo>
                  <a:pt x="72" y="581"/>
                  <a:pt x="72" y="581"/>
                  <a:pt x="73" y="582"/>
                </a:cubicBezTo>
                <a:cubicBezTo>
                  <a:pt x="73" y="582"/>
                  <a:pt x="73" y="582"/>
                  <a:pt x="73" y="583"/>
                </a:cubicBezTo>
                <a:cubicBezTo>
                  <a:pt x="75" y="586"/>
                  <a:pt x="75" y="586"/>
                  <a:pt x="76" y="587"/>
                </a:cubicBezTo>
                <a:cubicBezTo>
                  <a:pt x="76" y="587"/>
                  <a:pt x="76" y="587"/>
                  <a:pt x="76" y="587"/>
                </a:cubicBezTo>
                <a:cubicBezTo>
                  <a:pt x="77" y="588"/>
                  <a:pt x="77" y="588"/>
                  <a:pt x="78" y="590"/>
                </a:cubicBezTo>
                <a:cubicBezTo>
                  <a:pt x="78" y="590"/>
                  <a:pt x="79" y="591"/>
                  <a:pt x="79" y="591"/>
                </a:cubicBezTo>
                <a:cubicBezTo>
                  <a:pt x="79" y="592"/>
                  <a:pt x="79" y="592"/>
                  <a:pt x="79" y="592"/>
                </a:cubicBezTo>
                <a:cubicBezTo>
                  <a:pt x="79" y="592"/>
                  <a:pt x="80" y="592"/>
                  <a:pt x="80" y="592"/>
                </a:cubicBezTo>
                <a:cubicBezTo>
                  <a:pt x="81" y="594"/>
                  <a:pt x="81" y="595"/>
                  <a:pt x="83" y="597"/>
                </a:cubicBezTo>
                <a:cubicBezTo>
                  <a:pt x="83" y="597"/>
                  <a:pt x="84" y="598"/>
                  <a:pt x="84" y="598"/>
                </a:cubicBezTo>
                <a:cubicBezTo>
                  <a:pt x="84" y="598"/>
                  <a:pt x="84" y="599"/>
                  <a:pt x="85" y="599"/>
                </a:cubicBezTo>
                <a:cubicBezTo>
                  <a:pt x="87" y="602"/>
                  <a:pt x="89" y="606"/>
                  <a:pt x="92" y="609"/>
                </a:cubicBezTo>
                <a:cubicBezTo>
                  <a:pt x="92" y="609"/>
                  <a:pt x="100" y="619"/>
                  <a:pt x="102" y="622"/>
                </a:cubicBezTo>
                <a:cubicBezTo>
                  <a:pt x="103" y="622"/>
                  <a:pt x="103" y="623"/>
                  <a:pt x="103" y="623"/>
                </a:cubicBezTo>
                <a:cubicBezTo>
                  <a:pt x="110" y="630"/>
                  <a:pt x="117" y="637"/>
                  <a:pt x="123" y="644"/>
                </a:cubicBezTo>
                <a:cubicBezTo>
                  <a:pt x="124" y="645"/>
                  <a:pt x="124" y="645"/>
                  <a:pt x="126" y="647"/>
                </a:cubicBezTo>
                <a:cubicBezTo>
                  <a:pt x="126" y="647"/>
                  <a:pt x="127" y="648"/>
                  <a:pt x="127" y="648"/>
                </a:cubicBezTo>
                <a:cubicBezTo>
                  <a:pt x="148" y="666"/>
                  <a:pt x="148" y="666"/>
                  <a:pt x="152" y="669"/>
                </a:cubicBezTo>
                <a:cubicBezTo>
                  <a:pt x="156" y="672"/>
                  <a:pt x="160" y="675"/>
                  <a:pt x="165" y="678"/>
                </a:cubicBezTo>
                <a:cubicBezTo>
                  <a:pt x="165" y="678"/>
                  <a:pt x="165" y="678"/>
                  <a:pt x="165" y="678"/>
                </a:cubicBezTo>
                <a:cubicBezTo>
                  <a:pt x="156" y="672"/>
                  <a:pt x="156" y="672"/>
                  <a:pt x="156" y="672"/>
                </a:cubicBezTo>
                <a:cubicBezTo>
                  <a:pt x="157" y="672"/>
                  <a:pt x="157" y="672"/>
                  <a:pt x="157" y="672"/>
                </a:cubicBezTo>
                <a:cubicBezTo>
                  <a:pt x="158" y="673"/>
                  <a:pt x="159" y="674"/>
                  <a:pt x="161" y="675"/>
                </a:cubicBezTo>
                <a:cubicBezTo>
                  <a:pt x="161" y="675"/>
                  <a:pt x="161" y="676"/>
                  <a:pt x="162" y="676"/>
                </a:cubicBezTo>
                <a:cubicBezTo>
                  <a:pt x="163" y="677"/>
                  <a:pt x="165" y="678"/>
                  <a:pt x="167" y="680"/>
                </a:cubicBezTo>
                <a:cubicBezTo>
                  <a:pt x="169" y="681"/>
                  <a:pt x="169" y="681"/>
                  <a:pt x="178" y="687"/>
                </a:cubicBezTo>
                <a:cubicBezTo>
                  <a:pt x="177" y="686"/>
                  <a:pt x="175" y="685"/>
                  <a:pt x="174" y="685"/>
                </a:cubicBezTo>
                <a:cubicBezTo>
                  <a:pt x="174" y="684"/>
                  <a:pt x="174" y="684"/>
                  <a:pt x="173" y="684"/>
                </a:cubicBezTo>
                <a:cubicBezTo>
                  <a:pt x="172" y="683"/>
                  <a:pt x="172" y="683"/>
                  <a:pt x="171" y="683"/>
                </a:cubicBezTo>
                <a:cubicBezTo>
                  <a:pt x="172" y="683"/>
                  <a:pt x="172" y="683"/>
                  <a:pt x="172" y="683"/>
                </a:cubicBezTo>
                <a:cubicBezTo>
                  <a:pt x="173" y="684"/>
                  <a:pt x="174" y="684"/>
                  <a:pt x="175" y="685"/>
                </a:cubicBezTo>
                <a:cubicBezTo>
                  <a:pt x="177" y="686"/>
                  <a:pt x="180" y="688"/>
                  <a:pt x="182" y="689"/>
                </a:cubicBezTo>
                <a:cubicBezTo>
                  <a:pt x="181" y="689"/>
                  <a:pt x="179" y="688"/>
                  <a:pt x="178" y="687"/>
                </a:cubicBezTo>
                <a:cubicBezTo>
                  <a:pt x="179" y="688"/>
                  <a:pt x="180" y="688"/>
                  <a:pt x="181" y="689"/>
                </a:cubicBezTo>
                <a:cubicBezTo>
                  <a:pt x="186" y="692"/>
                  <a:pt x="191" y="695"/>
                  <a:pt x="196" y="698"/>
                </a:cubicBezTo>
                <a:cubicBezTo>
                  <a:pt x="197" y="698"/>
                  <a:pt x="197" y="698"/>
                  <a:pt x="198" y="699"/>
                </a:cubicBezTo>
                <a:cubicBezTo>
                  <a:pt x="199" y="700"/>
                  <a:pt x="201" y="700"/>
                  <a:pt x="202" y="701"/>
                </a:cubicBezTo>
                <a:cubicBezTo>
                  <a:pt x="203" y="701"/>
                  <a:pt x="203" y="701"/>
                  <a:pt x="203" y="702"/>
                </a:cubicBezTo>
                <a:cubicBezTo>
                  <a:pt x="207" y="703"/>
                  <a:pt x="210" y="705"/>
                  <a:pt x="213" y="706"/>
                </a:cubicBezTo>
                <a:cubicBezTo>
                  <a:pt x="214" y="707"/>
                  <a:pt x="214" y="707"/>
                  <a:pt x="214" y="707"/>
                </a:cubicBezTo>
                <a:cubicBezTo>
                  <a:pt x="215" y="707"/>
                  <a:pt x="215" y="707"/>
                  <a:pt x="215" y="707"/>
                </a:cubicBezTo>
                <a:cubicBezTo>
                  <a:pt x="215" y="708"/>
                  <a:pt x="215" y="708"/>
                  <a:pt x="215" y="708"/>
                </a:cubicBezTo>
                <a:cubicBezTo>
                  <a:pt x="219" y="709"/>
                  <a:pt x="219" y="709"/>
                  <a:pt x="220" y="710"/>
                </a:cubicBezTo>
                <a:cubicBezTo>
                  <a:pt x="221" y="710"/>
                  <a:pt x="221" y="710"/>
                  <a:pt x="221" y="710"/>
                </a:cubicBezTo>
                <a:cubicBezTo>
                  <a:pt x="228" y="713"/>
                  <a:pt x="237" y="717"/>
                  <a:pt x="237" y="717"/>
                </a:cubicBezTo>
                <a:cubicBezTo>
                  <a:pt x="237" y="717"/>
                  <a:pt x="238" y="717"/>
                  <a:pt x="238" y="717"/>
                </a:cubicBezTo>
                <a:cubicBezTo>
                  <a:pt x="240" y="718"/>
                  <a:pt x="240" y="718"/>
                  <a:pt x="243" y="719"/>
                </a:cubicBezTo>
                <a:cubicBezTo>
                  <a:pt x="243" y="719"/>
                  <a:pt x="243" y="719"/>
                  <a:pt x="245" y="719"/>
                </a:cubicBezTo>
                <a:cubicBezTo>
                  <a:pt x="245" y="719"/>
                  <a:pt x="245" y="719"/>
                  <a:pt x="245" y="719"/>
                </a:cubicBezTo>
                <a:cubicBezTo>
                  <a:pt x="241" y="717"/>
                  <a:pt x="241" y="717"/>
                  <a:pt x="239" y="717"/>
                </a:cubicBezTo>
                <a:cubicBezTo>
                  <a:pt x="238" y="717"/>
                  <a:pt x="238" y="716"/>
                  <a:pt x="236" y="716"/>
                </a:cubicBezTo>
                <a:cubicBezTo>
                  <a:pt x="236" y="716"/>
                  <a:pt x="230" y="713"/>
                  <a:pt x="227" y="712"/>
                </a:cubicBezTo>
                <a:cubicBezTo>
                  <a:pt x="226" y="712"/>
                  <a:pt x="226" y="712"/>
                  <a:pt x="225" y="711"/>
                </a:cubicBezTo>
                <a:cubicBezTo>
                  <a:pt x="218" y="708"/>
                  <a:pt x="218" y="708"/>
                  <a:pt x="217" y="707"/>
                </a:cubicBezTo>
                <a:cubicBezTo>
                  <a:pt x="217" y="707"/>
                  <a:pt x="216" y="707"/>
                  <a:pt x="215" y="706"/>
                </a:cubicBezTo>
                <a:cubicBezTo>
                  <a:pt x="214" y="706"/>
                  <a:pt x="212" y="705"/>
                  <a:pt x="210" y="704"/>
                </a:cubicBezTo>
                <a:cubicBezTo>
                  <a:pt x="210" y="704"/>
                  <a:pt x="209" y="704"/>
                  <a:pt x="209" y="703"/>
                </a:cubicBezTo>
                <a:cubicBezTo>
                  <a:pt x="209" y="703"/>
                  <a:pt x="209" y="704"/>
                  <a:pt x="208" y="703"/>
                </a:cubicBezTo>
                <a:cubicBezTo>
                  <a:pt x="203" y="700"/>
                  <a:pt x="196" y="695"/>
                  <a:pt x="196" y="695"/>
                </a:cubicBezTo>
                <a:cubicBezTo>
                  <a:pt x="195" y="695"/>
                  <a:pt x="194" y="694"/>
                  <a:pt x="194" y="694"/>
                </a:cubicBezTo>
                <a:cubicBezTo>
                  <a:pt x="193" y="694"/>
                  <a:pt x="193" y="694"/>
                  <a:pt x="192" y="693"/>
                </a:cubicBezTo>
                <a:cubicBezTo>
                  <a:pt x="190" y="692"/>
                  <a:pt x="187" y="691"/>
                  <a:pt x="184" y="689"/>
                </a:cubicBezTo>
                <a:cubicBezTo>
                  <a:pt x="184" y="689"/>
                  <a:pt x="184" y="689"/>
                  <a:pt x="183" y="688"/>
                </a:cubicBezTo>
                <a:cubicBezTo>
                  <a:pt x="182" y="688"/>
                  <a:pt x="181" y="687"/>
                  <a:pt x="180" y="686"/>
                </a:cubicBezTo>
                <a:cubicBezTo>
                  <a:pt x="181" y="686"/>
                  <a:pt x="181" y="686"/>
                  <a:pt x="182" y="686"/>
                </a:cubicBezTo>
                <a:cubicBezTo>
                  <a:pt x="180" y="685"/>
                  <a:pt x="178" y="684"/>
                  <a:pt x="176" y="682"/>
                </a:cubicBezTo>
                <a:cubicBezTo>
                  <a:pt x="173" y="680"/>
                  <a:pt x="171" y="678"/>
                  <a:pt x="168" y="676"/>
                </a:cubicBezTo>
                <a:cubicBezTo>
                  <a:pt x="168" y="675"/>
                  <a:pt x="168" y="675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7" y="675"/>
                </a:cubicBezTo>
                <a:cubicBezTo>
                  <a:pt x="165" y="675"/>
                  <a:pt x="165" y="675"/>
                  <a:pt x="161" y="671"/>
                </a:cubicBezTo>
                <a:cubicBezTo>
                  <a:pt x="160" y="671"/>
                  <a:pt x="159" y="670"/>
                  <a:pt x="158" y="669"/>
                </a:cubicBezTo>
                <a:cubicBezTo>
                  <a:pt x="158" y="669"/>
                  <a:pt x="158" y="669"/>
                  <a:pt x="160" y="670"/>
                </a:cubicBezTo>
                <a:cubicBezTo>
                  <a:pt x="161" y="670"/>
                  <a:pt x="161" y="671"/>
                  <a:pt x="162" y="671"/>
                </a:cubicBezTo>
                <a:cubicBezTo>
                  <a:pt x="162" y="671"/>
                  <a:pt x="163" y="671"/>
                  <a:pt x="163" y="671"/>
                </a:cubicBezTo>
                <a:cubicBezTo>
                  <a:pt x="162" y="670"/>
                  <a:pt x="162" y="670"/>
                  <a:pt x="161" y="670"/>
                </a:cubicBezTo>
                <a:cubicBezTo>
                  <a:pt x="161" y="669"/>
                  <a:pt x="161" y="669"/>
                  <a:pt x="159" y="668"/>
                </a:cubicBezTo>
                <a:cubicBezTo>
                  <a:pt x="158" y="667"/>
                  <a:pt x="158" y="667"/>
                  <a:pt x="154" y="663"/>
                </a:cubicBezTo>
                <a:cubicBezTo>
                  <a:pt x="153" y="663"/>
                  <a:pt x="153" y="662"/>
                  <a:pt x="152" y="662"/>
                </a:cubicBezTo>
                <a:cubicBezTo>
                  <a:pt x="152" y="662"/>
                  <a:pt x="153" y="662"/>
                  <a:pt x="153" y="662"/>
                </a:cubicBezTo>
                <a:cubicBezTo>
                  <a:pt x="154" y="662"/>
                  <a:pt x="154" y="662"/>
                  <a:pt x="154" y="661"/>
                </a:cubicBezTo>
                <a:cubicBezTo>
                  <a:pt x="155" y="661"/>
                  <a:pt x="155" y="661"/>
                  <a:pt x="157" y="662"/>
                </a:cubicBezTo>
                <a:cubicBezTo>
                  <a:pt x="155" y="660"/>
                  <a:pt x="153" y="657"/>
                  <a:pt x="152" y="655"/>
                </a:cubicBezTo>
                <a:cubicBezTo>
                  <a:pt x="151" y="653"/>
                  <a:pt x="151" y="653"/>
                  <a:pt x="151" y="653"/>
                </a:cubicBezTo>
                <a:cubicBezTo>
                  <a:pt x="150" y="653"/>
                  <a:pt x="149" y="652"/>
                  <a:pt x="148" y="651"/>
                </a:cubicBezTo>
                <a:cubicBezTo>
                  <a:pt x="148" y="651"/>
                  <a:pt x="148" y="651"/>
                  <a:pt x="147" y="651"/>
                </a:cubicBezTo>
                <a:cubicBezTo>
                  <a:pt x="147" y="650"/>
                  <a:pt x="146" y="650"/>
                  <a:pt x="145" y="648"/>
                </a:cubicBezTo>
                <a:cubicBezTo>
                  <a:pt x="142" y="646"/>
                  <a:pt x="139" y="645"/>
                  <a:pt x="137" y="643"/>
                </a:cubicBezTo>
                <a:cubicBezTo>
                  <a:pt x="138" y="643"/>
                  <a:pt x="138" y="643"/>
                  <a:pt x="139" y="643"/>
                </a:cubicBezTo>
                <a:cubicBezTo>
                  <a:pt x="145" y="646"/>
                  <a:pt x="145" y="646"/>
                  <a:pt x="146" y="644"/>
                </a:cubicBezTo>
                <a:cubicBezTo>
                  <a:pt x="137" y="630"/>
                  <a:pt x="137" y="628"/>
                  <a:pt x="137" y="627"/>
                </a:cubicBezTo>
                <a:cubicBezTo>
                  <a:pt x="138" y="628"/>
                  <a:pt x="139" y="630"/>
                  <a:pt x="140" y="631"/>
                </a:cubicBezTo>
                <a:cubicBezTo>
                  <a:pt x="137" y="619"/>
                  <a:pt x="125" y="611"/>
                  <a:pt x="127" y="597"/>
                </a:cubicBezTo>
                <a:cubicBezTo>
                  <a:pt x="128" y="597"/>
                  <a:pt x="129" y="597"/>
                  <a:pt x="130" y="597"/>
                </a:cubicBezTo>
                <a:cubicBezTo>
                  <a:pt x="130" y="596"/>
                  <a:pt x="131" y="594"/>
                  <a:pt x="131" y="593"/>
                </a:cubicBezTo>
                <a:cubicBezTo>
                  <a:pt x="133" y="594"/>
                  <a:pt x="136" y="594"/>
                  <a:pt x="138" y="594"/>
                </a:cubicBezTo>
                <a:cubicBezTo>
                  <a:pt x="138" y="593"/>
                  <a:pt x="138" y="592"/>
                  <a:pt x="137" y="591"/>
                </a:cubicBezTo>
                <a:cubicBezTo>
                  <a:pt x="138" y="590"/>
                  <a:pt x="138" y="590"/>
                  <a:pt x="138" y="590"/>
                </a:cubicBezTo>
                <a:cubicBezTo>
                  <a:pt x="137" y="585"/>
                  <a:pt x="137" y="585"/>
                  <a:pt x="137" y="584"/>
                </a:cubicBezTo>
                <a:cubicBezTo>
                  <a:pt x="137" y="583"/>
                  <a:pt x="138" y="583"/>
                  <a:pt x="138" y="583"/>
                </a:cubicBezTo>
                <a:cubicBezTo>
                  <a:pt x="136" y="579"/>
                  <a:pt x="136" y="578"/>
                  <a:pt x="136" y="575"/>
                </a:cubicBezTo>
                <a:cubicBezTo>
                  <a:pt x="136" y="575"/>
                  <a:pt x="136" y="575"/>
                  <a:pt x="136" y="575"/>
                </a:cubicBezTo>
                <a:cubicBezTo>
                  <a:pt x="136" y="572"/>
                  <a:pt x="134" y="569"/>
                  <a:pt x="133" y="566"/>
                </a:cubicBezTo>
                <a:cubicBezTo>
                  <a:pt x="133" y="566"/>
                  <a:pt x="133" y="566"/>
                  <a:pt x="133" y="564"/>
                </a:cubicBezTo>
                <a:cubicBezTo>
                  <a:pt x="133" y="561"/>
                  <a:pt x="132" y="559"/>
                  <a:pt x="131" y="557"/>
                </a:cubicBezTo>
                <a:cubicBezTo>
                  <a:pt x="131" y="557"/>
                  <a:pt x="131" y="556"/>
                  <a:pt x="130" y="555"/>
                </a:cubicBezTo>
                <a:cubicBezTo>
                  <a:pt x="130" y="554"/>
                  <a:pt x="130" y="554"/>
                  <a:pt x="129" y="553"/>
                </a:cubicBezTo>
                <a:cubicBezTo>
                  <a:pt x="129" y="552"/>
                  <a:pt x="129" y="552"/>
                  <a:pt x="128" y="550"/>
                </a:cubicBezTo>
                <a:cubicBezTo>
                  <a:pt x="127" y="548"/>
                  <a:pt x="126" y="545"/>
                  <a:pt x="126" y="543"/>
                </a:cubicBezTo>
                <a:cubicBezTo>
                  <a:pt x="126" y="543"/>
                  <a:pt x="126" y="543"/>
                  <a:pt x="129" y="535"/>
                </a:cubicBezTo>
                <a:cubicBezTo>
                  <a:pt x="129" y="534"/>
                  <a:pt x="130" y="534"/>
                  <a:pt x="130" y="534"/>
                </a:cubicBezTo>
                <a:cubicBezTo>
                  <a:pt x="130" y="533"/>
                  <a:pt x="131" y="533"/>
                  <a:pt x="131" y="532"/>
                </a:cubicBezTo>
                <a:cubicBezTo>
                  <a:pt x="131" y="532"/>
                  <a:pt x="132" y="525"/>
                  <a:pt x="133" y="522"/>
                </a:cubicBezTo>
                <a:cubicBezTo>
                  <a:pt x="134" y="519"/>
                  <a:pt x="134" y="519"/>
                  <a:pt x="133" y="516"/>
                </a:cubicBezTo>
                <a:moveTo>
                  <a:pt x="19" y="357"/>
                </a:moveTo>
                <a:cubicBezTo>
                  <a:pt x="20" y="357"/>
                  <a:pt x="20" y="357"/>
                  <a:pt x="20" y="357"/>
                </a:cubicBezTo>
                <a:cubicBezTo>
                  <a:pt x="19" y="357"/>
                  <a:pt x="19" y="356"/>
                  <a:pt x="19" y="356"/>
                </a:cubicBezTo>
                <a:cubicBezTo>
                  <a:pt x="19" y="355"/>
                  <a:pt x="19" y="353"/>
                  <a:pt x="19" y="352"/>
                </a:cubicBezTo>
                <a:cubicBezTo>
                  <a:pt x="17" y="353"/>
                  <a:pt x="17" y="353"/>
                  <a:pt x="17" y="353"/>
                </a:cubicBezTo>
                <a:cubicBezTo>
                  <a:pt x="16" y="353"/>
                  <a:pt x="16" y="353"/>
                  <a:pt x="16" y="353"/>
                </a:cubicBezTo>
                <a:cubicBezTo>
                  <a:pt x="16" y="352"/>
                  <a:pt x="16" y="352"/>
                  <a:pt x="15" y="351"/>
                </a:cubicBezTo>
                <a:cubicBezTo>
                  <a:pt x="15" y="351"/>
                  <a:pt x="15" y="351"/>
                  <a:pt x="15" y="351"/>
                </a:cubicBezTo>
                <a:cubicBezTo>
                  <a:pt x="14" y="352"/>
                  <a:pt x="14" y="353"/>
                  <a:pt x="14" y="353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3" y="353"/>
                  <a:pt x="13" y="353"/>
                  <a:pt x="12" y="352"/>
                </a:cubicBezTo>
                <a:cubicBezTo>
                  <a:pt x="12" y="351"/>
                  <a:pt x="12" y="351"/>
                  <a:pt x="12" y="351"/>
                </a:cubicBezTo>
                <a:cubicBezTo>
                  <a:pt x="12" y="350"/>
                  <a:pt x="12" y="350"/>
                  <a:pt x="11" y="349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0" y="348"/>
                  <a:pt x="10" y="348"/>
                  <a:pt x="10" y="348"/>
                </a:cubicBezTo>
                <a:cubicBezTo>
                  <a:pt x="10" y="348"/>
                  <a:pt x="10" y="347"/>
                  <a:pt x="9" y="347"/>
                </a:cubicBezTo>
                <a:cubicBezTo>
                  <a:pt x="9" y="347"/>
                  <a:pt x="9" y="347"/>
                  <a:pt x="8" y="348"/>
                </a:cubicBezTo>
                <a:cubicBezTo>
                  <a:pt x="8" y="350"/>
                  <a:pt x="8" y="353"/>
                  <a:pt x="8" y="355"/>
                </a:cubicBezTo>
                <a:cubicBezTo>
                  <a:pt x="8" y="359"/>
                  <a:pt x="8" y="360"/>
                  <a:pt x="8" y="360"/>
                </a:cubicBezTo>
                <a:cubicBezTo>
                  <a:pt x="9" y="360"/>
                  <a:pt x="9" y="360"/>
                  <a:pt x="9" y="360"/>
                </a:cubicBezTo>
                <a:cubicBezTo>
                  <a:pt x="9" y="360"/>
                  <a:pt x="9" y="360"/>
                  <a:pt x="10" y="358"/>
                </a:cubicBezTo>
                <a:cubicBezTo>
                  <a:pt x="10" y="357"/>
                  <a:pt x="11" y="357"/>
                  <a:pt x="11" y="357"/>
                </a:cubicBezTo>
                <a:cubicBezTo>
                  <a:pt x="11" y="357"/>
                  <a:pt x="11" y="357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7"/>
                  <a:pt x="12" y="357"/>
                  <a:pt x="13" y="358"/>
                </a:cubicBezTo>
                <a:cubicBezTo>
                  <a:pt x="14" y="358"/>
                  <a:pt x="15" y="357"/>
                  <a:pt x="15" y="357"/>
                </a:cubicBezTo>
                <a:cubicBezTo>
                  <a:pt x="16" y="357"/>
                  <a:pt x="16" y="357"/>
                  <a:pt x="16" y="357"/>
                </a:cubicBezTo>
                <a:cubicBezTo>
                  <a:pt x="17" y="358"/>
                  <a:pt x="18" y="358"/>
                  <a:pt x="18" y="358"/>
                </a:cubicBezTo>
                <a:cubicBezTo>
                  <a:pt x="19" y="358"/>
                  <a:pt x="19" y="358"/>
                  <a:pt x="19" y="358"/>
                </a:cubicBezTo>
                <a:cubicBezTo>
                  <a:pt x="19" y="358"/>
                  <a:pt x="19" y="358"/>
                  <a:pt x="19" y="357"/>
                </a:cubicBezTo>
                <a:moveTo>
                  <a:pt x="4" y="358"/>
                </a:moveTo>
                <a:cubicBezTo>
                  <a:pt x="4" y="357"/>
                  <a:pt x="4" y="355"/>
                  <a:pt x="4" y="355"/>
                </a:cubicBezTo>
                <a:cubicBezTo>
                  <a:pt x="4" y="354"/>
                  <a:pt x="4" y="354"/>
                  <a:pt x="4" y="354"/>
                </a:cubicBezTo>
                <a:cubicBezTo>
                  <a:pt x="4" y="354"/>
                  <a:pt x="4" y="353"/>
                  <a:pt x="4" y="353"/>
                </a:cubicBezTo>
                <a:cubicBezTo>
                  <a:pt x="4" y="353"/>
                  <a:pt x="4" y="353"/>
                  <a:pt x="4" y="353"/>
                </a:cubicBezTo>
                <a:cubicBezTo>
                  <a:pt x="3" y="353"/>
                  <a:pt x="3" y="352"/>
                  <a:pt x="3" y="352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4" y="357"/>
                  <a:pt x="4" y="357"/>
                </a:cubicBezTo>
                <a:cubicBezTo>
                  <a:pt x="4" y="358"/>
                  <a:pt x="4" y="359"/>
                  <a:pt x="4" y="360"/>
                </a:cubicBezTo>
                <a:cubicBezTo>
                  <a:pt x="4" y="360"/>
                  <a:pt x="4" y="360"/>
                  <a:pt x="4" y="360"/>
                </a:cubicBezTo>
                <a:cubicBezTo>
                  <a:pt x="4" y="360"/>
                  <a:pt x="4" y="360"/>
                  <a:pt x="4" y="358"/>
                </a:cubicBezTo>
                <a:moveTo>
                  <a:pt x="4" y="343"/>
                </a:moveTo>
                <a:cubicBezTo>
                  <a:pt x="5" y="343"/>
                  <a:pt x="6" y="343"/>
                  <a:pt x="7" y="343"/>
                </a:cubicBezTo>
                <a:cubicBezTo>
                  <a:pt x="7" y="342"/>
                  <a:pt x="7" y="336"/>
                  <a:pt x="6" y="335"/>
                </a:cubicBezTo>
                <a:cubicBezTo>
                  <a:pt x="6" y="335"/>
                  <a:pt x="6" y="335"/>
                  <a:pt x="6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4" y="327"/>
                </a:cubicBezTo>
                <a:cubicBezTo>
                  <a:pt x="4" y="325"/>
                  <a:pt x="4" y="325"/>
                  <a:pt x="4" y="324"/>
                </a:cubicBezTo>
                <a:cubicBezTo>
                  <a:pt x="5" y="323"/>
                  <a:pt x="5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4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3" y="323"/>
                  <a:pt x="3" y="323"/>
                  <a:pt x="3" y="323"/>
                </a:cubicBezTo>
                <a:cubicBezTo>
                  <a:pt x="3" y="323"/>
                  <a:pt x="2" y="331"/>
                  <a:pt x="3" y="332"/>
                </a:cubicBezTo>
                <a:cubicBezTo>
                  <a:pt x="3" y="331"/>
                  <a:pt x="3" y="330"/>
                  <a:pt x="3" y="329"/>
                </a:cubicBezTo>
                <a:cubicBezTo>
                  <a:pt x="4" y="329"/>
                  <a:pt x="3" y="332"/>
                  <a:pt x="3" y="334"/>
                </a:cubicBezTo>
                <a:cubicBezTo>
                  <a:pt x="3" y="335"/>
                  <a:pt x="3" y="337"/>
                  <a:pt x="4" y="337"/>
                </a:cubicBezTo>
                <a:cubicBezTo>
                  <a:pt x="4" y="337"/>
                  <a:pt x="4" y="337"/>
                  <a:pt x="4" y="337"/>
                </a:cubicBezTo>
                <a:cubicBezTo>
                  <a:pt x="4" y="337"/>
                  <a:pt x="4" y="337"/>
                  <a:pt x="4" y="339"/>
                </a:cubicBezTo>
                <a:cubicBezTo>
                  <a:pt x="4" y="339"/>
                  <a:pt x="4" y="342"/>
                  <a:pt x="4" y="343"/>
                </a:cubicBezTo>
                <a:moveTo>
                  <a:pt x="287" y="80"/>
                </a:moveTo>
                <a:cubicBezTo>
                  <a:pt x="287" y="79"/>
                  <a:pt x="288" y="78"/>
                  <a:pt x="289" y="77"/>
                </a:cubicBezTo>
                <a:cubicBezTo>
                  <a:pt x="289" y="76"/>
                  <a:pt x="289" y="76"/>
                  <a:pt x="289" y="75"/>
                </a:cubicBezTo>
                <a:cubicBezTo>
                  <a:pt x="288" y="75"/>
                  <a:pt x="288" y="75"/>
                  <a:pt x="287" y="74"/>
                </a:cubicBezTo>
                <a:cubicBezTo>
                  <a:pt x="289" y="71"/>
                  <a:pt x="289" y="71"/>
                  <a:pt x="290" y="70"/>
                </a:cubicBezTo>
                <a:cubicBezTo>
                  <a:pt x="289" y="70"/>
                  <a:pt x="288" y="70"/>
                  <a:pt x="287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4" y="70"/>
                  <a:pt x="282" y="72"/>
                  <a:pt x="280" y="72"/>
                </a:cubicBezTo>
                <a:cubicBezTo>
                  <a:pt x="279" y="72"/>
                  <a:pt x="279" y="72"/>
                  <a:pt x="278" y="72"/>
                </a:cubicBezTo>
                <a:cubicBezTo>
                  <a:pt x="278" y="71"/>
                  <a:pt x="277" y="71"/>
                  <a:pt x="276" y="71"/>
                </a:cubicBezTo>
                <a:cubicBezTo>
                  <a:pt x="274" y="71"/>
                  <a:pt x="272" y="73"/>
                  <a:pt x="270" y="73"/>
                </a:cubicBezTo>
                <a:cubicBezTo>
                  <a:pt x="270" y="73"/>
                  <a:pt x="269" y="73"/>
                  <a:pt x="268" y="73"/>
                </a:cubicBezTo>
                <a:cubicBezTo>
                  <a:pt x="268" y="72"/>
                  <a:pt x="269" y="72"/>
                  <a:pt x="269" y="71"/>
                </a:cubicBezTo>
                <a:cubicBezTo>
                  <a:pt x="269" y="71"/>
                  <a:pt x="270" y="70"/>
                  <a:pt x="270" y="70"/>
                </a:cubicBezTo>
                <a:cubicBezTo>
                  <a:pt x="270" y="69"/>
                  <a:pt x="270" y="69"/>
                  <a:pt x="270" y="68"/>
                </a:cubicBezTo>
                <a:cubicBezTo>
                  <a:pt x="269" y="69"/>
                  <a:pt x="269" y="69"/>
                  <a:pt x="269" y="69"/>
                </a:cubicBezTo>
                <a:cubicBezTo>
                  <a:pt x="268" y="69"/>
                  <a:pt x="268" y="70"/>
                  <a:pt x="268" y="70"/>
                </a:cubicBezTo>
                <a:cubicBezTo>
                  <a:pt x="268" y="70"/>
                  <a:pt x="262" y="67"/>
                  <a:pt x="258" y="73"/>
                </a:cubicBezTo>
                <a:cubicBezTo>
                  <a:pt x="259" y="73"/>
                  <a:pt x="260" y="73"/>
                  <a:pt x="261" y="73"/>
                </a:cubicBezTo>
                <a:cubicBezTo>
                  <a:pt x="263" y="73"/>
                  <a:pt x="263" y="73"/>
                  <a:pt x="263" y="73"/>
                </a:cubicBezTo>
                <a:cubicBezTo>
                  <a:pt x="263" y="75"/>
                  <a:pt x="263" y="75"/>
                  <a:pt x="263" y="75"/>
                </a:cubicBezTo>
                <a:cubicBezTo>
                  <a:pt x="264" y="76"/>
                  <a:pt x="262" y="76"/>
                  <a:pt x="262" y="77"/>
                </a:cubicBezTo>
                <a:cubicBezTo>
                  <a:pt x="260" y="76"/>
                  <a:pt x="257" y="76"/>
                  <a:pt x="256" y="76"/>
                </a:cubicBezTo>
                <a:cubicBezTo>
                  <a:pt x="255" y="77"/>
                  <a:pt x="255" y="78"/>
                  <a:pt x="254" y="79"/>
                </a:cubicBezTo>
                <a:cubicBezTo>
                  <a:pt x="255" y="78"/>
                  <a:pt x="255" y="78"/>
                  <a:pt x="256" y="78"/>
                </a:cubicBezTo>
                <a:cubicBezTo>
                  <a:pt x="257" y="78"/>
                  <a:pt x="258" y="78"/>
                  <a:pt x="258" y="78"/>
                </a:cubicBezTo>
                <a:cubicBezTo>
                  <a:pt x="259" y="79"/>
                  <a:pt x="259" y="79"/>
                  <a:pt x="259" y="79"/>
                </a:cubicBezTo>
                <a:cubicBezTo>
                  <a:pt x="258" y="80"/>
                  <a:pt x="257" y="81"/>
                  <a:pt x="256" y="82"/>
                </a:cubicBezTo>
                <a:cubicBezTo>
                  <a:pt x="256" y="83"/>
                  <a:pt x="256" y="83"/>
                  <a:pt x="256" y="83"/>
                </a:cubicBezTo>
                <a:cubicBezTo>
                  <a:pt x="256" y="83"/>
                  <a:pt x="257" y="83"/>
                  <a:pt x="257" y="83"/>
                </a:cubicBezTo>
                <a:cubicBezTo>
                  <a:pt x="259" y="83"/>
                  <a:pt x="260" y="83"/>
                  <a:pt x="261" y="83"/>
                </a:cubicBezTo>
                <a:cubicBezTo>
                  <a:pt x="262" y="83"/>
                  <a:pt x="262" y="83"/>
                  <a:pt x="263" y="83"/>
                </a:cubicBezTo>
                <a:cubicBezTo>
                  <a:pt x="264" y="83"/>
                  <a:pt x="264" y="83"/>
                  <a:pt x="264" y="84"/>
                </a:cubicBezTo>
                <a:cubicBezTo>
                  <a:pt x="264" y="84"/>
                  <a:pt x="264" y="86"/>
                  <a:pt x="266" y="86"/>
                </a:cubicBezTo>
                <a:cubicBezTo>
                  <a:pt x="267" y="86"/>
                  <a:pt x="268" y="86"/>
                  <a:pt x="269" y="86"/>
                </a:cubicBezTo>
                <a:cubicBezTo>
                  <a:pt x="270" y="85"/>
                  <a:pt x="270" y="85"/>
                  <a:pt x="272" y="83"/>
                </a:cubicBezTo>
                <a:cubicBezTo>
                  <a:pt x="273" y="83"/>
                  <a:pt x="275" y="82"/>
                  <a:pt x="275" y="82"/>
                </a:cubicBezTo>
                <a:cubicBezTo>
                  <a:pt x="276" y="82"/>
                  <a:pt x="277" y="82"/>
                  <a:pt x="277" y="81"/>
                </a:cubicBezTo>
                <a:cubicBezTo>
                  <a:pt x="278" y="80"/>
                  <a:pt x="279" y="80"/>
                  <a:pt x="281" y="80"/>
                </a:cubicBezTo>
                <a:cubicBezTo>
                  <a:pt x="282" y="79"/>
                  <a:pt x="282" y="79"/>
                  <a:pt x="287" y="80"/>
                </a:cubicBezTo>
                <a:moveTo>
                  <a:pt x="103" y="171"/>
                </a:moveTo>
                <a:cubicBezTo>
                  <a:pt x="104" y="170"/>
                  <a:pt x="104" y="170"/>
                  <a:pt x="104" y="170"/>
                </a:cubicBezTo>
                <a:cubicBezTo>
                  <a:pt x="104" y="169"/>
                  <a:pt x="104" y="169"/>
                  <a:pt x="104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3" y="168"/>
                  <a:pt x="103" y="164"/>
                  <a:pt x="103" y="164"/>
                </a:cubicBezTo>
                <a:cubicBezTo>
                  <a:pt x="103" y="163"/>
                  <a:pt x="103" y="163"/>
                  <a:pt x="101" y="162"/>
                </a:cubicBezTo>
                <a:cubicBezTo>
                  <a:pt x="101" y="162"/>
                  <a:pt x="101" y="162"/>
                  <a:pt x="101" y="161"/>
                </a:cubicBezTo>
                <a:cubicBezTo>
                  <a:pt x="104" y="158"/>
                  <a:pt x="104" y="158"/>
                  <a:pt x="104" y="158"/>
                </a:cubicBezTo>
                <a:cubicBezTo>
                  <a:pt x="105" y="157"/>
                  <a:pt x="106" y="157"/>
                  <a:pt x="106" y="157"/>
                </a:cubicBezTo>
                <a:cubicBezTo>
                  <a:pt x="108" y="155"/>
                  <a:pt x="108" y="154"/>
                  <a:pt x="108" y="153"/>
                </a:cubicBezTo>
                <a:cubicBezTo>
                  <a:pt x="108" y="152"/>
                  <a:pt x="108" y="152"/>
                  <a:pt x="108" y="152"/>
                </a:cubicBezTo>
                <a:cubicBezTo>
                  <a:pt x="108" y="152"/>
                  <a:pt x="106" y="153"/>
                  <a:pt x="106" y="153"/>
                </a:cubicBezTo>
                <a:cubicBezTo>
                  <a:pt x="104" y="155"/>
                  <a:pt x="104" y="157"/>
                  <a:pt x="102" y="158"/>
                </a:cubicBezTo>
                <a:cubicBezTo>
                  <a:pt x="99" y="162"/>
                  <a:pt x="95" y="165"/>
                  <a:pt x="92" y="168"/>
                </a:cubicBezTo>
                <a:cubicBezTo>
                  <a:pt x="90" y="170"/>
                  <a:pt x="90" y="170"/>
                  <a:pt x="88" y="174"/>
                </a:cubicBezTo>
                <a:cubicBezTo>
                  <a:pt x="90" y="175"/>
                  <a:pt x="92" y="175"/>
                  <a:pt x="94" y="175"/>
                </a:cubicBezTo>
                <a:cubicBezTo>
                  <a:pt x="95" y="175"/>
                  <a:pt x="95" y="175"/>
                  <a:pt x="95" y="177"/>
                </a:cubicBezTo>
                <a:cubicBezTo>
                  <a:pt x="94" y="180"/>
                  <a:pt x="95" y="181"/>
                  <a:pt x="95" y="182"/>
                </a:cubicBezTo>
                <a:cubicBezTo>
                  <a:pt x="96" y="181"/>
                  <a:pt x="96" y="181"/>
                  <a:pt x="96" y="181"/>
                </a:cubicBezTo>
                <a:cubicBezTo>
                  <a:pt x="97" y="181"/>
                  <a:pt x="97" y="180"/>
                  <a:pt x="99" y="176"/>
                </a:cubicBezTo>
                <a:cubicBezTo>
                  <a:pt x="101" y="173"/>
                  <a:pt x="101" y="173"/>
                  <a:pt x="103" y="171"/>
                </a:cubicBezTo>
                <a:moveTo>
                  <a:pt x="89" y="162"/>
                </a:move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89" y="161"/>
                  <a:pt x="88" y="161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88" y="160"/>
                  <a:pt x="88" y="160"/>
                  <a:pt x="88" y="159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7" y="158"/>
                  <a:pt x="87" y="159"/>
                  <a:pt x="86" y="159"/>
                </a:cubicBezTo>
                <a:cubicBezTo>
                  <a:pt x="86" y="159"/>
                  <a:pt x="86" y="160"/>
                  <a:pt x="86" y="160"/>
                </a:cubicBezTo>
                <a:cubicBezTo>
                  <a:pt x="86" y="161"/>
                  <a:pt x="86" y="161"/>
                  <a:pt x="86" y="162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6"/>
                  <a:pt x="85" y="166"/>
                  <a:pt x="89" y="162"/>
                </a:cubicBezTo>
                <a:moveTo>
                  <a:pt x="363" y="4"/>
                </a:moveTo>
                <a:cubicBezTo>
                  <a:pt x="363" y="3"/>
                  <a:pt x="363" y="3"/>
                  <a:pt x="363" y="3"/>
                </a:cubicBezTo>
                <a:cubicBezTo>
                  <a:pt x="363" y="3"/>
                  <a:pt x="363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1" y="3"/>
                </a:cubicBezTo>
                <a:cubicBezTo>
                  <a:pt x="361" y="3"/>
                  <a:pt x="356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3" y="4"/>
                </a:cubicBezTo>
                <a:cubicBezTo>
                  <a:pt x="351" y="5"/>
                  <a:pt x="349" y="5"/>
                  <a:pt x="348" y="6"/>
                </a:cubicBezTo>
                <a:cubicBezTo>
                  <a:pt x="350" y="5"/>
                  <a:pt x="352" y="5"/>
                  <a:pt x="354" y="4"/>
                </a:cubicBezTo>
                <a:cubicBezTo>
                  <a:pt x="354" y="4"/>
                  <a:pt x="355" y="4"/>
                  <a:pt x="355" y="4"/>
                </a:cubicBezTo>
                <a:cubicBezTo>
                  <a:pt x="358" y="3"/>
                  <a:pt x="358" y="3"/>
                  <a:pt x="360" y="3"/>
                </a:cubicBezTo>
                <a:cubicBezTo>
                  <a:pt x="359" y="3"/>
                  <a:pt x="359" y="3"/>
                  <a:pt x="359" y="3"/>
                </a:cubicBezTo>
                <a:cubicBezTo>
                  <a:pt x="357" y="3"/>
                  <a:pt x="354" y="3"/>
                  <a:pt x="352" y="4"/>
                </a:cubicBezTo>
                <a:cubicBezTo>
                  <a:pt x="354" y="3"/>
                  <a:pt x="354" y="3"/>
                  <a:pt x="355" y="3"/>
                </a:cubicBezTo>
                <a:cubicBezTo>
                  <a:pt x="355" y="3"/>
                  <a:pt x="355" y="3"/>
                  <a:pt x="356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6" y="3"/>
                  <a:pt x="356" y="3"/>
                </a:cubicBezTo>
                <a:cubicBezTo>
                  <a:pt x="355" y="3"/>
                  <a:pt x="355" y="3"/>
                  <a:pt x="354" y="3"/>
                </a:cubicBezTo>
                <a:cubicBezTo>
                  <a:pt x="354" y="3"/>
                  <a:pt x="353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0" y="3"/>
                  <a:pt x="350" y="3"/>
                </a:cubicBezTo>
                <a:cubicBezTo>
                  <a:pt x="351" y="3"/>
                  <a:pt x="353" y="2"/>
                  <a:pt x="355" y="2"/>
                </a:cubicBezTo>
                <a:cubicBezTo>
                  <a:pt x="356" y="2"/>
                  <a:pt x="356" y="2"/>
                  <a:pt x="358" y="2"/>
                </a:cubicBezTo>
                <a:cubicBezTo>
                  <a:pt x="359" y="2"/>
                  <a:pt x="359" y="2"/>
                  <a:pt x="359" y="2"/>
                </a:cubicBezTo>
                <a:cubicBezTo>
                  <a:pt x="359" y="2"/>
                  <a:pt x="360" y="2"/>
                  <a:pt x="361" y="2"/>
                </a:cubicBezTo>
                <a:cubicBezTo>
                  <a:pt x="362" y="2"/>
                  <a:pt x="362" y="2"/>
                  <a:pt x="364" y="2"/>
                </a:cubicBezTo>
                <a:cubicBezTo>
                  <a:pt x="364" y="2"/>
                  <a:pt x="365" y="2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5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3" y="1"/>
                  <a:pt x="363" y="1"/>
                  <a:pt x="363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4" y="1"/>
                  <a:pt x="364" y="1"/>
                  <a:pt x="365" y="1"/>
                </a:cubicBezTo>
                <a:cubicBezTo>
                  <a:pt x="365" y="1"/>
                  <a:pt x="366" y="1"/>
                  <a:pt x="366" y="1"/>
                </a:cubicBezTo>
                <a:cubicBezTo>
                  <a:pt x="367" y="1"/>
                  <a:pt x="367" y="1"/>
                  <a:pt x="368" y="1"/>
                </a:cubicBezTo>
                <a:cubicBezTo>
                  <a:pt x="369" y="1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69" y="0"/>
                </a:cubicBezTo>
                <a:cubicBezTo>
                  <a:pt x="369" y="0"/>
                  <a:pt x="368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5" y="0"/>
                  <a:pt x="363" y="1"/>
                  <a:pt x="362" y="1"/>
                </a:cubicBezTo>
                <a:cubicBezTo>
                  <a:pt x="361" y="1"/>
                  <a:pt x="361" y="1"/>
                  <a:pt x="362" y="0"/>
                </a:cubicBezTo>
                <a:cubicBezTo>
                  <a:pt x="362" y="0"/>
                  <a:pt x="363" y="0"/>
                  <a:pt x="363" y="0"/>
                </a:cubicBezTo>
                <a:cubicBezTo>
                  <a:pt x="363" y="0"/>
                  <a:pt x="362" y="0"/>
                  <a:pt x="361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59" y="0"/>
                  <a:pt x="359" y="1"/>
                  <a:pt x="358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5" y="1"/>
                  <a:pt x="354" y="1"/>
                  <a:pt x="353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0" y="1"/>
                  <a:pt x="350" y="1"/>
                </a:cubicBezTo>
                <a:cubicBezTo>
                  <a:pt x="349" y="1"/>
                  <a:pt x="348" y="1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4" y="2"/>
                  <a:pt x="344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2" y="2"/>
                  <a:pt x="341" y="2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6" y="1"/>
                </a:cubicBezTo>
                <a:cubicBezTo>
                  <a:pt x="345" y="2"/>
                  <a:pt x="344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39" y="2"/>
                  <a:pt x="338" y="3"/>
                </a:cubicBezTo>
                <a:cubicBezTo>
                  <a:pt x="338" y="3"/>
                  <a:pt x="338" y="3"/>
                  <a:pt x="338" y="3"/>
                </a:cubicBezTo>
                <a:cubicBezTo>
                  <a:pt x="337" y="3"/>
                  <a:pt x="337" y="3"/>
                  <a:pt x="337" y="3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40" y="2"/>
                  <a:pt x="340" y="2"/>
                </a:cubicBezTo>
                <a:cubicBezTo>
                  <a:pt x="341" y="2"/>
                  <a:pt x="341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1"/>
                  <a:pt x="346" y="1"/>
                  <a:pt x="346" y="1"/>
                </a:cubicBezTo>
                <a:cubicBezTo>
                  <a:pt x="347" y="1"/>
                  <a:pt x="347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2"/>
                  <a:pt x="343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6" y="3"/>
                  <a:pt x="336" y="3"/>
                  <a:pt x="336" y="3"/>
                </a:cubicBezTo>
                <a:cubicBezTo>
                  <a:pt x="336" y="2"/>
                  <a:pt x="336" y="2"/>
                  <a:pt x="336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6" y="2"/>
                  <a:pt x="336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4" y="2"/>
                  <a:pt x="334" y="2"/>
                  <a:pt x="334" y="2"/>
                </a:cubicBezTo>
                <a:cubicBezTo>
                  <a:pt x="332" y="3"/>
                  <a:pt x="331" y="3"/>
                  <a:pt x="329" y="3"/>
                </a:cubicBezTo>
                <a:cubicBezTo>
                  <a:pt x="329" y="3"/>
                  <a:pt x="329" y="3"/>
                  <a:pt x="329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29" y="3"/>
                  <a:pt x="328" y="3"/>
                </a:cubicBezTo>
                <a:cubicBezTo>
                  <a:pt x="327" y="3"/>
                  <a:pt x="326" y="3"/>
                  <a:pt x="325" y="3"/>
                </a:cubicBezTo>
                <a:cubicBezTo>
                  <a:pt x="325" y="3"/>
                  <a:pt x="324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19" y="4"/>
                  <a:pt x="319" y="4"/>
                  <a:pt x="319" y="4"/>
                </a:cubicBezTo>
                <a:cubicBezTo>
                  <a:pt x="319" y="4"/>
                  <a:pt x="318" y="4"/>
                  <a:pt x="317" y="5"/>
                </a:cubicBezTo>
                <a:cubicBezTo>
                  <a:pt x="317" y="5"/>
                  <a:pt x="317" y="5"/>
                  <a:pt x="317" y="5"/>
                </a:cubicBezTo>
                <a:cubicBezTo>
                  <a:pt x="316" y="5"/>
                  <a:pt x="315" y="5"/>
                  <a:pt x="315" y="5"/>
                </a:cubicBezTo>
                <a:cubicBezTo>
                  <a:pt x="315" y="5"/>
                  <a:pt x="315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3" y="5"/>
                  <a:pt x="313" y="5"/>
                  <a:pt x="313" y="5"/>
                </a:cubicBezTo>
                <a:cubicBezTo>
                  <a:pt x="313" y="5"/>
                  <a:pt x="313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4" y="5"/>
                  <a:pt x="313" y="6"/>
                  <a:pt x="312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0" y="6"/>
                  <a:pt x="310" y="6"/>
                  <a:pt x="310" y="6"/>
                </a:cubicBezTo>
                <a:cubicBezTo>
                  <a:pt x="309" y="6"/>
                  <a:pt x="308" y="6"/>
                  <a:pt x="307" y="7"/>
                </a:cubicBezTo>
                <a:cubicBezTo>
                  <a:pt x="306" y="7"/>
                  <a:pt x="305" y="7"/>
                  <a:pt x="305" y="7"/>
                </a:cubicBezTo>
                <a:cubicBezTo>
                  <a:pt x="304" y="7"/>
                  <a:pt x="304" y="7"/>
                  <a:pt x="304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7"/>
                  <a:pt x="302" y="7"/>
                  <a:pt x="302" y="7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8"/>
                  <a:pt x="301" y="8"/>
                  <a:pt x="301" y="8"/>
                </a:cubicBezTo>
                <a:cubicBezTo>
                  <a:pt x="300" y="8"/>
                  <a:pt x="300" y="8"/>
                  <a:pt x="300" y="8"/>
                </a:cubicBezTo>
                <a:cubicBezTo>
                  <a:pt x="300" y="8"/>
                  <a:pt x="300" y="8"/>
                  <a:pt x="299" y="8"/>
                </a:cubicBezTo>
                <a:cubicBezTo>
                  <a:pt x="299" y="8"/>
                  <a:pt x="298" y="8"/>
                  <a:pt x="298" y="8"/>
                </a:cubicBezTo>
                <a:cubicBezTo>
                  <a:pt x="298" y="8"/>
                  <a:pt x="298" y="8"/>
                  <a:pt x="298" y="8"/>
                </a:cubicBezTo>
                <a:cubicBezTo>
                  <a:pt x="298" y="8"/>
                  <a:pt x="298" y="8"/>
                  <a:pt x="297" y="8"/>
                </a:cubicBezTo>
                <a:cubicBezTo>
                  <a:pt x="296" y="8"/>
                  <a:pt x="296" y="8"/>
                  <a:pt x="296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9"/>
                  <a:pt x="295" y="9"/>
                  <a:pt x="295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3" y="9"/>
                  <a:pt x="293" y="9"/>
                  <a:pt x="293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89" y="10"/>
                  <a:pt x="287" y="11"/>
                  <a:pt x="284" y="11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4" y="12"/>
                  <a:pt x="284" y="12"/>
                  <a:pt x="284" y="12"/>
                </a:cubicBezTo>
                <a:cubicBezTo>
                  <a:pt x="284" y="12"/>
                  <a:pt x="284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4" y="12"/>
                  <a:pt x="283" y="12"/>
                  <a:pt x="282" y="13"/>
                </a:cubicBezTo>
                <a:cubicBezTo>
                  <a:pt x="282" y="13"/>
                  <a:pt x="282" y="13"/>
                  <a:pt x="281" y="13"/>
                </a:cubicBezTo>
                <a:cubicBezTo>
                  <a:pt x="281" y="13"/>
                  <a:pt x="281" y="13"/>
                  <a:pt x="281" y="13"/>
                </a:cubicBezTo>
                <a:cubicBezTo>
                  <a:pt x="280" y="13"/>
                  <a:pt x="280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7" y="13"/>
                </a:cubicBezTo>
                <a:cubicBezTo>
                  <a:pt x="277" y="13"/>
                  <a:pt x="277" y="13"/>
                  <a:pt x="277" y="13"/>
                </a:cubicBezTo>
                <a:cubicBezTo>
                  <a:pt x="276" y="14"/>
                  <a:pt x="275" y="14"/>
                  <a:pt x="274" y="14"/>
                </a:cubicBezTo>
                <a:cubicBezTo>
                  <a:pt x="274" y="14"/>
                  <a:pt x="274" y="14"/>
                  <a:pt x="274" y="14"/>
                </a:cubicBezTo>
                <a:cubicBezTo>
                  <a:pt x="273" y="15"/>
                  <a:pt x="273" y="15"/>
                  <a:pt x="271" y="15"/>
                </a:cubicBezTo>
                <a:cubicBezTo>
                  <a:pt x="271" y="16"/>
                  <a:pt x="271" y="16"/>
                  <a:pt x="271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8" y="16"/>
                  <a:pt x="268" y="16"/>
                  <a:pt x="268" y="16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6" y="18"/>
                  <a:pt x="266" y="18"/>
                  <a:pt x="266" y="18"/>
                </a:cubicBezTo>
                <a:cubicBezTo>
                  <a:pt x="266" y="17"/>
                  <a:pt x="267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2" y="16"/>
                  <a:pt x="272" y="16"/>
                  <a:pt x="272" y="16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8"/>
                  <a:pt x="271" y="18"/>
                  <a:pt x="271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20"/>
                  <a:pt x="268" y="20"/>
                  <a:pt x="268" y="20"/>
                </a:cubicBezTo>
                <a:cubicBezTo>
                  <a:pt x="267" y="20"/>
                  <a:pt x="267" y="20"/>
                  <a:pt x="267" y="20"/>
                </a:cubicBezTo>
                <a:cubicBezTo>
                  <a:pt x="266" y="21"/>
                  <a:pt x="264" y="21"/>
                  <a:pt x="263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0" y="23"/>
                  <a:pt x="260" y="23"/>
                  <a:pt x="259" y="24"/>
                </a:cubicBezTo>
                <a:cubicBezTo>
                  <a:pt x="259" y="24"/>
                  <a:pt x="259" y="24"/>
                  <a:pt x="259" y="24"/>
                </a:cubicBezTo>
                <a:cubicBezTo>
                  <a:pt x="259" y="24"/>
                  <a:pt x="258" y="24"/>
                  <a:pt x="258" y="24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6" y="25"/>
                  <a:pt x="256" y="25"/>
                  <a:pt x="256" y="25"/>
                </a:cubicBezTo>
                <a:cubicBezTo>
                  <a:pt x="256" y="26"/>
                  <a:pt x="255" y="26"/>
                  <a:pt x="254" y="26"/>
                </a:cubicBezTo>
                <a:cubicBezTo>
                  <a:pt x="254" y="27"/>
                  <a:pt x="253" y="27"/>
                  <a:pt x="252" y="27"/>
                </a:cubicBezTo>
                <a:cubicBezTo>
                  <a:pt x="252" y="28"/>
                  <a:pt x="252" y="28"/>
                  <a:pt x="252" y="28"/>
                </a:cubicBezTo>
                <a:cubicBezTo>
                  <a:pt x="251" y="28"/>
                  <a:pt x="251" y="28"/>
                  <a:pt x="251" y="28"/>
                </a:cubicBezTo>
                <a:cubicBezTo>
                  <a:pt x="251" y="28"/>
                  <a:pt x="251" y="28"/>
                  <a:pt x="250" y="29"/>
                </a:cubicBezTo>
                <a:cubicBezTo>
                  <a:pt x="249" y="29"/>
                  <a:pt x="249" y="29"/>
                  <a:pt x="247" y="30"/>
                </a:cubicBezTo>
                <a:cubicBezTo>
                  <a:pt x="246" y="31"/>
                  <a:pt x="245" y="31"/>
                  <a:pt x="244" y="32"/>
                </a:cubicBezTo>
                <a:cubicBezTo>
                  <a:pt x="243" y="32"/>
                  <a:pt x="242" y="32"/>
                  <a:pt x="242" y="33"/>
                </a:cubicBezTo>
                <a:cubicBezTo>
                  <a:pt x="242" y="33"/>
                  <a:pt x="242" y="33"/>
                  <a:pt x="242" y="33"/>
                </a:cubicBezTo>
                <a:cubicBezTo>
                  <a:pt x="242" y="33"/>
                  <a:pt x="241" y="33"/>
                  <a:pt x="240" y="34"/>
                </a:cubicBezTo>
                <a:cubicBezTo>
                  <a:pt x="239" y="34"/>
                  <a:pt x="239" y="34"/>
                  <a:pt x="239" y="34"/>
                </a:cubicBezTo>
                <a:cubicBezTo>
                  <a:pt x="238" y="35"/>
                  <a:pt x="237" y="35"/>
                  <a:pt x="235" y="36"/>
                </a:cubicBezTo>
                <a:cubicBezTo>
                  <a:pt x="235" y="36"/>
                  <a:pt x="235" y="36"/>
                  <a:pt x="235" y="36"/>
                </a:cubicBezTo>
                <a:cubicBezTo>
                  <a:pt x="234" y="36"/>
                  <a:pt x="233" y="37"/>
                  <a:pt x="233" y="37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3" y="38"/>
                  <a:pt x="233" y="38"/>
                  <a:pt x="234" y="38"/>
                </a:cubicBezTo>
                <a:cubicBezTo>
                  <a:pt x="235" y="37"/>
                  <a:pt x="235" y="37"/>
                  <a:pt x="237" y="38"/>
                </a:cubicBezTo>
                <a:cubicBezTo>
                  <a:pt x="234" y="39"/>
                  <a:pt x="234" y="39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2" y="42"/>
                  <a:pt x="232" y="42"/>
                  <a:pt x="231" y="43"/>
                </a:cubicBezTo>
                <a:cubicBezTo>
                  <a:pt x="230" y="43"/>
                  <a:pt x="230" y="43"/>
                  <a:pt x="230" y="43"/>
                </a:cubicBezTo>
                <a:cubicBezTo>
                  <a:pt x="230" y="43"/>
                  <a:pt x="230" y="43"/>
                  <a:pt x="229" y="43"/>
                </a:cubicBezTo>
                <a:cubicBezTo>
                  <a:pt x="229" y="43"/>
                  <a:pt x="229" y="43"/>
                  <a:pt x="229" y="43"/>
                </a:cubicBezTo>
                <a:cubicBezTo>
                  <a:pt x="229" y="43"/>
                  <a:pt x="229" y="43"/>
                  <a:pt x="228" y="42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19" y="46"/>
                  <a:pt x="219" y="46"/>
                  <a:pt x="219" y="46"/>
                </a:cubicBezTo>
                <a:cubicBezTo>
                  <a:pt x="219" y="47"/>
                  <a:pt x="219" y="47"/>
                  <a:pt x="217" y="49"/>
                </a:cubicBezTo>
                <a:cubicBezTo>
                  <a:pt x="220" y="48"/>
                  <a:pt x="220" y="48"/>
                  <a:pt x="221" y="48"/>
                </a:cubicBezTo>
                <a:cubicBezTo>
                  <a:pt x="222" y="47"/>
                  <a:pt x="223" y="46"/>
                  <a:pt x="224" y="46"/>
                </a:cubicBezTo>
                <a:cubicBezTo>
                  <a:pt x="224" y="45"/>
                  <a:pt x="224" y="45"/>
                  <a:pt x="224" y="45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4"/>
                  <a:pt x="225" y="44"/>
                  <a:pt x="226" y="44"/>
                </a:cubicBezTo>
                <a:cubicBezTo>
                  <a:pt x="226" y="45"/>
                  <a:pt x="226" y="45"/>
                  <a:pt x="226" y="45"/>
                </a:cubicBezTo>
                <a:cubicBezTo>
                  <a:pt x="226" y="45"/>
                  <a:pt x="226" y="45"/>
                  <a:pt x="227" y="46"/>
                </a:cubicBezTo>
                <a:cubicBezTo>
                  <a:pt x="226" y="46"/>
                  <a:pt x="226" y="46"/>
                  <a:pt x="226" y="46"/>
                </a:cubicBezTo>
                <a:cubicBezTo>
                  <a:pt x="226" y="46"/>
                  <a:pt x="225" y="47"/>
                  <a:pt x="225" y="47"/>
                </a:cubicBezTo>
                <a:cubicBezTo>
                  <a:pt x="224" y="47"/>
                  <a:pt x="223" y="48"/>
                  <a:pt x="222" y="48"/>
                </a:cubicBezTo>
                <a:cubicBezTo>
                  <a:pt x="222" y="48"/>
                  <a:pt x="222" y="48"/>
                  <a:pt x="221" y="49"/>
                </a:cubicBezTo>
                <a:cubicBezTo>
                  <a:pt x="221" y="49"/>
                  <a:pt x="220" y="50"/>
                  <a:pt x="220" y="50"/>
                </a:cubicBezTo>
                <a:cubicBezTo>
                  <a:pt x="219" y="51"/>
                  <a:pt x="218" y="52"/>
                  <a:pt x="217" y="52"/>
                </a:cubicBezTo>
                <a:cubicBezTo>
                  <a:pt x="217" y="52"/>
                  <a:pt x="216" y="52"/>
                  <a:pt x="215" y="52"/>
                </a:cubicBezTo>
                <a:cubicBezTo>
                  <a:pt x="215" y="52"/>
                  <a:pt x="214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2" y="53"/>
                </a:cubicBezTo>
                <a:cubicBezTo>
                  <a:pt x="211" y="54"/>
                  <a:pt x="209" y="55"/>
                  <a:pt x="208" y="55"/>
                </a:cubicBezTo>
                <a:cubicBezTo>
                  <a:pt x="206" y="56"/>
                  <a:pt x="204" y="56"/>
                  <a:pt x="203" y="58"/>
                </a:cubicBezTo>
                <a:cubicBezTo>
                  <a:pt x="203" y="58"/>
                  <a:pt x="203" y="58"/>
                  <a:pt x="202" y="59"/>
                </a:cubicBezTo>
                <a:cubicBezTo>
                  <a:pt x="193" y="66"/>
                  <a:pt x="193" y="66"/>
                  <a:pt x="193" y="67"/>
                </a:cubicBezTo>
                <a:cubicBezTo>
                  <a:pt x="194" y="67"/>
                  <a:pt x="194" y="67"/>
                  <a:pt x="195" y="67"/>
                </a:cubicBezTo>
                <a:cubicBezTo>
                  <a:pt x="195" y="67"/>
                  <a:pt x="195" y="67"/>
                  <a:pt x="195" y="67"/>
                </a:cubicBezTo>
                <a:cubicBezTo>
                  <a:pt x="195" y="68"/>
                  <a:pt x="194" y="68"/>
                  <a:pt x="194" y="69"/>
                </a:cubicBezTo>
                <a:cubicBezTo>
                  <a:pt x="193" y="69"/>
                  <a:pt x="193" y="68"/>
                  <a:pt x="193" y="69"/>
                </a:cubicBezTo>
                <a:cubicBezTo>
                  <a:pt x="187" y="73"/>
                  <a:pt x="187" y="73"/>
                  <a:pt x="186" y="74"/>
                </a:cubicBezTo>
                <a:cubicBezTo>
                  <a:pt x="188" y="74"/>
                  <a:pt x="189" y="72"/>
                  <a:pt x="191" y="73"/>
                </a:cubicBezTo>
                <a:cubicBezTo>
                  <a:pt x="190" y="73"/>
                  <a:pt x="189" y="74"/>
                  <a:pt x="187" y="76"/>
                </a:cubicBezTo>
                <a:cubicBezTo>
                  <a:pt x="182" y="79"/>
                  <a:pt x="178" y="81"/>
                  <a:pt x="173" y="94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3" y="95"/>
                  <a:pt x="173" y="96"/>
                  <a:pt x="173" y="97"/>
                </a:cubicBezTo>
                <a:cubicBezTo>
                  <a:pt x="174" y="97"/>
                  <a:pt x="174" y="97"/>
                  <a:pt x="175" y="96"/>
                </a:cubicBezTo>
                <a:cubicBezTo>
                  <a:pt x="175" y="96"/>
                  <a:pt x="175" y="96"/>
                  <a:pt x="176" y="96"/>
                </a:cubicBezTo>
                <a:cubicBezTo>
                  <a:pt x="176" y="96"/>
                  <a:pt x="176" y="96"/>
                  <a:pt x="177" y="97"/>
                </a:cubicBezTo>
                <a:cubicBezTo>
                  <a:pt x="176" y="97"/>
                  <a:pt x="176" y="98"/>
                  <a:pt x="175" y="99"/>
                </a:cubicBezTo>
                <a:cubicBezTo>
                  <a:pt x="176" y="99"/>
                  <a:pt x="176" y="100"/>
                  <a:pt x="177" y="100"/>
                </a:cubicBezTo>
                <a:cubicBezTo>
                  <a:pt x="176" y="101"/>
                  <a:pt x="176" y="102"/>
                  <a:pt x="176" y="102"/>
                </a:cubicBezTo>
                <a:cubicBezTo>
                  <a:pt x="177" y="102"/>
                  <a:pt x="180" y="102"/>
                  <a:pt x="182" y="100"/>
                </a:cubicBezTo>
                <a:cubicBezTo>
                  <a:pt x="182" y="100"/>
                  <a:pt x="182" y="99"/>
                  <a:pt x="183" y="99"/>
                </a:cubicBezTo>
                <a:cubicBezTo>
                  <a:pt x="194" y="85"/>
                  <a:pt x="196" y="85"/>
                  <a:pt x="197" y="85"/>
                </a:cubicBezTo>
                <a:cubicBezTo>
                  <a:pt x="197" y="85"/>
                  <a:pt x="198" y="85"/>
                  <a:pt x="198" y="85"/>
                </a:cubicBezTo>
                <a:cubicBezTo>
                  <a:pt x="201" y="85"/>
                  <a:pt x="203" y="82"/>
                  <a:pt x="205" y="81"/>
                </a:cubicBezTo>
                <a:cubicBezTo>
                  <a:pt x="206" y="80"/>
                  <a:pt x="208" y="79"/>
                  <a:pt x="209" y="77"/>
                </a:cubicBezTo>
                <a:cubicBezTo>
                  <a:pt x="211" y="76"/>
                  <a:pt x="211" y="76"/>
                  <a:pt x="220" y="70"/>
                </a:cubicBezTo>
                <a:cubicBezTo>
                  <a:pt x="221" y="70"/>
                  <a:pt x="222" y="70"/>
                  <a:pt x="223" y="70"/>
                </a:cubicBezTo>
                <a:cubicBezTo>
                  <a:pt x="224" y="68"/>
                  <a:pt x="224" y="68"/>
                  <a:pt x="225" y="67"/>
                </a:cubicBezTo>
                <a:cubicBezTo>
                  <a:pt x="226" y="67"/>
                  <a:pt x="226" y="67"/>
                  <a:pt x="227" y="68"/>
                </a:cubicBezTo>
                <a:cubicBezTo>
                  <a:pt x="225" y="69"/>
                  <a:pt x="225" y="69"/>
                  <a:pt x="225" y="70"/>
                </a:cubicBezTo>
                <a:cubicBezTo>
                  <a:pt x="228" y="71"/>
                  <a:pt x="229" y="68"/>
                  <a:pt x="232" y="67"/>
                </a:cubicBezTo>
                <a:cubicBezTo>
                  <a:pt x="232" y="67"/>
                  <a:pt x="232" y="67"/>
                  <a:pt x="233" y="67"/>
                </a:cubicBezTo>
                <a:cubicBezTo>
                  <a:pt x="234" y="67"/>
                  <a:pt x="234" y="67"/>
                  <a:pt x="235" y="66"/>
                </a:cubicBezTo>
                <a:cubicBezTo>
                  <a:pt x="237" y="65"/>
                  <a:pt x="239" y="64"/>
                  <a:pt x="241" y="63"/>
                </a:cubicBezTo>
                <a:cubicBezTo>
                  <a:pt x="242" y="63"/>
                  <a:pt x="242" y="63"/>
                  <a:pt x="245" y="61"/>
                </a:cubicBezTo>
                <a:cubicBezTo>
                  <a:pt x="247" y="61"/>
                  <a:pt x="247" y="61"/>
                  <a:pt x="247" y="61"/>
                </a:cubicBezTo>
                <a:cubicBezTo>
                  <a:pt x="247" y="60"/>
                  <a:pt x="247" y="60"/>
                  <a:pt x="248" y="60"/>
                </a:cubicBezTo>
                <a:cubicBezTo>
                  <a:pt x="251" y="58"/>
                  <a:pt x="251" y="58"/>
                  <a:pt x="252" y="57"/>
                </a:cubicBezTo>
                <a:cubicBezTo>
                  <a:pt x="252" y="56"/>
                  <a:pt x="252" y="56"/>
                  <a:pt x="252" y="56"/>
                </a:cubicBezTo>
                <a:cubicBezTo>
                  <a:pt x="252" y="56"/>
                  <a:pt x="252" y="56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8"/>
                  <a:pt x="254" y="58"/>
                  <a:pt x="255" y="58"/>
                </a:cubicBezTo>
                <a:cubicBezTo>
                  <a:pt x="255" y="59"/>
                  <a:pt x="255" y="59"/>
                  <a:pt x="255" y="59"/>
                </a:cubicBezTo>
                <a:cubicBezTo>
                  <a:pt x="263" y="59"/>
                  <a:pt x="269" y="53"/>
                  <a:pt x="276" y="51"/>
                </a:cubicBezTo>
                <a:cubicBezTo>
                  <a:pt x="277" y="51"/>
                  <a:pt x="278" y="51"/>
                  <a:pt x="280" y="51"/>
                </a:cubicBezTo>
                <a:cubicBezTo>
                  <a:pt x="283" y="50"/>
                  <a:pt x="283" y="50"/>
                  <a:pt x="284" y="49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83" y="49"/>
                  <a:pt x="282" y="49"/>
                  <a:pt x="281" y="50"/>
                </a:cubicBezTo>
                <a:cubicBezTo>
                  <a:pt x="280" y="50"/>
                  <a:pt x="280" y="50"/>
                  <a:pt x="280" y="50"/>
                </a:cubicBezTo>
                <a:cubicBezTo>
                  <a:pt x="280" y="50"/>
                  <a:pt x="280" y="50"/>
                  <a:pt x="279" y="50"/>
                </a:cubicBezTo>
                <a:cubicBezTo>
                  <a:pt x="279" y="49"/>
                  <a:pt x="279" y="49"/>
                  <a:pt x="279" y="49"/>
                </a:cubicBezTo>
                <a:cubicBezTo>
                  <a:pt x="279" y="49"/>
                  <a:pt x="278" y="49"/>
                  <a:pt x="278" y="49"/>
                </a:cubicBezTo>
                <a:cubicBezTo>
                  <a:pt x="277" y="48"/>
                  <a:pt x="277" y="48"/>
                  <a:pt x="276" y="48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7" y="46"/>
                  <a:pt x="277" y="46"/>
                  <a:pt x="277" y="46"/>
                </a:cubicBezTo>
                <a:cubicBezTo>
                  <a:pt x="277" y="46"/>
                  <a:pt x="278" y="46"/>
                  <a:pt x="279" y="45"/>
                </a:cubicBezTo>
                <a:cubicBezTo>
                  <a:pt x="280" y="45"/>
                  <a:pt x="280" y="45"/>
                  <a:pt x="280" y="45"/>
                </a:cubicBezTo>
                <a:cubicBezTo>
                  <a:pt x="281" y="45"/>
                  <a:pt x="283" y="44"/>
                  <a:pt x="285" y="44"/>
                </a:cubicBezTo>
                <a:cubicBezTo>
                  <a:pt x="283" y="46"/>
                  <a:pt x="283" y="46"/>
                  <a:pt x="283" y="47"/>
                </a:cubicBezTo>
                <a:cubicBezTo>
                  <a:pt x="283" y="48"/>
                  <a:pt x="283" y="48"/>
                  <a:pt x="283" y="48"/>
                </a:cubicBezTo>
                <a:cubicBezTo>
                  <a:pt x="284" y="47"/>
                  <a:pt x="284" y="47"/>
                  <a:pt x="284" y="47"/>
                </a:cubicBezTo>
                <a:cubicBezTo>
                  <a:pt x="286" y="45"/>
                  <a:pt x="293" y="46"/>
                  <a:pt x="291" y="42"/>
                </a:cubicBezTo>
                <a:cubicBezTo>
                  <a:pt x="293" y="38"/>
                  <a:pt x="293" y="38"/>
                  <a:pt x="293" y="37"/>
                </a:cubicBezTo>
                <a:cubicBezTo>
                  <a:pt x="294" y="37"/>
                  <a:pt x="294" y="37"/>
                  <a:pt x="294" y="37"/>
                </a:cubicBezTo>
                <a:cubicBezTo>
                  <a:pt x="294" y="38"/>
                  <a:pt x="294" y="38"/>
                  <a:pt x="294" y="38"/>
                </a:cubicBezTo>
                <a:cubicBezTo>
                  <a:pt x="295" y="38"/>
                  <a:pt x="295" y="38"/>
                  <a:pt x="296" y="38"/>
                </a:cubicBezTo>
                <a:cubicBezTo>
                  <a:pt x="297" y="38"/>
                  <a:pt x="297" y="38"/>
                  <a:pt x="298" y="36"/>
                </a:cubicBezTo>
                <a:cubicBezTo>
                  <a:pt x="299" y="36"/>
                  <a:pt x="299" y="36"/>
                  <a:pt x="299" y="35"/>
                </a:cubicBezTo>
                <a:cubicBezTo>
                  <a:pt x="300" y="35"/>
                  <a:pt x="301" y="34"/>
                  <a:pt x="301" y="34"/>
                </a:cubicBezTo>
                <a:cubicBezTo>
                  <a:pt x="300" y="34"/>
                  <a:pt x="300" y="34"/>
                  <a:pt x="298" y="34"/>
                </a:cubicBezTo>
                <a:cubicBezTo>
                  <a:pt x="297" y="34"/>
                  <a:pt x="297" y="34"/>
                  <a:pt x="296" y="34"/>
                </a:cubicBezTo>
                <a:cubicBezTo>
                  <a:pt x="297" y="34"/>
                  <a:pt x="297" y="34"/>
                  <a:pt x="299" y="33"/>
                </a:cubicBezTo>
                <a:cubicBezTo>
                  <a:pt x="299" y="33"/>
                  <a:pt x="299" y="32"/>
                  <a:pt x="299" y="32"/>
                </a:cubicBezTo>
                <a:cubicBezTo>
                  <a:pt x="300" y="32"/>
                  <a:pt x="300" y="32"/>
                  <a:pt x="300" y="32"/>
                </a:cubicBezTo>
                <a:cubicBezTo>
                  <a:pt x="301" y="32"/>
                  <a:pt x="301" y="32"/>
                  <a:pt x="302" y="32"/>
                </a:cubicBezTo>
                <a:cubicBezTo>
                  <a:pt x="301" y="32"/>
                  <a:pt x="301" y="33"/>
                  <a:pt x="300" y="33"/>
                </a:cubicBezTo>
                <a:cubicBezTo>
                  <a:pt x="300" y="33"/>
                  <a:pt x="301" y="33"/>
                  <a:pt x="302" y="33"/>
                </a:cubicBezTo>
                <a:cubicBezTo>
                  <a:pt x="303" y="33"/>
                  <a:pt x="303" y="32"/>
                  <a:pt x="304" y="32"/>
                </a:cubicBezTo>
                <a:cubicBezTo>
                  <a:pt x="304" y="32"/>
                  <a:pt x="304" y="32"/>
                  <a:pt x="305" y="33"/>
                </a:cubicBezTo>
                <a:cubicBezTo>
                  <a:pt x="308" y="32"/>
                  <a:pt x="309" y="31"/>
                  <a:pt x="309" y="30"/>
                </a:cubicBezTo>
                <a:cubicBezTo>
                  <a:pt x="308" y="30"/>
                  <a:pt x="307" y="30"/>
                  <a:pt x="307" y="30"/>
                </a:cubicBezTo>
                <a:cubicBezTo>
                  <a:pt x="307" y="30"/>
                  <a:pt x="307" y="30"/>
                  <a:pt x="311" y="29"/>
                </a:cubicBezTo>
                <a:cubicBezTo>
                  <a:pt x="311" y="29"/>
                  <a:pt x="312" y="29"/>
                  <a:pt x="313" y="29"/>
                </a:cubicBezTo>
                <a:cubicBezTo>
                  <a:pt x="313" y="29"/>
                  <a:pt x="313" y="29"/>
                  <a:pt x="313" y="29"/>
                </a:cubicBezTo>
                <a:cubicBezTo>
                  <a:pt x="314" y="29"/>
                  <a:pt x="315" y="28"/>
                  <a:pt x="315" y="28"/>
                </a:cubicBezTo>
                <a:cubicBezTo>
                  <a:pt x="315" y="27"/>
                  <a:pt x="315" y="27"/>
                  <a:pt x="315" y="27"/>
                </a:cubicBezTo>
                <a:cubicBezTo>
                  <a:pt x="316" y="26"/>
                  <a:pt x="316" y="26"/>
                  <a:pt x="318" y="24"/>
                </a:cubicBezTo>
                <a:cubicBezTo>
                  <a:pt x="318" y="24"/>
                  <a:pt x="319" y="24"/>
                  <a:pt x="320" y="24"/>
                </a:cubicBezTo>
                <a:cubicBezTo>
                  <a:pt x="320" y="24"/>
                  <a:pt x="321" y="23"/>
                  <a:pt x="322" y="22"/>
                </a:cubicBezTo>
                <a:cubicBezTo>
                  <a:pt x="322" y="22"/>
                  <a:pt x="323" y="21"/>
                  <a:pt x="324" y="20"/>
                </a:cubicBezTo>
                <a:cubicBezTo>
                  <a:pt x="323" y="20"/>
                  <a:pt x="323" y="20"/>
                  <a:pt x="322" y="20"/>
                </a:cubicBezTo>
                <a:cubicBezTo>
                  <a:pt x="323" y="20"/>
                  <a:pt x="323" y="20"/>
                  <a:pt x="323" y="19"/>
                </a:cubicBezTo>
                <a:cubicBezTo>
                  <a:pt x="323" y="19"/>
                  <a:pt x="323" y="19"/>
                  <a:pt x="323" y="19"/>
                </a:cubicBezTo>
                <a:cubicBezTo>
                  <a:pt x="324" y="19"/>
                  <a:pt x="324" y="19"/>
                  <a:pt x="324" y="19"/>
                </a:cubicBezTo>
                <a:cubicBezTo>
                  <a:pt x="325" y="18"/>
                  <a:pt x="325" y="18"/>
                  <a:pt x="327" y="18"/>
                </a:cubicBezTo>
                <a:cubicBezTo>
                  <a:pt x="327" y="18"/>
                  <a:pt x="327" y="18"/>
                  <a:pt x="328" y="19"/>
                </a:cubicBezTo>
                <a:cubicBezTo>
                  <a:pt x="327" y="19"/>
                  <a:pt x="327" y="19"/>
                  <a:pt x="327" y="19"/>
                </a:cubicBezTo>
                <a:cubicBezTo>
                  <a:pt x="325" y="20"/>
                  <a:pt x="325" y="20"/>
                  <a:pt x="324" y="21"/>
                </a:cubicBezTo>
                <a:cubicBezTo>
                  <a:pt x="324" y="21"/>
                  <a:pt x="324" y="21"/>
                  <a:pt x="324" y="21"/>
                </a:cubicBezTo>
                <a:cubicBezTo>
                  <a:pt x="326" y="20"/>
                  <a:pt x="327" y="19"/>
                  <a:pt x="330" y="18"/>
                </a:cubicBezTo>
                <a:cubicBezTo>
                  <a:pt x="330" y="18"/>
                  <a:pt x="330" y="17"/>
                  <a:pt x="331" y="17"/>
                </a:cubicBezTo>
                <a:cubicBezTo>
                  <a:pt x="331" y="17"/>
                  <a:pt x="331" y="17"/>
                  <a:pt x="331" y="16"/>
                </a:cubicBezTo>
                <a:cubicBezTo>
                  <a:pt x="331" y="16"/>
                  <a:pt x="330" y="16"/>
                  <a:pt x="330" y="16"/>
                </a:cubicBezTo>
                <a:cubicBezTo>
                  <a:pt x="330" y="16"/>
                  <a:pt x="330" y="16"/>
                  <a:pt x="329" y="16"/>
                </a:cubicBezTo>
                <a:cubicBezTo>
                  <a:pt x="330" y="16"/>
                  <a:pt x="330" y="16"/>
                  <a:pt x="331" y="15"/>
                </a:cubicBezTo>
                <a:cubicBezTo>
                  <a:pt x="332" y="15"/>
                  <a:pt x="332" y="15"/>
                  <a:pt x="332" y="15"/>
                </a:cubicBezTo>
                <a:cubicBezTo>
                  <a:pt x="333" y="15"/>
                  <a:pt x="333" y="15"/>
                  <a:pt x="334" y="14"/>
                </a:cubicBezTo>
                <a:cubicBezTo>
                  <a:pt x="333" y="14"/>
                  <a:pt x="333" y="14"/>
                  <a:pt x="330" y="15"/>
                </a:cubicBezTo>
                <a:cubicBezTo>
                  <a:pt x="331" y="14"/>
                  <a:pt x="332" y="14"/>
                  <a:pt x="333" y="13"/>
                </a:cubicBezTo>
                <a:cubicBezTo>
                  <a:pt x="333" y="13"/>
                  <a:pt x="333" y="13"/>
                  <a:pt x="338" y="11"/>
                </a:cubicBezTo>
                <a:cubicBezTo>
                  <a:pt x="339" y="11"/>
                  <a:pt x="339" y="11"/>
                  <a:pt x="339" y="11"/>
                </a:cubicBezTo>
                <a:cubicBezTo>
                  <a:pt x="340" y="10"/>
                  <a:pt x="340" y="10"/>
                  <a:pt x="342" y="10"/>
                </a:cubicBezTo>
                <a:cubicBezTo>
                  <a:pt x="342" y="10"/>
                  <a:pt x="342" y="10"/>
                  <a:pt x="343" y="10"/>
                </a:cubicBezTo>
                <a:cubicBezTo>
                  <a:pt x="343" y="10"/>
                  <a:pt x="346" y="8"/>
                  <a:pt x="353" y="6"/>
                </a:cubicBezTo>
                <a:cubicBezTo>
                  <a:pt x="354" y="6"/>
                  <a:pt x="354" y="6"/>
                  <a:pt x="354" y="6"/>
                </a:cubicBezTo>
                <a:cubicBezTo>
                  <a:pt x="354" y="6"/>
                  <a:pt x="353" y="6"/>
                  <a:pt x="352" y="6"/>
                </a:cubicBezTo>
                <a:cubicBezTo>
                  <a:pt x="352" y="6"/>
                  <a:pt x="352" y="6"/>
                  <a:pt x="352" y="6"/>
                </a:cubicBezTo>
                <a:cubicBezTo>
                  <a:pt x="353" y="6"/>
                  <a:pt x="354" y="6"/>
                  <a:pt x="354" y="6"/>
                </a:cubicBezTo>
                <a:cubicBezTo>
                  <a:pt x="355" y="6"/>
                  <a:pt x="355" y="6"/>
                  <a:pt x="355" y="6"/>
                </a:cubicBezTo>
                <a:cubicBezTo>
                  <a:pt x="356" y="5"/>
                  <a:pt x="358" y="5"/>
                  <a:pt x="359" y="5"/>
                </a:cubicBezTo>
                <a:cubicBezTo>
                  <a:pt x="359" y="5"/>
                  <a:pt x="359" y="5"/>
                  <a:pt x="360" y="5"/>
                </a:cubicBezTo>
                <a:cubicBezTo>
                  <a:pt x="361" y="5"/>
                  <a:pt x="361" y="5"/>
                  <a:pt x="363" y="4"/>
                </a:cubicBezTo>
                <a:moveTo>
                  <a:pt x="346" y="1"/>
                </a:moveTo>
                <a:cubicBezTo>
                  <a:pt x="347" y="1"/>
                  <a:pt x="348" y="1"/>
                  <a:pt x="349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51" y="0"/>
                  <a:pt x="351" y="0"/>
                  <a:pt x="351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4" y="0"/>
                  <a:pt x="355" y="0"/>
                </a:cubicBezTo>
                <a:cubicBezTo>
                  <a:pt x="355" y="0"/>
                  <a:pt x="356" y="0"/>
                  <a:pt x="356" y="0"/>
                </a:cubicBezTo>
                <a:cubicBezTo>
                  <a:pt x="355" y="0"/>
                  <a:pt x="353" y="0"/>
                  <a:pt x="352" y="0"/>
                </a:cubicBezTo>
                <a:cubicBezTo>
                  <a:pt x="353" y="0"/>
                  <a:pt x="353" y="0"/>
                  <a:pt x="354" y="0"/>
                </a:cubicBezTo>
                <a:cubicBezTo>
                  <a:pt x="353" y="0"/>
                  <a:pt x="352" y="0"/>
                  <a:pt x="351" y="0"/>
                </a:cubicBezTo>
                <a:cubicBezTo>
                  <a:pt x="352" y="0"/>
                  <a:pt x="353" y="0"/>
                  <a:pt x="355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54" y="0"/>
                  <a:pt x="352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1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49" y="0"/>
                  <a:pt x="348" y="0"/>
                  <a:pt x="347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1" y="1"/>
                  <a:pt x="339" y="1"/>
                  <a:pt x="336" y="1"/>
                </a:cubicBezTo>
                <a:cubicBezTo>
                  <a:pt x="337" y="1"/>
                  <a:pt x="339" y="1"/>
                  <a:pt x="340" y="1"/>
                </a:cubicBezTo>
                <a:cubicBezTo>
                  <a:pt x="340" y="1"/>
                  <a:pt x="340" y="1"/>
                  <a:pt x="340" y="1"/>
                </a:cubicBezTo>
                <a:cubicBezTo>
                  <a:pt x="341" y="1"/>
                  <a:pt x="343" y="1"/>
                  <a:pt x="345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3" y="0"/>
                  <a:pt x="341" y="1"/>
                  <a:pt x="339" y="1"/>
                </a:cubicBezTo>
                <a:cubicBezTo>
                  <a:pt x="339" y="1"/>
                  <a:pt x="339" y="1"/>
                  <a:pt x="339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1" y="2"/>
                  <a:pt x="331" y="2"/>
                  <a:pt x="331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1" y="3"/>
                  <a:pt x="321" y="3"/>
                  <a:pt x="320" y="3"/>
                </a:cubicBezTo>
                <a:cubicBezTo>
                  <a:pt x="324" y="2"/>
                  <a:pt x="324" y="2"/>
                  <a:pt x="324" y="2"/>
                </a:cubicBezTo>
                <a:cubicBezTo>
                  <a:pt x="326" y="2"/>
                  <a:pt x="326" y="2"/>
                  <a:pt x="326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0" y="3"/>
                  <a:pt x="320" y="3"/>
                  <a:pt x="320" y="3"/>
                </a:cubicBezTo>
                <a:cubicBezTo>
                  <a:pt x="316" y="4"/>
                  <a:pt x="316" y="4"/>
                  <a:pt x="316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8" y="3"/>
                  <a:pt x="319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6" y="2"/>
                  <a:pt x="326" y="2"/>
                  <a:pt x="326" y="2"/>
                </a:cubicBezTo>
                <a:cubicBezTo>
                  <a:pt x="328" y="2"/>
                  <a:pt x="329" y="2"/>
                  <a:pt x="331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28" y="2"/>
                  <a:pt x="326" y="3"/>
                  <a:pt x="324" y="3"/>
                </a:cubicBezTo>
                <a:cubicBezTo>
                  <a:pt x="324" y="3"/>
                  <a:pt x="324" y="3"/>
                  <a:pt x="324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8" y="3"/>
                  <a:pt x="317" y="4"/>
                  <a:pt x="317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10" y="5"/>
                  <a:pt x="310" y="5"/>
                  <a:pt x="310" y="5"/>
                </a:cubicBezTo>
                <a:cubicBezTo>
                  <a:pt x="307" y="5"/>
                  <a:pt x="307" y="5"/>
                  <a:pt x="307" y="5"/>
                </a:cubicBezTo>
                <a:cubicBezTo>
                  <a:pt x="306" y="5"/>
                  <a:pt x="306" y="5"/>
                  <a:pt x="306" y="5"/>
                </a:cubicBezTo>
                <a:cubicBezTo>
                  <a:pt x="306" y="6"/>
                  <a:pt x="306" y="6"/>
                  <a:pt x="306" y="6"/>
                </a:cubicBezTo>
                <a:cubicBezTo>
                  <a:pt x="308" y="4"/>
                  <a:pt x="311" y="5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7" y="7"/>
                  <a:pt x="296" y="7"/>
                  <a:pt x="294" y="8"/>
                </a:cubicBezTo>
                <a:cubicBezTo>
                  <a:pt x="293" y="8"/>
                  <a:pt x="292" y="8"/>
                  <a:pt x="291" y="9"/>
                </a:cubicBezTo>
                <a:cubicBezTo>
                  <a:pt x="296" y="7"/>
                  <a:pt x="296" y="7"/>
                  <a:pt x="296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1" y="8"/>
                  <a:pt x="29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2" y="11"/>
                  <a:pt x="284" y="10"/>
                  <a:pt x="285" y="10"/>
                </a:cubicBezTo>
                <a:cubicBezTo>
                  <a:pt x="282" y="11"/>
                  <a:pt x="282" y="11"/>
                  <a:pt x="282" y="11"/>
                </a:cubicBezTo>
                <a:cubicBezTo>
                  <a:pt x="278" y="11"/>
                  <a:pt x="278" y="11"/>
                  <a:pt x="278" y="11"/>
                </a:cubicBezTo>
                <a:cubicBezTo>
                  <a:pt x="278" y="12"/>
                  <a:pt x="278" y="12"/>
                  <a:pt x="278" y="12"/>
                </a:cubicBezTo>
                <a:cubicBezTo>
                  <a:pt x="280" y="11"/>
                  <a:pt x="282" y="11"/>
                  <a:pt x="283" y="10"/>
                </a:cubicBezTo>
                <a:cubicBezTo>
                  <a:pt x="280" y="11"/>
                  <a:pt x="277" y="12"/>
                  <a:pt x="274" y="12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5" y="15"/>
                  <a:pt x="266" y="15"/>
                  <a:pt x="267" y="15"/>
                </a:cubicBezTo>
                <a:cubicBezTo>
                  <a:pt x="266" y="15"/>
                  <a:pt x="265" y="15"/>
                  <a:pt x="265" y="15"/>
                </a:cubicBezTo>
                <a:cubicBezTo>
                  <a:pt x="266" y="15"/>
                  <a:pt x="267" y="15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7" y="15"/>
                </a:cubicBezTo>
                <a:cubicBezTo>
                  <a:pt x="267" y="15"/>
                  <a:pt x="267" y="15"/>
                  <a:pt x="267" y="15"/>
                </a:cubicBezTo>
                <a:cubicBezTo>
                  <a:pt x="264" y="16"/>
                  <a:pt x="264" y="16"/>
                  <a:pt x="263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8" y="15"/>
                  <a:pt x="268" y="15"/>
                  <a:pt x="271" y="14"/>
                </a:cubicBezTo>
                <a:cubicBezTo>
                  <a:pt x="274" y="13"/>
                  <a:pt x="274" y="13"/>
                  <a:pt x="274" y="13"/>
                </a:cubicBezTo>
                <a:cubicBezTo>
                  <a:pt x="272" y="14"/>
                  <a:pt x="272" y="14"/>
                  <a:pt x="272" y="14"/>
                </a:cubicBezTo>
                <a:cubicBezTo>
                  <a:pt x="276" y="12"/>
                  <a:pt x="276" y="12"/>
                  <a:pt x="276" y="12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8" y="10"/>
                  <a:pt x="291" y="9"/>
                  <a:pt x="293" y="8"/>
                </a:cubicBezTo>
                <a:cubicBezTo>
                  <a:pt x="294" y="8"/>
                  <a:pt x="294" y="8"/>
                  <a:pt x="294" y="8"/>
                </a:cubicBezTo>
                <a:cubicBezTo>
                  <a:pt x="294" y="8"/>
                  <a:pt x="299" y="7"/>
                  <a:pt x="300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8"/>
                  <a:pt x="296" y="8"/>
                  <a:pt x="296" y="8"/>
                </a:cubicBezTo>
                <a:cubicBezTo>
                  <a:pt x="299" y="7"/>
                  <a:pt x="299" y="7"/>
                  <a:pt x="299" y="7"/>
                </a:cubicBezTo>
                <a:cubicBezTo>
                  <a:pt x="300" y="7"/>
                  <a:pt x="302" y="6"/>
                  <a:pt x="304" y="6"/>
                </a:cubicBezTo>
                <a:cubicBezTo>
                  <a:pt x="304" y="6"/>
                  <a:pt x="304" y="6"/>
                  <a:pt x="304" y="6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7"/>
                  <a:pt x="301" y="7"/>
                  <a:pt x="301" y="7"/>
                </a:cubicBezTo>
                <a:cubicBezTo>
                  <a:pt x="302" y="7"/>
                  <a:pt x="304" y="6"/>
                  <a:pt x="305" y="6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7" y="6"/>
                  <a:pt x="307" y="6"/>
                  <a:pt x="307" y="6"/>
                </a:cubicBezTo>
                <a:cubicBezTo>
                  <a:pt x="307" y="6"/>
                  <a:pt x="307" y="6"/>
                  <a:pt x="307" y="6"/>
                </a:cubicBezTo>
                <a:cubicBezTo>
                  <a:pt x="309" y="6"/>
                  <a:pt x="309" y="6"/>
                  <a:pt x="309" y="6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5"/>
                  <a:pt x="315" y="5"/>
                  <a:pt x="315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8" y="4"/>
                  <a:pt x="318" y="4"/>
                  <a:pt x="318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3" y="3"/>
                  <a:pt x="327" y="3"/>
                  <a:pt x="330" y="3"/>
                </a:cubicBezTo>
                <a:cubicBezTo>
                  <a:pt x="331" y="3"/>
                  <a:pt x="331" y="3"/>
                  <a:pt x="331" y="3"/>
                </a:cubicBezTo>
                <a:cubicBezTo>
                  <a:pt x="332" y="2"/>
                  <a:pt x="332" y="2"/>
                  <a:pt x="332" y="2"/>
                </a:cubicBezTo>
                <a:cubicBezTo>
                  <a:pt x="333" y="2"/>
                  <a:pt x="334" y="2"/>
                  <a:pt x="335" y="2"/>
                </a:cubicBezTo>
                <a:cubicBezTo>
                  <a:pt x="333" y="2"/>
                  <a:pt x="333" y="2"/>
                  <a:pt x="332" y="2"/>
                </a:cubicBezTo>
                <a:cubicBezTo>
                  <a:pt x="333" y="2"/>
                  <a:pt x="333" y="2"/>
                  <a:pt x="333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40" y="2"/>
                  <a:pt x="341" y="1"/>
                </a:cubicBezTo>
                <a:cubicBezTo>
                  <a:pt x="342" y="1"/>
                  <a:pt x="342" y="1"/>
                  <a:pt x="346" y="1"/>
                </a:cubicBezTo>
                <a:moveTo>
                  <a:pt x="300" y="6"/>
                </a:moveTo>
                <a:cubicBezTo>
                  <a:pt x="301" y="6"/>
                  <a:pt x="303" y="6"/>
                  <a:pt x="304" y="6"/>
                </a:cubicBezTo>
                <a:cubicBezTo>
                  <a:pt x="305" y="5"/>
                  <a:pt x="306" y="5"/>
                  <a:pt x="308" y="5"/>
                </a:cubicBezTo>
                <a:cubicBezTo>
                  <a:pt x="311" y="4"/>
                  <a:pt x="311" y="4"/>
                  <a:pt x="311" y="4"/>
                </a:cubicBezTo>
                <a:cubicBezTo>
                  <a:pt x="311" y="4"/>
                  <a:pt x="312" y="4"/>
                  <a:pt x="313" y="4"/>
                </a:cubicBezTo>
                <a:cubicBezTo>
                  <a:pt x="314" y="4"/>
                  <a:pt x="315" y="4"/>
                  <a:pt x="315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3" y="4"/>
                  <a:pt x="319" y="3"/>
                  <a:pt x="324" y="2"/>
                </a:cubicBezTo>
                <a:cubicBezTo>
                  <a:pt x="326" y="2"/>
                  <a:pt x="328" y="2"/>
                  <a:pt x="331" y="2"/>
                </a:cubicBezTo>
                <a:cubicBezTo>
                  <a:pt x="330" y="2"/>
                  <a:pt x="329" y="2"/>
                  <a:pt x="328" y="2"/>
                </a:cubicBezTo>
                <a:cubicBezTo>
                  <a:pt x="328" y="2"/>
                  <a:pt x="328" y="2"/>
                  <a:pt x="328" y="2"/>
                </a:cubicBezTo>
                <a:cubicBezTo>
                  <a:pt x="327" y="2"/>
                  <a:pt x="326" y="2"/>
                  <a:pt x="325" y="2"/>
                </a:cubicBezTo>
                <a:cubicBezTo>
                  <a:pt x="325" y="2"/>
                  <a:pt x="325" y="2"/>
                  <a:pt x="325" y="2"/>
                </a:cubicBezTo>
                <a:cubicBezTo>
                  <a:pt x="323" y="2"/>
                  <a:pt x="321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5" y="4"/>
                  <a:pt x="315" y="4"/>
                  <a:pt x="315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8" y="5"/>
                  <a:pt x="308" y="5"/>
                  <a:pt x="307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3" y="6"/>
                  <a:pt x="303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4" y="5"/>
                  <a:pt x="304" y="5"/>
                  <a:pt x="304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1" y="6"/>
                  <a:pt x="300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1" y="8"/>
                  <a:pt x="291" y="8"/>
                  <a:pt x="291" y="8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91" y="8"/>
                  <a:pt x="291" y="8"/>
                  <a:pt x="291" y="8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8"/>
                  <a:pt x="293" y="8"/>
                  <a:pt x="294" y="8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6" y="7"/>
                  <a:pt x="297" y="7"/>
                  <a:pt x="298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8" y="7"/>
                  <a:pt x="299" y="7"/>
                  <a:pt x="300" y="6"/>
                </a:cubicBezTo>
                <a:moveTo>
                  <a:pt x="275" y="12"/>
                </a:moveTo>
                <a:cubicBezTo>
                  <a:pt x="277" y="11"/>
                  <a:pt x="280" y="11"/>
                  <a:pt x="282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75" y="12"/>
                  <a:pt x="275" y="12"/>
                  <a:pt x="275" y="12"/>
                </a:cubicBezTo>
                <a:moveTo>
                  <a:pt x="251" y="20"/>
                </a:moveTo>
                <a:cubicBezTo>
                  <a:pt x="251" y="20"/>
                  <a:pt x="251" y="20"/>
                  <a:pt x="251" y="20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8" y="18"/>
                  <a:pt x="258" y="18"/>
                  <a:pt x="258" y="18"/>
                </a:cubicBezTo>
                <a:cubicBezTo>
                  <a:pt x="259" y="17"/>
                  <a:pt x="259" y="17"/>
                  <a:pt x="259" y="17"/>
                </a:cubicBezTo>
                <a:cubicBezTo>
                  <a:pt x="257" y="18"/>
                  <a:pt x="257" y="18"/>
                  <a:pt x="257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60" y="16"/>
                  <a:pt x="260" y="16"/>
                  <a:pt x="260" y="16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45" y="21"/>
                  <a:pt x="245" y="21"/>
                  <a:pt x="245" y="21"/>
                </a:cubicBezTo>
                <a:cubicBezTo>
                  <a:pt x="246" y="21"/>
                  <a:pt x="246" y="21"/>
                  <a:pt x="246" y="21"/>
                </a:cubicBezTo>
                <a:cubicBezTo>
                  <a:pt x="246" y="21"/>
                  <a:pt x="247" y="21"/>
                  <a:pt x="248" y="21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1"/>
                  <a:pt x="247" y="21"/>
                  <a:pt x="247" y="21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2"/>
                  <a:pt x="249" y="21"/>
                  <a:pt x="251" y="20"/>
                </a:cubicBezTo>
                <a:moveTo>
                  <a:pt x="179" y="56"/>
                </a:moveTo>
                <a:cubicBezTo>
                  <a:pt x="182" y="54"/>
                  <a:pt x="182" y="54"/>
                  <a:pt x="182" y="54"/>
                </a:cubicBezTo>
                <a:cubicBezTo>
                  <a:pt x="186" y="52"/>
                  <a:pt x="186" y="52"/>
                  <a:pt x="186" y="52"/>
                </a:cubicBezTo>
                <a:cubicBezTo>
                  <a:pt x="185" y="52"/>
                  <a:pt x="185" y="52"/>
                  <a:pt x="180" y="54"/>
                </a:cubicBezTo>
                <a:cubicBezTo>
                  <a:pt x="177" y="56"/>
                  <a:pt x="177" y="56"/>
                  <a:pt x="177" y="56"/>
                </a:cubicBezTo>
                <a:cubicBezTo>
                  <a:pt x="177" y="57"/>
                  <a:pt x="177" y="57"/>
                  <a:pt x="177" y="57"/>
                </a:cubicBezTo>
                <a:cubicBezTo>
                  <a:pt x="179" y="56"/>
                  <a:pt x="179" y="56"/>
                  <a:pt x="179" y="56"/>
                </a:cubicBezTo>
                <a:moveTo>
                  <a:pt x="156" y="69"/>
                </a:moveTo>
                <a:cubicBezTo>
                  <a:pt x="154" y="70"/>
                  <a:pt x="154" y="70"/>
                  <a:pt x="154" y="70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59" y="66"/>
                  <a:pt x="159" y="66"/>
                  <a:pt x="159" y="66"/>
                </a:cubicBezTo>
                <a:cubicBezTo>
                  <a:pt x="156" y="69"/>
                  <a:pt x="156" y="69"/>
                  <a:pt x="156" y="69"/>
                </a:cubicBezTo>
                <a:close/>
                <a:moveTo>
                  <a:pt x="6" y="417"/>
                </a:moveTo>
                <a:cubicBezTo>
                  <a:pt x="5" y="413"/>
                  <a:pt x="5" y="413"/>
                  <a:pt x="5" y="413"/>
                </a:cubicBezTo>
                <a:cubicBezTo>
                  <a:pt x="5" y="409"/>
                  <a:pt x="5" y="409"/>
                  <a:pt x="5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3" y="408"/>
                  <a:pt x="3" y="408"/>
                  <a:pt x="3" y="408"/>
                </a:cubicBezTo>
                <a:cubicBezTo>
                  <a:pt x="2" y="407"/>
                  <a:pt x="2" y="407"/>
                  <a:pt x="2" y="407"/>
                </a:cubicBezTo>
                <a:cubicBezTo>
                  <a:pt x="2" y="405"/>
                  <a:pt x="2" y="405"/>
                  <a:pt x="2" y="405"/>
                </a:cubicBezTo>
                <a:cubicBezTo>
                  <a:pt x="1" y="398"/>
                  <a:pt x="1" y="398"/>
                  <a:pt x="1" y="398"/>
                </a:cubicBezTo>
                <a:cubicBezTo>
                  <a:pt x="1" y="394"/>
                  <a:pt x="1" y="394"/>
                  <a:pt x="1" y="394"/>
                </a:cubicBezTo>
                <a:cubicBezTo>
                  <a:pt x="1" y="392"/>
                  <a:pt x="1" y="389"/>
                  <a:pt x="1" y="387"/>
                </a:cubicBezTo>
                <a:cubicBezTo>
                  <a:pt x="1" y="379"/>
                  <a:pt x="1" y="379"/>
                  <a:pt x="1" y="379"/>
                </a:cubicBezTo>
                <a:cubicBezTo>
                  <a:pt x="1" y="378"/>
                  <a:pt x="1" y="376"/>
                  <a:pt x="1" y="374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76"/>
                  <a:pt x="1" y="389"/>
                  <a:pt x="1" y="399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7"/>
                  <a:pt x="2" y="407"/>
                  <a:pt x="2" y="407"/>
                </a:cubicBezTo>
                <a:cubicBezTo>
                  <a:pt x="3" y="414"/>
                  <a:pt x="3" y="414"/>
                  <a:pt x="3" y="414"/>
                </a:cubicBezTo>
                <a:cubicBezTo>
                  <a:pt x="3" y="414"/>
                  <a:pt x="3" y="414"/>
                  <a:pt x="3" y="414"/>
                </a:cubicBezTo>
                <a:cubicBezTo>
                  <a:pt x="4" y="419"/>
                  <a:pt x="4" y="419"/>
                  <a:pt x="4" y="419"/>
                </a:cubicBezTo>
                <a:cubicBezTo>
                  <a:pt x="5" y="421"/>
                  <a:pt x="5" y="421"/>
                  <a:pt x="5" y="421"/>
                </a:cubicBezTo>
                <a:cubicBezTo>
                  <a:pt x="4" y="416"/>
                  <a:pt x="4" y="416"/>
                  <a:pt x="4" y="416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4"/>
                  <a:pt x="5" y="414"/>
                  <a:pt x="5" y="414"/>
                </a:cubicBezTo>
                <a:cubicBezTo>
                  <a:pt x="5" y="417"/>
                  <a:pt x="5" y="417"/>
                  <a:pt x="5" y="417"/>
                </a:cubicBezTo>
                <a:cubicBezTo>
                  <a:pt x="6" y="417"/>
                  <a:pt x="6" y="417"/>
                  <a:pt x="6" y="417"/>
                </a:cubicBezTo>
                <a:moveTo>
                  <a:pt x="182" y="64"/>
                </a:moveTo>
                <a:cubicBezTo>
                  <a:pt x="185" y="62"/>
                  <a:pt x="185" y="62"/>
                  <a:pt x="185" y="62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8" y="60"/>
                  <a:pt x="187" y="60"/>
                  <a:pt x="187" y="60"/>
                </a:cubicBezTo>
                <a:cubicBezTo>
                  <a:pt x="187" y="59"/>
                  <a:pt x="188" y="59"/>
                  <a:pt x="189" y="58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2" y="54"/>
                  <a:pt x="192" y="54"/>
                  <a:pt x="192" y="54"/>
                </a:cubicBezTo>
                <a:cubicBezTo>
                  <a:pt x="191" y="54"/>
                  <a:pt x="191" y="54"/>
                  <a:pt x="191" y="54"/>
                </a:cubicBezTo>
                <a:cubicBezTo>
                  <a:pt x="193" y="52"/>
                  <a:pt x="193" y="52"/>
                  <a:pt x="193" y="52"/>
                </a:cubicBezTo>
                <a:cubicBezTo>
                  <a:pt x="196" y="51"/>
                  <a:pt x="196" y="51"/>
                  <a:pt x="196" y="51"/>
                </a:cubicBezTo>
                <a:cubicBezTo>
                  <a:pt x="195" y="51"/>
                  <a:pt x="195" y="51"/>
                  <a:pt x="194" y="51"/>
                </a:cubicBezTo>
                <a:cubicBezTo>
                  <a:pt x="194" y="51"/>
                  <a:pt x="194" y="51"/>
                  <a:pt x="194" y="51"/>
                </a:cubicBezTo>
                <a:cubicBezTo>
                  <a:pt x="196" y="50"/>
                  <a:pt x="197" y="49"/>
                  <a:pt x="199" y="48"/>
                </a:cubicBezTo>
                <a:cubicBezTo>
                  <a:pt x="199" y="48"/>
                  <a:pt x="199" y="48"/>
                  <a:pt x="199" y="48"/>
                </a:cubicBezTo>
                <a:cubicBezTo>
                  <a:pt x="202" y="47"/>
                  <a:pt x="202" y="47"/>
                  <a:pt x="202" y="47"/>
                </a:cubicBezTo>
                <a:cubicBezTo>
                  <a:pt x="202" y="46"/>
                  <a:pt x="202" y="46"/>
                  <a:pt x="202" y="46"/>
                </a:cubicBezTo>
                <a:cubicBezTo>
                  <a:pt x="204" y="45"/>
                  <a:pt x="204" y="45"/>
                  <a:pt x="204" y="45"/>
                </a:cubicBezTo>
                <a:cubicBezTo>
                  <a:pt x="205" y="45"/>
                  <a:pt x="205" y="45"/>
                  <a:pt x="205" y="45"/>
                </a:cubicBezTo>
                <a:cubicBezTo>
                  <a:pt x="208" y="43"/>
                  <a:pt x="208" y="43"/>
                  <a:pt x="208" y="43"/>
                </a:cubicBezTo>
                <a:cubicBezTo>
                  <a:pt x="208" y="42"/>
                  <a:pt x="208" y="42"/>
                  <a:pt x="208" y="42"/>
                </a:cubicBezTo>
                <a:cubicBezTo>
                  <a:pt x="211" y="41"/>
                  <a:pt x="211" y="41"/>
                  <a:pt x="211" y="41"/>
                </a:cubicBezTo>
                <a:cubicBezTo>
                  <a:pt x="213" y="39"/>
                  <a:pt x="213" y="39"/>
                  <a:pt x="213" y="39"/>
                </a:cubicBezTo>
                <a:cubicBezTo>
                  <a:pt x="212" y="39"/>
                  <a:pt x="212" y="39"/>
                  <a:pt x="212" y="39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7" y="37"/>
                  <a:pt x="217" y="37"/>
                  <a:pt x="217" y="37"/>
                </a:cubicBezTo>
                <a:cubicBezTo>
                  <a:pt x="218" y="36"/>
                  <a:pt x="218" y="36"/>
                  <a:pt x="218" y="36"/>
                </a:cubicBezTo>
                <a:cubicBezTo>
                  <a:pt x="216" y="36"/>
                  <a:pt x="216" y="36"/>
                  <a:pt x="216" y="36"/>
                </a:cubicBezTo>
                <a:cubicBezTo>
                  <a:pt x="220" y="34"/>
                  <a:pt x="220" y="34"/>
                  <a:pt x="220" y="34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5" y="31"/>
                  <a:pt x="225" y="31"/>
                  <a:pt x="225" y="31"/>
                </a:cubicBezTo>
                <a:cubicBezTo>
                  <a:pt x="227" y="30"/>
                  <a:pt x="227" y="30"/>
                  <a:pt x="227" y="30"/>
                </a:cubicBezTo>
                <a:cubicBezTo>
                  <a:pt x="226" y="30"/>
                  <a:pt x="226" y="30"/>
                  <a:pt x="226" y="30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7" y="29"/>
                  <a:pt x="227" y="29"/>
                  <a:pt x="227" y="29"/>
                </a:cubicBezTo>
                <a:cubicBezTo>
                  <a:pt x="232" y="27"/>
                  <a:pt x="232" y="27"/>
                  <a:pt x="232" y="27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6" y="29"/>
                  <a:pt x="226" y="29"/>
                  <a:pt x="226" y="29"/>
                </a:cubicBezTo>
                <a:cubicBezTo>
                  <a:pt x="221" y="31"/>
                  <a:pt x="221" y="31"/>
                  <a:pt x="221" y="31"/>
                </a:cubicBezTo>
                <a:cubicBezTo>
                  <a:pt x="218" y="33"/>
                  <a:pt x="218" y="33"/>
                  <a:pt x="218" y="33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5"/>
                  <a:pt x="212" y="35"/>
                  <a:pt x="212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9" y="37"/>
                  <a:pt x="209" y="37"/>
                  <a:pt x="209" y="37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6" y="38"/>
                  <a:pt x="206" y="38"/>
                  <a:pt x="206" y="38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79" y="53"/>
                  <a:pt x="179" y="53"/>
                  <a:pt x="179" y="53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87" y="49"/>
                  <a:pt x="187" y="49"/>
                  <a:pt x="187" y="49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2" y="51"/>
                  <a:pt x="171" y="59"/>
                  <a:pt x="162" y="64"/>
                </a:cubicBezTo>
                <a:cubicBezTo>
                  <a:pt x="162" y="64"/>
                  <a:pt x="162" y="64"/>
                  <a:pt x="162" y="64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4" y="63"/>
                  <a:pt x="164" y="63"/>
                  <a:pt x="164" y="63"/>
                </a:cubicBezTo>
                <a:cubicBezTo>
                  <a:pt x="159" y="67"/>
                  <a:pt x="159" y="67"/>
                  <a:pt x="159" y="67"/>
                </a:cubicBezTo>
                <a:cubicBezTo>
                  <a:pt x="156" y="68"/>
                  <a:pt x="154" y="70"/>
                  <a:pt x="152" y="71"/>
                </a:cubicBezTo>
                <a:cubicBezTo>
                  <a:pt x="151" y="72"/>
                  <a:pt x="151" y="72"/>
                  <a:pt x="151" y="72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7" y="76"/>
                  <a:pt x="146" y="76"/>
                  <a:pt x="145" y="77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61" y="65"/>
                  <a:pt x="161" y="65"/>
                  <a:pt x="161" y="65"/>
                </a:cubicBezTo>
                <a:cubicBezTo>
                  <a:pt x="162" y="65"/>
                  <a:pt x="163" y="64"/>
                  <a:pt x="164" y="63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4" y="57"/>
                  <a:pt x="174" y="57"/>
                  <a:pt x="174" y="57"/>
                </a:cubicBezTo>
                <a:cubicBezTo>
                  <a:pt x="177" y="55"/>
                  <a:pt x="177" y="55"/>
                  <a:pt x="177" y="55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6" y="50"/>
                  <a:pt x="186" y="50"/>
                  <a:pt x="186" y="50"/>
                </a:cubicBezTo>
                <a:cubicBezTo>
                  <a:pt x="190" y="48"/>
                  <a:pt x="190" y="48"/>
                  <a:pt x="190" y="48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201" y="42"/>
                  <a:pt x="201" y="42"/>
                  <a:pt x="201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204" y="40"/>
                  <a:pt x="204" y="40"/>
                  <a:pt x="204" y="40"/>
                </a:cubicBezTo>
                <a:cubicBezTo>
                  <a:pt x="205" y="40"/>
                  <a:pt x="205" y="40"/>
                  <a:pt x="205" y="40"/>
                </a:cubicBezTo>
                <a:cubicBezTo>
                  <a:pt x="201" y="43"/>
                  <a:pt x="201" y="43"/>
                  <a:pt x="201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6"/>
                  <a:pt x="196" y="46"/>
                  <a:pt x="196" y="46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2" y="49"/>
                  <a:pt x="192" y="49"/>
                  <a:pt x="192" y="49"/>
                </a:cubicBezTo>
                <a:cubicBezTo>
                  <a:pt x="188" y="51"/>
                  <a:pt x="188" y="51"/>
                  <a:pt x="188" y="51"/>
                </a:cubicBezTo>
                <a:cubicBezTo>
                  <a:pt x="187" y="52"/>
                  <a:pt x="187" y="52"/>
                  <a:pt x="187" y="52"/>
                </a:cubicBezTo>
                <a:cubicBezTo>
                  <a:pt x="184" y="54"/>
                  <a:pt x="184" y="54"/>
                  <a:pt x="184" y="54"/>
                </a:cubicBezTo>
                <a:cubicBezTo>
                  <a:pt x="179" y="57"/>
                  <a:pt x="179" y="57"/>
                  <a:pt x="179" y="57"/>
                </a:cubicBezTo>
                <a:cubicBezTo>
                  <a:pt x="174" y="60"/>
                  <a:pt x="174" y="60"/>
                  <a:pt x="174" y="60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5" y="66"/>
                  <a:pt x="165" y="66"/>
                  <a:pt x="165" y="66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7" y="69"/>
                  <a:pt x="156" y="70"/>
                  <a:pt x="155" y="71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5" y="72"/>
                  <a:pt x="155" y="72"/>
                  <a:pt x="155" y="72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8" y="72"/>
                  <a:pt x="158" y="72"/>
                  <a:pt x="158" y="72"/>
                </a:cubicBezTo>
                <a:cubicBezTo>
                  <a:pt x="153" y="76"/>
                  <a:pt x="153" y="76"/>
                  <a:pt x="153" y="76"/>
                </a:cubicBezTo>
                <a:cubicBezTo>
                  <a:pt x="151" y="78"/>
                  <a:pt x="151" y="78"/>
                  <a:pt x="151" y="78"/>
                </a:cubicBezTo>
                <a:cubicBezTo>
                  <a:pt x="148" y="81"/>
                  <a:pt x="148" y="81"/>
                  <a:pt x="148" y="81"/>
                </a:cubicBezTo>
                <a:cubicBezTo>
                  <a:pt x="148" y="81"/>
                  <a:pt x="149" y="81"/>
                  <a:pt x="149" y="81"/>
                </a:cubicBezTo>
                <a:cubicBezTo>
                  <a:pt x="145" y="85"/>
                  <a:pt x="145" y="85"/>
                  <a:pt x="145" y="85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6" y="87"/>
                  <a:pt x="146" y="87"/>
                  <a:pt x="146" y="87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4" y="78"/>
                  <a:pt x="154" y="78"/>
                  <a:pt x="154" y="78"/>
                </a:cubicBezTo>
                <a:cubicBezTo>
                  <a:pt x="157" y="76"/>
                  <a:pt x="157" y="76"/>
                  <a:pt x="157" y="76"/>
                </a:cubicBezTo>
                <a:cubicBezTo>
                  <a:pt x="155" y="78"/>
                  <a:pt x="155" y="78"/>
                  <a:pt x="155" y="78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2" y="84"/>
                  <a:pt x="152" y="84"/>
                  <a:pt x="152" y="84"/>
                </a:cubicBezTo>
                <a:cubicBezTo>
                  <a:pt x="153" y="83"/>
                  <a:pt x="155" y="82"/>
                  <a:pt x="156" y="80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8" y="69"/>
                  <a:pt x="168" y="69"/>
                  <a:pt x="168" y="69"/>
                </a:cubicBezTo>
                <a:cubicBezTo>
                  <a:pt x="174" y="64"/>
                  <a:pt x="174" y="64"/>
                  <a:pt x="174" y="64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4" y="66"/>
                  <a:pt x="174" y="66"/>
                  <a:pt x="174" y="66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6" y="67"/>
                  <a:pt x="176" y="67"/>
                  <a:pt x="176" y="67"/>
                </a:cubicBezTo>
                <a:cubicBezTo>
                  <a:pt x="179" y="65"/>
                  <a:pt x="179" y="65"/>
                  <a:pt x="179" y="65"/>
                </a:cubicBezTo>
                <a:cubicBezTo>
                  <a:pt x="182" y="64"/>
                  <a:pt x="182" y="64"/>
                  <a:pt x="182" y="64"/>
                </a:cubicBezTo>
                <a:cubicBezTo>
                  <a:pt x="182" y="64"/>
                  <a:pt x="182" y="64"/>
                  <a:pt x="182" y="64"/>
                </a:cubicBezTo>
                <a:moveTo>
                  <a:pt x="110" y="148"/>
                </a:moveTo>
                <a:cubicBezTo>
                  <a:pt x="112" y="146"/>
                  <a:pt x="112" y="146"/>
                  <a:pt x="112" y="146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5" y="143"/>
                  <a:pt x="115" y="143"/>
                  <a:pt x="115" y="143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6" y="138"/>
                  <a:pt x="116" y="138"/>
                  <a:pt x="116" y="138"/>
                </a:cubicBezTo>
                <a:cubicBezTo>
                  <a:pt x="117" y="135"/>
                  <a:pt x="117" y="135"/>
                  <a:pt x="117" y="135"/>
                </a:cubicBezTo>
                <a:cubicBezTo>
                  <a:pt x="116" y="135"/>
                  <a:pt x="115" y="135"/>
                  <a:pt x="115" y="135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11" y="135"/>
                  <a:pt x="111" y="135"/>
                  <a:pt x="111" y="135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21" y="131"/>
                  <a:pt x="121" y="131"/>
                  <a:pt x="121" y="131"/>
                </a:cubicBezTo>
                <a:cubicBezTo>
                  <a:pt x="119" y="130"/>
                  <a:pt x="119" y="130"/>
                  <a:pt x="119" y="130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18" y="127"/>
                  <a:pt x="118" y="127"/>
                  <a:pt x="118" y="127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20" y="121"/>
                  <a:pt x="120" y="121"/>
                  <a:pt x="120" y="121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7" y="112"/>
                  <a:pt x="127" y="112"/>
                  <a:pt x="127" y="112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2" y="102"/>
                  <a:pt x="130" y="103"/>
                  <a:pt x="129" y="104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25" y="103"/>
                  <a:pt x="125" y="103"/>
                  <a:pt x="125" y="103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8"/>
                  <a:pt x="132" y="96"/>
                  <a:pt x="134" y="94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2" y="83"/>
                  <a:pt x="142" y="83"/>
                  <a:pt x="142" y="83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1" y="91"/>
                  <a:pt x="131" y="91"/>
                  <a:pt x="131" y="91"/>
                </a:cubicBezTo>
                <a:cubicBezTo>
                  <a:pt x="127" y="94"/>
                  <a:pt x="127" y="94"/>
                  <a:pt x="127" y="94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5" y="105"/>
                  <a:pt x="115" y="105"/>
                  <a:pt x="115" y="105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09" y="113"/>
                  <a:pt x="109" y="113"/>
                  <a:pt x="109" y="113"/>
                </a:cubicBezTo>
                <a:cubicBezTo>
                  <a:pt x="107" y="115"/>
                  <a:pt x="105" y="116"/>
                  <a:pt x="103" y="118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95" y="126"/>
                  <a:pt x="95" y="126"/>
                  <a:pt x="95" y="126"/>
                </a:cubicBezTo>
                <a:cubicBezTo>
                  <a:pt x="91" y="131"/>
                  <a:pt x="91" y="131"/>
                  <a:pt x="91" y="131"/>
                </a:cubicBezTo>
                <a:cubicBezTo>
                  <a:pt x="89" y="133"/>
                  <a:pt x="87" y="135"/>
                  <a:pt x="85" y="137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84" y="137"/>
                  <a:pt x="85" y="135"/>
                  <a:pt x="86" y="134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2" y="126"/>
                  <a:pt x="85" y="135"/>
                  <a:pt x="79" y="142"/>
                </a:cubicBezTo>
                <a:cubicBezTo>
                  <a:pt x="67" y="158"/>
                  <a:pt x="67" y="158"/>
                  <a:pt x="47" y="190"/>
                </a:cubicBezTo>
                <a:cubicBezTo>
                  <a:pt x="37" y="208"/>
                  <a:pt x="37" y="208"/>
                  <a:pt x="23" y="243"/>
                </a:cubicBezTo>
                <a:cubicBezTo>
                  <a:pt x="19" y="253"/>
                  <a:pt x="15" y="267"/>
                  <a:pt x="12" y="277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2" y="278"/>
                  <a:pt x="12" y="278"/>
                  <a:pt x="12" y="278"/>
                </a:cubicBezTo>
                <a:cubicBezTo>
                  <a:pt x="12" y="277"/>
                  <a:pt x="12" y="277"/>
                  <a:pt x="12" y="277"/>
                </a:cubicBezTo>
                <a:cubicBezTo>
                  <a:pt x="11" y="281"/>
                  <a:pt x="11" y="281"/>
                  <a:pt x="11" y="281"/>
                </a:cubicBezTo>
                <a:cubicBezTo>
                  <a:pt x="10" y="286"/>
                  <a:pt x="10" y="286"/>
                  <a:pt x="10" y="286"/>
                </a:cubicBezTo>
                <a:cubicBezTo>
                  <a:pt x="10" y="288"/>
                  <a:pt x="10" y="289"/>
                  <a:pt x="9" y="291"/>
                </a:cubicBezTo>
                <a:cubicBezTo>
                  <a:pt x="9" y="294"/>
                  <a:pt x="9" y="294"/>
                  <a:pt x="9" y="294"/>
                </a:cubicBezTo>
                <a:cubicBezTo>
                  <a:pt x="8" y="297"/>
                  <a:pt x="8" y="297"/>
                  <a:pt x="8" y="297"/>
                </a:cubicBezTo>
                <a:cubicBezTo>
                  <a:pt x="8" y="300"/>
                  <a:pt x="8" y="300"/>
                  <a:pt x="8" y="300"/>
                </a:cubicBezTo>
                <a:cubicBezTo>
                  <a:pt x="7" y="304"/>
                  <a:pt x="7" y="304"/>
                  <a:pt x="7" y="304"/>
                </a:cubicBezTo>
                <a:cubicBezTo>
                  <a:pt x="7" y="306"/>
                  <a:pt x="7" y="306"/>
                  <a:pt x="7" y="306"/>
                </a:cubicBezTo>
                <a:cubicBezTo>
                  <a:pt x="6" y="310"/>
                  <a:pt x="6" y="310"/>
                  <a:pt x="6" y="310"/>
                </a:cubicBezTo>
                <a:cubicBezTo>
                  <a:pt x="6" y="311"/>
                  <a:pt x="6" y="311"/>
                  <a:pt x="6" y="311"/>
                </a:cubicBezTo>
                <a:cubicBezTo>
                  <a:pt x="7" y="308"/>
                  <a:pt x="7" y="308"/>
                  <a:pt x="7" y="308"/>
                </a:cubicBezTo>
                <a:cubicBezTo>
                  <a:pt x="8" y="304"/>
                  <a:pt x="8" y="304"/>
                  <a:pt x="8" y="304"/>
                </a:cubicBezTo>
                <a:cubicBezTo>
                  <a:pt x="9" y="298"/>
                  <a:pt x="9" y="298"/>
                  <a:pt x="9" y="298"/>
                </a:cubicBezTo>
                <a:cubicBezTo>
                  <a:pt x="10" y="291"/>
                  <a:pt x="10" y="291"/>
                  <a:pt x="10" y="291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12" y="280"/>
                  <a:pt x="13" y="277"/>
                  <a:pt x="14" y="274"/>
                </a:cubicBezTo>
                <a:cubicBezTo>
                  <a:pt x="15" y="272"/>
                  <a:pt x="15" y="270"/>
                  <a:pt x="16" y="268"/>
                </a:cubicBezTo>
                <a:cubicBezTo>
                  <a:pt x="18" y="262"/>
                  <a:pt x="18" y="262"/>
                  <a:pt x="18" y="262"/>
                </a:cubicBezTo>
                <a:cubicBezTo>
                  <a:pt x="19" y="260"/>
                  <a:pt x="19" y="260"/>
                  <a:pt x="19" y="260"/>
                </a:cubicBezTo>
                <a:cubicBezTo>
                  <a:pt x="21" y="255"/>
                  <a:pt x="21" y="255"/>
                  <a:pt x="21" y="255"/>
                </a:cubicBezTo>
                <a:cubicBezTo>
                  <a:pt x="23" y="252"/>
                  <a:pt x="23" y="252"/>
                  <a:pt x="23" y="252"/>
                </a:cubicBezTo>
                <a:cubicBezTo>
                  <a:pt x="24" y="250"/>
                  <a:pt x="24" y="250"/>
                  <a:pt x="24" y="250"/>
                </a:cubicBezTo>
                <a:cubicBezTo>
                  <a:pt x="26" y="246"/>
                  <a:pt x="26" y="246"/>
                  <a:pt x="26" y="246"/>
                </a:cubicBezTo>
                <a:cubicBezTo>
                  <a:pt x="27" y="244"/>
                  <a:pt x="27" y="244"/>
                  <a:pt x="27" y="244"/>
                </a:cubicBezTo>
                <a:cubicBezTo>
                  <a:pt x="29" y="237"/>
                  <a:pt x="29" y="237"/>
                  <a:pt x="29" y="237"/>
                </a:cubicBezTo>
                <a:cubicBezTo>
                  <a:pt x="30" y="235"/>
                  <a:pt x="30" y="235"/>
                  <a:pt x="30" y="235"/>
                </a:cubicBezTo>
                <a:cubicBezTo>
                  <a:pt x="31" y="231"/>
                  <a:pt x="31" y="231"/>
                  <a:pt x="31" y="231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4" y="226"/>
                  <a:pt x="34" y="226"/>
                  <a:pt x="34" y="226"/>
                </a:cubicBezTo>
                <a:cubicBezTo>
                  <a:pt x="32" y="231"/>
                  <a:pt x="32" y="231"/>
                  <a:pt x="32" y="231"/>
                </a:cubicBezTo>
                <a:cubicBezTo>
                  <a:pt x="35" y="226"/>
                  <a:pt x="35" y="226"/>
                  <a:pt x="35" y="226"/>
                </a:cubicBezTo>
                <a:cubicBezTo>
                  <a:pt x="37" y="223"/>
                  <a:pt x="37" y="223"/>
                  <a:pt x="37" y="223"/>
                </a:cubicBezTo>
                <a:cubicBezTo>
                  <a:pt x="38" y="220"/>
                  <a:pt x="38" y="220"/>
                  <a:pt x="38" y="220"/>
                </a:cubicBezTo>
                <a:cubicBezTo>
                  <a:pt x="42" y="212"/>
                  <a:pt x="42" y="212"/>
                  <a:pt x="42" y="212"/>
                </a:cubicBezTo>
                <a:cubicBezTo>
                  <a:pt x="43" y="212"/>
                  <a:pt x="43" y="212"/>
                  <a:pt x="44" y="212"/>
                </a:cubicBezTo>
                <a:cubicBezTo>
                  <a:pt x="46" y="210"/>
                  <a:pt x="46" y="210"/>
                  <a:pt x="46" y="210"/>
                </a:cubicBezTo>
                <a:cubicBezTo>
                  <a:pt x="48" y="209"/>
                  <a:pt x="48" y="209"/>
                  <a:pt x="48" y="209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52" y="199"/>
                  <a:pt x="52" y="199"/>
                  <a:pt x="52" y="199"/>
                </a:cubicBezTo>
                <a:cubicBezTo>
                  <a:pt x="56" y="194"/>
                  <a:pt x="56" y="194"/>
                  <a:pt x="56" y="194"/>
                </a:cubicBezTo>
                <a:cubicBezTo>
                  <a:pt x="56" y="194"/>
                  <a:pt x="57" y="194"/>
                  <a:pt x="57" y="194"/>
                </a:cubicBezTo>
                <a:cubicBezTo>
                  <a:pt x="59" y="192"/>
                  <a:pt x="59" y="192"/>
                  <a:pt x="59" y="192"/>
                </a:cubicBezTo>
                <a:cubicBezTo>
                  <a:pt x="60" y="192"/>
                  <a:pt x="60" y="192"/>
                  <a:pt x="60" y="192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68" y="186"/>
                  <a:pt x="69" y="186"/>
                  <a:pt x="70" y="187"/>
                </a:cubicBezTo>
                <a:cubicBezTo>
                  <a:pt x="70" y="188"/>
                  <a:pt x="69" y="188"/>
                  <a:pt x="69" y="189"/>
                </a:cubicBezTo>
                <a:cubicBezTo>
                  <a:pt x="68" y="189"/>
                  <a:pt x="67" y="189"/>
                  <a:pt x="66" y="189"/>
                </a:cubicBezTo>
                <a:cubicBezTo>
                  <a:pt x="63" y="192"/>
                  <a:pt x="63" y="192"/>
                  <a:pt x="61" y="196"/>
                </a:cubicBezTo>
                <a:cubicBezTo>
                  <a:pt x="61" y="197"/>
                  <a:pt x="61" y="197"/>
                  <a:pt x="61" y="197"/>
                </a:cubicBezTo>
                <a:cubicBezTo>
                  <a:pt x="64" y="195"/>
                  <a:pt x="64" y="195"/>
                  <a:pt x="64" y="195"/>
                </a:cubicBezTo>
                <a:cubicBezTo>
                  <a:pt x="66" y="193"/>
                  <a:pt x="66" y="193"/>
                  <a:pt x="66" y="193"/>
                </a:cubicBezTo>
                <a:cubicBezTo>
                  <a:pt x="68" y="192"/>
                  <a:pt x="68" y="192"/>
                  <a:pt x="68" y="192"/>
                </a:cubicBezTo>
                <a:cubicBezTo>
                  <a:pt x="71" y="190"/>
                  <a:pt x="71" y="190"/>
                  <a:pt x="71" y="190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7" y="185"/>
                  <a:pt x="77" y="185"/>
                  <a:pt x="77" y="185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3" y="178"/>
                  <a:pt x="83" y="178"/>
                  <a:pt x="83" y="178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82"/>
                  <a:pt x="73" y="182"/>
                  <a:pt x="73" y="182"/>
                </a:cubicBezTo>
                <a:cubicBezTo>
                  <a:pt x="73" y="178"/>
                  <a:pt x="73" y="178"/>
                  <a:pt x="73" y="178"/>
                </a:cubicBezTo>
                <a:cubicBezTo>
                  <a:pt x="76" y="171"/>
                  <a:pt x="76" y="171"/>
                  <a:pt x="76" y="171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83" y="163"/>
                  <a:pt x="83" y="163"/>
                  <a:pt x="83" y="163"/>
                </a:cubicBezTo>
                <a:cubicBezTo>
                  <a:pt x="81" y="162"/>
                  <a:pt x="81" y="162"/>
                  <a:pt x="81" y="162"/>
                </a:cubicBezTo>
                <a:cubicBezTo>
                  <a:pt x="78" y="164"/>
                  <a:pt x="78" y="164"/>
                  <a:pt x="78" y="164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67" y="174"/>
                  <a:pt x="67" y="174"/>
                  <a:pt x="67" y="174"/>
                </a:cubicBezTo>
                <a:cubicBezTo>
                  <a:pt x="63" y="178"/>
                  <a:pt x="63" y="178"/>
                  <a:pt x="63" y="178"/>
                </a:cubicBezTo>
                <a:cubicBezTo>
                  <a:pt x="66" y="175"/>
                  <a:pt x="66" y="175"/>
                  <a:pt x="66" y="175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71" y="169"/>
                  <a:pt x="71" y="169"/>
                  <a:pt x="71" y="169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67"/>
                  <a:pt x="72" y="167"/>
                  <a:pt x="72" y="167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80" y="161"/>
                  <a:pt x="80" y="161"/>
                  <a:pt x="80" y="161"/>
                </a:cubicBezTo>
                <a:cubicBezTo>
                  <a:pt x="83" y="157"/>
                  <a:pt x="83" y="157"/>
                  <a:pt x="83" y="15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7" y="156"/>
                  <a:pt x="87" y="156"/>
                </a:cubicBezTo>
                <a:cubicBezTo>
                  <a:pt x="92" y="156"/>
                  <a:pt x="92" y="156"/>
                  <a:pt x="92" y="156"/>
                </a:cubicBezTo>
                <a:cubicBezTo>
                  <a:pt x="93" y="157"/>
                  <a:pt x="93" y="157"/>
                  <a:pt x="93" y="157"/>
                </a:cubicBezTo>
                <a:cubicBezTo>
                  <a:pt x="95" y="157"/>
                  <a:pt x="95" y="157"/>
                  <a:pt x="95" y="157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104" y="150"/>
                  <a:pt x="104" y="150"/>
                  <a:pt x="104" y="150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10" y="148"/>
                  <a:pt x="110" y="148"/>
                  <a:pt x="110" y="148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3" name="Freeform 32"/>
          <p:cNvSpPr/>
          <p:nvPr/>
        </p:nvSpPr>
        <p:spPr>
          <a:xfrm rot="5400000">
            <a:off x="5858182" y="4536224"/>
            <a:ext cx="450658" cy="7508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rgbClr val="258E92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4" name="Freeform 33"/>
          <p:cNvSpPr/>
          <p:nvPr/>
        </p:nvSpPr>
        <p:spPr>
          <a:xfrm rot="1255098">
            <a:off x="6960901" y="3856255"/>
            <a:ext cx="493292" cy="7508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423229" y="32211"/>
                </a:lnTo>
              </a:path>
            </a:pathLst>
          </a:custGeom>
          <a:noFill/>
          <a:ln w="12700">
            <a:solidFill>
              <a:srgbClr val="6EBBC1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5" name="Freeform 34"/>
          <p:cNvSpPr/>
          <p:nvPr/>
        </p:nvSpPr>
        <p:spPr>
          <a:xfrm rot="20196483">
            <a:off x="6981560" y="2764231"/>
            <a:ext cx="450658" cy="7508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rgbClr val="258E92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6" name="Freeform 35"/>
          <p:cNvSpPr/>
          <p:nvPr/>
        </p:nvSpPr>
        <p:spPr>
          <a:xfrm rot="19283161" flipH="1">
            <a:off x="4852701" y="4026212"/>
            <a:ext cx="450658" cy="7508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rgbClr val="6EBBC1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8" name="Freeform 37"/>
          <p:cNvSpPr/>
          <p:nvPr/>
        </p:nvSpPr>
        <p:spPr>
          <a:xfrm rot="1328443" flipH="1">
            <a:off x="4681678" y="2888206"/>
            <a:ext cx="450658" cy="7508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rgbClr val="258E92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7" name="Rectangle 71"/>
          <p:cNvSpPr/>
          <p:nvPr/>
        </p:nvSpPr>
        <p:spPr>
          <a:xfrm>
            <a:off x="759825" y="2385065"/>
            <a:ext cx="260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solidFill>
                <a:srgbClr val="4444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72"/>
          <p:cNvSpPr txBox="1"/>
          <p:nvPr/>
        </p:nvSpPr>
        <p:spPr>
          <a:xfrm>
            <a:off x="1195505" y="2103811"/>
            <a:ext cx="2171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b="1" dirty="0">
              <a:solidFill>
                <a:srgbClr val="4444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 Placeholder 1"/>
          <p:cNvSpPr txBox="1"/>
          <p:nvPr/>
        </p:nvSpPr>
        <p:spPr>
          <a:xfrm>
            <a:off x="8973945" y="2302169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Text Placeholder 2"/>
          <p:cNvSpPr txBox="1"/>
          <p:nvPr/>
        </p:nvSpPr>
        <p:spPr>
          <a:xfrm>
            <a:off x="8877660" y="2104235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Text Placeholder 1"/>
          <p:cNvSpPr txBox="1"/>
          <p:nvPr/>
        </p:nvSpPr>
        <p:spPr>
          <a:xfrm>
            <a:off x="8808751" y="4091733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Text Placeholder 2"/>
          <p:cNvSpPr txBox="1"/>
          <p:nvPr/>
        </p:nvSpPr>
        <p:spPr>
          <a:xfrm>
            <a:off x="8712466" y="3893799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4" name="Rectangle 71"/>
          <p:cNvSpPr/>
          <p:nvPr/>
        </p:nvSpPr>
        <p:spPr>
          <a:xfrm>
            <a:off x="1180632" y="4409576"/>
            <a:ext cx="260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solidFill>
                <a:srgbClr val="4444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72"/>
          <p:cNvSpPr txBox="1"/>
          <p:nvPr/>
        </p:nvSpPr>
        <p:spPr>
          <a:xfrm>
            <a:off x="1616312" y="4128322"/>
            <a:ext cx="2171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b="1" dirty="0">
              <a:solidFill>
                <a:srgbClr val="4444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 Placeholder 1"/>
          <p:cNvSpPr txBox="1"/>
          <p:nvPr/>
        </p:nvSpPr>
        <p:spPr>
          <a:xfrm>
            <a:off x="6609465" y="5157494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 Placeholder 2"/>
          <p:cNvSpPr txBox="1"/>
          <p:nvPr/>
        </p:nvSpPr>
        <p:spPr>
          <a:xfrm>
            <a:off x="6513180" y="4959560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" t="8440" r="6203" b="10136"/>
          <a:stretch>
            <a:fillRect/>
          </a:stretch>
        </p:blipFill>
        <p:spPr bwMode="auto">
          <a:xfrm>
            <a:off x="1637348" y="1534267"/>
            <a:ext cx="3513772" cy="43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6096000" y="1929177"/>
            <a:ext cx="497840" cy="497840"/>
          </a:xfrm>
          <a:prstGeom prst="roundRect">
            <a:avLst>
              <a:gd name="adj" fmla="val 23469"/>
            </a:avLst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6096000" y="3304540"/>
            <a:ext cx="497840" cy="497840"/>
          </a:xfrm>
          <a:prstGeom prst="roundRect">
            <a:avLst>
              <a:gd name="adj" fmla="val 23469"/>
            </a:avLst>
          </a:prstGeom>
          <a:solidFill>
            <a:srgbClr val="6EB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6096000" y="4679903"/>
            <a:ext cx="497840" cy="497840"/>
          </a:xfrm>
          <a:prstGeom prst="roundRect">
            <a:avLst>
              <a:gd name="adj" fmla="val 23469"/>
            </a:avLst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019800" y="1978042"/>
            <a:ext cx="65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19800" y="3353405"/>
            <a:ext cx="65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19800" y="4728768"/>
            <a:ext cx="65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7" name="Text Placeholder 2"/>
          <p:cNvSpPr txBox="1"/>
          <p:nvPr/>
        </p:nvSpPr>
        <p:spPr>
          <a:xfrm>
            <a:off x="6746240" y="1899081"/>
            <a:ext cx="2399659" cy="334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TextBox 70"/>
          <p:cNvSpPr txBox="1"/>
          <p:nvPr/>
        </p:nvSpPr>
        <p:spPr>
          <a:xfrm>
            <a:off x="6820649" y="2244207"/>
            <a:ext cx="23252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444446"/>
                </a:solidFill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1200" dirty="0">
              <a:solidFill>
                <a:srgbClr val="444446"/>
              </a:solidFill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19" name="Text Placeholder 2"/>
          <p:cNvSpPr txBox="1"/>
          <p:nvPr/>
        </p:nvSpPr>
        <p:spPr>
          <a:xfrm>
            <a:off x="6670040" y="3304540"/>
            <a:ext cx="2399659" cy="334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TextBox 70"/>
          <p:cNvSpPr txBox="1"/>
          <p:nvPr/>
        </p:nvSpPr>
        <p:spPr>
          <a:xfrm>
            <a:off x="6744449" y="3649666"/>
            <a:ext cx="23252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444446"/>
                </a:solidFill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1200" dirty="0">
              <a:solidFill>
                <a:srgbClr val="444446"/>
              </a:solidFill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21" name="Text Placeholder 2"/>
          <p:cNvSpPr txBox="1"/>
          <p:nvPr/>
        </p:nvSpPr>
        <p:spPr>
          <a:xfrm>
            <a:off x="6670040" y="4565440"/>
            <a:ext cx="2399659" cy="334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TextBox 70"/>
          <p:cNvSpPr txBox="1"/>
          <p:nvPr/>
        </p:nvSpPr>
        <p:spPr>
          <a:xfrm>
            <a:off x="6744449" y="4910566"/>
            <a:ext cx="23252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444446"/>
                </a:solidFill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1200" dirty="0">
              <a:solidFill>
                <a:srgbClr val="444446"/>
              </a:solidFill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2196382" y="2066337"/>
            <a:ext cx="2426418" cy="3268884"/>
          </a:xfrm>
          <a:custGeom>
            <a:avLst/>
            <a:gdLst>
              <a:gd name="connsiteX0" fmla="*/ 0 w 2426418"/>
              <a:gd name="connsiteY0" fmla="*/ 0 h 3268884"/>
              <a:gd name="connsiteX1" fmla="*/ 2426418 w 2426418"/>
              <a:gd name="connsiteY1" fmla="*/ 0 h 3268884"/>
              <a:gd name="connsiteX2" fmla="*/ 2426418 w 2426418"/>
              <a:gd name="connsiteY2" fmla="*/ 3268884 h 3268884"/>
              <a:gd name="connsiteX3" fmla="*/ 0 w 2426418"/>
              <a:gd name="connsiteY3" fmla="*/ 3268884 h 326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6418" h="3268884">
                <a:moveTo>
                  <a:pt x="0" y="0"/>
                </a:moveTo>
                <a:lnTo>
                  <a:pt x="2426418" y="0"/>
                </a:lnTo>
                <a:lnTo>
                  <a:pt x="2426418" y="3268884"/>
                </a:lnTo>
                <a:lnTo>
                  <a:pt x="0" y="3268884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3671967" y="3002890"/>
            <a:ext cx="1636947" cy="1636947"/>
          </a:xfrm>
          <a:prstGeom prst="ellipse">
            <a:avLst/>
          </a:prstGeom>
          <a:solidFill>
            <a:srgbClr val="258E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Freeform 17"/>
          <p:cNvSpPr>
            <a:spLocks noEditPoints="1"/>
          </p:cNvSpPr>
          <p:nvPr/>
        </p:nvSpPr>
        <p:spPr bwMode="auto">
          <a:xfrm>
            <a:off x="4395665" y="4052998"/>
            <a:ext cx="189556" cy="128353"/>
          </a:xfrm>
          <a:custGeom>
            <a:avLst/>
            <a:gdLst/>
            <a:ahLst/>
            <a:cxnLst>
              <a:cxn ang="0">
                <a:pos x="176" y="2"/>
              </a:cxn>
              <a:cxn ang="0">
                <a:pos x="13" y="2"/>
              </a:cxn>
              <a:cxn ang="0">
                <a:pos x="2" y="0"/>
              </a:cxn>
              <a:cxn ang="0">
                <a:pos x="0" y="0"/>
              </a:cxn>
              <a:cxn ang="0">
                <a:pos x="0" y="86"/>
              </a:cxn>
              <a:cxn ang="0">
                <a:pos x="16" y="102"/>
              </a:cxn>
              <a:cxn ang="0">
                <a:pos x="48" y="102"/>
              </a:cxn>
              <a:cxn ang="0">
                <a:pos x="65" y="122"/>
              </a:cxn>
              <a:cxn ang="0">
                <a:pos x="77" y="127"/>
              </a:cxn>
              <a:cxn ang="0">
                <a:pos x="111" y="127"/>
              </a:cxn>
              <a:cxn ang="0">
                <a:pos x="123" y="122"/>
              </a:cxn>
              <a:cxn ang="0">
                <a:pos x="140" y="102"/>
              </a:cxn>
              <a:cxn ang="0">
                <a:pos x="172" y="102"/>
              </a:cxn>
              <a:cxn ang="0">
                <a:pos x="188" y="86"/>
              </a:cxn>
              <a:cxn ang="0">
                <a:pos x="188" y="0"/>
              </a:cxn>
              <a:cxn ang="0">
                <a:pos x="186" y="1"/>
              </a:cxn>
              <a:cxn ang="0">
                <a:pos x="176" y="2"/>
              </a:cxn>
              <a:cxn ang="0">
                <a:pos x="176" y="2"/>
              </a:cxn>
              <a:cxn ang="0">
                <a:pos x="176" y="2"/>
              </a:cxn>
            </a:cxnLst>
            <a:rect l="0" t="0" r="r" b="b"/>
            <a:pathLst>
              <a:path w="188" h="127">
                <a:moveTo>
                  <a:pt x="176" y="2"/>
                </a:moveTo>
                <a:cubicBezTo>
                  <a:pt x="13" y="2"/>
                  <a:pt x="13" y="2"/>
                  <a:pt x="13" y="2"/>
                </a:cubicBezTo>
                <a:cubicBezTo>
                  <a:pt x="10" y="2"/>
                  <a:pt x="6" y="2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5"/>
                  <a:pt x="7" y="102"/>
                  <a:pt x="16" y="102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68" y="125"/>
                  <a:pt x="72" y="127"/>
                  <a:pt x="77" y="127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116" y="127"/>
                  <a:pt x="120" y="125"/>
                  <a:pt x="123" y="122"/>
                </a:cubicBezTo>
                <a:cubicBezTo>
                  <a:pt x="140" y="102"/>
                  <a:pt x="140" y="102"/>
                  <a:pt x="140" y="102"/>
                </a:cubicBezTo>
                <a:cubicBezTo>
                  <a:pt x="172" y="102"/>
                  <a:pt x="172" y="102"/>
                  <a:pt x="172" y="102"/>
                </a:cubicBezTo>
                <a:cubicBezTo>
                  <a:pt x="181" y="102"/>
                  <a:pt x="188" y="95"/>
                  <a:pt x="188" y="86"/>
                </a:cubicBezTo>
                <a:cubicBezTo>
                  <a:pt x="188" y="0"/>
                  <a:pt x="188" y="0"/>
                  <a:pt x="188" y="0"/>
                </a:cubicBezTo>
                <a:cubicBezTo>
                  <a:pt x="186" y="1"/>
                  <a:pt x="186" y="1"/>
                  <a:pt x="186" y="1"/>
                </a:cubicBezTo>
                <a:cubicBezTo>
                  <a:pt x="182" y="2"/>
                  <a:pt x="179" y="2"/>
                  <a:pt x="176" y="2"/>
                </a:cubicBezTo>
                <a:close/>
                <a:moveTo>
                  <a:pt x="176" y="2"/>
                </a:moveTo>
                <a:cubicBezTo>
                  <a:pt x="176" y="2"/>
                  <a:pt x="176" y="2"/>
                  <a:pt x="176" y="2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7" name="Freeform 18"/>
          <p:cNvSpPr>
            <a:spLocks noEditPoints="1"/>
          </p:cNvSpPr>
          <p:nvPr/>
        </p:nvSpPr>
        <p:spPr bwMode="auto">
          <a:xfrm>
            <a:off x="4254135" y="3461383"/>
            <a:ext cx="472613" cy="570790"/>
          </a:xfrm>
          <a:custGeom>
            <a:avLst/>
            <a:gdLst/>
            <a:ahLst/>
            <a:cxnLst>
              <a:cxn ang="0">
                <a:pos x="234" y="0"/>
              </a:cxn>
              <a:cxn ang="0">
                <a:pos x="0" y="230"/>
              </a:cxn>
              <a:cxn ang="0">
                <a:pos x="74" y="421"/>
              </a:cxn>
              <a:cxn ang="0">
                <a:pos x="76" y="424"/>
              </a:cxn>
              <a:cxn ang="0">
                <a:pos x="134" y="548"/>
              </a:cxn>
              <a:cxn ang="0">
                <a:pos x="153" y="566"/>
              </a:cxn>
              <a:cxn ang="0">
                <a:pos x="215" y="566"/>
              </a:cxn>
              <a:cxn ang="0">
                <a:pos x="237" y="500"/>
              </a:cxn>
              <a:cxn ang="0">
                <a:pos x="270" y="404"/>
              </a:cxn>
              <a:cxn ang="0">
                <a:pos x="261" y="400"/>
              </a:cxn>
              <a:cxn ang="0">
                <a:pos x="145" y="273"/>
              </a:cxn>
              <a:cxn ang="0">
                <a:pos x="176" y="196"/>
              </a:cxn>
              <a:cxn ang="0">
                <a:pos x="201" y="134"/>
              </a:cxn>
              <a:cxn ang="0">
                <a:pos x="198" y="106"/>
              </a:cxn>
              <a:cxn ang="0">
                <a:pos x="219" y="125"/>
              </a:cxn>
              <a:cxn ang="0">
                <a:pos x="235" y="140"/>
              </a:cxn>
              <a:cxn ang="0">
                <a:pos x="304" y="360"/>
              </a:cxn>
              <a:cxn ang="0">
                <a:pos x="292" y="373"/>
              </a:cxn>
              <a:cxn ang="0">
                <a:pos x="292" y="375"/>
              </a:cxn>
              <a:cxn ang="0">
                <a:pos x="257" y="508"/>
              </a:cxn>
              <a:cxn ang="0">
                <a:pos x="236" y="566"/>
              </a:cxn>
              <a:cxn ang="0">
                <a:pos x="323" y="565"/>
              </a:cxn>
              <a:cxn ang="0">
                <a:pos x="335" y="548"/>
              </a:cxn>
              <a:cxn ang="0">
                <a:pos x="393" y="424"/>
              </a:cxn>
              <a:cxn ang="0">
                <a:pos x="395" y="421"/>
              </a:cxn>
              <a:cxn ang="0">
                <a:pos x="396" y="419"/>
              </a:cxn>
              <a:cxn ang="0">
                <a:pos x="468" y="230"/>
              </a:cxn>
              <a:cxn ang="0">
                <a:pos x="234" y="0"/>
              </a:cxn>
              <a:cxn ang="0">
                <a:pos x="234" y="0"/>
              </a:cxn>
              <a:cxn ang="0">
                <a:pos x="234" y="0"/>
              </a:cxn>
            </a:cxnLst>
            <a:rect l="0" t="0" r="r" b="b"/>
            <a:pathLst>
              <a:path w="468" h="566">
                <a:moveTo>
                  <a:pt x="234" y="0"/>
                </a:moveTo>
                <a:cubicBezTo>
                  <a:pt x="105" y="0"/>
                  <a:pt x="0" y="103"/>
                  <a:pt x="0" y="230"/>
                </a:cubicBezTo>
                <a:cubicBezTo>
                  <a:pt x="0" y="295"/>
                  <a:pt x="28" y="367"/>
                  <a:pt x="74" y="421"/>
                </a:cubicBezTo>
                <a:cubicBezTo>
                  <a:pt x="76" y="424"/>
                  <a:pt x="76" y="424"/>
                  <a:pt x="76" y="424"/>
                </a:cubicBezTo>
                <a:cubicBezTo>
                  <a:pt x="82" y="432"/>
                  <a:pt x="134" y="500"/>
                  <a:pt x="134" y="548"/>
                </a:cubicBezTo>
                <a:cubicBezTo>
                  <a:pt x="134" y="558"/>
                  <a:pt x="142" y="566"/>
                  <a:pt x="153" y="566"/>
                </a:cubicBezTo>
                <a:cubicBezTo>
                  <a:pt x="215" y="566"/>
                  <a:pt x="215" y="566"/>
                  <a:pt x="215" y="566"/>
                </a:cubicBezTo>
                <a:cubicBezTo>
                  <a:pt x="216" y="552"/>
                  <a:pt x="224" y="532"/>
                  <a:pt x="237" y="500"/>
                </a:cubicBezTo>
                <a:cubicBezTo>
                  <a:pt x="250" y="470"/>
                  <a:pt x="265" y="434"/>
                  <a:pt x="270" y="404"/>
                </a:cubicBezTo>
                <a:cubicBezTo>
                  <a:pt x="261" y="400"/>
                  <a:pt x="261" y="400"/>
                  <a:pt x="261" y="400"/>
                </a:cubicBezTo>
                <a:cubicBezTo>
                  <a:pt x="228" y="384"/>
                  <a:pt x="150" y="340"/>
                  <a:pt x="145" y="273"/>
                </a:cubicBezTo>
                <a:cubicBezTo>
                  <a:pt x="143" y="242"/>
                  <a:pt x="160" y="218"/>
                  <a:pt x="176" y="196"/>
                </a:cubicBezTo>
                <a:cubicBezTo>
                  <a:pt x="190" y="176"/>
                  <a:pt x="204" y="157"/>
                  <a:pt x="201" y="134"/>
                </a:cubicBezTo>
                <a:cubicBezTo>
                  <a:pt x="198" y="106"/>
                  <a:pt x="198" y="106"/>
                  <a:pt x="198" y="106"/>
                </a:cubicBezTo>
                <a:cubicBezTo>
                  <a:pt x="219" y="125"/>
                  <a:pt x="219" y="125"/>
                  <a:pt x="219" y="125"/>
                </a:cubicBezTo>
                <a:cubicBezTo>
                  <a:pt x="224" y="130"/>
                  <a:pt x="229" y="135"/>
                  <a:pt x="235" y="140"/>
                </a:cubicBezTo>
                <a:cubicBezTo>
                  <a:pt x="297" y="197"/>
                  <a:pt x="368" y="263"/>
                  <a:pt x="304" y="360"/>
                </a:cubicBezTo>
                <a:cubicBezTo>
                  <a:pt x="292" y="373"/>
                  <a:pt x="292" y="373"/>
                  <a:pt x="292" y="373"/>
                </a:cubicBezTo>
                <a:cubicBezTo>
                  <a:pt x="292" y="374"/>
                  <a:pt x="292" y="374"/>
                  <a:pt x="292" y="375"/>
                </a:cubicBezTo>
                <a:cubicBezTo>
                  <a:pt x="297" y="413"/>
                  <a:pt x="274" y="466"/>
                  <a:pt x="257" y="508"/>
                </a:cubicBezTo>
                <a:cubicBezTo>
                  <a:pt x="249" y="525"/>
                  <a:pt x="237" y="556"/>
                  <a:pt x="236" y="566"/>
                </a:cubicBezTo>
                <a:cubicBezTo>
                  <a:pt x="323" y="565"/>
                  <a:pt x="323" y="565"/>
                  <a:pt x="323" y="565"/>
                </a:cubicBezTo>
                <a:cubicBezTo>
                  <a:pt x="330" y="562"/>
                  <a:pt x="335" y="555"/>
                  <a:pt x="335" y="548"/>
                </a:cubicBezTo>
                <a:cubicBezTo>
                  <a:pt x="335" y="505"/>
                  <a:pt x="377" y="444"/>
                  <a:pt x="393" y="424"/>
                </a:cubicBezTo>
                <a:cubicBezTo>
                  <a:pt x="394" y="423"/>
                  <a:pt x="395" y="422"/>
                  <a:pt x="395" y="421"/>
                </a:cubicBezTo>
                <a:cubicBezTo>
                  <a:pt x="396" y="419"/>
                  <a:pt x="396" y="419"/>
                  <a:pt x="396" y="419"/>
                </a:cubicBezTo>
                <a:cubicBezTo>
                  <a:pt x="441" y="364"/>
                  <a:pt x="468" y="294"/>
                  <a:pt x="468" y="230"/>
                </a:cubicBezTo>
                <a:cubicBezTo>
                  <a:pt x="468" y="103"/>
                  <a:pt x="363" y="0"/>
                  <a:pt x="234" y="0"/>
                </a:cubicBezTo>
                <a:close/>
                <a:moveTo>
                  <a:pt x="234" y="0"/>
                </a:moveTo>
                <a:cubicBezTo>
                  <a:pt x="234" y="0"/>
                  <a:pt x="234" y="0"/>
                  <a:pt x="234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8" name="Freeform 19"/>
          <p:cNvSpPr>
            <a:spLocks noEditPoints="1"/>
          </p:cNvSpPr>
          <p:nvPr/>
        </p:nvSpPr>
        <p:spPr bwMode="auto">
          <a:xfrm>
            <a:off x="4419890" y="3618637"/>
            <a:ext cx="176805" cy="227806"/>
          </a:xfrm>
          <a:custGeom>
            <a:avLst/>
            <a:gdLst/>
            <a:ahLst/>
            <a:cxnLst>
              <a:cxn ang="0">
                <a:pos x="64" y="66"/>
              </a:cxn>
              <a:cxn ang="0">
                <a:pos x="124" y="190"/>
              </a:cxn>
              <a:cxn ang="0">
                <a:pos x="57" y="0"/>
              </a:cxn>
              <a:cxn ang="0">
                <a:pos x="29" y="52"/>
              </a:cxn>
              <a:cxn ang="0">
                <a:pos x="2" y="116"/>
              </a:cxn>
              <a:cxn ang="0">
                <a:pos x="106" y="225"/>
              </a:cxn>
              <a:cxn ang="0">
                <a:pos x="108" y="226"/>
              </a:cxn>
              <a:cxn ang="0">
                <a:pos x="107" y="221"/>
              </a:cxn>
              <a:cxn ang="0">
                <a:pos x="48" y="79"/>
              </a:cxn>
              <a:cxn ang="0">
                <a:pos x="46" y="77"/>
              </a:cxn>
              <a:cxn ang="0">
                <a:pos x="62" y="63"/>
              </a:cxn>
              <a:cxn ang="0">
                <a:pos x="64" y="66"/>
              </a:cxn>
              <a:cxn ang="0">
                <a:pos x="64" y="66"/>
              </a:cxn>
              <a:cxn ang="0">
                <a:pos x="64" y="66"/>
              </a:cxn>
            </a:cxnLst>
            <a:rect l="0" t="0" r="r" b="b"/>
            <a:pathLst>
              <a:path w="175" h="226">
                <a:moveTo>
                  <a:pt x="64" y="66"/>
                </a:moveTo>
                <a:cubicBezTo>
                  <a:pt x="100" y="109"/>
                  <a:pt x="115" y="140"/>
                  <a:pt x="124" y="190"/>
                </a:cubicBezTo>
                <a:cubicBezTo>
                  <a:pt x="175" y="109"/>
                  <a:pt x="118" y="56"/>
                  <a:pt x="57" y="0"/>
                </a:cubicBezTo>
                <a:cubicBezTo>
                  <a:pt x="52" y="19"/>
                  <a:pt x="40" y="36"/>
                  <a:pt x="29" y="52"/>
                </a:cubicBezTo>
                <a:cubicBezTo>
                  <a:pt x="14" y="73"/>
                  <a:pt x="0" y="92"/>
                  <a:pt x="2" y="116"/>
                </a:cubicBezTo>
                <a:cubicBezTo>
                  <a:pt x="6" y="173"/>
                  <a:pt x="83" y="214"/>
                  <a:pt x="106" y="225"/>
                </a:cubicBezTo>
                <a:cubicBezTo>
                  <a:pt x="108" y="226"/>
                  <a:pt x="108" y="226"/>
                  <a:pt x="108" y="226"/>
                </a:cubicBezTo>
                <a:cubicBezTo>
                  <a:pt x="107" y="224"/>
                  <a:pt x="108" y="223"/>
                  <a:pt x="107" y="221"/>
                </a:cubicBezTo>
                <a:cubicBezTo>
                  <a:pt x="100" y="157"/>
                  <a:pt x="87" y="127"/>
                  <a:pt x="48" y="79"/>
                </a:cubicBezTo>
                <a:cubicBezTo>
                  <a:pt x="46" y="77"/>
                  <a:pt x="46" y="77"/>
                  <a:pt x="46" y="77"/>
                </a:cubicBezTo>
                <a:cubicBezTo>
                  <a:pt x="62" y="63"/>
                  <a:pt x="62" y="63"/>
                  <a:pt x="62" y="63"/>
                </a:cubicBezTo>
                <a:lnTo>
                  <a:pt x="64" y="66"/>
                </a:lnTo>
                <a:close/>
                <a:moveTo>
                  <a:pt x="64" y="66"/>
                </a:moveTo>
                <a:cubicBezTo>
                  <a:pt x="64" y="66"/>
                  <a:pt x="64" y="66"/>
                  <a:pt x="64" y="66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095427" y="2445478"/>
            <a:ext cx="2359078" cy="2359078"/>
          </a:xfrm>
          <a:prstGeom prst="ellipse">
            <a:avLst/>
          </a:prstGeom>
          <a:solidFill>
            <a:srgbClr val="6EBBC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6844376" y="3778054"/>
            <a:ext cx="1675657" cy="1675657"/>
          </a:xfrm>
          <a:prstGeom prst="ellipse">
            <a:avLst/>
          </a:prstGeom>
          <a:solidFill>
            <a:srgbClr val="258E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6267543" y="1614173"/>
            <a:ext cx="1293052" cy="1293052"/>
          </a:xfrm>
          <a:prstGeom prst="ellipse">
            <a:avLst/>
          </a:prstGeom>
          <a:solidFill>
            <a:srgbClr val="258E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8" name="Freeform 102"/>
          <p:cNvSpPr/>
          <p:nvPr/>
        </p:nvSpPr>
        <p:spPr bwMode="auto">
          <a:xfrm>
            <a:off x="5814868" y="3167968"/>
            <a:ext cx="920197" cy="914102"/>
          </a:xfrm>
          <a:custGeom>
            <a:avLst/>
            <a:gdLst/>
            <a:ahLst/>
            <a:cxnLst>
              <a:cxn ang="0">
                <a:pos x="68" y="64"/>
              </a:cxn>
              <a:cxn ang="0">
                <a:pos x="64" y="68"/>
              </a:cxn>
              <a:cxn ang="0">
                <a:pos x="60" y="69"/>
              </a:cxn>
              <a:cxn ang="0">
                <a:pos x="57" y="68"/>
              </a:cxn>
              <a:cxn ang="0">
                <a:pos x="42" y="53"/>
              </a:cxn>
              <a:cxn ang="0">
                <a:pos x="40" y="50"/>
              </a:cxn>
              <a:cxn ang="0">
                <a:pos x="42" y="46"/>
              </a:cxn>
              <a:cxn ang="0">
                <a:pos x="32" y="36"/>
              </a:cxn>
              <a:cxn ang="0">
                <a:pos x="27" y="41"/>
              </a:cxn>
              <a:cxn ang="0">
                <a:pos x="25" y="41"/>
              </a:cxn>
              <a:cxn ang="0">
                <a:pos x="24" y="41"/>
              </a:cxn>
              <a:cxn ang="0">
                <a:pos x="26" y="45"/>
              </a:cxn>
              <a:cxn ang="0">
                <a:pos x="25" y="47"/>
              </a:cxn>
              <a:cxn ang="0">
                <a:pos x="20" y="51"/>
              </a:cxn>
              <a:cxn ang="0">
                <a:pos x="18" y="50"/>
              </a:cxn>
              <a:cxn ang="0">
                <a:pos x="1" y="33"/>
              </a:cxn>
              <a:cxn ang="0">
                <a:pos x="0" y="30"/>
              </a:cxn>
              <a:cxn ang="0">
                <a:pos x="3" y="25"/>
              </a:cxn>
              <a:cxn ang="0">
                <a:pos x="6" y="24"/>
              </a:cxn>
              <a:cxn ang="0">
                <a:pos x="10" y="27"/>
              </a:cxn>
              <a:cxn ang="0">
                <a:pos x="10" y="25"/>
              </a:cxn>
              <a:cxn ang="0">
                <a:pos x="10" y="24"/>
              </a:cxn>
              <a:cxn ang="0">
                <a:pos x="24" y="10"/>
              </a:cxn>
              <a:cxn ang="0">
                <a:pos x="25" y="9"/>
              </a:cxn>
              <a:cxn ang="0">
                <a:pos x="27" y="10"/>
              </a:cxn>
              <a:cxn ang="0">
                <a:pos x="25" y="6"/>
              </a:cxn>
              <a:cxn ang="0">
                <a:pos x="26" y="3"/>
              </a:cxn>
              <a:cxn ang="0">
                <a:pos x="31" y="0"/>
              </a:cxn>
              <a:cxn ang="0">
                <a:pos x="33" y="1"/>
              </a:cxn>
              <a:cxn ang="0">
                <a:pos x="50" y="17"/>
              </a:cxn>
              <a:cxn ang="0">
                <a:pos x="51" y="20"/>
              </a:cxn>
              <a:cxn ang="0">
                <a:pos x="47" y="25"/>
              </a:cxn>
              <a:cxn ang="0">
                <a:pos x="45" y="26"/>
              </a:cxn>
              <a:cxn ang="0">
                <a:pos x="41" y="24"/>
              </a:cxn>
              <a:cxn ang="0">
                <a:pos x="41" y="25"/>
              </a:cxn>
              <a:cxn ang="0">
                <a:pos x="41" y="27"/>
              </a:cxn>
              <a:cxn ang="0">
                <a:pos x="36" y="32"/>
              </a:cxn>
              <a:cxn ang="0">
                <a:pos x="46" y="42"/>
              </a:cxn>
              <a:cxn ang="0">
                <a:pos x="50" y="40"/>
              </a:cxn>
              <a:cxn ang="0">
                <a:pos x="54" y="42"/>
              </a:cxn>
              <a:cxn ang="0">
                <a:pos x="68" y="56"/>
              </a:cxn>
              <a:cxn ang="0">
                <a:pos x="70" y="60"/>
              </a:cxn>
              <a:cxn ang="0">
                <a:pos x="68" y="64"/>
              </a:cxn>
            </a:cxnLst>
            <a:rect l="0" t="0" r="r" b="b"/>
            <a:pathLst>
              <a:path w="70" h="69">
                <a:moveTo>
                  <a:pt x="68" y="64"/>
                </a:moveTo>
                <a:cubicBezTo>
                  <a:pt x="64" y="68"/>
                  <a:pt x="64" y="68"/>
                  <a:pt x="64" y="68"/>
                </a:cubicBezTo>
                <a:cubicBezTo>
                  <a:pt x="63" y="69"/>
                  <a:pt x="62" y="69"/>
                  <a:pt x="60" y="69"/>
                </a:cubicBezTo>
                <a:cubicBezTo>
                  <a:pt x="59" y="69"/>
                  <a:pt x="57" y="69"/>
                  <a:pt x="57" y="68"/>
                </a:cubicBezTo>
                <a:cubicBezTo>
                  <a:pt x="42" y="53"/>
                  <a:pt x="42" y="53"/>
                  <a:pt x="42" y="53"/>
                </a:cubicBezTo>
                <a:cubicBezTo>
                  <a:pt x="41" y="52"/>
                  <a:pt x="40" y="51"/>
                  <a:pt x="40" y="50"/>
                </a:cubicBezTo>
                <a:cubicBezTo>
                  <a:pt x="40" y="48"/>
                  <a:pt x="41" y="47"/>
                  <a:pt x="42" y="46"/>
                </a:cubicBezTo>
                <a:cubicBezTo>
                  <a:pt x="32" y="36"/>
                  <a:pt x="32" y="36"/>
                  <a:pt x="32" y="36"/>
                </a:cubicBezTo>
                <a:cubicBezTo>
                  <a:pt x="27" y="41"/>
                  <a:pt x="27" y="41"/>
                  <a:pt x="27" y="41"/>
                </a:cubicBezTo>
                <a:cubicBezTo>
                  <a:pt x="26" y="41"/>
                  <a:pt x="26" y="41"/>
                  <a:pt x="25" y="41"/>
                </a:cubicBezTo>
                <a:cubicBezTo>
                  <a:pt x="25" y="41"/>
                  <a:pt x="24" y="41"/>
                  <a:pt x="24" y="41"/>
                </a:cubicBezTo>
                <a:cubicBezTo>
                  <a:pt x="25" y="42"/>
                  <a:pt x="26" y="43"/>
                  <a:pt x="26" y="45"/>
                </a:cubicBezTo>
                <a:cubicBezTo>
                  <a:pt x="26" y="46"/>
                  <a:pt x="26" y="47"/>
                  <a:pt x="25" y="47"/>
                </a:cubicBezTo>
                <a:cubicBezTo>
                  <a:pt x="24" y="49"/>
                  <a:pt x="22" y="51"/>
                  <a:pt x="20" y="51"/>
                </a:cubicBezTo>
                <a:cubicBezTo>
                  <a:pt x="19" y="51"/>
                  <a:pt x="18" y="50"/>
                  <a:pt x="18" y="50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1"/>
                  <a:pt x="0" y="30"/>
                </a:cubicBezTo>
                <a:cubicBezTo>
                  <a:pt x="0" y="28"/>
                  <a:pt x="2" y="27"/>
                  <a:pt x="3" y="25"/>
                </a:cubicBezTo>
                <a:cubicBezTo>
                  <a:pt x="4" y="25"/>
                  <a:pt x="5" y="24"/>
                  <a:pt x="6" y="24"/>
                </a:cubicBezTo>
                <a:cubicBezTo>
                  <a:pt x="8" y="24"/>
                  <a:pt x="9" y="25"/>
                  <a:pt x="10" y="27"/>
                </a:cubicBezTo>
                <a:cubicBezTo>
                  <a:pt x="10" y="26"/>
                  <a:pt x="10" y="26"/>
                  <a:pt x="10" y="25"/>
                </a:cubicBezTo>
                <a:cubicBezTo>
                  <a:pt x="10" y="25"/>
                  <a:pt x="10" y="24"/>
                  <a:pt x="10" y="24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5" y="9"/>
                  <a:pt x="25" y="9"/>
                </a:cubicBezTo>
                <a:cubicBezTo>
                  <a:pt x="26" y="9"/>
                  <a:pt x="26" y="10"/>
                  <a:pt x="27" y="10"/>
                </a:cubicBezTo>
                <a:cubicBezTo>
                  <a:pt x="26" y="9"/>
                  <a:pt x="25" y="8"/>
                  <a:pt x="25" y="6"/>
                </a:cubicBezTo>
                <a:cubicBezTo>
                  <a:pt x="25" y="5"/>
                  <a:pt x="25" y="4"/>
                  <a:pt x="26" y="3"/>
                </a:cubicBezTo>
                <a:cubicBezTo>
                  <a:pt x="27" y="2"/>
                  <a:pt x="28" y="0"/>
                  <a:pt x="31" y="0"/>
                </a:cubicBezTo>
                <a:cubicBezTo>
                  <a:pt x="32" y="0"/>
                  <a:pt x="33" y="0"/>
                  <a:pt x="33" y="1"/>
                </a:cubicBezTo>
                <a:cubicBezTo>
                  <a:pt x="50" y="17"/>
                  <a:pt x="50" y="17"/>
                  <a:pt x="50" y="17"/>
                </a:cubicBezTo>
                <a:cubicBezTo>
                  <a:pt x="50" y="18"/>
                  <a:pt x="51" y="19"/>
                  <a:pt x="51" y="20"/>
                </a:cubicBezTo>
                <a:cubicBezTo>
                  <a:pt x="51" y="22"/>
                  <a:pt x="49" y="24"/>
                  <a:pt x="47" y="25"/>
                </a:cubicBezTo>
                <a:cubicBezTo>
                  <a:pt x="47" y="26"/>
                  <a:pt x="46" y="26"/>
                  <a:pt x="45" y="26"/>
                </a:cubicBezTo>
                <a:cubicBezTo>
                  <a:pt x="43" y="26"/>
                  <a:pt x="42" y="25"/>
                  <a:pt x="41" y="24"/>
                </a:cubicBezTo>
                <a:cubicBezTo>
                  <a:pt x="41" y="24"/>
                  <a:pt x="41" y="25"/>
                  <a:pt x="41" y="25"/>
                </a:cubicBezTo>
                <a:cubicBezTo>
                  <a:pt x="41" y="26"/>
                  <a:pt x="41" y="26"/>
                  <a:pt x="41" y="27"/>
                </a:cubicBezTo>
                <a:cubicBezTo>
                  <a:pt x="36" y="32"/>
                  <a:pt x="36" y="32"/>
                  <a:pt x="36" y="32"/>
                </a:cubicBezTo>
                <a:cubicBezTo>
                  <a:pt x="46" y="42"/>
                  <a:pt x="46" y="42"/>
                  <a:pt x="46" y="42"/>
                </a:cubicBezTo>
                <a:cubicBezTo>
                  <a:pt x="47" y="41"/>
                  <a:pt x="48" y="40"/>
                  <a:pt x="50" y="40"/>
                </a:cubicBezTo>
                <a:cubicBezTo>
                  <a:pt x="51" y="40"/>
                  <a:pt x="53" y="41"/>
                  <a:pt x="54" y="42"/>
                </a:cubicBezTo>
                <a:cubicBezTo>
                  <a:pt x="68" y="56"/>
                  <a:pt x="68" y="56"/>
                  <a:pt x="68" y="56"/>
                </a:cubicBezTo>
                <a:cubicBezTo>
                  <a:pt x="69" y="57"/>
                  <a:pt x="70" y="59"/>
                  <a:pt x="70" y="60"/>
                </a:cubicBezTo>
                <a:cubicBezTo>
                  <a:pt x="70" y="61"/>
                  <a:pt x="69" y="63"/>
                  <a:pt x="68" y="6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9" name="Freeform 58"/>
          <p:cNvSpPr>
            <a:spLocks noEditPoints="1"/>
          </p:cNvSpPr>
          <p:nvPr/>
        </p:nvSpPr>
        <p:spPr bwMode="auto">
          <a:xfrm>
            <a:off x="6700566" y="2047198"/>
            <a:ext cx="427003" cy="427003"/>
          </a:xfrm>
          <a:custGeom>
            <a:avLst/>
            <a:gdLst/>
            <a:ahLst/>
            <a:cxnLst>
              <a:cxn ang="0">
                <a:pos x="51" y="58"/>
              </a:cxn>
              <a:cxn ang="0">
                <a:pos x="7" y="58"/>
              </a:cxn>
              <a:cxn ang="0">
                <a:pos x="3" y="50"/>
              </a:cxn>
              <a:cxn ang="0">
                <a:pos x="22" y="20"/>
              </a:cxn>
              <a:cxn ang="0">
                <a:pos x="22" y="4"/>
              </a:cxn>
              <a:cxn ang="0">
                <a:pos x="19" y="4"/>
              </a:cxn>
              <a:cxn ang="0">
                <a:pos x="17" y="2"/>
              </a:cxn>
              <a:cxn ang="0">
                <a:pos x="19" y="0"/>
              </a:cxn>
              <a:cxn ang="0">
                <a:pos x="39" y="0"/>
              </a:cxn>
              <a:cxn ang="0">
                <a:pos x="41" y="2"/>
              </a:cxn>
              <a:cxn ang="0">
                <a:pos x="39" y="4"/>
              </a:cxn>
              <a:cxn ang="0">
                <a:pos x="36" y="4"/>
              </a:cxn>
              <a:cxn ang="0">
                <a:pos x="36" y="20"/>
              </a:cxn>
              <a:cxn ang="0">
                <a:pos x="55" y="50"/>
              </a:cxn>
              <a:cxn ang="0">
                <a:pos x="51" y="58"/>
              </a:cxn>
              <a:cxn ang="0">
                <a:pos x="16" y="38"/>
              </a:cxn>
              <a:cxn ang="0">
                <a:pos x="43" y="38"/>
              </a:cxn>
              <a:cxn ang="0">
                <a:pos x="32" y="22"/>
              </a:cxn>
              <a:cxn ang="0">
                <a:pos x="31" y="21"/>
              </a:cxn>
              <a:cxn ang="0">
                <a:pos x="31" y="20"/>
              </a:cxn>
              <a:cxn ang="0">
                <a:pos x="31" y="4"/>
              </a:cxn>
              <a:cxn ang="0">
                <a:pos x="27" y="4"/>
              </a:cxn>
              <a:cxn ang="0">
                <a:pos x="27" y="20"/>
              </a:cxn>
              <a:cxn ang="0">
                <a:pos x="27" y="21"/>
              </a:cxn>
              <a:cxn ang="0">
                <a:pos x="26" y="22"/>
              </a:cxn>
              <a:cxn ang="0">
                <a:pos x="16" y="38"/>
              </a:cxn>
            </a:cxnLst>
            <a:rect l="0" t="0" r="r" b="b"/>
            <a:pathLst>
              <a:path w="58" h="58">
                <a:moveTo>
                  <a:pt x="51" y="58"/>
                </a:moveTo>
                <a:cubicBezTo>
                  <a:pt x="7" y="58"/>
                  <a:pt x="7" y="58"/>
                  <a:pt x="7" y="58"/>
                </a:cubicBezTo>
                <a:cubicBezTo>
                  <a:pt x="2" y="58"/>
                  <a:pt x="0" y="54"/>
                  <a:pt x="3" y="50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4"/>
                  <a:pt x="22" y="4"/>
                  <a:pt x="22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7" y="3"/>
                  <a:pt x="17" y="2"/>
                </a:cubicBezTo>
                <a:cubicBezTo>
                  <a:pt x="17" y="1"/>
                  <a:pt x="18" y="0"/>
                  <a:pt x="1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1"/>
                  <a:pt x="41" y="2"/>
                </a:cubicBezTo>
                <a:cubicBezTo>
                  <a:pt x="41" y="3"/>
                  <a:pt x="40" y="4"/>
                  <a:pt x="39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20"/>
                  <a:pt x="36" y="20"/>
                  <a:pt x="36" y="20"/>
                </a:cubicBezTo>
                <a:cubicBezTo>
                  <a:pt x="55" y="50"/>
                  <a:pt x="55" y="50"/>
                  <a:pt x="55" y="50"/>
                </a:cubicBezTo>
                <a:cubicBezTo>
                  <a:pt x="58" y="54"/>
                  <a:pt x="56" y="58"/>
                  <a:pt x="51" y="58"/>
                </a:cubicBezTo>
                <a:close/>
                <a:moveTo>
                  <a:pt x="16" y="38"/>
                </a:moveTo>
                <a:cubicBezTo>
                  <a:pt x="43" y="38"/>
                  <a:pt x="43" y="38"/>
                  <a:pt x="43" y="38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4"/>
                  <a:pt x="31" y="4"/>
                  <a:pt x="31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2"/>
                  <a:pt x="26" y="22"/>
                  <a:pt x="26" y="22"/>
                </a:cubicBezTo>
                <a:lnTo>
                  <a:pt x="16" y="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0" name="Freeform 134"/>
          <p:cNvSpPr>
            <a:spLocks noEditPoints="1"/>
          </p:cNvSpPr>
          <p:nvPr/>
        </p:nvSpPr>
        <p:spPr bwMode="auto">
          <a:xfrm>
            <a:off x="7437126" y="4383146"/>
            <a:ext cx="490158" cy="465473"/>
          </a:xfrm>
          <a:custGeom>
            <a:avLst/>
            <a:gdLst/>
            <a:ahLst/>
            <a:cxnLst>
              <a:cxn ang="0">
                <a:pos x="64" y="57"/>
              </a:cxn>
              <a:cxn ang="0">
                <a:pos x="60" y="61"/>
              </a:cxn>
              <a:cxn ang="0">
                <a:pos x="4" y="61"/>
              </a:cxn>
              <a:cxn ang="0">
                <a:pos x="0" y="57"/>
              </a:cxn>
              <a:cxn ang="0">
                <a:pos x="0" y="45"/>
              </a:cxn>
              <a:cxn ang="0">
                <a:pos x="4" y="41"/>
              </a:cxn>
              <a:cxn ang="0">
                <a:pos x="20" y="41"/>
              </a:cxn>
              <a:cxn ang="0">
                <a:pos x="27" y="46"/>
              </a:cxn>
              <a:cxn ang="0">
                <a:pos x="37" y="46"/>
              </a:cxn>
              <a:cxn ang="0">
                <a:pos x="44" y="41"/>
              </a:cxn>
              <a:cxn ang="0">
                <a:pos x="60" y="41"/>
              </a:cxn>
              <a:cxn ang="0">
                <a:pos x="64" y="45"/>
              </a:cxn>
              <a:cxn ang="0">
                <a:pos x="64" y="57"/>
              </a:cxn>
              <a:cxn ang="0">
                <a:pos x="49" y="22"/>
              </a:cxn>
              <a:cxn ang="0">
                <a:pos x="39" y="22"/>
              </a:cxn>
              <a:cxn ang="0">
                <a:pos x="39" y="39"/>
              </a:cxn>
              <a:cxn ang="0">
                <a:pos x="37" y="41"/>
              </a:cxn>
              <a:cxn ang="0">
                <a:pos x="27" y="41"/>
              </a:cxn>
              <a:cxn ang="0">
                <a:pos x="25" y="39"/>
              </a:cxn>
              <a:cxn ang="0">
                <a:pos x="25" y="22"/>
              </a:cxn>
              <a:cxn ang="0">
                <a:pos x="15" y="22"/>
              </a:cxn>
              <a:cxn ang="0">
                <a:pos x="13" y="20"/>
              </a:cxn>
              <a:cxn ang="0">
                <a:pos x="13" y="18"/>
              </a:cxn>
              <a:cxn ang="0">
                <a:pos x="30" y="1"/>
              </a:cxn>
              <a:cxn ang="0">
                <a:pos x="32" y="0"/>
              </a:cxn>
              <a:cxn ang="0">
                <a:pos x="34" y="1"/>
              </a:cxn>
              <a:cxn ang="0">
                <a:pos x="51" y="18"/>
              </a:cxn>
              <a:cxn ang="0">
                <a:pos x="51" y="20"/>
              </a:cxn>
              <a:cxn ang="0">
                <a:pos x="49" y="22"/>
              </a:cxn>
              <a:cxn ang="0">
                <a:pos x="47" y="51"/>
              </a:cxn>
              <a:cxn ang="0">
                <a:pos x="44" y="54"/>
              </a:cxn>
              <a:cxn ang="0">
                <a:pos x="47" y="56"/>
              </a:cxn>
              <a:cxn ang="0">
                <a:pos x="49" y="54"/>
              </a:cxn>
              <a:cxn ang="0">
                <a:pos x="47" y="51"/>
              </a:cxn>
              <a:cxn ang="0">
                <a:pos x="56" y="51"/>
              </a:cxn>
              <a:cxn ang="0">
                <a:pos x="54" y="54"/>
              </a:cxn>
              <a:cxn ang="0">
                <a:pos x="56" y="56"/>
              </a:cxn>
              <a:cxn ang="0">
                <a:pos x="59" y="54"/>
              </a:cxn>
              <a:cxn ang="0">
                <a:pos x="56" y="51"/>
              </a:cxn>
            </a:cxnLst>
            <a:rect l="0" t="0" r="r" b="b"/>
            <a:pathLst>
              <a:path w="64" h="61">
                <a:moveTo>
                  <a:pt x="64" y="57"/>
                </a:moveTo>
                <a:cubicBezTo>
                  <a:pt x="64" y="59"/>
                  <a:pt x="62" y="61"/>
                  <a:pt x="60" y="61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61"/>
                  <a:pt x="0" y="59"/>
                  <a:pt x="0" y="57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3"/>
                  <a:pt x="2" y="41"/>
                  <a:pt x="4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4"/>
                  <a:pt x="24" y="46"/>
                  <a:pt x="27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40" y="46"/>
                  <a:pt x="43" y="44"/>
                  <a:pt x="44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2" y="41"/>
                  <a:pt x="64" y="43"/>
                  <a:pt x="64" y="45"/>
                </a:cubicBezTo>
                <a:lnTo>
                  <a:pt x="64" y="57"/>
                </a:lnTo>
                <a:close/>
                <a:moveTo>
                  <a:pt x="49" y="22"/>
                </a:moveTo>
                <a:cubicBezTo>
                  <a:pt x="39" y="22"/>
                  <a:pt x="39" y="22"/>
                  <a:pt x="39" y="22"/>
                </a:cubicBezTo>
                <a:cubicBezTo>
                  <a:pt x="39" y="39"/>
                  <a:pt x="39" y="39"/>
                  <a:pt x="39" y="39"/>
                </a:cubicBezTo>
                <a:cubicBezTo>
                  <a:pt x="39" y="40"/>
                  <a:pt x="38" y="41"/>
                  <a:pt x="37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6" y="41"/>
                  <a:pt x="25" y="40"/>
                  <a:pt x="25" y="39"/>
                </a:cubicBezTo>
                <a:cubicBezTo>
                  <a:pt x="25" y="22"/>
                  <a:pt x="25" y="22"/>
                  <a:pt x="2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2"/>
                  <a:pt x="13" y="21"/>
                  <a:pt x="13" y="20"/>
                </a:cubicBezTo>
                <a:cubicBezTo>
                  <a:pt x="12" y="20"/>
                  <a:pt x="13" y="19"/>
                  <a:pt x="13" y="18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0"/>
                  <a:pt x="31" y="0"/>
                  <a:pt x="32" y="0"/>
                </a:cubicBezTo>
                <a:cubicBezTo>
                  <a:pt x="33" y="0"/>
                  <a:pt x="33" y="0"/>
                  <a:pt x="34" y="1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9"/>
                  <a:pt x="52" y="20"/>
                  <a:pt x="51" y="20"/>
                </a:cubicBezTo>
                <a:cubicBezTo>
                  <a:pt x="51" y="21"/>
                  <a:pt x="50" y="22"/>
                  <a:pt x="49" y="22"/>
                </a:cubicBezTo>
                <a:close/>
                <a:moveTo>
                  <a:pt x="47" y="51"/>
                </a:moveTo>
                <a:cubicBezTo>
                  <a:pt x="45" y="51"/>
                  <a:pt x="44" y="52"/>
                  <a:pt x="44" y="54"/>
                </a:cubicBezTo>
                <a:cubicBezTo>
                  <a:pt x="44" y="55"/>
                  <a:pt x="45" y="56"/>
                  <a:pt x="47" y="56"/>
                </a:cubicBezTo>
                <a:cubicBezTo>
                  <a:pt x="48" y="56"/>
                  <a:pt x="49" y="55"/>
                  <a:pt x="49" y="54"/>
                </a:cubicBezTo>
                <a:cubicBezTo>
                  <a:pt x="49" y="52"/>
                  <a:pt x="48" y="51"/>
                  <a:pt x="47" y="51"/>
                </a:cubicBezTo>
                <a:close/>
                <a:moveTo>
                  <a:pt x="56" y="51"/>
                </a:moveTo>
                <a:cubicBezTo>
                  <a:pt x="55" y="51"/>
                  <a:pt x="54" y="52"/>
                  <a:pt x="54" y="54"/>
                </a:cubicBezTo>
                <a:cubicBezTo>
                  <a:pt x="54" y="55"/>
                  <a:pt x="55" y="56"/>
                  <a:pt x="56" y="56"/>
                </a:cubicBezTo>
                <a:cubicBezTo>
                  <a:pt x="58" y="56"/>
                  <a:pt x="59" y="55"/>
                  <a:pt x="59" y="54"/>
                </a:cubicBezTo>
                <a:cubicBezTo>
                  <a:pt x="59" y="52"/>
                  <a:pt x="58" y="51"/>
                  <a:pt x="56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1" name="Rectangle 71"/>
          <p:cNvSpPr/>
          <p:nvPr/>
        </p:nvSpPr>
        <p:spPr>
          <a:xfrm>
            <a:off x="1000217" y="3802760"/>
            <a:ext cx="260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solidFill>
                <a:srgbClr val="4444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72"/>
          <p:cNvSpPr txBox="1"/>
          <p:nvPr/>
        </p:nvSpPr>
        <p:spPr>
          <a:xfrm>
            <a:off x="1435897" y="3521506"/>
            <a:ext cx="2171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b="1" dirty="0">
              <a:solidFill>
                <a:srgbClr val="4444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 Placeholder 1"/>
          <p:cNvSpPr txBox="1"/>
          <p:nvPr/>
        </p:nvSpPr>
        <p:spPr>
          <a:xfrm>
            <a:off x="7771285" y="2104717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Text Placeholder 2"/>
          <p:cNvSpPr txBox="1"/>
          <p:nvPr/>
        </p:nvSpPr>
        <p:spPr>
          <a:xfrm>
            <a:off x="7675000" y="1906783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5" name="Text Placeholder 1"/>
          <p:cNvSpPr txBox="1"/>
          <p:nvPr/>
        </p:nvSpPr>
        <p:spPr>
          <a:xfrm>
            <a:off x="8725629" y="4581080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Text Placeholder 2"/>
          <p:cNvSpPr txBox="1"/>
          <p:nvPr/>
        </p:nvSpPr>
        <p:spPr>
          <a:xfrm>
            <a:off x="8629344" y="4383146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01276" y="2331458"/>
            <a:ext cx="5789448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6000" b="1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单击添加</a:t>
            </a:r>
            <a:r>
              <a:rPr lang="zh-CN" altLang="en-US" sz="6000" b="1" dirty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2522258" y="3940993"/>
            <a:ext cx="7147485" cy="6324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600" dirty="0" smtClean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X </a:t>
            </a:r>
            <a:r>
              <a:rPr lang="en-US" altLang="zh-CN" sz="1600" dirty="0" err="1" smtClean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X</a:t>
            </a:r>
            <a:r>
              <a:rPr lang="en-US" altLang="zh-CN" sz="1600" dirty="0" smtClean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 </a:t>
            </a:r>
            <a:r>
              <a:rPr lang="en-US" altLang="zh-CN" sz="1600" dirty="0" err="1" smtClean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X</a:t>
            </a:r>
            <a:r>
              <a:rPr lang="zh-CN" altLang="en-US" sz="1600" dirty="0" smtClean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PPT</a:t>
            </a:r>
            <a:r>
              <a:rPr lang="zh-CN" altLang="en-US" sz="1600" dirty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致力于专业PPT模板免费下载。点击此出编辑文本内容，以表达您的项目详细资料，建议您在展示时采用微软雅黑字体。</a:t>
            </a:r>
            <a:endParaRPr lang="en-US" altLang="zh-CN" sz="1600" dirty="0">
              <a:solidFill>
                <a:srgbClr val="444446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01276" y="3343141"/>
            <a:ext cx="5789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CLICK HERE TO ADD THE TITLE</a:t>
            </a:r>
            <a:endParaRPr lang="zh-CN" altLang="en-US" sz="2400">
              <a:solidFill>
                <a:srgbClr val="444446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568287" y="995103"/>
            <a:ext cx="3055427" cy="1292662"/>
            <a:chOff x="5756885" y="1742384"/>
            <a:chExt cx="1956581" cy="1292662"/>
          </a:xfrm>
        </p:grpSpPr>
        <p:sp>
          <p:nvSpPr>
            <p:cNvPr id="6" name="矩形 5"/>
            <p:cNvSpPr/>
            <p:nvPr/>
          </p:nvSpPr>
          <p:spPr>
            <a:xfrm>
              <a:off x="6611817" y="2204049"/>
              <a:ext cx="110164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2400">
                  <a:solidFill>
                    <a:srgbClr val="444446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  <a:cs typeface="+mn-ea"/>
                  <a:sym typeface="+mn-lt"/>
                </a:rPr>
                <a:t>Chapter</a:t>
              </a:r>
              <a:endParaRPr lang="zh-CN" altLang="en-US" sz="240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756885" y="1742384"/>
              <a:ext cx="96961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6600">
                  <a:solidFill>
                    <a:srgbClr val="444446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  <a:cs typeface="+mn-ea"/>
                  <a:sym typeface="+mn-lt"/>
                </a:rPr>
                <a:t>03</a:t>
              </a:r>
              <a:endParaRPr lang="zh-CN" altLang="en-US" sz="660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2132590" y="4785455"/>
            <a:ext cx="491209" cy="474481"/>
          </a:xfrm>
          <a:custGeom>
            <a:avLst/>
            <a:gdLst>
              <a:gd name="T0" fmla="*/ 167 w 189"/>
              <a:gd name="T1" fmla="*/ 0 h 182"/>
              <a:gd name="T2" fmla="*/ 159 w 189"/>
              <a:gd name="T3" fmla="*/ 0 h 182"/>
              <a:gd name="T4" fmla="*/ 159 w 189"/>
              <a:gd name="T5" fmla="*/ 2 h 182"/>
              <a:gd name="T6" fmla="*/ 147 w 189"/>
              <a:gd name="T7" fmla="*/ 14 h 182"/>
              <a:gd name="T8" fmla="*/ 135 w 189"/>
              <a:gd name="T9" fmla="*/ 2 h 182"/>
              <a:gd name="T10" fmla="*/ 135 w 189"/>
              <a:gd name="T11" fmla="*/ 0 h 182"/>
              <a:gd name="T12" fmla="*/ 126 w 189"/>
              <a:gd name="T13" fmla="*/ 0 h 182"/>
              <a:gd name="T14" fmla="*/ 126 w 189"/>
              <a:gd name="T15" fmla="*/ 2 h 182"/>
              <a:gd name="T16" fmla="*/ 114 w 189"/>
              <a:gd name="T17" fmla="*/ 14 h 182"/>
              <a:gd name="T18" fmla="*/ 102 w 189"/>
              <a:gd name="T19" fmla="*/ 2 h 182"/>
              <a:gd name="T20" fmla="*/ 102 w 189"/>
              <a:gd name="T21" fmla="*/ 0 h 182"/>
              <a:gd name="T22" fmla="*/ 93 w 189"/>
              <a:gd name="T23" fmla="*/ 0 h 182"/>
              <a:gd name="T24" fmla="*/ 93 w 189"/>
              <a:gd name="T25" fmla="*/ 2 h 182"/>
              <a:gd name="T26" fmla="*/ 81 w 189"/>
              <a:gd name="T27" fmla="*/ 14 h 182"/>
              <a:gd name="T28" fmla="*/ 69 w 189"/>
              <a:gd name="T29" fmla="*/ 2 h 182"/>
              <a:gd name="T30" fmla="*/ 69 w 189"/>
              <a:gd name="T31" fmla="*/ 0 h 182"/>
              <a:gd name="T32" fmla="*/ 60 w 189"/>
              <a:gd name="T33" fmla="*/ 0 h 182"/>
              <a:gd name="T34" fmla="*/ 60 w 189"/>
              <a:gd name="T35" fmla="*/ 2 h 182"/>
              <a:gd name="T36" fmla="*/ 48 w 189"/>
              <a:gd name="T37" fmla="*/ 14 h 182"/>
              <a:gd name="T38" fmla="*/ 37 w 189"/>
              <a:gd name="T39" fmla="*/ 2 h 182"/>
              <a:gd name="T40" fmla="*/ 37 w 189"/>
              <a:gd name="T41" fmla="*/ 0 h 182"/>
              <a:gd name="T42" fmla="*/ 22 w 189"/>
              <a:gd name="T43" fmla="*/ 0 h 182"/>
              <a:gd name="T44" fmla="*/ 0 w 189"/>
              <a:gd name="T45" fmla="*/ 31 h 182"/>
              <a:gd name="T46" fmla="*/ 0 w 189"/>
              <a:gd name="T47" fmla="*/ 151 h 182"/>
              <a:gd name="T48" fmla="*/ 22 w 189"/>
              <a:gd name="T49" fmla="*/ 182 h 182"/>
              <a:gd name="T50" fmla="*/ 167 w 189"/>
              <a:gd name="T51" fmla="*/ 182 h 182"/>
              <a:gd name="T52" fmla="*/ 189 w 189"/>
              <a:gd name="T53" fmla="*/ 151 h 182"/>
              <a:gd name="T54" fmla="*/ 189 w 189"/>
              <a:gd name="T55" fmla="*/ 31 h 182"/>
              <a:gd name="T56" fmla="*/ 167 w 189"/>
              <a:gd name="T57" fmla="*/ 0 h 182"/>
              <a:gd name="T58" fmla="*/ 166 w 189"/>
              <a:gd name="T59" fmla="*/ 134 h 182"/>
              <a:gd name="T60" fmla="*/ 150 w 189"/>
              <a:gd name="T61" fmla="*/ 156 h 182"/>
              <a:gd name="T62" fmla="*/ 41 w 189"/>
              <a:gd name="T63" fmla="*/ 156 h 182"/>
              <a:gd name="T64" fmla="*/ 24 w 189"/>
              <a:gd name="T65" fmla="*/ 134 h 182"/>
              <a:gd name="T66" fmla="*/ 24 w 189"/>
              <a:gd name="T67" fmla="*/ 50 h 182"/>
              <a:gd name="T68" fmla="*/ 41 w 189"/>
              <a:gd name="T69" fmla="*/ 29 h 182"/>
              <a:gd name="T70" fmla="*/ 150 w 189"/>
              <a:gd name="T71" fmla="*/ 29 h 182"/>
              <a:gd name="T72" fmla="*/ 166 w 189"/>
              <a:gd name="T73" fmla="*/ 50 h 182"/>
              <a:gd name="T74" fmla="*/ 166 w 189"/>
              <a:gd name="T75" fmla="*/ 134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9" h="182">
                <a:moveTo>
                  <a:pt x="167" y="0"/>
                </a:moveTo>
                <a:cubicBezTo>
                  <a:pt x="159" y="0"/>
                  <a:pt x="159" y="0"/>
                  <a:pt x="159" y="0"/>
                </a:cubicBezTo>
                <a:cubicBezTo>
                  <a:pt x="159" y="2"/>
                  <a:pt x="159" y="2"/>
                  <a:pt x="159" y="2"/>
                </a:cubicBezTo>
                <a:cubicBezTo>
                  <a:pt x="159" y="9"/>
                  <a:pt x="153" y="14"/>
                  <a:pt x="147" y="14"/>
                </a:cubicBezTo>
                <a:cubicBezTo>
                  <a:pt x="140" y="14"/>
                  <a:pt x="135" y="9"/>
                  <a:pt x="135" y="2"/>
                </a:cubicBezTo>
                <a:cubicBezTo>
                  <a:pt x="135" y="0"/>
                  <a:pt x="135" y="0"/>
                  <a:pt x="135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2"/>
                  <a:pt x="126" y="2"/>
                  <a:pt x="126" y="2"/>
                </a:cubicBezTo>
                <a:cubicBezTo>
                  <a:pt x="126" y="9"/>
                  <a:pt x="121" y="14"/>
                  <a:pt x="114" y="14"/>
                </a:cubicBezTo>
                <a:cubicBezTo>
                  <a:pt x="108" y="14"/>
                  <a:pt x="102" y="9"/>
                  <a:pt x="102" y="2"/>
                </a:cubicBezTo>
                <a:cubicBezTo>
                  <a:pt x="102" y="0"/>
                  <a:pt x="102" y="0"/>
                  <a:pt x="102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2"/>
                  <a:pt x="93" y="2"/>
                  <a:pt x="93" y="2"/>
                </a:cubicBezTo>
                <a:cubicBezTo>
                  <a:pt x="93" y="9"/>
                  <a:pt x="88" y="14"/>
                  <a:pt x="81" y="14"/>
                </a:cubicBezTo>
                <a:cubicBezTo>
                  <a:pt x="75" y="14"/>
                  <a:pt x="69" y="9"/>
                  <a:pt x="69" y="2"/>
                </a:cubicBezTo>
                <a:cubicBezTo>
                  <a:pt x="69" y="0"/>
                  <a:pt x="69" y="0"/>
                  <a:pt x="69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9"/>
                  <a:pt x="55" y="14"/>
                  <a:pt x="48" y="14"/>
                </a:cubicBezTo>
                <a:cubicBezTo>
                  <a:pt x="42" y="14"/>
                  <a:pt x="37" y="9"/>
                  <a:pt x="37" y="2"/>
                </a:cubicBezTo>
                <a:cubicBezTo>
                  <a:pt x="37" y="0"/>
                  <a:pt x="37" y="0"/>
                  <a:pt x="37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4"/>
                  <a:pt x="0" y="31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68"/>
                  <a:pt x="10" y="182"/>
                  <a:pt x="22" y="182"/>
                </a:cubicBezTo>
                <a:cubicBezTo>
                  <a:pt x="167" y="182"/>
                  <a:pt x="167" y="182"/>
                  <a:pt x="167" y="182"/>
                </a:cubicBezTo>
                <a:cubicBezTo>
                  <a:pt x="179" y="182"/>
                  <a:pt x="189" y="168"/>
                  <a:pt x="189" y="151"/>
                </a:cubicBezTo>
                <a:cubicBezTo>
                  <a:pt x="189" y="31"/>
                  <a:pt x="189" y="31"/>
                  <a:pt x="189" y="31"/>
                </a:cubicBezTo>
                <a:cubicBezTo>
                  <a:pt x="189" y="14"/>
                  <a:pt x="179" y="0"/>
                  <a:pt x="167" y="0"/>
                </a:cubicBezTo>
                <a:close/>
                <a:moveTo>
                  <a:pt x="166" y="134"/>
                </a:moveTo>
                <a:cubicBezTo>
                  <a:pt x="166" y="146"/>
                  <a:pt x="163" y="155"/>
                  <a:pt x="150" y="156"/>
                </a:cubicBezTo>
                <a:cubicBezTo>
                  <a:pt x="41" y="156"/>
                  <a:pt x="41" y="156"/>
                  <a:pt x="41" y="156"/>
                </a:cubicBezTo>
                <a:cubicBezTo>
                  <a:pt x="27" y="156"/>
                  <a:pt x="24" y="146"/>
                  <a:pt x="24" y="134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38"/>
                  <a:pt x="27" y="28"/>
                  <a:pt x="41" y="29"/>
                </a:cubicBezTo>
                <a:cubicBezTo>
                  <a:pt x="150" y="29"/>
                  <a:pt x="150" y="29"/>
                  <a:pt x="150" y="29"/>
                </a:cubicBezTo>
                <a:cubicBezTo>
                  <a:pt x="164" y="28"/>
                  <a:pt x="166" y="38"/>
                  <a:pt x="166" y="50"/>
                </a:cubicBezTo>
                <a:lnTo>
                  <a:pt x="166" y="134"/>
                </a:lnTo>
                <a:close/>
              </a:path>
            </a:pathLst>
          </a:custGeom>
          <a:solidFill>
            <a:srgbClr val="258E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2" name="Freeform 10"/>
          <p:cNvSpPr/>
          <p:nvPr/>
        </p:nvSpPr>
        <p:spPr bwMode="auto">
          <a:xfrm>
            <a:off x="2496053" y="4741353"/>
            <a:ext cx="36498" cy="68435"/>
          </a:xfrm>
          <a:custGeom>
            <a:avLst/>
            <a:gdLst>
              <a:gd name="T0" fmla="*/ 7 w 14"/>
              <a:gd name="T1" fmla="*/ 26 h 26"/>
              <a:gd name="T2" fmla="*/ 14 w 14"/>
              <a:gd name="T3" fmla="*/ 19 h 26"/>
              <a:gd name="T4" fmla="*/ 14 w 14"/>
              <a:gd name="T5" fmla="*/ 7 h 26"/>
              <a:gd name="T6" fmla="*/ 7 w 14"/>
              <a:gd name="T7" fmla="*/ 0 h 26"/>
              <a:gd name="T8" fmla="*/ 0 w 14"/>
              <a:gd name="T9" fmla="*/ 7 h 26"/>
              <a:gd name="T10" fmla="*/ 0 w 14"/>
              <a:gd name="T11" fmla="*/ 19 h 26"/>
              <a:gd name="T12" fmla="*/ 7 w 14"/>
              <a:gd name="T13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26">
                <a:moveTo>
                  <a:pt x="7" y="26"/>
                </a:moveTo>
                <a:cubicBezTo>
                  <a:pt x="11" y="26"/>
                  <a:pt x="14" y="23"/>
                  <a:pt x="14" y="19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1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3"/>
                  <a:pt x="3" y="26"/>
                  <a:pt x="7" y="26"/>
                </a:cubicBezTo>
                <a:close/>
              </a:path>
            </a:pathLst>
          </a:custGeom>
          <a:solidFill>
            <a:srgbClr val="258E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3" name="Freeform 11"/>
          <p:cNvSpPr/>
          <p:nvPr/>
        </p:nvSpPr>
        <p:spPr bwMode="auto">
          <a:xfrm>
            <a:off x="2410890" y="4741353"/>
            <a:ext cx="36498" cy="68435"/>
          </a:xfrm>
          <a:custGeom>
            <a:avLst/>
            <a:gdLst>
              <a:gd name="T0" fmla="*/ 7 w 14"/>
              <a:gd name="T1" fmla="*/ 26 h 26"/>
              <a:gd name="T2" fmla="*/ 14 w 14"/>
              <a:gd name="T3" fmla="*/ 19 h 26"/>
              <a:gd name="T4" fmla="*/ 14 w 14"/>
              <a:gd name="T5" fmla="*/ 7 h 26"/>
              <a:gd name="T6" fmla="*/ 7 w 14"/>
              <a:gd name="T7" fmla="*/ 0 h 26"/>
              <a:gd name="T8" fmla="*/ 0 w 14"/>
              <a:gd name="T9" fmla="*/ 7 h 26"/>
              <a:gd name="T10" fmla="*/ 0 w 14"/>
              <a:gd name="T11" fmla="*/ 19 h 26"/>
              <a:gd name="T12" fmla="*/ 7 w 14"/>
              <a:gd name="T13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26">
                <a:moveTo>
                  <a:pt x="7" y="26"/>
                </a:moveTo>
                <a:cubicBezTo>
                  <a:pt x="11" y="26"/>
                  <a:pt x="14" y="23"/>
                  <a:pt x="14" y="19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1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3"/>
                  <a:pt x="3" y="26"/>
                  <a:pt x="7" y="26"/>
                </a:cubicBezTo>
                <a:close/>
              </a:path>
            </a:pathLst>
          </a:custGeom>
          <a:solidFill>
            <a:srgbClr val="258E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4" name="Freeform 12"/>
          <p:cNvSpPr/>
          <p:nvPr/>
        </p:nvSpPr>
        <p:spPr bwMode="auto">
          <a:xfrm>
            <a:off x="2327248" y="4741353"/>
            <a:ext cx="36498" cy="68435"/>
          </a:xfrm>
          <a:custGeom>
            <a:avLst/>
            <a:gdLst>
              <a:gd name="T0" fmla="*/ 7 w 14"/>
              <a:gd name="T1" fmla="*/ 26 h 26"/>
              <a:gd name="T2" fmla="*/ 14 w 14"/>
              <a:gd name="T3" fmla="*/ 19 h 26"/>
              <a:gd name="T4" fmla="*/ 14 w 14"/>
              <a:gd name="T5" fmla="*/ 7 h 26"/>
              <a:gd name="T6" fmla="*/ 7 w 14"/>
              <a:gd name="T7" fmla="*/ 0 h 26"/>
              <a:gd name="T8" fmla="*/ 0 w 14"/>
              <a:gd name="T9" fmla="*/ 7 h 26"/>
              <a:gd name="T10" fmla="*/ 0 w 14"/>
              <a:gd name="T11" fmla="*/ 19 h 26"/>
              <a:gd name="T12" fmla="*/ 7 w 14"/>
              <a:gd name="T13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26">
                <a:moveTo>
                  <a:pt x="7" y="26"/>
                </a:moveTo>
                <a:cubicBezTo>
                  <a:pt x="11" y="26"/>
                  <a:pt x="14" y="23"/>
                  <a:pt x="14" y="19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1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3"/>
                  <a:pt x="3" y="26"/>
                  <a:pt x="7" y="26"/>
                </a:cubicBezTo>
                <a:close/>
              </a:path>
            </a:pathLst>
          </a:custGeom>
          <a:solidFill>
            <a:srgbClr val="258E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5" name="Freeform 13"/>
          <p:cNvSpPr/>
          <p:nvPr/>
        </p:nvSpPr>
        <p:spPr bwMode="auto">
          <a:xfrm>
            <a:off x="2239044" y="4744395"/>
            <a:ext cx="36498" cy="65394"/>
          </a:xfrm>
          <a:custGeom>
            <a:avLst/>
            <a:gdLst>
              <a:gd name="T0" fmla="*/ 7 w 14"/>
              <a:gd name="T1" fmla="*/ 25 h 25"/>
              <a:gd name="T2" fmla="*/ 14 w 14"/>
              <a:gd name="T3" fmla="*/ 18 h 25"/>
              <a:gd name="T4" fmla="*/ 14 w 14"/>
              <a:gd name="T5" fmla="*/ 7 h 25"/>
              <a:gd name="T6" fmla="*/ 7 w 14"/>
              <a:gd name="T7" fmla="*/ 0 h 25"/>
              <a:gd name="T8" fmla="*/ 0 w 14"/>
              <a:gd name="T9" fmla="*/ 7 h 25"/>
              <a:gd name="T10" fmla="*/ 0 w 14"/>
              <a:gd name="T11" fmla="*/ 18 h 25"/>
              <a:gd name="T12" fmla="*/ 7 w 14"/>
              <a:gd name="T13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25">
                <a:moveTo>
                  <a:pt x="7" y="25"/>
                </a:moveTo>
                <a:cubicBezTo>
                  <a:pt x="11" y="25"/>
                  <a:pt x="14" y="22"/>
                  <a:pt x="14" y="18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1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2"/>
                  <a:pt x="3" y="25"/>
                  <a:pt x="7" y="25"/>
                </a:cubicBezTo>
                <a:close/>
              </a:path>
            </a:pathLst>
          </a:custGeom>
          <a:solidFill>
            <a:srgbClr val="258E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6" name="Freeform 14"/>
          <p:cNvSpPr/>
          <p:nvPr/>
        </p:nvSpPr>
        <p:spPr bwMode="auto">
          <a:xfrm>
            <a:off x="1784587" y="2767835"/>
            <a:ext cx="1187213" cy="1465517"/>
          </a:xfrm>
          <a:custGeom>
            <a:avLst/>
            <a:gdLst>
              <a:gd name="T0" fmla="*/ 262 w 432"/>
              <a:gd name="T1" fmla="*/ 0 h 531"/>
              <a:gd name="T2" fmla="*/ 170 w 432"/>
              <a:gd name="T3" fmla="*/ 0 h 531"/>
              <a:gd name="T4" fmla="*/ 0 w 432"/>
              <a:gd name="T5" fmla="*/ 170 h 531"/>
              <a:gd name="T6" fmla="*/ 0 w 432"/>
              <a:gd name="T7" fmla="*/ 238 h 531"/>
              <a:gd name="T8" fmla="*/ 170 w 432"/>
              <a:gd name="T9" fmla="*/ 408 h 531"/>
              <a:gd name="T10" fmla="*/ 200 w 432"/>
              <a:gd name="T11" fmla="*/ 408 h 531"/>
              <a:gd name="T12" fmla="*/ 217 w 432"/>
              <a:gd name="T13" fmla="*/ 531 h 531"/>
              <a:gd name="T14" fmla="*/ 233 w 432"/>
              <a:gd name="T15" fmla="*/ 408 h 531"/>
              <a:gd name="T16" fmla="*/ 262 w 432"/>
              <a:gd name="T17" fmla="*/ 408 h 531"/>
              <a:gd name="T18" fmla="*/ 432 w 432"/>
              <a:gd name="T19" fmla="*/ 238 h 531"/>
              <a:gd name="T20" fmla="*/ 432 w 432"/>
              <a:gd name="T21" fmla="*/ 170 h 531"/>
              <a:gd name="T22" fmla="*/ 262 w 432"/>
              <a:gd name="T2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2" h="531">
                <a:moveTo>
                  <a:pt x="262" y="0"/>
                </a:moveTo>
                <a:cubicBezTo>
                  <a:pt x="170" y="0"/>
                  <a:pt x="170" y="0"/>
                  <a:pt x="170" y="0"/>
                </a:cubicBezTo>
                <a:cubicBezTo>
                  <a:pt x="76" y="0"/>
                  <a:pt x="0" y="76"/>
                  <a:pt x="0" y="17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332"/>
                  <a:pt x="76" y="408"/>
                  <a:pt x="170" y="408"/>
                </a:cubicBezTo>
                <a:cubicBezTo>
                  <a:pt x="200" y="408"/>
                  <a:pt x="200" y="408"/>
                  <a:pt x="200" y="408"/>
                </a:cubicBezTo>
                <a:cubicBezTo>
                  <a:pt x="217" y="531"/>
                  <a:pt x="217" y="531"/>
                  <a:pt x="217" y="531"/>
                </a:cubicBezTo>
                <a:cubicBezTo>
                  <a:pt x="233" y="408"/>
                  <a:pt x="233" y="408"/>
                  <a:pt x="233" y="408"/>
                </a:cubicBezTo>
                <a:cubicBezTo>
                  <a:pt x="262" y="408"/>
                  <a:pt x="262" y="408"/>
                  <a:pt x="262" y="408"/>
                </a:cubicBezTo>
                <a:cubicBezTo>
                  <a:pt x="356" y="408"/>
                  <a:pt x="432" y="332"/>
                  <a:pt x="432" y="238"/>
                </a:cubicBezTo>
                <a:cubicBezTo>
                  <a:pt x="432" y="170"/>
                  <a:pt x="432" y="170"/>
                  <a:pt x="432" y="170"/>
                </a:cubicBezTo>
                <a:cubicBezTo>
                  <a:pt x="432" y="76"/>
                  <a:pt x="356" y="0"/>
                  <a:pt x="262" y="0"/>
                </a:cubicBezTo>
                <a:close/>
              </a:path>
            </a:pathLst>
          </a:custGeom>
          <a:solidFill>
            <a:srgbClr val="258E9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" y="4436551"/>
            <a:ext cx="2375123" cy="0"/>
          </a:xfrm>
          <a:prstGeom prst="straightConnector1">
            <a:avLst/>
          </a:prstGeom>
          <a:ln w="53975">
            <a:solidFill>
              <a:srgbClr val="258E9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480948" y="4436551"/>
            <a:ext cx="2375123" cy="0"/>
          </a:xfrm>
          <a:prstGeom prst="straightConnector1">
            <a:avLst/>
          </a:prstGeom>
          <a:ln w="53975">
            <a:solidFill>
              <a:srgbClr val="6EBBC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960811" y="4436551"/>
            <a:ext cx="2375123" cy="0"/>
          </a:xfrm>
          <a:prstGeom prst="straightConnector1">
            <a:avLst/>
          </a:prstGeom>
          <a:ln w="53975">
            <a:solidFill>
              <a:srgbClr val="258E9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441756" y="4436551"/>
            <a:ext cx="2375123" cy="0"/>
          </a:xfrm>
          <a:prstGeom prst="straightConnector1">
            <a:avLst/>
          </a:prstGeom>
          <a:ln w="53975">
            <a:solidFill>
              <a:srgbClr val="6EBBC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9931400" y="4436551"/>
            <a:ext cx="2260600" cy="0"/>
          </a:xfrm>
          <a:prstGeom prst="straightConnector1">
            <a:avLst/>
          </a:prstGeom>
          <a:ln w="53975">
            <a:solidFill>
              <a:srgbClr val="258E9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9"/>
          <p:cNvSpPr>
            <a:spLocks noEditPoints="1"/>
          </p:cNvSpPr>
          <p:nvPr/>
        </p:nvSpPr>
        <p:spPr bwMode="auto">
          <a:xfrm>
            <a:off x="4609090" y="4785455"/>
            <a:ext cx="491209" cy="474481"/>
          </a:xfrm>
          <a:custGeom>
            <a:avLst/>
            <a:gdLst>
              <a:gd name="T0" fmla="*/ 167 w 189"/>
              <a:gd name="T1" fmla="*/ 0 h 182"/>
              <a:gd name="T2" fmla="*/ 159 w 189"/>
              <a:gd name="T3" fmla="*/ 0 h 182"/>
              <a:gd name="T4" fmla="*/ 159 w 189"/>
              <a:gd name="T5" fmla="*/ 2 h 182"/>
              <a:gd name="T6" fmla="*/ 147 w 189"/>
              <a:gd name="T7" fmla="*/ 14 h 182"/>
              <a:gd name="T8" fmla="*/ 135 w 189"/>
              <a:gd name="T9" fmla="*/ 2 h 182"/>
              <a:gd name="T10" fmla="*/ 135 w 189"/>
              <a:gd name="T11" fmla="*/ 0 h 182"/>
              <a:gd name="T12" fmla="*/ 126 w 189"/>
              <a:gd name="T13" fmla="*/ 0 h 182"/>
              <a:gd name="T14" fmla="*/ 126 w 189"/>
              <a:gd name="T15" fmla="*/ 2 h 182"/>
              <a:gd name="T16" fmla="*/ 114 w 189"/>
              <a:gd name="T17" fmla="*/ 14 h 182"/>
              <a:gd name="T18" fmla="*/ 102 w 189"/>
              <a:gd name="T19" fmla="*/ 2 h 182"/>
              <a:gd name="T20" fmla="*/ 102 w 189"/>
              <a:gd name="T21" fmla="*/ 0 h 182"/>
              <a:gd name="T22" fmla="*/ 93 w 189"/>
              <a:gd name="T23" fmla="*/ 0 h 182"/>
              <a:gd name="T24" fmla="*/ 93 w 189"/>
              <a:gd name="T25" fmla="*/ 2 h 182"/>
              <a:gd name="T26" fmla="*/ 81 w 189"/>
              <a:gd name="T27" fmla="*/ 14 h 182"/>
              <a:gd name="T28" fmla="*/ 69 w 189"/>
              <a:gd name="T29" fmla="*/ 2 h 182"/>
              <a:gd name="T30" fmla="*/ 69 w 189"/>
              <a:gd name="T31" fmla="*/ 0 h 182"/>
              <a:gd name="T32" fmla="*/ 60 w 189"/>
              <a:gd name="T33" fmla="*/ 0 h 182"/>
              <a:gd name="T34" fmla="*/ 60 w 189"/>
              <a:gd name="T35" fmla="*/ 2 h 182"/>
              <a:gd name="T36" fmla="*/ 48 w 189"/>
              <a:gd name="T37" fmla="*/ 14 h 182"/>
              <a:gd name="T38" fmla="*/ 37 w 189"/>
              <a:gd name="T39" fmla="*/ 2 h 182"/>
              <a:gd name="T40" fmla="*/ 37 w 189"/>
              <a:gd name="T41" fmla="*/ 0 h 182"/>
              <a:gd name="T42" fmla="*/ 22 w 189"/>
              <a:gd name="T43" fmla="*/ 0 h 182"/>
              <a:gd name="T44" fmla="*/ 0 w 189"/>
              <a:gd name="T45" fmla="*/ 31 h 182"/>
              <a:gd name="T46" fmla="*/ 0 w 189"/>
              <a:gd name="T47" fmla="*/ 151 h 182"/>
              <a:gd name="T48" fmla="*/ 22 w 189"/>
              <a:gd name="T49" fmla="*/ 182 h 182"/>
              <a:gd name="T50" fmla="*/ 167 w 189"/>
              <a:gd name="T51" fmla="*/ 182 h 182"/>
              <a:gd name="T52" fmla="*/ 189 w 189"/>
              <a:gd name="T53" fmla="*/ 151 h 182"/>
              <a:gd name="T54" fmla="*/ 189 w 189"/>
              <a:gd name="T55" fmla="*/ 31 h 182"/>
              <a:gd name="T56" fmla="*/ 167 w 189"/>
              <a:gd name="T57" fmla="*/ 0 h 182"/>
              <a:gd name="T58" fmla="*/ 166 w 189"/>
              <a:gd name="T59" fmla="*/ 134 h 182"/>
              <a:gd name="T60" fmla="*/ 150 w 189"/>
              <a:gd name="T61" fmla="*/ 156 h 182"/>
              <a:gd name="T62" fmla="*/ 41 w 189"/>
              <a:gd name="T63" fmla="*/ 156 h 182"/>
              <a:gd name="T64" fmla="*/ 24 w 189"/>
              <a:gd name="T65" fmla="*/ 134 h 182"/>
              <a:gd name="T66" fmla="*/ 24 w 189"/>
              <a:gd name="T67" fmla="*/ 50 h 182"/>
              <a:gd name="T68" fmla="*/ 41 w 189"/>
              <a:gd name="T69" fmla="*/ 29 h 182"/>
              <a:gd name="T70" fmla="*/ 150 w 189"/>
              <a:gd name="T71" fmla="*/ 29 h 182"/>
              <a:gd name="T72" fmla="*/ 166 w 189"/>
              <a:gd name="T73" fmla="*/ 50 h 182"/>
              <a:gd name="T74" fmla="*/ 166 w 189"/>
              <a:gd name="T75" fmla="*/ 134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9" h="182">
                <a:moveTo>
                  <a:pt x="167" y="0"/>
                </a:moveTo>
                <a:cubicBezTo>
                  <a:pt x="159" y="0"/>
                  <a:pt x="159" y="0"/>
                  <a:pt x="159" y="0"/>
                </a:cubicBezTo>
                <a:cubicBezTo>
                  <a:pt x="159" y="2"/>
                  <a:pt x="159" y="2"/>
                  <a:pt x="159" y="2"/>
                </a:cubicBezTo>
                <a:cubicBezTo>
                  <a:pt x="159" y="9"/>
                  <a:pt x="153" y="14"/>
                  <a:pt x="147" y="14"/>
                </a:cubicBezTo>
                <a:cubicBezTo>
                  <a:pt x="140" y="14"/>
                  <a:pt x="135" y="9"/>
                  <a:pt x="135" y="2"/>
                </a:cubicBezTo>
                <a:cubicBezTo>
                  <a:pt x="135" y="0"/>
                  <a:pt x="135" y="0"/>
                  <a:pt x="135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2"/>
                  <a:pt x="126" y="2"/>
                  <a:pt x="126" y="2"/>
                </a:cubicBezTo>
                <a:cubicBezTo>
                  <a:pt x="126" y="9"/>
                  <a:pt x="121" y="14"/>
                  <a:pt x="114" y="14"/>
                </a:cubicBezTo>
                <a:cubicBezTo>
                  <a:pt x="108" y="14"/>
                  <a:pt x="102" y="9"/>
                  <a:pt x="102" y="2"/>
                </a:cubicBezTo>
                <a:cubicBezTo>
                  <a:pt x="102" y="0"/>
                  <a:pt x="102" y="0"/>
                  <a:pt x="102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2"/>
                  <a:pt x="93" y="2"/>
                  <a:pt x="93" y="2"/>
                </a:cubicBezTo>
                <a:cubicBezTo>
                  <a:pt x="93" y="9"/>
                  <a:pt x="88" y="14"/>
                  <a:pt x="81" y="14"/>
                </a:cubicBezTo>
                <a:cubicBezTo>
                  <a:pt x="75" y="14"/>
                  <a:pt x="69" y="9"/>
                  <a:pt x="69" y="2"/>
                </a:cubicBezTo>
                <a:cubicBezTo>
                  <a:pt x="69" y="0"/>
                  <a:pt x="69" y="0"/>
                  <a:pt x="69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9"/>
                  <a:pt x="55" y="14"/>
                  <a:pt x="48" y="14"/>
                </a:cubicBezTo>
                <a:cubicBezTo>
                  <a:pt x="42" y="14"/>
                  <a:pt x="37" y="9"/>
                  <a:pt x="37" y="2"/>
                </a:cubicBezTo>
                <a:cubicBezTo>
                  <a:pt x="37" y="0"/>
                  <a:pt x="37" y="0"/>
                  <a:pt x="37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4"/>
                  <a:pt x="0" y="31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68"/>
                  <a:pt x="10" y="182"/>
                  <a:pt x="22" y="182"/>
                </a:cubicBezTo>
                <a:cubicBezTo>
                  <a:pt x="167" y="182"/>
                  <a:pt x="167" y="182"/>
                  <a:pt x="167" y="182"/>
                </a:cubicBezTo>
                <a:cubicBezTo>
                  <a:pt x="179" y="182"/>
                  <a:pt x="189" y="168"/>
                  <a:pt x="189" y="151"/>
                </a:cubicBezTo>
                <a:cubicBezTo>
                  <a:pt x="189" y="31"/>
                  <a:pt x="189" y="31"/>
                  <a:pt x="189" y="31"/>
                </a:cubicBezTo>
                <a:cubicBezTo>
                  <a:pt x="189" y="14"/>
                  <a:pt x="179" y="0"/>
                  <a:pt x="167" y="0"/>
                </a:cubicBezTo>
                <a:close/>
                <a:moveTo>
                  <a:pt x="166" y="134"/>
                </a:moveTo>
                <a:cubicBezTo>
                  <a:pt x="166" y="146"/>
                  <a:pt x="163" y="155"/>
                  <a:pt x="150" y="156"/>
                </a:cubicBezTo>
                <a:cubicBezTo>
                  <a:pt x="41" y="156"/>
                  <a:pt x="41" y="156"/>
                  <a:pt x="41" y="156"/>
                </a:cubicBezTo>
                <a:cubicBezTo>
                  <a:pt x="27" y="156"/>
                  <a:pt x="24" y="146"/>
                  <a:pt x="24" y="134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38"/>
                  <a:pt x="27" y="28"/>
                  <a:pt x="41" y="29"/>
                </a:cubicBezTo>
                <a:cubicBezTo>
                  <a:pt x="150" y="29"/>
                  <a:pt x="150" y="29"/>
                  <a:pt x="150" y="29"/>
                </a:cubicBezTo>
                <a:cubicBezTo>
                  <a:pt x="164" y="28"/>
                  <a:pt x="166" y="38"/>
                  <a:pt x="166" y="50"/>
                </a:cubicBezTo>
                <a:lnTo>
                  <a:pt x="166" y="134"/>
                </a:lnTo>
                <a:close/>
              </a:path>
            </a:pathLst>
          </a:custGeom>
          <a:solidFill>
            <a:srgbClr val="6EBB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8" name="Freeform 10"/>
          <p:cNvSpPr/>
          <p:nvPr/>
        </p:nvSpPr>
        <p:spPr bwMode="auto">
          <a:xfrm>
            <a:off x="4972553" y="4741353"/>
            <a:ext cx="36498" cy="68435"/>
          </a:xfrm>
          <a:custGeom>
            <a:avLst/>
            <a:gdLst>
              <a:gd name="T0" fmla="*/ 7 w 14"/>
              <a:gd name="T1" fmla="*/ 26 h 26"/>
              <a:gd name="T2" fmla="*/ 14 w 14"/>
              <a:gd name="T3" fmla="*/ 19 h 26"/>
              <a:gd name="T4" fmla="*/ 14 w 14"/>
              <a:gd name="T5" fmla="*/ 7 h 26"/>
              <a:gd name="T6" fmla="*/ 7 w 14"/>
              <a:gd name="T7" fmla="*/ 0 h 26"/>
              <a:gd name="T8" fmla="*/ 0 w 14"/>
              <a:gd name="T9" fmla="*/ 7 h 26"/>
              <a:gd name="T10" fmla="*/ 0 w 14"/>
              <a:gd name="T11" fmla="*/ 19 h 26"/>
              <a:gd name="T12" fmla="*/ 7 w 14"/>
              <a:gd name="T13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26">
                <a:moveTo>
                  <a:pt x="7" y="26"/>
                </a:moveTo>
                <a:cubicBezTo>
                  <a:pt x="11" y="26"/>
                  <a:pt x="14" y="23"/>
                  <a:pt x="14" y="19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1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3"/>
                  <a:pt x="3" y="26"/>
                  <a:pt x="7" y="26"/>
                </a:cubicBezTo>
                <a:close/>
              </a:path>
            </a:pathLst>
          </a:custGeom>
          <a:solidFill>
            <a:srgbClr val="6EBB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9" name="Freeform 11"/>
          <p:cNvSpPr/>
          <p:nvPr/>
        </p:nvSpPr>
        <p:spPr bwMode="auto">
          <a:xfrm>
            <a:off x="4887390" y="4741353"/>
            <a:ext cx="36498" cy="68435"/>
          </a:xfrm>
          <a:custGeom>
            <a:avLst/>
            <a:gdLst>
              <a:gd name="T0" fmla="*/ 7 w 14"/>
              <a:gd name="T1" fmla="*/ 26 h 26"/>
              <a:gd name="T2" fmla="*/ 14 w 14"/>
              <a:gd name="T3" fmla="*/ 19 h 26"/>
              <a:gd name="T4" fmla="*/ 14 w 14"/>
              <a:gd name="T5" fmla="*/ 7 h 26"/>
              <a:gd name="T6" fmla="*/ 7 w 14"/>
              <a:gd name="T7" fmla="*/ 0 h 26"/>
              <a:gd name="T8" fmla="*/ 0 w 14"/>
              <a:gd name="T9" fmla="*/ 7 h 26"/>
              <a:gd name="T10" fmla="*/ 0 w 14"/>
              <a:gd name="T11" fmla="*/ 19 h 26"/>
              <a:gd name="T12" fmla="*/ 7 w 14"/>
              <a:gd name="T13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26">
                <a:moveTo>
                  <a:pt x="7" y="26"/>
                </a:moveTo>
                <a:cubicBezTo>
                  <a:pt x="11" y="26"/>
                  <a:pt x="14" y="23"/>
                  <a:pt x="14" y="19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1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3"/>
                  <a:pt x="3" y="26"/>
                  <a:pt x="7" y="26"/>
                </a:cubicBezTo>
                <a:close/>
              </a:path>
            </a:pathLst>
          </a:custGeom>
          <a:solidFill>
            <a:srgbClr val="6EBB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50" name="Freeform 12"/>
          <p:cNvSpPr/>
          <p:nvPr/>
        </p:nvSpPr>
        <p:spPr bwMode="auto">
          <a:xfrm>
            <a:off x="4803748" y="4741353"/>
            <a:ext cx="36498" cy="68435"/>
          </a:xfrm>
          <a:custGeom>
            <a:avLst/>
            <a:gdLst>
              <a:gd name="T0" fmla="*/ 7 w 14"/>
              <a:gd name="T1" fmla="*/ 26 h 26"/>
              <a:gd name="T2" fmla="*/ 14 w 14"/>
              <a:gd name="T3" fmla="*/ 19 h 26"/>
              <a:gd name="T4" fmla="*/ 14 w 14"/>
              <a:gd name="T5" fmla="*/ 7 h 26"/>
              <a:gd name="T6" fmla="*/ 7 w 14"/>
              <a:gd name="T7" fmla="*/ 0 h 26"/>
              <a:gd name="T8" fmla="*/ 0 w 14"/>
              <a:gd name="T9" fmla="*/ 7 h 26"/>
              <a:gd name="T10" fmla="*/ 0 w 14"/>
              <a:gd name="T11" fmla="*/ 19 h 26"/>
              <a:gd name="T12" fmla="*/ 7 w 14"/>
              <a:gd name="T13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26">
                <a:moveTo>
                  <a:pt x="7" y="26"/>
                </a:moveTo>
                <a:cubicBezTo>
                  <a:pt x="11" y="26"/>
                  <a:pt x="14" y="23"/>
                  <a:pt x="14" y="19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1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3"/>
                  <a:pt x="3" y="26"/>
                  <a:pt x="7" y="26"/>
                </a:cubicBezTo>
                <a:close/>
              </a:path>
            </a:pathLst>
          </a:custGeom>
          <a:solidFill>
            <a:srgbClr val="6EBB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51" name="Freeform 13"/>
          <p:cNvSpPr/>
          <p:nvPr/>
        </p:nvSpPr>
        <p:spPr bwMode="auto">
          <a:xfrm>
            <a:off x="4715544" y="4744395"/>
            <a:ext cx="36498" cy="65394"/>
          </a:xfrm>
          <a:custGeom>
            <a:avLst/>
            <a:gdLst>
              <a:gd name="T0" fmla="*/ 7 w 14"/>
              <a:gd name="T1" fmla="*/ 25 h 25"/>
              <a:gd name="T2" fmla="*/ 14 w 14"/>
              <a:gd name="T3" fmla="*/ 18 h 25"/>
              <a:gd name="T4" fmla="*/ 14 w 14"/>
              <a:gd name="T5" fmla="*/ 7 h 25"/>
              <a:gd name="T6" fmla="*/ 7 w 14"/>
              <a:gd name="T7" fmla="*/ 0 h 25"/>
              <a:gd name="T8" fmla="*/ 0 w 14"/>
              <a:gd name="T9" fmla="*/ 7 h 25"/>
              <a:gd name="T10" fmla="*/ 0 w 14"/>
              <a:gd name="T11" fmla="*/ 18 h 25"/>
              <a:gd name="T12" fmla="*/ 7 w 14"/>
              <a:gd name="T13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25">
                <a:moveTo>
                  <a:pt x="7" y="25"/>
                </a:moveTo>
                <a:cubicBezTo>
                  <a:pt x="11" y="25"/>
                  <a:pt x="14" y="22"/>
                  <a:pt x="14" y="18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1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2"/>
                  <a:pt x="3" y="25"/>
                  <a:pt x="7" y="25"/>
                </a:cubicBezTo>
                <a:close/>
              </a:path>
            </a:pathLst>
          </a:custGeom>
          <a:solidFill>
            <a:srgbClr val="6EBB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52" name="Freeform 14"/>
          <p:cNvSpPr/>
          <p:nvPr/>
        </p:nvSpPr>
        <p:spPr bwMode="auto">
          <a:xfrm>
            <a:off x="4261087" y="2767835"/>
            <a:ext cx="1187213" cy="1465517"/>
          </a:xfrm>
          <a:custGeom>
            <a:avLst/>
            <a:gdLst>
              <a:gd name="T0" fmla="*/ 262 w 432"/>
              <a:gd name="T1" fmla="*/ 0 h 531"/>
              <a:gd name="T2" fmla="*/ 170 w 432"/>
              <a:gd name="T3" fmla="*/ 0 h 531"/>
              <a:gd name="T4" fmla="*/ 0 w 432"/>
              <a:gd name="T5" fmla="*/ 170 h 531"/>
              <a:gd name="T6" fmla="*/ 0 w 432"/>
              <a:gd name="T7" fmla="*/ 238 h 531"/>
              <a:gd name="T8" fmla="*/ 170 w 432"/>
              <a:gd name="T9" fmla="*/ 408 h 531"/>
              <a:gd name="T10" fmla="*/ 200 w 432"/>
              <a:gd name="T11" fmla="*/ 408 h 531"/>
              <a:gd name="T12" fmla="*/ 217 w 432"/>
              <a:gd name="T13" fmla="*/ 531 h 531"/>
              <a:gd name="T14" fmla="*/ 233 w 432"/>
              <a:gd name="T15" fmla="*/ 408 h 531"/>
              <a:gd name="T16" fmla="*/ 262 w 432"/>
              <a:gd name="T17" fmla="*/ 408 h 531"/>
              <a:gd name="T18" fmla="*/ 432 w 432"/>
              <a:gd name="T19" fmla="*/ 238 h 531"/>
              <a:gd name="T20" fmla="*/ 432 w 432"/>
              <a:gd name="T21" fmla="*/ 170 h 531"/>
              <a:gd name="T22" fmla="*/ 262 w 432"/>
              <a:gd name="T2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2" h="531">
                <a:moveTo>
                  <a:pt x="262" y="0"/>
                </a:moveTo>
                <a:cubicBezTo>
                  <a:pt x="170" y="0"/>
                  <a:pt x="170" y="0"/>
                  <a:pt x="170" y="0"/>
                </a:cubicBezTo>
                <a:cubicBezTo>
                  <a:pt x="76" y="0"/>
                  <a:pt x="0" y="76"/>
                  <a:pt x="0" y="17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332"/>
                  <a:pt x="76" y="408"/>
                  <a:pt x="170" y="408"/>
                </a:cubicBezTo>
                <a:cubicBezTo>
                  <a:pt x="200" y="408"/>
                  <a:pt x="200" y="408"/>
                  <a:pt x="200" y="408"/>
                </a:cubicBezTo>
                <a:cubicBezTo>
                  <a:pt x="217" y="531"/>
                  <a:pt x="217" y="531"/>
                  <a:pt x="217" y="531"/>
                </a:cubicBezTo>
                <a:cubicBezTo>
                  <a:pt x="233" y="408"/>
                  <a:pt x="233" y="408"/>
                  <a:pt x="233" y="408"/>
                </a:cubicBezTo>
                <a:cubicBezTo>
                  <a:pt x="262" y="408"/>
                  <a:pt x="262" y="408"/>
                  <a:pt x="262" y="408"/>
                </a:cubicBezTo>
                <a:cubicBezTo>
                  <a:pt x="356" y="408"/>
                  <a:pt x="432" y="332"/>
                  <a:pt x="432" y="238"/>
                </a:cubicBezTo>
                <a:cubicBezTo>
                  <a:pt x="432" y="170"/>
                  <a:pt x="432" y="170"/>
                  <a:pt x="432" y="170"/>
                </a:cubicBezTo>
                <a:cubicBezTo>
                  <a:pt x="432" y="76"/>
                  <a:pt x="356" y="0"/>
                  <a:pt x="262" y="0"/>
                </a:cubicBezTo>
                <a:close/>
              </a:path>
            </a:pathLst>
          </a:custGeom>
          <a:solidFill>
            <a:srgbClr val="6EBBC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58" name="Freeform 9"/>
          <p:cNvSpPr>
            <a:spLocks noEditPoints="1"/>
          </p:cNvSpPr>
          <p:nvPr/>
        </p:nvSpPr>
        <p:spPr bwMode="auto">
          <a:xfrm>
            <a:off x="7085590" y="4785455"/>
            <a:ext cx="491209" cy="474481"/>
          </a:xfrm>
          <a:custGeom>
            <a:avLst/>
            <a:gdLst>
              <a:gd name="T0" fmla="*/ 167 w 189"/>
              <a:gd name="T1" fmla="*/ 0 h 182"/>
              <a:gd name="T2" fmla="*/ 159 w 189"/>
              <a:gd name="T3" fmla="*/ 0 h 182"/>
              <a:gd name="T4" fmla="*/ 159 w 189"/>
              <a:gd name="T5" fmla="*/ 2 h 182"/>
              <a:gd name="T6" fmla="*/ 147 w 189"/>
              <a:gd name="T7" fmla="*/ 14 h 182"/>
              <a:gd name="T8" fmla="*/ 135 w 189"/>
              <a:gd name="T9" fmla="*/ 2 h 182"/>
              <a:gd name="T10" fmla="*/ 135 w 189"/>
              <a:gd name="T11" fmla="*/ 0 h 182"/>
              <a:gd name="T12" fmla="*/ 126 w 189"/>
              <a:gd name="T13" fmla="*/ 0 h 182"/>
              <a:gd name="T14" fmla="*/ 126 w 189"/>
              <a:gd name="T15" fmla="*/ 2 h 182"/>
              <a:gd name="T16" fmla="*/ 114 w 189"/>
              <a:gd name="T17" fmla="*/ 14 h 182"/>
              <a:gd name="T18" fmla="*/ 102 w 189"/>
              <a:gd name="T19" fmla="*/ 2 h 182"/>
              <a:gd name="T20" fmla="*/ 102 w 189"/>
              <a:gd name="T21" fmla="*/ 0 h 182"/>
              <a:gd name="T22" fmla="*/ 93 w 189"/>
              <a:gd name="T23" fmla="*/ 0 h 182"/>
              <a:gd name="T24" fmla="*/ 93 w 189"/>
              <a:gd name="T25" fmla="*/ 2 h 182"/>
              <a:gd name="T26" fmla="*/ 81 w 189"/>
              <a:gd name="T27" fmla="*/ 14 h 182"/>
              <a:gd name="T28" fmla="*/ 69 w 189"/>
              <a:gd name="T29" fmla="*/ 2 h 182"/>
              <a:gd name="T30" fmla="*/ 69 w 189"/>
              <a:gd name="T31" fmla="*/ 0 h 182"/>
              <a:gd name="T32" fmla="*/ 60 w 189"/>
              <a:gd name="T33" fmla="*/ 0 h 182"/>
              <a:gd name="T34" fmla="*/ 60 w 189"/>
              <a:gd name="T35" fmla="*/ 2 h 182"/>
              <a:gd name="T36" fmla="*/ 48 w 189"/>
              <a:gd name="T37" fmla="*/ 14 h 182"/>
              <a:gd name="T38" fmla="*/ 37 w 189"/>
              <a:gd name="T39" fmla="*/ 2 h 182"/>
              <a:gd name="T40" fmla="*/ 37 w 189"/>
              <a:gd name="T41" fmla="*/ 0 h 182"/>
              <a:gd name="T42" fmla="*/ 22 w 189"/>
              <a:gd name="T43" fmla="*/ 0 h 182"/>
              <a:gd name="T44" fmla="*/ 0 w 189"/>
              <a:gd name="T45" fmla="*/ 31 h 182"/>
              <a:gd name="T46" fmla="*/ 0 w 189"/>
              <a:gd name="T47" fmla="*/ 151 h 182"/>
              <a:gd name="T48" fmla="*/ 22 w 189"/>
              <a:gd name="T49" fmla="*/ 182 h 182"/>
              <a:gd name="T50" fmla="*/ 167 w 189"/>
              <a:gd name="T51" fmla="*/ 182 h 182"/>
              <a:gd name="T52" fmla="*/ 189 w 189"/>
              <a:gd name="T53" fmla="*/ 151 h 182"/>
              <a:gd name="T54" fmla="*/ 189 w 189"/>
              <a:gd name="T55" fmla="*/ 31 h 182"/>
              <a:gd name="T56" fmla="*/ 167 w 189"/>
              <a:gd name="T57" fmla="*/ 0 h 182"/>
              <a:gd name="T58" fmla="*/ 166 w 189"/>
              <a:gd name="T59" fmla="*/ 134 h 182"/>
              <a:gd name="T60" fmla="*/ 150 w 189"/>
              <a:gd name="T61" fmla="*/ 156 h 182"/>
              <a:gd name="T62" fmla="*/ 41 w 189"/>
              <a:gd name="T63" fmla="*/ 156 h 182"/>
              <a:gd name="T64" fmla="*/ 24 w 189"/>
              <a:gd name="T65" fmla="*/ 134 h 182"/>
              <a:gd name="T66" fmla="*/ 24 w 189"/>
              <a:gd name="T67" fmla="*/ 50 h 182"/>
              <a:gd name="T68" fmla="*/ 41 w 189"/>
              <a:gd name="T69" fmla="*/ 29 h 182"/>
              <a:gd name="T70" fmla="*/ 150 w 189"/>
              <a:gd name="T71" fmla="*/ 29 h 182"/>
              <a:gd name="T72" fmla="*/ 166 w 189"/>
              <a:gd name="T73" fmla="*/ 50 h 182"/>
              <a:gd name="T74" fmla="*/ 166 w 189"/>
              <a:gd name="T75" fmla="*/ 134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9" h="182">
                <a:moveTo>
                  <a:pt x="167" y="0"/>
                </a:moveTo>
                <a:cubicBezTo>
                  <a:pt x="159" y="0"/>
                  <a:pt x="159" y="0"/>
                  <a:pt x="159" y="0"/>
                </a:cubicBezTo>
                <a:cubicBezTo>
                  <a:pt x="159" y="2"/>
                  <a:pt x="159" y="2"/>
                  <a:pt x="159" y="2"/>
                </a:cubicBezTo>
                <a:cubicBezTo>
                  <a:pt x="159" y="9"/>
                  <a:pt x="153" y="14"/>
                  <a:pt x="147" y="14"/>
                </a:cubicBezTo>
                <a:cubicBezTo>
                  <a:pt x="140" y="14"/>
                  <a:pt x="135" y="9"/>
                  <a:pt x="135" y="2"/>
                </a:cubicBezTo>
                <a:cubicBezTo>
                  <a:pt x="135" y="0"/>
                  <a:pt x="135" y="0"/>
                  <a:pt x="135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2"/>
                  <a:pt x="126" y="2"/>
                  <a:pt x="126" y="2"/>
                </a:cubicBezTo>
                <a:cubicBezTo>
                  <a:pt x="126" y="9"/>
                  <a:pt x="121" y="14"/>
                  <a:pt x="114" y="14"/>
                </a:cubicBezTo>
                <a:cubicBezTo>
                  <a:pt x="108" y="14"/>
                  <a:pt x="102" y="9"/>
                  <a:pt x="102" y="2"/>
                </a:cubicBezTo>
                <a:cubicBezTo>
                  <a:pt x="102" y="0"/>
                  <a:pt x="102" y="0"/>
                  <a:pt x="102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2"/>
                  <a:pt x="93" y="2"/>
                  <a:pt x="93" y="2"/>
                </a:cubicBezTo>
                <a:cubicBezTo>
                  <a:pt x="93" y="9"/>
                  <a:pt x="88" y="14"/>
                  <a:pt x="81" y="14"/>
                </a:cubicBezTo>
                <a:cubicBezTo>
                  <a:pt x="75" y="14"/>
                  <a:pt x="69" y="9"/>
                  <a:pt x="69" y="2"/>
                </a:cubicBezTo>
                <a:cubicBezTo>
                  <a:pt x="69" y="0"/>
                  <a:pt x="69" y="0"/>
                  <a:pt x="69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9"/>
                  <a:pt x="55" y="14"/>
                  <a:pt x="48" y="14"/>
                </a:cubicBezTo>
                <a:cubicBezTo>
                  <a:pt x="42" y="14"/>
                  <a:pt x="37" y="9"/>
                  <a:pt x="37" y="2"/>
                </a:cubicBezTo>
                <a:cubicBezTo>
                  <a:pt x="37" y="0"/>
                  <a:pt x="37" y="0"/>
                  <a:pt x="37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4"/>
                  <a:pt x="0" y="31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68"/>
                  <a:pt x="10" y="182"/>
                  <a:pt x="22" y="182"/>
                </a:cubicBezTo>
                <a:cubicBezTo>
                  <a:pt x="167" y="182"/>
                  <a:pt x="167" y="182"/>
                  <a:pt x="167" y="182"/>
                </a:cubicBezTo>
                <a:cubicBezTo>
                  <a:pt x="179" y="182"/>
                  <a:pt x="189" y="168"/>
                  <a:pt x="189" y="151"/>
                </a:cubicBezTo>
                <a:cubicBezTo>
                  <a:pt x="189" y="31"/>
                  <a:pt x="189" y="31"/>
                  <a:pt x="189" y="31"/>
                </a:cubicBezTo>
                <a:cubicBezTo>
                  <a:pt x="189" y="14"/>
                  <a:pt x="179" y="0"/>
                  <a:pt x="167" y="0"/>
                </a:cubicBezTo>
                <a:close/>
                <a:moveTo>
                  <a:pt x="166" y="134"/>
                </a:moveTo>
                <a:cubicBezTo>
                  <a:pt x="166" y="146"/>
                  <a:pt x="163" y="155"/>
                  <a:pt x="150" y="156"/>
                </a:cubicBezTo>
                <a:cubicBezTo>
                  <a:pt x="41" y="156"/>
                  <a:pt x="41" y="156"/>
                  <a:pt x="41" y="156"/>
                </a:cubicBezTo>
                <a:cubicBezTo>
                  <a:pt x="27" y="156"/>
                  <a:pt x="24" y="146"/>
                  <a:pt x="24" y="134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38"/>
                  <a:pt x="27" y="28"/>
                  <a:pt x="41" y="29"/>
                </a:cubicBezTo>
                <a:cubicBezTo>
                  <a:pt x="150" y="29"/>
                  <a:pt x="150" y="29"/>
                  <a:pt x="150" y="29"/>
                </a:cubicBezTo>
                <a:cubicBezTo>
                  <a:pt x="164" y="28"/>
                  <a:pt x="166" y="38"/>
                  <a:pt x="166" y="50"/>
                </a:cubicBezTo>
                <a:lnTo>
                  <a:pt x="166" y="134"/>
                </a:lnTo>
                <a:close/>
              </a:path>
            </a:pathLst>
          </a:cu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9" name="Freeform 10"/>
          <p:cNvSpPr/>
          <p:nvPr/>
        </p:nvSpPr>
        <p:spPr bwMode="auto">
          <a:xfrm>
            <a:off x="7449053" y="4741353"/>
            <a:ext cx="36498" cy="68435"/>
          </a:xfrm>
          <a:custGeom>
            <a:avLst/>
            <a:gdLst>
              <a:gd name="T0" fmla="*/ 7 w 14"/>
              <a:gd name="T1" fmla="*/ 26 h 26"/>
              <a:gd name="T2" fmla="*/ 14 w 14"/>
              <a:gd name="T3" fmla="*/ 19 h 26"/>
              <a:gd name="T4" fmla="*/ 14 w 14"/>
              <a:gd name="T5" fmla="*/ 7 h 26"/>
              <a:gd name="T6" fmla="*/ 7 w 14"/>
              <a:gd name="T7" fmla="*/ 0 h 26"/>
              <a:gd name="T8" fmla="*/ 0 w 14"/>
              <a:gd name="T9" fmla="*/ 7 h 26"/>
              <a:gd name="T10" fmla="*/ 0 w 14"/>
              <a:gd name="T11" fmla="*/ 19 h 26"/>
              <a:gd name="T12" fmla="*/ 7 w 14"/>
              <a:gd name="T13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26">
                <a:moveTo>
                  <a:pt x="7" y="26"/>
                </a:moveTo>
                <a:cubicBezTo>
                  <a:pt x="11" y="26"/>
                  <a:pt x="14" y="23"/>
                  <a:pt x="14" y="19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1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3"/>
                  <a:pt x="3" y="26"/>
                  <a:pt x="7" y="26"/>
                </a:cubicBezTo>
                <a:close/>
              </a:path>
            </a:pathLst>
          </a:custGeom>
          <a:solidFill>
            <a:srgbClr val="258E9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60" name="Freeform 11"/>
          <p:cNvSpPr/>
          <p:nvPr/>
        </p:nvSpPr>
        <p:spPr bwMode="auto">
          <a:xfrm>
            <a:off x="7363890" y="4741353"/>
            <a:ext cx="36498" cy="68435"/>
          </a:xfrm>
          <a:custGeom>
            <a:avLst/>
            <a:gdLst>
              <a:gd name="T0" fmla="*/ 7 w 14"/>
              <a:gd name="T1" fmla="*/ 26 h 26"/>
              <a:gd name="T2" fmla="*/ 14 w 14"/>
              <a:gd name="T3" fmla="*/ 19 h 26"/>
              <a:gd name="T4" fmla="*/ 14 w 14"/>
              <a:gd name="T5" fmla="*/ 7 h 26"/>
              <a:gd name="T6" fmla="*/ 7 w 14"/>
              <a:gd name="T7" fmla="*/ 0 h 26"/>
              <a:gd name="T8" fmla="*/ 0 w 14"/>
              <a:gd name="T9" fmla="*/ 7 h 26"/>
              <a:gd name="T10" fmla="*/ 0 w 14"/>
              <a:gd name="T11" fmla="*/ 19 h 26"/>
              <a:gd name="T12" fmla="*/ 7 w 14"/>
              <a:gd name="T13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26">
                <a:moveTo>
                  <a:pt x="7" y="26"/>
                </a:moveTo>
                <a:cubicBezTo>
                  <a:pt x="11" y="26"/>
                  <a:pt x="14" y="23"/>
                  <a:pt x="14" y="19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1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3"/>
                  <a:pt x="3" y="26"/>
                  <a:pt x="7" y="26"/>
                </a:cubicBezTo>
                <a:close/>
              </a:path>
            </a:pathLst>
          </a:custGeom>
          <a:solidFill>
            <a:srgbClr val="258E9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61" name="Freeform 12"/>
          <p:cNvSpPr/>
          <p:nvPr/>
        </p:nvSpPr>
        <p:spPr bwMode="auto">
          <a:xfrm>
            <a:off x="7280248" y="4741353"/>
            <a:ext cx="36498" cy="68435"/>
          </a:xfrm>
          <a:custGeom>
            <a:avLst/>
            <a:gdLst>
              <a:gd name="T0" fmla="*/ 7 w 14"/>
              <a:gd name="T1" fmla="*/ 26 h 26"/>
              <a:gd name="T2" fmla="*/ 14 w 14"/>
              <a:gd name="T3" fmla="*/ 19 h 26"/>
              <a:gd name="T4" fmla="*/ 14 w 14"/>
              <a:gd name="T5" fmla="*/ 7 h 26"/>
              <a:gd name="T6" fmla="*/ 7 w 14"/>
              <a:gd name="T7" fmla="*/ 0 h 26"/>
              <a:gd name="T8" fmla="*/ 0 w 14"/>
              <a:gd name="T9" fmla="*/ 7 h 26"/>
              <a:gd name="T10" fmla="*/ 0 w 14"/>
              <a:gd name="T11" fmla="*/ 19 h 26"/>
              <a:gd name="T12" fmla="*/ 7 w 14"/>
              <a:gd name="T13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26">
                <a:moveTo>
                  <a:pt x="7" y="26"/>
                </a:moveTo>
                <a:cubicBezTo>
                  <a:pt x="11" y="26"/>
                  <a:pt x="14" y="23"/>
                  <a:pt x="14" y="19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1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3"/>
                  <a:pt x="3" y="26"/>
                  <a:pt x="7" y="26"/>
                </a:cubicBezTo>
                <a:close/>
              </a:path>
            </a:pathLst>
          </a:custGeom>
          <a:solidFill>
            <a:srgbClr val="258E9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62" name="Freeform 13"/>
          <p:cNvSpPr/>
          <p:nvPr/>
        </p:nvSpPr>
        <p:spPr bwMode="auto">
          <a:xfrm>
            <a:off x="7192044" y="4744395"/>
            <a:ext cx="36498" cy="65394"/>
          </a:xfrm>
          <a:custGeom>
            <a:avLst/>
            <a:gdLst>
              <a:gd name="T0" fmla="*/ 7 w 14"/>
              <a:gd name="T1" fmla="*/ 25 h 25"/>
              <a:gd name="T2" fmla="*/ 14 w 14"/>
              <a:gd name="T3" fmla="*/ 18 h 25"/>
              <a:gd name="T4" fmla="*/ 14 w 14"/>
              <a:gd name="T5" fmla="*/ 7 h 25"/>
              <a:gd name="T6" fmla="*/ 7 w 14"/>
              <a:gd name="T7" fmla="*/ 0 h 25"/>
              <a:gd name="T8" fmla="*/ 0 w 14"/>
              <a:gd name="T9" fmla="*/ 7 h 25"/>
              <a:gd name="T10" fmla="*/ 0 w 14"/>
              <a:gd name="T11" fmla="*/ 18 h 25"/>
              <a:gd name="T12" fmla="*/ 7 w 14"/>
              <a:gd name="T13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25">
                <a:moveTo>
                  <a:pt x="7" y="25"/>
                </a:moveTo>
                <a:cubicBezTo>
                  <a:pt x="11" y="25"/>
                  <a:pt x="14" y="22"/>
                  <a:pt x="14" y="18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1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2"/>
                  <a:pt x="3" y="25"/>
                  <a:pt x="7" y="25"/>
                </a:cubicBezTo>
                <a:close/>
              </a:path>
            </a:pathLst>
          </a:custGeom>
          <a:solidFill>
            <a:srgbClr val="258E9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63" name="Freeform 14"/>
          <p:cNvSpPr/>
          <p:nvPr/>
        </p:nvSpPr>
        <p:spPr bwMode="auto">
          <a:xfrm>
            <a:off x="6737587" y="2767835"/>
            <a:ext cx="1187213" cy="1465517"/>
          </a:xfrm>
          <a:custGeom>
            <a:avLst/>
            <a:gdLst>
              <a:gd name="T0" fmla="*/ 262 w 432"/>
              <a:gd name="T1" fmla="*/ 0 h 531"/>
              <a:gd name="T2" fmla="*/ 170 w 432"/>
              <a:gd name="T3" fmla="*/ 0 h 531"/>
              <a:gd name="T4" fmla="*/ 0 w 432"/>
              <a:gd name="T5" fmla="*/ 170 h 531"/>
              <a:gd name="T6" fmla="*/ 0 w 432"/>
              <a:gd name="T7" fmla="*/ 238 h 531"/>
              <a:gd name="T8" fmla="*/ 170 w 432"/>
              <a:gd name="T9" fmla="*/ 408 h 531"/>
              <a:gd name="T10" fmla="*/ 200 w 432"/>
              <a:gd name="T11" fmla="*/ 408 h 531"/>
              <a:gd name="T12" fmla="*/ 217 w 432"/>
              <a:gd name="T13" fmla="*/ 531 h 531"/>
              <a:gd name="T14" fmla="*/ 233 w 432"/>
              <a:gd name="T15" fmla="*/ 408 h 531"/>
              <a:gd name="T16" fmla="*/ 262 w 432"/>
              <a:gd name="T17" fmla="*/ 408 h 531"/>
              <a:gd name="T18" fmla="*/ 432 w 432"/>
              <a:gd name="T19" fmla="*/ 238 h 531"/>
              <a:gd name="T20" fmla="*/ 432 w 432"/>
              <a:gd name="T21" fmla="*/ 170 h 531"/>
              <a:gd name="T22" fmla="*/ 262 w 432"/>
              <a:gd name="T2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2" h="531">
                <a:moveTo>
                  <a:pt x="262" y="0"/>
                </a:moveTo>
                <a:cubicBezTo>
                  <a:pt x="170" y="0"/>
                  <a:pt x="170" y="0"/>
                  <a:pt x="170" y="0"/>
                </a:cubicBezTo>
                <a:cubicBezTo>
                  <a:pt x="76" y="0"/>
                  <a:pt x="0" y="76"/>
                  <a:pt x="0" y="17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332"/>
                  <a:pt x="76" y="408"/>
                  <a:pt x="170" y="408"/>
                </a:cubicBezTo>
                <a:cubicBezTo>
                  <a:pt x="200" y="408"/>
                  <a:pt x="200" y="408"/>
                  <a:pt x="200" y="408"/>
                </a:cubicBezTo>
                <a:cubicBezTo>
                  <a:pt x="217" y="531"/>
                  <a:pt x="217" y="531"/>
                  <a:pt x="217" y="531"/>
                </a:cubicBezTo>
                <a:cubicBezTo>
                  <a:pt x="233" y="408"/>
                  <a:pt x="233" y="408"/>
                  <a:pt x="233" y="408"/>
                </a:cubicBezTo>
                <a:cubicBezTo>
                  <a:pt x="262" y="408"/>
                  <a:pt x="262" y="408"/>
                  <a:pt x="262" y="408"/>
                </a:cubicBezTo>
                <a:cubicBezTo>
                  <a:pt x="356" y="408"/>
                  <a:pt x="432" y="332"/>
                  <a:pt x="432" y="238"/>
                </a:cubicBezTo>
                <a:cubicBezTo>
                  <a:pt x="432" y="170"/>
                  <a:pt x="432" y="170"/>
                  <a:pt x="432" y="170"/>
                </a:cubicBezTo>
                <a:cubicBezTo>
                  <a:pt x="432" y="76"/>
                  <a:pt x="356" y="0"/>
                  <a:pt x="262" y="0"/>
                </a:cubicBezTo>
                <a:close/>
              </a:path>
            </a:pathLst>
          </a:cu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9" name="Freeform 9"/>
          <p:cNvSpPr>
            <a:spLocks noEditPoints="1"/>
          </p:cNvSpPr>
          <p:nvPr/>
        </p:nvSpPr>
        <p:spPr bwMode="auto">
          <a:xfrm>
            <a:off x="9562090" y="4785455"/>
            <a:ext cx="491209" cy="474481"/>
          </a:xfrm>
          <a:custGeom>
            <a:avLst/>
            <a:gdLst>
              <a:gd name="T0" fmla="*/ 167 w 189"/>
              <a:gd name="T1" fmla="*/ 0 h 182"/>
              <a:gd name="T2" fmla="*/ 159 w 189"/>
              <a:gd name="T3" fmla="*/ 0 h 182"/>
              <a:gd name="T4" fmla="*/ 159 w 189"/>
              <a:gd name="T5" fmla="*/ 2 h 182"/>
              <a:gd name="T6" fmla="*/ 147 w 189"/>
              <a:gd name="T7" fmla="*/ 14 h 182"/>
              <a:gd name="T8" fmla="*/ 135 w 189"/>
              <a:gd name="T9" fmla="*/ 2 h 182"/>
              <a:gd name="T10" fmla="*/ 135 w 189"/>
              <a:gd name="T11" fmla="*/ 0 h 182"/>
              <a:gd name="T12" fmla="*/ 126 w 189"/>
              <a:gd name="T13" fmla="*/ 0 h 182"/>
              <a:gd name="T14" fmla="*/ 126 w 189"/>
              <a:gd name="T15" fmla="*/ 2 h 182"/>
              <a:gd name="T16" fmla="*/ 114 w 189"/>
              <a:gd name="T17" fmla="*/ 14 h 182"/>
              <a:gd name="T18" fmla="*/ 102 w 189"/>
              <a:gd name="T19" fmla="*/ 2 h 182"/>
              <a:gd name="T20" fmla="*/ 102 w 189"/>
              <a:gd name="T21" fmla="*/ 0 h 182"/>
              <a:gd name="T22" fmla="*/ 93 w 189"/>
              <a:gd name="T23" fmla="*/ 0 h 182"/>
              <a:gd name="T24" fmla="*/ 93 w 189"/>
              <a:gd name="T25" fmla="*/ 2 h 182"/>
              <a:gd name="T26" fmla="*/ 81 w 189"/>
              <a:gd name="T27" fmla="*/ 14 h 182"/>
              <a:gd name="T28" fmla="*/ 69 w 189"/>
              <a:gd name="T29" fmla="*/ 2 h 182"/>
              <a:gd name="T30" fmla="*/ 69 w 189"/>
              <a:gd name="T31" fmla="*/ 0 h 182"/>
              <a:gd name="T32" fmla="*/ 60 w 189"/>
              <a:gd name="T33" fmla="*/ 0 h 182"/>
              <a:gd name="T34" fmla="*/ 60 w 189"/>
              <a:gd name="T35" fmla="*/ 2 h 182"/>
              <a:gd name="T36" fmla="*/ 48 w 189"/>
              <a:gd name="T37" fmla="*/ 14 h 182"/>
              <a:gd name="T38" fmla="*/ 37 w 189"/>
              <a:gd name="T39" fmla="*/ 2 h 182"/>
              <a:gd name="T40" fmla="*/ 37 w 189"/>
              <a:gd name="T41" fmla="*/ 0 h 182"/>
              <a:gd name="T42" fmla="*/ 22 w 189"/>
              <a:gd name="T43" fmla="*/ 0 h 182"/>
              <a:gd name="T44" fmla="*/ 0 w 189"/>
              <a:gd name="T45" fmla="*/ 31 h 182"/>
              <a:gd name="T46" fmla="*/ 0 w 189"/>
              <a:gd name="T47" fmla="*/ 151 h 182"/>
              <a:gd name="T48" fmla="*/ 22 w 189"/>
              <a:gd name="T49" fmla="*/ 182 h 182"/>
              <a:gd name="T50" fmla="*/ 167 w 189"/>
              <a:gd name="T51" fmla="*/ 182 h 182"/>
              <a:gd name="T52" fmla="*/ 189 w 189"/>
              <a:gd name="T53" fmla="*/ 151 h 182"/>
              <a:gd name="T54" fmla="*/ 189 w 189"/>
              <a:gd name="T55" fmla="*/ 31 h 182"/>
              <a:gd name="T56" fmla="*/ 167 w 189"/>
              <a:gd name="T57" fmla="*/ 0 h 182"/>
              <a:gd name="T58" fmla="*/ 166 w 189"/>
              <a:gd name="T59" fmla="*/ 134 h 182"/>
              <a:gd name="T60" fmla="*/ 150 w 189"/>
              <a:gd name="T61" fmla="*/ 156 h 182"/>
              <a:gd name="T62" fmla="*/ 41 w 189"/>
              <a:gd name="T63" fmla="*/ 156 h 182"/>
              <a:gd name="T64" fmla="*/ 24 w 189"/>
              <a:gd name="T65" fmla="*/ 134 h 182"/>
              <a:gd name="T66" fmla="*/ 24 w 189"/>
              <a:gd name="T67" fmla="*/ 50 h 182"/>
              <a:gd name="T68" fmla="*/ 41 w 189"/>
              <a:gd name="T69" fmla="*/ 29 h 182"/>
              <a:gd name="T70" fmla="*/ 150 w 189"/>
              <a:gd name="T71" fmla="*/ 29 h 182"/>
              <a:gd name="T72" fmla="*/ 166 w 189"/>
              <a:gd name="T73" fmla="*/ 50 h 182"/>
              <a:gd name="T74" fmla="*/ 166 w 189"/>
              <a:gd name="T75" fmla="*/ 134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9" h="182">
                <a:moveTo>
                  <a:pt x="167" y="0"/>
                </a:moveTo>
                <a:cubicBezTo>
                  <a:pt x="159" y="0"/>
                  <a:pt x="159" y="0"/>
                  <a:pt x="159" y="0"/>
                </a:cubicBezTo>
                <a:cubicBezTo>
                  <a:pt x="159" y="2"/>
                  <a:pt x="159" y="2"/>
                  <a:pt x="159" y="2"/>
                </a:cubicBezTo>
                <a:cubicBezTo>
                  <a:pt x="159" y="9"/>
                  <a:pt x="153" y="14"/>
                  <a:pt x="147" y="14"/>
                </a:cubicBezTo>
                <a:cubicBezTo>
                  <a:pt x="140" y="14"/>
                  <a:pt x="135" y="9"/>
                  <a:pt x="135" y="2"/>
                </a:cubicBezTo>
                <a:cubicBezTo>
                  <a:pt x="135" y="0"/>
                  <a:pt x="135" y="0"/>
                  <a:pt x="135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2"/>
                  <a:pt x="126" y="2"/>
                  <a:pt x="126" y="2"/>
                </a:cubicBezTo>
                <a:cubicBezTo>
                  <a:pt x="126" y="9"/>
                  <a:pt x="121" y="14"/>
                  <a:pt x="114" y="14"/>
                </a:cubicBezTo>
                <a:cubicBezTo>
                  <a:pt x="108" y="14"/>
                  <a:pt x="102" y="9"/>
                  <a:pt x="102" y="2"/>
                </a:cubicBezTo>
                <a:cubicBezTo>
                  <a:pt x="102" y="0"/>
                  <a:pt x="102" y="0"/>
                  <a:pt x="102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2"/>
                  <a:pt x="93" y="2"/>
                  <a:pt x="93" y="2"/>
                </a:cubicBezTo>
                <a:cubicBezTo>
                  <a:pt x="93" y="9"/>
                  <a:pt x="88" y="14"/>
                  <a:pt x="81" y="14"/>
                </a:cubicBezTo>
                <a:cubicBezTo>
                  <a:pt x="75" y="14"/>
                  <a:pt x="69" y="9"/>
                  <a:pt x="69" y="2"/>
                </a:cubicBezTo>
                <a:cubicBezTo>
                  <a:pt x="69" y="0"/>
                  <a:pt x="69" y="0"/>
                  <a:pt x="69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9"/>
                  <a:pt x="55" y="14"/>
                  <a:pt x="48" y="14"/>
                </a:cubicBezTo>
                <a:cubicBezTo>
                  <a:pt x="42" y="14"/>
                  <a:pt x="37" y="9"/>
                  <a:pt x="37" y="2"/>
                </a:cubicBezTo>
                <a:cubicBezTo>
                  <a:pt x="37" y="0"/>
                  <a:pt x="37" y="0"/>
                  <a:pt x="37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4"/>
                  <a:pt x="0" y="31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68"/>
                  <a:pt x="10" y="182"/>
                  <a:pt x="22" y="182"/>
                </a:cubicBezTo>
                <a:cubicBezTo>
                  <a:pt x="167" y="182"/>
                  <a:pt x="167" y="182"/>
                  <a:pt x="167" y="182"/>
                </a:cubicBezTo>
                <a:cubicBezTo>
                  <a:pt x="179" y="182"/>
                  <a:pt x="189" y="168"/>
                  <a:pt x="189" y="151"/>
                </a:cubicBezTo>
                <a:cubicBezTo>
                  <a:pt x="189" y="31"/>
                  <a:pt x="189" y="31"/>
                  <a:pt x="189" y="31"/>
                </a:cubicBezTo>
                <a:cubicBezTo>
                  <a:pt x="189" y="14"/>
                  <a:pt x="179" y="0"/>
                  <a:pt x="167" y="0"/>
                </a:cubicBezTo>
                <a:close/>
                <a:moveTo>
                  <a:pt x="166" y="134"/>
                </a:moveTo>
                <a:cubicBezTo>
                  <a:pt x="166" y="146"/>
                  <a:pt x="163" y="155"/>
                  <a:pt x="150" y="156"/>
                </a:cubicBezTo>
                <a:cubicBezTo>
                  <a:pt x="41" y="156"/>
                  <a:pt x="41" y="156"/>
                  <a:pt x="41" y="156"/>
                </a:cubicBezTo>
                <a:cubicBezTo>
                  <a:pt x="27" y="156"/>
                  <a:pt x="24" y="146"/>
                  <a:pt x="24" y="134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38"/>
                  <a:pt x="27" y="28"/>
                  <a:pt x="41" y="29"/>
                </a:cubicBezTo>
                <a:cubicBezTo>
                  <a:pt x="150" y="29"/>
                  <a:pt x="150" y="29"/>
                  <a:pt x="150" y="29"/>
                </a:cubicBezTo>
                <a:cubicBezTo>
                  <a:pt x="164" y="28"/>
                  <a:pt x="166" y="38"/>
                  <a:pt x="166" y="50"/>
                </a:cubicBezTo>
                <a:lnTo>
                  <a:pt x="166" y="134"/>
                </a:lnTo>
                <a:close/>
              </a:path>
            </a:pathLst>
          </a:custGeom>
          <a:solidFill>
            <a:srgbClr val="6EBBC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70" name="Freeform 10"/>
          <p:cNvSpPr/>
          <p:nvPr/>
        </p:nvSpPr>
        <p:spPr bwMode="auto">
          <a:xfrm>
            <a:off x="9925553" y="4741353"/>
            <a:ext cx="36498" cy="68435"/>
          </a:xfrm>
          <a:custGeom>
            <a:avLst/>
            <a:gdLst>
              <a:gd name="T0" fmla="*/ 7 w 14"/>
              <a:gd name="T1" fmla="*/ 26 h 26"/>
              <a:gd name="T2" fmla="*/ 14 w 14"/>
              <a:gd name="T3" fmla="*/ 19 h 26"/>
              <a:gd name="T4" fmla="*/ 14 w 14"/>
              <a:gd name="T5" fmla="*/ 7 h 26"/>
              <a:gd name="T6" fmla="*/ 7 w 14"/>
              <a:gd name="T7" fmla="*/ 0 h 26"/>
              <a:gd name="T8" fmla="*/ 0 w 14"/>
              <a:gd name="T9" fmla="*/ 7 h 26"/>
              <a:gd name="T10" fmla="*/ 0 w 14"/>
              <a:gd name="T11" fmla="*/ 19 h 26"/>
              <a:gd name="T12" fmla="*/ 7 w 14"/>
              <a:gd name="T13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26">
                <a:moveTo>
                  <a:pt x="7" y="26"/>
                </a:moveTo>
                <a:cubicBezTo>
                  <a:pt x="11" y="26"/>
                  <a:pt x="14" y="23"/>
                  <a:pt x="14" y="19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1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3"/>
                  <a:pt x="3" y="26"/>
                  <a:pt x="7" y="26"/>
                </a:cubicBezTo>
                <a:close/>
              </a:path>
            </a:pathLst>
          </a:custGeom>
          <a:solidFill>
            <a:srgbClr val="6EBBC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71" name="Freeform 11"/>
          <p:cNvSpPr/>
          <p:nvPr/>
        </p:nvSpPr>
        <p:spPr bwMode="auto">
          <a:xfrm>
            <a:off x="9840390" y="4741353"/>
            <a:ext cx="36498" cy="68435"/>
          </a:xfrm>
          <a:custGeom>
            <a:avLst/>
            <a:gdLst>
              <a:gd name="T0" fmla="*/ 7 w 14"/>
              <a:gd name="T1" fmla="*/ 26 h 26"/>
              <a:gd name="T2" fmla="*/ 14 w 14"/>
              <a:gd name="T3" fmla="*/ 19 h 26"/>
              <a:gd name="T4" fmla="*/ 14 w 14"/>
              <a:gd name="T5" fmla="*/ 7 h 26"/>
              <a:gd name="T6" fmla="*/ 7 w 14"/>
              <a:gd name="T7" fmla="*/ 0 h 26"/>
              <a:gd name="T8" fmla="*/ 0 w 14"/>
              <a:gd name="T9" fmla="*/ 7 h 26"/>
              <a:gd name="T10" fmla="*/ 0 w 14"/>
              <a:gd name="T11" fmla="*/ 19 h 26"/>
              <a:gd name="T12" fmla="*/ 7 w 14"/>
              <a:gd name="T13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26">
                <a:moveTo>
                  <a:pt x="7" y="26"/>
                </a:moveTo>
                <a:cubicBezTo>
                  <a:pt x="11" y="26"/>
                  <a:pt x="14" y="23"/>
                  <a:pt x="14" y="19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1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3"/>
                  <a:pt x="3" y="26"/>
                  <a:pt x="7" y="26"/>
                </a:cubicBezTo>
                <a:close/>
              </a:path>
            </a:pathLst>
          </a:custGeom>
          <a:solidFill>
            <a:srgbClr val="6EBBC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72" name="Freeform 12"/>
          <p:cNvSpPr/>
          <p:nvPr/>
        </p:nvSpPr>
        <p:spPr bwMode="auto">
          <a:xfrm>
            <a:off x="9756748" y="4741353"/>
            <a:ext cx="36498" cy="68435"/>
          </a:xfrm>
          <a:custGeom>
            <a:avLst/>
            <a:gdLst>
              <a:gd name="T0" fmla="*/ 7 w 14"/>
              <a:gd name="T1" fmla="*/ 26 h 26"/>
              <a:gd name="T2" fmla="*/ 14 w 14"/>
              <a:gd name="T3" fmla="*/ 19 h 26"/>
              <a:gd name="T4" fmla="*/ 14 w 14"/>
              <a:gd name="T5" fmla="*/ 7 h 26"/>
              <a:gd name="T6" fmla="*/ 7 w 14"/>
              <a:gd name="T7" fmla="*/ 0 h 26"/>
              <a:gd name="T8" fmla="*/ 0 w 14"/>
              <a:gd name="T9" fmla="*/ 7 h 26"/>
              <a:gd name="T10" fmla="*/ 0 w 14"/>
              <a:gd name="T11" fmla="*/ 19 h 26"/>
              <a:gd name="T12" fmla="*/ 7 w 14"/>
              <a:gd name="T13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26">
                <a:moveTo>
                  <a:pt x="7" y="26"/>
                </a:moveTo>
                <a:cubicBezTo>
                  <a:pt x="11" y="26"/>
                  <a:pt x="14" y="23"/>
                  <a:pt x="14" y="19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1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3"/>
                  <a:pt x="3" y="26"/>
                  <a:pt x="7" y="26"/>
                </a:cubicBezTo>
                <a:close/>
              </a:path>
            </a:pathLst>
          </a:custGeom>
          <a:solidFill>
            <a:srgbClr val="6EBBC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73" name="Freeform 13"/>
          <p:cNvSpPr/>
          <p:nvPr/>
        </p:nvSpPr>
        <p:spPr bwMode="auto">
          <a:xfrm>
            <a:off x="9668544" y="4744395"/>
            <a:ext cx="36498" cy="65394"/>
          </a:xfrm>
          <a:custGeom>
            <a:avLst/>
            <a:gdLst>
              <a:gd name="T0" fmla="*/ 7 w 14"/>
              <a:gd name="T1" fmla="*/ 25 h 25"/>
              <a:gd name="T2" fmla="*/ 14 w 14"/>
              <a:gd name="T3" fmla="*/ 18 h 25"/>
              <a:gd name="T4" fmla="*/ 14 w 14"/>
              <a:gd name="T5" fmla="*/ 7 h 25"/>
              <a:gd name="T6" fmla="*/ 7 w 14"/>
              <a:gd name="T7" fmla="*/ 0 h 25"/>
              <a:gd name="T8" fmla="*/ 0 w 14"/>
              <a:gd name="T9" fmla="*/ 7 h 25"/>
              <a:gd name="T10" fmla="*/ 0 w 14"/>
              <a:gd name="T11" fmla="*/ 18 h 25"/>
              <a:gd name="T12" fmla="*/ 7 w 14"/>
              <a:gd name="T13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25">
                <a:moveTo>
                  <a:pt x="7" y="25"/>
                </a:moveTo>
                <a:cubicBezTo>
                  <a:pt x="11" y="25"/>
                  <a:pt x="14" y="22"/>
                  <a:pt x="14" y="18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1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2"/>
                  <a:pt x="3" y="25"/>
                  <a:pt x="7" y="25"/>
                </a:cubicBezTo>
                <a:close/>
              </a:path>
            </a:pathLst>
          </a:custGeom>
          <a:solidFill>
            <a:srgbClr val="6EBBC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74" name="Freeform 14"/>
          <p:cNvSpPr/>
          <p:nvPr/>
        </p:nvSpPr>
        <p:spPr bwMode="auto">
          <a:xfrm>
            <a:off x="9214087" y="2767835"/>
            <a:ext cx="1187213" cy="1465517"/>
          </a:xfrm>
          <a:custGeom>
            <a:avLst/>
            <a:gdLst>
              <a:gd name="T0" fmla="*/ 262 w 432"/>
              <a:gd name="T1" fmla="*/ 0 h 531"/>
              <a:gd name="T2" fmla="*/ 170 w 432"/>
              <a:gd name="T3" fmla="*/ 0 h 531"/>
              <a:gd name="T4" fmla="*/ 0 w 432"/>
              <a:gd name="T5" fmla="*/ 170 h 531"/>
              <a:gd name="T6" fmla="*/ 0 w 432"/>
              <a:gd name="T7" fmla="*/ 238 h 531"/>
              <a:gd name="T8" fmla="*/ 170 w 432"/>
              <a:gd name="T9" fmla="*/ 408 h 531"/>
              <a:gd name="T10" fmla="*/ 200 w 432"/>
              <a:gd name="T11" fmla="*/ 408 h 531"/>
              <a:gd name="T12" fmla="*/ 217 w 432"/>
              <a:gd name="T13" fmla="*/ 531 h 531"/>
              <a:gd name="T14" fmla="*/ 233 w 432"/>
              <a:gd name="T15" fmla="*/ 408 h 531"/>
              <a:gd name="T16" fmla="*/ 262 w 432"/>
              <a:gd name="T17" fmla="*/ 408 h 531"/>
              <a:gd name="T18" fmla="*/ 432 w 432"/>
              <a:gd name="T19" fmla="*/ 238 h 531"/>
              <a:gd name="T20" fmla="*/ 432 w 432"/>
              <a:gd name="T21" fmla="*/ 170 h 531"/>
              <a:gd name="T22" fmla="*/ 262 w 432"/>
              <a:gd name="T2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2" h="531">
                <a:moveTo>
                  <a:pt x="262" y="0"/>
                </a:moveTo>
                <a:cubicBezTo>
                  <a:pt x="170" y="0"/>
                  <a:pt x="170" y="0"/>
                  <a:pt x="170" y="0"/>
                </a:cubicBezTo>
                <a:cubicBezTo>
                  <a:pt x="76" y="0"/>
                  <a:pt x="0" y="76"/>
                  <a:pt x="0" y="17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332"/>
                  <a:pt x="76" y="408"/>
                  <a:pt x="170" y="408"/>
                </a:cubicBezTo>
                <a:cubicBezTo>
                  <a:pt x="200" y="408"/>
                  <a:pt x="200" y="408"/>
                  <a:pt x="200" y="408"/>
                </a:cubicBezTo>
                <a:cubicBezTo>
                  <a:pt x="217" y="531"/>
                  <a:pt x="217" y="531"/>
                  <a:pt x="217" y="531"/>
                </a:cubicBezTo>
                <a:cubicBezTo>
                  <a:pt x="233" y="408"/>
                  <a:pt x="233" y="408"/>
                  <a:pt x="233" y="408"/>
                </a:cubicBezTo>
                <a:cubicBezTo>
                  <a:pt x="262" y="408"/>
                  <a:pt x="262" y="408"/>
                  <a:pt x="262" y="408"/>
                </a:cubicBezTo>
                <a:cubicBezTo>
                  <a:pt x="356" y="408"/>
                  <a:pt x="432" y="332"/>
                  <a:pt x="432" y="238"/>
                </a:cubicBezTo>
                <a:cubicBezTo>
                  <a:pt x="432" y="170"/>
                  <a:pt x="432" y="170"/>
                  <a:pt x="432" y="170"/>
                </a:cubicBezTo>
                <a:cubicBezTo>
                  <a:pt x="432" y="76"/>
                  <a:pt x="356" y="0"/>
                  <a:pt x="262" y="0"/>
                </a:cubicBezTo>
                <a:close/>
              </a:path>
            </a:pathLst>
          </a:custGeom>
          <a:solidFill>
            <a:srgbClr val="6EBBC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81" name="Freeform 105"/>
          <p:cNvSpPr>
            <a:spLocks noEditPoints="1"/>
          </p:cNvSpPr>
          <p:nvPr/>
        </p:nvSpPr>
        <p:spPr bwMode="auto">
          <a:xfrm>
            <a:off x="2088756" y="3048001"/>
            <a:ext cx="578875" cy="570487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2" name="Freeform 116"/>
          <p:cNvSpPr>
            <a:spLocks noChangeAspect="1" noEditPoints="1"/>
          </p:cNvSpPr>
          <p:nvPr/>
        </p:nvSpPr>
        <p:spPr bwMode="auto">
          <a:xfrm>
            <a:off x="4565887" y="3100336"/>
            <a:ext cx="577613" cy="465813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83" name="Freeform 57"/>
          <p:cNvSpPr>
            <a:spLocks noChangeAspect="1" noEditPoints="1"/>
          </p:cNvSpPr>
          <p:nvPr/>
        </p:nvSpPr>
        <p:spPr bwMode="auto">
          <a:xfrm>
            <a:off x="7055085" y="3057135"/>
            <a:ext cx="552216" cy="552216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84" name="Freeform 135"/>
          <p:cNvSpPr>
            <a:spLocks noEditPoints="1"/>
          </p:cNvSpPr>
          <p:nvPr/>
        </p:nvSpPr>
        <p:spPr bwMode="auto">
          <a:xfrm>
            <a:off x="9523814" y="3034325"/>
            <a:ext cx="567759" cy="531824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1593071" y="2302595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80" name="Text Placeholder 1"/>
          <p:cNvSpPr txBox="1"/>
          <p:nvPr/>
        </p:nvSpPr>
        <p:spPr>
          <a:xfrm>
            <a:off x="1436435" y="5413890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4091512" y="2302595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86" name="Text Placeholder 1"/>
          <p:cNvSpPr txBox="1"/>
          <p:nvPr/>
        </p:nvSpPr>
        <p:spPr>
          <a:xfrm>
            <a:off x="3934876" y="5413890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6498195" y="2319190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88" name="Text Placeholder 1"/>
          <p:cNvSpPr txBox="1"/>
          <p:nvPr/>
        </p:nvSpPr>
        <p:spPr>
          <a:xfrm>
            <a:off x="6341559" y="5430485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8997232" y="2319190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90" name="Text Placeholder 1"/>
          <p:cNvSpPr txBox="1"/>
          <p:nvPr/>
        </p:nvSpPr>
        <p:spPr>
          <a:xfrm>
            <a:off x="8840596" y="5430485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 flipH="1">
            <a:off x="3236860" y="4773672"/>
            <a:ext cx="1" cy="421709"/>
          </a:xfrm>
          <a:prstGeom prst="line">
            <a:avLst/>
          </a:prstGeom>
          <a:ln w="28575">
            <a:solidFill>
              <a:srgbClr val="258E9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4374308" y="2739236"/>
            <a:ext cx="1" cy="421709"/>
          </a:xfrm>
          <a:prstGeom prst="line">
            <a:avLst/>
          </a:prstGeom>
          <a:ln w="28575">
            <a:solidFill>
              <a:srgbClr val="6EBBC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5515193" y="4773672"/>
            <a:ext cx="1" cy="421709"/>
          </a:xfrm>
          <a:prstGeom prst="line">
            <a:avLst/>
          </a:prstGeom>
          <a:ln w="28575">
            <a:solidFill>
              <a:srgbClr val="258E9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6656077" y="2739236"/>
            <a:ext cx="1" cy="421709"/>
          </a:xfrm>
          <a:prstGeom prst="line">
            <a:avLst/>
          </a:prstGeom>
          <a:ln w="28575">
            <a:solidFill>
              <a:srgbClr val="6EBBC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796962" y="4773672"/>
            <a:ext cx="1" cy="421709"/>
          </a:xfrm>
          <a:prstGeom prst="line">
            <a:avLst/>
          </a:prstGeom>
          <a:ln w="28575">
            <a:solidFill>
              <a:srgbClr val="258E9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937841" y="2739236"/>
            <a:ext cx="1" cy="421709"/>
          </a:xfrm>
          <a:prstGeom prst="line">
            <a:avLst/>
          </a:prstGeom>
          <a:ln w="28575">
            <a:solidFill>
              <a:srgbClr val="6EBBC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867237" y="3626429"/>
            <a:ext cx="736600" cy="736600"/>
          </a:xfrm>
          <a:prstGeom prst="ellipse">
            <a:avLst/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66" name="Freeform 222"/>
          <p:cNvSpPr>
            <a:spLocks noEditPoints="1"/>
          </p:cNvSpPr>
          <p:nvPr/>
        </p:nvSpPr>
        <p:spPr bwMode="auto">
          <a:xfrm>
            <a:off x="3093458" y="3749474"/>
            <a:ext cx="284156" cy="490509"/>
          </a:xfrm>
          <a:custGeom>
            <a:avLst/>
            <a:gdLst/>
            <a:ahLst/>
            <a:cxnLst>
              <a:cxn ang="0">
                <a:pos x="39" y="41"/>
              </a:cxn>
              <a:cxn ang="0">
                <a:pos x="35" y="45"/>
              </a:cxn>
              <a:cxn ang="0">
                <a:pos x="31" y="41"/>
              </a:cxn>
              <a:cxn ang="0">
                <a:pos x="31" y="28"/>
              </a:cxn>
              <a:cxn ang="0">
                <a:pos x="29" y="28"/>
              </a:cxn>
              <a:cxn ang="0">
                <a:pos x="29" y="62"/>
              </a:cxn>
              <a:cxn ang="0">
                <a:pos x="25" y="67"/>
              </a:cxn>
              <a:cxn ang="0">
                <a:pos x="20" y="62"/>
              </a:cxn>
              <a:cxn ang="0">
                <a:pos x="20" y="45"/>
              </a:cxn>
              <a:cxn ang="0">
                <a:pos x="18" y="45"/>
              </a:cxn>
              <a:cxn ang="0">
                <a:pos x="18" y="62"/>
              </a:cxn>
              <a:cxn ang="0">
                <a:pos x="14" y="67"/>
              </a:cxn>
              <a:cxn ang="0">
                <a:pos x="9" y="62"/>
              </a:cxn>
              <a:cxn ang="0">
                <a:pos x="9" y="28"/>
              </a:cxn>
              <a:cxn ang="0">
                <a:pos x="7" y="28"/>
              </a:cxn>
              <a:cxn ang="0">
                <a:pos x="7" y="41"/>
              </a:cxn>
              <a:cxn ang="0">
                <a:pos x="3" y="45"/>
              </a:cxn>
              <a:cxn ang="0">
                <a:pos x="0" y="41"/>
              </a:cxn>
              <a:cxn ang="0">
                <a:pos x="0" y="25"/>
              </a:cxn>
              <a:cxn ang="0">
                <a:pos x="7" y="18"/>
              </a:cxn>
              <a:cxn ang="0">
                <a:pos x="31" y="18"/>
              </a:cxn>
              <a:cxn ang="0">
                <a:pos x="39" y="25"/>
              </a:cxn>
              <a:cxn ang="0">
                <a:pos x="39" y="41"/>
              </a:cxn>
              <a:cxn ang="0">
                <a:pos x="19" y="17"/>
              </a:cxn>
              <a:cxn ang="0">
                <a:pos x="11" y="8"/>
              </a:cxn>
              <a:cxn ang="0">
                <a:pos x="19" y="0"/>
              </a:cxn>
              <a:cxn ang="0">
                <a:pos x="28" y="8"/>
              </a:cxn>
              <a:cxn ang="0">
                <a:pos x="19" y="17"/>
              </a:cxn>
            </a:cxnLst>
            <a:rect l="0" t="0" r="r" b="b"/>
            <a:pathLst>
              <a:path w="39" h="67">
                <a:moveTo>
                  <a:pt x="39" y="41"/>
                </a:moveTo>
                <a:cubicBezTo>
                  <a:pt x="39" y="43"/>
                  <a:pt x="37" y="45"/>
                  <a:pt x="35" y="45"/>
                </a:cubicBezTo>
                <a:cubicBezTo>
                  <a:pt x="33" y="45"/>
                  <a:pt x="31" y="43"/>
                  <a:pt x="31" y="41"/>
                </a:cubicBezTo>
                <a:cubicBezTo>
                  <a:pt x="31" y="28"/>
                  <a:pt x="31" y="28"/>
                  <a:pt x="31" y="28"/>
                </a:cubicBezTo>
                <a:cubicBezTo>
                  <a:pt x="29" y="28"/>
                  <a:pt x="29" y="28"/>
                  <a:pt x="29" y="28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5"/>
                  <a:pt x="27" y="67"/>
                  <a:pt x="25" y="67"/>
                </a:cubicBezTo>
                <a:cubicBezTo>
                  <a:pt x="22" y="67"/>
                  <a:pt x="20" y="65"/>
                  <a:pt x="20" y="62"/>
                </a:cubicBezTo>
                <a:cubicBezTo>
                  <a:pt x="20" y="45"/>
                  <a:pt x="20" y="45"/>
                  <a:pt x="20" y="45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5"/>
                  <a:pt x="16" y="67"/>
                  <a:pt x="14" y="67"/>
                </a:cubicBezTo>
                <a:cubicBezTo>
                  <a:pt x="11" y="67"/>
                  <a:pt x="9" y="65"/>
                  <a:pt x="9" y="62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43"/>
                  <a:pt x="5" y="45"/>
                  <a:pt x="3" y="45"/>
                </a:cubicBezTo>
                <a:cubicBezTo>
                  <a:pt x="1" y="45"/>
                  <a:pt x="0" y="43"/>
                  <a:pt x="0" y="41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1"/>
                  <a:pt x="3" y="18"/>
                  <a:pt x="7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5" y="18"/>
                  <a:pt x="39" y="21"/>
                  <a:pt x="39" y="25"/>
                </a:cubicBezTo>
                <a:lnTo>
                  <a:pt x="39" y="41"/>
                </a:lnTo>
                <a:close/>
                <a:moveTo>
                  <a:pt x="19" y="17"/>
                </a:moveTo>
                <a:cubicBezTo>
                  <a:pt x="14" y="17"/>
                  <a:pt x="11" y="13"/>
                  <a:pt x="11" y="8"/>
                </a:cubicBezTo>
                <a:cubicBezTo>
                  <a:pt x="11" y="4"/>
                  <a:pt x="14" y="0"/>
                  <a:pt x="19" y="0"/>
                </a:cubicBezTo>
                <a:cubicBezTo>
                  <a:pt x="24" y="0"/>
                  <a:pt x="28" y="4"/>
                  <a:pt x="28" y="8"/>
                </a:cubicBezTo>
                <a:cubicBezTo>
                  <a:pt x="28" y="13"/>
                  <a:pt x="24" y="17"/>
                  <a:pt x="19" y="1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006005" y="3626429"/>
            <a:ext cx="736600" cy="736600"/>
          </a:xfrm>
          <a:prstGeom prst="ellipse">
            <a:avLst/>
          </a:prstGeom>
          <a:solidFill>
            <a:srgbClr val="6EB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68" name="Freeform 21"/>
          <p:cNvSpPr>
            <a:spLocks noChangeAspect="1" noEditPoints="1"/>
          </p:cNvSpPr>
          <p:nvPr/>
        </p:nvSpPr>
        <p:spPr bwMode="auto">
          <a:xfrm>
            <a:off x="4173090" y="3831326"/>
            <a:ext cx="402429" cy="326805"/>
          </a:xfrm>
          <a:custGeom>
            <a:avLst/>
            <a:gdLst/>
            <a:ahLst/>
            <a:cxnLst>
              <a:cxn ang="0">
                <a:pos x="69" y="43"/>
              </a:cxn>
              <a:cxn ang="0">
                <a:pos x="64" y="46"/>
              </a:cxn>
              <a:cxn ang="0">
                <a:pos x="54" y="56"/>
              </a:cxn>
              <a:cxn ang="0">
                <a:pos x="44" y="46"/>
              </a:cxn>
              <a:cxn ang="0">
                <a:pos x="28" y="46"/>
              </a:cxn>
              <a:cxn ang="0">
                <a:pos x="18" y="56"/>
              </a:cxn>
              <a:cxn ang="0">
                <a:pos x="8" y="46"/>
              </a:cxn>
              <a:cxn ang="0">
                <a:pos x="5" y="46"/>
              </a:cxn>
              <a:cxn ang="0">
                <a:pos x="0" y="43"/>
              </a:cxn>
              <a:cxn ang="0">
                <a:pos x="3" y="41"/>
              </a:cxn>
              <a:cxn ang="0">
                <a:pos x="3" y="28"/>
              </a:cxn>
              <a:cxn ang="0">
                <a:pos x="4" y="20"/>
              </a:cxn>
              <a:cxn ang="0">
                <a:pos x="12" y="12"/>
              </a:cxn>
              <a:cxn ang="0">
                <a:pos x="17" y="10"/>
              </a:cxn>
              <a:cxn ang="0">
                <a:pos x="23" y="10"/>
              </a:cxn>
              <a:cxn ang="0">
                <a:pos x="23" y="2"/>
              </a:cxn>
              <a:cxn ang="0">
                <a:pos x="26" y="0"/>
              </a:cxn>
              <a:cxn ang="0">
                <a:pos x="67" y="0"/>
              </a:cxn>
              <a:cxn ang="0">
                <a:pos x="69" y="2"/>
              </a:cxn>
              <a:cxn ang="0">
                <a:pos x="69" y="43"/>
              </a:cxn>
              <a:cxn ang="0">
                <a:pos x="23" y="25"/>
              </a:cxn>
              <a:cxn ang="0">
                <a:pos x="23" y="15"/>
              </a:cxn>
              <a:cxn ang="0">
                <a:pos x="17" y="15"/>
              </a:cxn>
              <a:cxn ang="0">
                <a:pos x="16" y="15"/>
              </a:cxn>
              <a:cxn ang="0">
                <a:pos x="8" y="23"/>
              </a:cxn>
              <a:cxn ang="0">
                <a:pos x="8" y="24"/>
              </a:cxn>
              <a:cxn ang="0">
                <a:pos x="8" y="25"/>
              </a:cxn>
              <a:cxn ang="0">
                <a:pos x="23" y="25"/>
              </a:cxn>
              <a:cxn ang="0">
                <a:pos x="18" y="41"/>
              </a:cxn>
              <a:cxn ang="0">
                <a:pos x="13" y="46"/>
              </a:cxn>
              <a:cxn ang="0">
                <a:pos x="18" y="51"/>
              </a:cxn>
              <a:cxn ang="0">
                <a:pos x="23" y="46"/>
              </a:cxn>
              <a:cxn ang="0">
                <a:pos x="18" y="41"/>
              </a:cxn>
              <a:cxn ang="0">
                <a:pos x="54" y="41"/>
              </a:cxn>
              <a:cxn ang="0">
                <a:pos x="49" y="46"/>
              </a:cxn>
              <a:cxn ang="0">
                <a:pos x="54" y="51"/>
              </a:cxn>
              <a:cxn ang="0">
                <a:pos x="59" y="46"/>
              </a:cxn>
              <a:cxn ang="0">
                <a:pos x="54" y="41"/>
              </a:cxn>
            </a:cxnLst>
            <a:rect l="0" t="0" r="r" b="b"/>
            <a:pathLst>
              <a:path w="69" h="56">
                <a:moveTo>
                  <a:pt x="69" y="43"/>
                </a:moveTo>
                <a:cubicBezTo>
                  <a:pt x="69" y="46"/>
                  <a:pt x="66" y="46"/>
                  <a:pt x="64" y="46"/>
                </a:cubicBezTo>
                <a:cubicBezTo>
                  <a:pt x="64" y="52"/>
                  <a:pt x="60" y="56"/>
                  <a:pt x="54" y="56"/>
                </a:cubicBezTo>
                <a:cubicBezTo>
                  <a:pt x="48" y="56"/>
                  <a:pt x="44" y="52"/>
                  <a:pt x="44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28" y="52"/>
                  <a:pt x="24" y="56"/>
                  <a:pt x="18" y="56"/>
                </a:cubicBezTo>
                <a:cubicBezTo>
                  <a:pt x="12" y="56"/>
                  <a:pt x="8" y="52"/>
                  <a:pt x="8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3" y="46"/>
                  <a:pt x="0" y="46"/>
                  <a:pt x="0" y="43"/>
                </a:cubicBezTo>
                <a:cubicBezTo>
                  <a:pt x="0" y="42"/>
                  <a:pt x="1" y="41"/>
                  <a:pt x="3" y="41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5"/>
                  <a:pt x="2" y="22"/>
                  <a:pt x="4" y="20"/>
                </a:cubicBezTo>
                <a:cubicBezTo>
                  <a:pt x="12" y="12"/>
                  <a:pt x="12" y="12"/>
                  <a:pt x="12" y="12"/>
                </a:cubicBezTo>
                <a:cubicBezTo>
                  <a:pt x="13" y="11"/>
                  <a:pt x="15" y="10"/>
                  <a:pt x="17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1"/>
                  <a:pt x="24" y="0"/>
                  <a:pt x="2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1"/>
                  <a:pt x="69" y="2"/>
                </a:cubicBezTo>
                <a:lnTo>
                  <a:pt x="69" y="43"/>
                </a:lnTo>
                <a:close/>
                <a:moveTo>
                  <a:pt x="23" y="25"/>
                </a:moveTo>
                <a:cubicBezTo>
                  <a:pt x="23" y="15"/>
                  <a:pt x="23" y="15"/>
                  <a:pt x="23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6" y="15"/>
                  <a:pt x="16" y="15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3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lnTo>
                  <a:pt x="23" y="25"/>
                </a:lnTo>
                <a:close/>
                <a:moveTo>
                  <a:pt x="18" y="41"/>
                </a:moveTo>
                <a:cubicBezTo>
                  <a:pt x="15" y="41"/>
                  <a:pt x="13" y="43"/>
                  <a:pt x="13" y="46"/>
                </a:cubicBezTo>
                <a:cubicBezTo>
                  <a:pt x="13" y="49"/>
                  <a:pt x="15" y="51"/>
                  <a:pt x="18" y="51"/>
                </a:cubicBezTo>
                <a:cubicBezTo>
                  <a:pt x="21" y="51"/>
                  <a:pt x="23" y="49"/>
                  <a:pt x="23" y="46"/>
                </a:cubicBezTo>
                <a:cubicBezTo>
                  <a:pt x="23" y="43"/>
                  <a:pt x="21" y="41"/>
                  <a:pt x="18" y="41"/>
                </a:cubicBezTo>
                <a:close/>
                <a:moveTo>
                  <a:pt x="54" y="41"/>
                </a:moveTo>
                <a:cubicBezTo>
                  <a:pt x="51" y="41"/>
                  <a:pt x="49" y="43"/>
                  <a:pt x="49" y="46"/>
                </a:cubicBezTo>
                <a:cubicBezTo>
                  <a:pt x="49" y="49"/>
                  <a:pt x="51" y="51"/>
                  <a:pt x="54" y="51"/>
                </a:cubicBezTo>
                <a:cubicBezTo>
                  <a:pt x="57" y="51"/>
                  <a:pt x="59" y="49"/>
                  <a:pt x="59" y="46"/>
                </a:cubicBezTo>
                <a:cubicBezTo>
                  <a:pt x="59" y="43"/>
                  <a:pt x="57" y="41"/>
                  <a:pt x="5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146888" y="3626429"/>
            <a:ext cx="736600" cy="736600"/>
          </a:xfrm>
          <a:prstGeom prst="ellipse">
            <a:avLst/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69" name="Freeform 101"/>
          <p:cNvSpPr>
            <a:spLocks noEditPoints="1"/>
          </p:cNvSpPr>
          <p:nvPr/>
        </p:nvSpPr>
        <p:spPr bwMode="auto">
          <a:xfrm>
            <a:off x="5299504" y="3795186"/>
            <a:ext cx="431365" cy="399085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287772" y="3626429"/>
            <a:ext cx="736600" cy="736600"/>
          </a:xfrm>
          <a:prstGeom prst="ellipse">
            <a:avLst/>
          </a:prstGeom>
          <a:solidFill>
            <a:srgbClr val="6EB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70" name="Freeform 52"/>
          <p:cNvSpPr>
            <a:spLocks noEditPoints="1"/>
          </p:cNvSpPr>
          <p:nvPr/>
        </p:nvSpPr>
        <p:spPr bwMode="auto">
          <a:xfrm>
            <a:off x="6447580" y="3786237"/>
            <a:ext cx="416984" cy="41698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428656" y="3626429"/>
            <a:ext cx="736600" cy="736600"/>
          </a:xfrm>
          <a:prstGeom prst="ellipse">
            <a:avLst/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71" name="Freeform 152"/>
          <p:cNvSpPr>
            <a:spLocks noChangeAspect="1" noEditPoints="1"/>
          </p:cNvSpPr>
          <p:nvPr/>
        </p:nvSpPr>
        <p:spPr bwMode="auto">
          <a:xfrm>
            <a:off x="7590255" y="3803709"/>
            <a:ext cx="413403" cy="382041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8569536" y="3626429"/>
            <a:ext cx="736600" cy="736600"/>
          </a:xfrm>
          <a:prstGeom prst="ellipse">
            <a:avLst/>
          </a:prstGeom>
          <a:solidFill>
            <a:srgbClr val="6EB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72" name="Freeform 41"/>
          <p:cNvSpPr>
            <a:spLocks noChangeAspect="1" noEditPoints="1"/>
          </p:cNvSpPr>
          <p:nvPr/>
        </p:nvSpPr>
        <p:spPr bwMode="auto">
          <a:xfrm>
            <a:off x="8732861" y="3793570"/>
            <a:ext cx="409951" cy="402317"/>
          </a:xfrm>
          <a:custGeom>
            <a:avLst/>
            <a:gdLst/>
            <a:ahLst/>
            <a:cxnLst>
              <a:cxn ang="0">
                <a:pos x="660" y="562"/>
              </a:cxn>
              <a:cxn ang="0">
                <a:pos x="498" y="400"/>
              </a:cxn>
              <a:cxn ang="0">
                <a:pos x="630" y="268"/>
              </a:cxn>
              <a:cxn ang="0">
                <a:pos x="753" y="233"/>
              </a:cxn>
              <a:cxn ang="0">
                <a:pos x="784" y="98"/>
              </a:cxn>
              <a:cxn ang="0">
                <a:pos x="722" y="160"/>
              </a:cxn>
              <a:cxn ang="0">
                <a:pos x="641" y="158"/>
              </a:cxn>
              <a:cxn ang="0">
                <a:pos x="639" y="77"/>
              </a:cxn>
              <a:cxn ang="0">
                <a:pos x="701" y="15"/>
              </a:cxn>
              <a:cxn ang="0">
                <a:pos x="566" y="46"/>
              </a:cxn>
              <a:cxn ang="0">
                <a:pos x="532" y="169"/>
              </a:cxn>
              <a:cxn ang="0">
                <a:pos x="400" y="301"/>
              </a:cxn>
              <a:cxn ang="0">
                <a:pos x="268" y="169"/>
              </a:cxn>
              <a:cxn ang="0">
                <a:pos x="233" y="46"/>
              </a:cxn>
              <a:cxn ang="0">
                <a:pos x="98" y="15"/>
              </a:cxn>
              <a:cxn ang="0">
                <a:pos x="160" y="77"/>
              </a:cxn>
              <a:cxn ang="0">
                <a:pos x="158" y="158"/>
              </a:cxn>
              <a:cxn ang="0">
                <a:pos x="77" y="160"/>
              </a:cxn>
              <a:cxn ang="0">
                <a:pos x="15" y="98"/>
              </a:cxn>
              <a:cxn ang="0">
                <a:pos x="46" y="233"/>
              </a:cxn>
              <a:cxn ang="0">
                <a:pos x="170" y="268"/>
              </a:cxn>
              <a:cxn ang="0">
                <a:pos x="301" y="400"/>
              </a:cxn>
              <a:cxn ang="0">
                <a:pos x="139" y="562"/>
              </a:cxn>
              <a:cxn ang="0">
                <a:pos x="57" y="592"/>
              </a:cxn>
              <a:cxn ang="0">
                <a:pos x="57" y="743"/>
              </a:cxn>
              <a:cxn ang="0">
                <a:pos x="207" y="743"/>
              </a:cxn>
              <a:cxn ang="0">
                <a:pos x="237" y="660"/>
              </a:cxn>
              <a:cxn ang="0">
                <a:pos x="400" y="498"/>
              </a:cxn>
              <a:cxn ang="0">
                <a:pos x="562" y="660"/>
              </a:cxn>
              <a:cxn ang="0">
                <a:pos x="593" y="743"/>
              </a:cxn>
              <a:cxn ang="0">
                <a:pos x="743" y="743"/>
              </a:cxn>
              <a:cxn ang="0">
                <a:pos x="743" y="593"/>
              </a:cxn>
              <a:cxn ang="0">
                <a:pos x="660" y="562"/>
              </a:cxn>
              <a:cxn ang="0">
                <a:pos x="146" y="722"/>
              </a:cxn>
              <a:cxn ang="0">
                <a:pos x="92" y="707"/>
              </a:cxn>
              <a:cxn ang="0">
                <a:pos x="78" y="653"/>
              </a:cxn>
              <a:cxn ang="0">
                <a:pos x="117" y="614"/>
              </a:cxn>
              <a:cxn ang="0">
                <a:pos x="171" y="628"/>
              </a:cxn>
              <a:cxn ang="0">
                <a:pos x="186" y="682"/>
              </a:cxn>
              <a:cxn ang="0">
                <a:pos x="146" y="722"/>
              </a:cxn>
              <a:cxn ang="0">
                <a:pos x="707" y="707"/>
              </a:cxn>
              <a:cxn ang="0">
                <a:pos x="653" y="722"/>
              </a:cxn>
              <a:cxn ang="0">
                <a:pos x="614" y="682"/>
              </a:cxn>
              <a:cxn ang="0">
                <a:pos x="628" y="628"/>
              </a:cxn>
              <a:cxn ang="0">
                <a:pos x="682" y="614"/>
              </a:cxn>
              <a:cxn ang="0">
                <a:pos x="722" y="653"/>
              </a:cxn>
              <a:cxn ang="0">
                <a:pos x="707" y="707"/>
              </a:cxn>
              <a:cxn ang="0">
                <a:pos x="707" y="707"/>
              </a:cxn>
              <a:cxn ang="0">
                <a:pos x="707" y="707"/>
              </a:cxn>
            </a:cxnLst>
            <a:rect l="0" t="0" r="r" b="b"/>
            <a:pathLst>
              <a:path w="800" h="784">
                <a:moveTo>
                  <a:pt x="660" y="562"/>
                </a:moveTo>
                <a:cubicBezTo>
                  <a:pt x="498" y="400"/>
                  <a:pt x="498" y="400"/>
                  <a:pt x="498" y="400"/>
                </a:cubicBezTo>
                <a:cubicBezTo>
                  <a:pt x="630" y="268"/>
                  <a:pt x="630" y="268"/>
                  <a:pt x="630" y="268"/>
                </a:cubicBezTo>
                <a:cubicBezTo>
                  <a:pt x="673" y="278"/>
                  <a:pt x="720" y="266"/>
                  <a:pt x="753" y="233"/>
                </a:cubicBezTo>
                <a:cubicBezTo>
                  <a:pt x="790" y="196"/>
                  <a:pt x="800" y="144"/>
                  <a:pt x="784" y="98"/>
                </a:cubicBezTo>
                <a:cubicBezTo>
                  <a:pt x="722" y="160"/>
                  <a:pt x="722" y="160"/>
                  <a:pt x="722" y="160"/>
                </a:cubicBezTo>
                <a:cubicBezTo>
                  <a:pt x="700" y="182"/>
                  <a:pt x="664" y="181"/>
                  <a:pt x="641" y="158"/>
                </a:cubicBezTo>
                <a:cubicBezTo>
                  <a:pt x="618" y="135"/>
                  <a:pt x="617" y="99"/>
                  <a:pt x="639" y="77"/>
                </a:cubicBezTo>
                <a:cubicBezTo>
                  <a:pt x="701" y="15"/>
                  <a:pt x="701" y="15"/>
                  <a:pt x="701" y="15"/>
                </a:cubicBezTo>
                <a:cubicBezTo>
                  <a:pt x="656" y="0"/>
                  <a:pt x="603" y="10"/>
                  <a:pt x="566" y="46"/>
                </a:cubicBezTo>
                <a:cubicBezTo>
                  <a:pt x="533" y="80"/>
                  <a:pt x="522" y="126"/>
                  <a:pt x="532" y="169"/>
                </a:cubicBezTo>
                <a:cubicBezTo>
                  <a:pt x="400" y="301"/>
                  <a:pt x="400" y="301"/>
                  <a:pt x="400" y="301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78" y="127"/>
                  <a:pt x="266" y="80"/>
                  <a:pt x="233" y="46"/>
                </a:cubicBezTo>
                <a:cubicBezTo>
                  <a:pt x="196" y="10"/>
                  <a:pt x="144" y="0"/>
                  <a:pt x="98" y="15"/>
                </a:cubicBezTo>
                <a:cubicBezTo>
                  <a:pt x="160" y="77"/>
                  <a:pt x="160" y="77"/>
                  <a:pt x="160" y="77"/>
                </a:cubicBezTo>
                <a:cubicBezTo>
                  <a:pt x="182" y="99"/>
                  <a:pt x="181" y="135"/>
                  <a:pt x="158" y="158"/>
                </a:cubicBezTo>
                <a:cubicBezTo>
                  <a:pt x="135" y="181"/>
                  <a:pt x="99" y="182"/>
                  <a:pt x="77" y="160"/>
                </a:cubicBezTo>
                <a:cubicBezTo>
                  <a:pt x="15" y="98"/>
                  <a:pt x="15" y="98"/>
                  <a:pt x="15" y="98"/>
                </a:cubicBezTo>
                <a:cubicBezTo>
                  <a:pt x="0" y="144"/>
                  <a:pt x="10" y="196"/>
                  <a:pt x="46" y="233"/>
                </a:cubicBezTo>
                <a:cubicBezTo>
                  <a:pt x="80" y="266"/>
                  <a:pt x="127" y="278"/>
                  <a:pt x="170" y="268"/>
                </a:cubicBezTo>
                <a:cubicBezTo>
                  <a:pt x="301" y="400"/>
                  <a:pt x="301" y="400"/>
                  <a:pt x="301" y="400"/>
                </a:cubicBezTo>
                <a:cubicBezTo>
                  <a:pt x="139" y="562"/>
                  <a:pt x="139" y="562"/>
                  <a:pt x="139" y="562"/>
                </a:cubicBezTo>
                <a:cubicBezTo>
                  <a:pt x="109" y="560"/>
                  <a:pt x="79" y="570"/>
                  <a:pt x="57" y="592"/>
                </a:cubicBezTo>
                <a:cubicBezTo>
                  <a:pt x="15" y="634"/>
                  <a:pt x="15" y="701"/>
                  <a:pt x="57" y="743"/>
                </a:cubicBezTo>
                <a:cubicBezTo>
                  <a:pt x="98" y="784"/>
                  <a:pt x="165" y="784"/>
                  <a:pt x="207" y="743"/>
                </a:cubicBezTo>
                <a:cubicBezTo>
                  <a:pt x="229" y="720"/>
                  <a:pt x="239" y="690"/>
                  <a:pt x="237" y="660"/>
                </a:cubicBezTo>
                <a:cubicBezTo>
                  <a:pt x="400" y="498"/>
                  <a:pt x="400" y="498"/>
                  <a:pt x="400" y="498"/>
                </a:cubicBezTo>
                <a:cubicBezTo>
                  <a:pt x="562" y="660"/>
                  <a:pt x="562" y="660"/>
                  <a:pt x="562" y="660"/>
                </a:cubicBezTo>
                <a:cubicBezTo>
                  <a:pt x="560" y="690"/>
                  <a:pt x="570" y="720"/>
                  <a:pt x="593" y="743"/>
                </a:cubicBezTo>
                <a:cubicBezTo>
                  <a:pt x="634" y="784"/>
                  <a:pt x="701" y="784"/>
                  <a:pt x="743" y="743"/>
                </a:cubicBezTo>
                <a:cubicBezTo>
                  <a:pt x="784" y="701"/>
                  <a:pt x="784" y="634"/>
                  <a:pt x="743" y="593"/>
                </a:cubicBezTo>
                <a:cubicBezTo>
                  <a:pt x="720" y="570"/>
                  <a:pt x="690" y="560"/>
                  <a:pt x="660" y="562"/>
                </a:cubicBezTo>
                <a:close/>
                <a:moveTo>
                  <a:pt x="146" y="722"/>
                </a:moveTo>
                <a:cubicBezTo>
                  <a:pt x="92" y="707"/>
                  <a:pt x="92" y="707"/>
                  <a:pt x="92" y="707"/>
                </a:cubicBezTo>
                <a:cubicBezTo>
                  <a:pt x="78" y="653"/>
                  <a:pt x="78" y="653"/>
                  <a:pt x="78" y="653"/>
                </a:cubicBezTo>
                <a:cubicBezTo>
                  <a:pt x="117" y="614"/>
                  <a:pt x="117" y="614"/>
                  <a:pt x="117" y="614"/>
                </a:cubicBezTo>
                <a:cubicBezTo>
                  <a:pt x="171" y="628"/>
                  <a:pt x="171" y="628"/>
                  <a:pt x="171" y="628"/>
                </a:cubicBezTo>
                <a:cubicBezTo>
                  <a:pt x="186" y="682"/>
                  <a:pt x="186" y="682"/>
                  <a:pt x="186" y="682"/>
                </a:cubicBezTo>
                <a:lnTo>
                  <a:pt x="146" y="722"/>
                </a:lnTo>
                <a:close/>
                <a:moveTo>
                  <a:pt x="707" y="707"/>
                </a:moveTo>
                <a:cubicBezTo>
                  <a:pt x="653" y="722"/>
                  <a:pt x="653" y="722"/>
                  <a:pt x="653" y="722"/>
                </a:cubicBezTo>
                <a:cubicBezTo>
                  <a:pt x="614" y="682"/>
                  <a:pt x="614" y="682"/>
                  <a:pt x="614" y="682"/>
                </a:cubicBezTo>
                <a:cubicBezTo>
                  <a:pt x="628" y="628"/>
                  <a:pt x="628" y="628"/>
                  <a:pt x="628" y="628"/>
                </a:cubicBezTo>
                <a:cubicBezTo>
                  <a:pt x="682" y="614"/>
                  <a:pt x="682" y="614"/>
                  <a:pt x="682" y="614"/>
                </a:cubicBezTo>
                <a:cubicBezTo>
                  <a:pt x="722" y="653"/>
                  <a:pt x="722" y="653"/>
                  <a:pt x="722" y="653"/>
                </a:cubicBezTo>
                <a:lnTo>
                  <a:pt x="707" y="707"/>
                </a:lnTo>
                <a:close/>
                <a:moveTo>
                  <a:pt x="707" y="707"/>
                </a:moveTo>
                <a:cubicBezTo>
                  <a:pt x="707" y="707"/>
                  <a:pt x="707" y="707"/>
                  <a:pt x="707" y="70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2" name="Freeform 21"/>
          <p:cNvSpPr/>
          <p:nvPr/>
        </p:nvSpPr>
        <p:spPr bwMode="auto">
          <a:xfrm>
            <a:off x="2532804" y="3976181"/>
            <a:ext cx="1405467" cy="711200"/>
          </a:xfrm>
          <a:custGeom>
            <a:avLst/>
            <a:gdLst>
              <a:gd name="T0" fmla="*/ 101 w 535"/>
              <a:gd name="T1" fmla="*/ 3 h 271"/>
              <a:gd name="T2" fmla="*/ 268 w 535"/>
              <a:gd name="T3" fmla="*/ 169 h 271"/>
              <a:gd name="T4" fmla="*/ 434 w 535"/>
              <a:gd name="T5" fmla="*/ 3 h 271"/>
              <a:gd name="T6" fmla="*/ 434 w 535"/>
              <a:gd name="T7" fmla="*/ 0 h 271"/>
              <a:gd name="T8" fmla="*/ 535 w 535"/>
              <a:gd name="T9" fmla="*/ 0 h 271"/>
              <a:gd name="T10" fmla="*/ 535 w 535"/>
              <a:gd name="T11" fmla="*/ 3 h 271"/>
              <a:gd name="T12" fmla="*/ 268 w 535"/>
              <a:gd name="T13" fmla="*/ 271 h 271"/>
              <a:gd name="T14" fmla="*/ 0 w 535"/>
              <a:gd name="T15" fmla="*/ 3 h 271"/>
              <a:gd name="T16" fmla="*/ 0 w 535"/>
              <a:gd name="T17" fmla="*/ 0 h 271"/>
              <a:gd name="T18" fmla="*/ 101 w 535"/>
              <a:gd name="T19" fmla="*/ 3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5" h="271">
                <a:moveTo>
                  <a:pt x="101" y="3"/>
                </a:moveTo>
                <a:cubicBezTo>
                  <a:pt x="101" y="95"/>
                  <a:pt x="176" y="169"/>
                  <a:pt x="268" y="169"/>
                </a:cubicBezTo>
                <a:cubicBezTo>
                  <a:pt x="359" y="169"/>
                  <a:pt x="434" y="95"/>
                  <a:pt x="434" y="3"/>
                </a:cubicBezTo>
                <a:cubicBezTo>
                  <a:pt x="434" y="2"/>
                  <a:pt x="434" y="1"/>
                  <a:pt x="434" y="0"/>
                </a:cubicBezTo>
                <a:cubicBezTo>
                  <a:pt x="535" y="0"/>
                  <a:pt x="535" y="0"/>
                  <a:pt x="535" y="0"/>
                </a:cubicBezTo>
                <a:cubicBezTo>
                  <a:pt x="535" y="1"/>
                  <a:pt x="535" y="2"/>
                  <a:pt x="535" y="3"/>
                </a:cubicBezTo>
                <a:cubicBezTo>
                  <a:pt x="535" y="151"/>
                  <a:pt x="415" y="271"/>
                  <a:pt x="268" y="271"/>
                </a:cubicBezTo>
                <a:cubicBezTo>
                  <a:pt x="120" y="271"/>
                  <a:pt x="0" y="151"/>
                  <a:pt x="0" y="3"/>
                </a:cubicBezTo>
                <a:cubicBezTo>
                  <a:pt x="0" y="2"/>
                  <a:pt x="0" y="1"/>
                  <a:pt x="0" y="0"/>
                </a:cubicBezTo>
                <a:cubicBezTo>
                  <a:pt x="101" y="3"/>
                  <a:pt x="101" y="3"/>
                  <a:pt x="101" y="3"/>
                </a:cubicBezTo>
              </a:path>
            </a:pathLst>
          </a:custGeom>
          <a:solidFill>
            <a:srgbClr val="258E9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52831" y="4349756"/>
            <a:ext cx="33214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5" b="1" dirty="0">
                <a:solidFill>
                  <a:schemeClr val="bg1"/>
                </a:solidFill>
                <a:latin typeface="微软雅黑" panose="020B0503020204020204" pitchFamily="34" charset="-122"/>
              </a:rPr>
              <a:t>1</a:t>
            </a:r>
          </a:p>
        </p:txBody>
      </p:sp>
      <p:sp>
        <p:nvSpPr>
          <p:cNvPr id="22" name="Freeform 23"/>
          <p:cNvSpPr/>
          <p:nvPr/>
        </p:nvSpPr>
        <p:spPr bwMode="auto">
          <a:xfrm>
            <a:off x="3669462" y="3264983"/>
            <a:ext cx="1409700" cy="711200"/>
          </a:xfrm>
          <a:custGeom>
            <a:avLst/>
            <a:gdLst>
              <a:gd name="T0" fmla="*/ 102 w 536"/>
              <a:gd name="T1" fmla="*/ 271 h 271"/>
              <a:gd name="T2" fmla="*/ 101 w 536"/>
              <a:gd name="T3" fmla="*/ 268 h 271"/>
              <a:gd name="T4" fmla="*/ 268 w 536"/>
              <a:gd name="T5" fmla="*/ 102 h 271"/>
              <a:gd name="T6" fmla="*/ 434 w 536"/>
              <a:gd name="T7" fmla="*/ 268 h 271"/>
              <a:gd name="T8" fmla="*/ 434 w 536"/>
              <a:gd name="T9" fmla="*/ 271 h 271"/>
              <a:gd name="T10" fmla="*/ 536 w 536"/>
              <a:gd name="T11" fmla="*/ 271 h 271"/>
              <a:gd name="T12" fmla="*/ 536 w 536"/>
              <a:gd name="T13" fmla="*/ 268 h 271"/>
              <a:gd name="T14" fmla="*/ 268 w 536"/>
              <a:gd name="T15" fmla="*/ 0 h 271"/>
              <a:gd name="T16" fmla="*/ 0 w 536"/>
              <a:gd name="T17" fmla="*/ 268 h 271"/>
              <a:gd name="T18" fmla="*/ 0 w 536"/>
              <a:gd name="T19" fmla="*/ 271 h 271"/>
              <a:gd name="T20" fmla="*/ 102 w 536"/>
              <a:gd name="T21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6" h="271">
                <a:moveTo>
                  <a:pt x="102" y="271"/>
                </a:moveTo>
                <a:cubicBezTo>
                  <a:pt x="102" y="270"/>
                  <a:pt x="101" y="269"/>
                  <a:pt x="101" y="268"/>
                </a:cubicBezTo>
                <a:cubicBezTo>
                  <a:pt x="101" y="176"/>
                  <a:pt x="176" y="102"/>
                  <a:pt x="268" y="102"/>
                </a:cubicBezTo>
                <a:cubicBezTo>
                  <a:pt x="360" y="102"/>
                  <a:pt x="434" y="176"/>
                  <a:pt x="434" y="268"/>
                </a:cubicBezTo>
                <a:cubicBezTo>
                  <a:pt x="434" y="269"/>
                  <a:pt x="434" y="270"/>
                  <a:pt x="434" y="271"/>
                </a:cubicBezTo>
                <a:cubicBezTo>
                  <a:pt x="536" y="271"/>
                  <a:pt x="536" y="271"/>
                  <a:pt x="536" y="271"/>
                </a:cubicBezTo>
                <a:cubicBezTo>
                  <a:pt x="536" y="270"/>
                  <a:pt x="536" y="269"/>
                  <a:pt x="536" y="268"/>
                </a:cubicBezTo>
                <a:cubicBezTo>
                  <a:pt x="536" y="120"/>
                  <a:pt x="416" y="0"/>
                  <a:pt x="268" y="0"/>
                </a:cubicBezTo>
                <a:cubicBezTo>
                  <a:pt x="120" y="0"/>
                  <a:pt x="0" y="120"/>
                  <a:pt x="0" y="268"/>
                </a:cubicBezTo>
                <a:cubicBezTo>
                  <a:pt x="0" y="269"/>
                  <a:pt x="0" y="270"/>
                  <a:pt x="0" y="271"/>
                </a:cubicBezTo>
                <a:cubicBezTo>
                  <a:pt x="102" y="271"/>
                  <a:pt x="102" y="271"/>
                  <a:pt x="102" y="271"/>
                </a:cubicBezTo>
              </a:path>
            </a:pathLst>
          </a:custGeom>
          <a:solidFill>
            <a:srgbClr val="6EBBC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191150" y="3210214"/>
            <a:ext cx="33214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5" b="1" dirty="0">
                <a:solidFill>
                  <a:schemeClr val="bg1"/>
                </a:solidFill>
                <a:latin typeface="微软雅黑" panose="020B0503020204020204" pitchFamily="34" charset="-122"/>
              </a:rPr>
              <a:t>2</a:t>
            </a:r>
          </a:p>
        </p:txBody>
      </p:sp>
      <p:sp>
        <p:nvSpPr>
          <p:cNvPr id="23" name="Freeform 24"/>
          <p:cNvSpPr/>
          <p:nvPr/>
        </p:nvSpPr>
        <p:spPr bwMode="auto">
          <a:xfrm>
            <a:off x="4810345" y="3976186"/>
            <a:ext cx="1409700" cy="711200"/>
          </a:xfrm>
          <a:custGeom>
            <a:avLst/>
            <a:gdLst>
              <a:gd name="T0" fmla="*/ 102 w 536"/>
              <a:gd name="T1" fmla="*/ 0 h 271"/>
              <a:gd name="T2" fmla="*/ 102 w 536"/>
              <a:gd name="T3" fmla="*/ 3 h 271"/>
              <a:gd name="T4" fmla="*/ 268 w 536"/>
              <a:gd name="T5" fmla="*/ 169 h 271"/>
              <a:gd name="T6" fmla="*/ 435 w 536"/>
              <a:gd name="T7" fmla="*/ 3 h 271"/>
              <a:gd name="T8" fmla="*/ 435 w 536"/>
              <a:gd name="T9" fmla="*/ 0 h 271"/>
              <a:gd name="T10" fmla="*/ 536 w 536"/>
              <a:gd name="T11" fmla="*/ 0 h 271"/>
              <a:gd name="T12" fmla="*/ 536 w 536"/>
              <a:gd name="T13" fmla="*/ 3 h 271"/>
              <a:gd name="T14" fmla="*/ 268 w 536"/>
              <a:gd name="T15" fmla="*/ 271 h 271"/>
              <a:gd name="T16" fmla="*/ 0 w 536"/>
              <a:gd name="T17" fmla="*/ 3 h 271"/>
              <a:gd name="T18" fmla="*/ 0 w 536"/>
              <a:gd name="T19" fmla="*/ 0 h 271"/>
              <a:gd name="T20" fmla="*/ 102 w 536"/>
              <a:gd name="T21" fmla="*/ 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6" h="271">
                <a:moveTo>
                  <a:pt x="102" y="0"/>
                </a:moveTo>
                <a:cubicBezTo>
                  <a:pt x="102" y="1"/>
                  <a:pt x="102" y="2"/>
                  <a:pt x="102" y="3"/>
                </a:cubicBezTo>
                <a:cubicBezTo>
                  <a:pt x="102" y="95"/>
                  <a:pt x="176" y="169"/>
                  <a:pt x="268" y="169"/>
                </a:cubicBezTo>
                <a:cubicBezTo>
                  <a:pt x="360" y="169"/>
                  <a:pt x="435" y="95"/>
                  <a:pt x="435" y="3"/>
                </a:cubicBezTo>
                <a:cubicBezTo>
                  <a:pt x="435" y="2"/>
                  <a:pt x="435" y="1"/>
                  <a:pt x="435" y="0"/>
                </a:cubicBezTo>
                <a:cubicBezTo>
                  <a:pt x="536" y="0"/>
                  <a:pt x="536" y="0"/>
                  <a:pt x="536" y="0"/>
                </a:cubicBezTo>
                <a:cubicBezTo>
                  <a:pt x="536" y="1"/>
                  <a:pt x="536" y="2"/>
                  <a:pt x="536" y="3"/>
                </a:cubicBezTo>
                <a:cubicBezTo>
                  <a:pt x="536" y="151"/>
                  <a:pt x="416" y="271"/>
                  <a:pt x="268" y="271"/>
                </a:cubicBezTo>
                <a:cubicBezTo>
                  <a:pt x="120" y="271"/>
                  <a:pt x="0" y="151"/>
                  <a:pt x="0" y="3"/>
                </a:cubicBezTo>
                <a:cubicBezTo>
                  <a:pt x="0" y="2"/>
                  <a:pt x="0" y="1"/>
                  <a:pt x="0" y="0"/>
                </a:cubicBezTo>
                <a:cubicBezTo>
                  <a:pt x="102" y="0"/>
                  <a:pt x="102" y="0"/>
                  <a:pt x="102" y="0"/>
                </a:cubicBezTo>
              </a:path>
            </a:pathLst>
          </a:cu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331168" y="4375974"/>
            <a:ext cx="33214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5" b="1" dirty="0">
                <a:solidFill>
                  <a:schemeClr val="bg1"/>
                </a:solidFill>
                <a:latin typeface="微软雅黑" panose="020B0503020204020204" pitchFamily="34" charset="-122"/>
              </a:rPr>
              <a:t>3</a:t>
            </a:r>
          </a:p>
        </p:txBody>
      </p:sp>
      <p:sp>
        <p:nvSpPr>
          <p:cNvPr id="19" name="Freeform 20"/>
          <p:cNvSpPr/>
          <p:nvPr/>
        </p:nvSpPr>
        <p:spPr bwMode="auto">
          <a:xfrm>
            <a:off x="5953339" y="3271331"/>
            <a:ext cx="1405467" cy="711200"/>
          </a:xfrm>
          <a:custGeom>
            <a:avLst/>
            <a:gdLst>
              <a:gd name="T0" fmla="*/ 101 w 535"/>
              <a:gd name="T1" fmla="*/ 271 h 271"/>
              <a:gd name="T2" fmla="*/ 101 w 535"/>
              <a:gd name="T3" fmla="*/ 268 h 271"/>
              <a:gd name="T4" fmla="*/ 267 w 535"/>
              <a:gd name="T5" fmla="*/ 102 h 271"/>
              <a:gd name="T6" fmla="*/ 434 w 535"/>
              <a:gd name="T7" fmla="*/ 268 h 271"/>
              <a:gd name="T8" fmla="*/ 434 w 535"/>
              <a:gd name="T9" fmla="*/ 271 h 271"/>
              <a:gd name="T10" fmla="*/ 535 w 535"/>
              <a:gd name="T11" fmla="*/ 271 h 271"/>
              <a:gd name="T12" fmla="*/ 535 w 535"/>
              <a:gd name="T13" fmla="*/ 268 h 271"/>
              <a:gd name="T14" fmla="*/ 267 w 535"/>
              <a:gd name="T15" fmla="*/ 0 h 271"/>
              <a:gd name="T16" fmla="*/ 0 w 535"/>
              <a:gd name="T17" fmla="*/ 268 h 271"/>
              <a:gd name="T18" fmla="*/ 0 w 535"/>
              <a:gd name="T19" fmla="*/ 271 h 271"/>
              <a:gd name="T20" fmla="*/ 101 w 535"/>
              <a:gd name="T21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5" h="271">
                <a:moveTo>
                  <a:pt x="101" y="271"/>
                </a:moveTo>
                <a:cubicBezTo>
                  <a:pt x="101" y="270"/>
                  <a:pt x="101" y="269"/>
                  <a:pt x="101" y="268"/>
                </a:cubicBezTo>
                <a:cubicBezTo>
                  <a:pt x="101" y="176"/>
                  <a:pt x="175" y="102"/>
                  <a:pt x="267" y="102"/>
                </a:cubicBezTo>
                <a:cubicBezTo>
                  <a:pt x="359" y="102"/>
                  <a:pt x="434" y="176"/>
                  <a:pt x="434" y="268"/>
                </a:cubicBezTo>
                <a:cubicBezTo>
                  <a:pt x="434" y="269"/>
                  <a:pt x="434" y="270"/>
                  <a:pt x="434" y="271"/>
                </a:cubicBezTo>
                <a:cubicBezTo>
                  <a:pt x="535" y="271"/>
                  <a:pt x="535" y="271"/>
                  <a:pt x="535" y="271"/>
                </a:cubicBezTo>
                <a:cubicBezTo>
                  <a:pt x="535" y="270"/>
                  <a:pt x="535" y="269"/>
                  <a:pt x="535" y="268"/>
                </a:cubicBezTo>
                <a:cubicBezTo>
                  <a:pt x="535" y="120"/>
                  <a:pt x="415" y="0"/>
                  <a:pt x="267" y="0"/>
                </a:cubicBezTo>
                <a:cubicBezTo>
                  <a:pt x="119" y="0"/>
                  <a:pt x="0" y="120"/>
                  <a:pt x="0" y="268"/>
                </a:cubicBezTo>
                <a:cubicBezTo>
                  <a:pt x="0" y="269"/>
                  <a:pt x="0" y="270"/>
                  <a:pt x="0" y="271"/>
                </a:cubicBezTo>
                <a:cubicBezTo>
                  <a:pt x="101" y="271"/>
                  <a:pt x="101" y="271"/>
                  <a:pt x="101" y="271"/>
                </a:cubicBezTo>
              </a:path>
            </a:pathLst>
          </a:custGeom>
          <a:solidFill>
            <a:srgbClr val="6EBBC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472046" y="3216467"/>
            <a:ext cx="33214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5" b="1" dirty="0">
                <a:solidFill>
                  <a:schemeClr val="bg1"/>
                </a:solidFill>
                <a:latin typeface="微软雅黑" panose="020B0503020204020204" pitchFamily="34" charset="-122"/>
              </a:rPr>
              <a:t>4</a:t>
            </a:r>
          </a:p>
        </p:txBody>
      </p:sp>
      <p:sp>
        <p:nvSpPr>
          <p:cNvPr id="20" name="Freeform 21"/>
          <p:cNvSpPr/>
          <p:nvPr/>
        </p:nvSpPr>
        <p:spPr bwMode="auto">
          <a:xfrm>
            <a:off x="7094223" y="3976181"/>
            <a:ext cx="1405467" cy="711200"/>
          </a:xfrm>
          <a:custGeom>
            <a:avLst/>
            <a:gdLst>
              <a:gd name="T0" fmla="*/ 101 w 535"/>
              <a:gd name="T1" fmla="*/ 3 h 271"/>
              <a:gd name="T2" fmla="*/ 268 w 535"/>
              <a:gd name="T3" fmla="*/ 169 h 271"/>
              <a:gd name="T4" fmla="*/ 434 w 535"/>
              <a:gd name="T5" fmla="*/ 3 h 271"/>
              <a:gd name="T6" fmla="*/ 434 w 535"/>
              <a:gd name="T7" fmla="*/ 0 h 271"/>
              <a:gd name="T8" fmla="*/ 535 w 535"/>
              <a:gd name="T9" fmla="*/ 0 h 271"/>
              <a:gd name="T10" fmla="*/ 535 w 535"/>
              <a:gd name="T11" fmla="*/ 3 h 271"/>
              <a:gd name="T12" fmla="*/ 268 w 535"/>
              <a:gd name="T13" fmla="*/ 271 h 271"/>
              <a:gd name="T14" fmla="*/ 0 w 535"/>
              <a:gd name="T15" fmla="*/ 3 h 271"/>
              <a:gd name="T16" fmla="*/ 0 w 535"/>
              <a:gd name="T17" fmla="*/ 0 h 271"/>
              <a:gd name="T18" fmla="*/ 101 w 535"/>
              <a:gd name="T19" fmla="*/ 3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5" h="271">
                <a:moveTo>
                  <a:pt x="101" y="3"/>
                </a:moveTo>
                <a:cubicBezTo>
                  <a:pt x="101" y="95"/>
                  <a:pt x="176" y="169"/>
                  <a:pt x="268" y="169"/>
                </a:cubicBezTo>
                <a:cubicBezTo>
                  <a:pt x="359" y="169"/>
                  <a:pt x="434" y="95"/>
                  <a:pt x="434" y="3"/>
                </a:cubicBezTo>
                <a:cubicBezTo>
                  <a:pt x="434" y="2"/>
                  <a:pt x="434" y="1"/>
                  <a:pt x="434" y="0"/>
                </a:cubicBezTo>
                <a:cubicBezTo>
                  <a:pt x="535" y="0"/>
                  <a:pt x="535" y="0"/>
                  <a:pt x="535" y="0"/>
                </a:cubicBezTo>
                <a:cubicBezTo>
                  <a:pt x="535" y="1"/>
                  <a:pt x="535" y="2"/>
                  <a:pt x="535" y="3"/>
                </a:cubicBezTo>
                <a:cubicBezTo>
                  <a:pt x="535" y="151"/>
                  <a:pt x="415" y="271"/>
                  <a:pt x="268" y="271"/>
                </a:cubicBezTo>
                <a:cubicBezTo>
                  <a:pt x="120" y="271"/>
                  <a:pt x="0" y="151"/>
                  <a:pt x="0" y="3"/>
                </a:cubicBezTo>
                <a:cubicBezTo>
                  <a:pt x="0" y="2"/>
                  <a:pt x="0" y="1"/>
                  <a:pt x="0" y="0"/>
                </a:cubicBezTo>
                <a:cubicBezTo>
                  <a:pt x="101" y="3"/>
                  <a:pt x="101" y="3"/>
                  <a:pt x="101" y="3"/>
                </a:cubicBezTo>
              </a:path>
            </a:pathLst>
          </a:cu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612931" y="4349756"/>
            <a:ext cx="33214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5" b="1" dirty="0">
                <a:solidFill>
                  <a:schemeClr val="bg1"/>
                </a:solidFill>
                <a:latin typeface="微软雅黑" panose="020B0503020204020204" pitchFamily="34" charset="-122"/>
              </a:rPr>
              <a:t>5</a:t>
            </a:r>
          </a:p>
        </p:txBody>
      </p:sp>
      <p:sp>
        <p:nvSpPr>
          <p:cNvPr id="31" name="Freeform 21"/>
          <p:cNvSpPr/>
          <p:nvPr/>
        </p:nvSpPr>
        <p:spPr bwMode="auto">
          <a:xfrm rot="186562" flipV="1">
            <a:off x="8254155" y="3302578"/>
            <a:ext cx="1405467" cy="711200"/>
          </a:xfrm>
          <a:custGeom>
            <a:avLst/>
            <a:gdLst>
              <a:gd name="T0" fmla="*/ 101 w 535"/>
              <a:gd name="T1" fmla="*/ 3 h 271"/>
              <a:gd name="T2" fmla="*/ 268 w 535"/>
              <a:gd name="T3" fmla="*/ 169 h 271"/>
              <a:gd name="T4" fmla="*/ 434 w 535"/>
              <a:gd name="T5" fmla="*/ 3 h 271"/>
              <a:gd name="T6" fmla="*/ 434 w 535"/>
              <a:gd name="T7" fmla="*/ 0 h 271"/>
              <a:gd name="T8" fmla="*/ 535 w 535"/>
              <a:gd name="T9" fmla="*/ 0 h 271"/>
              <a:gd name="T10" fmla="*/ 535 w 535"/>
              <a:gd name="T11" fmla="*/ 3 h 271"/>
              <a:gd name="T12" fmla="*/ 268 w 535"/>
              <a:gd name="T13" fmla="*/ 271 h 271"/>
              <a:gd name="T14" fmla="*/ 0 w 535"/>
              <a:gd name="T15" fmla="*/ 3 h 271"/>
              <a:gd name="T16" fmla="*/ 0 w 535"/>
              <a:gd name="T17" fmla="*/ 0 h 271"/>
              <a:gd name="T18" fmla="*/ 101 w 535"/>
              <a:gd name="T19" fmla="*/ 3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5" h="271">
                <a:moveTo>
                  <a:pt x="101" y="3"/>
                </a:moveTo>
                <a:cubicBezTo>
                  <a:pt x="101" y="95"/>
                  <a:pt x="176" y="169"/>
                  <a:pt x="268" y="169"/>
                </a:cubicBezTo>
                <a:cubicBezTo>
                  <a:pt x="359" y="169"/>
                  <a:pt x="434" y="95"/>
                  <a:pt x="434" y="3"/>
                </a:cubicBezTo>
                <a:cubicBezTo>
                  <a:pt x="434" y="2"/>
                  <a:pt x="434" y="1"/>
                  <a:pt x="434" y="0"/>
                </a:cubicBezTo>
                <a:cubicBezTo>
                  <a:pt x="535" y="0"/>
                  <a:pt x="535" y="0"/>
                  <a:pt x="535" y="0"/>
                </a:cubicBezTo>
                <a:cubicBezTo>
                  <a:pt x="535" y="1"/>
                  <a:pt x="535" y="2"/>
                  <a:pt x="535" y="3"/>
                </a:cubicBezTo>
                <a:cubicBezTo>
                  <a:pt x="535" y="151"/>
                  <a:pt x="415" y="271"/>
                  <a:pt x="268" y="271"/>
                </a:cubicBezTo>
                <a:cubicBezTo>
                  <a:pt x="120" y="271"/>
                  <a:pt x="0" y="151"/>
                  <a:pt x="0" y="3"/>
                </a:cubicBezTo>
                <a:cubicBezTo>
                  <a:pt x="0" y="2"/>
                  <a:pt x="0" y="1"/>
                  <a:pt x="0" y="0"/>
                </a:cubicBezTo>
                <a:cubicBezTo>
                  <a:pt x="101" y="3"/>
                  <a:pt x="101" y="3"/>
                  <a:pt x="101" y="3"/>
                </a:cubicBezTo>
              </a:path>
            </a:pathLst>
          </a:custGeom>
          <a:solidFill>
            <a:srgbClr val="6EBBC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753810" y="3247809"/>
            <a:ext cx="33214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5" b="1" dirty="0">
                <a:solidFill>
                  <a:schemeClr val="bg1"/>
                </a:solidFill>
                <a:latin typeface="微软雅黑" panose="020B0503020204020204" pitchFamily="34" charset="-122"/>
              </a:rPr>
              <a:t>6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3669462" y="1847917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77" name="Text Placeholder 1"/>
          <p:cNvSpPr txBox="1"/>
          <p:nvPr/>
        </p:nvSpPr>
        <p:spPr>
          <a:xfrm>
            <a:off x="3512826" y="2189759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5890077" y="1843280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81" name="Text Placeholder 1"/>
          <p:cNvSpPr txBox="1"/>
          <p:nvPr/>
        </p:nvSpPr>
        <p:spPr>
          <a:xfrm>
            <a:off x="5733441" y="2185122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8171845" y="1851205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85" name="Text Placeholder 1"/>
          <p:cNvSpPr txBox="1"/>
          <p:nvPr/>
        </p:nvSpPr>
        <p:spPr>
          <a:xfrm>
            <a:off x="8015209" y="2193047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2433202" y="5253757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89" name="Text Placeholder 1"/>
          <p:cNvSpPr txBox="1"/>
          <p:nvPr/>
        </p:nvSpPr>
        <p:spPr>
          <a:xfrm>
            <a:off x="2276566" y="5595599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4733140" y="5249120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93" name="Text Placeholder 1"/>
          <p:cNvSpPr txBox="1"/>
          <p:nvPr/>
        </p:nvSpPr>
        <p:spPr>
          <a:xfrm>
            <a:off x="4576504" y="5590962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7025248" y="5257045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10" name="Text Placeholder 1"/>
          <p:cNvSpPr txBox="1"/>
          <p:nvPr/>
        </p:nvSpPr>
        <p:spPr>
          <a:xfrm>
            <a:off x="6868612" y="5598887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03903" y="3568560"/>
            <a:ext cx="4082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444446"/>
              </a:buClr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03903" y="4785827"/>
            <a:ext cx="4082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444446"/>
              </a:buClr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430125" y="4780953"/>
            <a:ext cx="4082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444446"/>
              </a:buClr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430125" y="3563685"/>
            <a:ext cx="4082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444446"/>
              </a:buClr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4888" y="3563685"/>
            <a:ext cx="845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rgbClr val="444446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4889" y="4785828"/>
            <a:ext cx="845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rgbClr val="444446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61111" y="3563686"/>
            <a:ext cx="845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02</a:t>
            </a:r>
            <a:endParaRPr lang="zh-CN" altLang="en-US" sz="3200" dirty="0">
              <a:solidFill>
                <a:srgbClr val="444446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61111" y="4780953"/>
            <a:ext cx="845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04</a:t>
            </a:r>
            <a:endParaRPr lang="zh-CN" altLang="en-US" sz="3200" dirty="0">
              <a:solidFill>
                <a:srgbClr val="444446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61874" y="769287"/>
            <a:ext cx="2668252" cy="1569660"/>
            <a:chOff x="4948214" y="769287"/>
            <a:chExt cx="2668252" cy="1569660"/>
          </a:xfrm>
        </p:grpSpPr>
        <p:sp>
          <p:nvSpPr>
            <p:cNvPr id="11" name="文本框 10"/>
            <p:cNvSpPr txBox="1"/>
            <p:nvPr/>
          </p:nvSpPr>
          <p:spPr>
            <a:xfrm>
              <a:off x="4948214" y="769287"/>
              <a:ext cx="2668251" cy="1569660"/>
            </a:xfrm>
            <a:prstGeom prst="rect">
              <a:avLst/>
            </a:prstGeom>
            <a:noFill/>
          </p:spPr>
          <p:txBody>
            <a:bodyPr vert="horz" wrap="square" rtlCol="0" anchor="t">
              <a:spAutoFit/>
            </a:bodyPr>
            <a:lstStyle/>
            <a:p>
              <a:pPr algn="dist"/>
              <a:r>
                <a:rPr lang="en-US" altLang="zh-CN" sz="9600" dirty="0">
                  <a:solidFill>
                    <a:srgbClr val="5D5E5F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  <a:cs typeface="+mn-ea"/>
                  <a:sym typeface="+mn-lt"/>
                </a:rPr>
                <a:t>C</a:t>
              </a:r>
              <a:r>
                <a:rPr lang="en-US" altLang="zh-CN" dirty="0">
                  <a:solidFill>
                    <a:srgbClr val="444446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  <a:cs typeface="+mn-ea"/>
                  <a:sym typeface="+mn-lt"/>
                </a:rPr>
                <a:t>ONTENTS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847300" y="1079620"/>
              <a:ext cx="17691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>
                  <a:solidFill>
                    <a:srgbClr val="5D5E5F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  <a:cs typeface="+mn-ea"/>
                  <a:sym typeface="+mn-lt"/>
                </a:rPr>
                <a:t>目  录</a:t>
              </a:r>
              <a:endParaRPr lang="zh-CN" altLang="en-US" sz="4400" b="1" dirty="0">
                <a:solidFill>
                  <a:srgbClr val="5D5E5F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4335178" y="3225546"/>
            <a:ext cx="1787334" cy="0"/>
          </a:xfrm>
          <a:prstGeom prst="line">
            <a:avLst/>
          </a:prstGeom>
          <a:ln w="12700">
            <a:solidFill>
              <a:srgbClr val="258E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4335178" y="4195381"/>
            <a:ext cx="1787334" cy="0"/>
          </a:xfrm>
          <a:prstGeom prst="line">
            <a:avLst/>
          </a:prstGeom>
          <a:ln w="12700">
            <a:solidFill>
              <a:srgbClr val="6EBB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819303" y="5017770"/>
            <a:ext cx="1711897" cy="0"/>
          </a:xfrm>
          <a:prstGeom prst="line">
            <a:avLst/>
          </a:prstGeom>
          <a:ln w="12700">
            <a:solidFill>
              <a:srgbClr val="258E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819303" y="2366010"/>
            <a:ext cx="1711897" cy="0"/>
          </a:xfrm>
          <a:prstGeom prst="line">
            <a:avLst/>
          </a:prstGeom>
          <a:ln w="12700">
            <a:solidFill>
              <a:srgbClr val="6EBB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 rot="10800000">
            <a:off x="1521874" y="2446020"/>
            <a:ext cx="2459736" cy="2459736"/>
          </a:xfrm>
          <a:prstGeom prst="ellipse">
            <a:avLst/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弧形 7"/>
          <p:cNvSpPr/>
          <p:nvPr/>
        </p:nvSpPr>
        <p:spPr>
          <a:xfrm rot="10800000">
            <a:off x="1220122" y="2061972"/>
            <a:ext cx="3227832" cy="3227832"/>
          </a:xfrm>
          <a:prstGeom prst="arc">
            <a:avLst>
              <a:gd name="adj1" fmla="val 5360679"/>
              <a:gd name="adj2" fmla="val 16249888"/>
            </a:avLst>
          </a:prstGeom>
          <a:ln w="12700">
            <a:solidFill>
              <a:srgbClr val="258E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 rot="10800000">
            <a:off x="3636419" y="4894326"/>
            <a:ext cx="224028" cy="224028"/>
          </a:xfrm>
          <a:prstGeom prst="ellipse">
            <a:avLst/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 rot="10800000">
            <a:off x="3636421" y="2276856"/>
            <a:ext cx="224028" cy="224028"/>
          </a:xfrm>
          <a:prstGeom prst="ellipse">
            <a:avLst/>
          </a:prstGeom>
          <a:solidFill>
            <a:srgbClr val="6EB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 rot="10800000">
            <a:off x="4223926" y="3087815"/>
            <a:ext cx="224028" cy="224028"/>
          </a:xfrm>
          <a:prstGeom prst="ellipse">
            <a:avLst/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 rot="10800000">
            <a:off x="4223926" y="4065651"/>
            <a:ext cx="224028" cy="224028"/>
          </a:xfrm>
          <a:prstGeom prst="ellipse">
            <a:avLst/>
          </a:prstGeom>
          <a:solidFill>
            <a:srgbClr val="6EB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120676" y="2926810"/>
            <a:ext cx="589476" cy="585216"/>
          </a:xfrm>
          <a:prstGeom prst="ellipse">
            <a:avLst/>
          </a:prstGeom>
          <a:noFill/>
          <a:ln w="38100">
            <a:solidFill>
              <a:srgbClr val="258E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65"/>
          <p:cNvSpPr>
            <a:spLocks noChangeArrowheads="1"/>
          </p:cNvSpPr>
          <p:nvPr/>
        </p:nvSpPr>
        <p:spPr bwMode="auto">
          <a:xfrm>
            <a:off x="6262979" y="3068269"/>
            <a:ext cx="304859" cy="302297"/>
          </a:xfrm>
          <a:custGeom>
            <a:avLst/>
            <a:gdLst>
              <a:gd name="T0" fmla="*/ 172604 w 417"/>
              <a:gd name="T1" fmla="*/ 91192 h 417"/>
              <a:gd name="T2" fmla="*/ 172604 w 417"/>
              <a:gd name="T3" fmla="*/ 91192 h 417"/>
              <a:gd name="T4" fmla="*/ 188460 w 417"/>
              <a:gd name="T5" fmla="*/ 63340 h 417"/>
              <a:gd name="T6" fmla="*/ 184836 w 417"/>
              <a:gd name="T7" fmla="*/ 47617 h 417"/>
              <a:gd name="T8" fmla="*/ 152671 w 417"/>
              <a:gd name="T9" fmla="*/ 35488 h 417"/>
              <a:gd name="T10" fmla="*/ 144516 w 417"/>
              <a:gd name="T11" fmla="*/ 7637 h 417"/>
              <a:gd name="T12" fmla="*/ 124583 w 417"/>
              <a:gd name="T13" fmla="*/ 0 h 417"/>
              <a:gd name="T14" fmla="*/ 96495 w 417"/>
              <a:gd name="T15" fmla="*/ 15723 h 417"/>
              <a:gd name="T16" fmla="*/ 68407 w 417"/>
              <a:gd name="T17" fmla="*/ 0 h 417"/>
              <a:gd name="T18" fmla="*/ 48474 w 417"/>
              <a:gd name="T19" fmla="*/ 7637 h 417"/>
              <a:gd name="T20" fmla="*/ 40320 w 417"/>
              <a:gd name="T21" fmla="*/ 35488 h 417"/>
              <a:gd name="T22" fmla="*/ 8155 w 417"/>
              <a:gd name="T23" fmla="*/ 47617 h 417"/>
              <a:gd name="T24" fmla="*/ 0 w 417"/>
              <a:gd name="T25" fmla="*/ 63340 h 417"/>
              <a:gd name="T26" fmla="*/ 19933 w 417"/>
              <a:gd name="T27" fmla="*/ 91192 h 417"/>
              <a:gd name="T28" fmla="*/ 0 w 417"/>
              <a:gd name="T29" fmla="*/ 123536 h 417"/>
              <a:gd name="T30" fmla="*/ 8155 w 417"/>
              <a:gd name="T31" fmla="*/ 139258 h 417"/>
              <a:gd name="T32" fmla="*/ 40320 w 417"/>
              <a:gd name="T33" fmla="*/ 147344 h 417"/>
              <a:gd name="T34" fmla="*/ 48474 w 417"/>
              <a:gd name="T35" fmla="*/ 178790 h 417"/>
              <a:gd name="T36" fmla="*/ 68407 w 417"/>
              <a:gd name="T37" fmla="*/ 186876 h 417"/>
              <a:gd name="T38" fmla="*/ 96495 w 417"/>
              <a:gd name="T39" fmla="*/ 167110 h 417"/>
              <a:gd name="T40" fmla="*/ 124583 w 417"/>
              <a:gd name="T41" fmla="*/ 186876 h 417"/>
              <a:gd name="T42" fmla="*/ 144516 w 417"/>
              <a:gd name="T43" fmla="*/ 178790 h 417"/>
              <a:gd name="T44" fmla="*/ 152671 w 417"/>
              <a:gd name="T45" fmla="*/ 147344 h 417"/>
              <a:gd name="T46" fmla="*/ 184836 w 417"/>
              <a:gd name="T47" fmla="*/ 139258 h 417"/>
              <a:gd name="T48" fmla="*/ 188460 w 417"/>
              <a:gd name="T49" fmla="*/ 119043 h 417"/>
              <a:gd name="T50" fmla="*/ 172604 w 417"/>
              <a:gd name="T51" fmla="*/ 91192 h 417"/>
              <a:gd name="T52" fmla="*/ 96495 w 417"/>
              <a:gd name="T53" fmla="*/ 131172 h 417"/>
              <a:gd name="T54" fmla="*/ 96495 w 417"/>
              <a:gd name="T55" fmla="*/ 131172 h 417"/>
              <a:gd name="T56" fmla="*/ 56629 w 417"/>
              <a:gd name="T57" fmla="*/ 91192 h 417"/>
              <a:gd name="T58" fmla="*/ 96495 w 417"/>
              <a:gd name="T59" fmla="*/ 51660 h 417"/>
              <a:gd name="T60" fmla="*/ 136362 w 417"/>
              <a:gd name="T61" fmla="*/ 91192 h 417"/>
              <a:gd name="T62" fmla="*/ 96495 w 417"/>
              <a:gd name="T63" fmla="*/ 131172 h 41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rgbClr val="258E92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122512" y="3896646"/>
            <a:ext cx="589476" cy="585216"/>
          </a:xfrm>
          <a:prstGeom prst="ellipse">
            <a:avLst/>
          </a:prstGeom>
          <a:noFill/>
          <a:ln w="38100">
            <a:solidFill>
              <a:srgbClr val="6EB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70"/>
          <p:cNvSpPr>
            <a:spLocks noChangeArrowheads="1"/>
          </p:cNvSpPr>
          <p:nvPr/>
        </p:nvSpPr>
        <p:spPr bwMode="auto">
          <a:xfrm>
            <a:off x="6234799" y="4037002"/>
            <a:ext cx="361218" cy="322792"/>
          </a:xfrm>
          <a:custGeom>
            <a:avLst/>
            <a:gdLst>
              <a:gd name="T0" fmla="*/ 63953 w 497"/>
              <a:gd name="T1" fmla="*/ 123611 h 445"/>
              <a:gd name="T2" fmla="*/ 63953 w 497"/>
              <a:gd name="T3" fmla="*/ 123611 h 445"/>
              <a:gd name="T4" fmla="*/ 63953 w 497"/>
              <a:gd name="T5" fmla="*/ 56187 h 445"/>
              <a:gd name="T6" fmla="*/ 23870 w 497"/>
              <a:gd name="T7" fmla="*/ 56187 h 445"/>
              <a:gd name="T8" fmla="*/ 0 w 497"/>
              <a:gd name="T9" fmla="*/ 80010 h 445"/>
              <a:gd name="T10" fmla="*/ 0 w 497"/>
              <a:gd name="T11" fmla="*/ 143389 h 445"/>
              <a:gd name="T12" fmla="*/ 23870 w 497"/>
              <a:gd name="T13" fmla="*/ 167661 h 445"/>
              <a:gd name="T14" fmla="*/ 31977 w 497"/>
              <a:gd name="T15" fmla="*/ 167661 h 445"/>
              <a:gd name="T16" fmla="*/ 31977 w 497"/>
              <a:gd name="T17" fmla="*/ 199576 h 445"/>
              <a:gd name="T18" fmla="*/ 68007 w 497"/>
              <a:gd name="T19" fmla="*/ 167661 h 445"/>
              <a:gd name="T20" fmla="*/ 123403 w 497"/>
              <a:gd name="T21" fmla="*/ 167661 h 445"/>
              <a:gd name="T22" fmla="*/ 143670 w 497"/>
              <a:gd name="T23" fmla="*/ 143389 h 445"/>
              <a:gd name="T24" fmla="*/ 143670 w 497"/>
              <a:gd name="T25" fmla="*/ 123611 h 445"/>
              <a:gd name="T26" fmla="*/ 143670 w 497"/>
              <a:gd name="T27" fmla="*/ 123611 h 445"/>
              <a:gd name="T28" fmla="*/ 63953 w 497"/>
              <a:gd name="T29" fmla="*/ 123611 h 445"/>
              <a:gd name="T30" fmla="*/ 199517 w 497"/>
              <a:gd name="T31" fmla="*/ 0 h 445"/>
              <a:gd name="T32" fmla="*/ 199517 w 497"/>
              <a:gd name="T33" fmla="*/ 0 h 445"/>
              <a:gd name="T34" fmla="*/ 99533 w 497"/>
              <a:gd name="T35" fmla="*/ 0 h 445"/>
              <a:gd name="T36" fmla="*/ 79717 w 497"/>
              <a:gd name="T37" fmla="*/ 24273 h 445"/>
              <a:gd name="T38" fmla="*/ 79717 w 497"/>
              <a:gd name="T39" fmla="*/ 111475 h 445"/>
              <a:gd name="T40" fmla="*/ 155830 w 497"/>
              <a:gd name="T41" fmla="*/ 111475 h 445"/>
              <a:gd name="T42" fmla="*/ 191410 w 497"/>
              <a:gd name="T43" fmla="*/ 143389 h 445"/>
              <a:gd name="T44" fmla="*/ 191410 w 497"/>
              <a:gd name="T45" fmla="*/ 111475 h 445"/>
              <a:gd name="T46" fmla="*/ 199517 w 497"/>
              <a:gd name="T47" fmla="*/ 111475 h 445"/>
              <a:gd name="T48" fmla="*/ 223387 w 497"/>
              <a:gd name="T49" fmla="*/ 87651 h 445"/>
              <a:gd name="T50" fmla="*/ 223387 w 497"/>
              <a:gd name="T51" fmla="*/ 24273 h 445"/>
              <a:gd name="T52" fmla="*/ 199517 w 497"/>
              <a:gd name="T53" fmla="*/ 0 h 44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rgbClr val="6EBBC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533036" y="4768341"/>
            <a:ext cx="589476" cy="585216"/>
          </a:xfrm>
          <a:prstGeom prst="ellipse">
            <a:avLst/>
          </a:prstGeom>
          <a:noFill/>
          <a:ln w="38100">
            <a:solidFill>
              <a:srgbClr val="258E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Freeform 97"/>
          <p:cNvSpPr>
            <a:spLocks noChangeArrowheads="1"/>
          </p:cNvSpPr>
          <p:nvPr/>
        </p:nvSpPr>
        <p:spPr bwMode="auto">
          <a:xfrm>
            <a:off x="5652204" y="4905756"/>
            <a:ext cx="361218" cy="309983"/>
          </a:xfrm>
          <a:custGeom>
            <a:avLst/>
            <a:gdLst>
              <a:gd name="T0" fmla="*/ 103587 w 497"/>
              <a:gd name="T1" fmla="*/ 104160 h 426"/>
              <a:gd name="T2" fmla="*/ 103587 w 497"/>
              <a:gd name="T3" fmla="*/ 104160 h 426"/>
              <a:gd name="T4" fmla="*/ 123403 w 497"/>
              <a:gd name="T5" fmla="*/ 104160 h 426"/>
              <a:gd name="T6" fmla="*/ 123403 w 497"/>
              <a:gd name="T7" fmla="*/ 124000 h 426"/>
              <a:gd name="T8" fmla="*/ 223387 w 497"/>
              <a:gd name="T9" fmla="*/ 124000 h 426"/>
              <a:gd name="T10" fmla="*/ 219333 w 497"/>
              <a:gd name="T11" fmla="*/ 59971 h 426"/>
              <a:gd name="T12" fmla="*/ 199517 w 497"/>
              <a:gd name="T13" fmla="*/ 36073 h 426"/>
              <a:gd name="T14" fmla="*/ 163487 w 497"/>
              <a:gd name="T15" fmla="*/ 36073 h 426"/>
              <a:gd name="T16" fmla="*/ 151777 w 497"/>
              <a:gd name="T17" fmla="*/ 12175 h 426"/>
              <a:gd name="T18" fmla="*/ 135113 w 497"/>
              <a:gd name="T19" fmla="*/ 0 h 426"/>
              <a:gd name="T20" fmla="*/ 87373 w 497"/>
              <a:gd name="T21" fmla="*/ 0 h 426"/>
              <a:gd name="T22" fmla="*/ 75663 w 497"/>
              <a:gd name="T23" fmla="*/ 12175 h 426"/>
              <a:gd name="T24" fmla="*/ 59900 w 497"/>
              <a:gd name="T25" fmla="*/ 36073 h 426"/>
              <a:gd name="T26" fmla="*/ 23870 w 497"/>
              <a:gd name="T27" fmla="*/ 36073 h 426"/>
              <a:gd name="T28" fmla="*/ 4053 w 497"/>
              <a:gd name="T29" fmla="*/ 59971 h 426"/>
              <a:gd name="T30" fmla="*/ 0 w 497"/>
              <a:gd name="T31" fmla="*/ 124000 h 426"/>
              <a:gd name="T32" fmla="*/ 103587 w 497"/>
              <a:gd name="T33" fmla="*/ 124000 h 426"/>
              <a:gd name="T34" fmla="*/ 103587 w 497"/>
              <a:gd name="T35" fmla="*/ 104160 h 426"/>
              <a:gd name="T36" fmla="*/ 83770 w 497"/>
              <a:gd name="T37" fmla="*/ 23898 h 426"/>
              <a:gd name="T38" fmla="*/ 83770 w 497"/>
              <a:gd name="T39" fmla="*/ 23898 h 426"/>
              <a:gd name="T40" fmla="*/ 95480 w 497"/>
              <a:gd name="T41" fmla="*/ 16233 h 426"/>
              <a:gd name="T42" fmla="*/ 127907 w 497"/>
              <a:gd name="T43" fmla="*/ 16233 h 426"/>
              <a:gd name="T44" fmla="*/ 139166 w 497"/>
              <a:gd name="T45" fmla="*/ 23898 h 426"/>
              <a:gd name="T46" fmla="*/ 143670 w 497"/>
              <a:gd name="T47" fmla="*/ 36073 h 426"/>
              <a:gd name="T48" fmla="*/ 79717 w 497"/>
              <a:gd name="T49" fmla="*/ 36073 h 426"/>
              <a:gd name="T50" fmla="*/ 83770 w 497"/>
              <a:gd name="T51" fmla="*/ 23898 h 426"/>
              <a:gd name="T52" fmla="*/ 123403 w 497"/>
              <a:gd name="T53" fmla="*/ 160073 h 426"/>
              <a:gd name="T54" fmla="*/ 123403 w 497"/>
              <a:gd name="T55" fmla="*/ 160073 h 426"/>
              <a:gd name="T56" fmla="*/ 103587 w 497"/>
              <a:gd name="T57" fmla="*/ 160073 h 426"/>
              <a:gd name="T58" fmla="*/ 103587 w 497"/>
              <a:gd name="T59" fmla="*/ 136175 h 426"/>
              <a:gd name="T60" fmla="*/ 4053 w 497"/>
              <a:gd name="T61" fmla="*/ 136175 h 426"/>
              <a:gd name="T62" fmla="*/ 7656 w 497"/>
              <a:gd name="T63" fmla="*/ 171797 h 426"/>
              <a:gd name="T64" fmla="*/ 27923 w 497"/>
              <a:gd name="T65" fmla="*/ 191637 h 426"/>
              <a:gd name="T66" fmla="*/ 195463 w 497"/>
              <a:gd name="T67" fmla="*/ 191637 h 426"/>
              <a:gd name="T68" fmla="*/ 215280 w 497"/>
              <a:gd name="T69" fmla="*/ 171797 h 426"/>
              <a:gd name="T70" fmla="*/ 219333 w 497"/>
              <a:gd name="T71" fmla="*/ 136175 h 426"/>
              <a:gd name="T72" fmla="*/ 123403 w 497"/>
              <a:gd name="T73" fmla="*/ 136175 h 426"/>
              <a:gd name="T74" fmla="*/ 123403 w 497"/>
              <a:gd name="T75" fmla="*/ 160073 h 4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rgbClr val="258E92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531200" y="2061243"/>
            <a:ext cx="589476" cy="585216"/>
          </a:xfrm>
          <a:prstGeom prst="ellipse">
            <a:avLst/>
          </a:prstGeom>
          <a:noFill/>
          <a:ln w="38100">
            <a:solidFill>
              <a:srgbClr val="6EB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Freeform 145"/>
          <p:cNvSpPr>
            <a:spLocks noChangeArrowheads="1"/>
          </p:cNvSpPr>
          <p:nvPr/>
        </p:nvSpPr>
        <p:spPr bwMode="auto">
          <a:xfrm>
            <a:off x="5652204" y="2196276"/>
            <a:ext cx="322792" cy="322792"/>
          </a:xfrm>
          <a:custGeom>
            <a:avLst/>
            <a:gdLst>
              <a:gd name="T0" fmla="*/ 31535 w 444"/>
              <a:gd name="T1" fmla="*/ 179798 h 445"/>
              <a:gd name="T2" fmla="*/ 31535 w 444"/>
              <a:gd name="T3" fmla="*/ 179798 h 445"/>
              <a:gd name="T4" fmla="*/ 55863 w 444"/>
              <a:gd name="T5" fmla="*/ 199576 h 445"/>
              <a:gd name="T6" fmla="*/ 75685 w 444"/>
              <a:gd name="T7" fmla="*/ 179798 h 445"/>
              <a:gd name="T8" fmla="*/ 55863 w 444"/>
              <a:gd name="T9" fmla="*/ 155525 h 445"/>
              <a:gd name="T10" fmla="*/ 31535 w 444"/>
              <a:gd name="T11" fmla="*/ 179798 h 445"/>
              <a:gd name="T12" fmla="*/ 143712 w 444"/>
              <a:gd name="T13" fmla="*/ 179798 h 445"/>
              <a:gd name="T14" fmla="*/ 143712 w 444"/>
              <a:gd name="T15" fmla="*/ 179798 h 445"/>
              <a:gd name="T16" fmla="*/ 167589 w 444"/>
              <a:gd name="T17" fmla="*/ 199576 h 445"/>
              <a:gd name="T18" fmla="*/ 187861 w 444"/>
              <a:gd name="T19" fmla="*/ 179798 h 445"/>
              <a:gd name="T20" fmla="*/ 167589 w 444"/>
              <a:gd name="T21" fmla="*/ 155525 h 445"/>
              <a:gd name="T22" fmla="*/ 143712 w 444"/>
              <a:gd name="T23" fmla="*/ 179798 h 445"/>
              <a:gd name="T24" fmla="*/ 71631 w 444"/>
              <a:gd name="T25" fmla="*/ 127656 h 445"/>
              <a:gd name="T26" fmla="*/ 71631 w 444"/>
              <a:gd name="T27" fmla="*/ 127656 h 445"/>
              <a:gd name="T28" fmla="*/ 195520 w 444"/>
              <a:gd name="T29" fmla="*/ 91697 h 445"/>
              <a:gd name="T30" fmla="*/ 199574 w 444"/>
              <a:gd name="T31" fmla="*/ 84055 h 445"/>
              <a:gd name="T32" fmla="*/ 199574 w 444"/>
              <a:gd name="T33" fmla="*/ 24273 h 445"/>
              <a:gd name="T34" fmla="*/ 44150 w 444"/>
              <a:gd name="T35" fmla="*/ 24273 h 445"/>
              <a:gd name="T36" fmla="*/ 44150 w 444"/>
              <a:gd name="T37" fmla="*/ 4495 h 445"/>
              <a:gd name="T38" fmla="*/ 40095 w 444"/>
              <a:gd name="T39" fmla="*/ 0 h 445"/>
              <a:gd name="T40" fmla="*/ 4055 w 444"/>
              <a:gd name="T41" fmla="*/ 0 h 445"/>
              <a:gd name="T42" fmla="*/ 0 w 444"/>
              <a:gd name="T43" fmla="*/ 4495 h 445"/>
              <a:gd name="T44" fmla="*/ 0 w 444"/>
              <a:gd name="T45" fmla="*/ 24273 h 445"/>
              <a:gd name="T46" fmla="*/ 20273 w 444"/>
              <a:gd name="T47" fmla="*/ 24273 h 445"/>
              <a:gd name="T48" fmla="*/ 44150 w 444"/>
              <a:gd name="T49" fmla="*/ 123611 h 445"/>
              <a:gd name="T50" fmla="*/ 44150 w 444"/>
              <a:gd name="T51" fmla="*/ 135747 h 445"/>
              <a:gd name="T52" fmla="*/ 44150 w 444"/>
              <a:gd name="T53" fmla="*/ 151929 h 445"/>
              <a:gd name="T54" fmla="*/ 47754 w 444"/>
              <a:gd name="T55" fmla="*/ 155525 h 445"/>
              <a:gd name="T56" fmla="*/ 55863 w 444"/>
              <a:gd name="T57" fmla="*/ 155525 h 445"/>
              <a:gd name="T58" fmla="*/ 167589 w 444"/>
              <a:gd name="T59" fmla="*/ 155525 h 445"/>
              <a:gd name="T60" fmla="*/ 195520 w 444"/>
              <a:gd name="T61" fmla="*/ 155525 h 445"/>
              <a:gd name="T62" fmla="*/ 199574 w 444"/>
              <a:gd name="T63" fmla="*/ 151929 h 445"/>
              <a:gd name="T64" fmla="*/ 199574 w 444"/>
              <a:gd name="T65" fmla="*/ 135747 h 445"/>
              <a:gd name="T66" fmla="*/ 75685 w 444"/>
              <a:gd name="T67" fmla="*/ 135747 h 445"/>
              <a:gd name="T68" fmla="*/ 71631 w 444"/>
              <a:gd name="T69" fmla="*/ 127656 h 44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rgbClr val="6EBBC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0" name="Text Placeholder 2"/>
          <p:cNvSpPr txBox="1"/>
          <p:nvPr/>
        </p:nvSpPr>
        <p:spPr>
          <a:xfrm>
            <a:off x="6234799" y="1937583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1" name="TextBox 104"/>
          <p:cNvSpPr txBox="1"/>
          <p:nvPr/>
        </p:nvSpPr>
        <p:spPr>
          <a:xfrm>
            <a:off x="6310266" y="2276857"/>
            <a:ext cx="27746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444446"/>
                </a:solidFill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1200" dirty="0">
              <a:solidFill>
                <a:srgbClr val="444446"/>
              </a:solidFill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42" name="Text Placeholder 2"/>
          <p:cNvSpPr txBox="1"/>
          <p:nvPr/>
        </p:nvSpPr>
        <p:spPr>
          <a:xfrm>
            <a:off x="6850619" y="2886273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TextBox 104"/>
          <p:cNvSpPr txBox="1"/>
          <p:nvPr/>
        </p:nvSpPr>
        <p:spPr>
          <a:xfrm>
            <a:off x="6926086" y="3225547"/>
            <a:ext cx="27746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444446"/>
                </a:solidFill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1200" dirty="0">
              <a:solidFill>
                <a:srgbClr val="444446"/>
              </a:solidFill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44" name="Text Placeholder 2"/>
          <p:cNvSpPr txBox="1"/>
          <p:nvPr/>
        </p:nvSpPr>
        <p:spPr>
          <a:xfrm>
            <a:off x="6850619" y="3794409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5" name="TextBox 104"/>
          <p:cNvSpPr txBox="1"/>
          <p:nvPr/>
        </p:nvSpPr>
        <p:spPr>
          <a:xfrm>
            <a:off x="6926086" y="4133683"/>
            <a:ext cx="27746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444446"/>
                </a:solidFill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1200" dirty="0">
              <a:solidFill>
                <a:srgbClr val="444446"/>
              </a:solidFill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46" name="Text Placeholder 2"/>
          <p:cNvSpPr txBox="1"/>
          <p:nvPr/>
        </p:nvSpPr>
        <p:spPr>
          <a:xfrm>
            <a:off x="6234799" y="4724689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7" name="TextBox 104"/>
          <p:cNvSpPr txBox="1"/>
          <p:nvPr/>
        </p:nvSpPr>
        <p:spPr>
          <a:xfrm>
            <a:off x="6310266" y="5063963"/>
            <a:ext cx="27746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444446"/>
                </a:solidFill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1200" dirty="0">
              <a:solidFill>
                <a:srgbClr val="444446"/>
              </a:solidFill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1560928" y="2486344"/>
            <a:ext cx="2381626" cy="2381626"/>
          </a:xfrm>
          <a:custGeom>
            <a:avLst/>
            <a:gdLst>
              <a:gd name="connsiteX0" fmla="*/ 1190813 w 2381626"/>
              <a:gd name="connsiteY0" fmla="*/ 0 h 2381626"/>
              <a:gd name="connsiteX1" fmla="*/ 2381626 w 2381626"/>
              <a:gd name="connsiteY1" fmla="*/ 1190813 h 2381626"/>
              <a:gd name="connsiteX2" fmla="*/ 1190813 w 2381626"/>
              <a:gd name="connsiteY2" fmla="*/ 2381626 h 2381626"/>
              <a:gd name="connsiteX3" fmla="*/ 0 w 2381626"/>
              <a:gd name="connsiteY3" fmla="*/ 1190813 h 2381626"/>
              <a:gd name="connsiteX4" fmla="*/ 1190813 w 2381626"/>
              <a:gd name="connsiteY4" fmla="*/ 0 h 238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1626" h="2381626">
                <a:moveTo>
                  <a:pt x="1190813" y="0"/>
                </a:moveTo>
                <a:cubicBezTo>
                  <a:pt x="1848481" y="0"/>
                  <a:pt x="2381626" y="533145"/>
                  <a:pt x="2381626" y="1190813"/>
                </a:cubicBezTo>
                <a:cubicBezTo>
                  <a:pt x="2381626" y="1848481"/>
                  <a:pt x="1848481" y="2381626"/>
                  <a:pt x="1190813" y="2381626"/>
                </a:cubicBezTo>
                <a:cubicBezTo>
                  <a:pt x="533145" y="2381626"/>
                  <a:pt x="0" y="1848481"/>
                  <a:pt x="0" y="1190813"/>
                </a:cubicBezTo>
                <a:cubicBezTo>
                  <a:pt x="0" y="533145"/>
                  <a:pt x="533145" y="0"/>
                  <a:pt x="1190813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4432782" y="4287545"/>
            <a:ext cx="1688228" cy="1688228"/>
          </a:xfrm>
          <a:prstGeom prst="ellipse">
            <a:avLst/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5258138" y="1536361"/>
            <a:ext cx="1688228" cy="1688228"/>
          </a:xfrm>
          <a:prstGeom prst="ellipse">
            <a:avLst/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26119" y="1496743"/>
            <a:ext cx="306612" cy="350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5" b="1" dirty="0">
                <a:solidFill>
                  <a:schemeClr val="bg1"/>
                </a:solidFill>
                <a:latin typeface="微软雅黑" panose="020B0503020204020204" pitchFamily="34" charset="-122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6502425" y="2661845"/>
            <a:ext cx="1688228" cy="1688228"/>
          </a:xfrm>
          <a:prstGeom prst="ellipse">
            <a:avLst/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59130" y="2722269"/>
            <a:ext cx="306612" cy="350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5" b="1" dirty="0">
                <a:solidFill>
                  <a:schemeClr val="bg1"/>
                </a:solidFill>
                <a:latin typeface="微软雅黑" panose="020B0503020204020204" pitchFamily="34" charset="-122"/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6121010" y="4287545"/>
            <a:ext cx="1688228" cy="1688228"/>
          </a:xfrm>
          <a:prstGeom prst="ellipse">
            <a:avLst/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19370" y="5523746"/>
            <a:ext cx="306612" cy="350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5" b="1" dirty="0">
                <a:solidFill>
                  <a:schemeClr val="bg1"/>
                </a:solidFill>
                <a:latin typeface="微软雅黑" panose="020B0503020204020204" pitchFamily="34" charset="-122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4001346" y="2661845"/>
            <a:ext cx="1688228" cy="1688228"/>
          </a:xfrm>
          <a:prstGeom prst="ellipse">
            <a:avLst/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76465" y="2734775"/>
            <a:ext cx="306612" cy="350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5" b="1" dirty="0">
                <a:solidFill>
                  <a:schemeClr val="bg1"/>
                </a:solidFill>
                <a:latin typeface="微软雅黑" panose="020B0503020204020204" pitchFamily="34" charset="-122"/>
              </a:rPr>
              <a:t>5</a:t>
            </a:r>
          </a:p>
        </p:txBody>
      </p:sp>
      <p:sp>
        <p:nvSpPr>
          <p:cNvPr id="9" name="Regular Pentagon 8"/>
          <p:cNvSpPr/>
          <p:nvPr/>
        </p:nvSpPr>
        <p:spPr>
          <a:xfrm>
            <a:off x="4845461" y="2575300"/>
            <a:ext cx="2501078" cy="2361533"/>
          </a:xfrm>
          <a:prstGeom prst="pent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20751" y="1798973"/>
            <a:ext cx="1163001" cy="1163001"/>
          </a:xfrm>
          <a:prstGeom prst="ellipse">
            <a:avLst/>
          </a:prstGeom>
          <a:solidFill>
            <a:srgbClr val="6EB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263959" y="2924458"/>
            <a:ext cx="1163001" cy="1163001"/>
          </a:xfrm>
          <a:prstGeom prst="ellipse">
            <a:avLst/>
          </a:prstGeom>
          <a:solidFill>
            <a:srgbClr val="6EB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65038" y="2924458"/>
            <a:ext cx="1163001" cy="1163001"/>
          </a:xfrm>
          <a:prstGeom prst="ellipse">
            <a:avLst/>
          </a:prstGeom>
          <a:solidFill>
            <a:srgbClr val="6EB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57923" y="5523749"/>
            <a:ext cx="306612" cy="350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5" b="1" dirty="0">
                <a:solidFill>
                  <a:schemeClr val="bg1"/>
                </a:solidFill>
                <a:latin typeface="微软雅黑" panose="020B0503020204020204" pitchFamily="34" charset="-122"/>
              </a:rPr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6383623" y="4550158"/>
            <a:ext cx="1163001" cy="1163001"/>
          </a:xfrm>
          <a:prstGeom prst="ellipse">
            <a:avLst/>
          </a:prstGeom>
          <a:solidFill>
            <a:srgbClr val="6EB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695395" y="4550158"/>
            <a:ext cx="1163001" cy="1163001"/>
          </a:xfrm>
          <a:prstGeom prst="ellipse">
            <a:avLst/>
          </a:prstGeom>
          <a:solidFill>
            <a:srgbClr val="6EB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5" name="Freeform 222"/>
          <p:cNvSpPr>
            <a:spLocks noEditPoints="1"/>
          </p:cNvSpPr>
          <p:nvPr/>
        </p:nvSpPr>
        <p:spPr bwMode="auto">
          <a:xfrm>
            <a:off x="5990368" y="2037360"/>
            <a:ext cx="223768" cy="386271"/>
          </a:xfrm>
          <a:custGeom>
            <a:avLst/>
            <a:gdLst/>
            <a:ahLst/>
            <a:cxnLst>
              <a:cxn ang="0">
                <a:pos x="39" y="41"/>
              </a:cxn>
              <a:cxn ang="0">
                <a:pos x="35" y="45"/>
              </a:cxn>
              <a:cxn ang="0">
                <a:pos x="31" y="41"/>
              </a:cxn>
              <a:cxn ang="0">
                <a:pos x="31" y="28"/>
              </a:cxn>
              <a:cxn ang="0">
                <a:pos x="29" y="28"/>
              </a:cxn>
              <a:cxn ang="0">
                <a:pos x="29" y="62"/>
              </a:cxn>
              <a:cxn ang="0">
                <a:pos x="25" y="67"/>
              </a:cxn>
              <a:cxn ang="0">
                <a:pos x="20" y="62"/>
              </a:cxn>
              <a:cxn ang="0">
                <a:pos x="20" y="45"/>
              </a:cxn>
              <a:cxn ang="0">
                <a:pos x="18" y="45"/>
              </a:cxn>
              <a:cxn ang="0">
                <a:pos x="18" y="62"/>
              </a:cxn>
              <a:cxn ang="0">
                <a:pos x="14" y="67"/>
              </a:cxn>
              <a:cxn ang="0">
                <a:pos x="9" y="62"/>
              </a:cxn>
              <a:cxn ang="0">
                <a:pos x="9" y="28"/>
              </a:cxn>
              <a:cxn ang="0">
                <a:pos x="7" y="28"/>
              </a:cxn>
              <a:cxn ang="0">
                <a:pos x="7" y="41"/>
              </a:cxn>
              <a:cxn ang="0">
                <a:pos x="3" y="45"/>
              </a:cxn>
              <a:cxn ang="0">
                <a:pos x="0" y="41"/>
              </a:cxn>
              <a:cxn ang="0">
                <a:pos x="0" y="25"/>
              </a:cxn>
              <a:cxn ang="0">
                <a:pos x="7" y="18"/>
              </a:cxn>
              <a:cxn ang="0">
                <a:pos x="31" y="18"/>
              </a:cxn>
              <a:cxn ang="0">
                <a:pos x="39" y="25"/>
              </a:cxn>
              <a:cxn ang="0">
                <a:pos x="39" y="41"/>
              </a:cxn>
              <a:cxn ang="0">
                <a:pos x="19" y="17"/>
              </a:cxn>
              <a:cxn ang="0">
                <a:pos x="11" y="8"/>
              </a:cxn>
              <a:cxn ang="0">
                <a:pos x="19" y="0"/>
              </a:cxn>
              <a:cxn ang="0">
                <a:pos x="28" y="8"/>
              </a:cxn>
              <a:cxn ang="0">
                <a:pos x="19" y="17"/>
              </a:cxn>
            </a:cxnLst>
            <a:rect l="0" t="0" r="r" b="b"/>
            <a:pathLst>
              <a:path w="39" h="67">
                <a:moveTo>
                  <a:pt x="39" y="41"/>
                </a:moveTo>
                <a:cubicBezTo>
                  <a:pt x="39" y="43"/>
                  <a:pt x="37" y="45"/>
                  <a:pt x="35" y="45"/>
                </a:cubicBezTo>
                <a:cubicBezTo>
                  <a:pt x="33" y="45"/>
                  <a:pt x="31" y="43"/>
                  <a:pt x="31" y="41"/>
                </a:cubicBezTo>
                <a:cubicBezTo>
                  <a:pt x="31" y="28"/>
                  <a:pt x="31" y="28"/>
                  <a:pt x="31" y="28"/>
                </a:cubicBezTo>
                <a:cubicBezTo>
                  <a:pt x="29" y="28"/>
                  <a:pt x="29" y="28"/>
                  <a:pt x="29" y="28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5"/>
                  <a:pt x="27" y="67"/>
                  <a:pt x="25" y="67"/>
                </a:cubicBezTo>
                <a:cubicBezTo>
                  <a:pt x="22" y="67"/>
                  <a:pt x="20" y="65"/>
                  <a:pt x="20" y="62"/>
                </a:cubicBezTo>
                <a:cubicBezTo>
                  <a:pt x="20" y="45"/>
                  <a:pt x="20" y="45"/>
                  <a:pt x="20" y="45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5"/>
                  <a:pt x="16" y="67"/>
                  <a:pt x="14" y="67"/>
                </a:cubicBezTo>
                <a:cubicBezTo>
                  <a:pt x="11" y="67"/>
                  <a:pt x="9" y="65"/>
                  <a:pt x="9" y="62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43"/>
                  <a:pt x="5" y="45"/>
                  <a:pt x="3" y="45"/>
                </a:cubicBezTo>
                <a:cubicBezTo>
                  <a:pt x="1" y="45"/>
                  <a:pt x="0" y="43"/>
                  <a:pt x="0" y="41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1"/>
                  <a:pt x="3" y="18"/>
                  <a:pt x="7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5" y="18"/>
                  <a:pt x="39" y="21"/>
                  <a:pt x="39" y="25"/>
                </a:cubicBezTo>
                <a:lnTo>
                  <a:pt x="39" y="41"/>
                </a:lnTo>
                <a:close/>
                <a:moveTo>
                  <a:pt x="19" y="17"/>
                </a:moveTo>
                <a:cubicBezTo>
                  <a:pt x="14" y="17"/>
                  <a:pt x="11" y="13"/>
                  <a:pt x="11" y="8"/>
                </a:cubicBezTo>
                <a:cubicBezTo>
                  <a:pt x="11" y="4"/>
                  <a:pt x="14" y="0"/>
                  <a:pt x="19" y="0"/>
                </a:cubicBezTo>
                <a:cubicBezTo>
                  <a:pt x="24" y="0"/>
                  <a:pt x="28" y="4"/>
                  <a:pt x="28" y="8"/>
                </a:cubicBezTo>
                <a:cubicBezTo>
                  <a:pt x="28" y="13"/>
                  <a:pt x="24" y="17"/>
                  <a:pt x="19" y="1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72681" y="2453370"/>
            <a:ext cx="1259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21"/>
          <p:cNvSpPr>
            <a:spLocks noChangeAspect="1" noEditPoints="1"/>
          </p:cNvSpPr>
          <p:nvPr/>
        </p:nvSpPr>
        <p:spPr bwMode="auto">
          <a:xfrm>
            <a:off x="7185329" y="3226462"/>
            <a:ext cx="322418" cy="261829"/>
          </a:xfrm>
          <a:custGeom>
            <a:avLst/>
            <a:gdLst/>
            <a:ahLst/>
            <a:cxnLst>
              <a:cxn ang="0">
                <a:pos x="69" y="43"/>
              </a:cxn>
              <a:cxn ang="0">
                <a:pos x="64" y="46"/>
              </a:cxn>
              <a:cxn ang="0">
                <a:pos x="54" y="56"/>
              </a:cxn>
              <a:cxn ang="0">
                <a:pos x="44" y="46"/>
              </a:cxn>
              <a:cxn ang="0">
                <a:pos x="28" y="46"/>
              </a:cxn>
              <a:cxn ang="0">
                <a:pos x="18" y="56"/>
              </a:cxn>
              <a:cxn ang="0">
                <a:pos x="8" y="46"/>
              </a:cxn>
              <a:cxn ang="0">
                <a:pos x="5" y="46"/>
              </a:cxn>
              <a:cxn ang="0">
                <a:pos x="0" y="43"/>
              </a:cxn>
              <a:cxn ang="0">
                <a:pos x="3" y="41"/>
              </a:cxn>
              <a:cxn ang="0">
                <a:pos x="3" y="28"/>
              </a:cxn>
              <a:cxn ang="0">
                <a:pos x="4" y="20"/>
              </a:cxn>
              <a:cxn ang="0">
                <a:pos x="12" y="12"/>
              </a:cxn>
              <a:cxn ang="0">
                <a:pos x="17" y="10"/>
              </a:cxn>
              <a:cxn ang="0">
                <a:pos x="23" y="10"/>
              </a:cxn>
              <a:cxn ang="0">
                <a:pos x="23" y="2"/>
              </a:cxn>
              <a:cxn ang="0">
                <a:pos x="26" y="0"/>
              </a:cxn>
              <a:cxn ang="0">
                <a:pos x="67" y="0"/>
              </a:cxn>
              <a:cxn ang="0">
                <a:pos x="69" y="2"/>
              </a:cxn>
              <a:cxn ang="0">
                <a:pos x="69" y="43"/>
              </a:cxn>
              <a:cxn ang="0">
                <a:pos x="23" y="25"/>
              </a:cxn>
              <a:cxn ang="0">
                <a:pos x="23" y="15"/>
              </a:cxn>
              <a:cxn ang="0">
                <a:pos x="17" y="15"/>
              </a:cxn>
              <a:cxn ang="0">
                <a:pos x="16" y="15"/>
              </a:cxn>
              <a:cxn ang="0">
                <a:pos x="8" y="23"/>
              </a:cxn>
              <a:cxn ang="0">
                <a:pos x="8" y="24"/>
              </a:cxn>
              <a:cxn ang="0">
                <a:pos x="8" y="25"/>
              </a:cxn>
              <a:cxn ang="0">
                <a:pos x="23" y="25"/>
              </a:cxn>
              <a:cxn ang="0">
                <a:pos x="18" y="41"/>
              </a:cxn>
              <a:cxn ang="0">
                <a:pos x="13" y="46"/>
              </a:cxn>
              <a:cxn ang="0">
                <a:pos x="18" y="51"/>
              </a:cxn>
              <a:cxn ang="0">
                <a:pos x="23" y="46"/>
              </a:cxn>
              <a:cxn ang="0">
                <a:pos x="18" y="41"/>
              </a:cxn>
              <a:cxn ang="0">
                <a:pos x="54" y="41"/>
              </a:cxn>
              <a:cxn ang="0">
                <a:pos x="49" y="46"/>
              </a:cxn>
              <a:cxn ang="0">
                <a:pos x="54" y="51"/>
              </a:cxn>
              <a:cxn ang="0">
                <a:pos x="59" y="46"/>
              </a:cxn>
              <a:cxn ang="0">
                <a:pos x="54" y="41"/>
              </a:cxn>
            </a:cxnLst>
            <a:rect l="0" t="0" r="r" b="b"/>
            <a:pathLst>
              <a:path w="69" h="56">
                <a:moveTo>
                  <a:pt x="69" y="43"/>
                </a:moveTo>
                <a:cubicBezTo>
                  <a:pt x="69" y="46"/>
                  <a:pt x="66" y="46"/>
                  <a:pt x="64" y="46"/>
                </a:cubicBezTo>
                <a:cubicBezTo>
                  <a:pt x="64" y="52"/>
                  <a:pt x="60" y="56"/>
                  <a:pt x="54" y="56"/>
                </a:cubicBezTo>
                <a:cubicBezTo>
                  <a:pt x="48" y="56"/>
                  <a:pt x="44" y="52"/>
                  <a:pt x="44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28" y="52"/>
                  <a:pt x="24" y="56"/>
                  <a:pt x="18" y="56"/>
                </a:cubicBezTo>
                <a:cubicBezTo>
                  <a:pt x="12" y="56"/>
                  <a:pt x="8" y="52"/>
                  <a:pt x="8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3" y="46"/>
                  <a:pt x="0" y="46"/>
                  <a:pt x="0" y="43"/>
                </a:cubicBezTo>
                <a:cubicBezTo>
                  <a:pt x="0" y="42"/>
                  <a:pt x="1" y="41"/>
                  <a:pt x="3" y="41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5"/>
                  <a:pt x="2" y="22"/>
                  <a:pt x="4" y="20"/>
                </a:cubicBezTo>
                <a:cubicBezTo>
                  <a:pt x="12" y="12"/>
                  <a:pt x="12" y="12"/>
                  <a:pt x="12" y="12"/>
                </a:cubicBezTo>
                <a:cubicBezTo>
                  <a:pt x="13" y="11"/>
                  <a:pt x="15" y="10"/>
                  <a:pt x="17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1"/>
                  <a:pt x="24" y="0"/>
                  <a:pt x="2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1"/>
                  <a:pt x="69" y="2"/>
                </a:cubicBezTo>
                <a:lnTo>
                  <a:pt x="69" y="43"/>
                </a:lnTo>
                <a:close/>
                <a:moveTo>
                  <a:pt x="23" y="25"/>
                </a:moveTo>
                <a:cubicBezTo>
                  <a:pt x="23" y="15"/>
                  <a:pt x="23" y="15"/>
                  <a:pt x="23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6" y="15"/>
                  <a:pt x="16" y="15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3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lnTo>
                  <a:pt x="23" y="25"/>
                </a:lnTo>
                <a:close/>
                <a:moveTo>
                  <a:pt x="18" y="41"/>
                </a:moveTo>
                <a:cubicBezTo>
                  <a:pt x="15" y="41"/>
                  <a:pt x="13" y="43"/>
                  <a:pt x="13" y="46"/>
                </a:cubicBezTo>
                <a:cubicBezTo>
                  <a:pt x="13" y="49"/>
                  <a:pt x="15" y="51"/>
                  <a:pt x="18" y="51"/>
                </a:cubicBezTo>
                <a:cubicBezTo>
                  <a:pt x="21" y="51"/>
                  <a:pt x="23" y="49"/>
                  <a:pt x="23" y="46"/>
                </a:cubicBezTo>
                <a:cubicBezTo>
                  <a:pt x="23" y="43"/>
                  <a:pt x="21" y="41"/>
                  <a:pt x="18" y="41"/>
                </a:cubicBezTo>
                <a:close/>
                <a:moveTo>
                  <a:pt x="54" y="41"/>
                </a:moveTo>
                <a:cubicBezTo>
                  <a:pt x="51" y="41"/>
                  <a:pt x="49" y="43"/>
                  <a:pt x="49" y="46"/>
                </a:cubicBezTo>
                <a:cubicBezTo>
                  <a:pt x="49" y="49"/>
                  <a:pt x="51" y="51"/>
                  <a:pt x="54" y="51"/>
                </a:cubicBezTo>
                <a:cubicBezTo>
                  <a:pt x="57" y="51"/>
                  <a:pt x="59" y="49"/>
                  <a:pt x="59" y="46"/>
                </a:cubicBezTo>
                <a:cubicBezTo>
                  <a:pt x="59" y="43"/>
                  <a:pt x="57" y="41"/>
                  <a:pt x="5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16967" y="3483785"/>
            <a:ext cx="1259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reeform 101"/>
          <p:cNvSpPr>
            <a:spLocks noEditPoints="1"/>
          </p:cNvSpPr>
          <p:nvPr/>
        </p:nvSpPr>
        <p:spPr bwMode="auto">
          <a:xfrm>
            <a:off x="6818677" y="4840140"/>
            <a:ext cx="292895" cy="270977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35553" y="5111117"/>
            <a:ext cx="1259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Freeform 52"/>
          <p:cNvSpPr>
            <a:spLocks noChangeAspect="1" noEditPoints="1"/>
          </p:cNvSpPr>
          <p:nvPr/>
        </p:nvSpPr>
        <p:spPr bwMode="auto">
          <a:xfrm>
            <a:off x="5130434" y="4825259"/>
            <a:ext cx="292924" cy="2929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47325" y="5125998"/>
            <a:ext cx="1259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Freeform 152"/>
          <p:cNvSpPr>
            <a:spLocks noChangeAspect="1" noEditPoints="1"/>
          </p:cNvSpPr>
          <p:nvPr/>
        </p:nvSpPr>
        <p:spPr bwMode="auto">
          <a:xfrm>
            <a:off x="4695157" y="3217946"/>
            <a:ext cx="300617" cy="277813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06722" y="3492310"/>
            <a:ext cx="1277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Freeform 132"/>
          <p:cNvSpPr>
            <a:spLocks noEditPoints="1"/>
          </p:cNvSpPr>
          <p:nvPr/>
        </p:nvSpPr>
        <p:spPr bwMode="auto">
          <a:xfrm>
            <a:off x="5653891" y="3418421"/>
            <a:ext cx="909228" cy="869693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62" y="31"/>
              </a:cxn>
              <a:cxn ang="0">
                <a:pos x="54" y="27"/>
              </a:cxn>
              <a:cxn ang="0">
                <a:pos x="45" y="33"/>
              </a:cxn>
              <a:cxn ang="0">
                <a:pos x="44" y="35"/>
              </a:cxn>
              <a:cxn ang="0">
                <a:pos x="43" y="35"/>
              </a:cxn>
              <a:cxn ang="0">
                <a:pos x="42" y="35"/>
              </a:cxn>
              <a:cxn ang="0">
                <a:pos x="41" y="33"/>
              </a:cxn>
              <a:cxn ang="0">
                <a:pos x="32" y="27"/>
              </a:cxn>
              <a:cxn ang="0">
                <a:pos x="23" y="33"/>
              </a:cxn>
              <a:cxn ang="0">
                <a:pos x="22" y="35"/>
              </a:cxn>
              <a:cxn ang="0">
                <a:pos x="21" y="35"/>
              </a:cxn>
              <a:cxn ang="0">
                <a:pos x="20" y="35"/>
              </a:cxn>
              <a:cxn ang="0">
                <a:pos x="19" y="33"/>
              </a:cxn>
              <a:cxn ang="0">
                <a:pos x="10" y="27"/>
              </a:cxn>
              <a:cxn ang="0">
                <a:pos x="3" y="31"/>
              </a:cxn>
              <a:cxn ang="0">
                <a:pos x="2" y="31"/>
              </a:cxn>
              <a:cxn ang="0">
                <a:pos x="0" y="30"/>
              </a:cxn>
              <a:cxn ang="0">
                <a:pos x="0" y="30"/>
              </a:cxn>
              <a:cxn ang="0">
                <a:pos x="32" y="7"/>
              </a:cxn>
              <a:cxn ang="0">
                <a:pos x="64" y="30"/>
              </a:cxn>
              <a:cxn ang="0">
                <a:pos x="64" y="30"/>
              </a:cxn>
              <a:cxn ang="0">
                <a:pos x="62" y="31"/>
              </a:cxn>
              <a:cxn ang="0">
                <a:pos x="34" y="51"/>
              </a:cxn>
              <a:cxn ang="0">
                <a:pos x="25" y="61"/>
              </a:cxn>
              <a:cxn ang="0">
                <a:pos x="15" y="51"/>
              </a:cxn>
              <a:cxn ang="0">
                <a:pos x="17" y="49"/>
              </a:cxn>
              <a:cxn ang="0">
                <a:pos x="20" y="51"/>
              </a:cxn>
              <a:cxn ang="0">
                <a:pos x="25" y="56"/>
              </a:cxn>
              <a:cxn ang="0">
                <a:pos x="30" y="51"/>
              </a:cxn>
              <a:cxn ang="0">
                <a:pos x="30" y="29"/>
              </a:cxn>
              <a:cxn ang="0">
                <a:pos x="32" y="29"/>
              </a:cxn>
              <a:cxn ang="0">
                <a:pos x="34" y="29"/>
              </a:cxn>
              <a:cxn ang="0">
                <a:pos x="34" y="51"/>
              </a:cxn>
              <a:cxn ang="0">
                <a:pos x="34" y="6"/>
              </a:cxn>
              <a:cxn ang="0">
                <a:pos x="32" y="6"/>
              </a:cxn>
              <a:cxn ang="0">
                <a:pos x="30" y="6"/>
              </a:cxn>
              <a:cxn ang="0">
                <a:pos x="30" y="3"/>
              </a:cxn>
              <a:cxn ang="0">
                <a:pos x="32" y="0"/>
              </a:cxn>
              <a:cxn ang="0">
                <a:pos x="34" y="3"/>
              </a:cxn>
              <a:cxn ang="0">
                <a:pos x="34" y="6"/>
              </a:cxn>
            </a:cxnLst>
            <a:rect l="0" t="0" r="r" b="b"/>
            <a:pathLst>
              <a:path w="64" h="61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solidFill>
            <a:srgbClr val="258E9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54" name="Rectangle 71"/>
          <p:cNvSpPr/>
          <p:nvPr/>
        </p:nvSpPr>
        <p:spPr>
          <a:xfrm>
            <a:off x="1423864" y="3304113"/>
            <a:ext cx="260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solidFill>
                <a:srgbClr val="4444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72"/>
          <p:cNvSpPr txBox="1"/>
          <p:nvPr/>
        </p:nvSpPr>
        <p:spPr>
          <a:xfrm>
            <a:off x="1859544" y="3022859"/>
            <a:ext cx="2171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b="1" dirty="0">
              <a:solidFill>
                <a:srgbClr val="4444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 Placeholder 1"/>
          <p:cNvSpPr txBox="1"/>
          <p:nvPr/>
        </p:nvSpPr>
        <p:spPr>
          <a:xfrm>
            <a:off x="7090721" y="1917345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2" name="Text Placeholder 2"/>
          <p:cNvSpPr txBox="1"/>
          <p:nvPr/>
        </p:nvSpPr>
        <p:spPr>
          <a:xfrm>
            <a:off x="6994436" y="1719411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3" name="Text Placeholder 1"/>
          <p:cNvSpPr txBox="1"/>
          <p:nvPr/>
        </p:nvSpPr>
        <p:spPr>
          <a:xfrm>
            <a:off x="8251254" y="3283182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4" name="Text Placeholder 2"/>
          <p:cNvSpPr txBox="1"/>
          <p:nvPr/>
        </p:nvSpPr>
        <p:spPr>
          <a:xfrm>
            <a:off x="8154969" y="3085248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5" name="Text Placeholder 1"/>
          <p:cNvSpPr txBox="1"/>
          <p:nvPr/>
        </p:nvSpPr>
        <p:spPr>
          <a:xfrm>
            <a:off x="7962027" y="4959050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6" name="Text Placeholder 2"/>
          <p:cNvSpPr txBox="1"/>
          <p:nvPr/>
        </p:nvSpPr>
        <p:spPr>
          <a:xfrm>
            <a:off x="7865742" y="4761116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7" name="Rectangle 71"/>
          <p:cNvSpPr/>
          <p:nvPr/>
        </p:nvSpPr>
        <p:spPr>
          <a:xfrm>
            <a:off x="1678652" y="5041946"/>
            <a:ext cx="260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solidFill>
                <a:srgbClr val="4444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Box 72"/>
          <p:cNvSpPr txBox="1"/>
          <p:nvPr/>
        </p:nvSpPr>
        <p:spPr>
          <a:xfrm>
            <a:off x="2114332" y="4760692"/>
            <a:ext cx="2171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b="1" dirty="0">
              <a:solidFill>
                <a:srgbClr val="4444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2510440" y="2074238"/>
            <a:ext cx="1776230" cy="1776230"/>
          </a:xfrm>
          <a:prstGeom prst="ellipse">
            <a:avLst/>
          </a:prstGeom>
          <a:solidFill>
            <a:srgbClr val="258E92"/>
          </a:solidFill>
          <a:ln w="9525">
            <a:noFill/>
            <a:round/>
          </a:ln>
        </p:spPr>
        <p:txBody>
          <a:bodyPr vert="horz" wrap="square" lIns="121920" tIns="60960" rIns="121920" bIns="60960" numCol="1" rtlCol="0" anchor="t" anchorCtr="0" compatLnSpc="1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3677158" y="1944128"/>
            <a:ext cx="870155" cy="870155"/>
          </a:xfrm>
          <a:prstGeom prst="ellipse">
            <a:avLst/>
          </a:prstGeom>
          <a:solidFill>
            <a:srgbClr val="258E92"/>
          </a:solidFill>
          <a:ln w="9525">
            <a:noFill/>
            <a:round/>
          </a:ln>
        </p:spPr>
        <p:txBody>
          <a:bodyPr vert="horz" wrap="square" lIns="121920" tIns="60960" rIns="121920" bIns="60960" numCol="1" rtlCol="0" anchor="t" anchorCtr="0" compatLnSpc="1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70500" y="2059189"/>
            <a:ext cx="483471" cy="640035"/>
            <a:chOff x="4127500" y="2260600"/>
            <a:chExt cx="612776" cy="811213"/>
          </a:xfrm>
          <a:solidFill>
            <a:schemeClr val="bg1"/>
          </a:solidFill>
        </p:grpSpPr>
        <p:grpSp>
          <p:nvGrpSpPr>
            <p:cNvPr id="8" name="Group 7"/>
            <p:cNvGrpSpPr/>
            <p:nvPr/>
          </p:nvGrpSpPr>
          <p:grpSpPr>
            <a:xfrm>
              <a:off x="4127500" y="2260600"/>
              <a:ext cx="612776" cy="811213"/>
              <a:chOff x="4127500" y="2260600"/>
              <a:chExt cx="612776" cy="811213"/>
            </a:xfrm>
            <a:grpFill/>
          </p:grpSpPr>
          <p:sp>
            <p:nvSpPr>
              <p:cNvPr id="11" name="Freeform 19"/>
              <p:cNvSpPr/>
              <p:nvPr/>
            </p:nvSpPr>
            <p:spPr bwMode="auto">
              <a:xfrm>
                <a:off x="4267200" y="2260600"/>
                <a:ext cx="271463" cy="234950"/>
              </a:xfrm>
              <a:custGeom>
                <a:avLst/>
                <a:gdLst>
                  <a:gd name="T0" fmla="*/ 98 w 196"/>
                  <a:gd name="T1" fmla="*/ 0 h 170"/>
                  <a:gd name="T2" fmla="*/ 170 w 196"/>
                  <a:gd name="T3" fmla="*/ 32 h 170"/>
                  <a:gd name="T4" fmla="*/ 180 w 196"/>
                  <a:gd name="T5" fmla="*/ 121 h 170"/>
                  <a:gd name="T6" fmla="*/ 165 w 196"/>
                  <a:gd name="T7" fmla="*/ 168 h 170"/>
                  <a:gd name="T8" fmla="*/ 157 w 196"/>
                  <a:gd name="T9" fmla="*/ 121 h 170"/>
                  <a:gd name="T10" fmla="*/ 142 w 196"/>
                  <a:gd name="T11" fmla="*/ 67 h 170"/>
                  <a:gd name="T12" fmla="*/ 97 w 196"/>
                  <a:gd name="T13" fmla="*/ 61 h 170"/>
                  <a:gd name="T14" fmla="*/ 41 w 196"/>
                  <a:gd name="T15" fmla="*/ 71 h 170"/>
                  <a:gd name="T16" fmla="*/ 30 w 196"/>
                  <a:gd name="T17" fmla="*/ 123 h 170"/>
                  <a:gd name="T18" fmla="*/ 26 w 196"/>
                  <a:gd name="T19" fmla="*/ 159 h 170"/>
                  <a:gd name="T20" fmla="*/ 18 w 196"/>
                  <a:gd name="T21" fmla="*/ 97 h 170"/>
                  <a:gd name="T22" fmla="*/ 98 w 196"/>
                  <a:gd name="T23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6" h="170">
                    <a:moveTo>
                      <a:pt x="98" y="0"/>
                    </a:moveTo>
                    <a:cubicBezTo>
                      <a:pt x="98" y="0"/>
                      <a:pt x="145" y="4"/>
                      <a:pt x="170" y="32"/>
                    </a:cubicBezTo>
                    <a:cubicBezTo>
                      <a:pt x="196" y="60"/>
                      <a:pt x="186" y="97"/>
                      <a:pt x="180" y="121"/>
                    </a:cubicBezTo>
                    <a:cubicBezTo>
                      <a:pt x="180" y="121"/>
                      <a:pt x="165" y="165"/>
                      <a:pt x="165" y="168"/>
                    </a:cubicBezTo>
                    <a:cubicBezTo>
                      <a:pt x="165" y="170"/>
                      <a:pt x="162" y="132"/>
                      <a:pt x="157" y="121"/>
                    </a:cubicBezTo>
                    <a:cubicBezTo>
                      <a:pt x="152" y="110"/>
                      <a:pt x="160" y="79"/>
                      <a:pt x="142" y="67"/>
                    </a:cubicBezTo>
                    <a:cubicBezTo>
                      <a:pt x="123" y="55"/>
                      <a:pt x="97" y="61"/>
                      <a:pt x="97" y="61"/>
                    </a:cubicBezTo>
                    <a:cubicBezTo>
                      <a:pt x="97" y="61"/>
                      <a:pt x="59" y="50"/>
                      <a:pt x="41" y="71"/>
                    </a:cubicBezTo>
                    <a:cubicBezTo>
                      <a:pt x="23" y="91"/>
                      <a:pt x="33" y="107"/>
                      <a:pt x="30" y="123"/>
                    </a:cubicBezTo>
                    <a:cubicBezTo>
                      <a:pt x="28" y="139"/>
                      <a:pt x="26" y="159"/>
                      <a:pt x="26" y="159"/>
                    </a:cubicBezTo>
                    <a:cubicBezTo>
                      <a:pt x="26" y="159"/>
                      <a:pt x="19" y="115"/>
                      <a:pt x="18" y="97"/>
                    </a:cubicBezTo>
                    <a:cubicBezTo>
                      <a:pt x="16" y="80"/>
                      <a:pt x="0" y="18"/>
                      <a:pt x="9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2" name="Freeform 20"/>
              <p:cNvSpPr/>
              <p:nvPr/>
            </p:nvSpPr>
            <p:spPr bwMode="auto">
              <a:xfrm>
                <a:off x="4127500" y="2557463"/>
                <a:ext cx="612776" cy="514350"/>
              </a:xfrm>
              <a:custGeom>
                <a:avLst/>
                <a:gdLst>
                  <a:gd name="T0" fmla="*/ 152 w 442"/>
                  <a:gd name="T1" fmla="*/ 10 h 371"/>
                  <a:gd name="T2" fmla="*/ 158 w 442"/>
                  <a:gd name="T3" fmla="*/ 40 h 371"/>
                  <a:gd name="T4" fmla="*/ 200 w 442"/>
                  <a:gd name="T5" fmla="*/ 72 h 371"/>
                  <a:gd name="T6" fmla="*/ 258 w 442"/>
                  <a:gd name="T7" fmla="*/ 14 h 371"/>
                  <a:gd name="T8" fmla="*/ 257 w 442"/>
                  <a:gd name="T9" fmla="*/ 0 h 371"/>
                  <a:gd name="T10" fmla="*/ 277 w 442"/>
                  <a:gd name="T11" fmla="*/ 19 h 371"/>
                  <a:gd name="T12" fmla="*/ 278 w 442"/>
                  <a:gd name="T13" fmla="*/ 28 h 371"/>
                  <a:gd name="T14" fmla="*/ 374 w 442"/>
                  <a:gd name="T15" fmla="*/ 56 h 371"/>
                  <a:gd name="T16" fmla="*/ 429 w 442"/>
                  <a:gd name="T17" fmla="*/ 197 h 371"/>
                  <a:gd name="T18" fmla="*/ 420 w 442"/>
                  <a:gd name="T19" fmla="*/ 336 h 371"/>
                  <a:gd name="T20" fmla="*/ 360 w 442"/>
                  <a:gd name="T21" fmla="*/ 356 h 371"/>
                  <a:gd name="T22" fmla="*/ 325 w 442"/>
                  <a:gd name="T23" fmla="*/ 352 h 371"/>
                  <a:gd name="T24" fmla="*/ 324 w 442"/>
                  <a:gd name="T25" fmla="*/ 309 h 371"/>
                  <a:gd name="T26" fmla="*/ 316 w 442"/>
                  <a:gd name="T27" fmla="*/ 252 h 371"/>
                  <a:gd name="T28" fmla="*/ 334 w 442"/>
                  <a:gd name="T29" fmla="*/ 248 h 371"/>
                  <a:gd name="T30" fmla="*/ 311 w 442"/>
                  <a:gd name="T31" fmla="*/ 226 h 371"/>
                  <a:gd name="T32" fmla="*/ 269 w 442"/>
                  <a:gd name="T33" fmla="*/ 248 h 371"/>
                  <a:gd name="T34" fmla="*/ 208 w 442"/>
                  <a:gd name="T35" fmla="*/ 237 h 371"/>
                  <a:gd name="T36" fmla="*/ 206 w 442"/>
                  <a:gd name="T37" fmla="*/ 117 h 371"/>
                  <a:gd name="T38" fmla="*/ 202 w 442"/>
                  <a:gd name="T39" fmla="*/ 105 h 371"/>
                  <a:gd name="T40" fmla="*/ 211 w 442"/>
                  <a:gd name="T41" fmla="*/ 89 h 371"/>
                  <a:gd name="T42" fmla="*/ 234 w 442"/>
                  <a:gd name="T43" fmla="*/ 73 h 371"/>
                  <a:gd name="T44" fmla="*/ 227 w 442"/>
                  <a:gd name="T45" fmla="*/ 64 h 371"/>
                  <a:gd name="T46" fmla="*/ 204 w 442"/>
                  <a:gd name="T47" fmla="*/ 81 h 371"/>
                  <a:gd name="T48" fmla="*/ 196 w 442"/>
                  <a:gd name="T49" fmla="*/ 81 h 371"/>
                  <a:gd name="T50" fmla="*/ 176 w 442"/>
                  <a:gd name="T51" fmla="*/ 68 h 371"/>
                  <a:gd name="T52" fmla="*/ 166 w 442"/>
                  <a:gd name="T53" fmla="*/ 79 h 371"/>
                  <a:gd name="T54" fmla="*/ 187 w 442"/>
                  <a:gd name="T55" fmla="*/ 91 h 371"/>
                  <a:gd name="T56" fmla="*/ 184 w 442"/>
                  <a:gd name="T57" fmla="*/ 101 h 371"/>
                  <a:gd name="T58" fmla="*/ 174 w 442"/>
                  <a:gd name="T59" fmla="*/ 117 h 371"/>
                  <a:gd name="T60" fmla="*/ 165 w 442"/>
                  <a:gd name="T61" fmla="*/ 226 h 371"/>
                  <a:gd name="T62" fmla="*/ 118 w 442"/>
                  <a:gd name="T63" fmla="*/ 227 h 371"/>
                  <a:gd name="T64" fmla="*/ 89 w 442"/>
                  <a:gd name="T65" fmla="*/ 267 h 371"/>
                  <a:gd name="T66" fmla="*/ 102 w 442"/>
                  <a:gd name="T67" fmla="*/ 275 h 371"/>
                  <a:gd name="T68" fmla="*/ 98 w 442"/>
                  <a:gd name="T69" fmla="*/ 364 h 371"/>
                  <a:gd name="T70" fmla="*/ 53 w 442"/>
                  <a:gd name="T71" fmla="*/ 367 h 371"/>
                  <a:gd name="T72" fmla="*/ 4 w 442"/>
                  <a:gd name="T73" fmla="*/ 310 h 371"/>
                  <a:gd name="T74" fmla="*/ 6 w 442"/>
                  <a:gd name="T75" fmla="*/ 180 h 371"/>
                  <a:gd name="T76" fmla="*/ 46 w 442"/>
                  <a:gd name="T77" fmla="*/ 77 h 371"/>
                  <a:gd name="T78" fmla="*/ 125 w 442"/>
                  <a:gd name="T79" fmla="*/ 46 h 371"/>
                  <a:gd name="T80" fmla="*/ 152 w 442"/>
                  <a:gd name="T81" fmla="*/ 1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2" h="371">
                    <a:moveTo>
                      <a:pt x="152" y="10"/>
                    </a:moveTo>
                    <a:cubicBezTo>
                      <a:pt x="152" y="10"/>
                      <a:pt x="149" y="27"/>
                      <a:pt x="158" y="40"/>
                    </a:cubicBezTo>
                    <a:cubicBezTo>
                      <a:pt x="168" y="53"/>
                      <a:pt x="193" y="75"/>
                      <a:pt x="200" y="72"/>
                    </a:cubicBezTo>
                    <a:cubicBezTo>
                      <a:pt x="207" y="70"/>
                      <a:pt x="255" y="26"/>
                      <a:pt x="258" y="14"/>
                    </a:cubicBezTo>
                    <a:cubicBezTo>
                      <a:pt x="261" y="2"/>
                      <a:pt x="257" y="0"/>
                      <a:pt x="257" y="0"/>
                    </a:cubicBezTo>
                    <a:cubicBezTo>
                      <a:pt x="257" y="0"/>
                      <a:pt x="276" y="15"/>
                      <a:pt x="277" y="19"/>
                    </a:cubicBezTo>
                    <a:cubicBezTo>
                      <a:pt x="278" y="24"/>
                      <a:pt x="278" y="28"/>
                      <a:pt x="278" y="28"/>
                    </a:cubicBezTo>
                    <a:cubicBezTo>
                      <a:pt x="278" y="28"/>
                      <a:pt x="346" y="34"/>
                      <a:pt x="374" y="56"/>
                    </a:cubicBezTo>
                    <a:cubicBezTo>
                      <a:pt x="402" y="78"/>
                      <a:pt x="421" y="146"/>
                      <a:pt x="429" y="197"/>
                    </a:cubicBezTo>
                    <a:cubicBezTo>
                      <a:pt x="437" y="247"/>
                      <a:pt x="442" y="316"/>
                      <a:pt x="420" y="336"/>
                    </a:cubicBezTo>
                    <a:cubicBezTo>
                      <a:pt x="398" y="356"/>
                      <a:pt x="360" y="356"/>
                      <a:pt x="360" y="356"/>
                    </a:cubicBezTo>
                    <a:cubicBezTo>
                      <a:pt x="360" y="356"/>
                      <a:pt x="328" y="360"/>
                      <a:pt x="325" y="352"/>
                    </a:cubicBezTo>
                    <a:cubicBezTo>
                      <a:pt x="323" y="344"/>
                      <a:pt x="331" y="328"/>
                      <a:pt x="324" y="309"/>
                    </a:cubicBezTo>
                    <a:cubicBezTo>
                      <a:pt x="317" y="291"/>
                      <a:pt x="310" y="263"/>
                      <a:pt x="316" y="252"/>
                    </a:cubicBezTo>
                    <a:cubicBezTo>
                      <a:pt x="334" y="248"/>
                      <a:pt x="334" y="248"/>
                      <a:pt x="334" y="248"/>
                    </a:cubicBezTo>
                    <a:cubicBezTo>
                      <a:pt x="334" y="248"/>
                      <a:pt x="328" y="225"/>
                      <a:pt x="311" y="226"/>
                    </a:cubicBezTo>
                    <a:cubicBezTo>
                      <a:pt x="294" y="227"/>
                      <a:pt x="290" y="248"/>
                      <a:pt x="269" y="248"/>
                    </a:cubicBezTo>
                    <a:cubicBezTo>
                      <a:pt x="249" y="248"/>
                      <a:pt x="208" y="237"/>
                      <a:pt x="208" y="237"/>
                    </a:cubicBezTo>
                    <a:cubicBezTo>
                      <a:pt x="206" y="117"/>
                      <a:pt x="206" y="117"/>
                      <a:pt x="206" y="117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11" y="89"/>
                      <a:pt x="211" y="89"/>
                      <a:pt x="211" y="89"/>
                    </a:cubicBezTo>
                    <a:cubicBezTo>
                      <a:pt x="234" y="73"/>
                      <a:pt x="234" y="73"/>
                      <a:pt x="234" y="73"/>
                    </a:cubicBezTo>
                    <a:cubicBezTo>
                      <a:pt x="227" y="64"/>
                      <a:pt x="227" y="64"/>
                      <a:pt x="227" y="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196" y="81"/>
                      <a:pt x="196" y="81"/>
                      <a:pt x="196" y="81"/>
                    </a:cubicBezTo>
                    <a:cubicBezTo>
                      <a:pt x="176" y="68"/>
                      <a:pt x="176" y="68"/>
                      <a:pt x="176" y="68"/>
                    </a:cubicBezTo>
                    <a:cubicBezTo>
                      <a:pt x="166" y="79"/>
                      <a:pt x="166" y="79"/>
                      <a:pt x="166" y="79"/>
                    </a:cubicBezTo>
                    <a:cubicBezTo>
                      <a:pt x="187" y="91"/>
                      <a:pt x="187" y="91"/>
                      <a:pt x="187" y="91"/>
                    </a:cubicBezTo>
                    <a:cubicBezTo>
                      <a:pt x="184" y="101"/>
                      <a:pt x="184" y="101"/>
                      <a:pt x="184" y="101"/>
                    </a:cubicBezTo>
                    <a:cubicBezTo>
                      <a:pt x="174" y="117"/>
                      <a:pt x="174" y="117"/>
                      <a:pt x="174" y="117"/>
                    </a:cubicBezTo>
                    <a:cubicBezTo>
                      <a:pt x="165" y="226"/>
                      <a:pt x="165" y="226"/>
                      <a:pt x="165" y="226"/>
                    </a:cubicBezTo>
                    <a:cubicBezTo>
                      <a:pt x="165" y="226"/>
                      <a:pt x="136" y="221"/>
                      <a:pt x="118" y="227"/>
                    </a:cubicBezTo>
                    <a:cubicBezTo>
                      <a:pt x="100" y="234"/>
                      <a:pt x="88" y="254"/>
                      <a:pt x="89" y="267"/>
                    </a:cubicBezTo>
                    <a:cubicBezTo>
                      <a:pt x="89" y="267"/>
                      <a:pt x="88" y="276"/>
                      <a:pt x="102" y="275"/>
                    </a:cubicBezTo>
                    <a:cubicBezTo>
                      <a:pt x="102" y="275"/>
                      <a:pt x="98" y="362"/>
                      <a:pt x="98" y="364"/>
                    </a:cubicBezTo>
                    <a:cubicBezTo>
                      <a:pt x="98" y="366"/>
                      <a:pt x="76" y="371"/>
                      <a:pt x="53" y="367"/>
                    </a:cubicBezTo>
                    <a:cubicBezTo>
                      <a:pt x="31" y="364"/>
                      <a:pt x="9" y="335"/>
                      <a:pt x="4" y="310"/>
                    </a:cubicBezTo>
                    <a:cubicBezTo>
                      <a:pt x="0" y="284"/>
                      <a:pt x="2" y="210"/>
                      <a:pt x="6" y="180"/>
                    </a:cubicBezTo>
                    <a:cubicBezTo>
                      <a:pt x="11" y="150"/>
                      <a:pt x="17" y="88"/>
                      <a:pt x="46" y="77"/>
                    </a:cubicBezTo>
                    <a:cubicBezTo>
                      <a:pt x="74" y="66"/>
                      <a:pt x="114" y="56"/>
                      <a:pt x="125" y="46"/>
                    </a:cubicBezTo>
                    <a:cubicBezTo>
                      <a:pt x="135" y="35"/>
                      <a:pt x="148" y="11"/>
                      <a:pt x="15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9" name="Freeform 21"/>
            <p:cNvSpPr/>
            <p:nvPr/>
          </p:nvSpPr>
          <p:spPr bwMode="auto">
            <a:xfrm>
              <a:off x="4267200" y="2928938"/>
              <a:ext cx="368300" cy="120650"/>
            </a:xfrm>
            <a:custGeom>
              <a:avLst/>
              <a:gdLst>
                <a:gd name="T0" fmla="*/ 230 w 266"/>
                <a:gd name="T1" fmla="*/ 79 h 87"/>
                <a:gd name="T2" fmla="*/ 151 w 266"/>
                <a:gd name="T3" fmla="*/ 49 h 87"/>
                <a:gd name="T4" fmla="*/ 82 w 266"/>
                <a:gd name="T5" fmla="*/ 17 h 87"/>
                <a:gd name="T6" fmla="*/ 1 w 266"/>
                <a:gd name="T7" fmla="*/ 7 h 87"/>
                <a:gd name="T8" fmla="*/ 0 w 266"/>
                <a:gd name="T9" fmla="*/ 10 h 87"/>
                <a:gd name="T10" fmla="*/ 81 w 266"/>
                <a:gd name="T11" fmla="*/ 22 h 87"/>
                <a:gd name="T12" fmla="*/ 230 w 266"/>
                <a:gd name="T13" fmla="*/ 84 h 87"/>
                <a:gd name="T14" fmla="*/ 230 w 266"/>
                <a:gd name="T15" fmla="*/ 7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87">
                  <a:moveTo>
                    <a:pt x="230" y="79"/>
                  </a:moveTo>
                  <a:cubicBezTo>
                    <a:pt x="230" y="79"/>
                    <a:pt x="182" y="65"/>
                    <a:pt x="151" y="49"/>
                  </a:cubicBezTo>
                  <a:cubicBezTo>
                    <a:pt x="120" y="33"/>
                    <a:pt x="87" y="17"/>
                    <a:pt x="82" y="17"/>
                  </a:cubicBezTo>
                  <a:cubicBezTo>
                    <a:pt x="77" y="17"/>
                    <a:pt x="25" y="0"/>
                    <a:pt x="1" y="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42" y="5"/>
                    <a:pt x="81" y="22"/>
                  </a:cubicBezTo>
                  <a:cubicBezTo>
                    <a:pt x="121" y="40"/>
                    <a:pt x="195" y="87"/>
                    <a:pt x="230" y="84"/>
                  </a:cubicBezTo>
                  <a:cubicBezTo>
                    <a:pt x="266" y="81"/>
                    <a:pt x="230" y="79"/>
                    <a:pt x="23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10" name="Freeform 23"/>
            <p:cNvSpPr/>
            <p:nvPr/>
          </p:nvSpPr>
          <p:spPr bwMode="auto">
            <a:xfrm>
              <a:off x="4251325" y="3009900"/>
              <a:ext cx="244475" cy="55563"/>
            </a:xfrm>
            <a:custGeom>
              <a:avLst/>
              <a:gdLst>
                <a:gd name="T0" fmla="*/ 5 w 177"/>
                <a:gd name="T1" fmla="*/ 32 h 40"/>
                <a:gd name="T2" fmla="*/ 107 w 177"/>
                <a:gd name="T3" fmla="*/ 22 h 40"/>
                <a:gd name="T4" fmla="*/ 169 w 177"/>
                <a:gd name="T5" fmla="*/ 0 h 40"/>
                <a:gd name="T6" fmla="*/ 177 w 177"/>
                <a:gd name="T7" fmla="*/ 3 h 40"/>
                <a:gd name="T8" fmla="*/ 103 w 177"/>
                <a:gd name="T9" fmla="*/ 29 h 40"/>
                <a:gd name="T10" fmla="*/ 0 w 177"/>
                <a:gd name="T11" fmla="*/ 40 h 40"/>
                <a:gd name="T12" fmla="*/ 5 w 177"/>
                <a:gd name="T13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40">
                  <a:moveTo>
                    <a:pt x="5" y="32"/>
                  </a:moveTo>
                  <a:cubicBezTo>
                    <a:pt x="5" y="32"/>
                    <a:pt x="61" y="33"/>
                    <a:pt x="107" y="22"/>
                  </a:cubicBezTo>
                  <a:cubicBezTo>
                    <a:pt x="154" y="10"/>
                    <a:pt x="169" y="0"/>
                    <a:pt x="169" y="0"/>
                  </a:cubicBezTo>
                  <a:cubicBezTo>
                    <a:pt x="177" y="3"/>
                    <a:pt x="177" y="3"/>
                    <a:pt x="177" y="3"/>
                  </a:cubicBezTo>
                  <a:cubicBezTo>
                    <a:pt x="177" y="3"/>
                    <a:pt x="142" y="22"/>
                    <a:pt x="103" y="29"/>
                  </a:cubicBezTo>
                  <a:cubicBezTo>
                    <a:pt x="64" y="36"/>
                    <a:pt x="0" y="40"/>
                    <a:pt x="0" y="40"/>
                  </a:cubicBezTo>
                  <a:lnTo>
                    <a:pt x="5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02649" y="2538420"/>
            <a:ext cx="974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15K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98450" y="3092798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Oval 60"/>
          <p:cNvSpPr/>
          <p:nvPr/>
        </p:nvSpPr>
        <p:spPr bwMode="auto">
          <a:xfrm flipH="1">
            <a:off x="7905329" y="2074238"/>
            <a:ext cx="1776230" cy="1776230"/>
          </a:xfrm>
          <a:prstGeom prst="ellipse">
            <a:avLst/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6" name="Oval 65"/>
          <p:cNvSpPr/>
          <p:nvPr/>
        </p:nvSpPr>
        <p:spPr bwMode="auto">
          <a:xfrm flipH="1">
            <a:off x="7644686" y="1944128"/>
            <a:ext cx="870155" cy="870155"/>
          </a:xfrm>
          <a:prstGeom prst="ellipse">
            <a:avLst/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8" name="Freeform 22"/>
          <p:cNvSpPr/>
          <p:nvPr/>
        </p:nvSpPr>
        <p:spPr bwMode="auto">
          <a:xfrm>
            <a:off x="8124853" y="2558942"/>
            <a:ext cx="68889" cy="17535"/>
          </a:xfrm>
          <a:custGeom>
            <a:avLst/>
            <a:gdLst>
              <a:gd name="T0" fmla="*/ 61 w 63"/>
              <a:gd name="T1" fmla="*/ 9 h 16"/>
              <a:gd name="T2" fmla="*/ 2 w 63"/>
              <a:gd name="T3" fmla="*/ 0 h 16"/>
              <a:gd name="T4" fmla="*/ 0 w 63"/>
              <a:gd name="T5" fmla="*/ 5 h 16"/>
              <a:gd name="T6" fmla="*/ 63 w 63"/>
              <a:gd name="T7" fmla="*/ 16 h 16"/>
              <a:gd name="T8" fmla="*/ 61 w 63"/>
              <a:gd name="T9" fmla="*/ 9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16">
                <a:moveTo>
                  <a:pt x="61" y="9"/>
                </a:moveTo>
                <a:cubicBezTo>
                  <a:pt x="61" y="9"/>
                  <a:pt x="19" y="4"/>
                  <a:pt x="2" y="0"/>
                </a:cubicBezTo>
                <a:cubicBezTo>
                  <a:pt x="0" y="5"/>
                  <a:pt x="0" y="5"/>
                  <a:pt x="0" y="5"/>
                </a:cubicBezTo>
                <a:cubicBezTo>
                  <a:pt x="63" y="16"/>
                  <a:pt x="63" y="16"/>
                  <a:pt x="63" y="16"/>
                </a:cubicBezTo>
                <a:cubicBezTo>
                  <a:pt x="63" y="16"/>
                  <a:pt x="59" y="9"/>
                  <a:pt x="6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7838027" y="2059189"/>
            <a:ext cx="483472" cy="640035"/>
            <a:chOff x="4127500" y="2260600"/>
            <a:chExt cx="612776" cy="811213"/>
          </a:xfrm>
          <a:solidFill>
            <a:schemeClr val="bg1"/>
          </a:solidFill>
        </p:grpSpPr>
        <p:grpSp>
          <p:nvGrpSpPr>
            <p:cNvPr id="70" name="Group 69"/>
            <p:cNvGrpSpPr/>
            <p:nvPr/>
          </p:nvGrpSpPr>
          <p:grpSpPr>
            <a:xfrm>
              <a:off x="4127500" y="2260600"/>
              <a:ext cx="612776" cy="811213"/>
              <a:chOff x="4127500" y="2260600"/>
              <a:chExt cx="612776" cy="811213"/>
            </a:xfrm>
            <a:grpFill/>
          </p:grpSpPr>
          <p:sp>
            <p:nvSpPr>
              <p:cNvPr id="73" name="Freeform 19"/>
              <p:cNvSpPr/>
              <p:nvPr/>
            </p:nvSpPr>
            <p:spPr bwMode="auto">
              <a:xfrm>
                <a:off x="4267200" y="2260600"/>
                <a:ext cx="271463" cy="234950"/>
              </a:xfrm>
              <a:custGeom>
                <a:avLst/>
                <a:gdLst>
                  <a:gd name="T0" fmla="*/ 98 w 196"/>
                  <a:gd name="T1" fmla="*/ 0 h 170"/>
                  <a:gd name="T2" fmla="*/ 170 w 196"/>
                  <a:gd name="T3" fmla="*/ 32 h 170"/>
                  <a:gd name="T4" fmla="*/ 180 w 196"/>
                  <a:gd name="T5" fmla="*/ 121 h 170"/>
                  <a:gd name="T6" fmla="*/ 165 w 196"/>
                  <a:gd name="T7" fmla="*/ 168 h 170"/>
                  <a:gd name="T8" fmla="*/ 157 w 196"/>
                  <a:gd name="T9" fmla="*/ 121 h 170"/>
                  <a:gd name="T10" fmla="*/ 142 w 196"/>
                  <a:gd name="T11" fmla="*/ 67 h 170"/>
                  <a:gd name="T12" fmla="*/ 97 w 196"/>
                  <a:gd name="T13" fmla="*/ 61 h 170"/>
                  <a:gd name="T14" fmla="*/ 41 w 196"/>
                  <a:gd name="T15" fmla="*/ 71 h 170"/>
                  <a:gd name="T16" fmla="*/ 30 w 196"/>
                  <a:gd name="T17" fmla="*/ 123 h 170"/>
                  <a:gd name="T18" fmla="*/ 26 w 196"/>
                  <a:gd name="T19" fmla="*/ 159 h 170"/>
                  <a:gd name="T20" fmla="*/ 18 w 196"/>
                  <a:gd name="T21" fmla="*/ 97 h 170"/>
                  <a:gd name="T22" fmla="*/ 98 w 196"/>
                  <a:gd name="T23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6" h="170">
                    <a:moveTo>
                      <a:pt x="98" y="0"/>
                    </a:moveTo>
                    <a:cubicBezTo>
                      <a:pt x="98" y="0"/>
                      <a:pt x="145" y="4"/>
                      <a:pt x="170" y="32"/>
                    </a:cubicBezTo>
                    <a:cubicBezTo>
                      <a:pt x="196" y="60"/>
                      <a:pt x="186" y="97"/>
                      <a:pt x="180" y="121"/>
                    </a:cubicBezTo>
                    <a:cubicBezTo>
                      <a:pt x="180" y="121"/>
                      <a:pt x="165" y="165"/>
                      <a:pt x="165" y="168"/>
                    </a:cubicBezTo>
                    <a:cubicBezTo>
                      <a:pt x="165" y="170"/>
                      <a:pt x="162" y="132"/>
                      <a:pt x="157" y="121"/>
                    </a:cubicBezTo>
                    <a:cubicBezTo>
                      <a:pt x="152" y="110"/>
                      <a:pt x="160" y="79"/>
                      <a:pt x="142" y="67"/>
                    </a:cubicBezTo>
                    <a:cubicBezTo>
                      <a:pt x="123" y="55"/>
                      <a:pt x="97" y="61"/>
                      <a:pt x="97" y="61"/>
                    </a:cubicBezTo>
                    <a:cubicBezTo>
                      <a:pt x="97" y="61"/>
                      <a:pt x="59" y="50"/>
                      <a:pt x="41" y="71"/>
                    </a:cubicBezTo>
                    <a:cubicBezTo>
                      <a:pt x="23" y="91"/>
                      <a:pt x="33" y="107"/>
                      <a:pt x="30" y="123"/>
                    </a:cubicBezTo>
                    <a:cubicBezTo>
                      <a:pt x="28" y="139"/>
                      <a:pt x="26" y="159"/>
                      <a:pt x="26" y="159"/>
                    </a:cubicBezTo>
                    <a:cubicBezTo>
                      <a:pt x="26" y="159"/>
                      <a:pt x="19" y="115"/>
                      <a:pt x="18" y="97"/>
                    </a:cubicBezTo>
                    <a:cubicBezTo>
                      <a:pt x="16" y="80"/>
                      <a:pt x="0" y="18"/>
                      <a:pt x="9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74" name="Freeform 20"/>
              <p:cNvSpPr/>
              <p:nvPr/>
            </p:nvSpPr>
            <p:spPr bwMode="auto">
              <a:xfrm>
                <a:off x="4127500" y="2557463"/>
                <a:ext cx="612776" cy="514350"/>
              </a:xfrm>
              <a:custGeom>
                <a:avLst/>
                <a:gdLst>
                  <a:gd name="T0" fmla="*/ 152 w 442"/>
                  <a:gd name="T1" fmla="*/ 10 h 371"/>
                  <a:gd name="T2" fmla="*/ 158 w 442"/>
                  <a:gd name="T3" fmla="*/ 40 h 371"/>
                  <a:gd name="T4" fmla="*/ 200 w 442"/>
                  <a:gd name="T5" fmla="*/ 72 h 371"/>
                  <a:gd name="T6" fmla="*/ 258 w 442"/>
                  <a:gd name="T7" fmla="*/ 14 h 371"/>
                  <a:gd name="T8" fmla="*/ 257 w 442"/>
                  <a:gd name="T9" fmla="*/ 0 h 371"/>
                  <a:gd name="T10" fmla="*/ 277 w 442"/>
                  <a:gd name="T11" fmla="*/ 19 h 371"/>
                  <a:gd name="T12" fmla="*/ 278 w 442"/>
                  <a:gd name="T13" fmla="*/ 28 h 371"/>
                  <a:gd name="T14" fmla="*/ 374 w 442"/>
                  <a:gd name="T15" fmla="*/ 56 h 371"/>
                  <a:gd name="T16" fmla="*/ 429 w 442"/>
                  <a:gd name="T17" fmla="*/ 197 h 371"/>
                  <a:gd name="T18" fmla="*/ 420 w 442"/>
                  <a:gd name="T19" fmla="*/ 336 h 371"/>
                  <a:gd name="T20" fmla="*/ 360 w 442"/>
                  <a:gd name="T21" fmla="*/ 356 h 371"/>
                  <a:gd name="T22" fmla="*/ 325 w 442"/>
                  <a:gd name="T23" fmla="*/ 352 h 371"/>
                  <a:gd name="T24" fmla="*/ 324 w 442"/>
                  <a:gd name="T25" fmla="*/ 309 h 371"/>
                  <a:gd name="T26" fmla="*/ 316 w 442"/>
                  <a:gd name="T27" fmla="*/ 252 h 371"/>
                  <a:gd name="T28" fmla="*/ 334 w 442"/>
                  <a:gd name="T29" fmla="*/ 248 h 371"/>
                  <a:gd name="T30" fmla="*/ 311 w 442"/>
                  <a:gd name="T31" fmla="*/ 226 h 371"/>
                  <a:gd name="T32" fmla="*/ 269 w 442"/>
                  <a:gd name="T33" fmla="*/ 248 h 371"/>
                  <a:gd name="T34" fmla="*/ 208 w 442"/>
                  <a:gd name="T35" fmla="*/ 237 h 371"/>
                  <a:gd name="T36" fmla="*/ 206 w 442"/>
                  <a:gd name="T37" fmla="*/ 117 h 371"/>
                  <a:gd name="T38" fmla="*/ 202 w 442"/>
                  <a:gd name="T39" fmla="*/ 105 h 371"/>
                  <a:gd name="T40" fmla="*/ 211 w 442"/>
                  <a:gd name="T41" fmla="*/ 89 h 371"/>
                  <a:gd name="T42" fmla="*/ 234 w 442"/>
                  <a:gd name="T43" fmla="*/ 73 h 371"/>
                  <a:gd name="T44" fmla="*/ 227 w 442"/>
                  <a:gd name="T45" fmla="*/ 64 h 371"/>
                  <a:gd name="T46" fmla="*/ 204 w 442"/>
                  <a:gd name="T47" fmla="*/ 81 h 371"/>
                  <a:gd name="T48" fmla="*/ 196 w 442"/>
                  <a:gd name="T49" fmla="*/ 81 h 371"/>
                  <a:gd name="T50" fmla="*/ 176 w 442"/>
                  <a:gd name="T51" fmla="*/ 68 h 371"/>
                  <a:gd name="T52" fmla="*/ 166 w 442"/>
                  <a:gd name="T53" fmla="*/ 79 h 371"/>
                  <a:gd name="T54" fmla="*/ 187 w 442"/>
                  <a:gd name="T55" fmla="*/ 91 h 371"/>
                  <a:gd name="T56" fmla="*/ 184 w 442"/>
                  <a:gd name="T57" fmla="*/ 101 h 371"/>
                  <a:gd name="T58" fmla="*/ 174 w 442"/>
                  <a:gd name="T59" fmla="*/ 117 h 371"/>
                  <a:gd name="T60" fmla="*/ 165 w 442"/>
                  <a:gd name="T61" fmla="*/ 226 h 371"/>
                  <a:gd name="T62" fmla="*/ 118 w 442"/>
                  <a:gd name="T63" fmla="*/ 227 h 371"/>
                  <a:gd name="T64" fmla="*/ 89 w 442"/>
                  <a:gd name="T65" fmla="*/ 267 h 371"/>
                  <a:gd name="T66" fmla="*/ 102 w 442"/>
                  <a:gd name="T67" fmla="*/ 275 h 371"/>
                  <a:gd name="T68" fmla="*/ 98 w 442"/>
                  <a:gd name="T69" fmla="*/ 364 h 371"/>
                  <a:gd name="T70" fmla="*/ 53 w 442"/>
                  <a:gd name="T71" fmla="*/ 367 h 371"/>
                  <a:gd name="T72" fmla="*/ 4 w 442"/>
                  <a:gd name="T73" fmla="*/ 310 h 371"/>
                  <a:gd name="T74" fmla="*/ 6 w 442"/>
                  <a:gd name="T75" fmla="*/ 180 h 371"/>
                  <a:gd name="T76" fmla="*/ 46 w 442"/>
                  <a:gd name="T77" fmla="*/ 77 h 371"/>
                  <a:gd name="T78" fmla="*/ 125 w 442"/>
                  <a:gd name="T79" fmla="*/ 46 h 371"/>
                  <a:gd name="T80" fmla="*/ 152 w 442"/>
                  <a:gd name="T81" fmla="*/ 1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2" h="371">
                    <a:moveTo>
                      <a:pt x="152" y="10"/>
                    </a:moveTo>
                    <a:cubicBezTo>
                      <a:pt x="152" y="10"/>
                      <a:pt x="149" y="27"/>
                      <a:pt x="158" y="40"/>
                    </a:cubicBezTo>
                    <a:cubicBezTo>
                      <a:pt x="168" y="53"/>
                      <a:pt x="193" y="75"/>
                      <a:pt x="200" y="72"/>
                    </a:cubicBezTo>
                    <a:cubicBezTo>
                      <a:pt x="207" y="70"/>
                      <a:pt x="255" y="26"/>
                      <a:pt x="258" y="14"/>
                    </a:cubicBezTo>
                    <a:cubicBezTo>
                      <a:pt x="261" y="2"/>
                      <a:pt x="257" y="0"/>
                      <a:pt x="257" y="0"/>
                    </a:cubicBezTo>
                    <a:cubicBezTo>
                      <a:pt x="257" y="0"/>
                      <a:pt x="276" y="15"/>
                      <a:pt x="277" y="19"/>
                    </a:cubicBezTo>
                    <a:cubicBezTo>
                      <a:pt x="278" y="24"/>
                      <a:pt x="278" y="28"/>
                      <a:pt x="278" y="28"/>
                    </a:cubicBezTo>
                    <a:cubicBezTo>
                      <a:pt x="278" y="28"/>
                      <a:pt x="346" y="34"/>
                      <a:pt x="374" y="56"/>
                    </a:cubicBezTo>
                    <a:cubicBezTo>
                      <a:pt x="402" y="78"/>
                      <a:pt x="421" y="146"/>
                      <a:pt x="429" y="197"/>
                    </a:cubicBezTo>
                    <a:cubicBezTo>
                      <a:pt x="437" y="247"/>
                      <a:pt x="442" y="316"/>
                      <a:pt x="420" y="336"/>
                    </a:cubicBezTo>
                    <a:cubicBezTo>
                      <a:pt x="398" y="356"/>
                      <a:pt x="360" y="356"/>
                      <a:pt x="360" y="356"/>
                    </a:cubicBezTo>
                    <a:cubicBezTo>
                      <a:pt x="360" y="356"/>
                      <a:pt x="328" y="360"/>
                      <a:pt x="325" y="352"/>
                    </a:cubicBezTo>
                    <a:cubicBezTo>
                      <a:pt x="323" y="344"/>
                      <a:pt x="331" y="328"/>
                      <a:pt x="324" y="309"/>
                    </a:cubicBezTo>
                    <a:cubicBezTo>
                      <a:pt x="317" y="291"/>
                      <a:pt x="310" y="263"/>
                      <a:pt x="316" y="252"/>
                    </a:cubicBezTo>
                    <a:cubicBezTo>
                      <a:pt x="334" y="248"/>
                      <a:pt x="334" y="248"/>
                      <a:pt x="334" y="248"/>
                    </a:cubicBezTo>
                    <a:cubicBezTo>
                      <a:pt x="334" y="248"/>
                      <a:pt x="328" y="225"/>
                      <a:pt x="311" y="226"/>
                    </a:cubicBezTo>
                    <a:cubicBezTo>
                      <a:pt x="294" y="227"/>
                      <a:pt x="290" y="248"/>
                      <a:pt x="269" y="248"/>
                    </a:cubicBezTo>
                    <a:cubicBezTo>
                      <a:pt x="249" y="248"/>
                      <a:pt x="208" y="237"/>
                      <a:pt x="208" y="237"/>
                    </a:cubicBezTo>
                    <a:cubicBezTo>
                      <a:pt x="206" y="117"/>
                      <a:pt x="206" y="117"/>
                      <a:pt x="206" y="117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11" y="89"/>
                      <a:pt x="211" y="89"/>
                      <a:pt x="211" y="89"/>
                    </a:cubicBezTo>
                    <a:cubicBezTo>
                      <a:pt x="234" y="73"/>
                      <a:pt x="234" y="73"/>
                      <a:pt x="234" y="73"/>
                    </a:cubicBezTo>
                    <a:cubicBezTo>
                      <a:pt x="227" y="64"/>
                      <a:pt x="227" y="64"/>
                      <a:pt x="227" y="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196" y="81"/>
                      <a:pt x="196" y="81"/>
                      <a:pt x="196" y="81"/>
                    </a:cubicBezTo>
                    <a:cubicBezTo>
                      <a:pt x="176" y="68"/>
                      <a:pt x="176" y="68"/>
                      <a:pt x="176" y="68"/>
                    </a:cubicBezTo>
                    <a:cubicBezTo>
                      <a:pt x="166" y="79"/>
                      <a:pt x="166" y="79"/>
                      <a:pt x="166" y="79"/>
                    </a:cubicBezTo>
                    <a:cubicBezTo>
                      <a:pt x="187" y="91"/>
                      <a:pt x="187" y="91"/>
                      <a:pt x="187" y="91"/>
                    </a:cubicBezTo>
                    <a:cubicBezTo>
                      <a:pt x="184" y="101"/>
                      <a:pt x="184" y="101"/>
                      <a:pt x="184" y="101"/>
                    </a:cubicBezTo>
                    <a:cubicBezTo>
                      <a:pt x="174" y="117"/>
                      <a:pt x="174" y="117"/>
                      <a:pt x="174" y="117"/>
                    </a:cubicBezTo>
                    <a:cubicBezTo>
                      <a:pt x="165" y="226"/>
                      <a:pt x="165" y="226"/>
                      <a:pt x="165" y="226"/>
                    </a:cubicBezTo>
                    <a:cubicBezTo>
                      <a:pt x="165" y="226"/>
                      <a:pt x="136" y="221"/>
                      <a:pt x="118" y="227"/>
                    </a:cubicBezTo>
                    <a:cubicBezTo>
                      <a:pt x="100" y="234"/>
                      <a:pt x="88" y="254"/>
                      <a:pt x="89" y="267"/>
                    </a:cubicBezTo>
                    <a:cubicBezTo>
                      <a:pt x="89" y="267"/>
                      <a:pt x="88" y="276"/>
                      <a:pt x="102" y="275"/>
                    </a:cubicBezTo>
                    <a:cubicBezTo>
                      <a:pt x="102" y="275"/>
                      <a:pt x="98" y="362"/>
                      <a:pt x="98" y="364"/>
                    </a:cubicBezTo>
                    <a:cubicBezTo>
                      <a:pt x="98" y="366"/>
                      <a:pt x="76" y="371"/>
                      <a:pt x="53" y="367"/>
                    </a:cubicBezTo>
                    <a:cubicBezTo>
                      <a:pt x="31" y="364"/>
                      <a:pt x="9" y="335"/>
                      <a:pt x="4" y="310"/>
                    </a:cubicBezTo>
                    <a:cubicBezTo>
                      <a:pt x="0" y="284"/>
                      <a:pt x="2" y="210"/>
                      <a:pt x="6" y="180"/>
                    </a:cubicBezTo>
                    <a:cubicBezTo>
                      <a:pt x="11" y="150"/>
                      <a:pt x="17" y="88"/>
                      <a:pt x="46" y="77"/>
                    </a:cubicBezTo>
                    <a:cubicBezTo>
                      <a:pt x="74" y="66"/>
                      <a:pt x="114" y="56"/>
                      <a:pt x="125" y="46"/>
                    </a:cubicBezTo>
                    <a:cubicBezTo>
                      <a:pt x="135" y="35"/>
                      <a:pt x="148" y="11"/>
                      <a:pt x="15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71" name="Freeform 21"/>
            <p:cNvSpPr/>
            <p:nvPr/>
          </p:nvSpPr>
          <p:spPr bwMode="auto">
            <a:xfrm>
              <a:off x="4267200" y="2928938"/>
              <a:ext cx="368300" cy="120650"/>
            </a:xfrm>
            <a:custGeom>
              <a:avLst/>
              <a:gdLst>
                <a:gd name="T0" fmla="*/ 230 w 266"/>
                <a:gd name="T1" fmla="*/ 79 h 87"/>
                <a:gd name="T2" fmla="*/ 151 w 266"/>
                <a:gd name="T3" fmla="*/ 49 h 87"/>
                <a:gd name="T4" fmla="*/ 82 w 266"/>
                <a:gd name="T5" fmla="*/ 17 h 87"/>
                <a:gd name="T6" fmla="*/ 1 w 266"/>
                <a:gd name="T7" fmla="*/ 7 h 87"/>
                <a:gd name="T8" fmla="*/ 0 w 266"/>
                <a:gd name="T9" fmla="*/ 10 h 87"/>
                <a:gd name="T10" fmla="*/ 81 w 266"/>
                <a:gd name="T11" fmla="*/ 22 h 87"/>
                <a:gd name="T12" fmla="*/ 230 w 266"/>
                <a:gd name="T13" fmla="*/ 84 h 87"/>
                <a:gd name="T14" fmla="*/ 230 w 266"/>
                <a:gd name="T15" fmla="*/ 7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87">
                  <a:moveTo>
                    <a:pt x="230" y="79"/>
                  </a:moveTo>
                  <a:cubicBezTo>
                    <a:pt x="230" y="79"/>
                    <a:pt x="182" y="65"/>
                    <a:pt x="151" y="49"/>
                  </a:cubicBezTo>
                  <a:cubicBezTo>
                    <a:pt x="120" y="33"/>
                    <a:pt x="87" y="17"/>
                    <a:pt x="82" y="17"/>
                  </a:cubicBezTo>
                  <a:cubicBezTo>
                    <a:pt x="77" y="17"/>
                    <a:pt x="25" y="0"/>
                    <a:pt x="1" y="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42" y="5"/>
                    <a:pt x="81" y="22"/>
                  </a:cubicBezTo>
                  <a:cubicBezTo>
                    <a:pt x="121" y="40"/>
                    <a:pt x="195" y="87"/>
                    <a:pt x="230" y="84"/>
                  </a:cubicBezTo>
                  <a:cubicBezTo>
                    <a:pt x="266" y="81"/>
                    <a:pt x="230" y="79"/>
                    <a:pt x="23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72" name="Freeform 23"/>
            <p:cNvSpPr/>
            <p:nvPr/>
          </p:nvSpPr>
          <p:spPr bwMode="auto">
            <a:xfrm>
              <a:off x="4251325" y="3009900"/>
              <a:ext cx="244475" cy="55563"/>
            </a:xfrm>
            <a:custGeom>
              <a:avLst/>
              <a:gdLst>
                <a:gd name="T0" fmla="*/ 5 w 177"/>
                <a:gd name="T1" fmla="*/ 32 h 40"/>
                <a:gd name="T2" fmla="*/ 107 w 177"/>
                <a:gd name="T3" fmla="*/ 22 h 40"/>
                <a:gd name="T4" fmla="*/ 169 w 177"/>
                <a:gd name="T5" fmla="*/ 0 h 40"/>
                <a:gd name="T6" fmla="*/ 177 w 177"/>
                <a:gd name="T7" fmla="*/ 3 h 40"/>
                <a:gd name="T8" fmla="*/ 103 w 177"/>
                <a:gd name="T9" fmla="*/ 29 h 40"/>
                <a:gd name="T10" fmla="*/ 0 w 177"/>
                <a:gd name="T11" fmla="*/ 40 h 40"/>
                <a:gd name="T12" fmla="*/ 5 w 177"/>
                <a:gd name="T13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40">
                  <a:moveTo>
                    <a:pt x="5" y="32"/>
                  </a:moveTo>
                  <a:cubicBezTo>
                    <a:pt x="5" y="32"/>
                    <a:pt x="61" y="33"/>
                    <a:pt x="107" y="22"/>
                  </a:cubicBezTo>
                  <a:cubicBezTo>
                    <a:pt x="154" y="10"/>
                    <a:pt x="169" y="0"/>
                    <a:pt x="169" y="0"/>
                  </a:cubicBezTo>
                  <a:cubicBezTo>
                    <a:pt x="177" y="3"/>
                    <a:pt x="177" y="3"/>
                    <a:pt x="177" y="3"/>
                  </a:cubicBezTo>
                  <a:cubicBezTo>
                    <a:pt x="177" y="3"/>
                    <a:pt x="142" y="22"/>
                    <a:pt x="103" y="29"/>
                  </a:cubicBezTo>
                  <a:cubicBezTo>
                    <a:pt x="64" y="36"/>
                    <a:pt x="0" y="40"/>
                    <a:pt x="0" y="40"/>
                  </a:cubicBezTo>
                  <a:lnTo>
                    <a:pt x="5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 flipH="1">
            <a:off x="8397535" y="2538420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30%</a:t>
            </a:r>
          </a:p>
        </p:txBody>
      </p:sp>
      <p:sp>
        <p:nvSpPr>
          <p:cNvPr id="65" name="Rectangle 64"/>
          <p:cNvSpPr/>
          <p:nvPr/>
        </p:nvSpPr>
        <p:spPr>
          <a:xfrm flipH="1">
            <a:off x="8393338" y="3092798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5212462" y="3914897"/>
            <a:ext cx="1776230" cy="1776230"/>
          </a:xfrm>
          <a:prstGeom prst="ellipse">
            <a:avLst/>
          </a:prstGeom>
          <a:solidFill>
            <a:srgbClr val="6EBBC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544423" y="4408367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75%</a:t>
            </a:r>
          </a:p>
        </p:txBody>
      </p:sp>
      <p:sp>
        <p:nvSpPr>
          <p:cNvPr id="80" name="Rectangle 79"/>
          <p:cNvSpPr/>
          <p:nvPr/>
        </p:nvSpPr>
        <p:spPr>
          <a:xfrm>
            <a:off x="5700472" y="4933458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6379180" y="3784786"/>
            <a:ext cx="870155" cy="870155"/>
          </a:xfrm>
          <a:prstGeom prst="ellipse">
            <a:avLst/>
          </a:prstGeom>
          <a:solidFill>
            <a:srgbClr val="6EBBC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83" name="Freeform 22"/>
          <p:cNvSpPr/>
          <p:nvPr/>
        </p:nvSpPr>
        <p:spPr bwMode="auto">
          <a:xfrm>
            <a:off x="6707965" y="4399600"/>
            <a:ext cx="68889" cy="17535"/>
          </a:xfrm>
          <a:custGeom>
            <a:avLst/>
            <a:gdLst>
              <a:gd name="T0" fmla="*/ 61 w 63"/>
              <a:gd name="T1" fmla="*/ 9 h 16"/>
              <a:gd name="T2" fmla="*/ 2 w 63"/>
              <a:gd name="T3" fmla="*/ 0 h 16"/>
              <a:gd name="T4" fmla="*/ 0 w 63"/>
              <a:gd name="T5" fmla="*/ 5 h 16"/>
              <a:gd name="T6" fmla="*/ 63 w 63"/>
              <a:gd name="T7" fmla="*/ 16 h 16"/>
              <a:gd name="T8" fmla="*/ 61 w 63"/>
              <a:gd name="T9" fmla="*/ 9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16">
                <a:moveTo>
                  <a:pt x="61" y="9"/>
                </a:moveTo>
                <a:cubicBezTo>
                  <a:pt x="61" y="9"/>
                  <a:pt x="19" y="4"/>
                  <a:pt x="2" y="0"/>
                </a:cubicBezTo>
                <a:cubicBezTo>
                  <a:pt x="0" y="5"/>
                  <a:pt x="0" y="5"/>
                  <a:pt x="0" y="5"/>
                </a:cubicBezTo>
                <a:cubicBezTo>
                  <a:pt x="63" y="16"/>
                  <a:pt x="63" y="16"/>
                  <a:pt x="63" y="16"/>
                </a:cubicBezTo>
                <a:cubicBezTo>
                  <a:pt x="63" y="16"/>
                  <a:pt x="59" y="9"/>
                  <a:pt x="6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6421139" y="3899847"/>
            <a:ext cx="483472" cy="640035"/>
            <a:chOff x="4127500" y="2260600"/>
            <a:chExt cx="612776" cy="811213"/>
          </a:xfrm>
          <a:solidFill>
            <a:schemeClr val="bg1"/>
          </a:solidFill>
        </p:grpSpPr>
        <p:grpSp>
          <p:nvGrpSpPr>
            <p:cNvPr id="85" name="Group 84"/>
            <p:cNvGrpSpPr/>
            <p:nvPr/>
          </p:nvGrpSpPr>
          <p:grpSpPr>
            <a:xfrm>
              <a:off x="4127500" y="2260600"/>
              <a:ext cx="612776" cy="811213"/>
              <a:chOff x="4127500" y="2260600"/>
              <a:chExt cx="612776" cy="811213"/>
            </a:xfrm>
            <a:grpFill/>
          </p:grpSpPr>
          <p:sp>
            <p:nvSpPr>
              <p:cNvPr id="88" name="Freeform 19"/>
              <p:cNvSpPr/>
              <p:nvPr/>
            </p:nvSpPr>
            <p:spPr bwMode="auto">
              <a:xfrm>
                <a:off x="4267200" y="2260600"/>
                <a:ext cx="271463" cy="234950"/>
              </a:xfrm>
              <a:custGeom>
                <a:avLst/>
                <a:gdLst>
                  <a:gd name="T0" fmla="*/ 98 w 196"/>
                  <a:gd name="T1" fmla="*/ 0 h 170"/>
                  <a:gd name="T2" fmla="*/ 170 w 196"/>
                  <a:gd name="T3" fmla="*/ 32 h 170"/>
                  <a:gd name="T4" fmla="*/ 180 w 196"/>
                  <a:gd name="T5" fmla="*/ 121 h 170"/>
                  <a:gd name="T6" fmla="*/ 165 w 196"/>
                  <a:gd name="T7" fmla="*/ 168 h 170"/>
                  <a:gd name="T8" fmla="*/ 157 w 196"/>
                  <a:gd name="T9" fmla="*/ 121 h 170"/>
                  <a:gd name="T10" fmla="*/ 142 w 196"/>
                  <a:gd name="T11" fmla="*/ 67 h 170"/>
                  <a:gd name="T12" fmla="*/ 97 w 196"/>
                  <a:gd name="T13" fmla="*/ 61 h 170"/>
                  <a:gd name="T14" fmla="*/ 41 w 196"/>
                  <a:gd name="T15" fmla="*/ 71 h 170"/>
                  <a:gd name="T16" fmla="*/ 30 w 196"/>
                  <a:gd name="T17" fmla="*/ 123 h 170"/>
                  <a:gd name="T18" fmla="*/ 26 w 196"/>
                  <a:gd name="T19" fmla="*/ 159 h 170"/>
                  <a:gd name="T20" fmla="*/ 18 w 196"/>
                  <a:gd name="T21" fmla="*/ 97 h 170"/>
                  <a:gd name="T22" fmla="*/ 98 w 196"/>
                  <a:gd name="T23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6" h="170">
                    <a:moveTo>
                      <a:pt x="98" y="0"/>
                    </a:moveTo>
                    <a:cubicBezTo>
                      <a:pt x="98" y="0"/>
                      <a:pt x="145" y="4"/>
                      <a:pt x="170" y="32"/>
                    </a:cubicBezTo>
                    <a:cubicBezTo>
                      <a:pt x="196" y="60"/>
                      <a:pt x="186" y="97"/>
                      <a:pt x="180" y="121"/>
                    </a:cubicBezTo>
                    <a:cubicBezTo>
                      <a:pt x="180" y="121"/>
                      <a:pt x="165" y="165"/>
                      <a:pt x="165" y="168"/>
                    </a:cubicBezTo>
                    <a:cubicBezTo>
                      <a:pt x="165" y="170"/>
                      <a:pt x="162" y="132"/>
                      <a:pt x="157" y="121"/>
                    </a:cubicBezTo>
                    <a:cubicBezTo>
                      <a:pt x="152" y="110"/>
                      <a:pt x="160" y="79"/>
                      <a:pt x="142" y="67"/>
                    </a:cubicBezTo>
                    <a:cubicBezTo>
                      <a:pt x="123" y="55"/>
                      <a:pt x="97" y="61"/>
                      <a:pt x="97" y="61"/>
                    </a:cubicBezTo>
                    <a:cubicBezTo>
                      <a:pt x="97" y="61"/>
                      <a:pt x="59" y="50"/>
                      <a:pt x="41" y="71"/>
                    </a:cubicBezTo>
                    <a:cubicBezTo>
                      <a:pt x="23" y="91"/>
                      <a:pt x="33" y="107"/>
                      <a:pt x="30" y="123"/>
                    </a:cubicBezTo>
                    <a:cubicBezTo>
                      <a:pt x="28" y="139"/>
                      <a:pt x="26" y="159"/>
                      <a:pt x="26" y="159"/>
                    </a:cubicBezTo>
                    <a:cubicBezTo>
                      <a:pt x="26" y="159"/>
                      <a:pt x="19" y="115"/>
                      <a:pt x="18" y="97"/>
                    </a:cubicBezTo>
                    <a:cubicBezTo>
                      <a:pt x="16" y="80"/>
                      <a:pt x="0" y="18"/>
                      <a:pt x="9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89" name="Freeform 20"/>
              <p:cNvSpPr/>
              <p:nvPr/>
            </p:nvSpPr>
            <p:spPr bwMode="auto">
              <a:xfrm>
                <a:off x="4127500" y="2557463"/>
                <a:ext cx="612776" cy="514350"/>
              </a:xfrm>
              <a:custGeom>
                <a:avLst/>
                <a:gdLst>
                  <a:gd name="T0" fmla="*/ 152 w 442"/>
                  <a:gd name="T1" fmla="*/ 10 h 371"/>
                  <a:gd name="T2" fmla="*/ 158 w 442"/>
                  <a:gd name="T3" fmla="*/ 40 h 371"/>
                  <a:gd name="T4" fmla="*/ 200 w 442"/>
                  <a:gd name="T5" fmla="*/ 72 h 371"/>
                  <a:gd name="T6" fmla="*/ 258 w 442"/>
                  <a:gd name="T7" fmla="*/ 14 h 371"/>
                  <a:gd name="T8" fmla="*/ 257 w 442"/>
                  <a:gd name="T9" fmla="*/ 0 h 371"/>
                  <a:gd name="T10" fmla="*/ 277 w 442"/>
                  <a:gd name="T11" fmla="*/ 19 h 371"/>
                  <a:gd name="T12" fmla="*/ 278 w 442"/>
                  <a:gd name="T13" fmla="*/ 28 h 371"/>
                  <a:gd name="T14" fmla="*/ 374 w 442"/>
                  <a:gd name="T15" fmla="*/ 56 h 371"/>
                  <a:gd name="T16" fmla="*/ 429 w 442"/>
                  <a:gd name="T17" fmla="*/ 197 h 371"/>
                  <a:gd name="T18" fmla="*/ 420 w 442"/>
                  <a:gd name="T19" fmla="*/ 336 h 371"/>
                  <a:gd name="T20" fmla="*/ 360 w 442"/>
                  <a:gd name="T21" fmla="*/ 356 h 371"/>
                  <a:gd name="T22" fmla="*/ 325 w 442"/>
                  <a:gd name="T23" fmla="*/ 352 h 371"/>
                  <a:gd name="T24" fmla="*/ 324 w 442"/>
                  <a:gd name="T25" fmla="*/ 309 h 371"/>
                  <a:gd name="T26" fmla="*/ 316 w 442"/>
                  <a:gd name="T27" fmla="*/ 252 h 371"/>
                  <a:gd name="T28" fmla="*/ 334 w 442"/>
                  <a:gd name="T29" fmla="*/ 248 h 371"/>
                  <a:gd name="T30" fmla="*/ 311 w 442"/>
                  <a:gd name="T31" fmla="*/ 226 h 371"/>
                  <a:gd name="T32" fmla="*/ 269 w 442"/>
                  <a:gd name="T33" fmla="*/ 248 h 371"/>
                  <a:gd name="T34" fmla="*/ 208 w 442"/>
                  <a:gd name="T35" fmla="*/ 237 h 371"/>
                  <a:gd name="T36" fmla="*/ 206 w 442"/>
                  <a:gd name="T37" fmla="*/ 117 h 371"/>
                  <a:gd name="T38" fmla="*/ 202 w 442"/>
                  <a:gd name="T39" fmla="*/ 105 h 371"/>
                  <a:gd name="T40" fmla="*/ 211 w 442"/>
                  <a:gd name="T41" fmla="*/ 89 h 371"/>
                  <a:gd name="T42" fmla="*/ 234 w 442"/>
                  <a:gd name="T43" fmla="*/ 73 h 371"/>
                  <a:gd name="T44" fmla="*/ 227 w 442"/>
                  <a:gd name="T45" fmla="*/ 64 h 371"/>
                  <a:gd name="T46" fmla="*/ 204 w 442"/>
                  <a:gd name="T47" fmla="*/ 81 h 371"/>
                  <a:gd name="T48" fmla="*/ 196 w 442"/>
                  <a:gd name="T49" fmla="*/ 81 h 371"/>
                  <a:gd name="T50" fmla="*/ 176 w 442"/>
                  <a:gd name="T51" fmla="*/ 68 h 371"/>
                  <a:gd name="T52" fmla="*/ 166 w 442"/>
                  <a:gd name="T53" fmla="*/ 79 h 371"/>
                  <a:gd name="T54" fmla="*/ 187 w 442"/>
                  <a:gd name="T55" fmla="*/ 91 h 371"/>
                  <a:gd name="T56" fmla="*/ 184 w 442"/>
                  <a:gd name="T57" fmla="*/ 101 h 371"/>
                  <a:gd name="T58" fmla="*/ 174 w 442"/>
                  <a:gd name="T59" fmla="*/ 117 h 371"/>
                  <a:gd name="T60" fmla="*/ 165 w 442"/>
                  <a:gd name="T61" fmla="*/ 226 h 371"/>
                  <a:gd name="T62" fmla="*/ 118 w 442"/>
                  <a:gd name="T63" fmla="*/ 227 h 371"/>
                  <a:gd name="T64" fmla="*/ 89 w 442"/>
                  <a:gd name="T65" fmla="*/ 267 h 371"/>
                  <a:gd name="T66" fmla="*/ 102 w 442"/>
                  <a:gd name="T67" fmla="*/ 275 h 371"/>
                  <a:gd name="T68" fmla="*/ 98 w 442"/>
                  <a:gd name="T69" fmla="*/ 364 h 371"/>
                  <a:gd name="T70" fmla="*/ 53 w 442"/>
                  <a:gd name="T71" fmla="*/ 367 h 371"/>
                  <a:gd name="T72" fmla="*/ 4 w 442"/>
                  <a:gd name="T73" fmla="*/ 310 h 371"/>
                  <a:gd name="T74" fmla="*/ 6 w 442"/>
                  <a:gd name="T75" fmla="*/ 180 h 371"/>
                  <a:gd name="T76" fmla="*/ 46 w 442"/>
                  <a:gd name="T77" fmla="*/ 77 h 371"/>
                  <a:gd name="T78" fmla="*/ 125 w 442"/>
                  <a:gd name="T79" fmla="*/ 46 h 371"/>
                  <a:gd name="T80" fmla="*/ 152 w 442"/>
                  <a:gd name="T81" fmla="*/ 1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2" h="371">
                    <a:moveTo>
                      <a:pt x="152" y="10"/>
                    </a:moveTo>
                    <a:cubicBezTo>
                      <a:pt x="152" y="10"/>
                      <a:pt x="149" y="27"/>
                      <a:pt x="158" y="40"/>
                    </a:cubicBezTo>
                    <a:cubicBezTo>
                      <a:pt x="168" y="53"/>
                      <a:pt x="193" y="75"/>
                      <a:pt x="200" y="72"/>
                    </a:cubicBezTo>
                    <a:cubicBezTo>
                      <a:pt x="207" y="70"/>
                      <a:pt x="255" y="26"/>
                      <a:pt x="258" y="14"/>
                    </a:cubicBezTo>
                    <a:cubicBezTo>
                      <a:pt x="261" y="2"/>
                      <a:pt x="257" y="0"/>
                      <a:pt x="257" y="0"/>
                    </a:cubicBezTo>
                    <a:cubicBezTo>
                      <a:pt x="257" y="0"/>
                      <a:pt x="276" y="15"/>
                      <a:pt x="277" y="19"/>
                    </a:cubicBezTo>
                    <a:cubicBezTo>
                      <a:pt x="278" y="24"/>
                      <a:pt x="278" y="28"/>
                      <a:pt x="278" y="28"/>
                    </a:cubicBezTo>
                    <a:cubicBezTo>
                      <a:pt x="278" y="28"/>
                      <a:pt x="346" y="34"/>
                      <a:pt x="374" y="56"/>
                    </a:cubicBezTo>
                    <a:cubicBezTo>
                      <a:pt x="402" y="78"/>
                      <a:pt x="421" y="146"/>
                      <a:pt x="429" y="197"/>
                    </a:cubicBezTo>
                    <a:cubicBezTo>
                      <a:pt x="437" y="247"/>
                      <a:pt x="442" y="316"/>
                      <a:pt x="420" y="336"/>
                    </a:cubicBezTo>
                    <a:cubicBezTo>
                      <a:pt x="398" y="356"/>
                      <a:pt x="360" y="356"/>
                      <a:pt x="360" y="356"/>
                    </a:cubicBezTo>
                    <a:cubicBezTo>
                      <a:pt x="360" y="356"/>
                      <a:pt x="328" y="360"/>
                      <a:pt x="325" y="352"/>
                    </a:cubicBezTo>
                    <a:cubicBezTo>
                      <a:pt x="323" y="344"/>
                      <a:pt x="331" y="328"/>
                      <a:pt x="324" y="309"/>
                    </a:cubicBezTo>
                    <a:cubicBezTo>
                      <a:pt x="317" y="291"/>
                      <a:pt x="310" y="263"/>
                      <a:pt x="316" y="252"/>
                    </a:cubicBezTo>
                    <a:cubicBezTo>
                      <a:pt x="334" y="248"/>
                      <a:pt x="334" y="248"/>
                      <a:pt x="334" y="248"/>
                    </a:cubicBezTo>
                    <a:cubicBezTo>
                      <a:pt x="334" y="248"/>
                      <a:pt x="328" y="225"/>
                      <a:pt x="311" y="226"/>
                    </a:cubicBezTo>
                    <a:cubicBezTo>
                      <a:pt x="294" y="227"/>
                      <a:pt x="290" y="248"/>
                      <a:pt x="269" y="248"/>
                    </a:cubicBezTo>
                    <a:cubicBezTo>
                      <a:pt x="249" y="248"/>
                      <a:pt x="208" y="237"/>
                      <a:pt x="208" y="237"/>
                    </a:cubicBezTo>
                    <a:cubicBezTo>
                      <a:pt x="206" y="117"/>
                      <a:pt x="206" y="117"/>
                      <a:pt x="206" y="117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11" y="89"/>
                      <a:pt x="211" y="89"/>
                      <a:pt x="211" y="89"/>
                    </a:cubicBezTo>
                    <a:cubicBezTo>
                      <a:pt x="234" y="73"/>
                      <a:pt x="234" y="73"/>
                      <a:pt x="234" y="73"/>
                    </a:cubicBezTo>
                    <a:cubicBezTo>
                      <a:pt x="227" y="64"/>
                      <a:pt x="227" y="64"/>
                      <a:pt x="227" y="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196" y="81"/>
                      <a:pt x="196" y="81"/>
                      <a:pt x="196" y="81"/>
                    </a:cubicBezTo>
                    <a:cubicBezTo>
                      <a:pt x="176" y="68"/>
                      <a:pt x="176" y="68"/>
                      <a:pt x="176" y="68"/>
                    </a:cubicBezTo>
                    <a:cubicBezTo>
                      <a:pt x="166" y="79"/>
                      <a:pt x="166" y="79"/>
                      <a:pt x="166" y="79"/>
                    </a:cubicBezTo>
                    <a:cubicBezTo>
                      <a:pt x="187" y="91"/>
                      <a:pt x="187" y="91"/>
                      <a:pt x="187" y="91"/>
                    </a:cubicBezTo>
                    <a:cubicBezTo>
                      <a:pt x="184" y="101"/>
                      <a:pt x="184" y="101"/>
                      <a:pt x="184" y="101"/>
                    </a:cubicBezTo>
                    <a:cubicBezTo>
                      <a:pt x="174" y="117"/>
                      <a:pt x="174" y="117"/>
                      <a:pt x="174" y="117"/>
                    </a:cubicBezTo>
                    <a:cubicBezTo>
                      <a:pt x="165" y="226"/>
                      <a:pt x="165" y="226"/>
                      <a:pt x="165" y="226"/>
                    </a:cubicBezTo>
                    <a:cubicBezTo>
                      <a:pt x="165" y="226"/>
                      <a:pt x="136" y="221"/>
                      <a:pt x="118" y="227"/>
                    </a:cubicBezTo>
                    <a:cubicBezTo>
                      <a:pt x="100" y="234"/>
                      <a:pt x="88" y="254"/>
                      <a:pt x="89" y="267"/>
                    </a:cubicBezTo>
                    <a:cubicBezTo>
                      <a:pt x="89" y="267"/>
                      <a:pt x="88" y="276"/>
                      <a:pt x="102" y="275"/>
                    </a:cubicBezTo>
                    <a:cubicBezTo>
                      <a:pt x="102" y="275"/>
                      <a:pt x="98" y="362"/>
                      <a:pt x="98" y="364"/>
                    </a:cubicBezTo>
                    <a:cubicBezTo>
                      <a:pt x="98" y="366"/>
                      <a:pt x="76" y="371"/>
                      <a:pt x="53" y="367"/>
                    </a:cubicBezTo>
                    <a:cubicBezTo>
                      <a:pt x="31" y="364"/>
                      <a:pt x="9" y="335"/>
                      <a:pt x="4" y="310"/>
                    </a:cubicBezTo>
                    <a:cubicBezTo>
                      <a:pt x="0" y="284"/>
                      <a:pt x="2" y="210"/>
                      <a:pt x="6" y="180"/>
                    </a:cubicBezTo>
                    <a:cubicBezTo>
                      <a:pt x="11" y="150"/>
                      <a:pt x="17" y="88"/>
                      <a:pt x="46" y="77"/>
                    </a:cubicBezTo>
                    <a:cubicBezTo>
                      <a:pt x="74" y="66"/>
                      <a:pt x="114" y="56"/>
                      <a:pt x="125" y="46"/>
                    </a:cubicBezTo>
                    <a:cubicBezTo>
                      <a:pt x="135" y="35"/>
                      <a:pt x="148" y="11"/>
                      <a:pt x="15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86" name="Freeform 21"/>
            <p:cNvSpPr/>
            <p:nvPr/>
          </p:nvSpPr>
          <p:spPr bwMode="auto">
            <a:xfrm>
              <a:off x="4267200" y="2928938"/>
              <a:ext cx="368300" cy="120650"/>
            </a:xfrm>
            <a:custGeom>
              <a:avLst/>
              <a:gdLst>
                <a:gd name="T0" fmla="*/ 230 w 266"/>
                <a:gd name="T1" fmla="*/ 79 h 87"/>
                <a:gd name="T2" fmla="*/ 151 w 266"/>
                <a:gd name="T3" fmla="*/ 49 h 87"/>
                <a:gd name="T4" fmla="*/ 82 w 266"/>
                <a:gd name="T5" fmla="*/ 17 h 87"/>
                <a:gd name="T6" fmla="*/ 1 w 266"/>
                <a:gd name="T7" fmla="*/ 7 h 87"/>
                <a:gd name="T8" fmla="*/ 0 w 266"/>
                <a:gd name="T9" fmla="*/ 10 h 87"/>
                <a:gd name="T10" fmla="*/ 81 w 266"/>
                <a:gd name="T11" fmla="*/ 22 h 87"/>
                <a:gd name="T12" fmla="*/ 230 w 266"/>
                <a:gd name="T13" fmla="*/ 84 h 87"/>
                <a:gd name="T14" fmla="*/ 230 w 266"/>
                <a:gd name="T15" fmla="*/ 7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87">
                  <a:moveTo>
                    <a:pt x="230" y="79"/>
                  </a:moveTo>
                  <a:cubicBezTo>
                    <a:pt x="230" y="79"/>
                    <a:pt x="182" y="65"/>
                    <a:pt x="151" y="49"/>
                  </a:cubicBezTo>
                  <a:cubicBezTo>
                    <a:pt x="120" y="33"/>
                    <a:pt x="87" y="17"/>
                    <a:pt x="82" y="17"/>
                  </a:cubicBezTo>
                  <a:cubicBezTo>
                    <a:pt x="77" y="17"/>
                    <a:pt x="25" y="0"/>
                    <a:pt x="1" y="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42" y="5"/>
                    <a:pt x="81" y="22"/>
                  </a:cubicBezTo>
                  <a:cubicBezTo>
                    <a:pt x="121" y="40"/>
                    <a:pt x="195" y="87"/>
                    <a:pt x="230" y="84"/>
                  </a:cubicBezTo>
                  <a:cubicBezTo>
                    <a:pt x="266" y="81"/>
                    <a:pt x="230" y="79"/>
                    <a:pt x="23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87" name="Freeform 23"/>
            <p:cNvSpPr/>
            <p:nvPr/>
          </p:nvSpPr>
          <p:spPr bwMode="auto">
            <a:xfrm>
              <a:off x="4251325" y="3009900"/>
              <a:ext cx="244475" cy="55563"/>
            </a:xfrm>
            <a:custGeom>
              <a:avLst/>
              <a:gdLst>
                <a:gd name="T0" fmla="*/ 5 w 177"/>
                <a:gd name="T1" fmla="*/ 32 h 40"/>
                <a:gd name="T2" fmla="*/ 107 w 177"/>
                <a:gd name="T3" fmla="*/ 22 h 40"/>
                <a:gd name="T4" fmla="*/ 169 w 177"/>
                <a:gd name="T5" fmla="*/ 0 h 40"/>
                <a:gd name="T6" fmla="*/ 177 w 177"/>
                <a:gd name="T7" fmla="*/ 3 h 40"/>
                <a:gd name="T8" fmla="*/ 103 w 177"/>
                <a:gd name="T9" fmla="*/ 29 h 40"/>
                <a:gd name="T10" fmla="*/ 0 w 177"/>
                <a:gd name="T11" fmla="*/ 40 h 40"/>
                <a:gd name="T12" fmla="*/ 5 w 177"/>
                <a:gd name="T13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40">
                  <a:moveTo>
                    <a:pt x="5" y="32"/>
                  </a:moveTo>
                  <a:cubicBezTo>
                    <a:pt x="5" y="32"/>
                    <a:pt x="61" y="33"/>
                    <a:pt x="107" y="22"/>
                  </a:cubicBezTo>
                  <a:cubicBezTo>
                    <a:pt x="154" y="10"/>
                    <a:pt x="169" y="0"/>
                    <a:pt x="169" y="0"/>
                  </a:cubicBezTo>
                  <a:cubicBezTo>
                    <a:pt x="177" y="3"/>
                    <a:pt x="177" y="3"/>
                    <a:pt x="177" y="3"/>
                  </a:cubicBezTo>
                  <a:cubicBezTo>
                    <a:pt x="177" y="3"/>
                    <a:pt x="142" y="22"/>
                    <a:pt x="103" y="29"/>
                  </a:cubicBezTo>
                  <a:cubicBezTo>
                    <a:pt x="64" y="36"/>
                    <a:pt x="0" y="40"/>
                    <a:pt x="0" y="40"/>
                  </a:cubicBezTo>
                  <a:lnTo>
                    <a:pt x="5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91" name="Freeform 22"/>
          <p:cNvSpPr/>
          <p:nvPr/>
        </p:nvSpPr>
        <p:spPr bwMode="auto">
          <a:xfrm>
            <a:off x="6996551" y="4421100"/>
            <a:ext cx="48937" cy="12456"/>
          </a:xfrm>
          <a:custGeom>
            <a:avLst/>
            <a:gdLst>
              <a:gd name="T0" fmla="*/ 61 w 63"/>
              <a:gd name="T1" fmla="*/ 9 h 16"/>
              <a:gd name="T2" fmla="*/ 2 w 63"/>
              <a:gd name="T3" fmla="*/ 0 h 16"/>
              <a:gd name="T4" fmla="*/ 0 w 63"/>
              <a:gd name="T5" fmla="*/ 5 h 16"/>
              <a:gd name="T6" fmla="*/ 63 w 63"/>
              <a:gd name="T7" fmla="*/ 16 h 16"/>
              <a:gd name="T8" fmla="*/ 61 w 63"/>
              <a:gd name="T9" fmla="*/ 9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16">
                <a:moveTo>
                  <a:pt x="61" y="9"/>
                </a:moveTo>
                <a:cubicBezTo>
                  <a:pt x="61" y="9"/>
                  <a:pt x="19" y="4"/>
                  <a:pt x="2" y="0"/>
                </a:cubicBezTo>
                <a:cubicBezTo>
                  <a:pt x="0" y="5"/>
                  <a:pt x="0" y="5"/>
                  <a:pt x="0" y="5"/>
                </a:cubicBezTo>
                <a:cubicBezTo>
                  <a:pt x="63" y="16"/>
                  <a:pt x="63" y="16"/>
                  <a:pt x="63" y="16"/>
                </a:cubicBezTo>
                <a:cubicBezTo>
                  <a:pt x="63" y="16"/>
                  <a:pt x="59" y="9"/>
                  <a:pt x="6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6792798" y="4066090"/>
            <a:ext cx="343444" cy="454662"/>
            <a:chOff x="4127500" y="2260600"/>
            <a:chExt cx="612776" cy="811213"/>
          </a:xfrm>
          <a:solidFill>
            <a:schemeClr val="bg1"/>
          </a:solidFill>
        </p:grpSpPr>
        <p:grpSp>
          <p:nvGrpSpPr>
            <p:cNvPr id="93" name="Group 92"/>
            <p:cNvGrpSpPr/>
            <p:nvPr/>
          </p:nvGrpSpPr>
          <p:grpSpPr>
            <a:xfrm>
              <a:off x="4127500" y="2260600"/>
              <a:ext cx="612776" cy="811213"/>
              <a:chOff x="4127500" y="2260600"/>
              <a:chExt cx="612776" cy="811213"/>
            </a:xfrm>
            <a:grpFill/>
          </p:grpSpPr>
          <p:sp>
            <p:nvSpPr>
              <p:cNvPr id="96" name="Freeform 19"/>
              <p:cNvSpPr/>
              <p:nvPr/>
            </p:nvSpPr>
            <p:spPr bwMode="auto">
              <a:xfrm>
                <a:off x="4267200" y="2260600"/>
                <a:ext cx="271463" cy="234950"/>
              </a:xfrm>
              <a:custGeom>
                <a:avLst/>
                <a:gdLst>
                  <a:gd name="T0" fmla="*/ 98 w 196"/>
                  <a:gd name="T1" fmla="*/ 0 h 170"/>
                  <a:gd name="T2" fmla="*/ 170 w 196"/>
                  <a:gd name="T3" fmla="*/ 32 h 170"/>
                  <a:gd name="T4" fmla="*/ 180 w 196"/>
                  <a:gd name="T5" fmla="*/ 121 h 170"/>
                  <a:gd name="T6" fmla="*/ 165 w 196"/>
                  <a:gd name="T7" fmla="*/ 168 h 170"/>
                  <a:gd name="T8" fmla="*/ 157 w 196"/>
                  <a:gd name="T9" fmla="*/ 121 h 170"/>
                  <a:gd name="T10" fmla="*/ 142 w 196"/>
                  <a:gd name="T11" fmla="*/ 67 h 170"/>
                  <a:gd name="T12" fmla="*/ 97 w 196"/>
                  <a:gd name="T13" fmla="*/ 61 h 170"/>
                  <a:gd name="T14" fmla="*/ 41 w 196"/>
                  <a:gd name="T15" fmla="*/ 71 h 170"/>
                  <a:gd name="T16" fmla="*/ 30 w 196"/>
                  <a:gd name="T17" fmla="*/ 123 h 170"/>
                  <a:gd name="T18" fmla="*/ 26 w 196"/>
                  <a:gd name="T19" fmla="*/ 159 h 170"/>
                  <a:gd name="T20" fmla="*/ 18 w 196"/>
                  <a:gd name="T21" fmla="*/ 97 h 170"/>
                  <a:gd name="T22" fmla="*/ 98 w 196"/>
                  <a:gd name="T23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6" h="170">
                    <a:moveTo>
                      <a:pt x="98" y="0"/>
                    </a:moveTo>
                    <a:cubicBezTo>
                      <a:pt x="98" y="0"/>
                      <a:pt x="145" y="4"/>
                      <a:pt x="170" y="32"/>
                    </a:cubicBezTo>
                    <a:cubicBezTo>
                      <a:pt x="196" y="60"/>
                      <a:pt x="186" y="97"/>
                      <a:pt x="180" y="121"/>
                    </a:cubicBezTo>
                    <a:cubicBezTo>
                      <a:pt x="180" y="121"/>
                      <a:pt x="165" y="165"/>
                      <a:pt x="165" y="168"/>
                    </a:cubicBezTo>
                    <a:cubicBezTo>
                      <a:pt x="165" y="170"/>
                      <a:pt x="162" y="132"/>
                      <a:pt x="157" y="121"/>
                    </a:cubicBezTo>
                    <a:cubicBezTo>
                      <a:pt x="152" y="110"/>
                      <a:pt x="160" y="79"/>
                      <a:pt x="142" y="67"/>
                    </a:cubicBezTo>
                    <a:cubicBezTo>
                      <a:pt x="123" y="55"/>
                      <a:pt x="97" y="61"/>
                      <a:pt x="97" y="61"/>
                    </a:cubicBezTo>
                    <a:cubicBezTo>
                      <a:pt x="97" y="61"/>
                      <a:pt x="59" y="50"/>
                      <a:pt x="41" y="71"/>
                    </a:cubicBezTo>
                    <a:cubicBezTo>
                      <a:pt x="23" y="91"/>
                      <a:pt x="33" y="107"/>
                      <a:pt x="30" y="123"/>
                    </a:cubicBezTo>
                    <a:cubicBezTo>
                      <a:pt x="28" y="139"/>
                      <a:pt x="26" y="159"/>
                      <a:pt x="26" y="159"/>
                    </a:cubicBezTo>
                    <a:cubicBezTo>
                      <a:pt x="26" y="159"/>
                      <a:pt x="19" y="115"/>
                      <a:pt x="18" y="97"/>
                    </a:cubicBezTo>
                    <a:cubicBezTo>
                      <a:pt x="16" y="80"/>
                      <a:pt x="0" y="18"/>
                      <a:pt x="9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97" name="Freeform 20"/>
              <p:cNvSpPr/>
              <p:nvPr/>
            </p:nvSpPr>
            <p:spPr bwMode="auto">
              <a:xfrm>
                <a:off x="4127500" y="2557463"/>
                <a:ext cx="612776" cy="514350"/>
              </a:xfrm>
              <a:custGeom>
                <a:avLst/>
                <a:gdLst>
                  <a:gd name="T0" fmla="*/ 152 w 442"/>
                  <a:gd name="T1" fmla="*/ 10 h 371"/>
                  <a:gd name="T2" fmla="*/ 158 w 442"/>
                  <a:gd name="T3" fmla="*/ 40 h 371"/>
                  <a:gd name="T4" fmla="*/ 200 w 442"/>
                  <a:gd name="T5" fmla="*/ 72 h 371"/>
                  <a:gd name="T6" fmla="*/ 258 w 442"/>
                  <a:gd name="T7" fmla="*/ 14 h 371"/>
                  <a:gd name="T8" fmla="*/ 257 w 442"/>
                  <a:gd name="T9" fmla="*/ 0 h 371"/>
                  <a:gd name="T10" fmla="*/ 277 w 442"/>
                  <a:gd name="T11" fmla="*/ 19 h 371"/>
                  <a:gd name="T12" fmla="*/ 278 w 442"/>
                  <a:gd name="T13" fmla="*/ 28 h 371"/>
                  <a:gd name="T14" fmla="*/ 374 w 442"/>
                  <a:gd name="T15" fmla="*/ 56 h 371"/>
                  <a:gd name="T16" fmla="*/ 429 w 442"/>
                  <a:gd name="T17" fmla="*/ 197 h 371"/>
                  <a:gd name="T18" fmla="*/ 420 w 442"/>
                  <a:gd name="T19" fmla="*/ 336 h 371"/>
                  <a:gd name="T20" fmla="*/ 360 w 442"/>
                  <a:gd name="T21" fmla="*/ 356 h 371"/>
                  <a:gd name="T22" fmla="*/ 325 w 442"/>
                  <a:gd name="T23" fmla="*/ 352 h 371"/>
                  <a:gd name="T24" fmla="*/ 324 w 442"/>
                  <a:gd name="T25" fmla="*/ 309 h 371"/>
                  <a:gd name="T26" fmla="*/ 316 w 442"/>
                  <a:gd name="T27" fmla="*/ 252 h 371"/>
                  <a:gd name="T28" fmla="*/ 334 w 442"/>
                  <a:gd name="T29" fmla="*/ 248 h 371"/>
                  <a:gd name="T30" fmla="*/ 311 w 442"/>
                  <a:gd name="T31" fmla="*/ 226 h 371"/>
                  <a:gd name="T32" fmla="*/ 269 w 442"/>
                  <a:gd name="T33" fmla="*/ 248 h 371"/>
                  <a:gd name="T34" fmla="*/ 208 w 442"/>
                  <a:gd name="T35" fmla="*/ 237 h 371"/>
                  <a:gd name="T36" fmla="*/ 206 w 442"/>
                  <a:gd name="T37" fmla="*/ 117 h 371"/>
                  <a:gd name="T38" fmla="*/ 202 w 442"/>
                  <a:gd name="T39" fmla="*/ 105 h 371"/>
                  <a:gd name="T40" fmla="*/ 211 w 442"/>
                  <a:gd name="T41" fmla="*/ 89 h 371"/>
                  <a:gd name="T42" fmla="*/ 234 w 442"/>
                  <a:gd name="T43" fmla="*/ 73 h 371"/>
                  <a:gd name="T44" fmla="*/ 227 w 442"/>
                  <a:gd name="T45" fmla="*/ 64 h 371"/>
                  <a:gd name="T46" fmla="*/ 204 w 442"/>
                  <a:gd name="T47" fmla="*/ 81 h 371"/>
                  <a:gd name="T48" fmla="*/ 196 w 442"/>
                  <a:gd name="T49" fmla="*/ 81 h 371"/>
                  <a:gd name="T50" fmla="*/ 176 w 442"/>
                  <a:gd name="T51" fmla="*/ 68 h 371"/>
                  <a:gd name="T52" fmla="*/ 166 w 442"/>
                  <a:gd name="T53" fmla="*/ 79 h 371"/>
                  <a:gd name="T54" fmla="*/ 187 w 442"/>
                  <a:gd name="T55" fmla="*/ 91 h 371"/>
                  <a:gd name="T56" fmla="*/ 184 w 442"/>
                  <a:gd name="T57" fmla="*/ 101 h 371"/>
                  <a:gd name="T58" fmla="*/ 174 w 442"/>
                  <a:gd name="T59" fmla="*/ 117 h 371"/>
                  <a:gd name="T60" fmla="*/ 165 w 442"/>
                  <a:gd name="T61" fmla="*/ 226 h 371"/>
                  <a:gd name="T62" fmla="*/ 118 w 442"/>
                  <a:gd name="T63" fmla="*/ 227 h 371"/>
                  <a:gd name="T64" fmla="*/ 89 w 442"/>
                  <a:gd name="T65" fmla="*/ 267 h 371"/>
                  <a:gd name="T66" fmla="*/ 102 w 442"/>
                  <a:gd name="T67" fmla="*/ 275 h 371"/>
                  <a:gd name="T68" fmla="*/ 98 w 442"/>
                  <a:gd name="T69" fmla="*/ 364 h 371"/>
                  <a:gd name="T70" fmla="*/ 53 w 442"/>
                  <a:gd name="T71" fmla="*/ 367 h 371"/>
                  <a:gd name="T72" fmla="*/ 4 w 442"/>
                  <a:gd name="T73" fmla="*/ 310 h 371"/>
                  <a:gd name="T74" fmla="*/ 6 w 442"/>
                  <a:gd name="T75" fmla="*/ 180 h 371"/>
                  <a:gd name="T76" fmla="*/ 46 w 442"/>
                  <a:gd name="T77" fmla="*/ 77 h 371"/>
                  <a:gd name="T78" fmla="*/ 125 w 442"/>
                  <a:gd name="T79" fmla="*/ 46 h 371"/>
                  <a:gd name="T80" fmla="*/ 152 w 442"/>
                  <a:gd name="T81" fmla="*/ 1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42" h="371">
                    <a:moveTo>
                      <a:pt x="152" y="10"/>
                    </a:moveTo>
                    <a:cubicBezTo>
                      <a:pt x="152" y="10"/>
                      <a:pt x="149" y="27"/>
                      <a:pt x="158" y="40"/>
                    </a:cubicBezTo>
                    <a:cubicBezTo>
                      <a:pt x="168" y="53"/>
                      <a:pt x="193" y="75"/>
                      <a:pt x="200" y="72"/>
                    </a:cubicBezTo>
                    <a:cubicBezTo>
                      <a:pt x="207" y="70"/>
                      <a:pt x="255" y="26"/>
                      <a:pt x="258" y="14"/>
                    </a:cubicBezTo>
                    <a:cubicBezTo>
                      <a:pt x="261" y="2"/>
                      <a:pt x="257" y="0"/>
                      <a:pt x="257" y="0"/>
                    </a:cubicBezTo>
                    <a:cubicBezTo>
                      <a:pt x="257" y="0"/>
                      <a:pt x="276" y="15"/>
                      <a:pt x="277" y="19"/>
                    </a:cubicBezTo>
                    <a:cubicBezTo>
                      <a:pt x="278" y="24"/>
                      <a:pt x="278" y="28"/>
                      <a:pt x="278" y="28"/>
                    </a:cubicBezTo>
                    <a:cubicBezTo>
                      <a:pt x="278" y="28"/>
                      <a:pt x="346" y="34"/>
                      <a:pt x="374" y="56"/>
                    </a:cubicBezTo>
                    <a:cubicBezTo>
                      <a:pt x="402" y="78"/>
                      <a:pt x="421" y="146"/>
                      <a:pt x="429" y="197"/>
                    </a:cubicBezTo>
                    <a:cubicBezTo>
                      <a:pt x="437" y="247"/>
                      <a:pt x="442" y="316"/>
                      <a:pt x="420" y="336"/>
                    </a:cubicBezTo>
                    <a:cubicBezTo>
                      <a:pt x="398" y="356"/>
                      <a:pt x="360" y="356"/>
                      <a:pt x="360" y="356"/>
                    </a:cubicBezTo>
                    <a:cubicBezTo>
                      <a:pt x="360" y="356"/>
                      <a:pt x="328" y="360"/>
                      <a:pt x="325" y="352"/>
                    </a:cubicBezTo>
                    <a:cubicBezTo>
                      <a:pt x="323" y="344"/>
                      <a:pt x="331" y="328"/>
                      <a:pt x="324" y="309"/>
                    </a:cubicBezTo>
                    <a:cubicBezTo>
                      <a:pt x="317" y="291"/>
                      <a:pt x="310" y="263"/>
                      <a:pt x="316" y="252"/>
                    </a:cubicBezTo>
                    <a:cubicBezTo>
                      <a:pt x="334" y="248"/>
                      <a:pt x="334" y="248"/>
                      <a:pt x="334" y="248"/>
                    </a:cubicBezTo>
                    <a:cubicBezTo>
                      <a:pt x="334" y="248"/>
                      <a:pt x="328" y="225"/>
                      <a:pt x="311" y="226"/>
                    </a:cubicBezTo>
                    <a:cubicBezTo>
                      <a:pt x="294" y="227"/>
                      <a:pt x="290" y="248"/>
                      <a:pt x="269" y="248"/>
                    </a:cubicBezTo>
                    <a:cubicBezTo>
                      <a:pt x="249" y="248"/>
                      <a:pt x="208" y="237"/>
                      <a:pt x="208" y="237"/>
                    </a:cubicBezTo>
                    <a:cubicBezTo>
                      <a:pt x="206" y="117"/>
                      <a:pt x="206" y="117"/>
                      <a:pt x="206" y="117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11" y="89"/>
                      <a:pt x="211" y="89"/>
                      <a:pt x="211" y="89"/>
                    </a:cubicBezTo>
                    <a:cubicBezTo>
                      <a:pt x="234" y="73"/>
                      <a:pt x="234" y="73"/>
                      <a:pt x="234" y="73"/>
                    </a:cubicBezTo>
                    <a:cubicBezTo>
                      <a:pt x="227" y="64"/>
                      <a:pt x="227" y="64"/>
                      <a:pt x="227" y="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196" y="81"/>
                      <a:pt x="196" y="81"/>
                      <a:pt x="196" y="81"/>
                    </a:cubicBezTo>
                    <a:cubicBezTo>
                      <a:pt x="176" y="68"/>
                      <a:pt x="176" y="68"/>
                      <a:pt x="176" y="68"/>
                    </a:cubicBezTo>
                    <a:cubicBezTo>
                      <a:pt x="166" y="79"/>
                      <a:pt x="166" y="79"/>
                      <a:pt x="166" y="79"/>
                    </a:cubicBezTo>
                    <a:cubicBezTo>
                      <a:pt x="187" y="91"/>
                      <a:pt x="187" y="91"/>
                      <a:pt x="187" y="91"/>
                    </a:cubicBezTo>
                    <a:cubicBezTo>
                      <a:pt x="184" y="101"/>
                      <a:pt x="184" y="101"/>
                      <a:pt x="184" y="101"/>
                    </a:cubicBezTo>
                    <a:cubicBezTo>
                      <a:pt x="174" y="117"/>
                      <a:pt x="174" y="117"/>
                      <a:pt x="174" y="117"/>
                    </a:cubicBezTo>
                    <a:cubicBezTo>
                      <a:pt x="165" y="226"/>
                      <a:pt x="165" y="226"/>
                      <a:pt x="165" y="226"/>
                    </a:cubicBezTo>
                    <a:cubicBezTo>
                      <a:pt x="165" y="226"/>
                      <a:pt x="136" y="221"/>
                      <a:pt x="118" y="227"/>
                    </a:cubicBezTo>
                    <a:cubicBezTo>
                      <a:pt x="100" y="234"/>
                      <a:pt x="88" y="254"/>
                      <a:pt x="89" y="267"/>
                    </a:cubicBezTo>
                    <a:cubicBezTo>
                      <a:pt x="89" y="267"/>
                      <a:pt x="88" y="276"/>
                      <a:pt x="102" y="275"/>
                    </a:cubicBezTo>
                    <a:cubicBezTo>
                      <a:pt x="102" y="275"/>
                      <a:pt x="98" y="362"/>
                      <a:pt x="98" y="364"/>
                    </a:cubicBezTo>
                    <a:cubicBezTo>
                      <a:pt x="98" y="366"/>
                      <a:pt x="76" y="371"/>
                      <a:pt x="53" y="367"/>
                    </a:cubicBezTo>
                    <a:cubicBezTo>
                      <a:pt x="31" y="364"/>
                      <a:pt x="9" y="335"/>
                      <a:pt x="4" y="310"/>
                    </a:cubicBezTo>
                    <a:cubicBezTo>
                      <a:pt x="0" y="284"/>
                      <a:pt x="2" y="210"/>
                      <a:pt x="6" y="180"/>
                    </a:cubicBezTo>
                    <a:cubicBezTo>
                      <a:pt x="11" y="150"/>
                      <a:pt x="17" y="88"/>
                      <a:pt x="46" y="77"/>
                    </a:cubicBezTo>
                    <a:cubicBezTo>
                      <a:pt x="74" y="66"/>
                      <a:pt x="114" y="56"/>
                      <a:pt x="125" y="46"/>
                    </a:cubicBezTo>
                    <a:cubicBezTo>
                      <a:pt x="135" y="35"/>
                      <a:pt x="148" y="11"/>
                      <a:pt x="15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94" name="Freeform 21"/>
            <p:cNvSpPr/>
            <p:nvPr/>
          </p:nvSpPr>
          <p:spPr bwMode="auto">
            <a:xfrm>
              <a:off x="4267200" y="2928938"/>
              <a:ext cx="368300" cy="120650"/>
            </a:xfrm>
            <a:custGeom>
              <a:avLst/>
              <a:gdLst>
                <a:gd name="T0" fmla="*/ 230 w 266"/>
                <a:gd name="T1" fmla="*/ 79 h 87"/>
                <a:gd name="T2" fmla="*/ 151 w 266"/>
                <a:gd name="T3" fmla="*/ 49 h 87"/>
                <a:gd name="T4" fmla="*/ 82 w 266"/>
                <a:gd name="T5" fmla="*/ 17 h 87"/>
                <a:gd name="T6" fmla="*/ 1 w 266"/>
                <a:gd name="T7" fmla="*/ 7 h 87"/>
                <a:gd name="T8" fmla="*/ 0 w 266"/>
                <a:gd name="T9" fmla="*/ 10 h 87"/>
                <a:gd name="T10" fmla="*/ 81 w 266"/>
                <a:gd name="T11" fmla="*/ 22 h 87"/>
                <a:gd name="T12" fmla="*/ 230 w 266"/>
                <a:gd name="T13" fmla="*/ 84 h 87"/>
                <a:gd name="T14" fmla="*/ 230 w 266"/>
                <a:gd name="T15" fmla="*/ 7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87">
                  <a:moveTo>
                    <a:pt x="230" y="79"/>
                  </a:moveTo>
                  <a:cubicBezTo>
                    <a:pt x="230" y="79"/>
                    <a:pt x="182" y="65"/>
                    <a:pt x="151" y="49"/>
                  </a:cubicBezTo>
                  <a:cubicBezTo>
                    <a:pt x="120" y="33"/>
                    <a:pt x="87" y="17"/>
                    <a:pt x="82" y="17"/>
                  </a:cubicBezTo>
                  <a:cubicBezTo>
                    <a:pt x="77" y="17"/>
                    <a:pt x="25" y="0"/>
                    <a:pt x="1" y="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42" y="5"/>
                    <a:pt x="81" y="22"/>
                  </a:cubicBezTo>
                  <a:cubicBezTo>
                    <a:pt x="121" y="40"/>
                    <a:pt x="195" y="87"/>
                    <a:pt x="230" y="84"/>
                  </a:cubicBezTo>
                  <a:cubicBezTo>
                    <a:pt x="266" y="81"/>
                    <a:pt x="230" y="79"/>
                    <a:pt x="23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95" name="Freeform 23"/>
            <p:cNvSpPr/>
            <p:nvPr/>
          </p:nvSpPr>
          <p:spPr bwMode="auto">
            <a:xfrm>
              <a:off x="4251325" y="3009900"/>
              <a:ext cx="244475" cy="55563"/>
            </a:xfrm>
            <a:custGeom>
              <a:avLst/>
              <a:gdLst>
                <a:gd name="T0" fmla="*/ 5 w 177"/>
                <a:gd name="T1" fmla="*/ 32 h 40"/>
                <a:gd name="T2" fmla="*/ 107 w 177"/>
                <a:gd name="T3" fmla="*/ 22 h 40"/>
                <a:gd name="T4" fmla="*/ 169 w 177"/>
                <a:gd name="T5" fmla="*/ 0 h 40"/>
                <a:gd name="T6" fmla="*/ 177 w 177"/>
                <a:gd name="T7" fmla="*/ 3 h 40"/>
                <a:gd name="T8" fmla="*/ 103 w 177"/>
                <a:gd name="T9" fmla="*/ 29 h 40"/>
                <a:gd name="T10" fmla="*/ 0 w 177"/>
                <a:gd name="T11" fmla="*/ 40 h 40"/>
                <a:gd name="T12" fmla="*/ 5 w 177"/>
                <a:gd name="T13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40">
                  <a:moveTo>
                    <a:pt x="5" y="32"/>
                  </a:moveTo>
                  <a:cubicBezTo>
                    <a:pt x="5" y="32"/>
                    <a:pt x="61" y="33"/>
                    <a:pt x="107" y="22"/>
                  </a:cubicBezTo>
                  <a:cubicBezTo>
                    <a:pt x="154" y="10"/>
                    <a:pt x="169" y="0"/>
                    <a:pt x="169" y="0"/>
                  </a:cubicBezTo>
                  <a:cubicBezTo>
                    <a:pt x="177" y="3"/>
                    <a:pt x="177" y="3"/>
                    <a:pt x="177" y="3"/>
                  </a:cubicBezTo>
                  <a:cubicBezTo>
                    <a:pt x="177" y="3"/>
                    <a:pt x="142" y="22"/>
                    <a:pt x="103" y="29"/>
                  </a:cubicBezTo>
                  <a:cubicBezTo>
                    <a:pt x="64" y="36"/>
                    <a:pt x="0" y="40"/>
                    <a:pt x="0" y="40"/>
                  </a:cubicBezTo>
                  <a:lnTo>
                    <a:pt x="5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62" name="Rectangle 71"/>
          <p:cNvSpPr/>
          <p:nvPr/>
        </p:nvSpPr>
        <p:spPr>
          <a:xfrm>
            <a:off x="2475331" y="4825345"/>
            <a:ext cx="260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solidFill>
                <a:srgbClr val="4444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72"/>
          <p:cNvSpPr txBox="1"/>
          <p:nvPr/>
        </p:nvSpPr>
        <p:spPr>
          <a:xfrm>
            <a:off x="2911011" y="4544091"/>
            <a:ext cx="2171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b="1" dirty="0">
              <a:solidFill>
                <a:srgbClr val="4444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Text Placeholder 1"/>
          <p:cNvSpPr txBox="1"/>
          <p:nvPr/>
        </p:nvSpPr>
        <p:spPr>
          <a:xfrm>
            <a:off x="4602479" y="2750359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8" name="Text Placeholder 2"/>
          <p:cNvSpPr txBox="1"/>
          <p:nvPr/>
        </p:nvSpPr>
        <p:spPr>
          <a:xfrm>
            <a:off x="4506194" y="2552425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101" name="Text Placeholder 1"/>
          <p:cNvSpPr txBox="1"/>
          <p:nvPr/>
        </p:nvSpPr>
        <p:spPr>
          <a:xfrm>
            <a:off x="8030708" y="4173520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2" name="Text Placeholder 2"/>
          <p:cNvSpPr txBox="1"/>
          <p:nvPr/>
        </p:nvSpPr>
        <p:spPr>
          <a:xfrm>
            <a:off x="7934423" y="3975586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圆角矩形 49"/>
          <p:cNvSpPr/>
          <p:nvPr/>
        </p:nvSpPr>
        <p:spPr>
          <a:xfrm>
            <a:off x="2556330" y="1935643"/>
            <a:ext cx="566928" cy="566928"/>
          </a:xfrm>
          <a:prstGeom prst="roundRect">
            <a:avLst/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Freeform 249"/>
          <p:cNvSpPr/>
          <p:nvPr/>
        </p:nvSpPr>
        <p:spPr bwMode="auto">
          <a:xfrm>
            <a:off x="2650064" y="2062449"/>
            <a:ext cx="379459" cy="78329"/>
          </a:xfrm>
          <a:custGeom>
            <a:avLst/>
            <a:gdLst>
              <a:gd name="T0" fmla="*/ 46 w 92"/>
              <a:gd name="T1" fmla="*/ 0 h 19"/>
              <a:gd name="T2" fmla="*/ 0 w 92"/>
              <a:gd name="T3" fmla="*/ 16 h 19"/>
              <a:gd name="T4" fmla="*/ 2 w 92"/>
              <a:gd name="T5" fmla="*/ 19 h 19"/>
              <a:gd name="T6" fmla="*/ 46 w 92"/>
              <a:gd name="T7" fmla="*/ 4 h 19"/>
              <a:gd name="T8" fmla="*/ 90 w 92"/>
              <a:gd name="T9" fmla="*/ 19 h 19"/>
              <a:gd name="T10" fmla="*/ 92 w 92"/>
              <a:gd name="T11" fmla="*/ 16 h 19"/>
              <a:gd name="T12" fmla="*/ 46 w 92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" h="19">
                <a:moveTo>
                  <a:pt x="46" y="0"/>
                </a:moveTo>
                <a:cubicBezTo>
                  <a:pt x="29" y="0"/>
                  <a:pt x="13" y="6"/>
                  <a:pt x="0" y="16"/>
                </a:cubicBezTo>
                <a:cubicBezTo>
                  <a:pt x="2" y="19"/>
                  <a:pt x="2" y="19"/>
                  <a:pt x="2" y="19"/>
                </a:cubicBezTo>
                <a:cubicBezTo>
                  <a:pt x="14" y="10"/>
                  <a:pt x="29" y="4"/>
                  <a:pt x="46" y="4"/>
                </a:cubicBezTo>
                <a:cubicBezTo>
                  <a:pt x="63" y="4"/>
                  <a:pt x="78" y="10"/>
                  <a:pt x="90" y="19"/>
                </a:cubicBezTo>
                <a:cubicBezTo>
                  <a:pt x="92" y="16"/>
                  <a:pt x="92" y="16"/>
                  <a:pt x="92" y="16"/>
                </a:cubicBezTo>
                <a:cubicBezTo>
                  <a:pt x="79" y="6"/>
                  <a:pt x="63" y="0"/>
                  <a:pt x="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2751" tIns="36376" rIns="72751" bIns="36376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Freeform 248"/>
          <p:cNvSpPr/>
          <p:nvPr/>
        </p:nvSpPr>
        <p:spPr bwMode="auto">
          <a:xfrm>
            <a:off x="2749280" y="2226070"/>
            <a:ext cx="181026" cy="45256"/>
          </a:xfrm>
          <a:custGeom>
            <a:avLst/>
            <a:gdLst>
              <a:gd name="T0" fmla="*/ 0 w 44"/>
              <a:gd name="T1" fmla="*/ 8 h 11"/>
              <a:gd name="T2" fmla="*/ 3 w 44"/>
              <a:gd name="T3" fmla="*/ 11 h 11"/>
              <a:gd name="T4" fmla="*/ 22 w 44"/>
              <a:gd name="T5" fmla="*/ 4 h 11"/>
              <a:gd name="T6" fmla="*/ 41 w 44"/>
              <a:gd name="T7" fmla="*/ 11 h 11"/>
              <a:gd name="T8" fmla="*/ 44 w 44"/>
              <a:gd name="T9" fmla="*/ 8 h 11"/>
              <a:gd name="T10" fmla="*/ 22 w 44"/>
              <a:gd name="T11" fmla="*/ 0 h 11"/>
              <a:gd name="T12" fmla="*/ 0 w 44"/>
              <a:gd name="T13" fmla="*/ 8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" h="11">
                <a:moveTo>
                  <a:pt x="0" y="8"/>
                </a:moveTo>
                <a:cubicBezTo>
                  <a:pt x="3" y="11"/>
                  <a:pt x="3" y="11"/>
                  <a:pt x="3" y="11"/>
                </a:cubicBezTo>
                <a:cubicBezTo>
                  <a:pt x="8" y="7"/>
                  <a:pt x="15" y="4"/>
                  <a:pt x="22" y="4"/>
                </a:cubicBezTo>
                <a:cubicBezTo>
                  <a:pt x="29" y="4"/>
                  <a:pt x="36" y="7"/>
                  <a:pt x="41" y="11"/>
                </a:cubicBezTo>
                <a:cubicBezTo>
                  <a:pt x="44" y="8"/>
                  <a:pt x="44" y="8"/>
                  <a:pt x="44" y="8"/>
                </a:cubicBezTo>
                <a:cubicBezTo>
                  <a:pt x="38" y="3"/>
                  <a:pt x="30" y="0"/>
                  <a:pt x="22" y="0"/>
                </a:cubicBezTo>
                <a:cubicBezTo>
                  <a:pt x="14" y="0"/>
                  <a:pt x="6" y="3"/>
                  <a:pt x="0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2751" tIns="36376" rIns="72751" bIns="36376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5" name="Freeform 250"/>
          <p:cNvSpPr/>
          <p:nvPr/>
        </p:nvSpPr>
        <p:spPr bwMode="auto">
          <a:xfrm>
            <a:off x="2700542" y="2144259"/>
            <a:ext cx="280243" cy="62663"/>
          </a:xfrm>
          <a:custGeom>
            <a:avLst/>
            <a:gdLst>
              <a:gd name="T0" fmla="*/ 0 w 68"/>
              <a:gd name="T1" fmla="*/ 12 h 15"/>
              <a:gd name="T2" fmla="*/ 2 w 68"/>
              <a:gd name="T3" fmla="*/ 15 h 15"/>
              <a:gd name="T4" fmla="*/ 34 w 68"/>
              <a:gd name="T5" fmla="*/ 4 h 15"/>
              <a:gd name="T6" fmla="*/ 66 w 68"/>
              <a:gd name="T7" fmla="*/ 15 h 15"/>
              <a:gd name="T8" fmla="*/ 68 w 68"/>
              <a:gd name="T9" fmla="*/ 12 h 15"/>
              <a:gd name="T10" fmla="*/ 34 w 68"/>
              <a:gd name="T11" fmla="*/ 0 h 15"/>
              <a:gd name="T12" fmla="*/ 0 w 68"/>
              <a:gd name="T13" fmla="*/ 1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5">
                <a:moveTo>
                  <a:pt x="0" y="12"/>
                </a:moveTo>
                <a:cubicBezTo>
                  <a:pt x="2" y="15"/>
                  <a:pt x="2" y="15"/>
                  <a:pt x="2" y="15"/>
                </a:cubicBezTo>
                <a:cubicBezTo>
                  <a:pt x="11" y="8"/>
                  <a:pt x="22" y="4"/>
                  <a:pt x="34" y="4"/>
                </a:cubicBezTo>
                <a:cubicBezTo>
                  <a:pt x="46" y="4"/>
                  <a:pt x="57" y="8"/>
                  <a:pt x="66" y="15"/>
                </a:cubicBezTo>
                <a:cubicBezTo>
                  <a:pt x="68" y="12"/>
                  <a:pt x="68" y="12"/>
                  <a:pt x="68" y="12"/>
                </a:cubicBezTo>
                <a:cubicBezTo>
                  <a:pt x="59" y="4"/>
                  <a:pt x="47" y="0"/>
                  <a:pt x="34" y="0"/>
                </a:cubicBezTo>
                <a:cubicBezTo>
                  <a:pt x="21" y="0"/>
                  <a:pt x="9" y="4"/>
                  <a:pt x="0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2751" tIns="36376" rIns="72751" bIns="36376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6" name="Freeform 251"/>
          <p:cNvSpPr/>
          <p:nvPr/>
        </p:nvSpPr>
        <p:spPr bwMode="auto">
          <a:xfrm>
            <a:off x="2798017" y="2309620"/>
            <a:ext cx="83551" cy="66145"/>
          </a:xfrm>
          <a:custGeom>
            <a:avLst/>
            <a:gdLst>
              <a:gd name="T0" fmla="*/ 0 w 20"/>
              <a:gd name="T1" fmla="*/ 3 h 16"/>
              <a:gd name="T2" fmla="*/ 10 w 20"/>
              <a:gd name="T3" fmla="*/ 16 h 16"/>
              <a:gd name="T4" fmla="*/ 20 w 20"/>
              <a:gd name="T5" fmla="*/ 3 h 16"/>
              <a:gd name="T6" fmla="*/ 10 w 20"/>
              <a:gd name="T7" fmla="*/ 0 h 16"/>
              <a:gd name="T8" fmla="*/ 0 w 20"/>
              <a:gd name="T9" fmla="*/ 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16">
                <a:moveTo>
                  <a:pt x="0" y="3"/>
                </a:moveTo>
                <a:cubicBezTo>
                  <a:pt x="10" y="16"/>
                  <a:pt x="10" y="16"/>
                  <a:pt x="10" y="16"/>
                </a:cubicBezTo>
                <a:cubicBezTo>
                  <a:pt x="20" y="3"/>
                  <a:pt x="20" y="3"/>
                  <a:pt x="20" y="3"/>
                </a:cubicBezTo>
                <a:cubicBezTo>
                  <a:pt x="17" y="1"/>
                  <a:pt x="14" y="0"/>
                  <a:pt x="10" y="0"/>
                </a:cubicBezTo>
                <a:cubicBezTo>
                  <a:pt x="6" y="0"/>
                  <a:pt x="3" y="1"/>
                  <a:pt x="0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2751" tIns="36376" rIns="72751" bIns="36376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 rot="10800000">
            <a:off x="4454320" y="3678750"/>
            <a:ext cx="1" cy="1148423"/>
          </a:xfrm>
          <a:prstGeom prst="line">
            <a:avLst/>
          </a:prstGeom>
          <a:ln w="12700">
            <a:solidFill>
              <a:srgbClr val="6EBB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 rot="10800000">
            <a:off x="4386381" y="3579542"/>
            <a:ext cx="135879" cy="135879"/>
          </a:xfrm>
          <a:prstGeom prst="ellipse">
            <a:avLst/>
          </a:prstGeom>
          <a:solidFill>
            <a:srgbClr val="6EBBC1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2045216" y="3638231"/>
            <a:ext cx="8198379" cy="10454"/>
          </a:xfrm>
          <a:prstGeom prst="line">
            <a:avLst/>
          </a:prstGeom>
          <a:ln w="12700">
            <a:solidFill>
              <a:srgbClr val="6EBB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2839792" y="2465189"/>
            <a:ext cx="1" cy="1148423"/>
          </a:xfrm>
          <a:prstGeom prst="line">
            <a:avLst/>
          </a:prstGeom>
          <a:ln w="12700">
            <a:solidFill>
              <a:srgbClr val="6EBB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椭圆 42"/>
          <p:cNvSpPr/>
          <p:nvPr/>
        </p:nvSpPr>
        <p:spPr>
          <a:xfrm>
            <a:off x="2771855" y="3576230"/>
            <a:ext cx="135879" cy="135879"/>
          </a:xfrm>
          <a:prstGeom prst="ellipse">
            <a:avLst/>
          </a:prstGeom>
          <a:solidFill>
            <a:srgbClr val="6EBBC1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 flipH="1">
            <a:off x="6096997" y="2502571"/>
            <a:ext cx="1" cy="1111041"/>
          </a:xfrm>
          <a:prstGeom prst="line">
            <a:avLst/>
          </a:prstGeom>
          <a:ln w="12700">
            <a:solidFill>
              <a:srgbClr val="6EBB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6037046" y="3576230"/>
            <a:ext cx="135879" cy="135879"/>
          </a:xfrm>
          <a:prstGeom prst="ellipse">
            <a:avLst/>
          </a:prstGeom>
          <a:solidFill>
            <a:srgbClr val="6EBBC1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rot="10800000">
            <a:off x="7831291" y="3678750"/>
            <a:ext cx="1" cy="1148423"/>
          </a:xfrm>
          <a:prstGeom prst="line">
            <a:avLst/>
          </a:prstGeom>
          <a:ln w="12700">
            <a:solidFill>
              <a:srgbClr val="6EBB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椭圆 38"/>
          <p:cNvSpPr/>
          <p:nvPr/>
        </p:nvSpPr>
        <p:spPr>
          <a:xfrm rot="10800000">
            <a:off x="7763352" y="3579542"/>
            <a:ext cx="135879" cy="135879"/>
          </a:xfrm>
          <a:prstGeom prst="ellipse">
            <a:avLst/>
          </a:prstGeom>
          <a:solidFill>
            <a:srgbClr val="6EBBC1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9555613" y="2465189"/>
            <a:ext cx="1" cy="1148423"/>
          </a:xfrm>
          <a:prstGeom prst="line">
            <a:avLst/>
          </a:prstGeom>
          <a:ln w="12700">
            <a:solidFill>
              <a:srgbClr val="6EBB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/>
        </p:nvSpPr>
        <p:spPr>
          <a:xfrm>
            <a:off x="9487676" y="3576230"/>
            <a:ext cx="135879" cy="135879"/>
          </a:xfrm>
          <a:prstGeom prst="ellipse">
            <a:avLst/>
          </a:prstGeom>
          <a:solidFill>
            <a:srgbClr val="6EBBC1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4170855" y="4808135"/>
            <a:ext cx="566928" cy="566928"/>
          </a:xfrm>
          <a:prstGeom prst="roundRect">
            <a:avLst/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Freeform 240"/>
          <p:cNvSpPr>
            <a:spLocks noEditPoints="1"/>
          </p:cNvSpPr>
          <p:nvPr/>
        </p:nvSpPr>
        <p:spPr bwMode="auto">
          <a:xfrm>
            <a:off x="4301165" y="4958832"/>
            <a:ext cx="300382" cy="298944"/>
          </a:xfrm>
          <a:custGeom>
            <a:avLst/>
            <a:gdLst>
              <a:gd name="T0" fmla="*/ 56 w 88"/>
              <a:gd name="T1" fmla="*/ 44 h 88"/>
              <a:gd name="T2" fmla="*/ 44 w 88"/>
              <a:gd name="T3" fmla="*/ 56 h 88"/>
              <a:gd name="T4" fmla="*/ 32 w 88"/>
              <a:gd name="T5" fmla="*/ 44 h 88"/>
              <a:gd name="T6" fmla="*/ 44 w 88"/>
              <a:gd name="T7" fmla="*/ 32 h 88"/>
              <a:gd name="T8" fmla="*/ 46 w 88"/>
              <a:gd name="T9" fmla="*/ 32 h 88"/>
              <a:gd name="T10" fmla="*/ 46 w 88"/>
              <a:gd name="T11" fmla="*/ 0 h 88"/>
              <a:gd name="T12" fmla="*/ 44 w 88"/>
              <a:gd name="T13" fmla="*/ 0 h 88"/>
              <a:gd name="T14" fmla="*/ 0 w 88"/>
              <a:gd name="T15" fmla="*/ 44 h 88"/>
              <a:gd name="T16" fmla="*/ 44 w 88"/>
              <a:gd name="T17" fmla="*/ 88 h 88"/>
              <a:gd name="T18" fmla="*/ 88 w 88"/>
              <a:gd name="T19" fmla="*/ 44 h 88"/>
              <a:gd name="T20" fmla="*/ 88 w 88"/>
              <a:gd name="T21" fmla="*/ 42 h 88"/>
              <a:gd name="T22" fmla="*/ 56 w 88"/>
              <a:gd name="T23" fmla="*/ 42 h 88"/>
              <a:gd name="T24" fmla="*/ 56 w 88"/>
              <a:gd name="T25" fmla="*/ 44 h 88"/>
              <a:gd name="T26" fmla="*/ 84 w 88"/>
              <a:gd name="T27" fmla="*/ 46 h 88"/>
              <a:gd name="T28" fmla="*/ 44 w 88"/>
              <a:gd name="T29" fmla="*/ 84 h 88"/>
              <a:gd name="T30" fmla="*/ 4 w 88"/>
              <a:gd name="T31" fmla="*/ 44 h 88"/>
              <a:gd name="T32" fmla="*/ 42 w 88"/>
              <a:gd name="T33" fmla="*/ 4 h 88"/>
              <a:gd name="T34" fmla="*/ 42 w 88"/>
              <a:gd name="T35" fmla="*/ 28 h 88"/>
              <a:gd name="T36" fmla="*/ 28 w 88"/>
              <a:gd name="T37" fmla="*/ 44 h 88"/>
              <a:gd name="T38" fmla="*/ 44 w 88"/>
              <a:gd name="T39" fmla="*/ 60 h 88"/>
              <a:gd name="T40" fmla="*/ 60 w 88"/>
              <a:gd name="T41" fmla="*/ 46 h 88"/>
              <a:gd name="T42" fmla="*/ 84 w 88"/>
              <a:gd name="T43" fmla="*/ 46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8" h="88">
                <a:moveTo>
                  <a:pt x="56" y="44"/>
                </a:moveTo>
                <a:cubicBezTo>
                  <a:pt x="56" y="51"/>
                  <a:pt x="51" y="56"/>
                  <a:pt x="44" y="56"/>
                </a:cubicBezTo>
                <a:cubicBezTo>
                  <a:pt x="37" y="56"/>
                  <a:pt x="32" y="51"/>
                  <a:pt x="32" y="44"/>
                </a:cubicBezTo>
                <a:cubicBezTo>
                  <a:pt x="32" y="37"/>
                  <a:pt x="37" y="32"/>
                  <a:pt x="44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0"/>
                  <a:pt x="46" y="0"/>
                  <a:pt x="46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20" y="0"/>
                  <a:pt x="0" y="20"/>
                  <a:pt x="0" y="44"/>
                </a:cubicBezTo>
                <a:cubicBezTo>
                  <a:pt x="0" y="68"/>
                  <a:pt x="20" y="88"/>
                  <a:pt x="44" y="88"/>
                </a:cubicBezTo>
                <a:cubicBezTo>
                  <a:pt x="68" y="88"/>
                  <a:pt x="88" y="68"/>
                  <a:pt x="88" y="44"/>
                </a:cubicBezTo>
                <a:cubicBezTo>
                  <a:pt x="88" y="42"/>
                  <a:pt x="88" y="42"/>
                  <a:pt x="88" y="42"/>
                </a:cubicBezTo>
                <a:cubicBezTo>
                  <a:pt x="56" y="42"/>
                  <a:pt x="56" y="42"/>
                  <a:pt x="56" y="42"/>
                </a:cubicBezTo>
                <a:lnTo>
                  <a:pt x="56" y="44"/>
                </a:lnTo>
                <a:close/>
                <a:moveTo>
                  <a:pt x="84" y="46"/>
                </a:moveTo>
                <a:cubicBezTo>
                  <a:pt x="83" y="67"/>
                  <a:pt x="65" y="84"/>
                  <a:pt x="44" y="84"/>
                </a:cubicBezTo>
                <a:cubicBezTo>
                  <a:pt x="22" y="84"/>
                  <a:pt x="4" y="66"/>
                  <a:pt x="4" y="44"/>
                </a:cubicBezTo>
                <a:cubicBezTo>
                  <a:pt x="4" y="23"/>
                  <a:pt x="21" y="5"/>
                  <a:pt x="42" y="4"/>
                </a:cubicBezTo>
                <a:cubicBezTo>
                  <a:pt x="42" y="28"/>
                  <a:pt x="42" y="28"/>
                  <a:pt x="42" y="28"/>
                </a:cubicBezTo>
                <a:cubicBezTo>
                  <a:pt x="34" y="29"/>
                  <a:pt x="28" y="36"/>
                  <a:pt x="28" y="44"/>
                </a:cubicBezTo>
                <a:cubicBezTo>
                  <a:pt x="28" y="53"/>
                  <a:pt x="35" y="60"/>
                  <a:pt x="44" y="60"/>
                </a:cubicBezTo>
                <a:cubicBezTo>
                  <a:pt x="52" y="60"/>
                  <a:pt x="59" y="54"/>
                  <a:pt x="60" y="46"/>
                </a:cubicBezTo>
                <a:lnTo>
                  <a:pt x="84" y="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2751" tIns="36376" rIns="72751" bIns="36376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Freeform 241"/>
          <p:cNvSpPr>
            <a:spLocks noEditPoints="1"/>
          </p:cNvSpPr>
          <p:nvPr/>
        </p:nvSpPr>
        <p:spPr bwMode="auto">
          <a:xfrm>
            <a:off x="4485131" y="4944460"/>
            <a:ext cx="129350" cy="129350"/>
          </a:xfrm>
          <a:custGeom>
            <a:avLst/>
            <a:gdLst>
              <a:gd name="T0" fmla="*/ 2 w 38"/>
              <a:gd name="T1" fmla="*/ 0 h 38"/>
              <a:gd name="T2" fmla="*/ 0 w 38"/>
              <a:gd name="T3" fmla="*/ 0 h 38"/>
              <a:gd name="T4" fmla="*/ 0 w 38"/>
              <a:gd name="T5" fmla="*/ 38 h 38"/>
              <a:gd name="T6" fmla="*/ 38 w 38"/>
              <a:gd name="T7" fmla="*/ 38 h 38"/>
              <a:gd name="T8" fmla="*/ 38 w 38"/>
              <a:gd name="T9" fmla="*/ 36 h 38"/>
              <a:gd name="T10" fmla="*/ 2 w 38"/>
              <a:gd name="T11" fmla="*/ 0 h 38"/>
              <a:gd name="T12" fmla="*/ 4 w 38"/>
              <a:gd name="T13" fmla="*/ 34 h 38"/>
              <a:gd name="T14" fmla="*/ 4 w 38"/>
              <a:gd name="T15" fmla="*/ 4 h 38"/>
              <a:gd name="T16" fmla="*/ 34 w 38"/>
              <a:gd name="T17" fmla="*/ 34 h 38"/>
              <a:gd name="T18" fmla="*/ 4 w 38"/>
              <a:gd name="T19" fmla="*/ 34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" h="38">
                <a:moveTo>
                  <a:pt x="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36"/>
                  <a:pt x="38" y="36"/>
                  <a:pt x="38" y="36"/>
                </a:cubicBezTo>
                <a:cubicBezTo>
                  <a:pt x="38" y="16"/>
                  <a:pt x="22" y="0"/>
                  <a:pt x="2" y="0"/>
                </a:cubicBezTo>
                <a:close/>
                <a:moveTo>
                  <a:pt x="4" y="34"/>
                </a:moveTo>
                <a:cubicBezTo>
                  <a:pt x="4" y="4"/>
                  <a:pt x="4" y="4"/>
                  <a:pt x="4" y="4"/>
                </a:cubicBezTo>
                <a:cubicBezTo>
                  <a:pt x="20" y="5"/>
                  <a:pt x="33" y="18"/>
                  <a:pt x="34" y="34"/>
                </a:cubicBezTo>
                <a:lnTo>
                  <a:pt x="4" y="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2751" tIns="36376" rIns="72751" bIns="36376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5821521" y="1935643"/>
            <a:ext cx="566928" cy="566928"/>
          </a:xfrm>
          <a:prstGeom prst="roundRect">
            <a:avLst/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229"/>
          <p:cNvSpPr>
            <a:spLocks noEditPoints="1"/>
          </p:cNvSpPr>
          <p:nvPr/>
        </p:nvSpPr>
        <p:spPr bwMode="auto">
          <a:xfrm>
            <a:off x="5919500" y="2069834"/>
            <a:ext cx="376950" cy="312472"/>
          </a:xfrm>
          <a:custGeom>
            <a:avLst/>
            <a:gdLst>
              <a:gd name="T0" fmla="*/ 171 w 228"/>
              <a:gd name="T1" fmla="*/ 0 h 189"/>
              <a:gd name="T2" fmla="*/ 57 w 228"/>
              <a:gd name="T3" fmla="*/ 0 h 189"/>
              <a:gd name="T4" fmla="*/ 0 w 228"/>
              <a:gd name="T5" fmla="*/ 95 h 189"/>
              <a:gd name="T6" fmla="*/ 0 w 228"/>
              <a:gd name="T7" fmla="*/ 189 h 189"/>
              <a:gd name="T8" fmla="*/ 228 w 228"/>
              <a:gd name="T9" fmla="*/ 189 h 189"/>
              <a:gd name="T10" fmla="*/ 228 w 228"/>
              <a:gd name="T11" fmla="*/ 95 h 189"/>
              <a:gd name="T12" fmla="*/ 171 w 228"/>
              <a:gd name="T13" fmla="*/ 0 h 189"/>
              <a:gd name="T14" fmla="*/ 62 w 228"/>
              <a:gd name="T15" fmla="*/ 9 h 189"/>
              <a:gd name="T16" fmla="*/ 166 w 228"/>
              <a:gd name="T17" fmla="*/ 9 h 189"/>
              <a:gd name="T18" fmla="*/ 213 w 228"/>
              <a:gd name="T19" fmla="*/ 90 h 189"/>
              <a:gd name="T20" fmla="*/ 15 w 228"/>
              <a:gd name="T21" fmla="*/ 90 h 189"/>
              <a:gd name="T22" fmla="*/ 62 w 228"/>
              <a:gd name="T23" fmla="*/ 9 h 189"/>
              <a:gd name="T24" fmla="*/ 10 w 228"/>
              <a:gd name="T25" fmla="*/ 180 h 189"/>
              <a:gd name="T26" fmla="*/ 10 w 228"/>
              <a:gd name="T27" fmla="*/ 99 h 189"/>
              <a:gd name="T28" fmla="*/ 218 w 228"/>
              <a:gd name="T29" fmla="*/ 99 h 189"/>
              <a:gd name="T30" fmla="*/ 218 w 228"/>
              <a:gd name="T31" fmla="*/ 180 h 189"/>
              <a:gd name="T32" fmla="*/ 10 w 228"/>
              <a:gd name="T33" fmla="*/ 18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8" h="189">
                <a:moveTo>
                  <a:pt x="171" y="0"/>
                </a:moveTo>
                <a:lnTo>
                  <a:pt x="57" y="0"/>
                </a:lnTo>
                <a:lnTo>
                  <a:pt x="0" y="95"/>
                </a:lnTo>
                <a:lnTo>
                  <a:pt x="0" y="189"/>
                </a:lnTo>
                <a:lnTo>
                  <a:pt x="228" y="189"/>
                </a:lnTo>
                <a:lnTo>
                  <a:pt x="228" y="95"/>
                </a:lnTo>
                <a:lnTo>
                  <a:pt x="171" y="0"/>
                </a:lnTo>
                <a:close/>
                <a:moveTo>
                  <a:pt x="62" y="9"/>
                </a:moveTo>
                <a:lnTo>
                  <a:pt x="166" y="9"/>
                </a:lnTo>
                <a:lnTo>
                  <a:pt x="213" y="90"/>
                </a:lnTo>
                <a:lnTo>
                  <a:pt x="15" y="90"/>
                </a:lnTo>
                <a:lnTo>
                  <a:pt x="62" y="9"/>
                </a:lnTo>
                <a:close/>
                <a:moveTo>
                  <a:pt x="10" y="180"/>
                </a:moveTo>
                <a:lnTo>
                  <a:pt x="10" y="99"/>
                </a:lnTo>
                <a:lnTo>
                  <a:pt x="218" y="99"/>
                </a:lnTo>
                <a:lnTo>
                  <a:pt x="218" y="180"/>
                </a:lnTo>
                <a:lnTo>
                  <a:pt x="10" y="1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2751" tIns="36376" rIns="72751" bIns="36376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Rectangle 230"/>
          <p:cNvSpPr>
            <a:spLocks noChangeArrowheads="1"/>
          </p:cNvSpPr>
          <p:nvPr/>
        </p:nvSpPr>
        <p:spPr bwMode="auto">
          <a:xfrm>
            <a:off x="6013737" y="2164071"/>
            <a:ext cx="188475" cy="148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751" tIns="36376" rIns="72751" bIns="36376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Rectangle 231"/>
          <p:cNvSpPr>
            <a:spLocks noChangeArrowheads="1"/>
          </p:cNvSpPr>
          <p:nvPr/>
        </p:nvSpPr>
        <p:spPr bwMode="auto">
          <a:xfrm>
            <a:off x="6036883" y="2116126"/>
            <a:ext cx="142183" cy="165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751" tIns="36376" rIns="72751" bIns="36376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Rectangle 232"/>
          <p:cNvSpPr>
            <a:spLocks noChangeArrowheads="1"/>
          </p:cNvSpPr>
          <p:nvPr/>
        </p:nvSpPr>
        <p:spPr bwMode="auto">
          <a:xfrm>
            <a:off x="6068296" y="2288068"/>
            <a:ext cx="79358" cy="31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751" tIns="36376" rIns="72751" bIns="36376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7547826" y="4808135"/>
            <a:ext cx="566928" cy="566928"/>
          </a:xfrm>
          <a:prstGeom prst="roundRect">
            <a:avLst/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174"/>
          <p:cNvSpPr>
            <a:spLocks noEditPoints="1"/>
          </p:cNvSpPr>
          <p:nvPr/>
        </p:nvSpPr>
        <p:spPr bwMode="auto">
          <a:xfrm>
            <a:off x="7681815" y="4958832"/>
            <a:ext cx="298944" cy="298944"/>
          </a:xfrm>
          <a:custGeom>
            <a:avLst/>
            <a:gdLst>
              <a:gd name="T0" fmla="*/ 44 w 88"/>
              <a:gd name="T1" fmla="*/ 0 h 88"/>
              <a:gd name="T2" fmla="*/ 0 w 88"/>
              <a:gd name="T3" fmla="*/ 44 h 88"/>
              <a:gd name="T4" fmla="*/ 44 w 88"/>
              <a:gd name="T5" fmla="*/ 88 h 88"/>
              <a:gd name="T6" fmla="*/ 88 w 88"/>
              <a:gd name="T7" fmla="*/ 44 h 88"/>
              <a:gd name="T8" fmla="*/ 44 w 88"/>
              <a:gd name="T9" fmla="*/ 0 h 88"/>
              <a:gd name="T10" fmla="*/ 44 w 88"/>
              <a:gd name="T11" fmla="*/ 84 h 88"/>
              <a:gd name="T12" fmla="*/ 4 w 88"/>
              <a:gd name="T13" fmla="*/ 44 h 88"/>
              <a:gd name="T14" fmla="*/ 44 w 88"/>
              <a:gd name="T15" fmla="*/ 4 h 88"/>
              <a:gd name="T16" fmla="*/ 84 w 88"/>
              <a:gd name="T17" fmla="*/ 44 h 88"/>
              <a:gd name="T18" fmla="*/ 44 w 88"/>
              <a:gd name="T19" fmla="*/ 8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8" h="88">
                <a:moveTo>
                  <a:pt x="44" y="0"/>
                </a:moveTo>
                <a:cubicBezTo>
                  <a:pt x="20" y="0"/>
                  <a:pt x="0" y="20"/>
                  <a:pt x="0" y="44"/>
                </a:cubicBezTo>
                <a:cubicBezTo>
                  <a:pt x="0" y="68"/>
                  <a:pt x="20" y="88"/>
                  <a:pt x="44" y="88"/>
                </a:cubicBezTo>
                <a:cubicBezTo>
                  <a:pt x="68" y="88"/>
                  <a:pt x="88" y="68"/>
                  <a:pt x="88" y="44"/>
                </a:cubicBezTo>
                <a:cubicBezTo>
                  <a:pt x="88" y="20"/>
                  <a:pt x="68" y="0"/>
                  <a:pt x="44" y="0"/>
                </a:cubicBezTo>
                <a:close/>
                <a:moveTo>
                  <a:pt x="44" y="84"/>
                </a:moveTo>
                <a:cubicBezTo>
                  <a:pt x="22" y="84"/>
                  <a:pt x="4" y="66"/>
                  <a:pt x="4" y="44"/>
                </a:cubicBezTo>
                <a:cubicBezTo>
                  <a:pt x="4" y="22"/>
                  <a:pt x="22" y="4"/>
                  <a:pt x="44" y="4"/>
                </a:cubicBezTo>
                <a:cubicBezTo>
                  <a:pt x="66" y="4"/>
                  <a:pt x="84" y="22"/>
                  <a:pt x="84" y="44"/>
                </a:cubicBezTo>
                <a:cubicBezTo>
                  <a:pt x="84" y="66"/>
                  <a:pt x="66" y="84"/>
                  <a:pt x="44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2751" tIns="36376" rIns="72751" bIns="36376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Freeform 175"/>
          <p:cNvSpPr>
            <a:spLocks noEditPoints="1"/>
          </p:cNvSpPr>
          <p:nvPr/>
        </p:nvSpPr>
        <p:spPr bwMode="auto">
          <a:xfrm>
            <a:off x="7756551" y="5030694"/>
            <a:ext cx="149472" cy="152346"/>
          </a:xfrm>
          <a:custGeom>
            <a:avLst/>
            <a:gdLst>
              <a:gd name="T0" fmla="*/ 0 w 104"/>
              <a:gd name="T1" fmla="*/ 106 h 106"/>
              <a:gd name="T2" fmla="*/ 73 w 104"/>
              <a:gd name="T3" fmla="*/ 73 h 106"/>
              <a:gd name="T4" fmla="*/ 104 w 104"/>
              <a:gd name="T5" fmla="*/ 0 h 106"/>
              <a:gd name="T6" fmla="*/ 33 w 104"/>
              <a:gd name="T7" fmla="*/ 33 h 106"/>
              <a:gd name="T8" fmla="*/ 0 w 104"/>
              <a:gd name="T9" fmla="*/ 106 h 106"/>
              <a:gd name="T10" fmla="*/ 19 w 104"/>
              <a:gd name="T11" fmla="*/ 87 h 106"/>
              <a:gd name="T12" fmla="*/ 40 w 104"/>
              <a:gd name="T13" fmla="*/ 40 h 106"/>
              <a:gd name="T14" fmla="*/ 40 w 104"/>
              <a:gd name="T15" fmla="*/ 40 h 106"/>
              <a:gd name="T16" fmla="*/ 66 w 104"/>
              <a:gd name="T17" fmla="*/ 66 h 106"/>
              <a:gd name="T18" fmla="*/ 66 w 104"/>
              <a:gd name="T19" fmla="*/ 66 h 106"/>
              <a:gd name="T20" fmla="*/ 19 w 104"/>
              <a:gd name="T21" fmla="*/ 8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4" h="106">
                <a:moveTo>
                  <a:pt x="0" y="106"/>
                </a:moveTo>
                <a:lnTo>
                  <a:pt x="73" y="73"/>
                </a:lnTo>
                <a:lnTo>
                  <a:pt x="104" y="0"/>
                </a:lnTo>
                <a:lnTo>
                  <a:pt x="33" y="33"/>
                </a:lnTo>
                <a:lnTo>
                  <a:pt x="0" y="106"/>
                </a:lnTo>
                <a:close/>
                <a:moveTo>
                  <a:pt x="19" y="87"/>
                </a:moveTo>
                <a:lnTo>
                  <a:pt x="40" y="40"/>
                </a:lnTo>
                <a:lnTo>
                  <a:pt x="40" y="40"/>
                </a:lnTo>
                <a:lnTo>
                  <a:pt x="66" y="66"/>
                </a:lnTo>
                <a:lnTo>
                  <a:pt x="66" y="66"/>
                </a:lnTo>
                <a:lnTo>
                  <a:pt x="19" y="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2751" tIns="36376" rIns="72751" bIns="36376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9272151" y="1935643"/>
            <a:ext cx="566928" cy="566928"/>
          </a:xfrm>
          <a:prstGeom prst="roundRect">
            <a:avLst/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177"/>
          <p:cNvSpPr>
            <a:spLocks noEditPoints="1"/>
          </p:cNvSpPr>
          <p:nvPr/>
        </p:nvSpPr>
        <p:spPr bwMode="auto">
          <a:xfrm>
            <a:off x="9398955" y="2062449"/>
            <a:ext cx="313316" cy="313316"/>
          </a:xfrm>
          <a:custGeom>
            <a:avLst/>
            <a:gdLst>
              <a:gd name="T0" fmla="*/ 68 w 88"/>
              <a:gd name="T1" fmla="*/ 48 h 88"/>
              <a:gd name="T2" fmla="*/ 50 w 88"/>
              <a:gd name="T3" fmla="*/ 59 h 88"/>
              <a:gd name="T4" fmla="*/ 31 w 88"/>
              <a:gd name="T5" fmla="*/ 50 h 88"/>
              <a:gd name="T6" fmla="*/ 32 w 88"/>
              <a:gd name="T7" fmla="*/ 44 h 88"/>
              <a:gd name="T8" fmla="*/ 30 w 88"/>
              <a:gd name="T9" fmla="*/ 36 h 88"/>
              <a:gd name="T10" fmla="*/ 62 w 88"/>
              <a:gd name="T11" fmla="*/ 19 h 88"/>
              <a:gd name="T12" fmla="*/ 72 w 88"/>
              <a:gd name="T13" fmla="*/ 24 h 88"/>
              <a:gd name="T14" fmla="*/ 84 w 88"/>
              <a:gd name="T15" fmla="*/ 12 h 88"/>
              <a:gd name="T16" fmla="*/ 72 w 88"/>
              <a:gd name="T17" fmla="*/ 0 h 88"/>
              <a:gd name="T18" fmla="*/ 60 w 88"/>
              <a:gd name="T19" fmla="*/ 12 h 88"/>
              <a:gd name="T20" fmla="*/ 61 w 88"/>
              <a:gd name="T21" fmla="*/ 16 h 88"/>
              <a:gd name="T22" fmla="*/ 27 w 88"/>
              <a:gd name="T23" fmla="*/ 33 h 88"/>
              <a:gd name="T24" fmla="*/ 16 w 88"/>
              <a:gd name="T25" fmla="*/ 28 h 88"/>
              <a:gd name="T26" fmla="*/ 0 w 88"/>
              <a:gd name="T27" fmla="*/ 44 h 88"/>
              <a:gd name="T28" fmla="*/ 16 w 88"/>
              <a:gd name="T29" fmla="*/ 60 h 88"/>
              <a:gd name="T30" fmla="*/ 29 w 88"/>
              <a:gd name="T31" fmla="*/ 54 h 88"/>
              <a:gd name="T32" fmla="*/ 49 w 88"/>
              <a:gd name="T33" fmla="*/ 63 h 88"/>
              <a:gd name="T34" fmla="*/ 48 w 88"/>
              <a:gd name="T35" fmla="*/ 68 h 88"/>
              <a:gd name="T36" fmla="*/ 68 w 88"/>
              <a:gd name="T37" fmla="*/ 88 h 88"/>
              <a:gd name="T38" fmla="*/ 88 w 88"/>
              <a:gd name="T39" fmla="*/ 68 h 88"/>
              <a:gd name="T40" fmla="*/ 68 w 88"/>
              <a:gd name="T41" fmla="*/ 48 h 88"/>
              <a:gd name="T42" fmla="*/ 72 w 88"/>
              <a:gd name="T43" fmla="*/ 4 h 88"/>
              <a:gd name="T44" fmla="*/ 80 w 88"/>
              <a:gd name="T45" fmla="*/ 12 h 88"/>
              <a:gd name="T46" fmla="*/ 72 w 88"/>
              <a:gd name="T47" fmla="*/ 20 h 88"/>
              <a:gd name="T48" fmla="*/ 64 w 88"/>
              <a:gd name="T49" fmla="*/ 12 h 88"/>
              <a:gd name="T50" fmla="*/ 72 w 88"/>
              <a:gd name="T51" fmla="*/ 4 h 88"/>
              <a:gd name="T52" fmla="*/ 16 w 88"/>
              <a:gd name="T53" fmla="*/ 56 h 88"/>
              <a:gd name="T54" fmla="*/ 4 w 88"/>
              <a:gd name="T55" fmla="*/ 44 h 88"/>
              <a:gd name="T56" fmla="*/ 16 w 88"/>
              <a:gd name="T57" fmla="*/ 32 h 88"/>
              <a:gd name="T58" fmla="*/ 28 w 88"/>
              <a:gd name="T59" fmla="*/ 44 h 88"/>
              <a:gd name="T60" fmla="*/ 16 w 88"/>
              <a:gd name="T61" fmla="*/ 56 h 88"/>
              <a:gd name="T62" fmla="*/ 68 w 88"/>
              <a:gd name="T63" fmla="*/ 84 h 88"/>
              <a:gd name="T64" fmla="*/ 52 w 88"/>
              <a:gd name="T65" fmla="*/ 68 h 88"/>
              <a:gd name="T66" fmla="*/ 68 w 88"/>
              <a:gd name="T67" fmla="*/ 52 h 88"/>
              <a:gd name="T68" fmla="*/ 84 w 88"/>
              <a:gd name="T69" fmla="*/ 68 h 88"/>
              <a:gd name="T70" fmla="*/ 68 w 88"/>
              <a:gd name="T71" fmla="*/ 8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8" h="88">
                <a:moveTo>
                  <a:pt x="68" y="48"/>
                </a:moveTo>
                <a:cubicBezTo>
                  <a:pt x="60" y="48"/>
                  <a:pt x="54" y="52"/>
                  <a:pt x="50" y="59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8"/>
                  <a:pt x="32" y="46"/>
                  <a:pt x="32" y="44"/>
                </a:cubicBezTo>
                <a:cubicBezTo>
                  <a:pt x="32" y="41"/>
                  <a:pt x="31" y="38"/>
                  <a:pt x="30" y="36"/>
                </a:cubicBezTo>
                <a:cubicBezTo>
                  <a:pt x="62" y="19"/>
                  <a:pt x="62" y="19"/>
                  <a:pt x="62" y="19"/>
                </a:cubicBezTo>
                <a:cubicBezTo>
                  <a:pt x="65" y="22"/>
                  <a:pt x="68" y="24"/>
                  <a:pt x="72" y="24"/>
                </a:cubicBezTo>
                <a:cubicBezTo>
                  <a:pt x="79" y="24"/>
                  <a:pt x="84" y="19"/>
                  <a:pt x="84" y="12"/>
                </a:cubicBezTo>
                <a:cubicBezTo>
                  <a:pt x="84" y="5"/>
                  <a:pt x="79" y="0"/>
                  <a:pt x="72" y="0"/>
                </a:cubicBezTo>
                <a:cubicBezTo>
                  <a:pt x="65" y="0"/>
                  <a:pt x="60" y="5"/>
                  <a:pt x="60" y="12"/>
                </a:cubicBezTo>
                <a:cubicBezTo>
                  <a:pt x="60" y="13"/>
                  <a:pt x="60" y="14"/>
                  <a:pt x="61" y="16"/>
                </a:cubicBezTo>
                <a:cubicBezTo>
                  <a:pt x="27" y="33"/>
                  <a:pt x="27" y="33"/>
                  <a:pt x="27" y="33"/>
                </a:cubicBezTo>
                <a:cubicBezTo>
                  <a:pt x="24" y="30"/>
                  <a:pt x="20" y="28"/>
                  <a:pt x="16" y="28"/>
                </a:cubicBezTo>
                <a:cubicBezTo>
                  <a:pt x="7" y="28"/>
                  <a:pt x="0" y="35"/>
                  <a:pt x="0" y="44"/>
                </a:cubicBezTo>
                <a:cubicBezTo>
                  <a:pt x="0" y="53"/>
                  <a:pt x="7" y="60"/>
                  <a:pt x="16" y="60"/>
                </a:cubicBezTo>
                <a:cubicBezTo>
                  <a:pt x="21" y="60"/>
                  <a:pt x="26" y="58"/>
                  <a:pt x="29" y="54"/>
                </a:cubicBezTo>
                <a:cubicBezTo>
                  <a:pt x="49" y="63"/>
                  <a:pt x="49" y="63"/>
                  <a:pt x="49" y="63"/>
                </a:cubicBezTo>
                <a:cubicBezTo>
                  <a:pt x="48" y="64"/>
                  <a:pt x="48" y="66"/>
                  <a:pt x="48" y="68"/>
                </a:cubicBezTo>
                <a:cubicBezTo>
                  <a:pt x="48" y="79"/>
                  <a:pt x="57" y="88"/>
                  <a:pt x="68" y="88"/>
                </a:cubicBezTo>
                <a:cubicBezTo>
                  <a:pt x="79" y="88"/>
                  <a:pt x="88" y="79"/>
                  <a:pt x="88" y="68"/>
                </a:cubicBezTo>
                <a:cubicBezTo>
                  <a:pt x="88" y="57"/>
                  <a:pt x="79" y="48"/>
                  <a:pt x="68" y="48"/>
                </a:cubicBezTo>
                <a:close/>
                <a:moveTo>
                  <a:pt x="72" y="4"/>
                </a:moveTo>
                <a:cubicBezTo>
                  <a:pt x="76" y="4"/>
                  <a:pt x="80" y="8"/>
                  <a:pt x="80" y="12"/>
                </a:cubicBezTo>
                <a:cubicBezTo>
                  <a:pt x="80" y="16"/>
                  <a:pt x="76" y="20"/>
                  <a:pt x="72" y="20"/>
                </a:cubicBezTo>
                <a:cubicBezTo>
                  <a:pt x="68" y="20"/>
                  <a:pt x="64" y="16"/>
                  <a:pt x="64" y="12"/>
                </a:cubicBezTo>
                <a:cubicBezTo>
                  <a:pt x="64" y="8"/>
                  <a:pt x="68" y="4"/>
                  <a:pt x="72" y="4"/>
                </a:cubicBezTo>
                <a:close/>
                <a:moveTo>
                  <a:pt x="16" y="56"/>
                </a:moveTo>
                <a:cubicBezTo>
                  <a:pt x="9" y="56"/>
                  <a:pt x="4" y="51"/>
                  <a:pt x="4" y="44"/>
                </a:cubicBezTo>
                <a:cubicBezTo>
                  <a:pt x="4" y="37"/>
                  <a:pt x="9" y="32"/>
                  <a:pt x="16" y="32"/>
                </a:cubicBezTo>
                <a:cubicBezTo>
                  <a:pt x="23" y="32"/>
                  <a:pt x="28" y="37"/>
                  <a:pt x="28" y="44"/>
                </a:cubicBezTo>
                <a:cubicBezTo>
                  <a:pt x="28" y="51"/>
                  <a:pt x="23" y="56"/>
                  <a:pt x="16" y="56"/>
                </a:cubicBezTo>
                <a:close/>
                <a:moveTo>
                  <a:pt x="68" y="84"/>
                </a:moveTo>
                <a:cubicBezTo>
                  <a:pt x="59" y="84"/>
                  <a:pt x="52" y="77"/>
                  <a:pt x="52" y="68"/>
                </a:cubicBezTo>
                <a:cubicBezTo>
                  <a:pt x="52" y="59"/>
                  <a:pt x="59" y="52"/>
                  <a:pt x="68" y="52"/>
                </a:cubicBezTo>
                <a:cubicBezTo>
                  <a:pt x="77" y="52"/>
                  <a:pt x="84" y="59"/>
                  <a:pt x="84" y="68"/>
                </a:cubicBezTo>
                <a:cubicBezTo>
                  <a:pt x="84" y="77"/>
                  <a:pt x="77" y="84"/>
                  <a:pt x="68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2751" tIns="36376" rIns="72751" bIns="36376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2016706" y="4297766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64" name="Text Placeholder 1"/>
          <p:cNvSpPr txBox="1"/>
          <p:nvPr/>
        </p:nvSpPr>
        <p:spPr>
          <a:xfrm>
            <a:off x="1860070" y="4639608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3662394" y="2082649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66" name="Text Placeholder 1"/>
          <p:cNvSpPr txBox="1"/>
          <p:nvPr/>
        </p:nvSpPr>
        <p:spPr>
          <a:xfrm>
            <a:off x="3505758" y="2424491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7060941" y="2082649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68" name="Text Placeholder 1"/>
          <p:cNvSpPr txBox="1"/>
          <p:nvPr/>
        </p:nvSpPr>
        <p:spPr>
          <a:xfrm>
            <a:off x="6904305" y="2424491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5274065" y="4297766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70" name="Text Placeholder 1"/>
          <p:cNvSpPr txBox="1"/>
          <p:nvPr/>
        </p:nvSpPr>
        <p:spPr>
          <a:xfrm>
            <a:off x="5117429" y="4639608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8494400" y="4291811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72" name="Text Placeholder 1"/>
          <p:cNvSpPr txBox="1"/>
          <p:nvPr/>
        </p:nvSpPr>
        <p:spPr>
          <a:xfrm>
            <a:off x="8337764" y="4633653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01276" y="2331458"/>
            <a:ext cx="5789448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6000" b="1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单击添加</a:t>
            </a:r>
            <a:r>
              <a:rPr lang="zh-CN" altLang="en-US" sz="6000" b="1" dirty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2522258" y="3940993"/>
            <a:ext cx="7147485" cy="6324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600" dirty="0" smtClean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X </a:t>
            </a:r>
            <a:r>
              <a:rPr lang="en-US" altLang="zh-CN" sz="1600" dirty="0" err="1" smtClean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X</a:t>
            </a:r>
            <a:r>
              <a:rPr lang="en-US" altLang="zh-CN" sz="1600" dirty="0" smtClean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 </a:t>
            </a:r>
            <a:r>
              <a:rPr lang="en-US" altLang="zh-CN" sz="1600" dirty="0" err="1" smtClean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X</a:t>
            </a:r>
            <a:r>
              <a:rPr lang="zh-CN" altLang="en-US" sz="1600" dirty="0" smtClean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PPT</a:t>
            </a:r>
            <a:r>
              <a:rPr lang="zh-CN" altLang="en-US" sz="1600" dirty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致力于专业PPT模板免费下载。点击此出编辑文本内容，以表达您的项目详细资料，建议您在展示时采用微软雅黑字体。</a:t>
            </a:r>
            <a:endParaRPr lang="en-US" altLang="zh-CN" sz="1600" dirty="0">
              <a:solidFill>
                <a:srgbClr val="444446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01276" y="3343141"/>
            <a:ext cx="5789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CLICK HERE TO ADD THE TITLE</a:t>
            </a:r>
            <a:endParaRPr lang="zh-CN" altLang="en-US" sz="2400">
              <a:solidFill>
                <a:srgbClr val="444446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568287" y="995103"/>
            <a:ext cx="3055427" cy="1292662"/>
            <a:chOff x="5756885" y="1742384"/>
            <a:chExt cx="1956581" cy="1292662"/>
          </a:xfrm>
        </p:grpSpPr>
        <p:sp>
          <p:nvSpPr>
            <p:cNvPr id="6" name="矩形 5"/>
            <p:cNvSpPr/>
            <p:nvPr/>
          </p:nvSpPr>
          <p:spPr>
            <a:xfrm>
              <a:off x="6611817" y="2204049"/>
              <a:ext cx="110164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2400">
                  <a:solidFill>
                    <a:srgbClr val="444446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  <a:cs typeface="+mn-ea"/>
                  <a:sym typeface="+mn-lt"/>
                </a:rPr>
                <a:t>Chapter</a:t>
              </a:r>
              <a:endParaRPr lang="zh-CN" altLang="en-US" sz="240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756885" y="1742384"/>
              <a:ext cx="96961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6600">
                  <a:solidFill>
                    <a:srgbClr val="444446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  <a:cs typeface="+mn-ea"/>
                  <a:sym typeface="+mn-lt"/>
                </a:rPr>
                <a:t>04</a:t>
              </a:r>
              <a:endParaRPr lang="zh-CN" altLang="en-US" sz="660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19545" y="1549076"/>
            <a:ext cx="6458732" cy="3789145"/>
            <a:chOff x="2719545" y="1549076"/>
            <a:chExt cx="6458732" cy="3789145"/>
          </a:xfrm>
          <a:blipFill dpi="0" rotWithShape="1">
            <a:blip r:embed="rId2"/>
            <a:srcRect/>
            <a:stretch>
              <a:fillRect/>
            </a:stretch>
          </a:blipFill>
        </p:grpSpPr>
        <p:sp>
          <p:nvSpPr>
            <p:cNvPr id="29" name="任意多边形 28"/>
            <p:cNvSpPr/>
            <p:nvPr/>
          </p:nvSpPr>
          <p:spPr>
            <a:xfrm>
              <a:off x="6433217" y="1549076"/>
              <a:ext cx="1815039" cy="2109251"/>
            </a:xfrm>
            <a:custGeom>
              <a:avLst/>
              <a:gdLst>
                <a:gd name="connsiteX0" fmla="*/ 909160 w 1815039"/>
                <a:gd name="connsiteY0" fmla="*/ 0 h 2109251"/>
                <a:gd name="connsiteX1" fmla="*/ 1815039 w 1815039"/>
                <a:gd name="connsiteY1" fmla="*/ 452939 h 2109251"/>
                <a:gd name="connsiteX2" fmla="*/ 1815039 w 1815039"/>
                <a:gd name="connsiteY2" fmla="*/ 1656312 h 2109251"/>
                <a:gd name="connsiteX3" fmla="*/ 909160 w 1815039"/>
                <a:gd name="connsiteY3" fmla="*/ 2109251 h 2109251"/>
                <a:gd name="connsiteX4" fmla="*/ 0 w 1815039"/>
                <a:gd name="connsiteY4" fmla="*/ 1654671 h 2109251"/>
                <a:gd name="connsiteX5" fmla="*/ 0 w 1815039"/>
                <a:gd name="connsiteY5" fmla="*/ 454580 h 210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5039" h="2109251">
                  <a:moveTo>
                    <a:pt x="909160" y="0"/>
                  </a:moveTo>
                  <a:lnTo>
                    <a:pt x="1815039" y="452939"/>
                  </a:lnTo>
                  <a:lnTo>
                    <a:pt x="1815039" y="1656312"/>
                  </a:lnTo>
                  <a:lnTo>
                    <a:pt x="909160" y="2109251"/>
                  </a:lnTo>
                  <a:lnTo>
                    <a:pt x="0" y="1654671"/>
                  </a:lnTo>
                  <a:lnTo>
                    <a:pt x="0" y="4545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359956" y="3228970"/>
              <a:ext cx="1818321" cy="2109250"/>
            </a:xfrm>
            <a:custGeom>
              <a:avLst/>
              <a:gdLst>
                <a:gd name="connsiteX0" fmla="*/ 909160 w 1818321"/>
                <a:gd name="connsiteY0" fmla="*/ 0 h 2109250"/>
                <a:gd name="connsiteX1" fmla="*/ 1818321 w 1818321"/>
                <a:gd name="connsiteY1" fmla="*/ 454580 h 2109250"/>
                <a:gd name="connsiteX2" fmla="*/ 1818321 w 1818321"/>
                <a:gd name="connsiteY2" fmla="*/ 1654671 h 2109250"/>
                <a:gd name="connsiteX3" fmla="*/ 909162 w 1818321"/>
                <a:gd name="connsiteY3" fmla="*/ 2109250 h 2109250"/>
                <a:gd name="connsiteX4" fmla="*/ 909158 w 1818321"/>
                <a:gd name="connsiteY4" fmla="*/ 2109250 h 2109250"/>
                <a:gd name="connsiteX5" fmla="*/ 0 w 1818321"/>
                <a:gd name="connsiteY5" fmla="*/ 1654671 h 2109250"/>
                <a:gd name="connsiteX6" fmla="*/ 0 w 1818321"/>
                <a:gd name="connsiteY6" fmla="*/ 454580 h 210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8321" h="2109250">
                  <a:moveTo>
                    <a:pt x="909160" y="0"/>
                  </a:moveTo>
                  <a:lnTo>
                    <a:pt x="1818321" y="454580"/>
                  </a:lnTo>
                  <a:lnTo>
                    <a:pt x="1818321" y="1654671"/>
                  </a:lnTo>
                  <a:lnTo>
                    <a:pt x="909162" y="2109250"/>
                  </a:lnTo>
                  <a:lnTo>
                    <a:pt x="909158" y="2109250"/>
                  </a:lnTo>
                  <a:lnTo>
                    <a:pt x="0" y="1654671"/>
                  </a:lnTo>
                  <a:lnTo>
                    <a:pt x="0" y="4545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2719545" y="1550979"/>
              <a:ext cx="1818321" cy="2109251"/>
            </a:xfrm>
            <a:custGeom>
              <a:avLst/>
              <a:gdLst>
                <a:gd name="connsiteX0" fmla="*/ 909160 w 1818321"/>
                <a:gd name="connsiteY0" fmla="*/ 0 h 2109251"/>
                <a:gd name="connsiteX1" fmla="*/ 1818321 w 1818321"/>
                <a:gd name="connsiteY1" fmla="*/ 454580 h 2109251"/>
                <a:gd name="connsiteX2" fmla="*/ 1818321 w 1818321"/>
                <a:gd name="connsiteY2" fmla="*/ 1654671 h 2109251"/>
                <a:gd name="connsiteX3" fmla="*/ 909160 w 1818321"/>
                <a:gd name="connsiteY3" fmla="*/ 2109251 h 2109251"/>
                <a:gd name="connsiteX4" fmla="*/ 0 w 1818321"/>
                <a:gd name="connsiteY4" fmla="*/ 1654671 h 2109251"/>
                <a:gd name="connsiteX5" fmla="*/ 0 w 1818321"/>
                <a:gd name="connsiteY5" fmla="*/ 454580 h 210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8321" h="2109251">
                  <a:moveTo>
                    <a:pt x="909160" y="0"/>
                  </a:moveTo>
                  <a:lnTo>
                    <a:pt x="1818321" y="454580"/>
                  </a:lnTo>
                  <a:lnTo>
                    <a:pt x="1818321" y="1654671"/>
                  </a:lnTo>
                  <a:lnTo>
                    <a:pt x="909160" y="2109251"/>
                  </a:lnTo>
                  <a:lnTo>
                    <a:pt x="0" y="1654671"/>
                  </a:lnTo>
                  <a:lnTo>
                    <a:pt x="0" y="4545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3643061" y="3228970"/>
              <a:ext cx="1818321" cy="2109251"/>
            </a:xfrm>
            <a:custGeom>
              <a:avLst/>
              <a:gdLst>
                <a:gd name="connsiteX0" fmla="*/ 909160 w 1818321"/>
                <a:gd name="connsiteY0" fmla="*/ 0 h 2109251"/>
                <a:gd name="connsiteX1" fmla="*/ 1818321 w 1818321"/>
                <a:gd name="connsiteY1" fmla="*/ 454580 h 2109251"/>
                <a:gd name="connsiteX2" fmla="*/ 1818321 w 1818321"/>
                <a:gd name="connsiteY2" fmla="*/ 1654671 h 2109251"/>
                <a:gd name="connsiteX3" fmla="*/ 909160 w 1818321"/>
                <a:gd name="connsiteY3" fmla="*/ 2109251 h 2109251"/>
                <a:gd name="connsiteX4" fmla="*/ 0 w 1818321"/>
                <a:gd name="connsiteY4" fmla="*/ 1654671 h 2109251"/>
                <a:gd name="connsiteX5" fmla="*/ 0 w 1818321"/>
                <a:gd name="connsiteY5" fmla="*/ 454580 h 210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8321" h="2109251">
                  <a:moveTo>
                    <a:pt x="909160" y="0"/>
                  </a:moveTo>
                  <a:lnTo>
                    <a:pt x="1818321" y="454580"/>
                  </a:lnTo>
                  <a:lnTo>
                    <a:pt x="1818321" y="1654671"/>
                  </a:lnTo>
                  <a:lnTo>
                    <a:pt x="909160" y="2109251"/>
                  </a:lnTo>
                  <a:lnTo>
                    <a:pt x="0" y="1654671"/>
                  </a:lnTo>
                  <a:lnTo>
                    <a:pt x="0" y="4545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7" name="六边形 6"/>
          <p:cNvSpPr/>
          <p:nvPr/>
        </p:nvSpPr>
        <p:spPr>
          <a:xfrm rot="5400000">
            <a:off x="8145015" y="1685930"/>
            <a:ext cx="2109251" cy="1818321"/>
          </a:xfrm>
          <a:prstGeom prst="hexagon">
            <a:avLst/>
          </a:prstGeom>
          <a:noFill/>
          <a:ln>
            <a:solidFill>
              <a:srgbClr val="258E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六边形 10"/>
          <p:cNvSpPr/>
          <p:nvPr/>
        </p:nvSpPr>
        <p:spPr>
          <a:xfrm rot="5400000">
            <a:off x="4428122" y="1685932"/>
            <a:ext cx="2109251" cy="1818321"/>
          </a:xfrm>
          <a:prstGeom prst="hexagon">
            <a:avLst/>
          </a:prstGeom>
          <a:noFill/>
          <a:ln>
            <a:solidFill>
              <a:srgbClr val="258E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六边形 14"/>
          <p:cNvSpPr/>
          <p:nvPr/>
        </p:nvSpPr>
        <p:spPr>
          <a:xfrm rot="5400000">
            <a:off x="5352437" y="3374436"/>
            <a:ext cx="2109251" cy="1818321"/>
          </a:xfrm>
          <a:prstGeom prst="hexagon">
            <a:avLst/>
          </a:prstGeom>
          <a:noFill/>
          <a:ln>
            <a:solidFill>
              <a:srgbClr val="258E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六边形 18"/>
          <p:cNvSpPr/>
          <p:nvPr/>
        </p:nvSpPr>
        <p:spPr>
          <a:xfrm rot="5400000">
            <a:off x="1637770" y="3374434"/>
            <a:ext cx="2109251" cy="1818321"/>
          </a:xfrm>
          <a:prstGeom prst="hexagon">
            <a:avLst/>
          </a:prstGeom>
          <a:noFill/>
          <a:ln>
            <a:solidFill>
              <a:srgbClr val="258E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937492" y="3722903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31" name="Text Placeholder 1"/>
          <p:cNvSpPr txBox="1"/>
          <p:nvPr/>
        </p:nvSpPr>
        <p:spPr>
          <a:xfrm>
            <a:off x="1984690" y="4230734"/>
            <a:ext cx="1469710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715849" y="2056663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33" name="Text Placeholder 1"/>
          <p:cNvSpPr txBox="1"/>
          <p:nvPr/>
        </p:nvSpPr>
        <p:spPr>
          <a:xfrm>
            <a:off x="4763047" y="2564494"/>
            <a:ext cx="1469710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647379" y="3722903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35" name="Text Placeholder 1"/>
          <p:cNvSpPr txBox="1"/>
          <p:nvPr/>
        </p:nvSpPr>
        <p:spPr>
          <a:xfrm>
            <a:off x="5694577" y="4230734"/>
            <a:ext cx="1469710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471859" y="2056663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37" name="Text Placeholder 1"/>
          <p:cNvSpPr txBox="1"/>
          <p:nvPr/>
        </p:nvSpPr>
        <p:spPr>
          <a:xfrm>
            <a:off x="8519057" y="2564494"/>
            <a:ext cx="1469710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/>
          <p:nvPr>
            <p:custDataLst>
              <p:tags r:id="rId1"/>
            </p:custDataLst>
          </p:nvPr>
        </p:nvSpPr>
        <p:spPr>
          <a:xfrm rot="19232175" flipH="1">
            <a:off x="5042694" y="2361526"/>
            <a:ext cx="2233612" cy="2517775"/>
          </a:xfrm>
          <a:custGeom>
            <a:avLst/>
            <a:gdLst>
              <a:gd name="connsiteX0" fmla="*/ 120527 w 2233191"/>
              <a:gd name="connsiteY0" fmla="*/ 0 h 2517588"/>
              <a:gd name="connsiteX1" fmla="*/ 551180 w 2233191"/>
              <a:gd name="connsiteY1" fmla="*/ 580399 h 2517588"/>
              <a:gd name="connsiteX2" fmla="*/ 18900 w 2233191"/>
              <a:gd name="connsiteY2" fmla="*/ 574822 h 2517588"/>
              <a:gd name="connsiteX3" fmla="*/ 0 w 2233191"/>
              <a:gd name="connsiteY3" fmla="*/ 559306 h 2517588"/>
              <a:gd name="connsiteX4" fmla="*/ 64988 w 2233191"/>
              <a:gd name="connsiteY4" fmla="*/ 616983 h 2517588"/>
              <a:gd name="connsiteX5" fmla="*/ 588737 w 2233191"/>
              <a:gd name="connsiteY5" fmla="*/ 631015 h 2517588"/>
              <a:gd name="connsiteX6" fmla="*/ 1353438 w 2233191"/>
              <a:gd name="connsiteY6" fmla="*/ 1661615 h 2517588"/>
              <a:gd name="connsiteX7" fmla="*/ 1179962 w 2233191"/>
              <a:gd name="connsiteY7" fmla="*/ 1804434 h 2517588"/>
              <a:gd name="connsiteX8" fmla="*/ 470714 w 2233191"/>
              <a:gd name="connsiteY8" fmla="*/ 1745579 h 2517588"/>
              <a:gd name="connsiteX9" fmla="*/ 434629 w 2233191"/>
              <a:gd name="connsiteY9" fmla="*/ 1313086 h 2517588"/>
              <a:gd name="connsiteX10" fmla="*/ 383964 w 2233191"/>
              <a:gd name="connsiteY10" fmla="*/ 1260380 h 2517588"/>
              <a:gd name="connsiteX11" fmla="*/ 397641 w 2233191"/>
              <a:gd name="connsiteY11" fmla="*/ 1275750 h 2517588"/>
              <a:gd name="connsiteX12" fmla="*/ 425716 w 2233191"/>
              <a:gd name="connsiteY12" fmla="*/ 1716772 h 2517588"/>
              <a:gd name="connsiteX13" fmla="*/ 89781 w 2233191"/>
              <a:gd name="connsiteY13" fmla="*/ 1409705 h 2517588"/>
              <a:gd name="connsiteX14" fmla="*/ 54946 w 2233191"/>
              <a:gd name="connsiteY14" fmla="*/ 1364717 h 2517588"/>
              <a:gd name="connsiteX15" fmla="*/ 173777 w 2233191"/>
              <a:gd name="connsiteY15" fmla="*/ 1528081 h 2517588"/>
              <a:gd name="connsiteX16" fmla="*/ 670396 w 2233191"/>
              <a:gd name="connsiteY16" fmla="*/ 1926808 h 2517588"/>
              <a:gd name="connsiteX17" fmla="*/ 174071 w 2233191"/>
              <a:gd name="connsiteY17" fmla="*/ 2005506 h 2517588"/>
              <a:gd name="connsiteX18" fmla="*/ 152070 w 2233191"/>
              <a:gd name="connsiteY18" fmla="*/ 1994692 h 2517588"/>
              <a:gd name="connsiteX19" fmla="*/ 228711 w 2233191"/>
              <a:gd name="connsiteY19" fmla="*/ 2036101 h 2517588"/>
              <a:gd name="connsiteX20" fmla="*/ 729359 w 2233191"/>
              <a:gd name="connsiteY20" fmla="*/ 1951937 h 2517588"/>
              <a:gd name="connsiteX21" fmla="*/ 1263958 w 2233191"/>
              <a:gd name="connsiteY21" fmla="*/ 1922808 h 2517588"/>
              <a:gd name="connsiteX22" fmla="*/ 1439816 w 2233191"/>
              <a:gd name="connsiteY22" fmla="*/ 1778028 h 2517588"/>
              <a:gd name="connsiteX23" fmla="*/ 1988566 w 2233191"/>
              <a:gd name="connsiteY23" fmla="*/ 2517588 h 2517588"/>
              <a:gd name="connsiteX24" fmla="*/ 2219028 w 2233191"/>
              <a:gd name="connsiteY24" fmla="*/ 2327856 h 2517588"/>
              <a:gd name="connsiteX25" fmla="*/ 1602577 w 2233191"/>
              <a:gd name="connsiteY25" fmla="*/ 1644031 h 2517588"/>
              <a:gd name="connsiteX26" fmla="*/ 1825293 w 2233191"/>
              <a:gd name="connsiteY26" fmla="*/ 1460675 h 2517588"/>
              <a:gd name="connsiteX27" fmla="*/ 1965009 w 2233191"/>
              <a:gd name="connsiteY27" fmla="*/ 990735 h 2517588"/>
              <a:gd name="connsiteX28" fmla="*/ 2233191 w 2233191"/>
              <a:gd name="connsiteY28" fmla="*/ 631466 h 2517588"/>
              <a:gd name="connsiteX29" fmla="*/ 2227576 w 2233191"/>
              <a:gd name="connsiteY29" fmla="*/ 558679 h 2517588"/>
              <a:gd name="connsiteX30" fmla="*/ 2228366 w 2233191"/>
              <a:gd name="connsiteY30" fmla="*/ 579208 h 2517588"/>
              <a:gd name="connsiteX31" fmla="*/ 1960797 w 2233191"/>
              <a:gd name="connsiteY31" fmla="*/ 938426 h 2517588"/>
              <a:gd name="connsiteX32" fmla="*/ 1960797 w 2233191"/>
              <a:gd name="connsiteY32" fmla="*/ 966431 h 2517588"/>
              <a:gd name="connsiteX33" fmla="*/ 1682118 w 2233191"/>
              <a:gd name="connsiteY33" fmla="*/ 359968 h 2517588"/>
              <a:gd name="connsiteX34" fmla="*/ 1859609 w 2233191"/>
              <a:gd name="connsiteY34" fmla="*/ 766556 h 2517588"/>
              <a:gd name="connsiteX35" fmla="*/ 1853955 w 2233191"/>
              <a:gd name="connsiteY35" fmla="*/ 761609 h 2517588"/>
              <a:gd name="connsiteX36" fmla="*/ 1407417 w 2233191"/>
              <a:gd name="connsiteY36" fmla="*/ 726458 h 2517588"/>
              <a:gd name="connsiteX37" fmla="*/ 1392487 w 2233191"/>
              <a:gd name="connsiteY37" fmla="*/ 712346 h 2517588"/>
              <a:gd name="connsiteX38" fmla="*/ 1443571 w 2233191"/>
              <a:gd name="connsiteY38" fmla="*/ 764499 h 2517588"/>
              <a:gd name="connsiteX39" fmla="*/ 1870564 w 2233191"/>
              <a:gd name="connsiteY39" fmla="*/ 816522 h 2517588"/>
              <a:gd name="connsiteX40" fmla="*/ 1741297 w 2233191"/>
              <a:gd name="connsiteY40" fmla="*/ 1342300 h 2517588"/>
              <a:gd name="connsiteX41" fmla="*/ 1505543 w 2233191"/>
              <a:gd name="connsiteY41" fmla="*/ 1536391 h 2517588"/>
              <a:gd name="connsiteX42" fmla="*/ 771531 w 2233191"/>
              <a:gd name="connsiteY42" fmla="*/ 722157 h 2517588"/>
              <a:gd name="connsiteX43" fmla="*/ 868252 w 2233191"/>
              <a:gd name="connsiteY43" fmla="*/ 198766 h 2517588"/>
              <a:gd name="connsiteX44" fmla="*/ 824130 w 2233191"/>
              <a:gd name="connsiteY44" fmla="*/ 123911 h 2517588"/>
              <a:gd name="connsiteX45" fmla="*/ 835727 w 2233191"/>
              <a:gd name="connsiteY45" fmla="*/ 145439 h 2517588"/>
              <a:gd name="connsiteX46" fmla="*/ 833939 w 2233191"/>
              <a:gd name="connsiteY46" fmla="*/ 582384 h 2517588"/>
              <a:gd name="connsiteX47" fmla="*/ 738959 w 2233191"/>
              <a:gd name="connsiteY47" fmla="*/ 668767 h 2517588"/>
              <a:gd name="connsiteX48" fmla="*/ 725647 w 2233191"/>
              <a:gd name="connsiteY48" fmla="*/ 671258 h 25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233191" h="2517588">
                <a:moveTo>
                  <a:pt x="120527" y="0"/>
                </a:moveTo>
                <a:lnTo>
                  <a:pt x="551180" y="580399"/>
                </a:lnTo>
                <a:cubicBezTo>
                  <a:pt x="440718" y="717546"/>
                  <a:pt x="204405" y="715547"/>
                  <a:pt x="18900" y="574822"/>
                </a:cubicBezTo>
                <a:cubicBezTo>
                  <a:pt x="12358" y="569859"/>
                  <a:pt x="5965" y="564789"/>
                  <a:pt x="0" y="559306"/>
                </a:cubicBezTo>
                <a:cubicBezTo>
                  <a:pt x="19643" y="579704"/>
                  <a:pt x="41342" y="599045"/>
                  <a:pt x="64988" y="616983"/>
                </a:cubicBezTo>
                <a:cubicBezTo>
                  <a:pt x="246256" y="754494"/>
                  <a:pt x="476038" y="759543"/>
                  <a:pt x="588737" y="631015"/>
                </a:cubicBezTo>
                <a:lnTo>
                  <a:pt x="1353438" y="1661615"/>
                </a:lnTo>
                <a:lnTo>
                  <a:pt x="1179962" y="1804434"/>
                </a:lnTo>
                <a:cubicBezTo>
                  <a:pt x="1011677" y="1942978"/>
                  <a:pt x="737962" y="1910082"/>
                  <a:pt x="470714" y="1745579"/>
                </a:cubicBezTo>
                <a:cubicBezTo>
                  <a:pt x="567617" y="1644882"/>
                  <a:pt x="553455" y="1457420"/>
                  <a:pt x="434629" y="1313086"/>
                </a:cubicBezTo>
                <a:cubicBezTo>
                  <a:pt x="418756" y="1293808"/>
                  <a:pt x="401770" y="1276213"/>
                  <a:pt x="383964" y="1260380"/>
                </a:cubicBezTo>
                <a:cubicBezTo>
                  <a:pt x="388773" y="1265213"/>
                  <a:pt x="393250" y="1270417"/>
                  <a:pt x="397641" y="1275750"/>
                </a:cubicBezTo>
                <a:cubicBezTo>
                  <a:pt x="519804" y="1424139"/>
                  <a:pt x="531341" y="1618112"/>
                  <a:pt x="425716" y="1716772"/>
                </a:cubicBezTo>
                <a:cubicBezTo>
                  <a:pt x="307922" y="1638609"/>
                  <a:pt x="192878" y="1534931"/>
                  <a:pt x="89781" y="1409705"/>
                </a:cubicBezTo>
                <a:cubicBezTo>
                  <a:pt x="77634" y="1394951"/>
                  <a:pt x="65812" y="1380091"/>
                  <a:pt x="54946" y="1364717"/>
                </a:cubicBezTo>
                <a:cubicBezTo>
                  <a:pt x="90212" y="1420037"/>
                  <a:pt x="129868" y="1474747"/>
                  <a:pt x="173777" y="1528081"/>
                </a:cubicBezTo>
                <a:cubicBezTo>
                  <a:pt x="323764" y="1710265"/>
                  <a:pt x="499045" y="1846839"/>
                  <a:pt x="670396" y="1926808"/>
                </a:cubicBezTo>
                <a:cubicBezTo>
                  <a:pt x="578732" y="2056108"/>
                  <a:pt x="368962" y="2092191"/>
                  <a:pt x="174071" y="2005506"/>
                </a:cubicBezTo>
                <a:cubicBezTo>
                  <a:pt x="166550" y="2002160"/>
                  <a:pt x="159149" y="1998677"/>
                  <a:pt x="152070" y="1994692"/>
                </a:cubicBezTo>
                <a:cubicBezTo>
                  <a:pt x="175916" y="2010102"/>
                  <a:pt x="201524" y="2024009"/>
                  <a:pt x="228711" y="2036101"/>
                </a:cubicBezTo>
                <a:cubicBezTo>
                  <a:pt x="426441" y="2124047"/>
                  <a:pt x="639482" y="2085627"/>
                  <a:pt x="729359" y="1951937"/>
                </a:cubicBezTo>
                <a:cubicBezTo>
                  <a:pt x="936284" y="2034651"/>
                  <a:pt x="1132356" y="2031152"/>
                  <a:pt x="1263958" y="1922808"/>
                </a:cubicBezTo>
                <a:lnTo>
                  <a:pt x="1439816" y="1778028"/>
                </a:lnTo>
                <a:lnTo>
                  <a:pt x="1988566" y="2517588"/>
                </a:lnTo>
                <a:lnTo>
                  <a:pt x="2219028" y="2327856"/>
                </a:lnTo>
                <a:lnTo>
                  <a:pt x="1602577" y="1644031"/>
                </a:lnTo>
                <a:lnTo>
                  <a:pt x="1825293" y="1460675"/>
                </a:lnTo>
                <a:cubicBezTo>
                  <a:pt x="1946945" y="1360522"/>
                  <a:pt x="1991255" y="1189096"/>
                  <a:pt x="1965009" y="990735"/>
                </a:cubicBezTo>
                <a:cubicBezTo>
                  <a:pt x="2113687" y="987189"/>
                  <a:pt x="2233191" y="827648"/>
                  <a:pt x="2233191" y="631466"/>
                </a:cubicBezTo>
                <a:cubicBezTo>
                  <a:pt x="2233191" y="606530"/>
                  <a:pt x="2231261" y="582186"/>
                  <a:pt x="2227576" y="558679"/>
                </a:cubicBezTo>
                <a:lnTo>
                  <a:pt x="2228366" y="579208"/>
                </a:lnTo>
                <a:cubicBezTo>
                  <a:pt x="2228366" y="775116"/>
                  <a:pt x="2109195" y="934485"/>
                  <a:pt x="1960797" y="938426"/>
                </a:cubicBezTo>
                <a:lnTo>
                  <a:pt x="1960797" y="966431"/>
                </a:lnTo>
                <a:cubicBezTo>
                  <a:pt x="1930832" y="774269"/>
                  <a:pt x="1835724" y="559158"/>
                  <a:pt x="1682118" y="359968"/>
                </a:cubicBezTo>
                <a:cubicBezTo>
                  <a:pt x="1768626" y="495572"/>
                  <a:pt x="1828848" y="634792"/>
                  <a:pt x="1859609" y="766556"/>
                </a:cubicBezTo>
                <a:lnTo>
                  <a:pt x="1853955" y="761609"/>
                </a:lnTo>
                <a:cubicBezTo>
                  <a:pt x="1753275" y="870702"/>
                  <a:pt x="1554862" y="855454"/>
                  <a:pt x="1407417" y="726458"/>
                </a:cubicBezTo>
                <a:cubicBezTo>
                  <a:pt x="1402225" y="721916"/>
                  <a:pt x="1397164" y="717292"/>
                  <a:pt x="1392487" y="712346"/>
                </a:cubicBezTo>
                <a:cubicBezTo>
                  <a:pt x="1407752" y="730596"/>
                  <a:pt x="1424802" y="748079"/>
                  <a:pt x="1443571" y="764499"/>
                </a:cubicBezTo>
                <a:cubicBezTo>
                  <a:pt x="1582357" y="885921"/>
                  <a:pt x="1766303" y="906559"/>
                  <a:pt x="1870564" y="816522"/>
                </a:cubicBezTo>
                <a:cubicBezTo>
                  <a:pt x="1914836" y="1038198"/>
                  <a:pt x="1874270" y="1232828"/>
                  <a:pt x="1741297" y="1342300"/>
                </a:cubicBezTo>
                <a:lnTo>
                  <a:pt x="1505543" y="1536391"/>
                </a:lnTo>
                <a:lnTo>
                  <a:pt x="771531" y="722157"/>
                </a:lnTo>
                <a:cubicBezTo>
                  <a:pt x="927316" y="640101"/>
                  <a:pt x="970724" y="407825"/>
                  <a:pt x="868252" y="198766"/>
                </a:cubicBezTo>
                <a:cubicBezTo>
                  <a:pt x="855189" y="172114"/>
                  <a:pt x="840376" y="147106"/>
                  <a:pt x="824130" y="123911"/>
                </a:cubicBezTo>
                <a:lnTo>
                  <a:pt x="835727" y="145439"/>
                </a:lnTo>
                <a:cubicBezTo>
                  <a:pt x="912697" y="302473"/>
                  <a:pt x="907362" y="472606"/>
                  <a:pt x="833939" y="582384"/>
                </a:cubicBezTo>
                <a:lnTo>
                  <a:pt x="738959" y="668767"/>
                </a:lnTo>
                <a:lnTo>
                  <a:pt x="725647" y="671258"/>
                </a:lnTo>
                <a:close/>
              </a:path>
            </a:pathLst>
          </a:custGeom>
          <a:solidFill>
            <a:srgbClr val="6EBBC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MH_Other_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77470" y="5125363"/>
            <a:ext cx="4429125" cy="79375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350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MH_SubTitle_2"/>
          <p:cNvSpPr/>
          <p:nvPr>
            <p:custDataLst>
              <p:tags r:id="rId3"/>
            </p:custDataLst>
          </p:nvPr>
        </p:nvSpPr>
        <p:spPr>
          <a:xfrm>
            <a:off x="5704681" y="1599526"/>
            <a:ext cx="782638" cy="782637"/>
          </a:xfrm>
          <a:prstGeom prst="ellipse">
            <a:avLst/>
          </a:prstGeom>
          <a:solidFill>
            <a:srgbClr val="258E92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SubTitle_3"/>
          <p:cNvSpPr/>
          <p:nvPr>
            <p:custDataLst>
              <p:tags r:id="rId4"/>
            </p:custDataLst>
          </p:nvPr>
        </p:nvSpPr>
        <p:spPr>
          <a:xfrm>
            <a:off x="6777831" y="2412326"/>
            <a:ext cx="782638" cy="782637"/>
          </a:xfrm>
          <a:prstGeom prst="ellipse">
            <a:avLst/>
          </a:prstGeom>
          <a:solidFill>
            <a:srgbClr val="258E92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MH_Other_3"/>
          <p:cNvSpPr/>
          <p:nvPr>
            <p:custDataLst>
              <p:tags r:id="rId5"/>
            </p:custDataLst>
          </p:nvPr>
        </p:nvSpPr>
        <p:spPr>
          <a:xfrm>
            <a:off x="6441281" y="3033037"/>
            <a:ext cx="444500" cy="446088"/>
          </a:xfrm>
          <a:prstGeom prst="ellipse">
            <a:avLst/>
          </a:prstGeom>
          <a:solidFill>
            <a:srgbClr val="6EBBC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MH_Other_4"/>
          <p:cNvSpPr/>
          <p:nvPr>
            <p:custDataLst>
              <p:tags r:id="rId6"/>
            </p:custDataLst>
          </p:nvPr>
        </p:nvSpPr>
        <p:spPr>
          <a:xfrm rot="2733302">
            <a:off x="7229475" y="3375144"/>
            <a:ext cx="309563" cy="311150"/>
          </a:xfrm>
          <a:prstGeom prst="ellipse">
            <a:avLst/>
          </a:prstGeom>
          <a:solidFill>
            <a:srgbClr val="6EBBC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MH_Other_5"/>
          <p:cNvSpPr/>
          <p:nvPr>
            <p:custDataLst>
              <p:tags r:id="rId7"/>
            </p:custDataLst>
          </p:nvPr>
        </p:nvSpPr>
        <p:spPr>
          <a:xfrm>
            <a:off x="6361907" y="2251988"/>
            <a:ext cx="447675" cy="447675"/>
          </a:xfrm>
          <a:prstGeom prst="ellipse">
            <a:avLst/>
          </a:prstGeom>
          <a:solidFill>
            <a:srgbClr val="6EBBC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MH_SubTitle_1"/>
          <p:cNvSpPr/>
          <p:nvPr>
            <p:custDataLst>
              <p:tags r:id="rId8"/>
            </p:custDataLst>
          </p:nvPr>
        </p:nvSpPr>
        <p:spPr>
          <a:xfrm>
            <a:off x="4702970" y="2620287"/>
            <a:ext cx="782637" cy="782638"/>
          </a:xfrm>
          <a:prstGeom prst="ellipse">
            <a:avLst/>
          </a:prstGeom>
          <a:solidFill>
            <a:srgbClr val="258E92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MH_Other_6"/>
          <p:cNvSpPr/>
          <p:nvPr>
            <p:custDataLst>
              <p:tags r:id="rId9"/>
            </p:custDataLst>
          </p:nvPr>
        </p:nvSpPr>
        <p:spPr>
          <a:xfrm>
            <a:off x="5458619" y="3207662"/>
            <a:ext cx="336550" cy="336550"/>
          </a:xfrm>
          <a:prstGeom prst="ellipse">
            <a:avLst/>
          </a:prstGeom>
          <a:solidFill>
            <a:srgbClr val="6EBBC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MH_Other_7"/>
          <p:cNvSpPr/>
          <p:nvPr>
            <p:custDataLst>
              <p:tags r:id="rId10"/>
            </p:custDataLst>
          </p:nvPr>
        </p:nvSpPr>
        <p:spPr>
          <a:xfrm>
            <a:off x="4602957" y="3553738"/>
            <a:ext cx="396875" cy="398463"/>
          </a:xfrm>
          <a:prstGeom prst="ellipse">
            <a:avLst/>
          </a:prstGeom>
          <a:solidFill>
            <a:srgbClr val="6EBBC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MH_Other_8"/>
          <p:cNvSpPr/>
          <p:nvPr>
            <p:custDataLst>
              <p:tags r:id="rId11"/>
            </p:custDataLst>
          </p:nvPr>
        </p:nvSpPr>
        <p:spPr>
          <a:xfrm>
            <a:off x="5507831" y="2447251"/>
            <a:ext cx="300038" cy="300037"/>
          </a:xfrm>
          <a:prstGeom prst="ellipse">
            <a:avLst/>
          </a:prstGeom>
          <a:solidFill>
            <a:srgbClr val="6EBBC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689600" y="1692895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790907" y="2523591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685036" y="2747288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51"/>
          <p:cNvSpPr txBox="1"/>
          <p:nvPr/>
        </p:nvSpPr>
        <p:spPr>
          <a:xfrm>
            <a:off x="911321" y="5547932"/>
            <a:ext cx="10361421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 smtClean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</a:t>
            </a:r>
            <a:r>
              <a:rPr lang="zh-CN" altLang="en-US" sz="1200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击此处编辑文本内容，以表达您的项目详细资料，建议您在展示时采用微软雅黑字体。您也可以根据您的实际需求对文档之中的字体、图标、图片进行进一步修改美化，</a:t>
            </a:r>
            <a:r>
              <a:rPr lang="zh-CN" altLang="en-US" sz="1200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0" name="Rectangle 71"/>
          <p:cNvSpPr/>
          <p:nvPr/>
        </p:nvSpPr>
        <p:spPr>
          <a:xfrm>
            <a:off x="1841317" y="2988988"/>
            <a:ext cx="260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solidFill>
                <a:srgbClr val="4444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72"/>
          <p:cNvSpPr txBox="1"/>
          <p:nvPr/>
        </p:nvSpPr>
        <p:spPr>
          <a:xfrm>
            <a:off x="2276997" y="2707734"/>
            <a:ext cx="2171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b="1" dirty="0">
              <a:solidFill>
                <a:srgbClr val="4444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 Placeholder 1"/>
          <p:cNvSpPr txBox="1"/>
          <p:nvPr/>
        </p:nvSpPr>
        <p:spPr>
          <a:xfrm>
            <a:off x="7773563" y="3001159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Text Placeholder 2"/>
          <p:cNvSpPr txBox="1"/>
          <p:nvPr/>
        </p:nvSpPr>
        <p:spPr>
          <a:xfrm>
            <a:off x="7677278" y="2803225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Text Placeholder 1"/>
          <p:cNvSpPr txBox="1"/>
          <p:nvPr/>
        </p:nvSpPr>
        <p:spPr>
          <a:xfrm>
            <a:off x="7773563" y="1890829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Text Placeholder 2"/>
          <p:cNvSpPr txBox="1"/>
          <p:nvPr/>
        </p:nvSpPr>
        <p:spPr>
          <a:xfrm>
            <a:off x="7677278" y="1692895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>
            <a:off x="4908045" y="2534439"/>
            <a:ext cx="1215521" cy="1215520"/>
          </a:xfrm>
          <a:custGeom>
            <a:avLst/>
            <a:gdLst>
              <a:gd name="T0" fmla="*/ 61 w 195"/>
              <a:gd name="T1" fmla="*/ 195 h 195"/>
              <a:gd name="T2" fmla="*/ 195 w 195"/>
              <a:gd name="T3" fmla="*/ 60 h 195"/>
              <a:gd name="T4" fmla="*/ 195 w 195"/>
              <a:gd name="T5" fmla="*/ 0 h 195"/>
              <a:gd name="T6" fmla="*/ 62 w 195"/>
              <a:gd name="T7" fmla="*/ 53 h 195"/>
              <a:gd name="T8" fmla="*/ 31 w 195"/>
              <a:gd name="T9" fmla="*/ 45 h 195"/>
              <a:gd name="T10" fmla="*/ 40 w 195"/>
              <a:gd name="T11" fmla="*/ 78 h 195"/>
              <a:gd name="T12" fmla="*/ 0 w 195"/>
              <a:gd name="T13" fmla="*/ 195 h 195"/>
              <a:gd name="T14" fmla="*/ 61 w 195"/>
              <a:gd name="T15" fmla="*/ 195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5" h="195">
                <a:moveTo>
                  <a:pt x="61" y="195"/>
                </a:moveTo>
                <a:cubicBezTo>
                  <a:pt x="61" y="121"/>
                  <a:pt x="121" y="61"/>
                  <a:pt x="195" y="60"/>
                </a:cubicBezTo>
                <a:cubicBezTo>
                  <a:pt x="195" y="0"/>
                  <a:pt x="195" y="0"/>
                  <a:pt x="195" y="0"/>
                </a:cubicBezTo>
                <a:cubicBezTo>
                  <a:pt x="143" y="1"/>
                  <a:pt x="97" y="21"/>
                  <a:pt x="62" y="53"/>
                </a:cubicBezTo>
                <a:cubicBezTo>
                  <a:pt x="31" y="45"/>
                  <a:pt x="31" y="45"/>
                  <a:pt x="31" y="45"/>
                </a:cubicBezTo>
                <a:cubicBezTo>
                  <a:pt x="40" y="78"/>
                  <a:pt x="40" y="78"/>
                  <a:pt x="40" y="78"/>
                </a:cubicBezTo>
                <a:cubicBezTo>
                  <a:pt x="15" y="111"/>
                  <a:pt x="0" y="151"/>
                  <a:pt x="0" y="195"/>
                </a:cubicBezTo>
                <a:lnTo>
                  <a:pt x="61" y="195"/>
                </a:lnTo>
                <a:close/>
              </a:path>
            </a:pathLst>
          </a:custGeom>
          <a:solidFill>
            <a:srgbClr val="258E9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4608759" y="2216776"/>
            <a:ext cx="535564" cy="511936"/>
          </a:xfrm>
          <a:custGeom>
            <a:avLst/>
            <a:gdLst>
              <a:gd name="T0" fmla="*/ 43 w 86"/>
              <a:gd name="T1" fmla="*/ 6 h 82"/>
              <a:gd name="T2" fmla="*/ 80 w 86"/>
              <a:gd name="T3" fmla="*/ 32 h 82"/>
              <a:gd name="T4" fmla="*/ 63 w 86"/>
              <a:gd name="T5" fmla="*/ 54 h 82"/>
              <a:gd name="T6" fmla="*/ 59 w 86"/>
              <a:gd name="T7" fmla="*/ 55 h 82"/>
              <a:gd name="T8" fmla="*/ 59 w 86"/>
              <a:gd name="T9" fmla="*/ 60 h 82"/>
              <a:gd name="T10" fmla="*/ 58 w 86"/>
              <a:gd name="T11" fmla="*/ 65 h 82"/>
              <a:gd name="T12" fmla="*/ 57 w 86"/>
              <a:gd name="T13" fmla="*/ 61 h 82"/>
              <a:gd name="T14" fmla="*/ 55 w 86"/>
              <a:gd name="T15" fmla="*/ 56 h 82"/>
              <a:gd name="T16" fmla="*/ 50 w 86"/>
              <a:gd name="T17" fmla="*/ 57 h 82"/>
              <a:gd name="T18" fmla="*/ 43 w 86"/>
              <a:gd name="T19" fmla="*/ 58 h 82"/>
              <a:gd name="T20" fmla="*/ 6 w 86"/>
              <a:gd name="T21" fmla="*/ 32 h 82"/>
              <a:gd name="T22" fmla="*/ 43 w 86"/>
              <a:gd name="T23" fmla="*/ 6 h 82"/>
              <a:gd name="T24" fmla="*/ 43 w 86"/>
              <a:gd name="T25" fmla="*/ 0 h 82"/>
              <a:gd name="T26" fmla="*/ 0 w 86"/>
              <a:gd name="T27" fmla="*/ 32 h 82"/>
              <a:gd name="T28" fmla="*/ 43 w 86"/>
              <a:gd name="T29" fmla="*/ 64 h 82"/>
              <a:gd name="T30" fmla="*/ 51 w 86"/>
              <a:gd name="T31" fmla="*/ 64 h 82"/>
              <a:gd name="T32" fmla="*/ 48 w 86"/>
              <a:gd name="T33" fmla="*/ 82 h 82"/>
              <a:gd name="T34" fmla="*/ 65 w 86"/>
              <a:gd name="T35" fmla="*/ 60 h 82"/>
              <a:gd name="T36" fmla="*/ 86 w 86"/>
              <a:gd name="T37" fmla="*/ 32 h 82"/>
              <a:gd name="T38" fmla="*/ 43 w 86"/>
              <a:gd name="T3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6" h="82">
                <a:moveTo>
                  <a:pt x="43" y="6"/>
                </a:moveTo>
                <a:cubicBezTo>
                  <a:pt x="63" y="6"/>
                  <a:pt x="80" y="18"/>
                  <a:pt x="80" y="32"/>
                </a:cubicBezTo>
                <a:cubicBezTo>
                  <a:pt x="80" y="41"/>
                  <a:pt x="73" y="49"/>
                  <a:pt x="63" y="54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1"/>
                  <a:pt x="59" y="63"/>
                  <a:pt x="58" y="65"/>
                </a:cubicBezTo>
                <a:cubicBezTo>
                  <a:pt x="58" y="63"/>
                  <a:pt x="58" y="62"/>
                  <a:pt x="57" y="61"/>
                </a:cubicBezTo>
                <a:cubicBezTo>
                  <a:pt x="55" y="56"/>
                  <a:pt x="55" y="56"/>
                  <a:pt x="55" y="56"/>
                </a:cubicBezTo>
                <a:cubicBezTo>
                  <a:pt x="50" y="57"/>
                  <a:pt x="50" y="57"/>
                  <a:pt x="50" y="57"/>
                </a:cubicBezTo>
                <a:cubicBezTo>
                  <a:pt x="48" y="57"/>
                  <a:pt x="45" y="58"/>
                  <a:pt x="43" y="58"/>
                </a:cubicBezTo>
                <a:cubicBezTo>
                  <a:pt x="23" y="58"/>
                  <a:pt x="6" y="46"/>
                  <a:pt x="6" y="32"/>
                </a:cubicBezTo>
                <a:cubicBezTo>
                  <a:pt x="6" y="18"/>
                  <a:pt x="23" y="6"/>
                  <a:pt x="43" y="6"/>
                </a:cubicBezTo>
                <a:moveTo>
                  <a:pt x="43" y="0"/>
                </a:moveTo>
                <a:cubicBezTo>
                  <a:pt x="19" y="0"/>
                  <a:pt x="0" y="14"/>
                  <a:pt x="0" y="32"/>
                </a:cubicBezTo>
                <a:cubicBezTo>
                  <a:pt x="0" y="50"/>
                  <a:pt x="19" y="64"/>
                  <a:pt x="43" y="64"/>
                </a:cubicBezTo>
                <a:cubicBezTo>
                  <a:pt x="46" y="64"/>
                  <a:pt x="48" y="64"/>
                  <a:pt x="51" y="64"/>
                </a:cubicBezTo>
                <a:cubicBezTo>
                  <a:pt x="54" y="72"/>
                  <a:pt x="48" y="82"/>
                  <a:pt x="48" y="82"/>
                </a:cubicBezTo>
                <a:cubicBezTo>
                  <a:pt x="64" y="77"/>
                  <a:pt x="66" y="65"/>
                  <a:pt x="65" y="60"/>
                </a:cubicBezTo>
                <a:cubicBezTo>
                  <a:pt x="78" y="54"/>
                  <a:pt x="86" y="44"/>
                  <a:pt x="86" y="32"/>
                </a:cubicBezTo>
                <a:cubicBezTo>
                  <a:pt x="86" y="14"/>
                  <a:pt x="67" y="0"/>
                  <a:pt x="43" y="0"/>
                </a:cubicBezTo>
                <a:close/>
              </a:path>
            </a:pathLst>
          </a:custGeom>
          <a:solidFill>
            <a:srgbClr val="258E9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4732148" y="2408424"/>
            <a:ext cx="57757" cy="57757"/>
          </a:xfrm>
          <a:prstGeom prst="ellipse">
            <a:avLst/>
          </a:prstGeom>
          <a:solidFill>
            <a:srgbClr val="258E9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4852913" y="2408424"/>
            <a:ext cx="49881" cy="57757"/>
          </a:xfrm>
          <a:prstGeom prst="ellipse">
            <a:avLst/>
          </a:prstGeom>
          <a:solidFill>
            <a:srgbClr val="258E9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4963177" y="2408424"/>
            <a:ext cx="57757" cy="57757"/>
          </a:xfrm>
          <a:prstGeom prst="ellipse">
            <a:avLst/>
          </a:prstGeom>
          <a:solidFill>
            <a:srgbClr val="258E9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13" name="Freeform 10"/>
          <p:cNvSpPr>
            <a:spLocks noEditPoints="1"/>
          </p:cNvSpPr>
          <p:nvPr/>
        </p:nvSpPr>
        <p:spPr bwMode="auto">
          <a:xfrm>
            <a:off x="4359354" y="2408424"/>
            <a:ext cx="472556" cy="448929"/>
          </a:xfrm>
          <a:custGeom>
            <a:avLst/>
            <a:gdLst>
              <a:gd name="T0" fmla="*/ 38 w 76"/>
              <a:gd name="T1" fmla="*/ 0 h 72"/>
              <a:gd name="T2" fmla="*/ 0 w 76"/>
              <a:gd name="T3" fmla="*/ 28 h 72"/>
              <a:gd name="T4" fmla="*/ 19 w 76"/>
              <a:gd name="T5" fmla="*/ 52 h 72"/>
              <a:gd name="T6" fmla="*/ 34 w 76"/>
              <a:gd name="T7" fmla="*/ 72 h 72"/>
              <a:gd name="T8" fmla="*/ 31 w 76"/>
              <a:gd name="T9" fmla="*/ 56 h 72"/>
              <a:gd name="T10" fmla="*/ 38 w 76"/>
              <a:gd name="T11" fmla="*/ 56 h 72"/>
              <a:gd name="T12" fmla="*/ 76 w 76"/>
              <a:gd name="T13" fmla="*/ 28 h 72"/>
              <a:gd name="T14" fmla="*/ 38 w 76"/>
              <a:gd name="T15" fmla="*/ 0 h 72"/>
              <a:gd name="T16" fmla="*/ 19 w 76"/>
              <a:gd name="T17" fmla="*/ 40 h 72"/>
              <a:gd name="T18" fmla="*/ 15 w 76"/>
              <a:gd name="T19" fmla="*/ 35 h 72"/>
              <a:gd name="T20" fmla="*/ 19 w 76"/>
              <a:gd name="T21" fmla="*/ 31 h 72"/>
              <a:gd name="T22" fmla="*/ 24 w 76"/>
              <a:gd name="T23" fmla="*/ 35 h 72"/>
              <a:gd name="T24" fmla="*/ 19 w 76"/>
              <a:gd name="T25" fmla="*/ 40 h 72"/>
              <a:gd name="T26" fmla="*/ 38 w 76"/>
              <a:gd name="T27" fmla="*/ 40 h 72"/>
              <a:gd name="T28" fmla="*/ 34 w 76"/>
              <a:gd name="T29" fmla="*/ 35 h 72"/>
              <a:gd name="T30" fmla="*/ 38 w 76"/>
              <a:gd name="T31" fmla="*/ 31 h 72"/>
              <a:gd name="T32" fmla="*/ 43 w 76"/>
              <a:gd name="T33" fmla="*/ 35 h 72"/>
              <a:gd name="T34" fmla="*/ 38 w 76"/>
              <a:gd name="T35" fmla="*/ 40 h 72"/>
              <a:gd name="T36" fmla="*/ 57 w 76"/>
              <a:gd name="T37" fmla="*/ 40 h 72"/>
              <a:gd name="T38" fmla="*/ 52 w 76"/>
              <a:gd name="T39" fmla="*/ 35 h 72"/>
              <a:gd name="T40" fmla="*/ 57 w 76"/>
              <a:gd name="T41" fmla="*/ 31 h 72"/>
              <a:gd name="T42" fmla="*/ 61 w 76"/>
              <a:gd name="T43" fmla="*/ 35 h 72"/>
              <a:gd name="T44" fmla="*/ 57 w 76"/>
              <a:gd name="T45" fmla="*/ 4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6" h="72">
                <a:moveTo>
                  <a:pt x="38" y="0"/>
                </a:moveTo>
                <a:cubicBezTo>
                  <a:pt x="17" y="0"/>
                  <a:pt x="0" y="12"/>
                  <a:pt x="0" y="28"/>
                </a:cubicBezTo>
                <a:cubicBezTo>
                  <a:pt x="0" y="38"/>
                  <a:pt x="8" y="47"/>
                  <a:pt x="19" y="52"/>
                </a:cubicBezTo>
                <a:cubicBezTo>
                  <a:pt x="18" y="57"/>
                  <a:pt x="20" y="68"/>
                  <a:pt x="34" y="72"/>
                </a:cubicBezTo>
                <a:cubicBezTo>
                  <a:pt x="34" y="72"/>
                  <a:pt x="28" y="63"/>
                  <a:pt x="31" y="56"/>
                </a:cubicBezTo>
                <a:cubicBezTo>
                  <a:pt x="33" y="56"/>
                  <a:pt x="36" y="56"/>
                  <a:pt x="38" y="56"/>
                </a:cubicBezTo>
                <a:cubicBezTo>
                  <a:pt x="59" y="56"/>
                  <a:pt x="76" y="44"/>
                  <a:pt x="76" y="28"/>
                </a:cubicBezTo>
                <a:cubicBezTo>
                  <a:pt x="76" y="12"/>
                  <a:pt x="59" y="0"/>
                  <a:pt x="38" y="0"/>
                </a:cubicBezTo>
                <a:close/>
                <a:moveTo>
                  <a:pt x="19" y="40"/>
                </a:moveTo>
                <a:cubicBezTo>
                  <a:pt x="17" y="40"/>
                  <a:pt x="15" y="38"/>
                  <a:pt x="15" y="35"/>
                </a:cubicBezTo>
                <a:cubicBezTo>
                  <a:pt x="15" y="33"/>
                  <a:pt x="17" y="31"/>
                  <a:pt x="19" y="31"/>
                </a:cubicBezTo>
                <a:cubicBezTo>
                  <a:pt x="22" y="31"/>
                  <a:pt x="24" y="33"/>
                  <a:pt x="24" y="35"/>
                </a:cubicBezTo>
                <a:cubicBezTo>
                  <a:pt x="24" y="38"/>
                  <a:pt x="22" y="40"/>
                  <a:pt x="19" y="40"/>
                </a:cubicBezTo>
                <a:close/>
                <a:moveTo>
                  <a:pt x="38" y="40"/>
                </a:moveTo>
                <a:cubicBezTo>
                  <a:pt x="36" y="40"/>
                  <a:pt x="34" y="38"/>
                  <a:pt x="34" y="35"/>
                </a:cubicBezTo>
                <a:cubicBezTo>
                  <a:pt x="34" y="33"/>
                  <a:pt x="36" y="31"/>
                  <a:pt x="38" y="31"/>
                </a:cubicBezTo>
                <a:cubicBezTo>
                  <a:pt x="41" y="31"/>
                  <a:pt x="43" y="33"/>
                  <a:pt x="43" y="35"/>
                </a:cubicBezTo>
                <a:cubicBezTo>
                  <a:pt x="43" y="38"/>
                  <a:pt x="41" y="40"/>
                  <a:pt x="38" y="40"/>
                </a:cubicBezTo>
                <a:close/>
                <a:moveTo>
                  <a:pt x="57" y="40"/>
                </a:moveTo>
                <a:cubicBezTo>
                  <a:pt x="54" y="40"/>
                  <a:pt x="52" y="38"/>
                  <a:pt x="52" y="35"/>
                </a:cubicBezTo>
                <a:cubicBezTo>
                  <a:pt x="52" y="33"/>
                  <a:pt x="54" y="31"/>
                  <a:pt x="57" y="31"/>
                </a:cubicBezTo>
                <a:cubicBezTo>
                  <a:pt x="59" y="31"/>
                  <a:pt x="61" y="33"/>
                  <a:pt x="61" y="35"/>
                </a:cubicBezTo>
                <a:cubicBezTo>
                  <a:pt x="61" y="38"/>
                  <a:pt x="59" y="40"/>
                  <a:pt x="57" y="40"/>
                </a:cubicBezTo>
                <a:close/>
              </a:path>
            </a:pathLst>
          </a:custGeom>
          <a:solidFill>
            <a:srgbClr val="258E9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14" name="Freeform 11"/>
          <p:cNvSpPr/>
          <p:nvPr/>
        </p:nvSpPr>
        <p:spPr bwMode="auto">
          <a:xfrm>
            <a:off x="4908045" y="3763086"/>
            <a:ext cx="1215521" cy="1218146"/>
          </a:xfrm>
          <a:custGeom>
            <a:avLst/>
            <a:gdLst>
              <a:gd name="T0" fmla="*/ 79 w 195"/>
              <a:gd name="T1" fmla="*/ 156 h 195"/>
              <a:gd name="T2" fmla="*/ 195 w 195"/>
              <a:gd name="T3" fmla="*/ 195 h 195"/>
              <a:gd name="T4" fmla="*/ 195 w 195"/>
              <a:gd name="T5" fmla="*/ 136 h 195"/>
              <a:gd name="T6" fmla="*/ 61 w 195"/>
              <a:gd name="T7" fmla="*/ 0 h 195"/>
              <a:gd name="T8" fmla="*/ 0 w 195"/>
              <a:gd name="T9" fmla="*/ 0 h 195"/>
              <a:gd name="T10" fmla="*/ 46 w 195"/>
              <a:gd name="T11" fmla="*/ 126 h 195"/>
              <a:gd name="T12" fmla="*/ 35 w 195"/>
              <a:gd name="T13" fmla="*/ 168 h 195"/>
              <a:gd name="T14" fmla="*/ 79 w 195"/>
              <a:gd name="T15" fmla="*/ 15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5" h="195">
                <a:moveTo>
                  <a:pt x="79" y="156"/>
                </a:moveTo>
                <a:cubicBezTo>
                  <a:pt x="111" y="180"/>
                  <a:pt x="151" y="195"/>
                  <a:pt x="195" y="195"/>
                </a:cubicBezTo>
                <a:cubicBezTo>
                  <a:pt x="195" y="136"/>
                  <a:pt x="195" y="136"/>
                  <a:pt x="195" y="136"/>
                </a:cubicBezTo>
                <a:cubicBezTo>
                  <a:pt x="121" y="134"/>
                  <a:pt x="61" y="74"/>
                  <a:pt x="6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18" y="92"/>
                  <a:pt x="46" y="126"/>
                </a:cubicBezTo>
                <a:cubicBezTo>
                  <a:pt x="35" y="168"/>
                  <a:pt x="35" y="168"/>
                  <a:pt x="35" y="168"/>
                </a:cubicBezTo>
                <a:lnTo>
                  <a:pt x="79" y="156"/>
                </a:lnTo>
                <a:close/>
              </a:path>
            </a:pathLst>
          </a:custGeom>
          <a:solidFill>
            <a:srgbClr val="6EBBC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15" name="Freeform 12"/>
          <p:cNvSpPr>
            <a:spLocks noEditPoints="1"/>
          </p:cNvSpPr>
          <p:nvPr/>
        </p:nvSpPr>
        <p:spPr bwMode="auto">
          <a:xfrm>
            <a:off x="4510309" y="4844372"/>
            <a:ext cx="643202" cy="643202"/>
          </a:xfrm>
          <a:custGeom>
            <a:avLst/>
            <a:gdLst>
              <a:gd name="T0" fmla="*/ 52 w 103"/>
              <a:gd name="T1" fmla="*/ 10 h 103"/>
              <a:gd name="T2" fmla="*/ 93 w 103"/>
              <a:gd name="T3" fmla="*/ 52 h 103"/>
              <a:gd name="T4" fmla="*/ 52 w 103"/>
              <a:gd name="T5" fmla="*/ 93 h 103"/>
              <a:gd name="T6" fmla="*/ 11 w 103"/>
              <a:gd name="T7" fmla="*/ 52 h 103"/>
              <a:gd name="T8" fmla="*/ 52 w 103"/>
              <a:gd name="T9" fmla="*/ 10 h 103"/>
              <a:gd name="T10" fmla="*/ 52 w 103"/>
              <a:gd name="T11" fmla="*/ 0 h 103"/>
              <a:gd name="T12" fmla="*/ 0 w 103"/>
              <a:gd name="T13" fmla="*/ 52 h 103"/>
              <a:gd name="T14" fmla="*/ 52 w 103"/>
              <a:gd name="T15" fmla="*/ 103 h 103"/>
              <a:gd name="T16" fmla="*/ 103 w 103"/>
              <a:gd name="T17" fmla="*/ 52 h 103"/>
              <a:gd name="T18" fmla="*/ 52 w 103"/>
              <a:gd name="T19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" h="103">
                <a:moveTo>
                  <a:pt x="52" y="10"/>
                </a:moveTo>
                <a:cubicBezTo>
                  <a:pt x="75" y="10"/>
                  <a:pt x="93" y="29"/>
                  <a:pt x="93" y="52"/>
                </a:cubicBezTo>
                <a:cubicBezTo>
                  <a:pt x="93" y="74"/>
                  <a:pt x="75" y="93"/>
                  <a:pt x="52" y="93"/>
                </a:cubicBezTo>
                <a:cubicBezTo>
                  <a:pt x="29" y="93"/>
                  <a:pt x="11" y="74"/>
                  <a:pt x="11" y="52"/>
                </a:cubicBezTo>
                <a:cubicBezTo>
                  <a:pt x="11" y="29"/>
                  <a:pt x="29" y="10"/>
                  <a:pt x="52" y="10"/>
                </a:cubicBezTo>
                <a:moveTo>
                  <a:pt x="52" y="0"/>
                </a:moveTo>
                <a:cubicBezTo>
                  <a:pt x="23" y="0"/>
                  <a:pt x="0" y="23"/>
                  <a:pt x="0" y="52"/>
                </a:cubicBezTo>
                <a:cubicBezTo>
                  <a:pt x="0" y="80"/>
                  <a:pt x="23" y="103"/>
                  <a:pt x="52" y="103"/>
                </a:cubicBezTo>
                <a:cubicBezTo>
                  <a:pt x="80" y="103"/>
                  <a:pt x="103" y="80"/>
                  <a:pt x="103" y="52"/>
                </a:cubicBezTo>
                <a:cubicBezTo>
                  <a:pt x="103" y="23"/>
                  <a:pt x="80" y="0"/>
                  <a:pt x="52" y="0"/>
                </a:cubicBezTo>
                <a:close/>
              </a:path>
            </a:pathLst>
          </a:custGeom>
          <a:solidFill>
            <a:srgbClr val="6EBBC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4804344" y="4907380"/>
            <a:ext cx="149643" cy="385921"/>
          </a:xfrm>
          <a:custGeom>
            <a:avLst/>
            <a:gdLst>
              <a:gd name="T0" fmla="*/ 18 w 24"/>
              <a:gd name="T1" fmla="*/ 62 h 62"/>
              <a:gd name="T2" fmla="*/ 15 w 24"/>
              <a:gd name="T3" fmla="*/ 60 h 62"/>
              <a:gd name="T4" fmla="*/ 0 w 24"/>
              <a:gd name="T5" fmla="*/ 45 h 62"/>
              <a:gd name="T6" fmla="*/ 0 w 24"/>
              <a:gd name="T7" fmla="*/ 5 h 62"/>
              <a:gd name="T8" fmla="*/ 5 w 24"/>
              <a:gd name="T9" fmla="*/ 0 h 62"/>
              <a:gd name="T10" fmla="*/ 10 w 24"/>
              <a:gd name="T11" fmla="*/ 5 h 62"/>
              <a:gd name="T12" fmla="*/ 10 w 24"/>
              <a:gd name="T13" fmla="*/ 41 h 62"/>
              <a:gd name="T14" fmla="*/ 22 w 24"/>
              <a:gd name="T15" fmla="*/ 53 h 62"/>
              <a:gd name="T16" fmla="*/ 22 w 24"/>
              <a:gd name="T17" fmla="*/ 60 h 62"/>
              <a:gd name="T18" fmla="*/ 18 w 24"/>
              <a:gd name="T19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62">
                <a:moveTo>
                  <a:pt x="18" y="62"/>
                </a:moveTo>
                <a:cubicBezTo>
                  <a:pt x="17" y="62"/>
                  <a:pt x="16" y="61"/>
                  <a:pt x="15" y="6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8" y="0"/>
                  <a:pt x="10" y="2"/>
                  <a:pt x="10" y="5"/>
                </a:cubicBezTo>
                <a:cubicBezTo>
                  <a:pt x="10" y="41"/>
                  <a:pt x="10" y="41"/>
                  <a:pt x="10" y="41"/>
                </a:cubicBezTo>
                <a:cubicBezTo>
                  <a:pt x="22" y="53"/>
                  <a:pt x="22" y="53"/>
                  <a:pt x="22" y="53"/>
                </a:cubicBezTo>
                <a:cubicBezTo>
                  <a:pt x="24" y="55"/>
                  <a:pt x="24" y="58"/>
                  <a:pt x="22" y="60"/>
                </a:cubicBezTo>
                <a:cubicBezTo>
                  <a:pt x="21" y="61"/>
                  <a:pt x="19" y="62"/>
                  <a:pt x="18" y="62"/>
                </a:cubicBezTo>
                <a:close/>
              </a:path>
            </a:pathLst>
          </a:custGeom>
          <a:solidFill>
            <a:srgbClr val="6EBBC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6136692" y="3763086"/>
            <a:ext cx="1215521" cy="1218146"/>
          </a:xfrm>
          <a:custGeom>
            <a:avLst/>
            <a:gdLst>
              <a:gd name="T0" fmla="*/ 158 w 195"/>
              <a:gd name="T1" fmla="*/ 164 h 195"/>
              <a:gd name="T2" fmla="*/ 148 w 195"/>
              <a:gd name="T3" fmla="*/ 126 h 195"/>
              <a:gd name="T4" fmla="*/ 195 w 195"/>
              <a:gd name="T5" fmla="*/ 0 h 195"/>
              <a:gd name="T6" fmla="*/ 136 w 195"/>
              <a:gd name="T7" fmla="*/ 0 h 195"/>
              <a:gd name="T8" fmla="*/ 0 w 195"/>
              <a:gd name="T9" fmla="*/ 136 h 195"/>
              <a:gd name="T10" fmla="*/ 0 w 195"/>
              <a:gd name="T11" fmla="*/ 195 h 195"/>
              <a:gd name="T12" fmla="*/ 119 w 195"/>
              <a:gd name="T13" fmla="*/ 154 h 195"/>
              <a:gd name="T14" fmla="*/ 158 w 195"/>
              <a:gd name="T15" fmla="*/ 164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5" h="195">
                <a:moveTo>
                  <a:pt x="158" y="164"/>
                </a:moveTo>
                <a:cubicBezTo>
                  <a:pt x="148" y="126"/>
                  <a:pt x="148" y="126"/>
                  <a:pt x="148" y="126"/>
                </a:cubicBezTo>
                <a:cubicBezTo>
                  <a:pt x="177" y="92"/>
                  <a:pt x="195" y="49"/>
                  <a:pt x="195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136" y="75"/>
                  <a:pt x="75" y="136"/>
                  <a:pt x="0" y="136"/>
                </a:cubicBezTo>
                <a:cubicBezTo>
                  <a:pt x="0" y="195"/>
                  <a:pt x="0" y="195"/>
                  <a:pt x="0" y="195"/>
                </a:cubicBezTo>
                <a:cubicBezTo>
                  <a:pt x="45" y="195"/>
                  <a:pt x="86" y="179"/>
                  <a:pt x="119" y="154"/>
                </a:cubicBezTo>
                <a:lnTo>
                  <a:pt x="158" y="164"/>
                </a:lnTo>
                <a:close/>
              </a:path>
            </a:pathLst>
          </a:custGeom>
          <a:solidFill>
            <a:srgbClr val="258E9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18" name="Freeform 15"/>
          <p:cNvSpPr>
            <a:spLocks noEditPoints="1"/>
          </p:cNvSpPr>
          <p:nvPr/>
        </p:nvSpPr>
        <p:spPr bwMode="auto">
          <a:xfrm>
            <a:off x="7276078" y="4674071"/>
            <a:ext cx="275658" cy="593321"/>
          </a:xfrm>
          <a:custGeom>
            <a:avLst/>
            <a:gdLst>
              <a:gd name="T0" fmla="*/ 10 w 44"/>
              <a:gd name="T1" fmla="*/ 90 h 95"/>
              <a:gd name="T2" fmla="*/ 15 w 44"/>
              <a:gd name="T3" fmla="*/ 95 h 95"/>
              <a:gd name="T4" fmla="*/ 20 w 44"/>
              <a:gd name="T5" fmla="*/ 90 h 95"/>
              <a:gd name="T6" fmla="*/ 20 w 44"/>
              <a:gd name="T7" fmla="*/ 44 h 95"/>
              <a:gd name="T8" fmla="*/ 25 w 44"/>
              <a:gd name="T9" fmla="*/ 44 h 95"/>
              <a:gd name="T10" fmla="*/ 25 w 44"/>
              <a:gd name="T11" fmla="*/ 90 h 95"/>
              <a:gd name="T12" fmla="*/ 29 w 44"/>
              <a:gd name="T13" fmla="*/ 95 h 95"/>
              <a:gd name="T14" fmla="*/ 34 w 44"/>
              <a:gd name="T15" fmla="*/ 90 h 95"/>
              <a:gd name="T16" fmla="*/ 34 w 44"/>
              <a:gd name="T17" fmla="*/ 12 h 95"/>
              <a:gd name="T18" fmla="*/ 37 w 44"/>
              <a:gd name="T19" fmla="*/ 12 h 95"/>
              <a:gd name="T20" fmla="*/ 37 w 44"/>
              <a:gd name="T21" fmla="*/ 41 h 95"/>
              <a:gd name="T22" fmla="*/ 39 w 44"/>
              <a:gd name="T23" fmla="*/ 45 h 95"/>
              <a:gd name="T24" fmla="*/ 42 w 44"/>
              <a:gd name="T25" fmla="*/ 45 h 95"/>
              <a:gd name="T26" fmla="*/ 44 w 44"/>
              <a:gd name="T27" fmla="*/ 41 h 95"/>
              <a:gd name="T28" fmla="*/ 44 w 44"/>
              <a:gd name="T29" fmla="*/ 11 h 95"/>
              <a:gd name="T30" fmla="*/ 41 w 44"/>
              <a:gd name="T31" fmla="*/ 3 h 95"/>
              <a:gd name="T32" fmla="*/ 32 w 44"/>
              <a:gd name="T33" fmla="*/ 0 h 95"/>
              <a:gd name="T34" fmla="*/ 12 w 44"/>
              <a:gd name="T35" fmla="*/ 0 h 95"/>
              <a:gd name="T36" fmla="*/ 3 w 44"/>
              <a:gd name="T37" fmla="*/ 3 h 95"/>
              <a:gd name="T38" fmla="*/ 0 w 44"/>
              <a:gd name="T39" fmla="*/ 11 h 95"/>
              <a:gd name="T40" fmla="*/ 0 w 44"/>
              <a:gd name="T41" fmla="*/ 41 h 95"/>
              <a:gd name="T42" fmla="*/ 2 w 44"/>
              <a:gd name="T43" fmla="*/ 44 h 95"/>
              <a:gd name="T44" fmla="*/ 6 w 44"/>
              <a:gd name="T45" fmla="*/ 44 h 95"/>
              <a:gd name="T46" fmla="*/ 7 w 44"/>
              <a:gd name="T47" fmla="*/ 41 h 95"/>
              <a:gd name="T48" fmla="*/ 7 w 44"/>
              <a:gd name="T49" fmla="*/ 12 h 95"/>
              <a:gd name="T50" fmla="*/ 10 w 44"/>
              <a:gd name="T51" fmla="*/ 12 h 95"/>
              <a:gd name="T52" fmla="*/ 10 w 44"/>
              <a:gd name="T53" fmla="*/ 90 h 95"/>
              <a:gd name="T54" fmla="*/ 10 w 44"/>
              <a:gd name="T55" fmla="*/ 90 h 95"/>
              <a:gd name="T56" fmla="*/ 10 w 44"/>
              <a:gd name="T57" fmla="*/ 9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4" h="95">
                <a:moveTo>
                  <a:pt x="10" y="90"/>
                </a:moveTo>
                <a:cubicBezTo>
                  <a:pt x="10" y="93"/>
                  <a:pt x="11" y="95"/>
                  <a:pt x="15" y="95"/>
                </a:cubicBezTo>
                <a:cubicBezTo>
                  <a:pt x="18" y="95"/>
                  <a:pt x="20" y="93"/>
                  <a:pt x="20" y="90"/>
                </a:cubicBezTo>
                <a:cubicBezTo>
                  <a:pt x="20" y="44"/>
                  <a:pt x="20" y="44"/>
                  <a:pt x="20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90"/>
                  <a:pt x="25" y="90"/>
                  <a:pt x="25" y="90"/>
                </a:cubicBezTo>
                <a:cubicBezTo>
                  <a:pt x="25" y="93"/>
                  <a:pt x="26" y="95"/>
                  <a:pt x="29" y="95"/>
                </a:cubicBezTo>
                <a:cubicBezTo>
                  <a:pt x="33" y="95"/>
                  <a:pt x="34" y="93"/>
                  <a:pt x="34" y="90"/>
                </a:cubicBezTo>
                <a:cubicBezTo>
                  <a:pt x="34" y="12"/>
                  <a:pt x="34" y="12"/>
                  <a:pt x="34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3"/>
                  <a:pt x="37" y="44"/>
                  <a:pt x="39" y="45"/>
                </a:cubicBezTo>
                <a:cubicBezTo>
                  <a:pt x="40" y="45"/>
                  <a:pt x="41" y="45"/>
                  <a:pt x="42" y="45"/>
                </a:cubicBezTo>
                <a:cubicBezTo>
                  <a:pt x="43" y="44"/>
                  <a:pt x="44" y="43"/>
                  <a:pt x="44" y="41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8"/>
                  <a:pt x="43" y="5"/>
                  <a:pt x="41" y="3"/>
                </a:cubicBezTo>
                <a:cubicBezTo>
                  <a:pt x="39" y="1"/>
                  <a:pt x="36" y="0"/>
                  <a:pt x="3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9" y="0"/>
                  <a:pt x="6" y="1"/>
                  <a:pt x="3" y="3"/>
                </a:cubicBezTo>
                <a:cubicBezTo>
                  <a:pt x="1" y="5"/>
                  <a:pt x="0" y="7"/>
                  <a:pt x="0" y="1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3"/>
                  <a:pt x="1" y="44"/>
                  <a:pt x="2" y="44"/>
                </a:cubicBezTo>
                <a:cubicBezTo>
                  <a:pt x="3" y="45"/>
                  <a:pt x="4" y="45"/>
                  <a:pt x="6" y="44"/>
                </a:cubicBezTo>
                <a:cubicBezTo>
                  <a:pt x="7" y="44"/>
                  <a:pt x="7" y="43"/>
                  <a:pt x="7" y="41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12"/>
                  <a:pt x="10" y="12"/>
                  <a:pt x="10" y="12"/>
                </a:cubicBezTo>
                <a:lnTo>
                  <a:pt x="10" y="90"/>
                </a:lnTo>
                <a:close/>
                <a:moveTo>
                  <a:pt x="10" y="90"/>
                </a:moveTo>
                <a:cubicBezTo>
                  <a:pt x="10" y="90"/>
                  <a:pt x="10" y="90"/>
                  <a:pt x="10" y="90"/>
                </a:cubicBezTo>
              </a:path>
            </a:pathLst>
          </a:custGeom>
          <a:solidFill>
            <a:srgbClr val="258E9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19" name="Freeform 16"/>
          <p:cNvSpPr>
            <a:spLocks noEditPoints="1"/>
          </p:cNvSpPr>
          <p:nvPr/>
        </p:nvSpPr>
        <p:spPr bwMode="auto">
          <a:xfrm>
            <a:off x="7352213" y="4524427"/>
            <a:ext cx="123390" cy="131265"/>
          </a:xfrm>
          <a:custGeom>
            <a:avLst/>
            <a:gdLst>
              <a:gd name="T0" fmla="*/ 0 w 20"/>
              <a:gd name="T1" fmla="*/ 10 h 21"/>
              <a:gd name="T2" fmla="*/ 3 w 20"/>
              <a:gd name="T3" fmla="*/ 18 h 21"/>
              <a:gd name="T4" fmla="*/ 10 w 20"/>
              <a:gd name="T5" fmla="*/ 21 h 21"/>
              <a:gd name="T6" fmla="*/ 17 w 20"/>
              <a:gd name="T7" fmla="*/ 18 h 21"/>
              <a:gd name="T8" fmla="*/ 20 w 20"/>
              <a:gd name="T9" fmla="*/ 10 h 21"/>
              <a:gd name="T10" fmla="*/ 17 w 20"/>
              <a:gd name="T11" fmla="*/ 3 h 21"/>
              <a:gd name="T12" fmla="*/ 10 w 20"/>
              <a:gd name="T13" fmla="*/ 0 h 21"/>
              <a:gd name="T14" fmla="*/ 3 w 20"/>
              <a:gd name="T15" fmla="*/ 3 h 21"/>
              <a:gd name="T16" fmla="*/ 0 w 20"/>
              <a:gd name="T17" fmla="*/ 10 h 21"/>
              <a:gd name="T18" fmla="*/ 0 w 20"/>
              <a:gd name="T19" fmla="*/ 10 h 21"/>
              <a:gd name="T20" fmla="*/ 0 w 20"/>
              <a:gd name="T21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" h="21">
                <a:moveTo>
                  <a:pt x="0" y="10"/>
                </a:moveTo>
                <a:cubicBezTo>
                  <a:pt x="0" y="13"/>
                  <a:pt x="1" y="16"/>
                  <a:pt x="3" y="18"/>
                </a:cubicBezTo>
                <a:cubicBezTo>
                  <a:pt x="5" y="20"/>
                  <a:pt x="7" y="21"/>
                  <a:pt x="10" y="21"/>
                </a:cubicBezTo>
                <a:cubicBezTo>
                  <a:pt x="13" y="21"/>
                  <a:pt x="15" y="20"/>
                  <a:pt x="17" y="18"/>
                </a:cubicBezTo>
                <a:cubicBezTo>
                  <a:pt x="19" y="16"/>
                  <a:pt x="20" y="13"/>
                  <a:pt x="20" y="10"/>
                </a:cubicBezTo>
                <a:cubicBezTo>
                  <a:pt x="20" y="8"/>
                  <a:pt x="19" y="5"/>
                  <a:pt x="17" y="3"/>
                </a:cubicBezTo>
                <a:cubicBezTo>
                  <a:pt x="15" y="1"/>
                  <a:pt x="13" y="0"/>
                  <a:pt x="10" y="0"/>
                </a:cubicBezTo>
                <a:cubicBezTo>
                  <a:pt x="7" y="0"/>
                  <a:pt x="5" y="1"/>
                  <a:pt x="3" y="3"/>
                </a:cubicBezTo>
                <a:cubicBezTo>
                  <a:pt x="1" y="5"/>
                  <a:pt x="0" y="8"/>
                  <a:pt x="0" y="10"/>
                </a:cubicBezTo>
                <a:close/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</a:path>
            </a:pathLst>
          </a:custGeom>
          <a:solidFill>
            <a:srgbClr val="258E9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20" name="Freeform 17"/>
          <p:cNvSpPr/>
          <p:nvPr/>
        </p:nvSpPr>
        <p:spPr bwMode="auto">
          <a:xfrm>
            <a:off x="6136692" y="2534439"/>
            <a:ext cx="1215521" cy="1215520"/>
          </a:xfrm>
          <a:custGeom>
            <a:avLst/>
            <a:gdLst>
              <a:gd name="T0" fmla="*/ 147 w 195"/>
              <a:gd name="T1" fmla="*/ 68 h 195"/>
              <a:gd name="T2" fmla="*/ 154 w 195"/>
              <a:gd name="T3" fmla="*/ 41 h 195"/>
              <a:gd name="T4" fmla="*/ 127 w 195"/>
              <a:gd name="T5" fmla="*/ 48 h 195"/>
              <a:gd name="T6" fmla="*/ 0 w 195"/>
              <a:gd name="T7" fmla="*/ 0 h 195"/>
              <a:gd name="T8" fmla="*/ 0 w 195"/>
              <a:gd name="T9" fmla="*/ 60 h 195"/>
              <a:gd name="T10" fmla="*/ 136 w 195"/>
              <a:gd name="T11" fmla="*/ 195 h 195"/>
              <a:gd name="T12" fmla="*/ 195 w 195"/>
              <a:gd name="T13" fmla="*/ 195 h 195"/>
              <a:gd name="T14" fmla="*/ 147 w 195"/>
              <a:gd name="T15" fmla="*/ 68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5" h="195">
                <a:moveTo>
                  <a:pt x="147" y="68"/>
                </a:moveTo>
                <a:cubicBezTo>
                  <a:pt x="154" y="41"/>
                  <a:pt x="154" y="41"/>
                  <a:pt x="154" y="41"/>
                </a:cubicBezTo>
                <a:cubicBezTo>
                  <a:pt x="127" y="48"/>
                  <a:pt x="127" y="48"/>
                  <a:pt x="127" y="48"/>
                </a:cubicBezTo>
                <a:cubicBezTo>
                  <a:pt x="93" y="19"/>
                  <a:pt x="49" y="1"/>
                  <a:pt x="0" y="0"/>
                </a:cubicBezTo>
                <a:cubicBezTo>
                  <a:pt x="0" y="60"/>
                  <a:pt x="0" y="60"/>
                  <a:pt x="0" y="60"/>
                </a:cubicBezTo>
                <a:cubicBezTo>
                  <a:pt x="75" y="60"/>
                  <a:pt x="136" y="120"/>
                  <a:pt x="136" y="195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95" y="146"/>
                  <a:pt x="176" y="102"/>
                  <a:pt x="147" y="68"/>
                </a:cubicBezTo>
                <a:close/>
              </a:path>
            </a:pathLst>
          </a:custGeom>
          <a:solidFill>
            <a:srgbClr val="6EBBC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21" name="Freeform 18"/>
          <p:cNvSpPr>
            <a:spLocks noEditPoints="1"/>
          </p:cNvSpPr>
          <p:nvPr/>
        </p:nvSpPr>
        <p:spPr bwMode="auto">
          <a:xfrm>
            <a:off x="7152689" y="2502935"/>
            <a:ext cx="294035" cy="294035"/>
          </a:xfrm>
          <a:custGeom>
            <a:avLst/>
            <a:gdLst>
              <a:gd name="T0" fmla="*/ 45 w 47"/>
              <a:gd name="T1" fmla="*/ 27 h 47"/>
              <a:gd name="T2" fmla="*/ 42 w 47"/>
              <a:gd name="T3" fmla="*/ 26 h 47"/>
              <a:gd name="T4" fmla="*/ 42 w 47"/>
              <a:gd name="T5" fmla="*/ 20 h 47"/>
              <a:gd name="T6" fmla="*/ 44 w 47"/>
              <a:gd name="T7" fmla="*/ 19 h 47"/>
              <a:gd name="T8" fmla="*/ 46 w 47"/>
              <a:gd name="T9" fmla="*/ 15 h 47"/>
              <a:gd name="T10" fmla="*/ 44 w 47"/>
              <a:gd name="T11" fmla="*/ 12 h 47"/>
              <a:gd name="T12" fmla="*/ 40 w 47"/>
              <a:gd name="T13" fmla="*/ 11 h 47"/>
              <a:gd name="T14" fmla="*/ 38 w 47"/>
              <a:gd name="T15" fmla="*/ 12 h 47"/>
              <a:gd name="T16" fmla="*/ 34 w 47"/>
              <a:gd name="T17" fmla="*/ 8 h 47"/>
              <a:gd name="T18" fmla="*/ 35 w 47"/>
              <a:gd name="T19" fmla="*/ 6 h 47"/>
              <a:gd name="T20" fmla="*/ 33 w 47"/>
              <a:gd name="T21" fmla="*/ 2 h 47"/>
              <a:gd name="T22" fmla="*/ 30 w 47"/>
              <a:gd name="T23" fmla="*/ 1 h 47"/>
              <a:gd name="T24" fmla="*/ 26 w 47"/>
              <a:gd name="T25" fmla="*/ 3 h 47"/>
              <a:gd name="T26" fmla="*/ 25 w 47"/>
              <a:gd name="T27" fmla="*/ 5 h 47"/>
              <a:gd name="T28" fmla="*/ 20 w 47"/>
              <a:gd name="T29" fmla="*/ 5 h 47"/>
              <a:gd name="T30" fmla="*/ 19 w 47"/>
              <a:gd name="T31" fmla="*/ 3 h 47"/>
              <a:gd name="T32" fmla="*/ 15 w 47"/>
              <a:gd name="T33" fmla="*/ 2 h 47"/>
              <a:gd name="T34" fmla="*/ 12 w 47"/>
              <a:gd name="T35" fmla="*/ 3 h 47"/>
              <a:gd name="T36" fmla="*/ 11 w 47"/>
              <a:gd name="T37" fmla="*/ 7 h 47"/>
              <a:gd name="T38" fmla="*/ 12 w 47"/>
              <a:gd name="T39" fmla="*/ 9 h 47"/>
              <a:gd name="T40" fmla="*/ 8 w 47"/>
              <a:gd name="T41" fmla="*/ 13 h 47"/>
              <a:gd name="T42" fmla="*/ 6 w 47"/>
              <a:gd name="T43" fmla="*/ 12 h 47"/>
              <a:gd name="T44" fmla="*/ 2 w 47"/>
              <a:gd name="T45" fmla="*/ 14 h 47"/>
              <a:gd name="T46" fmla="*/ 1 w 47"/>
              <a:gd name="T47" fmla="*/ 17 h 47"/>
              <a:gd name="T48" fmla="*/ 1 w 47"/>
              <a:gd name="T49" fmla="*/ 19 h 47"/>
              <a:gd name="T50" fmla="*/ 2 w 47"/>
              <a:gd name="T51" fmla="*/ 21 h 47"/>
              <a:gd name="T52" fmla="*/ 5 w 47"/>
              <a:gd name="T53" fmla="*/ 22 h 47"/>
              <a:gd name="T54" fmla="*/ 5 w 47"/>
              <a:gd name="T55" fmla="*/ 27 h 47"/>
              <a:gd name="T56" fmla="*/ 3 w 47"/>
              <a:gd name="T57" fmla="*/ 28 h 47"/>
              <a:gd name="T58" fmla="*/ 1 w 47"/>
              <a:gd name="T59" fmla="*/ 32 h 47"/>
              <a:gd name="T60" fmla="*/ 3 w 47"/>
              <a:gd name="T61" fmla="*/ 35 h 47"/>
              <a:gd name="T62" fmla="*/ 6 w 47"/>
              <a:gd name="T63" fmla="*/ 37 h 47"/>
              <a:gd name="T64" fmla="*/ 9 w 47"/>
              <a:gd name="T65" fmla="*/ 36 h 47"/>
              <a:gd name="T66" fmla="*/ 13 w 47"/>
              <a:gd name="T67" fmla="*/ 39 h 47"/>
              <a:gd name="T68" fmla="*/ 12 w 47"/>
              <a:gd name="T69" fmla="*/ 42 h 47"/>
              <a:gd name="T70" fmla="*/ 12 w 47"/>
              <a:gd name="T71" fmla="*/ 44 h 47"/>
              <a:gd name="T72" fmla="*/ 14 w 47"/>
              <a:gd name="T73" fmla="*/ 46 h 47"/>
              <a:gd name="T74" fmla="*/ 17 w 47"/>
              <a:gd name="T75" fmla="*/ 47 h 47"/>
              <a:gd name="T76" fmla="*/ 19 w 47"/>
              <a:gd name="T77" fmla="*/ 47 h 47"/>
              <a:gd name="T78" fmla="*/ 21 w 47"/>
              <a:gd name="T79" fmla="*/ 45 h 47"/>
              <a:gd name="T80" fmla="*/ 21 w 47"/>
              <a:gd name="T81" fmla="*/ 43 h 47"/>
              <a:gd name="T82" fmla="*/ 27 w 47"/>
              <a:gd name="T83" fmla="*/ 42 h 47"/>
              <a:gd name="T84" fmla="*/ 28 w 47"/>
              <a:gd name="T85" fmla="*/ 45 h 47"/>
              <a:gd name="T86" fmla="*/ 32 w 47"/>
              <a:gd name="T87" fmla="*/ 46 h 47"/>
              <a:gd name="T88" fmla="*/ 35 w 47"/>
              <a:gd name="T89" fmla="*/ 45 h 47"/>
              <a:gd name="T90" fmla="*/ 36 w 47"/>
              <a:gd name="T91" fmla="*/ 41 h 47"/>
              <a:gd name="T92" fmla="*/ 35 w 47"/>
              <a:gd name="T93" fmla="*/ 38 h 47"/>
              <a:gd name="T94" fmla="*/ 39 w 47"/>
              <a:gd name="T95" fmla="*/ 35 h 47"/>
              <a:gd name="T96" fmla="*/ 41 w 47"/>
              <a:gd name="T97" fmla="*/ 35 h 47"/>
              <a:gd name="T98" fmla="*/ 44 w 47"/>
              <a:gd name="T99" fmla="*/ 35 h 47"/>
              <a:gd name="T100" fmla="*/ 45 w 47"/>
              <a:gd name="T101" fmla="*/ 34 h 47"/>
              <a:gd name="T102" fmla="*/ 46 w 47"/>
              <a:gd name="T103" fmla="*/ 31 h 47"/>
              <a:gd name="T104" fmla="*/ 45 w 47"/>
              <a:gd name="T105" fmla="*/ 27 h 47"/>
              <a:gd name="T106" fmla="*/ 28 w 47"/>
              <a:gd name="T107" fmla="*/ 34 h 47"/>
              <a:gd name="T108" fmla="*/ 23 w 47"/>
              <a:gd name="T109" fmla="*/ 36 h 47"/>
              <a:gd name="T110" fmla="*/ 13 w 47"/>
              <a:gd name="T111" fmla="*/ 29 h 47"/>
              <a:gd name="T112" fmla="*/ 19 w 47"/>
              <a:gd name="T113" fmla="*/ 13 h 47"/>
              <a:gd name="T114" fmla="*/ 23 w 47"/>
              <a:gd name="T115" fmla="*/ 12 h 47"/>
              <a:gd name="T116" fmla="*/ 34 w 47"/>
              <a:gd name="T117" fmla="*/ 19 h 47"/>
              <a:gd name="T118" fmla="*/ 28 w 47"/>
              <a:gd name="T119" fmla="*/ 34 h 47"/>
              <a:gd name="T120" fmla="*/ 28 w 47"/>
              <a:gd name="T121" fmla="*/ 34 h 47"/>
              <a:gd name="T122" fmla="*/ 28 w 47"/>
              <a:gd name="T123" fmla="*/ 3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7" h="47">
                <a:moveTo>
                  <a:pt x="45" y="27"/>
                </a:moveTo>
                <a:cubicBezTo>
                  <a:pt x="42" y="26"/>
                  <a:pt x="42" y="26"/>
                  <a:pt x="42" y="26"/>
                </a:cubicBezTo>
                <a:cubicBezTo>
                  <a:pt x="42" y="24"/>
                  <a:pt x="42" y="22"/>
                  <a:pt x="42" y="20"/>
                </a:cubicBezTo>
                <a:cubicBezTo>
                  <a:pt x="44" y="19"/>
                  <a:pt x="44" y="19"/>
                  <a:pt x="44" y="19"/>
                </a:cubicBezTo>
                <a:cubicBezTo>
                  <a:pt x="46" y="19"/>
                  <a:pt x="46" y="17"/>
                  <a:pt x="46" y="15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1"/>
                  <a:pt x="42" y="10"/>
                  <a:pt x="40" y="11"/>
                </a:cubicBezTo>
                <a:cubicBezTo>
                  <a:pt x="38" y="12"/>
                  <a:pt x="38" y="12"/>
                  <a:pt x="38" y="12"/>
                </a:cubicBezTo>
                <a:cubicBezTo>
                  <a:pt x="37" y="11"/>
                  <a:pt x="36" y="9"/>
                  <a:pt x="34" y="8"/>
                </a:cubicBezTo>
                <a:cubicBezTo>
                  <a:pt x="35" y="6"/>
                  <a:pt x="35" y="6"/>
                  <a:pt x="35" y="6"/>
                </a:cubicBezTo>
                <a:cubicBezTo>
                  <a:pt x="36" y="4"/>
                  <a:pt x="35" y="3"/>
                  <a:pt x="33" y="2"/>
                </a:cubicBezTo>
                <a:cubicBezTo>
                  <a:pt x="30" y="1"/>
                  <a:pt x="30" y="1"/>
                  <a:pt x="30" y="1"/>
                </a:cubicBezTo>
                <a:cubicBezTo>
                  <a:pt x="29" y="0"/>
                  <a:pt x="27" y="1"/>
                  <a:pt x="26" y="3"/>
                </a:cubicBezTo>
                <a:cubicBezTo>
                  <a:pt x="25" y="5"/>
                  <a:pt x="25" y="5"/>
                  <a:pt x="25" y="5"/>
                </a:cubicBezTo>
                <a:cubicBezTo>
                  <a:pt x="24" y="5"/>
                  <a:pt x="22" y="5"/>
                  <a:pt x="20" y="5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2"/>
                  <a:pt x="17" y="1"/>
                  <a:pt x="15" y="2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4"/>
                  <a:pt x="10" y="5"/>
                  <a:pt x="11" y="7"/>
                </a:cubicBezTo>
                <a:cubicBezTo>
                  <a:pt x="12" y="9"/>
                  <a:pt x="12" y="9"/>
                  <a:pt x="12" y="9"/>
                </a:cubicBezTo>
                <a:cubicBezTo>
                  <a:pt x="10" y="10"/>
                  <a:pt x="9" y="12"/>
                  <a:pt x="8" y="13"/>
                </a:cubicBezTo>
                <a:cubicBezTo>
                  <a:pt x="6" y="12"/>
                  <a:pt x="6" y="12"/>
                  <a:pt x="6" y="12"/>
                </a:cubicBezTo>
                <a:cubicBezTo>
                  <a:pt x="4" y="12"/>
                  <a:pt x="2" y="13"/>
                  <a:pt x="2" y="14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8"/>
                  <a:pt x="0" y="19"/>
                  <a:pt x="1" y="19"/>
                </a:cubicBezTo>
                <a:cubicBezTo>
                  <a:pt x="1" y="20"/>
                  <a:pt x="2" y="21"/>
                  <a:pt x="2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4"/>
                  <a:pt x="5" y="26"/>
                  <a:pt x="5" y="27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9"/>
                  <a:pt x="1" y="31"/>
                  <a:pt x="1" y="32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7"/>
                  <a:pt x="5" y="37"/>
                  <a:pt x="6" y="37"/>
                </a:cubicBezTo>
                <a:cubicBezTo>
                  <a:pt x="9" y="36"/>
                  <a:pt x="9" y="36"/>
                  <a:pt x="9" y="36"/>
                </a:cubicBezTo>
                <a:cubicBezTo>
                  <a:pt x="10" y="37"/>
                  <a:pt x="11" y="38"/>
                  <a:pt x="13" y="39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3"/>
                  <a:pt x="12" y="43"/>
                  <a:pt x="12" y="44"/>
                </a:cubicBezTo>
                <a:cubicBezTo>
                  <a:pt x="12" y="45"/>
                  <a:pt x="13" y="45"/>
                  <a:pt x="14" y="46"/>
                </a:cubicBezTo>
                <a:cubicBezTo>
                  <a:pt x="17" y="47"/>
                  <a:pt x="17" y="47"/>
                  <a:pt x="17" y="47"/>
                </a:cubicBezTo>
                <a:cubicBezTo>
                  <a:pt x="18" y="47"/>
                  <a:pt x="18" y="47"/>
                  <a:pt x="19" y="47"/>
                </a:cubicBezTo>
                <a:cubicBezTo>
                  <a:pt x="20" y="46"/>
                  <a:pt x="20" y="46"/>
                  <a:pt x="21" y="45"/>
                </a:cubicBezTo>
                <a:cubicBezTo>
                  <a:pt x="21" y="43"/>
                  <a:pt x="21" y="43"/>
                  <a:pt x="21" y="43"/>
                </a:cubicBezTo>
                <a:cubicBezTo>
                  <a:pt x="23" y="43"/>
                  <a:pt x="25" y="43"/>
                  <a:pt x="27" y="42"/>
                </a:cubicBezTo>
                <a:cubicBezTo>
                  <a:pt x="28" y="45"/>
                  <a:pt x="28" y="45"/>
                  <a:pt x="28" y="45"/>
                </a:cubicBezTo>
                <a:cubicBezTo>
                  <a:pt x="29" y="46"/>
                  <a:pt x="30" y="47"/>
                  <a:pt x="32" y="46"/>
                </a:cubicBezTo>
                <a:cubicBezTo>
                  <a:pt x="35" y="45"/>
                  <a:pt x="35" y="45"/>
                  <a:pt x="35" y="45"/>
                </a:cubicBezTo>
                <a:cubicBezTo>
                  <a:pt x="36" y="44"/>
                  <a:pt x="37" y="42"/>
                  <a:pt x="36" y="41"/>
                </a:cubicBezTo>
                <a:cubicBezTo>
                  <a:pt x="35" y="38"/>
                  <a:pt x="35" y="38"/>
                  <a:pt x="35" y="38"/>
                </a:cubicBezTo>
                <a:cubicBezTo>
                  <a:pt x="37" y="37"/>
                  <a:pt x="38" y="36"/>
                  <a:pt x="39" y="35"/>
                </a:cubicBezTo>
                <a:cubicBezTo>
                  <a:pt x="41" y="35"/>
                  <a:pt x="41" y="35"/>
                  <a:pt x="41" y="35"/>
                </a:cubicBezTo>
                <a:cubicBezTo>
                  <a:pt x="42" y="36"/>
                  <a:pt x="43" y="36"/>
                  <a:pt x="44" y="35"/>
                </a:cubicBezTo>
                <a:cubicBezTo>
                  <a:pt x="44" y="35"/>
                  <a:pt x="45" y="34"/>
                  <a:pt x="45" y="34"/>
                </a:cubicBezTo>
                <a:cubicBezTo>
                  <a:pt x="46" y="31"/>
                  <a:pt x="46" y="31"/>
                  <a:pt x="46" y="31"/>
                </a:cubicBezTo>
                <a:cubicBezTo>
                  <a:pt x="47" y="29"/>
                  <a:pt x="46" y="27"/>
                  <a:pt x="45" y="27"/>
                </a:cubicBezTo>
                <a:close/>
                <a:moveTo>
                  <a:pt x="28" y="34"/>
                </a:moveTo>
                <a:cubicBezTo>
                  <a:pt x="27" y="35"/>
                  <a:pt x="25" y="36"/>
                  <a:pt x="23" y="36"/>
                </a:cubicBezTo>
                <a:cubicBezTo>
                  <a:pt x="19" y="36"/>
                  <a:pt x="15" y="33"/>
                  <a:pt x="13" y="29"/>
                </a:cubicBezTo>
                <a:cubicBezTo>
                  <a:pt x="10" y="23"/>
                  <a:pt x="13" y="16"/>
                  <a:pt x="19" y="13"/>
                </a:cubicBezTo>
                <a:cubicBezTo>
                  <a:pt x="20" y="13"/>
                  <a:pt x="22" y="12"/>
                  <a:pt x="23" y="12"/>
                </a:cubicBezTo>
                <a:cubicBezTo>
                  <a:pt x="28" y="12"/>
                  <a:pt x="32" y="15"/>
                  <a:pt x="34" y="19"/>
                </a:cubicBezTo>
                <a:cubicBezTo>
                  <a:pt x="37" y="25"/>
                  <a:pt x="34" y="32"/>
                  <a:pt x="28" y="34"/>
                </a:cubicBezTo>
                <a:close/>
                <a:moveTo>
                  <a:pt x="28" y="34"/>
                </a:moveTo>
                <a:cubicBezTo>
                  <a:pt x="28" y="34"/>
                  <a:pt x="28" y="34"/>
                  <a:pt x="28" y="34"/>
                </a:cubicBezTo>
              </a:path>
            </a:pathLst>
          </a:custGeom>
          <a:solidFill>
            <a:srgbClr val="6EBBC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22" name="Freeform 19"/>
          <p:cNvSpPr>
            <a:spLocks noEditPoints="1"/>
          </p:cNvSpPr>
          <p:nvPr/>
        </p:nvSpPr>
        <p:spPr bwMode="auto">
          <a:xfrm>
            <a:off x="7339086" y="2122265"/>
            <a:ext cx="493559" cy="485683"/>
          </a:xfrm>
          <a:custGeom>
            <a:avLst/>
            <a:gdLst>
              <a:gd name="T0" fmla="*/ 75 w 79"/>
              <a:gd name="T1" fmla="*/ 44 h 78"/>
              <a:gd name="T2" fmla="*/ 71 w 79"/>
              <a:gd name="T3" fmla="*/ 43 h 78"/>
              <a:gd name="T4" fmla="*/ 70 w 79"/>
              <a:gd name="T5" fmla="*/ 34 h 78"/>
              <a:gd name="T6" fmla="*/ 74 w 79"/>
              <a:gd name="T7" fmla="*/ 32 h 78"/>
              <a:gd name="T8" fmla="*/ 77 w 79"/>
              <a:gd name="T9" fmla="*/ 25 h 78"/>
              <a:gd name="T10" fmla="*/ 74 w 79"/>
              <a:gd name="T11" fmla="*/ 20 h 78"/>
              <a:gd name="T12" fmla="*/ 68 w 79"/>
              <a:gd name="T13" fmla="*/ 18 h 78"/>
              <a:gd name="T14" fmla="*/ 64 w 79"/>
              <a:gd name="T15" fmla="*/ 20 h 78"/>
              <a:gd name="T16" fmla="*/ 57 w 79"/>
              <a:gd name="T17" fmla="*/ 13 h 78"/>
              <a:gd name="T18" fmla="*/ 59 w 79"/>
              <a:gd name="T19" fmla="*/ 9 h 78"/>
              <a:gd name="T20" fmla="*/ 56 w 79"/>
              <a:gd name="T21" fmla="*/ 3 h 78"/>
              <a:gd name="T22" fmla="*/ 50 w 79"/>
              <a:gd name="T23" fmla="*/ 1 h 78"/>
              <a:gd name="T24" fmla="*/ 44 w 79"/>
              <a:gd name="T25" fmla="*/ 4 h 78"/>
              <a:gd name="T26" fmla="*/ 43 w 79"/>
              <a:gd name="T27" fmla="*/ 8 h 78"/>
              <a:gd name="T28" fmla="*/ 33 w 79"/>
              <a:gd name="T29" fmla="*/ 8 h 78"/>
              <a:gd name="T30" fmla="*/ 32 w 79"/>
              <a:gd name="T31" fmla="*/ 4 h 78"/>
              <a:gd name="T32" fmla="*/ 25 w 79"/>
              <a:gd name="T33" fmla="*/ 2 h 78"/>
              <a:gd name="T34" fmla="*/ 20 w 79"/>
              <a:gd name="T35" fmla="*/ 4 h 78"/>
              <a:gd name="T36" fmla="*/ 18 w 79"/>
              <a:gd name="T37" fmla="*/ 11 h 78"/>
              <a:gd name="T38" fmla="*/ 19 w 79"/>
              <a:gd name="T39" fmla="*/ 15 h 78"/>
              <a:gd name="T40" fmla="*/ 13 w 79"/>
              <a:gd name="T41" fmla="*/ 22 h 78"/>
              <a:gd name="T42" fmla="*/ 9 w 79"/>
              <a:gd name="T43" fmla="*/ 20 h 78"/>
              <a:gd name="T44" fmla="*/ 3 w 79"/>
              <a:gd name="T45" fmla="*/ 23 h 78"/>
              <a:gd name="T46" fmla="*/ 1 w 79"/>
              <a:gd name="T47" fmla="*/ 28 h 78"/>
              <a:gd name="T48" fmla="*/ 1 w 79"/>
              <a:gd name="T49" fmla="*/ 32 h 78"/>
              <a:gd name="T50" fmla="*/ 4 w 79"/>
              <a:gd name="T51" fmla="*/ 35 h 78"/>
              <a:gd name="T52" fmla="*/ 8 w 79"/>
              <a:gd name="T53" fmla="*/ 36 h 78"/>
              <a:gd name="T54" fmla="*/ 8 w 79"/>
              <a:gd name="T55" fmla="*/ 45 h 78"/>
              <a:gd name="T56" fmla="*/ 4 w 79"/>
              <a:gd name="T57" fmla="*/ 47 h 78"/>
              <a:gd name="T58" fmla="*/ 2 w 79"/>
              <a:gd name="T59" fmla="*/ 54 h 78"/>
              <a:gd name="T60" fmla="*/ 4 w 79"/>
              <a:gd name="T61" fmla="*/ 59 h 78"/>
              <a:gd name="T62" fmla="*/ 11 w 79"/>
              <a:gd name="T63" fmla="*/ 61 h 78"/>
              <a:gd name="T64" fmla="*/ 15 w 79"/>
              <a:gd name="T65" fmla="*/ 59 h 78"/>
              <a:gd name="T66" fmla="*/ 21 w 79"/>
              <a:gd name="T67" fmla="*/ 65 h 78"/>
              <a:gd name="T68" fmla="*/ 20 w 79"/>
              <a:gd name="T69" fmla="*/ 70 h 78"/>
              <a:gd name="T70" fmla="*/ 20 w 79"/>
              <a:gd name="T71" fmla="*/ 73 h 78"/>
              <a:gd name="T72" fmla="*/ 23 w 79"/>
              <a:gd name="T73" fmla="*/ 76 h 78"/>
              <a:gd name="T74" fmla="*/ 28 w 79"/>
              <a:gd name="T75" fmla="*/ 78 h 78"/>
              <a:gd name="T76" fmla="*/ 32 w 79"/>
              <a:gd name="T77" fmla="*/ 78 h 78"/>
              <a:gd name="T78" fmla="*/ 34 w 79"/>
              <a:gd name="T79" fmla="*/ 75 h 78"/>
              <a:gd name="T80" fmla="*/ 36 w 79"/>
              <a:gd name="T81" fmla="*/ 71 h 78"/>
              <a:gd name="T82" fmla="*/ 45 w 79"/>
              <a:gd name="T83" fmla="*/ 70 h 78"/>
              <a:gd name="T84" fmla="*/ 47 w 79"/>
              <a:gd name="T85" fmla="*/ 74 h 78"/>
              <a:gd name="T86" fmla="*/ 53 w 79"/>
              <a:gd name="T87" fmla="*/ 77 h 78"/>
              <a:gd name="T88" fmla="*/ 58 w 79"/>
              <a:gd name="T89" fmla="*/ 75 h 78"/>
              <a:gd name="T90" fmla="*/ 61 w 79"/>
              <a:gd name="T91" fmla="*/ 68 h 78"/>
              <a:gd name="T92" fmla="*/ 59 w 79"/>
              <a:gd name="T93" fmla="*/ 64 h 78"/>
              <a:gd name="T94" fmla="*/ 65 w 79"/>
              <a:gd name="T95" fmla="*/ 57 h 78"/>
              <a:gd name="T96" fmla="*/ 69 w 79"/>
              <a:gd name="T97" fmla="*/ 59 h 78"/>
              <a:gd name="T98" fmla="*/ 73 w 79"/>
              <a:gd name="T99" fmla="*/ 59 h 78"/>
              <a:gd name="T100" fmla="*/ 76 w 79"/>
              <a:gd name="T101" fmla="*/ 56 h 78"/>
              <a:gd name="T102" fmla="*/ 78 w 79"/>
              <a:gd name="T103" fmla="*/ 51 h 78"/>
              <a:gd name="T104" fmla="*/ 75 w 79"/>
              <a:gd name="T105" fmla="*/ 44 h 78"/>
              <a:gd name="T106" fmla="*/ 47 w 79"/>
              <a:gd name="T107" fmla="*/ 57 h 78"/>
              <a:gd name="T108" fmla="*/ 39 w 79"/>
              <a:gd name="T109" fmla="*/ 59 h 78"/>
              <a:gd name="T110" fmla="*/ 21 w 79"/>
              <a:gd name="T111" fmla="*/ 48 h 78"/>
              <a:gd name="T112" fmla="*/ 31 w 79"/>
              <a:gd name="T113" fmla="*/ 22 h 78"/>
              <a:gd name="T114" fmla="*/ 39 w 79"/>
              <a:gd name="T115" fmla="*/ 20 h 78"/>
              <a:gd name="T116" fmla="*/ 57 w 79"/>
              <a:gd name="T117" fmla="*/ 31 h 78"/>
              <a:gd name="T118" fmla="*/ 47 w 79"/>
              <a:gd name="T119" fmla="*/ 57 h 78"/>
              <a:gd name="T120" fmla="*/ 47 w 79"/>
              <a:gd name="T121" fmla="*/ 57 h 78"/>
              <a:gd name="T122" fmla="*/ 47 w 79"/>
              <a:gd name="T123" fmla="*/ 57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9" h="78">
                <a:moveTo>
                  <a:pt x="75" y="44"/>
                </a:moveTo>
                <a:cubicBezTo>
                  <a:pt x="71" y="43"/>
                  <a:pt x="71" y="43"/>
                  <a:pt x="71" y="43"/>
                </a:cubicBezTo>
                <a:cubicBezTo>
                  <a:pt x="71" y="40"/>
                  <a:pt x="71" y="37"/>
                  <a:pt x="70" y="34"/>
                </a:cubicBezTo>
                <a:cubicBezTo>
                  <a:pt x="74" y="32"/>
                  <a:pt x="74" y="32"/>
                  <a:pt x="74" y="32"/>
                </a:cubicBezTo>
                <a:cubicBezTo>
                  <a:pt x="77" y="31"/>
                  <a:pt x="78" y="28"/>
                  <a:pt x="77" y="25"/>
                </a:cubicBezTo>
                <a:cubicBezTo>
                  <a:pt x="74" y="20"/>
                  <a:pt x="74" y="20"/>
                  <a:pt x="74" y="20"/>
                </a:cubicBezTo>
                <a:cubicBezTo>
                  <a:pt x="73" y="18"/>
                  <a:pt x="70" y="17"/>
                  <a:pt x="68" y="18"/>
                </a:cubicBezTo>
                <a:cubicBezTo>
                  <a:pt x="64" y="20"/>
                  <a:pt x="64" y="20"/>
                  <a:pt x="64" y="20"/>
                </a:cubicBezTo>
                <a:cubicBezTo>
                  <a:pt x="62" y="17"/>
                  <a:pt x="60" y="15"/>
                  <a:pt x="57" y="13"/>
                </a:cubicBezTo>
                <a:cubicBezTo>
                  <a:pt x="59" y="9"/>
                  <a:pt x="59" y="9"/>
                  <a:pt x="59" y="9"/>
                </a:cubicBezTo>
                <a:cubicBezTo>
                  <a:pt x="60" y="7"/>
                  <a:pt x="58" y="4"/>
                  <a:pt x="56" y="3"/>
                </a:cubicBezTo>
                <a:cubicBezTo>
                  <a:pt x="50" y="1"/>
                  <a:pt x="50" y="1"/>
                  <a:pt x="50" y="1"/>
                </a:cubicBezTo>
                <a:cubicBezTo>
                  <a:pt x="48" y="0"/>
                  <a:pt x="45" y="1"/>
                  <a:pt x="44" y="4"/>
                </a:cubicBezTo>
                <a:cubicBezTo>
                  <a:pt x="43" y="8"/>
                  <a:pt x="43" y="8"/>
                  <a:pt x="43" y="8"/>
                </a:cubicBezTo>
                <a:cubicBezTo>
                  <a:pt x="40" y="8"/>
                  <a:pt x="36" y="8"/>
                  <a:pt x="33" y="8"/>
                </a:cubicBezTo>
                <a:cubicBezTo>
                  <a:pt x="32" y="4"/>
                  <a:pt x="32" y="4"/>
                  <a:pt x="32" y="4"/>
                </a:cubicBezTo>
                <a:cubicBezTo>
                  <a:pt x="30" y="2"/>
                  <a:pt x="28" y="1"/>
                  <a:pt x="25" y="2"/>
                </a:cubicBezTo>
                <a:cubicBezTo>
                  <a:pt x="20" y="4"/>
                  <a:pt x="20" y="4"/>
                  <a:pt x="20" y="4"/>
                </a:cubicBezTo>
                <a:cubicBezTo>
                  <a:pt x="17" y="5"/>
                  <a:pt x="16" y="8"/>
                  <a:pt x="18" y="11"/>
                </a:cubicBezTo>
                <a:cubicBezTo>
                  <a:pt x="19" y="15"/>
                  <a:pt x="19" y="15"/>
                  <a:pt x="19" y="15"/>
                </a:cubicBezTo>
                <a:cubicBezTo>
                  <a:pt x="17" y="17"/>
                  <a:pt x="15" y="19"/>
                  <a:pt x="13" y="22"/>
                </a:cubicBezTo>
                <a:cubicBezTo>
                  <a:pt x="9" y="20"/>
                  <a:pt x="9" y="20"/>
                  <a:pt x="9" y="20"/>
                </a:cubicBezTo>
                <a:cubicBezTo>
                  <a:pt x="7" y="19"/>
                  <a:pt x="4" y="20"/>
                  <a:pt x="3" y="23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9"/>
                  <a:pt x="0" y="31"/>
                  <a:pt x="1" y="32"/>
                </a:cubicBezTo>
                <a:cubicBezTo>
                  <a:pt x="1" y="33"/>
                  <a:pt x="2" y="34"/>
                  <a:pt x="4" y="35"/>
                </a:cubicBezTo>
                <a:cubicBezTo>
                  <a:pt x="8" y="36"/>
                  <a:pt x="8" y="36"/>
                  <a:pt x="8" y="36"/>
                </a:cubicBezTo>
                <a:cubicBezTo>
                  <a:pt x="7" y="39"/>
                  <a:pt x="8" y="42"/>
                  <a:pt x="8" y="45"/>
                </a:cubicBezTo>
                <a:cubicBezTo>
                  <a:pt x="4" y="47"/>
                  <a:pt x="4" y="47"/>
                  <a:pt x="4" y="47"/>
                </a:cubicBezTo>
                <a:cubicBezTo>
                  <a:pt x="2" y="48"/>
                  <a:pt x="1" y="51"/>
                  <a:pt x="2" y="54"/>
                </a:cubicBezTo>
                <a:cubicBezTo>
                  <a:pt x="4" y="59"/>
                  <a:pt x="4" y="59"/>
                  <a:pt x="4" y="59"/>
                </a:cubicBezTo>
                <a:cubicBezTo>
                  <a:pt x="5" y="61"/>
                  <a:pt x="8" y="62"/>
                  <a:pt x="11" y="61"/>
                </a:cubicBezTo>
                <a:cubicBezTo>
                  <a:pt x="15" y="59"/>
                  <a:pt x="15" y="59"/>
                  <a:pt x="15" y="59"/>
                </a:cubicBezTo>
                <a:cubicBezTo>
                  <a:pt x="17" y="62"/>
                  <a:pt x="19" y="64"/>
                  <a:pt x="21" y="65"/>
                </a:cubicBezTo>
                <a:cubicBezTo>
                  <a:pt x="20" y="70"/>
                  <a:pt x="20" y="70"/>
                  <a:pt x="20" y="70"/>
                </a:cubicBezTo>
                <a:cubicBezTo>
                  <a:pt x="19" y="71"/>
                  <a:pt x="19" y="72"/>
                  <a:pt x="20" y="73"/>
                </a:cubicBezTo>
                <a:cubicBezTo>
                  <a:pt x="21" y="75"/>
                  <a:pt x="22" y="75"/>
                  <a:pt x="23" y="76"/>
                </a:cubicBezTo>
                <a:cubicBezTo>
                  <a:pt x="28" y="78"/>
                  <a:pt x="28" y="78"/>
                  <a:pt x="28" y="78"/>
                </a:cubicBezTo>
                <a:cubicBezTo>
                  <a:pt x="29" y="78"/>
                  <a:pt x="31" y="78"/>
                  <a:pt x="32" y="78"/>
                </a:cubicBezTo>
                <a:cubicBezTo>
                  <a:pt x="33" y="77"/>
                  <a:pt x="34" y="76"/>
                  <a:pt x="34" y="75"/>
                </a:cubicBezTo>
                <a:cubicBezTo>
                  <a:pt x="36" y="71"/>
                  <a:pt x="36" y="71"/>
                  <a:pt x="36" y="71"/>
                </a:cubicBezTo>
                <a:cubicBezTo>
                  <a:pt x="39" y="71"/>
                  <a:pt x="42" y="71"/>
                  <a:pt x="45" y="70"/>
                </a:cubicBezTo>
                <a:cubicBezTo>
                  <a:pt x="47" y="74"/>
                  <a:pt x="47" y="74"/>
                  <a:pt x="47" y="74"/>
                </a:cubicBezTo>
                <a:cubicBezTo>
                  <a:pt x="48" y="77"/>
                  <a:pt x="51" y="78"/>
                  <a:pt x="53" y="77"/>
                </a:cubicBezTo>
                <a:cubicBezTo>
                  <a:pt x="58" y="75"/>
                  <a:pt x="58" y="75"/>
                  <a:pt x="58" y="75"/>
                </a:cubicBezTo>
                <a:cubicBezTo>
                  <a:pt x="61" y="73"/>
                  <a:pt x="62" y="70"/>
                  <a:pt x="61" y="68"/>
                </a:cubicBezTo>
                <a:cubicBezTo>
                  <a:pt x="59" y="64"/>
                  <a:pt x="59" y="64"/>
                  <a:pt x="59" y="64"/>
                </a:cubicBezTo>
                <a:cubicBezTo>
                  <a:pt x="61" y="62"/>
                  <a:pt x="64" y="60"/>
                  <a:pt x="65" y="57"/>
                </a:cubicBezTo>
                <a:cubicBezTo>
                  <a:pt x="69" y="59"/>
                  <a:pt x="69" y="59"/>
                  <a:pt x="69" y="59"/>
                </a:cubicBezTo>
                <a:cubicBezTo>
                  <a:pt x="71" y="59"/>
                  <a:pt x="72" y="59"/>
                  <a:pt x="73" y="59"/>
                </a:cubicBezTo>
                <a:cubicBezTo>
                  <a:pt x="74" y="58"/>
                  <a:pt x="75" y="57"/>
                  <a:pt x="76" y="56"/>
                </a:cubicBezTo>
                <a:cubicBezTo>
                  <a:pt x="78" y="51"/>
                  <a:pt x="78" y="51"/>
                  <a:pt x="78" y="51"/>
                </a:cubicBezTo>
                <a:cubicBezTo>
                  <a:pt x="79" y="48"/>
                  <a:pt x="77" y="45"/>
                  <a:pt x="75" y="44"/>
                </a:cubicBezTo>
                <a:close/>
                <a:moveTo>
                  <a:pt x="47" y="57"/>
                </a:moveTo>
                <a:cubicBezTo>
                  <a:pt x="45" y="58"/>
                  <a:pt x="42" y="59"/>
                  <a:pt x="39" y="59"/>
                </a:cubicBezTo>
                <a:cubicBezTo>
                  <a:pt x="32" y="59"/>
                  <a:pt x="25" y="55"/>
                  <a:pt x="21" y="48"/>
                </a:cubicBezTo>
                <a:cubicBezTo>
                  <a:pt x="17" y="38"/>
                  <a:pt x="21" y="26"/>
                  <a:pt x="31" y="22"/>
                </a:cubicBezTo>
                <a:cubicBezTo>
                  <a:pt x="34" y="20"/>
                  <a:pt x="36" y="20"/>
                  <a:pt x="39" y="20"/>
                </a:cubicBezTo>
                <a:cubicBezTo>
                  <a:pt x="47" y="20"/>
                  <a:pt x="54" y="24"/>
                  <a:pt x="57" y="31"/>
                </a:cubicBezTo>
                <a:cubicBezTo>
                  <a:pt x="62" y="41"/>
                  <a:pt x="57" y="53"/>
                  <a:pt x="47" y="57"/>
                </a:cubicBezTo>
                <a:close/>
                <a:moveTo>
                  <a:pt x="47" y="57"/>
                </a:moveTo>
                <a:cubicBezTo>
                  <a:pt x="47" y="57"/>
                  <a:pt x="47" y="57"/>
                  <a:pt x="47" y="57"/>
                </a:cubicBezTo>
              </a:path>
            </a:pathLst>
          </a:custGeom>
          <a:solidFill>
            <a:srgbClr val="6EBBC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35" name="Rectangle 71"/>
          <p:cNvSpPr/>
          <p:nvPr/>
        </p:nvSpPr>
        <p:spPr>
          <a:xfrm>
            <a:off x="1628718" y="2689678"/>
            <a:ext cx="260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solidFill>
                <a:srgbClr val="4444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72"/>
          <p:cNvSpPr txBox="1"/>
          <p:nvPr/>
        </p:nvSpPr>
        <p:spPr>
          <a:xfrm>
            <a:off x="2064398" y="2408424"/>
            <a:ext cx="2171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b="1" dirty="0">
              <a:solidFill>
                <a:srgbClr val="4444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 Placeholder 1"/>
          <p:cNvSpPr txBox="1"/>
          <p:nvPr/>
        </p:nvSpPr>
        <p:spPr>
          <a:xfrm>
            <a:off x="7928930" y="2039369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7832645" y="1841435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Rectangle 71"/>
          <p:cNvSpPr/>
          <p:nvPr/>
        </p:nvSpPr>
        <p:spPr>
          <a:xfrm>
            <a:off x="1780389" y="5115970"/>
            <a:ext cx="260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solidFill>
                <a:srgbClr val="4444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72"/>
          <p:cNvSpPr txBox="1"/>
          <p:nvPr/>
        </p:nvSpPr>
        <p:spPr>
          <a:xfrm>
            <a:off x="2216069" y="4834716"/>
            <a:ext cx="2171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b="1" dirty="0">
              <a:solidFill>
                <a:srgbClr val="4444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 Placeholder 1"/>
          <p:cNvSpPr txBox="1"/>
          <p:nvPr/>
        </p:nvSpPr>
        <p:spPr>
          <a:xfrm>
            <a:off x="7928930" y="4572796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Text Placeholder 2"/>
          <p:cNvSpPr txBox="1"/>
          <p:nvPr/>
        </p:nvSpPr>
        <p:spPr>
          <a:xfrm>
            <a:off x="7832645" y="4374862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>
            <a:off x="3635383" y="3214064"/>
            <a:ext cx="4333885" cy="2338397"/>
          </a:xfrm>
          <a:custGeom>
            <a:avLst/>
            <a:gdLst>
              <a:gd name="T0" fmla="*/ 1145 w 1951"/>
              <a:gd name="T1" fmla="*/ 1052 h 1052"/>
              <a:gd name="T2" fmla="*/ 1951 w 1951"/>
              <a:gd name="T3" fmla="*/ 246 h 1052"/>
              <a:gd name="T4" fmla="*/ 1913 w 1951"/>
              <a:gd name="T5" fmla="*/ 0 h 1052"/>
              <a:gd name="T6" fmla="*/ 1610 w 1951"/>
              <a:gd name="T7" fmla="*/ 0 h 1052"/>
              <a:gd name="T8" fmla="*/ 1671 w 1951"/>
              <a:gd name="T9" fmla="*/ 246 h 1052"/>
              <a:gd name="T10" fmla="*/ 1145 w 1951"/>
              <a:gd name="T11" fmla="*/ 772 h 1052"/>
              <a:gd name="T12" fmla="*/ 535 w 1951"/>
              <a:gd name="T13" fmla="*/ 772 h 1052"/>
              <a:gd name="T14" fmla="*/ 0 w 1951"/>
              <a:gd name="T15" fmla="*/ 772 h 1052"/>
              <a:gd name="T16" fmla="*/ 0 w 1951"/>
              <a:gd name="T17" fmla="*/ 1052 h 1052"/>
              <a:gd name="T18" fmla="*/ 1145 w 1951"/>
              <a:gd name="T19" fmla="*/ 1052 h 1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51" h="1052">
                <a:moveTo>
                  <a:pt x="1145" y="1052"/>
                </a:moveTo>
                <a:cubicBezTo>
                  <a:pt x="1590" y="1052"/>
                  <a:pt x="1951" y="691"/>
                  <a:pt x="1951" y="246"/>
                </a:cubicBezTo>
                <a:cubicBezTo>
                  <a:pt x="1951" y="160"/>
                  <a:pt x="1938" y="78"/>
                  <a:pt x="1913" y="0"/>
                </a:cubicBezTo>
                <a:cubicBezTo>
                  <a:pt x="1610" y="0"/>
                  <a:pt x="1610" y="0"/>
                  <a:pt x="1610" y="0"/>
                </a:cubicBezTo>
                <a:cubicBezTo>
                  <a:pt x="1649" y="74"/>
                  <a:pt x="1671" y="157"/>
                  <a:pt x="1671" y="246"/>
                </a:cubicBezTo>
                <a:cubicBezTo>
                  <a:pt x="1671" y="537"/>
                  <a:pt x="1436" y="772"/>
                  <a:pt x="1145" y="772"/>
                </a:cubicBezTo>
                <a:cubicBezTo>
                  <a:pt x="535" y="772"/>
                  <a:pt x="535" y="772"/>
                  <a:pt x="535" y="772"/>
                </a:cubicBezTo>
                <a:cubicBezTo>
                  <a:pt x="0" y="772"/>
                  <a:pt x="0" y="772"/>
                  <a:pt x="0" y="772"/>
                </a:cubicBezTo>
                <a:cubicBezTo>
                  <a:pt x="0" y="1052"/>
                  <a:pt x="0" y="1052"/>
                  <a:pt x="0" y="1052"/>
                </a:cubicBezTo>
                <a:lnTo>
                  <a:pt x="1145" y="1052"/>
                </a:lnTo>
                <a:close/>
              </a:path>
            </a:pathLst>
          </a:custGeom>
          <a:solidFill>
            <a:srgbClr val="258E9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6178564" y="4312618"/>
            <a:ext cx="39688" cy="1588"/>
          </a:xfrm>
          <a:custGeom>
            <a:avLst/>
            <a:gdLst>
              <a:gd name="T0" fmla="*/ 0 w 18"/>
              <a:gd name="T1" fmla="*/ 0 h 1"/>
              <a:gd name="T2" fmla="*/ 18 w 18"/>
              <a:gd name="T3" fmla="*/ 1 h 1"/>
              <a:gd name="T4" fmla="*/ 18 w 18"/>
              <a:gd name="T5" fmla="*/ 0 h 1"/>
              <a:gd name="T6" fmla="*/ 0 w 18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">
                <a:moveTo>
                  <a:pt x="0" y="0"/>
                </a:moveTo>
                <a:cubicBezTo>
                  <a:pt x="6" y="0"/>
                  <a:pt x="12" y="1"/>
                  <a:pt x="18" y="1"/>
                </a:cubicBezTo>
                <a:cubicBezTo>
                  <a:pt x="18" y="0"/>
                  <a:pt x="18" y="0"/>
                  <a:pt x="1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6AE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10" name="Freeform 7"/>
          <p:cNvSpPr/>
          <p:nvPr/>
        </p:nvSpPr>
        <p:spPr bwMode="auto">
          <a:xfrm>
            <a:off x="5049849" y="2609224"/>
            <a:ext cx="3505208" cy="1703395"/>
          </a:xfrm>
          <a:custGeom>
            <a:avLst/>
            <a:gdLst>
              <a:gd name="T0" fmla="*/ 58 w 1578"/>
              <a:gd name="T1" fmla="*/ 766 h 766"/>
              <a:gd name="T2" fmla="*/ 508 w 1578"/>
              <a:gd name="T3" fmla="*/ 766 h 766"/>
              <a:gd name="T4" fmla="*/ 285 w 1578"/>
              <a:gd name="T5" fmla="*/ 525 h 766"/>
              <a:gd name="T6" fmla="*/ 515 w 1578"/>
              <a:gd name="T7" fmla="*/ 284 h 766"/>
              <a:gd name="T8" fmla="*/ 537 w 1578"/>
              <a:gd name="T9" fmla="*/ 284 h 766"/>
              <a:gd name="T10" fmla="*/ 993 w 1578"/>
              <a:gd name="T11" fmla="*/ 284 h 766"/>
              <a:gd name="T12" fmla="*/ 1578 w 1578"/>
              <a:gd name="T13" fmla="*/ 284 h 766"/>
              <a:gd name="T14" fmla="*/ 1578 w 1578"/>
              <a:gd name="T15" fmla="*/ 0 h 766"/>
              <a:gd name="T16" fmla="*/ 526 w 1578"/>
              <a:gd name="T17" fmla="*/ 0 h 766"/>
              <a:gd name="T18" fmla="*/ 507 w 1578"/>
              <a:gd name="T19" fmla="*/ 0 h 766"/>
              <a:gd name="T20" fmla="*/ 507 w 1578"/>
              <a:gd name="T21" fmla="*/ 0 h 766"/>
              <a:gd name="T22" fmla="*/ 0 w 1578"/>
              <a:gd name="T23" fmla="*/ 525 h 766"/>
              <a:gd name="T24" fmla="*/ 58 w 1578"/>
              <a:gd name="T25" fmla="*/ 766 h 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78" h="766">
                <a:moveTo>
                  <a:pt x="58" y="766"/>
                </a:moveTo>
                <a:cubicBezTo>
                  <a:pt x="508" y="766"/>
                  <a:pt x="508" y="766"/>
                  <a:pt x="508" y="766"/>
                </a:cubicBezTo>
                <a:cubicBezTo>
                  <a:pt x="383" y="757"/>
                  <a:pt x="285" y="653"/>
                  <a:pt x="285" y="525"/>
                </a:cubicBezTo>
                <a:cubicBezTo>
                  <a:pt x="285" y="396"/>
                  <a:pt x="387" y="290"/>
                  <a:pt x="515" y="284"/>
                </a:cubicBezTo>
                <a:cubicBezTo>
                  <a:pt x="537" y="284"/>
                  <a:pt x="537" y="284"/>
                  <a:pt x="537" y="284"/>
                </a:cubicBezTo>
                <a:cubicBezTo>
                  <a:pt x="993" y="284"/>
                  <a:pt x="993" y="284"/>
                  <a:pt x="993" y="284"/>
                </a:cubicBezTo>
                <a:cubicBezTo>
                  <a:pt x="1578" y="284"/>
                  <a:pt x="1578" y="284"/>
                  <a:pt x="1578" y="284"/>
                </a:cubicBezTo>
                <a:cubicBezTo>
                  <a:pt x="1578" y="0"/>
                  <a:pt x="1578" y="0"/>
                  <a:pt x="1578" y="0"/>
                </a:cubicBezTo>
                <a:cubicBezTo>
                  <a:pt x="526" y="0"/>
                  <a:pt x="526" y="0"/>
                  <a:pt x="526" y="0"/>
                </a:cubicBezTo>
                <a:cubicBezTo>
                  <a:pt x="507" y="0"/>
                  <a:pt x="507" y="0"/>
                  <a:pt x="507" y="0"/>
                </a:cubicBezTo>
                <a:cubicBezTo>
                  <a:pt x="507" y="0"/>
                  <a:pt x="507" y="0"/>
                  <a:pt x="507" y="0"/>
                </a:cubicBezTo>
                <a:cubicBezTo>
                  <a:pt x="225" y="10"/>
                  <a:pt x="0" y="241"/>
                  <a:pt x="0" y="525"/>
                </a:cubicBezTo>
                <a:cubicBezTo>
                  <a:pt x="0" y="612"/>
                  <a:pt x="21" y="694"/>
                  <a:pt x="58" y="766"/>
                </a:cubicBezTo>
                <a:close/>
              </a:path>
            </a:pathLst>
          </a:custGeom>
          <a:solidFill>
            <a:srgbClr val="6EBBC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11" name="Freeform 8"/>
          <p:cNvSpPr/>
          <p:nvPr/>
        </p:nvSpPr>
        <p:spPr bwMode="auto">
          <a:xfrm>
            <a:off x="4432310" y="1999621"/>
            <a:ext cx="4122747" cy="2338397"/>
          </a:xfrm>
          <a:custGeom>
            <a:avLst/>
            <a:gdLst>
              <a:gd name="T0" fmla="*/ 806 w 1856"/>
              <a:gd name="T1" fmla="*/ 0 h 1052"/>
              <a:gd name="T2" fmla="*/ 0 w 1856"/>
              <a:gd name="T3" fmla="*/ 806 h 1052"/>
              <a:gd name="T4" fmla="*/ 38 w 1856"/>
              <a:gd name="T5" fmla="*/ 1052 h 1052"/>
              <a:gd name="T6" fmla="*/ 341 w 1856"/>
              <a:gd name="T7" fmla="*/ 1052 h 1052"/>
              <a:gd name="T8" fmla="*/ 280 w 1856"/>
              <a:gd name="T9" fmla="*/ 806 h 1052"/>
              <a:gd name="T10" fmla="*/ 806 w 1856"/>
              <a:gd name="T11" fmla="*/ 280 h 1052"/>
              <a:gd name="T12" fmla="*/ 1416 w 1856"/>
              <a:gd name="T13" fmla="*/ 280 h 1052"/>
              <a:gd name="T14" fmla="*/ 1856 w 1856"/>
              <a:gd name="T15" fmla="*/ 280 h 1052"/>
              <a:gd name="T16" fmla="*/ 1856 w 1856"/>
              <a:gd name="T17" fmla="*/ 0 h 1052"/>
              <a:gd name="T18" fmla="*/ 806 w 1856"/>
              <a:gd name="T19" fmla="*/ 0 h 1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56" h="1052">
                <a:moveTo>
                  <a:pt x="806" y="0"/>
                </a:moveTo>
                <a:cubicBezTo>
                  <a:pt x="361" y="0"/>
                  <a:pt x="0" y="361"/>
                  <a:pt x="0" y="806"/>
                </a:cubicBezTo>
                <a:cubicBezTo>
                  <a:pt x="0" y="891"/>
                  <a:pt x="14" y="974"/>
                  <a:pt x="38" y="1052"/>
                </a:cubicBezTo>
                <a:cubicBezTo>
                  <a:pt x="341" y="1052"/>
                  <a:pt x="341" y="1052"/>
                  <a:pt x="341" y="1052"/>
                </a:cubicBezTo>
                <a:cubicBezTo>
                  <a:pt x="302" y="978"/>
                  <a:pt x="280" y="894"/>
                  <a:pt x="280" y="806"/>
                </a:cubicBezTo>
                <a:cubicBezTo>
                  <a:pt x="280" y="515"/>
                  <a:pt x="515" y="280"/>
                  <a:pt x="806" y="280"/>
                </a:cubicBezTo>
                <a:cubicBezTo>
                  <a:pt x="1416" y="280"/>
                  <a:pt x="1416" y="280"/>
                  <a:pt x="1416" y="280"/>
                </a:cubicBezTo>
                <a:cubicBezTo>
                  <a:pt x="1856" y="280"/>
                  <a:pt x="1856" y="280"/>
                  <a:pt x="1856" y="280"/>
                </a:cubicBezTo>
                <a:cubicBezTo>
                  <a:pt x="1856" y="0"/>
                  <a:pt x="1856" y="0"/>
                  <a:pt x="1856" y="0"/>
                </a:cubicBezTo>
                <a:lnTo>
                  <a:pt x="806" y="0"/>
                </a:lnTo>
                <a:close/>
              </a:path>
            </a:pathLst>
          </a:custGeom>
          <a:solidFill>
            <a:srgbClr val="258E9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12" name="Freeform 9"/>
          <p:cNvSpPr/>
          <p:nvPr/>
        </p:nvSpPr>
        <p:spPr bwMode="auto">
          <a:xfrm>
            <a:off x="6180151" y="3231526"/>
            <a:ext cx="39688" cy="3175"/>
          </a:xfrm>
          <a:custGeom>
            <a:avLst/>
            <a:gdLst>
              <a:gd name="T0" fmla="*/ 18 w 18"/>
              <a:gd name="T1" fmla="*/ 1 h 1"/>
              <a:gd name="T2" fmla="*/ 0 w 18"/>
              <a:gd name="T3" fmla="*/ 0 h 1"/>
              <a:gd name="T4" fmla="*/ 0 w 18"/>
              <a:gd name="T5" fmla="*/ 1 h 1"/>
              <a:gd name="T6" fmla="*/ 18 w 18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">
                <a:moveTo>
                  <a:pt x="18" y="1"/>
                </a:moveTo>
                <a:cubicBezTo>
                  <a:pt x="12" y="0"/>
                  <a:pt x="6" y="0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8" y="1"/>
                </a:lnTo>
                <a:close/>
              </a:path>
            </a:pathLst>
          </a:custGeom>
          <a:solidFill>
            <a:srgbClr val="EBAE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13" name="Freeform 10"/>
          <p:cNvSpPr/>
          <p:nvPr/>
        </p:nvSpPr>
        <p:spPr bwMode="auto">
          <a:xfrm>
            <a:off x="3635383" y="3234701"/>
            <a:ext cx="3713171" cy="1701807"/>
          </a:xfrm>
          <a:custGeom>
            <a:avLst/>
            <a:gdLst>
              <a:gd name="T0" fmla="*/ 1614 w 1672"/>
              <a:gd name="T1" fmla="*/ 0 h 766"/>
              <a:gd name="T2" fmla="*/ 1164 w 1672"/>
              <a:gd name="T3" fmla="*/ 0 h 766"/>
              <a:gd name="T4" fmla="*/ 1388 w 1672"/>
              <a:gd name="T5" fmla="*/ 240 h 766"/>
              <a:gd name="T6" fmla="*/ 1157 w 1672"/>
              <a:gd name="T7" fmla="*/ 481 h 766"/>
              <a:gd name="T8" fmla="*/ 1135 w 1672"/>
              <a:gd name="T9" fmla="*/ 481 h 766"/>
              <a:gd name="T10" fmla="*/ 679 w 1672"/>
              <a:gd name="T11" fmla="*/ 481 h 766"/>
              <a:gd name="T12" fmla="*/ 0 w 1672"/>
              <a:gd name="T13" fmla="*/ 481 h 766"/>
              <a:gd name="T14" fmla="*/ 0 w 1672"/>
              <a:gd name="T15" fmla="*/ 766 h 766"/>
              <a:gd name="T16" fmla="*/ 1146 w 1672"/>
              <a:gd name="T17" fmla="*/ 766 h 766"/>
              <a:gd name="T18" fmla="*/ 1165 w 1672"/>
              <a:gd name="T19" fmla="*/ 766 h 766"/>
              <a:gd name="T20" fmla="*/ 1165 w 1672"/>
              <a:gd name="T21" fmla="*/ 766 h 766"/>
              <a:gd name="T22" fmla="*/ 1672 w 1672"/>
              <a:gd name="T23" fmla="*/ 240 h 766"/>
              <a:gd name="T24" fmla="*/ 1614 w 1672"/>
              <a:gd name="T25" fmla="*/ 0 h 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72" h="766">
                <a:moveTo>
                  <a:pt x="1614" y="0"/>
                </a:moveTo>
                <a:cubicBezTo>
                  <a:pt x="1164" y="0"/>
                  <a:pt x="1164" y="0"/>
                  <a:pt x="1164" y="0"/>
                </a:cubicBezTo>
                <a:cubicBezTo>
                  <a:pt x="1289" y="9"/>
                  <a:pt x="1388" y="113"/>
                  <a:pt x="1388" y="240"/>
                </a:cubicBezTo>
                <a:cubicBezTo>
                  <a:pt x="1388" y="370"/>
                  <a:pt x="1285" y="475"/>
                  <a:pt x="1157" y="481"/>
                </a:cubicBezTo>
                <a:cubicBezTo>
                  <a:pt x="1135" y="481"/>
                  <a:pt x="1135" y="481"/>
                  <a:pt x="1135" y="481"/>
                </a:cubicBezTo>
                <a:cubicBezTo>
                  <a:pt x="679" y="481"/>
                  <a:pt x="679" y="481"/>
                  <a:pt x="679" y="481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766"/>
                  <a:pt x="0" y="766"/>
                  <a:pt x="0" y="766"/>
                </a:cubicBezTo>
                <a:cubicBezTo>
                  <a:pt x="1146" y="766"/>
                  <a:pt x="1146" y="766"/>
                  <a:pt x="1146" y="766"/>
                </a:cubicBezTo>
                <a:cubicBezTo>
                  <a:pt x="1165" y="766"/>
                  <a:pt x="1165" y="766"/>
                  <a:pt x="1165" y="766"/>
                </a:cubicBezTo>
                <a:cubicBezTo>
                  <a:pt x="1165" y="766"/>
                  <a:pt x="1165" y="766"/>
                  <a:pt x="1165" y="766"/>
                </a:cubicBezTo>
                <a:cubicBezTo>
                  <a:pt x="1447" y="756"/>
                  <a:pt x="1672" y="524"/>
                  <a:pt x="1672" y="240"/>
                </a:cubicBezTo>
                <a:cubicBezTo>
                  <a:pt x="1672" y="153"/>
                  <a:pt x="1651" y="72"/>
                  <a:pt x="1614" y="0"/>
                </a:cubicBezTo>
                <a:close/>
              </a:path>
            </a:pathLst>
          </a:custGeom>
          <a:solidFill>
            <a:srgbClr val="6EBBC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14" name="Freeform 11"/>
          <p:cNvSpPr/>
          <p:nvPr/>
        </p:nvSpPr>
        <p:spPr bwMode="auto">
          <a:xfrm>
            <a:off x="6889766" y="2113921"/>
            <a:ext cx="153988" cy="360364"/>
          </a:xfrm>
          <a:custGeom>
            <a:avLst/>
            <a:gdLst>
              <a:gd name="T0" fmla="*/ 0 w 97"/>
              <a:gd name="T1" fmla="*/ 114 h 227"/>
              <a:gd name="T2" fmla="*/ 0 w 97"/>
              <a:gd name="T3" fmla="*/ 0 h 227"/>
              <a:gd name="T4" fmla="*/ 49 w 97"/>
              <a:gd name="T5" fmla="*/ 58 h 227"/>
              <a:gd name="T6" fmla="*/ 97 w 97"/>
              <a:gd name="T7" fmla="*/ 114 h 227"/>
              <a:gd name="T8" fmla="*/ 49 w 97"/>
              <a:gd name="T9" fmla="*/ 171 h 227"/>
              <a:gd name="T10" fmla="*/ 0 w 97"/>
              <a:gd name="T11" fmla="*/ 227 h 227"/>
              <a:gd name="T12" fmla="*/ 0 w 97"/>
              <a:gd name="T13" fmla="*/ 114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" h="227">
                <a:moveTo>
                  <a:pt x="0" y="114"/>
                </a:moveTo>
                <a:lnTo>
                  <a:pt x="0" y="0"/>
                </a:lnTo>
                <a:lnTo>
                  <a:pt x="49" y="58"/>
                </a:lnTo>
                <a:lnTo>
                  <a:pt x="97" y="114"/>
                </a:lnTo>
                <a:lnTo>
                  <a:pt x="49" y="171"/>
                </a:lnTo>
                <a:lnTo>
                  <a:pt x="0" y="227"/>
                </a:lnTo>
                <a:lnTo>
                  <a:pt x="0" y="1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15" name="Freeform 12"/>
          <p:cNvSpPr/>
          <p:nvPr/>
        </p:nvSpPr>
        <p:spPr bwMode="auto">
          <a:xfrm>
            <a:off x="6289689" y="2129797"/>
            <a:ext cx="379413" cy="257176"/>
          </a:xfrm>
          <a:custGeom>
            <a:avLst/>
            <a:gdLst>
              <a:gd name="T0" fmla="*/ 239 w 239"/>
              <a:gd name="T1" fmla="*/ 0 h 162"/>
              <a:gd name="T2" fmla="*/ 0 w 239"/>
              <a:gd name="T3" fmla="*/ 34 h 162"/>
              <a:gd name="T4" fmla="*/ 24 w 239"/>
              <a:gd name="T5" fmla="*/ 162 h 162"/>
              <a:gd name="T6" fmla="*/ 183 w 239"/>
              <a:gd name="T7" fmla="*/ 162 h 162"/>
              <a:gd name="T8" fmla="*/ 239 w 239"/>
              <a:gd name="T9" fmla="*/ 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" h="162">
                <a:moveTo>
                  <a:pt x="239" y="0"/>
                </a:moveTo>
                <a:lnTo>
                  <a:pt x="0" y="34"/>
                </a:lnTo>
                <a:lnTo>
                  <a:pt x="24" y="162"/>
                </a:lnTo>
                <a:lnTo>
                  <a:pt x="183" y="162"/>
                </a:lnTo>
                <a:lnTo>
                  <a:pt x="2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6330964" y="2052009"/>
            <a:ext cx="533401" cy="393702"/>
          </a:xfrm>
          <a:custGeom>
            <a:avLst/>
            <a:gdLst>
              <a:gd name="T0" fmla="*/ 232 w 240"/>
              <a:gd name="T1" fmla="*/ 0 h 177"/>
              <a:gd name="T2" fmla="*/ 186 w 240"/>
              <a:gd name="T3" fmla="*/ 0 h 177"/>
              <a:gd name="T4" fmla="*/ 186 w 240"/>
              <a:gd name="T5" fmla="*/ 0 h 177"/>
              <a:gd name="T6" fmla="*/ 184 w 240"/>
              <a:gd name="T7" fmla="*/ 0 h 177"/>
              <a:gd name="T8" fmla="*/ 183 w 240"/>
              <a:gd name="T9" fmla="*/ 1 h 177"/>
              <a:gd name="T10" fmla="*/ 182 w 240"/>
              <a:gd name="T11" fmla="*/ 1 h 177"/>
              <a:gd name="T12" fmla="*/ 181 w 240"/>
              <a:gd name="T13" fmla="*/ 2 h 177"/>
              <a:gd name="T14" fmla="*/ 180 w 240"/>
              <a:gd name="T15" fmla="*/ 3 h 177"/>
              <a:gd name="T16" fmla="*/ 179 w 240"/>
              <a:gd name="T17" fmla="*/ 4 h 177"/>
              <a:gd name="T18" fmla="*/ 179 w 240"/>
              <a:gd name="T19" fmla="*/ 5 h 177"/>
              <a:gd name="T20" fmla="*/ 121 w 240"/>
              <a:gd name="T21" fmla="*/ 162 h 177"/>
              <a:gd name="T22" fmla="*/ 7 w 240"/>
              <a:gd name="T23" fmla="*/ 162 h 177"/>
              <a:gd name="T24" fmla="*/ 0 w 240"/>
              <a:gd name="T25" fmla="*/ 170 h 177"/>
              <a:gd name="T26" fmla="*/ 7 w 240"/>
              <a:gd name="T27" fmla="*/ 177 h 177"/>
              <a:gd name="T28" fmla="*/ 126 w 240"/>
              <a:gd name="T29" fmla="*/ 177 h 177"/>
              <a:gd name="T30" fmla="*/ 129 w 240"/>
              <a:gd name="T31" fmla="*/ 176 h 177"/>
              <a:gd name="T32" fmla="*/ 129 w 240"/>
              <a:gd name="T33" fmla="*/ 176 h 177"/>
              <a:gd name="T34" fmla="*/ 131 w 240"/>
              <a:gd name="T35" fmla="*/ 175 h 177"/>
              <a:gd name="T36" fmla="*/ 131 w 240"/>
              <a:gd name="T37" fmla="*/ 174 h 177"/>
              <a:gd name="T38" fmla="*/ 132 w 240"/>
              <a:gd name="T39" fmla="*/ 173 h 177"/>
              <a:gd name="T40" fmla="*/ 133 w 240"/>
              <a:gd name="T41" fmla="*/ 172 h 177"/>
              <a:gd name="T42" fmla="*/ 133 w 240"/>
              <a:gd name="T43" fmla="*/ 172 h 177"/>
              <a:gd name="T44" fmla="*/ 191 w 240"/>
              <a:gd name="T45" fmla="*/ 14 h 177"/>
              <a:gd name="T46" fmla="*/ 232 w 240"/>
              <a:gd name="T47" fmla="*/ 14 h 177"/>
              <a:gd name="T48" fmla="*/ 240 w 240"/>
              <a:gd name="T49" fmla="*/ 7 h 177"/>
              <a:gd name="T50" fmla="*/ 232 w 240"/>
              <a:gd name="T51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40" h="177">
                <a:moveTo>
                  <a:pt x="232" y="0"/>
                </a:moveTo>
                <a:cubicBezTo>
                  <a:pt x="186" y="0"/>
                  <a:pt x="186" y="0"/>
                  <a:pt x="186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85" y="0"/>
                  <a:pt x="185" y="0"/>
                  <a:pt x="184" y="0"/>
                </a:cubicBezTo>
                <a:cubicBezTo>
                  <a:pt x="184" y="0"/>
                  <a:pt x="183" y="0"/>
                  <a:pt x="183" y="1"/>
                </a:cubicBezTo>
                <a:cubicBezTo>
                  <a:pt x="182" y="1"/>
                  <a:pt x="182" y="1"/>
                  <a:pt x="182" y="1"/>
                </a:cubicBezTo>
                <a:cubicBezTo>
                  <a:pt x="181" y="2"/>
                  <a:pt x="181" y="2"/>
                  <a:pt x="181" y="2"/>
                </a:cubicBezTo>
                <a:cubicBezTo>
                  <a:pt x="180" y="2"/>
                  <a:pt x="180" y="3"/>
                  <a:pt x="180" y="3"/>
                </a:cubicBezTo>
                <a:cubicBezTo>
                  <a:pt x="180" y="3"/>
                  <a:pt x="179" y="4"/>
                  <a:pt x="179" y="4"/>
                </a:cubicBezTo>
                <a:cubicBezTo>
                  <a:pt x="179" y="4"/>
                  <a:pt x="179" y="5"/>
                  <a:pt x="179" y="5"/>
                </a:cubicBezTo>
                <a:cubicBezTo>
                  <a:pt x="121" y="162"/>
                  <a:pt x="121" y="162"/>
                  <a:pt x="121" y="162"/>
                </a:cubicBezTo>
                <a:cubicBezTo>
                  <a:pt x="7" y="162"/>
                  <a:pt x="7" y="162"/>
                  <a:pt x="7" y="162"/>
                </a:cubicBezTo>
                <a:cubicBezTo>
                  <a:pt x="3" y="162"/>
                  <a:pt x="0" y="166"/>
                  <a:pt x="0" y="170"/>
                </a:cubicBezTo>
                <a:cubicBezTo>
                  <a:pt x="0" y="174"/>
                  <a:pt x="3" y="177"/>
                  <a:pt x="7" y="177"/>
                </a:cubicBezTo>
                <a:cubicBezTo>
                  <a:pt x="126" y="177"/>
                  <a:pt x="126" y="177"/>
                  <a:pt x="126" y="177"/>
                </a:cubicBezTo>
                <a:cubicBezTo>
                  <a:pt x="127" y="177"/>
                  <a:pt x="128" y="177"/>
                  <a:pt x="129" y="176"/>
                </a:cubicBezTo>
                <a:cubicBezTo>
                  <a:pt x="129" y="176"/>
                  <a:pt x="129" y="176"/>
                  <a:pt x="129" y="176"/>
                </a:cubicBezTo>
                <a:cubicBezTo>
                  <a:pt x="130" y="176"/>
                  <a:pt x="130" y="175"/>
                  <a:pt x="131" y="175"/>
                </a:cubicBezTo>
                <a:cubicBezTo>
                  <a:pt x="131" y="175"/>
                  <a:pt x="131" y="175"/>
                  <a:pt x="131" y="174"/>
                </a:cubicBezTo>
                <a:cubicBezTo>
                  <a:pt x="132" y="174"/>
                  <a:pt x="132" y="173"/>
                  <a:pt x="132" y="173"/>
                </a:cubicBezTo>
                <a:cubicBezTo>
                  <a:pt x="133" y="173"/>
                  <a:pt x="133" y="172"/>
                  <a:pt x="133" y="172"/>
                </a:cubicBezTo>
                <a:cubicBezTo>
                  <a:pt x="133" y="172"/>
                  <a:pt x="133" y="172"/>
                  <a:pt x="133" y="172"/>
                </a:cubicBezTo>
                <a:cubicBezTo>
                  <a:pt x="191" y="14"/>
                  <a:pt x="191" y="14"/>
                  <a:pt x="191" y="14"/>
                </a:cubicBezTo>
                <a:cubicBezTo>
                  <a:pt x="232" y="14"/>
                  <a:pt x="232" y="14"/>
                  <a:pt x="232" y="14"/>
                </a:cubicBezTo>
                <a:cubicBezTo>
                  <a:pt x="236" y="14"/>
                  <a:pt x="240" y="11"/>
                  <a:pt x="240" y="7"/>
                </a:cubicBezTo>
                <a:cubicBezTo>
                  <a:pt x="240" y="3"/>
                  <a:pt x="236" y="0"/>
                  <a:pt x="2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6351602" y="2464760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18" name="Freeform 15"/>
          <p:cNvSpPr/>
          <p:nvPr/>
        </p:nvSpPr>
        <p:spPr bwMode="auto">
          <a:xfrm>
            <a:off x="6542102" y="2464760"/>
            <a:ext cx="71438" cy="74613"/>
          </a:xfrm>
          <a:custGeom>
            <a:avLst/>
            <a:gdLst>
              <a:gd name="T0" fmla="*/ 16 w 32"/>
              <a:gd name="T1" fmla="*/ 0 h 33"/>
              <a:gd name="T2" fmla="*/ 0 w 32"/>
              <a:gd name="T3" fmla="*/ 16 h 33"/>
              <a:gd name="T4" fmla="*/ 16 w 32"/>
              <a:gd name="T5" fmla="*/ 33 h 33"/>
              <a:gd name="T6" fmla="*/ 32 w 32"/>
              <a:gd name="T7" fmla="*/ 16 h 33"/>
              <a:gd name="T8" fmla="*/ 16 w 32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3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3"/>
                  <a:pt x="16" y="33"/>
                </a:cubicBezTo>
                <a:cubicBezTo>
                  <a:pt x="25" y="32"/>
                  <a:pt x="32" y="25"/>
                  <a:pt x="32" y="16"/>
                </a:cubicBezTo>
                <a:cubicBezTo>
                  <a:pt x="32" y="7"/>
                  <a:pt x="25" y="0"/>
                  <a:pt x="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19" name="Freeform 16"/>
          <p:cNvSpPr/>
          <p:nvPr/>
        </p:nvSpPr>
        <p:spPr bwMode="auto">
          <a:xfrm>
            <a:off x="6889766" y="2769562"/>
            <a:ext cx="153988" cy="360364"/>
          </a:xfrm>
          <a:custGeom>
            <a:avLst/>
            <a:gdLst>
              <a:gd name="T0" fmla="*/ 0 w 97"/>
              <a:gd name="T1" fmla="*/ 114 h 227"/>
              <a:gd name="T2" fmla="*/ 0 w 97"/>
              <a:gd name="T3" fmla="*/ 0 h 227"/>
              <a:gd name="T4" fmla="*/ 49 w 97"/>
              <a:gd name="T5" fmla="*/ 56 h 227"/>
              <a:gd name="T6" fmla="*/ 97 w 97"/>
              <a:gd name="T7" fmla="*/ 114 h 227"/>
              <a:gd name="T8" fmla="*/ 49 w 97"/>
              <a:gd name="T9" fmla="*/ 170 h 227"/>
              <a:gd name="T10" fmla="*/ 0 w 97"/>
              <a:gd name="T11" fmla="*/ 227 h 227"/>
              <a:gd name="T12" fmla="*/ 0 w 97"/>
              <a:gd name="T13" fmla="*/ 114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" h="227">
                <a:moveTo>
                  <a:pt x="0" y="114"/>
                </a:moveTo>
                <a:lnTo>
                  <a:pt x="0" y="0"/>
                </a:lnTo>
                <a:lnTo>
                  <a:pt x="49" y="56"/>
                </a:lnTo>
                <a:lnTo>
                  <a:pt x="97" y="114"/>
                </a:lnTo>
                <a:lnTo>
                  <a:pt x="49" y="170"/>
                </a:lnTo>
                <a:lnTo>
                  <a:pt x="0" y="227"/>
                </a:lnTo>
                <a:lnTo>
                  <a:pt x="0" y="1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20" name="Freeform 17"/>
          <p:cNvSpPr/>
          <p:nvPr/>
        </p:nvSpPr>
        <p:spPr bwMode="auto">
          <a:xfrm>
            <a:off x="6319852" y="2696536"/>
            <a:ext cx="317501" cy="504827"/>
          </a:xfrm>
          <a:custGeom>
            <a:avLst/>
            <a:gdLst>
              <a:gd name="T0" fmla="*/ 83 w 143"/>
              <a:gd name="T1" fmla="*/ 227 h 227"/>
              <a:gd name="T2" fmla="*/ 60 w 143"/>
              <a:gd name="T3" fmla="*/ 227 h 227"/>
              <a:gd name="T4" fmla="*/ 60 w 143"/>
              <a:gd name="T5" fmla="*/ 201 h 227"/>
              <a:gd name="T6" fmla="*/ 21 w 143"/>
              <a:gd name="T7" fmla="*/ 187 h 227"/>
              <a:gd name="T8" fmla="*/ 0 w 143"/>
              <a:gd name="T9" fmla="*/ 153 h 227"/>
              <a:gd name="T10" fmla="*/ 38 w 143"/>
              <a:gd name="T11" fmla="*/ 145 h 227"/>
              <a:gd name="T12" fmla="*/ 74 w 143"/>
              <a:gd name="T13" fmla="*/ 169 h 227"/>
              <a:gd name="T14" fmla="*/ 93 w 143"/>
              <a:gd name="T15" fmla="*/ 164 h 227"/>
              <a:gd name="T16" fmla="*/ 101 w 143"/>
              <a:gd name="T17" fmla="*/ 150 h 227"/>
              <a:gd name="T18" fmla="*/ 94 w 143"/>
              <a:gd name="T19" fmla="*/ 138 h 227"/>
              <a:gd name="T20" fmla="*/ 71 w 143"/>
              <a:gd name="T21" fmla="*/ 131 h 227"/>
              <a:gd name="T22" fmla="*/ 39 w 143"/>
              <a:gd name="T23" fmla="*/ 122 h 227"/>
              <a:gd name="T24" fmla="*/ 18 w 143"/>
              <a:gd name="T25" fmla="*/ 106 h 227"/>
              <a:gd name="T26" fmla="*/ 9 w 143"/>
              <a:gd name="T27" fmla="*/ 77 h 227"/>
              <a:gd name="T28" fmla="*/ 24 w 143"/>
              <a:gd name="T29" fmla="*/ 40 h 227"/>
              <a:gd name="T30" fmla="*/ 60 w 143"/>
              <a:gd name="T31" fmla="*/ 22 h 227"/>
              <a:gd name="T32" fmla="*/ 60 w 143"/>
              <a:gd name="T33" fmla="*/ 0 h 227"/>
              <a:gd name="T34" fmla="*/ 83 w 143"/>
              <a:gd name="T35" fmla="*/ 0 h 227"/>
              <a:gd name="T36" fmla="*/ 83 w 143"/>
              <a:gd name="T37" fmla="*/ 22 h 227"/>
              <a:gd name="T38" fmla="*/ 101 w 143"/>
              <a:gd name="T39" fmla="*/ 25 h 227"/>
              <a:gd name="T40" fmla="*/ 117 w 143"/>
              <a:gd name="T41" fmla="*/ 34 h 227"/>
              <a:gd name="T42" fmla="*/ 138 w 143"/>
              <a:gd name="T43" fmla="*/ 63 h 227"/>
              <a:gd name="T44" fmla="*/ 104 w 143"/>
              <a:gd name="T45" fmla="*/ 74 h 227"/>
              <a:gd name="T46" fmla="*/ 74 w 143"/>
              <a:gd name="T47" fmla="*/ 54 h 227"/>
              <a:gd name="T48" fmla="*/ 49 w 143"/>
              <a:gd name="T49" fmla="*/ 70 h 227"/>
              <a:gd name="T50" fmla="*/ 56 w 143"/>
              <a:gd name="T51" fmla="*/ 82 h 227"/>
              <a:gd name="T52" fmla="*/ 74 w 143"/>
              <a:gd name="T53" fmla="*/ 88 h 227"/>
              <a:gd name="T54" fmla="*/ 119 w 143"/>
              <a:gd name="T55" fmla="*/ 101 h 227"/>
              <a:gd name="T56" fmla="*/ 143 w 143"/>
              <a:gd name="T57" fmla="*/ 144 h 227"/>
              <a:gd name="T58" fmla="*/ 135 w 143"/>
              <a:gd name="T59" fmla="*/ 173 h 227"/>
              <a:gd name="T60" fmla="*/ 113 w 143"/>
              <a:gd name="T61" fmla="*/ 193 h 227"/>
              <a:gd name="T62" fmla="*/ 98 w 143"/>
              <a:gd name="T63" fmla="*/ 199 h 227"/>
              <a:gd name="T64" fmla="*/ 83 w 143"/>
              <a:gd name="T65" fmla="*/ 201 h 227"/>
              <a:gd name="T66" fmla="*/ 83 w 143"/>
              <a:gd name="T67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3" h="227">
                <a:moveTo>
                  <a:pt x="83" y="227"/>
                </a:moveTo>
                <a:cubicBezTo>
                  <a:pt x="60" y="227"/>
                  <a:pt x="60" y="227"/>
                  <a:pt x="60" y="227"/>
                </a:cubicBezTo>
                <a:cubicBezTo>
                  <a:pt x="60" y="201"/>
                  <a:pt x="60" y="201"/>
                  <a:pt x="60" y="201"/>
                </a:cubicBezTo>
                <a:cubicBezTo>
                  <a:pt x="45" y="199"/>
                  <a:pt x="32" y="195"/>
                  <a:pt x="21" y="187"/>
                </a:cubicBezTo>
                <a:cubicBezTo>
                  <a:pt x="11" y="179"/>
                  <a:pt x="3" y="168"/>
                  <a:pt x="0" y="153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42" y="161"/>
                  <a:pt x="54" y="169"/>
                  <a:pt x="74" y="169"/>
                </a:cubicBezTo>
                <a:cubicBezTo>
                  <a:pt x="81" y="169"/>
                  <a:pt x="87" y="167"/>
                  <a:pt x="93" y="164"/>
                </a:cubicBezTo>
                <a:cubicBezTo>
                  <a:pt x="99" y="161"/>
                  <a:pt x="101" y="157"/>
                  <a:pt x="101" y="150"/>
                </a:cubicBezTo>
                <a:cubicBezTo>
                  <a:pt x="101" y="144"/>
                  <a:pt x="99" y="140"/>
                  <a:pt x="94" y="138"/>
                </a:cubicBezTo>
                <a:cubicBezTo>
                  <a:pt x="88" y="135"/>
                  <a:pt x="81" y="133"/>
                  <a:pt x="71" y="131"/>
                </a:cubicBezTo>
                <a:cubicBezTo>
                  <a:pt x="58" y="128"/>
                  <a:pt x="48" y="125"/>
                  <a:pt x="39" y="122"/>
                </a:cubicBezTo>
                <a:cubicBezTo>
                  <a:pt x="31" y="118"/>
                  <a:pt x="23" y="113"/>
                  <a:pt x="18" y="106"/>
                </a:cubicBezTo>
                <a:cubicBezTo>
                  <a:pt x="12" y="98"/>
                  <a:pt x="9" y="89"/>
                  <a:pt x="9" y="77"/>
                </a:cubicBezTo>
                <a:cubicBezTo>
                  <a:pt x="9" y="63"/>
                  <a:pt x="14" y="50"/>
                  <a:pt x="24" y="40"/>
                </a:cubicBezTo>
                <a:cubicBezTo>
                  <a:pt x="33" y="30"/>
                  <a:pt x="45" y="24"/>
                  <a:pt x="60" y="22"/>
                </a:cubicBezTo>
                <a:cubicBezTo>
                  <a:pt x="60" y="0"/>
                  <a:pt x="60" y="0"/>
                  <a:pt x="60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22"/>
                  <a:pt x="83" y="22"/>
                  <a:pt x="83" y="22"/>
                </a:cubicBezTo>
                <a:cubicBezTo>
                  <a:pt x="89" y="22"/>
                  <a:pt x="95" y="23"/>
                  <a:pt x="101" y="25"/>
                </a:cubicBezTo>
                <a:cubicBezTo>
                  <a:pt x="106" y="27"/>
                  <a:pt x="112" y="30"/>
                  <a:pt x="117" y="34"/>
                </a:cubicBezTo>
                <a:cubicBezTo>
                  <a:pt x="127" y="40"/>
                  <a:pt x="134" y="50"/>
                  <a:pt x="138" y="63"/>
                </a:cubicBezTo>
                <a:cubicBezTo>
                  <a:pt x="104" y="74"/>
                  <a:pt x="104" y="74"/>
                  <a:pt x="104" y="74"/>
                </a:cubicBezTo>
                <a:cubicBezTo>
                  <a:pt x="99" y="61"/>
                  <a:pt x="89" y="54"/>
                  <a:pt x="74" y="54"/>
                </a:cubicBezTo>
                <a:cubicBezTo>
                  <a:pt x="57" y="54"/>
                  <a:pt x="49" y="59"/>
                  <a:pt x="49" y="70"/>
                </a:cubicBezTo>
                <a:cubicBezTo>
                  <a:pt x="49" y="75"/>
                  <a:pt x="51" y="79"/>
                  <a:pt x="56" y="82"/>
                </a:cubicBezTo>
                <a:cubicBezTo>
                  <a:pt x="60" y="83"/>
                  <a:pt x="66" y="85"/>
                  <a:pt x="74" y="88"/>
                </a:cubicBezTo>
                <a:cubicBezTo>
                  <a:pt x="96" y="92"/>
                  <a:pt x="111" y="96"/>
                  <a:pt x="119" y="101"/>
                </a:cubicBezTo>
                <a:cubicBezTo>
                  <a:pt x="135" y="112"/>
                  <a:pt x="143" y="126"/>
                  <a:pt x="143" y="144"/>
                </a:cubicBezTo>
                <a:cubicBezTo>
                  <a:pt x="143" y="155"/>
                  <a:pt x="140" y="164"/>
                  <a:pt x="135" y="173"/>
                </a:cubicBezTo>
                <a:cubicBezTo>
                  <a:pt x="130" y="181"/>
                  <a:pt x="122" y="188"/>
                  <a:pt x="113" y="193"/>
                </a:cubicBezTo>
                <a:cubicBezTo>
                  <a:pt x="108" y="195"/>
                  <a:pt x="103" y="197"/>
                  <a:pt x="98" y="199"/>
                </a:cubicBezTo>
                <a:cubicBezTo>
                  <a:pt x="93" y="200"/>
                  <a:pt x="88" y="201"/>
                  <a:pt x="83" y="201"/>
                </a:cubicBezTo>
                <a:lnTo>
                  <a:pt x="83" y="2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21" name="Freeform 18"/>
          <p:cNvSpPr/>
          <p:nvPr/>
        </p:nvSpPr>
        <p:spPr bwMode="auto">
          <a:xfrm>
            <a:off x="4344997" y="4452319"/>
            <a:ext cx="149225" cy="339726"/>
          </a:xfrm>
          <a:custGeom>
            <a:avLst/>
            <a:gdLst>
              <a:gd name="T0" fmla="*/ 0 w 94"/>
              <a:gd name="T1" fmla="*/ 108 h 214"/>
              <a:gd name="T2" fmla="*/ 0 w 94"/>
              <a:gd name="T3" fmla="*/ 0 h 214"/>
              <a:gd name="T4" fmla="*/ 47 w 94"/>
              <a:gd name="T5" fmla="*/ 53 h 214"/>
              <a:gd name="T6" fmla="*/ 94 w 94"/>
              <a:gd name="T7" fmla="*/ 108 h 214"/>
              <a:gd name="T8" fmla="*/ 47 w 94"/>
              <a:gd name="T9" fmla="*/ 161 h 214"/>
              <a:gd name="T10" fmla="*/ 0 w 94"/>
              <a:gd name="T11" fmla="*/ 214 h 214"/>
              <a:gd name="T12" fmla="*/ 0 w 94"/>
              <a:gd name="T13" fmla="*/ 108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214">
                <a:moveTo>
                  <a:pt x="0" y="108"/>
                </a:moveTo>
                <a:lnTo>
                  <a:pt x="0" y="0"/>
                </a:lnTo>
                <a:lnTo>
                  <a:pt x="47" y="53"/>
                </a:lnTo>
                <a:lnTo>
                  <a:pt x="94" y="108"/>
                </a:lnTo>
                <a:lnTo>
                  <a:pt x="47" y="161"/>
                </a:lnTo>
                <a:lnTo>
                  <a:pt x="0" y="214"/>
                </a:lnTo>
                <a:lnTo>
                  <a:pt x="0" y="1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22" name="Freeform 19"/>
          <p:cNvSpPr/>
          <p:nvPr/>
        </p:nvSpPr>
        <p:spPr bwMode="auto">
          <a:xfrm>
            <a:off x="3998921" y="4809508"/>
            <a:ext cx="65088" cy="19050"/>
          </a:xfrm>
          <a:custGeom>
            <a:avLst/>
            <a:gdLst>
              <a:gd name="T0" fmla="*/ 29 w 29"/>
              <a:gd name="T1" fmla="*/ 4 h 8"/>
              <a:gd name="T2" fmla="*/ 25 w 29"/>
              <a:gd name="T3" fmla="*/ 8 h 8"/>
              <a:gd name="T4" fmla="*/ 4 w 29"/>
              <a:gd name="T5" fmla="*/ 8 h 8"/>
              <a:gd name="T6" fmla="*/ 0 w 29"/>
              <a:gd name="T7" fmla="*/ 4 h 8"/>
              <a:gd name="T8" fmla="*/ 0 w 29"/>
              <a:gd name="T9" fmla="*/ 4 h 8"/>
              <a:gd name="T10" fmla="*/ 4 w 29"/>
              <a:gd name="T11" fmla="*/ 0 h 8"/>
              <a:gd name="T12" fmla="*/ 25 w 29"/>
              <a:gd name="T13" fmla="*/ 0 h 8"/>
              <a:gd name="T14" fmla="*/ 29 w 29"/>
              <a:gd name="T15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8">
                <a:moveTo>
                  <a:pt x="29" y="4"/>
                </a:moveTo>
                <a:cubicBezTo>
                  <a:pt x="29" y="6"/>
                  <a:pt x="27" y="8"/>
                  <a:pt x="25" y="8"/>
                </a:cubicBezTo>
                <a:cubicBezTo>
                  <a:pt x="4" y="8"/>
                  <a:pt x="4" y="8"/>
                  <a:pt x="4" y="8"/>
                </a:cubicBezTo>
                <a:cubicBezTo>
                  <a:pt x="1" y="8"/>
                  <a:pt x="0" y="6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7" y="0"/>
                  <a:pt x="29" y="2"/>
                  <a:pt x="29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23" name="Freeform 20"/>
          <p:cNvSpPr/>
          <p:nvPr/>
        </p:nvSpPr>
        <p:spPr bwMode="auto">
          <a:xfrm>
            <a:off x="3981459" y="4803158"/>
            <a:ext cx="96838" cy="15875"/>
          </a:xfrm>
          <a:custGeom>
            <a:avLst/>
            <a:gdLst>
              <a:gd name="T0" fmla="*/ 6 w 44"/>
              <a:gd name="T1" fmla="*/ 7 h 7"/>
              <a:gd name="T2" fmla="*/ 38 w 44"/>
              <a:gd name="T3" fmla="*/ 7 h 7"/>
              <a:gd name="T4" fmla="*/ 41 w 44"/>
              <a:gd name="T5" fmla="*/ 4 h 7"/>
              <a:gd name="T6" fmla="*/ 44 w 44"/>
              <a:gd name="T7" fmla="*/ 0 h 7"/>
              <a:gd name="T8" fmla="*/ 0 w 44"/>
              <a:gd name="T9" fmla="*/ 0 h 7"/>
              <a:gd name="T10" fmla="*/ 1 w 44"/>
              <a:gd name="T11" fmla="*/ 1 h 7"/>
              <a:gd name="T12" fmla="*/ 6 w 44"/>
              <a:gd name="T1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" h="7">
                <a:moveTo>
                  <a:pt x="6" y="7"/>
                </a:moveTo>
                <a:cubicBezTo>
                  <a:pt x="38" y="7"/>
                  <a:pt x="38" y="7"/>
                  <a:pt x="38" y="7"/>
                </a:cubicBezTo>
                <a:cubicBezTo>
                  <a:pt x="39" y="6"/>
                  <a:pt x="39" y="5"/>
                  <a:pt x="41" y="4"/>
                </a:cubicBezTo>
                <a:cubicBezTo>
                  <a:pt x="42" y="2"/>
                  <a:pt x="43" y="1"/>
                  <a:pt x="44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1"/>
                  <a:pt x="5" y="6"/>
                  <a:pt x="6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24" name="Freeform 21"/>
          <p:cNvSpPr/>
          <p:nvPr/>
        </p:nvSpPr>
        <p:spPr bwMode="auto">
          <a:xfrm>
            <a:off x="3979871" y="4757120"/>
            <a:ext cx="103188" cy="7938"/>
          </a:xfrm>
          <a:custGeom>
            <a:avLst/>
            <a:gdLst>
              <a:gd name="T0" fmla="*/ 47 w 47"/>
              <a:gd name="T1" fmla="*/ 2 h 4"/>
              <a:gd name="T2" fmla="*/ 45 w 47"/>
              <a:gd name="T3" fmla="*/ 4 h 4"/>
              <a:gd name="T4" fmla="*/ 2 w 47"/>
              <a:gd name="T5" fmla="*/ 4 h 4"/>
              <a:gd name="T6" fmla="*/ 0 w 47"/>
              <a:gd name="T7" fmla="*/ 2 h 4"/>
              <a:gd name="T8" fmla="*/ 0 w 47"/>
              <a:gd name="T9" fmla="*/ 2 h 4"/>
              <a:gd name="T10" fmla="*/ 2 w 47"/>
              <a:gd name="T11" fmla="*/ 0 h 4"/>
              <a:gd name="T12" fmla="*/ 45 w 47"/>
              <a:gd name="T13" fmla="*/ 0 h 4"/>
              <a:gd name="T14" fmla="*/ 47 w 47"/>
              <a:gd name="T1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" h="4">
                <a:moveTo>
                  <a:pt x="47" y="2"/>
                </a:moveTo>
                <a:cubicBezTo>
                  <a:pt x="47" y="3"/>
                  <a:pt x="46" y="4"/>
                  <a:pt x="45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25" name="Freeform 22"/>
          <p:cNvSpPr/>
          <p:nvPr/>
        </p:nvSpPr>
        <p:spPr bwMode="auto">
          <a:xfrm>
            <a:off x="3979871" y="4769820"/>
            <a:ext cx="103188" cy="11113"/>
          </a:xfrm>
          <a:custGeom>
            <a:avLst/>
            <a:gdLst>
              <a:gd name="T0" fmla="*/ 47 w 47"/>
              <a:gd name="T1" fmla="*/ 3 h 5"/>
              <a:gd name="T2" fmla="*/ 45 w 47"/>
              <a:gd name="T3" fmla="*/ 5 h 5"/>
              <a:gd name="T4" fmla="*/ 2 w 47"/>
              <a:gd name="T5" fmla="*/ 5 h 5"/>
              <a:gd name="T6" fmla="*/ 0 w 47"/>
              <a:gd name="T7" fmla="*/ 3 h 5"/>
              <a:gd name="T8" fmla="*/ 0 w 47"/>
              <a:gd name="T9" fmla="*/ 3 h 5"/>
              <a:gd name="T10" fmla="*/ 2 w 47"/>
              <a:gd name="T11" fmla="*/ 0 h 5"/>
              <a:gd name="T12" fmla="*/ 45 w 47"/>
              <a:gd name="T13" fmla="*/ 0 h 5"/>
              <a:gd name="T14" fmla="*/ 47 w 47"/>
              <a:gd name="T15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" h="5">
                <a:moveTo>
                  <a:pt x="47" y="3"/>
                </a:moveTo>
                <a:cubicBezTo>
                  <a:pt x="47" y="4"/>
                  <a:pt x="46" y="5"/>
                  <a:pt x="45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26" name="Freeform 23"/>
          <p:cNvSpPr/>
          <p:nvPr/>
        </p:nvSpPr>
        <p:spPr bwMode="auto">
          <a:xfrm>
            <a:off x="3979871" y="4785695"/>
            <a:ext cx="103188" cy="9525"/>
          </a:xfrm>
          <a:custGeom>
            <a:avLst/>
            <a:gdLst>
              <a:gd name="T0" fmla="*/ 47 w 47"/>
              <a:gd name="T1" fmla="*/ 2 h 4"/>
              <a:gd name="T2" fmla="*/ 45 w 47"/>
              <a:gd name="T3" fmla="*/ 4 h 4"/>
              <a:gd name="T4" fmla="*/ 2 w 47"/>
              <a:gd name="T5" fmla="*/ 4 h 4"/>
              <a:gd name="T6" fmla="*/ 0 w 47"/>
              <a:gd name="T7" fmla="*/ 2 h 4"/>
              <a:gd name="T8" fmla="*/ 0 w 47"/>
              <a:gd name="T9" fmla="*/ 2 h 4"/>
              <a:gd name="T10" fmla="*/ 2 w 47"/>
              <a:gd name="T11" fmla="*/ 0 h 4"/>
              <a:gd name="T12" fmla="*/ 45 w 47"/>
              <a:gd name="T13" fmla="*/ 0 h 4"/>
              <a:gd name="T14" fmla="*/ 47 w 47"/>
              <a:gd name="T1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" h="4">
                <a:moveTo>
                  <a:pt x="47" y="2"/>
                </a:moveTo>
                <a:cubicBezTo>
                  <a:pt x="47" y="3"/>
                  <a:pt x="46" y="4"/>
                  <a:pt x="45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27" name="Freeform 24"/>
          <p:cNvSpPr/>
          <p:nvPr/>
        </p:nvSpPr>
        <p:spPr bwMode="auto">
          <a:xfrm>
            <a:off x="3979871" y="4798395"/>
            <a:ext cx="101600" cy="4763"/>
          </a:xfrm>
          <a:custGeom>
            <a:avLst/>
            <a:gdLst>
              <a:gd name="T0" fmla="*/ 46 w 46"/>
              <a:gd name="T1" fmla="*/ 1 h 2"/>
              <a:gd name="T2" fmla="*/ 44 w 46"/>
              <a:gd name="T3" fmla="*/ 2 h 2"/>
              <a:gd name="T4" fmla="*/ 2 w 46"/>
              <a:gd name="T5" fmla="*/ 2 h 2"/>
              <a:gd name="T6" fmla="*/ 0 w 46"/>
              <a:gd name="T7" fmla="*/ 1 h 2"/>
              <a:gd name="T8" fmla="*/ 0 w 46"/>
              <a:gd name="T9" fmla="*/ 1 h 2"/>
              <a:gd name="T10" fmla="*/ 2 w 46"/>
              <a:gd name="T11" fmla="*/ 0 h 2"/>
              <a:gd name="T12" fmla="*/ 44 w 46"/>
              <a:gd name="T13" fmla="*/ 0 h 2"/>
              <a:gd name="T14" fmla="*/ 46 w 46"/>
              <a:gd name="T1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" h="2">
                <a:moveTo>
                  <a:pt x="46" y="1"/>
                </a:moveTo>
                <a:cubicBezTo>
                  <a:pt x="46" y="2"/>
                  <a:pt x="45" y="2"/>
                  <a:pt x="44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6" y="0"/>
                  <a:pt x="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28" name="Freeform 25"/>
          <p:cNvSpPr/>
          <p:nvPr/>
        </p:nvSpPr>
        <p:spPr bwMode="auto">
          <a:xfrm>
            <a:off x="3979871" y="4741245"/>
            <a:ext cx="103188" cy="11113"/>
          </a:xfrm>
          <a:custGeom>
            <a:avLst/>
            <a:gdLst>
              <a:gd name="T0" fmla="*/ 47 w 47"/>
              <a:gd name="T1" fmla="*/ 2 h 5"/>
              <a:gd name="T2" fmla="*/ 45 w 47"/>
              <a:gd name="T3" fmla="*/ 5 h 5"/>
              <a:gd name="T4" fmla="*/ 2 w 47"/>
              <a:gd name="T5" fmla="*/ 5 h 5"/>
              <a:gd name="T6" fmla="*/ 0 w 47"/>
              <a:gd name="T7" fmla="*/ 2 h 5"/>
              <a:gd name="T8" fmla="*/ 0 w 47"/>
              <a:gd name="T9" fmla="*/ 2 h 5"/>
              <a:gd name="T10" fmla="*/ 2 w 47"/>
              <a:gd name="T11" fmla="*/ 0 h 5"/>
              <a:gd name="T12" fmla="*/ 45 w 47"/>
              <a:gd name="T13" fmla="*/ 0 h 5"/>
              <a:gd name="T14" fmla="*/ 47 w 47"/>
              <a:gd name="T1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" h="5">
                <a:moveTo>
                  <a:pt x="47" y="2"/>
                </a:moveTo>
                <a:cubicBezTo>
                  <a:pt x="47" y="4"/>
                  <a:pt x="46" y="5"/>
                  <a:pt x="45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29" name="Freeform 26"/>
          <p:cNvSpPr>
            <a:spLocks noEditPoints="1"/>
          </p:cNvSpPr>
          <p:nvPr/>
        </p:nvSpPr>
        <p:spPr bwMode="auto">
          <a:xfrm>
            <a:off x="3905259" y="4423744"/>
            <a:ext cx="249238" cy="307976"/>
          </a:xfrm>
          <a:custGeom>
            <a:avLst/>
            <a:gdLst>
              <a:gd name="T0" fmla="*/ 36 w 112"/>
              <a:gd name="T1" fmla="*/ 139 h 139"/>
              <a:gd name="T2" fmla="*/ 34 w 112"/>
              <a:gd name="T3" fmla="*/ 139 h 139"/>
              <a:gd name="T4" fmla="*/ 32 w 112"/>
              <a:gd name="T5" fmla="*/ 138 h 139"/>
              <a:gd name="T6" fmla="*/ 25 w 112"/>
              <a:gd name="T7" fmla="*/ 126 h 139"/>
              <a:gd name="T8" fmla="*/ 24 w 112"/>
              <a:gd name="T9" fmla="*/ 122 h 139"/>
              <a:gd name="T10" fmla="*/ 23 w 112"/>
              <a:gd name="T11" fmla="*/ 115 h 139"/>
              <a:gd name="T12" fmla="*/ 17 w 112"/>
              <a:gd name="T13" fmla="*/ 101 h 139"/>
              <a:gd name="T14" fmla="*/ 15 w 112"/>
              <a:gd name="T15" fmla="*/ 98 h 139"/>
              <a:gd name="T16" fmla="*/ 14 w 112"/>
              <a:gd name="T17" fmla="*/ 96 h 139"/>
              <a:gd name="T18" fmla="*/ 5 w 112"/>
              <a:gd name="T19" fmla="*/ 80 h 139"/>
              <a:gd name="T20" fmla="*/ 0 w 112"/>
              <a:gd name="T21" fmla="*/ 56 h 139"/>
              <a:gd name="T22" fmla="*/ 0 w 112"/>
              <a:gd name="T23" fmla="*/ 52 h 139"/>
              <a:gd name="T24" fmla="*/ 5 w 112"/>
              <a:gd name="T25" fmla="*/ 31 h 139"/>
              <a:gd name="T26" fmla="*/ 16 w 112"/>
              <a:gd name="T27" fmla="*/ 16 h 139"/>
              <a:gd name="T28" fmla="*/ 53 w 112"/>
              <a:gd name="T29" fmla="*/ 0 h 139"/>
              <a:gd name="T30" fmla="*/ 57 w 112"/>
              <a:gd name="T31" fmla="*/ 0 h 139"/>
              <a:gd name="T32" fmla="*/ 95 w 112"/>
              <a:gd name="T33" fmla="*/ 16 h 139"/>
              <a:gd name="T34" fmla="*/ 112 w 112"/>
              <a:gd name="T35" fmla="*/ 54 h 139"/>
              <a:gd name="T36" fmla="*/ 112 w 112"/>
              <a:gd name="T37" fmla="*/ 55 h 139"/>
              <a:gd name="T38" fmla="*/ 99 w 112"/>
              <a:gd name="T39" fmla="*/ 93 h 139"/>
              <a:gd name="T40" fmla="*/ 97 w 112"/>
              <a:gd name="T41" fmla="*/ 97 h 139"/>
              <a:gd name="T42" fmla="*/ 95 w 112"/>
              <a:gd name="T43" fmla="*/ 101 h 139"/>
              <a:gd name="T44" fmla="*/ 88 w 112"/>
              <a:gd name="T45" fmla="*/ 115 h 139"/>
              <a:gd name="T46" fmla="*/ 87 w 112"/>
              <a:gd name="T47" fmla="*/ 121 h 139"/>
              <a:gd name="T48" fmla="*/ 80 w 112"/>
              <a:gd name="T49" fmla="*/ 138 h 139"/>
              <a:gd name="T50" fmla="*/ 79 w 112"/>
              <a:gd name="T51" fmla="*/ 139 h 139"/>
              <a:gd name="T52" fmla="*/ 75 w 112"/>
              <a:gd name="T53" fmla="*/ 139 h 139"/>
              <a:gd name="T54" fmla="*/ 64 w 112"/>
              <a:gd name="T55" fmla="*/ 139 h 139"/>
              <a:gd name="T56" fmla="*/ 52 w 112"/>
              <a:gd name="T57" fmla="*/ 139 h 139"/>
              <a:gd name="T58" fmla="*/ 36 w 112"/>
              <a:gd name="T59" fmla="*/ 139 h 139"/>
              <a:gd name="T60" fmla="*/ 56 w 112"/>
              <a:gd name="T61" fmla="*/ 9 h 139"/>
              <a:gd name="T62" fmla="*/ 53 w 112"/>
              <a:gd name="T63" fmla="*/ 9 h 139"/>
              <a:gd name="T64" fmla="*/ 23 w 112"/>
              <a:gd name="T65" fmla="*/ 23 h 139"/>
              <a:gd name="T66" fmla="*/ 14 w 112"/>
              <a:gd name="T67" fmla="*/ 35 h 139"/>
              <a:gd name="T68" fmla="*/ 10 w 112"/>
              <a:gd name="T69" fmla="*/ 53 h 139"/>
              <a:gd name="T70" fmla="*/ 10 w 112"/>
              <a:gd name="T71" fmla="*/ 56 h 139"/>
              <a:gd name="T72" fmla="*/ 14 w 112"/>
              <a:gd name="T73" fmla="*/ 76 h 139"/>
              <a:gd name="T74" fmla="*/ 22 w 112"/>
              <a:gd name="T75" fmla="*/ 91 h 139"/>
              <a:gd name="T76" fmla="*/ 23 w 112"/>
              <a:gd name="T77" fmla="*/ 93 h 139"/>
              <a:gd name="T78" fmla="*/ 25 w 112"/>
              <a:gd name="T79" fmla="*/ 96 h 139"/>
              <a:gd name="T80" fmla="*/ 33 w 112"/>
              <a:gd name="T81" fmla="*/ 112 h 139"/>
              <a:gd name="T82" fmla="*/ 34 w 112"/>
              <a:gd name="T83" fmla="*/ 120 h 139"/>
              <a:gd name="T84" fmla="*/ 34 w 112"/>
              <a:gd name="T85" fmla="*/ 124 h 139"/>
              <a:gd name="T86" fmla="*/ 37 w 112"/>
              <a:gd name="T87" fmla="*/ 129 h 139"/>
              <a:gd name="T88" fmla="*/ 52 w 112"/>
              <a:gd name="T89" fmla="*/ 129 h 139"/>
              <a:gd name="T90" fmla="*/ 64 w 112"/>
              <a:gd name="T91" fmla="*/ 129 h 139"/>
              <a:gd name="T92" fmla="*/ 75 w 112"/>
              <a:gd name="T93" fmla="*/ 129 h 139"/>
              <a:gd name="T94" fmla="*/ 78 w 112"/>
              <a:gd name="T95" fmla="*/ 120 h 139"/>
              <a:gd name="T96" fmla="*/ 79 w 112"/>
              <a:gd name="T97" fmla="*/ 112 h 139"/>
              <a:gd name="T98" fmla="*/ 87 w 112"/>
              <a:gd name="T99" fmla="*/ 96 h 139"/>
              <a:gd name="T100" fmla="*/ 88 w 112"/>
              <a:gd name="T101" fmla="*/ 93 h 139"/>
              <a:gd name="T102" fmla="*/ 91 w 112"/>
              <a:gd name="T103" fmla="*/ 88 h 139"/>
              <a:gd name="T104" fmla="*/ 102 w 112"/>
              <a:gd name="T105" fmla="*/ 55 h 139"/>
              <a:gd name="T106" fmla="*/ 102 w 112"/>
              <a:gd name="T107" fmla="*/ 54 h 139"/>
              <a:gd name="T108" fmla="*/ 89 w 112"/>
              <a:gd name="T109" fmla="*/ 22 h 139"/>
              <a:gd name="T110" fmla="*/ 56 w 112"/>
              <a:gd name="T111" fmla="*/ 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2" h="139">
                <a:moveTo>
                  <a:pt x="36" y="139"/>
                </a:moveTo>
                <a:cubicBezTo>
                  <a:pt x="34" y="139"/>
                  <a:pt x="34" y="139"/>
                  <a:pt x="34" y="139"/>
                </a:cubicBezTo>
                <a:cubicBezTo>
                  <a:pt x="32" y="138"/>
                  <a:pt x="32" y="138"/>
                  <a:pt x="32" y="138"/>
                </a:cubicBezTo>
                <a:cubicBezTo>
                  <a:pt x="29" y="135"/>
                  <a:pt x="26" y="131"/>
                  <a:pt x="25" y="126"/>
                </a:cubicBezTo>
                <a:cubicBezTo>
                  <a:pt x="25" y="125"/>
                  <a:pt x="24" y="123"/>
                  <a:pt x="24" y="122"/>
                </a:cubicBezTo>
                <a:cubicBezTo>
                  <a:pt x="24" y="119"/>
                  <a:pt x="24" y="117"/>
                  <a:pt x="23" y="115"/>
                </a:cubicBezTo>
                <a:cubicBezTo>
                  <a:pt x="22" y="110"/>
                  <a:pt x="19" y="106"/>
                  <a:pt x="17" y="101"/>
                </a:cubicBezTo>
                <a:cubicBezTo>
                  <a:pt x="16" y="100"/>
                  <a:pt x="15" y="99"/>
                  <a:pt x="15" y="98"/>
                </a:cubicBezTo>
                <a:cubicBezTo>
                  <a:pt x="14" y="96"/>
                  <a:pt x="14" y="96"/>
                  <a:pt x="14" y="96"/>
                </a:cubicBezTo>
                <a:cubicBezTo>
                  <a:pt x="11" y="91"/>
                  <a:pt x="8" y="86"/>
                  <a:pt x="5" y="80"/>
                </a:cubicBezTo>
                <a:cubicBezTo>
                  <a:pt x="2" y="73"/>
                  <a:pt x="1" y="66"/>
                  <a:pt x="0" y="5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5"/>
                  <a:pt x="2" y="38"/>
                  <a:pt x="5" y="31"/>
                </a:cubicBezTo>
                <a:cubicBezTo>
                  <a:pt x="8" y="24"/>
                  <a:pt x="12" y="20"/>
                  <a:pt x="16" y="16"/>
                </a:cubicBezTo>
                <a:cubicBezTo>
                  <a:pt x="27" y="5"/>
                  <a:pt x="38" y="0"/>
                  <a:pt x="5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73" y="0"/>
                  <a:pt x="86" y="6"/>
                  <a:pt x="95" y="16"/>
                </a:cubicBezTo>
                <a:cubicBezTo>
                  <a:pt x="106" y="26"/>
                  <a:pt x="111" y="39"/>
                  <a:pt x="112" y="54"/>
                </a:cubicBezTo>
                <a:cubicBezTo>
                  <a:pt x="112" y="55"/>
                  <a:pt x="112" y="55"/>
                  <a:pt x="112" y="55"/>
                </a:cubicBezTo>
                <a:cubicBezTo>
                  <a:pt x="111" y="72"/>
                  <a:pt x="105" y="82"/>
                  <a:pt x="99" y="93"/>
                </a:cubicBezTo>
                <a:cubicBezTo>
                  <a:pt x="99" y="94"/>
                  <a:pt x="98" y="96"/>
                  <a:pt x="97" y="97"/>
                </a:cubicBezTo>
                <a:cubicBezTo>
                  <a:pt x="96" y="99"/>
                  <a:pt x="96" y="100"/>
                  <a:pt x="95" y="101"/>
                </a:cubicBezTo>
                <a:cubicBezTo>
                  <a:pt x="93" y="105"/>
                  <a:pt x="90" y="110"/>
                  <a:pt x="88" y="115"/>
                </a:cubicBezTo>
                <a:cubicBezTo>
                  <a:pt x="88" y="117"/>
                  <a:pt x="88" y="119"/>
                  <a:pt x="87" y="121"/>
                </a:cubicBezTo>
                <a:cubicBezTo>
                  <a:pt x="86" y="127"/>
                  <a:pt x="85" y="134"/>
                  <a:pt x="80" y="138"/>
                </a:cubicBezTo>
                <a:cubicBezTo>
                  <a:pt x="79" y="139"/>
                  <a:pt x="79" y="139"/>
                  <a:pt x="79" y="139"/>
                </a:cubicBezTo>
                <a:cubicBezTo>
                  <a:pt x="75" y="139"/>
                  <a:pt x="75" y="139"/>
                  <a:pt x="75" y="139"/>
                </a:cubicBezTo>
                <a:cubicBezTo>
                  <a:pt x="71" y="139"/>
                  <a:pt x="67" y="139"/>
                  <a:pt x="64" y="139"/>
                </a:cubicBezTo>
                <a:cubicBezTo>
                  <a:pt x="60" y="139"/>
                  <a:pt x="56" y="139"/>
                  <a:pt x="52" y="139"/>
                </a:cubicBezTo>
                <a:cubicBezTo>
                  <a:pt x="46" y="139"/>
                  <a:pt x="41" y="139"/>
                  <a:pt x="36" y="139"/>
                </a:cubicBezTo>
                <a:close/>
                <a:moveTo>
                  <a:pt x="56" y="9"/>
                </a:moveTo>
                <a:cubicBezTo>
                  <a:pt x="53" y="9"/>
                  <a:pt x="53" y="9"/>
                  <a:pt x="53" y="9"/>
                </a:cubicBezTo>
                <a:cubicBezTo>
                  <a:pt x="41" y="10"/>
                  <a:pt x="32" y="14"/>
                  <a:pt x="23" y="23"/>
                </a:cubicBezTo>
                <a:cubicBezTo>
                  <a:pt x="20" y="26"/>
                  <a:pt x="16" y="30"/>
                  <a:pt x="14" y="35"/>
                </a:cubicBezTo>
                <a:cubicBezTo>
                  <a:pt x="11" y="40"/>
                  <a:pt x="10" y="46"/>
                  <a:pt x="10" y="53"/>
                </a:cubicBezTo>
                <a:cubicBezTo>
                  <a:pt x="10" y="56"/>
                  <a:pt x="10" y="56"/>
                  <a:pt x="10" y="56"/>
                </a:cubicBezTo>
                <a:cubicBezTo>
                  <a:pt x="10" y="64"/>
                  <a:pt x="12" y="71"/>
                  <a:pt x="14" y="76"/>
                </a:cubicBezTo>
                <a:cubicBezTo>
                  <a:pt x="17" y="81"/>
                  <a:pt x="19" y="86"/>
                  <a:pt x="22" y="91"/>
                </a:cubicBezTo>
                <a:cubicBezTo>
                  <a:pt x="23" y="93"/>
                  <a:pt x="23" y="93"/>
                  <a:pt x="23" y="93"/>
                </a:cubicBezTo>
                <a:cubicBezTo>
                  <a:pt x="24" y="94"/>
                  <a:pt x="25" y="95"/>
                  <a:pt x="25" y="96"/>
                </a:cubicBezTo>
                <a:cubicBezTo>
                  <a:pt x="28" y="101"/>
                  <a:pt x="31" y="106"/>
                  <a:pt x="33" y="112"/>
                </a:cubicBezTo>
                <a:cubicBezTo>
                  <a:pt x="33" y="115"/>
                  <a:pt x="34" y="118"/>
                  <a:pt x="34" y="120"/>
                </a:cubicBezTo>
                <a:cubicBezTo>
                  <a:pt x="34" y="122"/>
                  <a:pt x="34" y="123"/>
                  <a:pt x="34" y="124"/>
                </a:cubicBezTo>
                <a:cubicBezTo>
                  <a:pt x="35" y="126"/>
                  <a:pt x="36" y="128"/>
                  <a:pt x="37" y="129"/>
                </a:cubicBezTo>
                <a:cubicBezTo>
                  <a:pt x="42" y="129"/>
                  <a:pt x="47" y="129"/>
                  <a:pt x="52" y="129"/>
                </a:cubicBezTo>
                <a:cubicBezTo>
                  <a:pt x="56" y="129"/>
                  <a:pt x="60" y="129"/>
                  <a:pt x="64" y="129"/>
                </a:cubicBezTo>
                <a:cubicBezTo>
                  <a:pt x="67" y="129"/>
                  <a:pt x="71" y="129"/>
                  <a:pt x="75" y="129"/>
                </a:cubicBezTo>
                <a:cubicBezTo>
                  <a:pt x="76" y="127"/>
                  <a:pt x="77" y="123"/>
                  <a:pt x="78" y="120"/>
                </a:cubicBezTo>
                <a:cubicBezTo>
                  <a:pt x="78" y="117"/>
                  <a:pt x="78" y="114"/>
                  <a:pt x="79" y="112"/>
                </a:cubicBezTo>
                <a:cubicBezTo>
                  <a:pt x="81" y="106"/>
                  <a:pt x="84" y="101"/>
                  <a:pt x="87" y="96"/>
                </a:cubicBezTo>
                <a:cubicBezTo>
                  <a:pt x="87" y="95"/>
                  <a:pt x="88" y="94"/>
                  <a:pt x="88" y="93"/>
                </a:cubicBezTo>
                <a:cubicBezTo>
                  <a:pt x="89" y="91"/>
                  <a:pt x="90" y="90"/>
                  <a:pt x="91" y="88"/>
                </a:cubicBezTo>
                <a:cubicBezTo>
                  <a:pt x="96" y="78"/>
                  <a:pt x="101" y="69"/>
                  <a:pt x="102" y="55"/>
                </a:cubicBezTo>
                <a:cubicBezTo>
                  <a:pt x="102" y="54"/>
                  <a:pt x="102" y="54"/>
                  <a:pt x="102" y="54"/>
                </a:cubicBezTo>
                <a:cubicBezTo>
                  <a:pt x="102" y="41"/>
                  <a:pt x="97" y="31"/>
                  <a:pt x="89" y="22"/>
                </a:cubicBezTo>
                <a:cubicBezTo>
                  <a:pt x="81" y="14"/>
                  <a:pt x="70" y="10"/>
                  <a:pt x="56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30" name="Freeform 27"/>
          <p:cNvSpPr/>
          <p:nvPr/>
        </p:nvSpPr>
        <p:spPr bwMode="auto">
          <a:xfrm>
            <a:off x="4344997" y="5073034"/>
            <a:ext cx="149225" cy="341314"/>
          </a:xfrm>
          <a:custGeom>
            <a:avLst/>
            <a:gdLst>
              <a:gd name="T0" fmla="*/ 0 w 94"/>
              <a:gd name="T1" fmla="*/ 107 h 215"/>
              <a:gd name="T2" fmla="*/ 0 w 94"/>
              <a:gd name="T3" fmla="*/ 0 h 215"/>
              <a:gd name="T4" fmla="*/ 47 w 94"/>
              <a:gd name="T5" fmla="*/ 54 h 215"/>
              <a:gd name="T6" fmla="*/ 94 w 94"/>
              <a:gd name="T7" fmla="*/ 107 h 215"/>
              <a:gd name="T8" fmla="*/ 47 w 94"/>
              <a:gd name="T9" fmla="*/ 161 h 215"/>
              <a:gd name="T10" fmla="*/ 0 w 94"/>
              <a:gd name="T11" fmla="*/ 215 h 215"/>
              <a:gd name="T12" fmla="*/ 0 w 94"/>
              <a:gd name="T13" fmla="*/ 107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215">
                <a:moveTo>
                  <a:pt x="0" y="107"/>
                </a:moveTo>
                <a:lnTo>
                  <a:pt x="0" y="0"/>
                </a:lnTo>
                <a:lnTo>
                  <a:pt x="47" y="54"/>
                </a:lnTo>
                <a:lnTo>
                  <a:pt x="94" y="107"/>
                </a:lnTo>
                <a:lnTo>
                  <a:pt x="47" y="161"/>
                </a:lnTo>
                <a:lnTo>
                  <a:pt x="0" y="215"/>
                </a:lnTo>
                <a:lnTo>
                  <a:pt x="0" y="1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31" name="Freeform 28"/>
          <p:cNvSpPr>
            <a:spLocks noEditPoints="1"/>
          </p:cNvSpPr>
          <p:nvPr/>
        </p:nvSpPr>
        <p:spPr bwMode="auto">
          <a:xfrm>
            <a:off x="3810008" y="5130184"/>
            <a:ext cx="271463" cy="268289"/>
          </a:xfrm>
          <a:custGeom>
            <a:avLst/>
            <a:gdLst>
              <a:gd name="T0" fmla="*/ 122 w 122"/>
              <a:gd name="T1" fmla="*/ 68 h 121"/>
              <a:gd name="T2" fmla="*/ 122 w 122"/>
              <a:gd name="T3" fmla="*/ 52 h 121"/>
              <a:gd name="T4" fmla="*/ 109 w 122"/>
              <a:gd name="T5" fmla="*/ 50 h 121"/>
              <a:gd name="T6" fmla="*/ 106 w 122"/>
              <a:gd name="T7" fmla="*/ 40 h 121"/>
              <a:gd name="T8" fmla="*/ 115 w 122"/>
              <a:gd name="T9" fmla="*/ 31 h 121"/>
              <a:gd name="T10" fmla="*/ 105 w 122"/>
              <a:gd name="T11" fmla="*/ 18 h 121"/>
              <a:gd name="T12" fmla="*/ 94 w 122"/>
              <a:gd name="T13" fmla="*/ 23 h 121"/>
              <a:gd name="T14" fmla="*/ 86 w 122"/>
              <a:gd name="T15" fmla="*/ 17 h 121"/>
              <a:gd name="T16" fmla="*/ 87 w 122"/>
              <a:gd name="T17" fmla="*/ 5 h 121"/>
              <a:gd name="T18" fmla="*/ 72 w 122"/>
              <a:gd name="T19" fmla="*/ 0 h 121"/>
              <a:gd name="T20" fmla="*/ 66 w 122"/>
              <a:gd name="T21" fmla="*/ 11 h 121"/>
              <a:gd name="T22" fmla="*/ 61 w 122"/>
              <a:gd name="T23" fmla="*/ 10 h 121"/>
              <a:gd name="T24" fmla="*/ 56 w 122"/>
              <a:gd name="T25" fmla="*/ 11 h 121"/>
              <a:gd name="T26" fmla="*/ 49 w 122"/>
              <a:gd name="T27" fmla="*/ 0 h 121"/>
              <a:gd name="T28" fmla="*/ 34 w 122"/>
              <a:gd name="T29" fmla="*/ 5 h 121"/>
              <a:gd name="T30" fmla="*/ 36 w 122"/>
              <a:gd name="T31" fmla="*/ 17 h 121"/>
              <a:gd name="T32" fmla="*/ 28 w 122"/>
              <a:gd name="T33" fmla="*/ 23 h 121"/>
              <a:gd name="T34" fmla="*/ 16 w 122"/>
              <a:gd name="T35" fmla="*/ 18 h 121"/>
              <a:gd name="T36" fmla="*/ 7 w 122"/>
              <a:gd name="T37" fmla="*/ 31 h 121"/>
              <a:gd name="T38" fmla="*/ 15 w 122"/>
              <a:gd name="T39" fmla="*/ 40 h 121"/>
              <a:gd name="T40" fmla="*/ 12 w 122"/>
              <a:gd name="T41" fmla="*/ 50 h 121"/>
              <a:gd name="T42" fmla="*/ 0 w 122"/>
              <a:gd name="T43" fmla="*/ 52 h 121"/>
              <a:gd name="T44" fmla="*/ 0 w 122"/>
              <a:gd name="T45" fmla="*/ 68 h 121"/>
              <a:gd name="T46" fmla="*/ 12 w 122"/>
              <a:gd name="T47" fmla="*/ 71 h 121"/>
              <a:gd name="T48" fmla="*/ 15 w 122"/>
              <a:gd name="T49" fmla="*/ 80 h 121"/>
              <a:gd name="T50" fmla="*/ 7 w 122"/>
              <a:gd name="T51" fmla="*/ 90 h 121"/>
              <a:gd name="T52" fmla="*/ 16 w 122"/>
              <a:gd name="T53" fmla="*/ 103 h 121"/>
              <a:gd name="T54" fmla="*/ 28 w 122"/>
              <a:gd name="T55" fmla="*/ 98 h 121"/>
              <a:gd name="T56" fmla="*/ 36 w 122"/>
              <a:gd name="T57" fmla="*/ 103 h 121"/>
              <a:gd name="T58" fmla="*/ 34 w 122"/>
              <a:gd name="T59" fmla="*/ 116 h 121"/>
              <a:gd name="T60" fmla="*/ 50 w 122"/>
              <a:gd name="T61" fmla="*/ 121 h 121"/>
              <a:gd name="T62" fmla="*/ 56 w 122"/>
              <a:gd name="T63" fmla="*/ 110 h 121"/>
              <a:gd name="T64" fmla="*/ 61 w 122"/>
              <a:gd name="T65" fmla="*/ 110 h 121"/>
              <a:gd name="T66" fmla="*/ 66 w 122"/>
              <a:gd name="T67" fmla="*/ 110 h 121"/>
              <a:gd name="T68" fmla="*/ 72 w 122"/>
              <a:gd name="T69" fmla="*/ 121 h 121"/>
              <a:gd name="T70" fmla="*/ 87 w 122"/>
              <a:gd name="T71" fmla="*/ 116 h 121"/>
              <a:gd name="T72" fmla="*/ 86 w 122"/>
              <a:gd name="T73" fmla="*/ 103 h 121"/>
              <a:gd name="T74" fmla="*/ 94 w 122"/>
              <a:gd name="T75" fmla="*/ 98 h 121"/>
              <a:gd name="T76" fmla="*/ 105 w 122"/>
              <a:gd name="T77" fmla="*/ 103 h 121"/>
              <a:gd name="T78" fmla="*/ 115 w 122"/>
              <a:gd name="T79" fmla="*/ 90 h 121"/>
              <a:gd name="T80" fmla="*/ 106 w 122"/>
              <a:gd name="T81" fmla="*/ 80 h 121"/>
              <a:gd name="T82" fmla="*/ 110 w 122"/>
              <a:gd name="T83" fmla="*/ 71 h 121"/>
              <a:gd name="T84" fmla="*/ 122 w 122"/>
              <a:gd name="T85" fmla="*/ 68 h 121"/>
              <a:gd name="T86" fmla="*/ 61 w 122"/>
              <a:gd name="T87" fmla="*/ 96 h 121"/>
              <a:gd name="T88" fmla="*/ 25 w 122"/>
              <a:gd name="T89" fmla="*/ 60 h 121"/>
              <a:gd name="T90" fmla="*/ 61 w 122"/>
              <a:gd name="T91" fmla="*/ 25 h 121"/>
              <a:gd name="T92" fmla="*/ 96 w 122"/>
              <a:gd name="T93" fmla="*/ 60 h 121"/>
              <a:gd name="T94" fmla="*/ 61 w 122"/>
              <a:gd name="T95" fmla="*/ 96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2" h="121">
                <a:moveTo>
                  <a:pt x="122" y="68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50"/>
                  <a:pt x="109" y="50"/>
                  <a:pt x="109" y="50"/>
                </a:cubicBezTo>
                <a:cubicBezTo>
                  <a:pt x="109" y="46"/>
                  <a:pt x="108" y="43"/>
                  <a:pt x="106" y="40"/>
                </a:cubicBezTo>
                <a:cubicBezTo>
                  <a:pt x="115" y="31"/>
                  <a:pt x="115" y="31"/>
                  <a:pt x="115" y="31"/>
                </a:cubicBezTo>
                <a:cubicBezTo>
                  <a:pt x="105" y="18"/>
                  <a:pt x="105" y="18"/>
                  <a:pt x="105" y="18"/>
                </a:cubicBezTo>
                <a:cubicBezTo>
                  <a:pt x="94" y="23"/>
                  <a:pt x="94" y="23"/>
                  <a:pt x="94" y="23"/>
                </a:cubicBezTo>
                <a:cubicBezTo>
                  <a:pt x="91" y="21"/>
                  <a:pt x="89" y="19"/>
                  <a:pt x="86" y="17"/>
                </a:cubicBezTo>
                <a:cubicBezTo>
                  <a:pt x="87" y="5"/>
                  <a:pt x="87" y="5"/>
                  <a:pt x="87" y="5"/>
                </a:cubicBezTo>
                <a:cubicBezTo>
                  <a:pt x="72" y="0"/>
                  <a:pt x="72" y="0"/>
                  <a:pt x="72" y="0"/>
                </a:cubicBezTo>
                <a:cubicBezTo>
                  <a:pt x="66" y="11"/>
                  <a:pt x="66" y="11"/>
                  <a:pt x="66" y="11"/>
                </a:cubicBezTo>
                <a:cubicBezTo>
                  <a:pt x="64" y="11"/>
                  <a:pt x="62" y="10"/>
                  <a:pt x="61" y="10"/>
                </a:cubicBezTo>
                <a:cubicBezTo>
                  <a:pt x="59" y="10"/>
                  <a:pt x="57" y="11"/>
                  <a:pt x="56" y="11"/>
                </a:cubicBezTo>
                <a:cubicBezTo>
                  <a:pt x="49" y="0"/>
                  <a:pt x="49" y="0"/>
                  <a:pt x="49" y="0"/>
                </a:cubicBezTo>
                <a:cubicBezTo>
                  <a:pt x="34" y="5"/>
                  <a:pt x="34" y="5"/>
                  <a:pt x="34" y="5"/>
                </a:cubicBezTo>
                <a:cubicBezTo>
                  <a:pt x="36" y="17"/>
                  <a:pt x="36" y="17"/>
                  <a:pt x="36" y="17"/>
                </a:cubicBezTo>
                <a:cubicBezTo>
                  <a:pt x="33" y="19"/>
                  <a:pt x="30" y="21"/>
                  <a:pt x="28" y="23"/>
                </a:cubicBezTo>
                <a:cubicBezTo>
                  <a:pt x="16" y="18"/>
                  <a:pt x="16" y="18"/>
                  <a:pt x="16" y="18"/>
                </a:cubicBezTo>
                <a:cubicBezTo>
                  <a:pt x="7" y="31"/>
                  <a:pt x="7" y="31"/>
                  <a:pt x="7" y="31"/>
                </a:cubicBezTo>
                <a:cubicBezTo>
                  <a:pt x="15" y="40"/>
                  <a:pt x="15" y="40"/>
                  <a:pt x="15" y="40"/>
                </a:cubicBezTo>
                <a:cubicBezTo>
                  <a:pt x="14" y="43"/>
                  <a:pt x="13" y="46"/>
                  <a:pt x="12" y="50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68"/>
                  <a:pt x="0" y="68"/>
                  <a:pt x="0" y="68"/>
                </a:cubicBezTo>
                <a:cubicBezTo>
                  <a:pt x="12" y="71"/>
                  <a:pt x="12" y="71"/>
                  <a:pt x="12" y="71"/>
                </a:cubicBezTo>
                <a:cubicBezTo>
                  <a:pt x="13" y="74"/>
                  <a:pt x="14" y="77"/>
                  <a:pt x="15" y="80"/>
                </a:cubicBezTo>
                <a:cubicBezTo>
                  <a:pt x="7" y="90"/>
                  <a:pt x="7" y="90"/>
                  <a:pt x="7" y="90"/>
                </a:cubicBezTo>
                <a:cubicBezTo>
                  <a:pt x="16" y="103"/>
                  <a:pt x="16" y="103"/>
                  <a:pt x="16" y="103"/>
                </a:cubicBezTo>
                <a:cubicBezTo>
                  <a:pt x="28" y="98"/>
                  <a:pt x="28" y="98"/>
                  <a:pt x="28" y="98"/>
                </a:cubicBezTo>
                <a:cubicBezTo>
                  <a:pt x="30" y="100"/>
                  <a:pt x="33" y="102"/>
                  <a:pt x="36" y="103"/>
                </a:cubicBezTo>
                <a:cubicBezTo>
                  <a:pt x="34" y="116"/>
                  <a:pt x="34" y="116"/>
                  <a:pt x="34" y="116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7" y="110"/>
                  <a:pt x="59" y="110"/>
                  <a:pt x="61" y="110"/>
                </a:cubicBezTo>
                <a:cubicBezTo>
                  <a:pt x="62" y="110"/>
                  <a:pt x="64" y="110"/>
                  <a:pt x="66" y="110"/>
                </a:cubicBezTo>
                <a:cubicBezTo>
                  <a:pt x="72" y="121"/>
                  <a:pt x="72" y="121"/>
                  <a:pt x="72" y="121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9" y="102"/>
                  <a:pt x="91" y="100"/>
                  <a:pt x="94" y="98"/>
                </a:cubicBezTo>
                <a:cubicBezTo>
                  <a:pt x="105" y="103"/>
                  <a:pt x="105" y="103"/>
                  <a:pt x="105" y="103"/>
                </a:cubicBezTo>
                <a:cubicBezTo>
                  <a:pt x="115" y="90"/>
                  <a:pt x="115" y="90"/>
                  <a:pt x="115" y="90"/>
                </a:cubicBezTo>
                <a:cubicBezTo>
                  <a:pt x="106" y="80"/>
                  <a:pt x="106" y="80"/>
                  <a:pt x="106" y="80"/>
                </a:cubicBezTo>
                <a:cubicBezTo>
                  <a:pt x="108" y="77"/>
                  <a:pt x="109" y="74"/>
                  <a:pt x="110" y="71"/>
                </a:cubicBezTo>
                <a:lnTo>
                  <a:pt x="122" y="68"/>
                </a:lnTo>
                <a:close/>
                <a:moveTo>
                  <a:pt x="61" y="96"/>
                </a:moveTo>
                <a:cubicBezTo>
                  <a:pt x="41" y="96"/>
                  <a:pt x="25" y="80"/>
                  <a:pt x="25" y="60"/>
                </a:cubicBezTo>
                <a:cubicBezTo>
                  <a:pt x="25" y="41"/>
                  <a:pt x="41" y="25"/>
                  <a:pt x="61" y="25"/>
                </a:cubicBezTo>
                <a:cubicBezTo>
                  <a:pt x="80" y="25"/>
                  <a:pt x="96" y="41"/>
                  <a:pt x="96" y="60"/>
                </a:cubicBezTo>
                <a:cubicBezTo>
                  <a:pt x="96" y="80"/>
                  <a:pt x="80" y="96"/>
                  <a:pt x="61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32" name="Freeform 29"/>
          <p:cNvSpPr>
            <a:spLocks noEditPoints="1"/>
          </p:cNvSpPr>
          <p:nvPr/>
        </p:nvSpPr>
        <p:spPr bwMode="auto">
          <a:xfrm>
            <a:off x="4059246" y="5087322"/>
            <a:ext cx="160338" cy="160338"/>
          </a:xfrm>
          <a:custGeom>
            <a:avLst/>
            <a:gdLst>
              <a:gd name="T0" fmla="*/ 72 w 72"/>
              <a:gd name="T1" fmla="*/ 41 h 72"/>
              <a:gd name="T2" fmla="*/ 72 w 72"/>
              <a:gd name="T3" fmla="*/ 31 h 72"/>
              <a:gd name="T4" fmla="*/ 65 w 72"/>
              <a:gd name="T5" fmla="*/ 30 h 72"/>
              <a:gd name="T6" fmla="*/ 63 w 72"/>
              <a:gd name="T7" fmla="*/ 24 h 72"/>
              <a:gd name="T8" fmla="*/ 68 w 72"/>
              <a:gd name="T9" fmla="*/ 18 h 72"/>
              <a:gd name="T10" fmla="*/ 62 w 72"/>
              <a:gd name="T11" fmla="*/ 11 h 72"/>
              <a:gd name="T12" fmla="*/ 56 w 72"/>
              <a:gd name="T13" fmla="*/ 14 h 72"/>
              <a:gd name="T14" fmla="*/ 51 w 72"/>
              <a:gd name="T15" fmla="*/ 10 h 72"/>
              <a:gd name="T16" fmla="*/ 52 w 72"/>
              <a:gd name="T17" fmla="*/ 3 h 72"/>
              <a:gd name="T18" fmla="*/ 43 w 72"/>
              <a:gd name="T19" fmla="*/ 0 h 72"/>
              <a:gd name="T20" fmla="*/ 39 w 72"/>
              <a:gd name="T21" fmla="*/ 6 h 72"/>
              <a:gd name="T22" fmla="*/ 36 w 72"/>
              <a:gd name="T23" fmla="*/ 6 h 72"/>
              <a:gd name="T24" fmla="*/ 33 w 72"/>
              <a:gd name="T25" fmla="*/ 6 h 72"/>
              <a:gd name="T26" fmla="*/ 29 w 72"/>
              <a:gd name="T27" fmla="*/ 0 h 72"/>
              <a:gd name="T28" fmla="*/ 20 w 72"/>
              <a:gd name="T29" fmla="*/ 3 h 72"/>
              <a:gd name="T30" fmla="*/ 21 w 72"/>
              <a:gd name="T31" fmla="*/ 10 h 72"/>
              <a:gd name="T32" fmla="*/ 16 w 72"/>
              <a:gd name="T33" fmla="*/ 14 h 72"/>
              <a:gd name="T34" fmla="*/ 9 w 72"/>
              <a:gd name="T35" fmla="*/ 11 h 72"/>
              <a:gd name="T36" fmla="*/ 4 w 72"/>
              <a:gd name="T37" fmla="*/ 19 h 72"/>
              <a:gd name="T38" fmla="*/ 9 w 72"/>
              <a:gd name="T39" fmla="*/ 24 h 72"/>
              <a:gd name="T40" fmla="*/ 7 w 72"/>
              <a:gd name="T41" fmla="*/ 30 h 72"/>
              <a:gd name="T42" fmla="*/ 0 w 72"/>
              <a:gd name="T43" fmla="*/ 31 h 72"/>
              <a:gd name="T44" fmla="*/ 0 w 72"/>
              <a:gd name="T45" fmla="*/ 41 h 72"/>
              <a:gd name="T46" fmla="*/ 7 w 72"/>
              <a:gd name="T47" fmla="*/ 42 h 72"/>
              <a:gd name="T48" fmla="*/ 9 w 72"/>
              <a:gd name="T49" fmla="*/ 48 h 72"/>
              <a:gd name="T50" fmla="*/ 4 w 72"/>
              <a:gd name="T51" fmla="*/ 54 h 72"/>
              <a:gd name="T52" fmla="*/ 9 w 72"/>
              <a:gd name="T53" fmla="*/ 61 h 72"/>
              <a:gd name="T54" fmla="*/ 16 w 72"/>
              <a:gd name="T55" fmla="*/ 58 h 72"/>
              <a:gd name="T56" fmla="*/ 21 w 72"/>
              <a:gd name="T57" fmla="*/ 62 h 72"/>
              <a:gd name="T58" fmla="*/ 20 w 72"/>
              <a:gd name="T59" fmla="*/ 69 h 72"/>
              <a:gd name="T60" fmla="*/ 29 w 72"/>
              <a:gd name="T61" fmla="*/ 72 h 72"/>
              <a:gd name="T62" fmla="*/ 33 w 72"/>
              <a:gd name="T63" fmla="*/ 66 h 72"/>
              <a:gd name="T64" fmla="*/ 36 w 72"/>
              <a:gd name="T65" fmla="*/ 66 h 72"/>
              <a:gd name="T66" fmla="*/ 39 w 72"/>
              <a:gd name="T67" fmla="*/ 66 h 72"/>
              <a:gd name="T68" fmla="*/ 43 w 72"/>
              <a:gd name="T69" fmla="*/ 72 h 72"/>
              <a:gd name="T70" fmla="*/ 52 w 72"/>
              <a:gd name="T71" fmla="*/ 69 h 72"/>
              <a:gd name="T72" fmla="*/ 51 w 72"/>
              <a:gd name="T73" fmla="*/ 62 h 72"/>
              <a:gd name="T74" fmla="*/ 56 w 72"/>
              <a:gd name="T75" fmla="*/ 58 h 72"/>
              <a:gd name="T76" fmla="*/ 62 w 72"/>
              <a:gd name="T77" fmla="*/ 61 h 72"/>
              <a:gd name="T78" fmla="*/ 68 w 72"/>
              <a:gd name="T79" fmla="*/ 53 h 72"/>
              <a:gd name="T80" fmla="*/ 63 w 72"/>
              <a:gd name="T81" fmla="*/ 48 h 72"/>
              <a:gd name="T82" fmla="*/ 65 w 72"/>
              <a:gd name="T83" fmla="*/ 42 h 72"/>
              <a:gd name="T84" fmla="*/ 72 w 72"/>
              <a:gd name="T85" fmla="*/ 41 h 72"/>
              <a:gd name="T86" fmla="*/ 36 w 72"/>
              <a:gd name="T87" fmla="*/ 57 h 72"/>
              <a:gd name="T88" fmla="*/ 15 w 72"/>
              <a:gd name="T89" fmla="*/ 36 h 72"/>
              <a:gd name="T90" fmla="*/ 36 w 72"/>
              <a:gd name="T91" fmla="*/ 15 h 72"/>
              <a:gd name="T92" fmla="*/ 57 w 72"/>
              <a:gd name="T93" fmla="*/ 36 h 72"/>
              <a:gd name="T94" fmla="*/ 36 w 72"/>
              <a:gd name="T95" fmla="*/ 57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2" h="72">
                <a:moveTo>
                  <a:pt x="72" y="41"/>
                </a:moveTo>
                <a:cubicBezTo>
                  <a:pt x="72" y="31"/>
                  <a:pt x="72" y="31"/>
                  <a:pt x="72" y="31"/>
                </a:cubicBezTo>
                <a:cubicBezTo>
                  <a:pt x="65" y="30"/>
                  <a:pt x="65" y="30"/>
                  <a:pt x="65" y="30"/>
                </a:cubicBezTo>
                <a:cubicBezTo>
                  <a:pt x="64" y="28"/>
                  <a:pt x="64" y="26"/>
                  <a:pt x="63" y="24"/>
                </a:cubicBezTo>
                <a:cubicBezTo>
                  <a:pt x="68" y="18"/>
                  <a:pt x="68" y="18"/>
                  <a:pt x="68" y="18"/>
                </a:cubicBezTo>
                <a:cubicBezTo>
                  <a:pt x="62" y="11"/>
                  <a:pt x="62" y="11"/>
                  <a:pt x="62" y="11"/>
                </a:cubicBezTo>
                <a:cubicBezTo>
                  <a:pt x="56" y="14"/>
                  <a:pt x="56" y="14"/>
                  <a:pt x="56" y="14"/>
                </a:cubicBezTo>
                <a:cubicBezTo>
                  <a:pt x="54" y="13"/>
                  <a:pt x="53" y="11"/>
                  <a:pt x="51" y="10"/>
                </a:cubicBezTo>
                <a:cubicBezTo>
                  <a:pt x="52" y="3"/>
                  <a:pt x="52" y="3"/>
                  <a:pt x="52" y="3"/>
                </a:cubicBezTo>
                <a:cubicBezTo>
                  <a:pt x="43" y="0"/>
                  <a:pt x="43" y="0"/>
                  <a:pt x="43" y="0"/>
                </a:cubicBezTo>
                <a:cubicBezTo>
                  <a:pt x="39" y="6"/>
                  <a:pt x="39" y="6"/>
                  <a:pt x="39" y="6"/>
                </a:cubicBezTo>
                <a:cubicBezTo>
                  <a:pt x="38" y="6"/>
                  <a:pt x="37" y="6"/>
                  <a:pt x="36" y="6"/>
                </a:cubicBezTo>
                <a:cubicBezTo>
                  <a:pt x="35" y="6"/>
                  <a:pt x="34" y="6"/>
                  <a:pt x="33" y="6"/>
                </a:cubicBezTo>
                <a:cubicBezTo>
                  <a:pt x="29" y="0"/>
                  <a:pt x="29" y="0"/>
                  <a:pt x="29" y="0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10"/>
                  <a:pt x="21" y="10"/>
                  <a:pt x="21" y="10"/>
                </a:cubicBezTo>
                <a:cubicBezTo>
                  <a:pt x="19" y="11"/>
                  <a:pt x="18" y="13"/>
                  <a:pt x="16" y="14"/>
                </a:cubicBezTo>
                <a:cubicBezTo>
                  <a:pt x="9" y="11"/>
                  <a:pt x="9" y="11"/>
                  <a:pt x="9" y="11"/>
                </a:cubicBezTo>
                <a:cubicBezTo>
                  <a:pt x="4" y="19"/>
                  <a:pt x="4" y="19"/>
                  <a:pt x="4" y="19"/>
                </a:cubicBezTo>
                <a:cubicBezTo>
                  <a:pt x="9" y="24"/>
                  <a:pt x="9" y="24"/>
                  <a:pt x="9" y="24"/>
                </a:cubicBezTo>
                <a:cubicBezTo>
                  <a:pt x="8" y="26"/>
                  <a:pt x="7" y="28"/>
                  <a:pt x="7" y="30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41"/>
                  <a:pt x="0" y="41"/>
                  <a:pt x="0" y="41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4"/>
                  <a:pt x="8" y="46"/>
                  <a:pt x="9" y="48"/>
                </a:cubicBezTo>
                <a:cubicBezTo>
                  <a:pt x="4" y="54"/>
                  <a:pt x="4" y="54"/>
                  <a:pt x="4" y="54"/>
                </a:cubicBezTo>
                <a:cubicBezTo>
                  <a:pt x="9" y="61"/>
                  <a:pt x="9" y="61"/>
                  <a:pt x="9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8" y="59"/>
                  <a:pt x="19" y="61"/>
                  <a:pt x="21" y="62"/>
                </a:cubicBezTo>
                <a:cubicBezTo>
                  <a:pt x="20" y="69"/>
                  <a:pt x="20" y="69"/>
                  <a:pt x="20" y="69"/>
                </a:cubicBezTo>
                <a:cubicBezTo>
                  <a:pt x="29" y="72"/>
                  <a:pt x="29" y="72"/>
                  <a:pt x="29" y="72"/>
                </a:cubicBezTo>
                <a:cubicBezTo>
                  <a:pt x="33" y="66"/>
                  <a:pt x="33" y="66"/>
                  <a:pt x="33" y="66"/>
                </a:cubicBezTo>
                <a:cubicBezTo>
                  <a:pt x="34" y="66"/>
                  <a:pt x="35" y="66"/>
                  <a:pt x="36" y="66"/>
                </a:cubicBezTo>
                <a:cubicBezTo>
                  <a:pt x="37" y="66"/>
                  <a:pt x="38" y="66"/>
                  <a:pt x="39" y="66"/>
                </a:cubicBezTo>
                <a:cubicBezTo>
                  <a:pt x="43" y="72"/>
                  <a:pt x="43" y="72"/>
                  <a:pt x="43" y="72"/>
                </a:cubicBezTo>
                <a:cubicBezTo>
                  <a:pt x="52" y="69"/>
                  <a:pt x="52" y="69"/>
                  <a:pt x="52" y="69"/>
                </a:cubicBezTo>
                <a:cubicBezTo>
                  <a:pt x="51" y="62"/>
                  <a:pt x="51" y="62"/>
                  <a:pt x="51" y="62"/>
                </a:cubicBezTo>
                <a:cubicBezTo>
                  <a:pt x="53" y="61"/>
                  <a:pt x="54" y="59"/>
                  <a:pt x="56" y="58"/>
                </a:cubicBezTo>
                <a:cubicBezTo>
                  <a:pt x="62" y="61"/>
                  <a:pt x="62" y="61"/>
                  <a:pt x="62" y="61"/>
                </a:cubicBezTo>
                <a:cubicBezTo>
                  <a:pt x="68" y="53"/>
                  <a:pt x="68" y="53"/>
                  <a:pt x="68" y="53"/>
                </a:cubicBezTo>
                <a:cubicBezTo>
                  <a:pt x="63" y="48"/>
                  <a:pt x="63" y="48"/>
                  <a:pt x="63" y="48"/>
                </a:cubicBezTo>
                <a:cubicBezTo>
                  <a:pt x="64" y="46"/>
                  <a:pt x="64" y="44"/>
                  <a:pt x="65" y="42"/>
                </a:cubicBezTo>
                <a:lnTo>
                  <a:pt x="72" y="41"/>
                </a:lnTo>
                <a:close/>
                <a:moveTo>
                  <a:pt x="36" y="57"/>
                </a:moveTo>
                <a:cubicBezTo>
                  <a:pt x="24" y="57"/>
                  <a:pt x="15" y="48"/>
                  <a:pt x="15" y="36"/>
                </a:cubicBezTo>
                <a:cubicBezTo>
                  <a:pt x="15" y="24"/>
                  <a:pt x="24" y="15"/>
                  <a:pt x="36" y="15"/>
                </a:cubicBezTo>
                <a:cubicBezTo>
                  <a:pt x="48" y="15"/>
                  <a:pt x="57" y="24"/>
                  <a:pt x="57" y="36"/>
                </a:cubicBezTo>
                <a:cubicBezTo>
                  <a:pt x="57" y="48"/>
                  <a:pt x="48" y="57"/>
                  <a:pt x="36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dirty="0">
              <a:latin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62822" y="2116074"/>
            <a:ext cx="1601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微软雅黑" panose="020B0503020204020204" pitchFamily="34" charset="-122"/>
              </a:rPr>
              <a:t>LOREM TEXT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62822" y="2762976"/>
            <a:ext cx="1601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微软雅黑" panose="020B0503020204020204" pitchFamily="34" charset="-122"/>
              </a:rPr>
              <a:t>LOREM TEXT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47550" y="4421125"/>
            <a:ext cx="1601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微软雅黑" panose="020B0503020204020204" pitchFamily="34" charset="-122"/>
              </a:rPr>
              <a:t>LOREM TEXT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47550" y="5059025"/>
            <a:ext cx="1601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微软雅黑" panose="020B0503020204020204" pitchFamily="34" charset="-122"/>
              </a:rPr>
              <a:t>LOREM TEXT</a:t>
            </a:r>
          </a:p>
        </p:txBody>
      </p:sp>
      <p:sp>
        <p:nvSpPr>
          <p:cNvPr id="42" name="Rectangle 71"/>
          <p:cNvSpPr/>
          <p:nvPr/>
        </p:nvSpPr>
        <p:spPr>
          <a:xfrm>
            <a:off x="918971" y="4539910"/>
            <a:ext cx="260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solidFill>
                <a:srgbClr val="4444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72"/>
          <p:cNvSpPr txBox="1"/>
          <p:nvPr/>
        </p:nvSpPr>
        <p:spPr>
          <a:xfrm>
            <a:off x="1354651" y="4258656"/>
            <a:ext cx="2171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b="1" dirty="0">
              <a:solidFill>
                <a:srgbClr val="4444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 Placeholder 1"/>
          <p:cNvSpPr txBox="1"/>
          <p:nvPr/>
        </p:nvSpPr>
        <p:spPr>
          <a:xfrm>
            <a:off x="8760507" y="2165811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Text Placeholder 2"/>
          <p:cNvSpPr txBox="1"/>
          <p:nvPr/>
        </p:nvSpPr>
        <p:spPr>
          <a:xfrm>
            <a:off x="8664222" y="1967877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6" name="Rectangle 71"/>
          <p:cNvSpPr/>
          <p:nvPr/>
        </p:nvSpPr>
        <p:spPr>
          <a:xfrm>
            <a:off x="897608" y="5220578"/>
            <a:ext cx="260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solidFill>
                <a:srgbClr val="4444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72"/>
          <p:cNvSpPr txBox="1"/>
          <p:nvPr/>
        </p:nvSpPr>
        <p:spPr>
          <a:xfrm>
            <a:off x="1333288" y="4939324"/>
            <a:ext cx="2171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b="1" dirty="0">
              <a:solidFill>
                <a:srgbClr val="4444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 Placeholder 1"/>
          <p:cNvSpPr txBox="1"/>
          <p:nvPr/>
        </p:nvSpPr>
        <p:spPr>
          <a:xfrm>
            <a:off x="8760507" y="2838534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 Placeholder 2"/>
          <p:cNvSpPr txBox="1"/>
          <p:nvPr/>
        </p:nvSpPr>
        <p:spPr>
          <a:xfrm>
            <a:off x="8664222" y="2640600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726143" y="3898982"/>
            <a:ext cx="1524000" cy="0"/>
          </a:xfrm>
          <a:prstGeom prst="line">
            <a:avLst/>
          </a:prstGeom>
          <a:ln w="19050">
            <a:solidFill>
              <a:srgbClr val="258E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>
            <a:spLocks noChangeAspect="1"/>
          </p:cNvSpPr>
          <p:nvPr/>
        </p:nvSpPr>
        <p:spPr>
          <a:xfrm>
            <a:off x="1755607" y="2165008"/>
            <a:ext cx="1465072" cy="1465072"/>
          </a:xfrm>
          <a:prstGeom prst="ellipse">
            <a:avLst/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2" name="Freeform 101"/>
          <p:cNvSpPr>
            <a:spLocks noEditPoints="1"/>
          </p:cNvSpPr>
          <p:nvPr/>
        </p:nvSpPr>
        <p:spPr bwMode="auto">
          <a:xfrm>
            <a:off x="2056977" y="2611832"/>
            <a:ext cx="862331" cy="571424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865236" y="3898982"/>
            <a:ext cx="1524000" cy="0"/>
          </a:xfrm>
          <a:prstGeom prst="line">
            <a:avLst/>
          </a:prstGeom>
          <a:ln w="19050">
            <a:solidFill>
              <a:srgbClr val="6EBB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053159" y="3898982"/>
            <a:ext cx="1524000" cy="0"/>
          </a:xfrm>
          <a:prstGeom prst="line">
            <a:avLst/>
          </a:prstGeom>
          <a:ln w="19050">
            <a:solidFill>
              <a:srgbClr val="6EBB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59197" y="3898982"/>
            <a:ext cx="1524000" cy="0"/>
          </a:xfrm>
          <a:prstGeom prst="line">
            <a:avLst/>
          </a:prstGeom>
          <a:ln w="19050">
            <a:solidFill>
              <a:srgbClr val="258E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>
            <a:spLocks noChangeAspect="1"/>
          </p:cNvSpPr>
          <p:nvPr/>
        </p:nvSpPr>
        <p:spPr>
          <a:xfrm>
            <a:off x="4082623" y="2165008"/>
            <a:ext cx="1465072" cy="1465072"/>
          </a:xfrm>
          <a:prstGeom prst="ellipse">
            <a:avLst/>
          </a:prstGeom>
          <a:solidFill>
            <a:srgbClr val="6EB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3" name="Freeform 157"/>
          <p:cNvSpPr>
            <a:spLocks noEditPoints="1"/>
          </p:cNvSpPr>
          <p:nvPr/>
        </p:nvSpPr>
        <p:spPr bwMode="auto">
          <a:xfrm>
            <a:off x="4546409" y="2568402"/>
            <a:ext cx="537499" cy="658285"/>
          </a:xfrm>
          <a:custGeom>
            <a:avLst/>
            <a:gdLst/>
            <a:ahLst/>
            <a:cxnLst>
              <a:cxn ang="0">
                <a:pos x="41" y="44"/>
              </a:cxn>
              <a:cxn ang="0">
                <a:pos x="35" y="50"/>
              </a:cxn>
              <a:cxn ang="0">
                <a:pos x="5" y="50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35" y="0"/>
              </a:cxn>
              <a:cxn ang="0">
                <a:pos x="41" y="5"/>
              </a:cxn>
              <a:cxn ang="0">
                <a:pos x="41" y="44"/>
              </a:cxn>
              <a:cxn ang="0">
                <a:pos x="36" y="5"/>
              </a:cxn>
              <a:cxn ang="0">
                <a:pos x="35" y="4"/>
              </a:cxn>
              <a:cxn ang="0">
                <a:pos x="5" y="4"/>
              </a:cxn>
              <a:cxn ang="0">
                <a:pos x="4" y="5"/>
              </a:cxn>
              <a:cxn ang="0">
                <a:pos x="4" y="40"/>
              </a:cxn>
              <a:cxn ang="0">
                <a:pos x="5" y="41"/>
              </a:cxn>
              <a:cxn ang="0">
                <a:pos x="35" y="41"/>
              </a:cxn>
              <a:cxn ang="0">
                <a:pos x="36" y="40"/>
              </a:cxn>
              <a:cxn ang="0">
                <a:pos x="36" y="5"/>
              </a:cxn>
              <a:cxn ang="0">
                <a:pos x="20" y="43"/>
              </a:cxn>
              <a:cxn ang="0">
                <a:pos x="18" y="45"/>
              </a:cxn>
              <a:cxn ang="0">
                <a:pos x="20" y="48"/>
              </a:cxn>
              <a:cxn ang="0">
                <a:pos x="23" y="45"/>
              </a:cxn>
              <a:cxn ang="0">
                <a:pos x="20" y="43"/>
              </a:cxn>
            </a:cxnLst>
            <a:rect l="0" t="0" r="r" b="b"/>
            <a:pathLst>
              <a:path w="41" h="50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6488661" y="2165008"/>
            <a:ext cx="1465072" cy="1465072"/>
          </a:xfrm>
          <a:prstGeom prst="ellipse">
            <a:avLst/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4" name="Freeform 217"/>
          <p:cNvSpPr>
            <a:spLocks noChangeAspect="1" noEditPoints="1"/>
          </p:cNvSpPr>
          <p:nvPr/>
        </p:nvSpPr>
        <p:spPr bwMode="auto">
          <a:xfrm>
            <a:off x="6859299" y="2626118"/>
            <a:ext cx="723807" cy="542853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894700" y="2165008"/>
            <a:ext cx="1465072" cy="1465072"/>
          </a:xfrm>
          <a:prstGeom prst="ellipse">
            <a:avLst/>
          </a:prstGeom>
          <a:solidFill>
            <a:srgbClr val="6EB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5" name="Freeform 52"/>
          <p:cNvSpPr>
            <a:spLocks noEditPoints="1"/>
          </p:cNvSpPr>
          <p:nvPr/>
        </p:nvSpPr>
        <p:spPr bwMode="auto">
          <a:xfrm>
            <a:off x="9333694" y="2581727"/>
            <a:ext cx="587097" cy="631635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632060" y="4167885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26" name="Text Placeholder 1"/>
          <p:cNvSpPr txBox="1"/>
          <p:nvPr/>
        </p:nvSpPr>
        <p:spPr>
          <a:xfrm>
            <a:off x="1475424" y="4509727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948540" y="4167885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32" name="Text Placeholder 1"/>
          <p:cNvSpPr txBox="1"/>
          <p:nvPr/>
        </p:nvSpPr>
        <p:spPr>
          <a:xfrm>
            <a:off x="3791904" y="4509727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421656" y="4167885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37" name="Text Placeholder 1"/>
          <p:cNvSpPr txBox="1"/>
          <p:nvPr/>
        </p:nvSpPr>
        <p:spPr>
          <a:xfrm>
            <a:off x="6265020" y="4509727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837558" y="4167885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39" name="Text Placeholder 1"/>
          <p:cNvSpPr txBox="1"/>
          <p:nvPr/>
        </p:nvSpPr>
        <p:spPr>
          <a:xfrm>
            <a:off x="8680922" y="4509727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01276" y="2331458"/>
            <a:ext cx="5789448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6000" b="1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单击添加</a:t>
            </a:r>
            <a:r>
              <a:rPr lang="zh-CN" altLang="en-US" sz="6000" b="1" dirty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2522258" y="3940993"/>
            <a:ext cx="7147485" cy="6324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600" dirty="0" smtClean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X </a:t>
            </a:r>
            <a:r>
              <a:rPr lang="en-US" altLang="zh-CN" sz="1600" dirty="0" err="1" smtClean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X</a:t>
            </a:r>
            <a:r>
              <a:rPr lang="en-US" altLang="zh-CN" sz="1600" dirty="0" smtClean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 </a:t>
            </a:r>
            <a:r>
              <a:rPr lang="en-US" altLang="zh-CN" sz="1600" dirty="0" err="1" smtClean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X</a:t>
            </a:r>
            <a:r>
              <a:rPr lang="zh-CN" altLang="en-US" sz="1600" dirty="0" smtClean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PPT</a:t>
            </a:r>
            <a:r>
              <a:rPr lang="zh-CN" altLang="en-US" sz="1600" dirty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致力于专业PPT模板免费下载。点击此出编辑文本内容，以表达您的项目详细资料，建议您在展示时采用微软雅黑字体。</a:t>
            </a:r>
            <a:endParaRPr lang="en-US" altLang="zh-CN" sz="1600" dirty="0">
              <a:solidFill>
                <a:srgbClr val="444446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01276" y="3343141"/>
            <a:ext cx="5789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CLICK HERE TO ADD THE TITLE</a:t>
            </a:r>
            <a:endParaRPr lang="zh-CN" altLang="en-US" sz="2400">
              <a:solidFill>
                <a:srgbClr val="444446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568287" y="995103"/>
            <a:ext cx="3055427" cy="2123658"/>
            <a:chOff x="5756885" y="1742384"/>
            <a:chExt cx="1956581" cy="2123658"/>
          </a:xfrm>
        </p:grpSpPr>
        <p:sp>
          <p:nvSpPr>
            <p:cNvPr id="6" name="矩形 5"/>
            <p:cNvSpPr/>
            <p:nvPr/>
          </p:nvSpPr>
          <p:spPr>
            <a:xfrm>
              <a:off x="6611817" y="2204049"/>
              <a:ext cx="110164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2400">
                  <a:solidFill>
                    <a:srgbClr val="444446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  <a:cs typeface="+mn-ea"/>
                  <a:sym typeface="+mn-lt"/>
                </a:rPr>
                <a:t>Chapter</a:t>
              </a:r>
              <a:endParaRPr lang="zh-CN" altLang="en-US" sz="240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756885" y="1742384"/>
              <a:ext cx="969610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6600">
                  <a:solidFill>
                    <a:srgbClr val="444446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  <a:cs typeface="+mn-ea"/>
                  <a:sym typeface="+mn-lt"/>
                </a:rPr>
                <a:t>01</a:t>
              </a:r>
              <a:endParaRPr lang="zh-CN" altLang="en-US" sz="660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450403" y="2935458"/>
            <a:ext cx="1594810" cy="1521898"/>
          </a:xfrm>
          <a:prstGeom prst="rect">
            <a:avLst/>
          </a:prstGeom>
          <a:solidFill>
            <a:srgbClr val="6EB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0" name="Isosceles Triangle 29"/>
          <p:cNvSpPr/>
          <p:nvPr/>
        </p:nvSpPr>
        <p:spPr>
          <a:xfrm rot="5400000">
            <a:off x="8031651" y="3569617"/>
            <a:ext cx="280706" cy="253582"/>
          </a:xfrm>
          <a:prstGeom prst="triangle">
            <a:avLst/>
          </a:prstGeom>
          <a:solidFill>
            <a:srgbClr val="6EB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10816" y="4220194"/>
            <a:ext cx="1594810" cy="1521898"/>
          </a:xfrm>
          <a:prstGeom prst="rect">
            <a:avLst/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46788" y="3075812"/>
            <a:ext cx="1594810" cy="1521898"/>
          </a:xfrm>
          <a:prstGeom prst="rect">
            <a:avLst/>
          </a:prstGeom>
          <a:solidFill>
            <a:srgbClr val="6EB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3" name="Isosceles Triangle 22"/>
          <p:cNvSpPr/>
          <p:nvPr/>
        </p:nvSpPr>
        <p:spPr>
          <a:xfrm rot="16200000" flipH="1">
            <a:off x="3879644" y="3709970"/>
            <a:ext cx="280706" cy="253582"/>
          </a:xfrm>
          <a:prstGeom prst="triangle">
            <a:avLst/>
          </a:prstGeom>
          <a:solidFill>
            <a:srgbClr val="6EB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86375" y="1757679"/>
            <a:ext cx="1594810" cy="1521898"/>
          </a:xfrm>
          <a:prstGeom prst="rect">
            <a:avLst/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3" name="Freeform 103"/>
          <p:cNvSpPr/>
          <p:nvPr/>
        </p:nvSpPr>
        <p:spPr bwMode="auto">
          <a:xfrm>
            <a:off x="4783815" y="3338286"/>
            <a:ext cx="320758" cy="318534"/>
          </a:xfrm>
          <a:custGeom>
            <a:avLst/>
            <a:gdLst/>
            <a:ahLst/>
            <a:cxnLst>
              <a:cxn ang="0">
                <a:pos x="56" y="5"/>
              </a:cxn>
              <a:cxn ang="0">
                <a:pos x="33" y="27"/>
              </a:cxn>
              <a:cxn ang="0">
                <a:pos x="33" y="55"/>
              </a:cxn>
              <a:cxn ang="0">
                <a:pos x="45" y="55"/>
              </a:cxn>
              <a:cxn ang="0">
                <a:pos x="47" y="57"/>
              </a:cxn>
              <a:cxn ang="0">
                <a:pos x="45" y="59"/>
              </a:cxn>
              <a:cxn ang="0">
                <a:pos x="13" y="59"/>
              </a:cxn>
              <a:cxn ang="0">
                <a:pos x="10" y="57"/>
              </a:cxn>
              <a:cxn ang="0">
                <a:pos x="13" y="55"/>
              </a:cxn>
              <a:cxn ang="0">
                <a:pos x="24" y="55"/>
              </a:cxn>
              <a:cxn ang="0">
                <a:pos x="24" y="27"/>
              </a:cxn>
              <a:cxn ang="0">
                <a:pos x="2" y="5"/>
              </a:cxn>
              <a:cxn ang="0">
                <a:pos x="0" y="2"/>
              </a:cxn>
              <a:cxn ang="0">
                <a:pos x="4" y="0"/>
              </a:cxn>
              <a:cxn ang="0">
                <a:pos x="54" y="0"/>
              </a:cxn>
              <a:cxn ang="0">
                <a:pos x="57" y="2"/>
              </a:cxn>
              <a:cxn ang="0">
                <a:pos x="56" y="5"/>
              </a:cxn>
            </a:cxnLst>
            <a:rect l="0" t="0" r="r" b="b"/>
            <a:pathLst>
              <a:path w="57" h="59">
                <a:moveTo>
                  <a:pt x="56" y="5"/>
                </a:moveTo>
                <a:cubicBezTo>
                  <a:pt x="33" y="27"/>
                  <a:pt x="33" y="27"/>
                  <a:pt x="33" y="27"/>
                </a:cubicBezTo>
                <a:cubicBezTo>
                  <a:pt x="33" y="55"/>
                  <a:pt x="33" y="55"/>
                  <a:pt x="33" y="55"/>
                </a:cubicBezTo>
                <a:cubicBezTo>
                  <a:pt x="45" y="55"/>
                  <a:pt x="45" y="55"/>
                  <a:pt x="45" y="55"/>
                </a:cubicBezTo>
                <a:cubicBezTo>
                  <a:pt x="46" y="55"/>
                  <a:pt x="47" y="56"/>
                  <a:pt x="47" y="57"/>
                </a:cubicBezTo>
                <a:cubicBezTo>
                  <a:pt x="47" y="58"/>
                  <a:pt x="46" y="59"/>
                  <a:pt x="45" y="59"/>
                </a:cubicBezTo>
                <a:cubicBezTo>
                  <a:pt x="13" y="59"/>
                  <a:pt x="13" y="59"/>
                  <a:pt x="13" y="59"/>
                </a:cubicBezTo>
                <a:cubicBezTo>
                  <a:pt x="12" y="59"/>
                  <a:pt x="10" y="58"/>
                  <a:pt x="10" y="57"/>
                </a:cubicBezTo>
                <a:cubicBezTo>
                  <a:pt x="10" y="56"/>
                  <a:pt x="12" y="55"/>
                  <a:pt x="13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27"/>
                  <a:pt x="24" y="27"/>
                  <a:pt x="24" y="27"/>
                </a:cubicBezTo>
                <a:cubicBezTo>
                  <a:pt x="2" y="5"/>
                  <a:pt x="2" y="5"/>
                  <a:pt x="2" y="5"/>
                </a:cubicBezTo>
                <a:cubicBezTo>
                  <a:pt x="1" y="4"/>
                  <a:pt x="0" y="3"/>
                  <a:pt x="0" y="2"/>
                </a:cubicBezTo>
                <a:cubicBezTo>
                  <a:pt x="0" y="0"/>
                  <a:pt x="2" y="0"/>
                  <a:pt x="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5" y="0"/>
                  <a:pt x="57" y="0"/>
                  <a:pt x="57" y="2"/>
                </a:cubicBezTo>
                <a:cubicBezTo>
                  <a:pt x="57" y="3"/>
                  <a:pt x="57" y="4"/>
                  <a:pt x="56" y="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85862" y="3671689"/>
            <a:ext cx="530085" cy="418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5" b="1" dirty="0">
                <a:solidFill>
                  <a:schemeClr val="bg1"/>
                </a:solidFill>
                <a:latin typeface="微软雅黑" panose="020B0503020204020204" pitchFamily="34" charset="-122"/>
              </a:rPr>
              <a:t>03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16488" y="3959589"/>
            <a:ext cx="694311" cy="349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5" b="1" dirty="0">
                <a:solidFill>
                  <a:schemeClr val="bg1"/>
                </a:solidFill>
                <a:latin typeface="微软雅黑" panose="020B0503020204020204" pitchFamily="34" charset="-122"/>
              </a:rPr>
              <a:t>Step</a:t>
            </a:r>
          </a:p>
        </p:txBody>
      </p:sp>
      <p:sp>
        <p:nvSpPr>
          <p:cNvPr id="32" name="Freeform 15"/>
          <p:cNvSpPr>
            <a:spLocks noEditPoints="1"/>
          </p:cNvSpPr>
          <p:nvPr/>
        </p:nvSpPr>
        <p:spPr bwMode="auto">
          <a:xfrm>
            <a:off x="5903246" y="2028324"/>
            <a:ext cx="414473" cy="296644"/>
          </a:xfrm>
          <a:custGeom>
            <a:avLst/>
            <a:gdLst/>
            <a:ahLst/>
            <a:cxnLst>
              <a:cxn ang="0">
                <a:pos x="168" y="126"/>
              </a:cxn>
              <a:cxn ang="0">
                <a:pos x="0" y="126"/>
              </a:cxn>
              <a:cxn ang="0">
                <a:pos x="0" y="0"/>
              </a:cxn>
              <a:cxn ang="0">
                <a:pos x="10" y="0"/>
              </a:cxn>
              <a:cxn ang="0">
                <a:pos x="10" y="115"/>
              </a:cxn>
              <a:cxn ang="0">
                <a:pos x="168" y="115"/>
              </a:cxn>
              <a:cxn ang="0">
                <a:pos x="168" y="126"/>
              </a:cxn>
              <a:cxn ang="0">
                <a:pos x="54" y="104"/>
              </a:cxn>
              <a:cxn ang="0">
                <a:pos x="32" y="104"/>
              </a:cxn>
              <a:cxn ang="0">
                <a:pos x="32" y="63"/>
              </a:cxn>
              <a:cxn ang="0">
                <a:pos x="54" y="63"/>
              </a:cxn>
              <a:cxn ang="0">
                <a:pos x="54" y="104"/>
              </a:cxn>
              <a:cxn ang="0">
                <a:pos x="84" y="104"/>
              </a:cxn>
              <a:cxn ang="0">
                <a:pos x="64" y="104"/>
              </a:cxn>
              <a:cxn ang="0">
                <a:pos x="64" y="19"/>
              </a:cxn>
              <a:cxn ang="0">
                <a:pos x="84" y="19"/>
              </a:cxn>
              <a:cxn ang="0">
                <a:pos x="84" y="104"/>
              </a:cxn>
              <a:cxn ang="0">
                <a:pos x="116" y="104"/>
              </a:cxn>
              <a:cxn ang="0">
                <a:pos x="95" y="104"/>
              </a:cxn>
              <a:cxn ang="0">
                <a:pos x="95" y="41"/>
              </a:cxn>
              <a:cxn ang="0">
                <a:pos x="116" y="41"/>
              </a:cxn>
              <a:cxn ang="0">
                <a:pos x="116" y="104"/>
              </a:cxn>
              <a:cxn ang="0">
                <a:pos x="147" y="104"/>
              </a:cxn>
              <a:cxn ang="0">
                <a:pos x="127" y="104"/>
              </a:cxn>
              <a:cxn ang="0">
                <a:pos x="127" y="9"/>
              </a:cxn>
              <a:cxn ang="0">
                <a:pos x="147" y="9"/>
              </a:cxn>
              <a:cxn ang="0">
                <a:pos x="147" y="104"/>
              </a:cxn>
            </a:cxnLst>
            <a:rect l="0" t="0" r="r" b="b"/>
            <a:pathLst>
              <a:path w="168" h="126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25449" y="2345385"/>
            <a:ext cx="530085" cy="418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5" b="1" dirty="0">
                <a:solidFill>
                  <a:schemeClr val="bg1"/>
                </a:solidFill>
                <a:latin typeface="微软雅黑" panose="020B0503020204020204" pitchFamily="34" charset="-122"/>
              </a:rPr>
              <a:t>01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56075" y="2633285"/>
            <a:ext cx="694311" cy="349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5" b="1" dirty="0">
                <a:solidFill>
                  <a:schemeClr val="bg1"/>
                </a:solidFill>
                <a:latin typeface="微软雅黑" panose="020B0503020204020204" pitchFamily="34" charset="-122"/>
              </a:rPr>
              <a:t>Step</a:t>
            </a:r>
          </a:p>
        </p:txBody>
      </p:sp>
      <p:sp>
        <p:nvSpPr>
          <p:cNvPr id="34" name="Freeform 93"/>
          <p:cNvSpPr>
            <a:spLocks noChangeAspect="1" noEditPoints="1"/>
          </p:cNvSpPr>
          <p:nvPr/>
        </p:nvSpPr>
        <p:spPr bwMode="auto">
          <a:xfrm>
            <a:off x="7089154" y="3179003"/>
            <a:ext cx="317319" cy="353704"/>
          </a:xfrm>
          <a:custGeom>
            <a:avLst/>
            <a:gdLst/>
            <a:ahLst/>
            <a:cxnLst>
              <a:cxn ang="0">
                <a:pos x="55" y="19"/>
              </a:cxn>
              <a:cxn ang="0">
                <a:pos x="55" y="60"/>
              </a:cxn>
              <a:cxn ang="0">
                <a:pos x="51" y="64"/>
              </a:cxn>
              <a:cxn ang="0">
                <a:pos x="3" y="64"/>
              </a:cxn>
              <a:cxn ang="0">
                <a:pos x="0" y="60"/>
              </a:cxn>
              <a:cxn ang="0">
                <a:pos x="0" y="3"/>
              </a:cxn>
              <a:cxn ang="0">
                <a:pos x="3" y="0"/>
              </a:cxn>
              <a:cxn ang="0">
                <a:pos x="35" y="0"/>
              </a:cxn>
              <a:cxn ang="0">
                <a:pos x="41" y="2"/>
              </a:cxn>
              <a:cxn ang="0">
                <a:pos x="52" y="13"/>
              </a:cxn>
              <a:cxn ang="0">
                <a:pos x="55" y="19"/>
              </a:cxn>
              <a:cxn ang="0">
                <a:pos x="50" y="22"/>
              </a:cxn>
              <a:cxn ang="0">
                <a:pos x="35" y="22"/>
              </a:cxn>
              <a:cxn ang="0">
                <a:pos x="32" y="19"/>
              </a:cxn>
              <a:cxn ang="0">
                <a:pos x="32" y="4"/>
              </a:cxn>
              <a:cxn ang="0">
                <a:pos x="4" y="4"/>
              </a:cxn>
              <a:cxn ang="0">
                <a:pos x="4" y="59"/>
              </a:cxn>
              <a:cxn ang="0">
                <a:pos x="50" y="59"/>
              </a:cxn>
              <a:cxn ang="0">
                <a:pos x="50" y="22"/>
              </a:cxn>
              <a:cxn ang="0">
                <a:pos x="15" y="27"/>
              </a:cxn>
              <a:cxn ang="0">
                <a:pos x="40" y="27"/>
              </a:cxn>
              <a:cxn ang="0">
                <a:pos x="41" y="28"/>
              </a:cxn>
              <a:cxn ang="0">
                <a:pos x="41" y="30"/>
              </a:cxn>
              <a:cxn ang="0">
                <a:pos x="40" y="32"/>
              </a:cxn>
              <a:cxn ang="0">
                <a:pos x="15" y="32"/>
              </a:cxn>
              <a:cxn ang="0">
                <a:pos x="13" y="30"/>
              </a:cxn>
              <a:cxn ang="0">
                <a:pos x="13" y="28"/>
              </a:cxn>
              <a:cxn ang="0">
                <a:pos x="15" y="27"/>
              </a:cxn>
              <a:cxn ang="0">
                <a:pos x="41" y="37"/>
              </a:cxn>
              <a:cxn ang="0">
                <a:pos x="41" y="40"/>
              </a:cxn>
              <a:cxn ang="0">
                <a:pos x="40" y="41"/>
              </a:cxn>
              <a:cxn ang="0">
                <a:pos x="15" y="41"/>
              </a:cxn>
              <a:cxn ang="0">
                <a:pos x="13" y="40"/>
              </a:cxn>
              <a:cxn ang="0">
                <a:pos x="13" y="37"/>
              </a:cxn>
              <a:cxn ang="0">
                <a:pos x="15" y="36"/>
              </a:cxn>
              <a:cxn ang="0">
                <a:pos x="40" y="36"/>
              </a:cxn>
              <a:cxn ang="0">
                <a:pos x="41" y="37"/>
              </a:cxn>
              <a:cxn ang="0">
                <a:pos x="41" y="46"/>
              </a:cxn>
              <a:cxn ang="0">
                <a:pos x="41" y="49"/>
              </a:cxn>
              <a:cxn ang="0">
                <a:pos x="40" y="50"/>
              </a:cxn>
              <a:cxn ang="0">
                <a:pos x="15" y="50"/>
              </a:cxn>
              <a:cxn ang="0">
                <a:pos x="13" y="49"/>
              </a:cxn>
              <a:cxn ang="0">
                <a:pos x="13" y="46"/>
              </a:cxn>
              <a:cxn ang="0">
                <a:pos x="15" y="45"/>
              </a:cxn>
              <a:cxn ang="0">
                <a:pos x="40" y="45"/>
              </a:cxn>
              <a:cxn ang="0">
                <a:pos x="41" y="46"/>
              </a:cxn>
              <a:cxn ang="0">
                <a:pos x="36" y="18"/>
              </a:cxn>
              <a:cxn ang="0">
                <a:pos x="50" y="18"/>
              </a:cxn>
              <a:cxn ang="0">
                <a:pos x="49" y="16"/>
              </a:cxn>
              <a:cxn ang="0">
                <a:pos x="38" y="5"/>
              </a:cxn>
              <a:cxn ang="0">
                <a:pos x="36" y="4"/>
              </a:cxn>
              <a:cxn ang="0">
                <a:pos x="36" y="18"/>
              </a:cxn>
            </a:cxnLst>
            <a:rect l="0" t="0" r="r" b="b"/>
            <a:pathLst>
              <a:path w="55" h="64">
                <a:moveTo>
                  <a:pt x="55" y="19"/>
                </a:moveTo>
                <a:cubicBezTo>
                  <a:pt x="55" y="60"/>
                  <a:pt x="55" y="60"/>
                  <a:pt x="55" y="60"/>
                </a:cubicBezTo>
                <a:cubicBezTo>
                  <a:pt x="55" y="62"/>
                  <a:pt x="53" y="64"/>
                  <a:pt x="51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1" y="64"/>
                  <a:pt x="0" y="62"/>
                  <a:pt x="0" y="6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7" y="0"/>
                  <a:pt x="40" y="1"/>
                  <a:pt x="41" y="2"/>
                </a:cubicBezTo>
                <a:cubicBezTo>
                  <a:pt x="52" y="13"/>
                  <a:pt x="52" y="13"/>
                  <a:pt x="52" y="13"/>
                </a:cubicBezTo>
                <a:cubicBezTo>
                  <a:pt x="53" y="14"/>
                  <a:pt x="55" y="17"/>
                  <a:pt x="55" y="19"/>
                </a:cubicBezTo>
                <a:close/>
                <a:moveTo>
                  <a:pt x="50" y="22"/>
                </a:moveTo>
                <a:cubicBezTo>
                  <a:pt x="35" y="22"/>
                  <a:pt x="35" y="22"/>
                  <a:pt x="35" y="22"/>
                </a:cubicBezTo>
                <a:cubicBezTo>
                  <a:pt x="33" y="22"/>
                  <a:pt x="32" y="21"/>
                  <a:pt x="32" y="19"/>
                </a:cubicBezTo>
                <a:cubicBezTo>
                  <a:pt x="32" y="4"/>
                  <a:pt x="32" y="4"/>
                  <a:pt x="32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59"/>
                  <a:pt x="4" y="59"/>
                  <a:pt x="4" y="59"/>
                </a:cubicBezTo>
                <a:cubicBezTo>
                  <a:pt x="50" y="59"/>
                  <a:pt x="50" y="59"/>
                  <a:pt x="50" y="59"/>
                </a:cubicBezTo>
                <a:lnTo>
                  <a:pt x="50" y="22"/>
                </a:lnTo>
                <a:close/>
                <a:moveTo>
                  <a:pt x="15" y="27"/>
                </a:move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1" y="27"/>
                  <a:pt x="41" y="28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1"/>
                  <a:pt x="40" y="32"/>
                  <a:pt x="40" y="32"/>
                </a:cubicBezTo>
                <a:cubicBezTo>
                  <a:pt x="15" y="32"/>
                  <a:pt x="15" y="32"/>
                  <a:pt x="15" y="32"/>
                </a:cubicBezTo>
                <a:cubicBezTo>
                  <a:pt x="14" y="32"/>
                  <a:pt x="13" y="31"/>
                  <a:pt x="13" y="30"/>
                </a:cubicBezTo>
                <a:cubicBezTo>
                  <a:pt x="13" y="28"/>
                  <a:pt x="13" y="28"/>
                  <a:pt x="13" y="28"/>
                </a:cubicBezTo>
                <a:cubicBezTo>
                  <a:pt x="13" y="27"/>
                  <a:pt x="14" y="27"/>
                  <a:pt x="15" y="27"/>
                </a:cubicBezTo>
                <a:close/>
                <a:moveTo>
                  <a:pt x="41" y="37"/>
                </a:moveTo>
                <a:cubicBezTo>
                  <a:pt x="41" y="40"/>
                  <a:pt x="41" y="40"/>
                  <a:pt x="41" y="40"/>
                </a:cubicBezTo>
                <a:cubicBezTo>
                  <a:pt x="41" y="40"/>
                  <a:pt x="40" y="41"/>
                  <a:pt x="40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4" y="41"/>
                  <a:pt x="13" y="40"/>
                  <a:pt x="13" y="40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4" y="36"/>
                  <a:pt x="15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36"/>
                  <a:pt x="41" y="37"/>
                  <a:pt x="41" y="37"/>
                </a:cubicBezTo>
                <a:close/>
                <a:moveTo>
                  <a:pt x="41" y="46"/>
                </a:moveTo>
                <a:cubicBezTo>
                  <a:pt x="41" y="49"/>
                  <a:pt x="41" y="49"/>
                  <a:pt x="41" y="49"/>
                </a:cubicBezTo>
                <a:cubicBezTo>
                  <a:pt x="41" y="49"/>
                  <a:pt x="40" y="50"/>
                  <a:pt x="40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4" y="50"/>
                  <a:pt x="13" y="49"/>
                  <a:pt x="13" y="49"/>
                </a:cubicBezTo>
                <a:cubicBezTo>
                  <a:pt x="13" y="46"/>
                  <a:pt x="13" y="46"/>
                  <a:pt x="13" y="46"/>
                </a:cubicBezTo>
                <a:cubicBezTo>
                  <a:pt x="13" y="46"/>
                  <a:pt x="14" y="45"/>
                  <a:pt x="15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1" y="46"/>
                  <a:pt x="41" y="46"/>
                </a:cubicBezTo>
                <a:close/>
                <a:moveTo>
                  <a:pt x="36" y="18"/>
                </a:moveTo>
                <a:cubicBezTo>
                  <a:pt x="50" y="18"/>
                  <a:pt x="50" y="18"/>
                  <a:pt x="50" y="18"/>
                </a:cubicBezTo>
                <a:cubicBezTo>
                  <a:pt x="50" y="17"/>
                  <a:pt x="49" y="17"/>
                  <a:pt x="49" y="16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7" y="5"/>
                  <a:pt x="36" y="4"/>
                </a:cubicBezTo>
                <a:lnTo>
                  <a:pt x="36" y="1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89476" y="3550264"/>
            <a:ext cx="530085" cy="418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5" b="1" dirty="0">
                <a:solidFill>
                  <a:schemeClr val="bg1"/>
                </a:solidFill>
                <a:latin typeface="微软雅黑" panose="020B0503020204020204" pitchFamily="34" charset="-122"/>
              </a:rPr>
              <a:t>02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20102" y="3838164"/>
            <a:ext cx="694311" cy="349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5" b="1" dirty="0">
                <a:solidFill>
                  <a:schemeClr val="bg1"/>
                </a:solidFill>
                <a:latin typeface="微软雅黑" panose="020B0503020204020204" pitchFamily="34" charset="-122"/>
              </a:rPr>
              <a:t>Step</a:t>
            </a:r>
          </a:p>
        </p:txBody>
      </p:sp>
      <p:sp>
        <p:nvSpPr>
          <p:cNvPr id="35" name="Freeform 101"/>
          <p:cNvSpPr>
            <a:spLocks noEditPoints="1"/>
          </p:cNvSpPr>
          <p:nvPr/>
        </p:nvSpPr>
        <p:spPr bwMode="auto">
          <a:xfrm>
            <a:off x="5920134" y="4496528"/>
            <a:ext cx="376173" cy="332112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49890" y="4802208"/>
            <a:ext cx="530085" cy="418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5" b="1" dirty="0">
                <a:solidFill>
                  <a:schemeClr val="bg1"/>
                </a:solidFill>
                <a:latin typeface="微软雅黑" panose="020B0503020204020204" pitchFamily="34" charset="-122"/>
              </a:rPr>
              <a:t>04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80516" y="5090108"/>
            <a:ext cx="694311" cy="349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5" b="1" dirty="0">
                <a:solidFill>
                  <a:schemeClr val="bg1"/>
                </a:solidFill>
                <a:latin typeface="微软雅黑" panose="020B0503020204020204" pitchFamily="34" charset="-122"/>
              </a:rPr>
              <a:t>Step</a:t>
            </a:r>
          </a:p>
        </p:txBody>
      </p:sp>
      <p:sp>
        <p:nvSpPr>
          <p:cNvPr id="48" name="Rectangle 71"/>
          <p:cNvSpPr/>
          <p:nvPr/>
        </p:nvSpPr>
        <p:spPr>
          <a:xfrm>
            <a:off x="1284697" y="3706394"/>
            <a:ext cx="260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solidFill>
                <a:srgbClr val="4444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72"/>
          <p:cNvSpPr txBox="1"/>
          <p:nvPr/>
        </p:nvSpPr>
        <p:spPr>
          <a:xfrm>
            <a:off x="1720377" y="3425140"/>
            <a:ext cx="2171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b="1" dirty="0">
              <a:solidFill>
                <a:srgbClr val="4444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 Placeholder 1"/>
          <p:cNvSpPr txBox="1"/>
          <p:nvPr/>
        </p:nvSpPr>
        <p:spPr>
          <a:xfrm>
            <a:off x="8395080" y="3673052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" name="Text Placeholder 2"/>
          <p:cNvSpPr txBox="1"/>
          <p:nvPr/>
        </p:nvSpPr>
        <p:spPr>
          <a:xfrm>
            <a:off x="8298795" y="3475118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52" name="Text Placeholder 1"/>
          <p:cNvSpPr txBox="1"/>
          <p:nvPr/>
        </p:nvSpPr>
        <p:spPr>
          <a:xfrm>
            <a:off x="7068690" y="2081064"/>
            <a:ext cx="2435714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9" name="Text Placeholder 2"/>
          <p:cNvSpPr txBox="1"/>
          <p:nvPr/>
        </p:nvSpPr>
        <p:spPr>
          <a:xfrm>
            <a:off x="6972405" y="1883130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0" name="Rectangle 71"/>
          <p:cNvSpPr/>
          <p:nvPr/>
        </p:nvSpPr>
        <p:spPr>
          <a:xfrm>
            <a:off x="2615537" y="5004395"/>
            <a:ext cx="260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solidFill>
                <a:srgbClr val="4444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2"/>
          <p:cNvSpPr txBox="1"/>
          <p:nvPr/>
        </p:nvSpPr>
        <p:spPr>
          <a:xfrm>
            <a:off x="3051217" y="4723141"/>
            <a:ext cx="2171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b="1" dirty="0">
              <a:solidFill>
                <a:srgbClr val="4444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燕尾形 2"/>
          <p:cNvSpPr/>
          <p:nvPr/>
        </p:nvSpPr>
        <p:spPr>
          <a:xfrm>
            <a:off x="3365959" y="2532888"/>
            <a:ext cx="2084832" cy="813816"/>
          </a:xfrm>
          <a:prstGeom prst="chevron">
            <a:avLst>
              <a:gd name="adj" fmla="val 34270"/>
            </a:avLst>
          </a:prstGeom>
          <a:solidFill>
            <a:srgbClr val="6EB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AutoShape 81"/>
          <p:cNvSpPr/>
          <p:nvPr/>
        </p:nvSpPr>
        <p:spPr bwMode="auto">
          <a:xfrm>
            <a:off x="4146378" y="2685163"/>
            <a:ext cx="507730" cy="5077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35" y="9811"/>
                </a:moveTo>
                <a:cubicBezTo>
                  <a:pt x="20220" y="10144"/>
                  <a:pt x="20081" y="10800"/>
                  <a:pt x="18899" y="10800"/>
                </a:cubicBezTo>
                <a:lnTo>
                  <a:pt x="17549" y="10800"/>
                </a:lnTo>
                <a:cubicBezTo>
                  <a:pt x="17363" y="10800"/>
                  <a:pt x="17212" y="10950"/>
                  <a:pt x="17212" y="11137"/>
                </a:cubicBezTo>
                <a:cubicBezTo>
                  <a:pt x="17212" y="11324"/>
                  <a:pt x="17363" y="11475"/>
                  <a:pt x="17549" y="11475"/>
                </a:cubicBezTo>
                <a:lnTo>
                  <a:pt x="18858" y="11475"/>
                </a:lnTo>
                <a:cubicBezTo>
                  <a:pt x="19870" y="11475"/>
                  <a:pt x="20003" y="12314"/>
                  <a:pt x="19938" y="12719"/>
                </a:cubicBezTo>
                <a:cubicBezTo>
                  <a:pt x="19855" y="13223"/>
                  <a:pt x="19618" y="14175"/>
                  <a:pt x="18478" y="14175"/>
                </a:cubicBezTo>
                <a:lnTo>
                  <a:pt x="16874" y="14175"/>
                </a:lnTo>
                <a:cubicBezTo>
                  <a:pt x="16688" y="14175"/>
                  <a:pt x="16537" y="14325"/>
                  <a:pt x="16537" y="14512"/>
                </a:cubicBezTo>
                <a:cubicBezTo>
                  <a:pt x="16537" y="14699"/>
                  <a:pt x="16688" y="14850"/>
                  <a:pt x="16874" y="14850"/>
                </a:cubicBezTo>
                <a:lnTo>
                  <a:pt x="18203" y="14850"/>
                </a:lnTo>
                <a:cubicBezTo>
                  <a:pt x="19343" y="14850"/>
                  <a:pt x="19243" y="15718"/>
                  <a:pt x="19079" y="16237"/>
                </a:cubicBezTo>
                <a:cubicBezTo>
                  <a:pt x="18864" y="16918"/>
                  <a:pt x="18732" y="17549"/>
                  <a:pt x="17297" y="17549"/>
                </a:cubicBezTo>
                <a:lnTo>
                  <a:pt x="16196" y="17549"/>
                </a:lnTo>
                <a:cubicBezTo>
                  <a:pt x="16009" y="17549"/>
                  <a:pt x="15859" y="17700"/>
                  <a:pt x="15859" y="17887"/>
                </a:cubicBezTo>
                <a:cubicBezTo>
                  <a:pt x="15859" y="18073"/>
                  <a:pt x="16009" y="18225"/>
                  <a:pt x="16196" y="18225"/>
                </a:cubicBezTo>
                <a:lnTo>
                  <a:pt x="17255" y="18225"/>
                </a:lnTo>
                <a:cubicBezTo>
                  <a:pt x="17993" y="18225"/>
                  <a:pt x="18027" y="18923"/>
                  <a:pt x="17950" y="19174"/>
                </a:cubicBezTo>
                <a:cubicBezTo>
                  <a:pt x="17866" y="19448"/>
                  <a:pt x="17767" y="19651"/>
                  <a:pt x="17762" y="19660"/>
                </a:cubicBezTo>
                <a:cubicBezTo>
                  <a:pt x="17558" y="20028"/>
                  <a:pt x="17229" y="20249"/>
                  <a:pt x="16534" y="20249"/>
                </a:cubicBezTo>
                <a:lnTo>
                  <a:pt x="12844" y="20249"/>
                </a:lnTo>
                <a:cubicBezTo>
                  <a:pt x="10990" y="20249"/>
                  <a:pt x="9151" y="19829"/>
                  <a:pt x="9104" y="19818"/>
                </a:cubicBezTo>
                <a:cubicBezTo>
                  <a:pt x="6299" y="19172"/>
                  <a:pt x="6152" y="19122"/>
                  <a:pt x="5976" y="19072"/>
                </a:cubicBezTo>
                <a:cubicBezTo>
                  <a:pt x="5976" y="19072"/>
                  <a:pt x="5405" y="18976"/>
                  <a:pt x="5405" y="18478"/>
                </a:cubicBezTo>
                <a:lnTo>
                  <a:pt x="5399" y="9155"/>
                </a:lnTo>
                <a:cubicBezTo>
                  <a:pt x="5399" y="8839"/>
                  <a:pt x="5601" y="8552"/>
                  <a:pt x="5935" y="8452"/>
                </a:cubicBezTo>
                <a:cubicBezTo>
                  <a:pt x="5977" y="8435"/>
                  <a:pt x="6034" y="8419"/>
                  <a:pt x="6074" y="8401"/>
                </a:cubicBezTo>
                <a:cubicBezTo>
                  <a:pt x="9158" y="7125"/>
                  <a:pt x="10097" y="4324"/>
                  <a:pt x="10124" y="2025"/>
                </a:cubicBezTo>
                <a:cubicBezTo>
                  <a:pt x="10128" y="1702"/>
                  <a:pt x="10378" y="1350"/>
                  <a:pt x="10800" y="1350"/>
                </a:cubicBezTo>
                <a:cubicBezTo>
                  <a:pt x="11514" y="1350"/>
                  <a:pt x="12774" y="2782"/>
                  <a:pt x="12774" y="4554"/>
                </a:cubicBezTo>
                <a:cubicBezTo>
                  <a:pt x="12774" y="6155"/>
                  <a:pt x="12711" y="6432"/>
                  <a:pt x="12149" y="8100"/>
                </a:cubicBezTo>
                <a:cubicBezTo>
                  <a:pt x="18899" y="8100"/>
                  <a:pt x="18852" y="8196"/>
                  <a:pt x="19448" y="8353"/>
                </a:cubicBezTo>
                <a:cubicBezTo>
                  <a:pt x="20187" y="8564"/>
                  <a:pt x="20249" y="9175"/>
                  <a:pt x="20249" y="9386"/>
                </a:cubicBezTo>
                <a:cubicBezTo>
                  <a:pt x="20249" y="9618"/>
                  <a:pt x="20243" y="9584"/>
                  <a:pt x="20235" y="9811"/>
                </a:cubicBezTo>
                <a:moveTo>
                  <a:pt x="4724" y="19575"/>
                </a:moveTo>
                <a:cubicBezTo>
                  <a:pt x="4724" y="19948"/>
                  <a:pt x="4423" y="20249"/>
                  <a:pt x="4049" y="20249"/>
                </a:cubicBezTo>
                <a:lnTo>
                  <a:pt x="2024" y="20249"/>
                </a:lnTo>
                <a:cubicBezTo>
                  <a:pt x="1652" y="20249"/>
                  <a:pt x="1349" y="19948"/>
                  <a:pt x="1349" y="19575"/>
                </a:cubicBezTo>
                <a:lnTo>
                  <a:pt x="1349" y="8774"/>
                </a:lnTo>
                <a:cubicBezTo>
                  <a:pt x="1349" y="8401"/>
                  <a:pt x="1652" y="8100"/>
                  <a:pt x="2024" y="8100"/>
                </a:cubicBezTo>
                <a:lnTo>
                  <a:pt x="4049" y="8100"/>
                </a:lnTo>
                <a:cubicBezTo>
                  <a:pt x="4423" y="8100"/>
                  <a:pt x="4724" y="8401"/>
                  <a:pt x="4724" y="8774"/>
                </a:cubicBezTo>
                <a:cubicBezTo>
                  <a:pt x="4724" y="8774"/>
                  <a:pt x="4724" y="19575"/>
                  <a:pt x="4724" y="19575"/>
                </a:cubicBezTo>
                <a:close/>
                <a:moveTo>
                  <a:pt x="19686" y="7069"/>
                </a:moveTo>
                <a:cubicBezTo>
                  <a:pt x="18842" y="6846"/>
                  <a:pt x="16858" y="6849"/>
                  <a:pt x="13956" y="6773"/>
                </a:cubicBezTo>
                <a:cubicBezTo>
                  <a:pt x="14093" y="6139"/>
                  <a:pt x="14124" y="5568"/>
                  <a:pt x="14124" y="4554"/>
                </a:cubicBezTo>
                <a:cubicBezTo>
                  <a:pt x="14124" y="2133"/>
                  <a:pt x="12361" y="0"/>
                  <a:pt x="10800" y="0"/>
                </a:cubicBezTo>
                <a:cubicBezTo>
                  <a:pt x="9698" y="0"/>
                  <a:pt x="8789" y="901"/>
                  <a:pt x="8774" y="2009"/>
                </a:cubicBezTo>
                <a:cubicBezTo>
                  <a:pt x="8760" y="3368"/>
                  <a:pt x="8340" y="5716"/>
                  <a:pt x="6074" y="6906"/>
                </a:cubicBezTo>
                <a:cubicBezTo>
                  <a:pt x="5908" y="6994"/>
                  <a:pt x="5433" y="7228"/>
                  <a:pt x="5364" y="7259"/>
                </a:cubicBezTo>
                <a:lnTo>
                  <a:pt x="5399" y="7289"/>
                </a:lnTo>
                <a:cubicBezTo>
                  <a:pt x="5045" y="6984"/>
                  <a:pt x="4554" y="6750"/>
                  <a:pt x="4049" y="6750"/>
                </a:cubicBezTo>
                <a:lnTo>
                  <a:pt x="2024" y="6750"/>
                </a:lnTo>
                <a:cubicBezTo>
                  <a:pt x="908" y="6750"/>
                  <a:pt x="0" y="7658"/>
                  <a:pt x="0" y="8774"/>
                </a:cubicBezTo>
                <a:lnTo>
                  <a:pt x="0" y="19575"/>
                </a:lnTo>
                <a:cubicBezTo>
                  <a:pt x="0" y="20691"/>
                  <a:pt x="908" y="21599"/>
                  <a:pt x="2024" y="21599"/>
                </a:cubicBezTo>
                <a:lnTo>
                  <a:pt x="4049" y="21599"/>
                </a:lnTo>
                <a:cubicBezTo>
                  <a:pt x="4853" y="21599"/>
                  <a:pt x="5525" y="21114"/>
                  <a:pt x="5850" y="20434"/>
                </a:cubicBezTo>
                <a:cubicBezTo>
                  <a:pt x="5859" y="20437"/>
                  <a:pt x="5873" y="20441"/>
                  <a:pt x="5882" y="20442"/>
                </a:cubicBezTo>
                <a:cubicBezTo>
                  <a:pt x="5927" y="20454"/>
                  <a:pt x="5979" y="20467"/>
                  <a:pt x="6044" y="20485"/>
                </a:cubicBezTo>
                <a:cubicBezTo>
                  <a:pt x="6056" y="20487"/>
                  <a:pt x="6062" y="20488"/>
                  <a:pt x="6074" y="20492"/>
                </a:cubicBezTo>
                <a:cubicBezTo>
                  <a:pt x="6464" y="20588"/>
                  <a:pt x="7212" y="20768"/>
                  <a:pt x="8812" y="21135"/>
                </a:cubicBezTo>
                <a:cubicBezTo>
                  <a:pt x="9155" y="21213"/>
                  <a:pt x="10966" y="21599"/>
                  <a:pt x="12844" y="21599"/>
                </a:cubicBezTo>
                <a:lnTo>
                  <a:pt x="16534" y="21599"/>
                </a:lnTo>
                <a:cubicBezTo>
                  <a:pt x="17659" y="21599"/>
                  <a:pt x="18469" y="21167"/>
                  <a:pt x="18952" y="20298"/>
                </a:cubicBezTo>
                <a:cubicBezTo>
                  <a:pt x="18958" y="20285"/>
                  <a:pt x="19114" y="19982"/>
                  <a:pt x="19240" y="19572"/>
                </a:cubicBezTo>
                <a:cubicBezTo>
                  <a:pt x="19336" y="19263"/>
                  <a:pt x="19371" y="18827"/>
                  <a:pt x="19256" y="18384"/>
                </a:cubicBezTo>
                <a:cubicBezTo>
                  <a:pt x="19981" y="17886"/>
                  <a:pt x="20214" y="17133"/>
                  <a:pt x="20366" y="16643"/>
                </a:cubicBezTo>
                <a:cubicBezTo>
                  <a:pt x="20620" y="15838"/>
                  <a:pt x="20544" y="15235"/>
                  <a:pt x="20367" y="14803"/>
                </a:cubicBezTo>
                <a:cubicBezTo>
                  <a:pt x="20775" y="14418"/>
                  <a:pt x="21122" y="13831"/>
                  <a:pt x="21269" y="12935"/>
                </a:cubicBezTo>
                <a:cubicBezTo>
                  <a:pt x="21361" y="12380"/>
                  <a:pt x="21263" y="11809"/>
                  <a:pt x="21007" y="11334"/>
                </a:cubicBezTo>
                <a:cubicBezTo>
                  <a:pt x="21389" y="10905"/>
                  <a:pt x="21564" y="10365"/>
                  <a:pt x="21583" y="9865"/>
                </a:cubicBezTo>
                <a:lnTo>
                  <a:pt x="21591" y="9724"/>
                </a:lnTo>
                <a:cubicBezTo>
                  <a:pt x="21596" y="9635"/>
                  <a:pt x="21600" y="9581"/>
                  <a:pt x="21600" y="9386"/>
                </a:cubicBezTo>
                <a:cubicBezTo>
                  <a:pt x="21600" y="8533"/>
                  <a:pt x="21010" y="7446"/>
                  <a:pt x="19686" y="706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7067471" y="2532888"/>
            <a:ext cx="2084832" cy="813816"/>
          </a:xfrm>
          <a:prstGeom prst="chevron">
            <a:avLst>
              <a:gd name="adj" fmla="val 34270"/>
            </a:avLst>
          </a:prstGeom>
          <a:solidFill>
            <a:srgbClr val="6EB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utoShape 84"/>
          <p:cNvSpPr/>
          <p:nvPr/>
        </p:nvSpPr>
        <p:spPr bwMode="auto">
          <a:xfrm>
            <a:off x="7969887" y="2685163"/>
            <a:ext cx="508599" cy="5077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900"/>
                </a:moveTo>
                <a:cubicBezTo>
                  <a:pt x="20249" y="19643"/>
                  <a:pt x="19644" y="20249"/>
                  <a:pt x="18899" y="20249"/>
                </a:cubicBezTo>
                <a:lnTo>
                  <a:pt x="2699" y="20249"/>
                </a:lnTo>
                <a:cubicBezTo>
                  <a:pt x="1955" y="20249"/>
                  <a:pt x="1349" y="19643"/>
                  <a:pt x="1349" y="18900"/>
                </a:cubicBezTo>
                <a:lnTo>
                  <a:pt x="1349" y="5400"/>
                </a:lnTo>
                <a:cubicBezTo>
                  <a:pt x="1349" y="5027"/>
                  <a:pt x="1652" y="4725"/>
                  <a:pt x="2024" y="4725"/>
                </a:cubicBezTo>
                <a:lnTo>
                  <a:pt x="2699" y="4725"/>
                </a:lnTo>
                <a:lnTo>
                  <a:pt x="2699" y="18225"/>
                </a:lnTo>
                <a:cubicBezTo>
                  <a:pt x="2699" y="18598"/>
                  <a:pt x="3001" y="18900"/>
                  <a:pt x="3374" y="18900"/>
                </a:cubicBezTo>
                <a:cubicBezTo>
                  <a:pt x="3748" y="18900"/>
                  <a:pt x="4049" y="18598"/>
                  <a:pt x="4049" y="18225"/>
                </a:cubicBezTo>
                <a:lnTo>
                  <a:pt x="4049" y="2025"/>
                </a:lnTo>
                <a:cubicBezTo>
                  <a:pt x="4049" y="1652"/>
                  <a:pt x="4352" y="1350"/>
                  <a:pt x="4724" y="1350"/>
                </a:cubicBezTo>
                <a:lnTo>
                  <a:pt x="19575" y="1350"/>
                </a:lnTo>
                <a:cubicBezTo>
                  <a:pt x="19947" y="1350"/>
                  <a:pt x="20249" y="1652"/>
                  <a:pt x="20249" y="2025"/>
                </a:cubicBezTo>
                <a:cubicBezTo>
                  <a:pt x="20249" y="2025"/>
                  <a:pt x="20249" y="18900"/>
                  <a:pt x="20249" y="18900"/>
                </a:cubicBezTo>
                <a:close/>
                <a:moveTo>
                  <a:pt x="19575" y="0"/>
                </a:moveTo>
                <a:lnTo>
                  <a:pt x="4724" y="0"/>
                </a:lnTo>
                <a:cubicBezTo>
                  <a:pt x="3606" y="0"/>
                  <a:pt x="2699" y="905"/>
                  <a:pt x="2699" y="2025"/>
                </a:cubicBezTo>
                <a:lnTo>
                  <a:pt x="2699" y="3375"/>
                </a:lnTo>
                <a:lnTo>
                  <a:pt x="2024" y="3375"/>
                </a:lnTo>
                <a:cubicBezTo>
                  <a:pt x="906" y="3375"/>
                  <a:pt x="0" y="4280"/>
                  <a:pt x="0" y="5400"/>
                </a:cubicBezTo>
                <a:lnTo>
                  <a:pt x="0" y="18900"/>
                </a:lnTo>
                <a:cubicBezTo>
                  <a:pt x="0" y="20391"/>
                  <a:pt x="1208" y="21599"/>
                  <a:pt x="2699" y="21599"/>
                </a:cubicBezTo>
                <a:lnTo>
                  <a:pt x="18899" y="21599"/>
                </a:lnTo>
                <a:cubicBezTo>
                  <a:pt x="20391" y="21599"/>
                  <a:pt x="21600" y="20391"/>
                  <a:pt x="21600" y="18900"/>
                </a:cubicBezTo>
                <a:lnTo>
                  <a:pt x="21600" y="2025"/>
                </a:lnTo>
                <a:cubicBezTo>
                  <a:pt x="21600" y="905"/>
                  <a:pt x="20693" y="0"/>
                  <a:pt x="1957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9" name="AutoShape 85"/>
          <p:cNvSpPr/>
          <p:nvPr/>
        </p:nvSpPr>
        <p:spPr bwMode="auto">
          <a:xfrm>
            <a:off x="8271921" y="2875236"/>
            <a:ext cx="142338" cy="164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00" y="21599"/>
                </a:moveTo>
                <a:lnTo>
                  <a:pt x="20400" y="21599"/>
                </a:lnTo>
                <a:cubicBezTo>
                  <a:pt x="21062" y="21599"/>
                  <a:pt x="21600" y="16748"/>
                  <a:pt x="21600" y="10800"/>
                </a:cubicBezTo>
                <a:cubicBezTo>
                  <a:pt x="21600" y="4830"/>
                  <a:pt x="21062" y="0"/>
                  <a:pt x="20400" y="0"/>
                </a:cubicBezTo>
                <a:lnTo>
                  <a:pt x="1200" y="0"/>
                </a:lnTo>
                <a:cubicBezTo>
                  <a:pt x="537" y="0"/>
                  <a:pt x="0" y="4830"/>
                  <a:pt x="0" y="10800"/>
                </a:cubicBezTo>
                <a:cubicBezTo>
                  <a:pt x="0" y="16748"/>
                  <a:pt x="537" y="21599"/>
                  <a:pt x="1200" y="2159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0" name="AutoShape 86"/>
          <p:cNvSpPr/>
          <p:nvPr/>
        </p:nvSpPr>
        <p:spPr bwMode="auto">
          <a:xfrm>
            <a:off x="8271921" y="2827502"/>
            <a:ext cx="142338" cy="1649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00" y="21599"/>
                </a:moveTo>
                <a:lnTo>
                  <a:pt x="20400" y="21599"/>
                </a:lnTo>
                <a:cubicBezTo>
                  <a:pt x="21062" y="21599"/>
                  <a:pt x="21600" y="16748"/>
                  <a:pt x="21600" y="10800"/>
                </a:cubicBezTo>
                <a:cubicBezTo>
                  <a:pt x="21600" y="4830"/>
                  <a:pt x="21062" y="0"/>
                  <a:pt x="20400" y="0"/>
                </a:cubicBezTo>
                <a:lnTo>
                  <a:pt x="1200" y="0"/>
                </a:lnTo>
                <a:cubicBezTo>
                  <a:pt x="537" y="0"/>
                  <a:pt x="0" y="4830"/>
                  <a:pt x="0" y="10800"/>
                </a:cubicBezTo>
                <a:cubicBezTo>
                  <a:pt x="0" y="16748"/>
                  <a:pt x="537" y="21599"/>
                  <a:pt x="1200" y="2159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1" name="AutoShape 87"/>
          <p:cNvSpPr/>
          <p:nvPr/>
        </p:nvSpPr>
        <p:spPr bwMode="auto">
          <a:xfrm>
            <a:off x="8271921" y="2779766"/>
            <a:ext cx="142338" cy="164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00" y="21599"/>
                </a:moveTo>
                <a:lnTo>
                  <a:pt x="20400" y="21599"/>
                </a:lnTo>
                <a:cubicBezTo>
                  <a:pt x="21062" y="21599"/>
                  <a:pt x="21600" y="16748"/>
                  <a:pt x="21600" y="10800"/>
                </a:cubicBezTo>
                <a:cubicBezTo>
                  <a:pt x="21600" y="4830"/>
                  <a:pt x="21062" y="0"/>
                  <a:pt x="20400" y="0"/>
                </a:cubicBezTo>
                <a:lnTo>
                  <a:pt x="1200" y="0"/>
                </a:lnTo>
                <a:cubicBezTo>
                  <a:pt x="537" y="0"/>
                  <a:pt x="0" y="4830"/>
                  <a:pt x="0" y="10800"/>
                </a:cubicBezTo>
                <a:cubicBezTo>
                  <a:pt x="0" y="16748"/>
                  <a:pt x="537" y="21599"/>
                  <a:pt x="1200" y="2159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2" name="AutoShape 88"/>
          <p:cNvSpPr/>
          <p:nvPr/>
        </p:nvSpPr>
        <p:spPr bwMode="auto">
          <a:xfrm>
            <a:off x="8097470" y="3113914"/>
            <a:ext cx="142338" cy="156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3" name="AutoShape 89"/>
          <p:cNvSpPr/>
          <p:nvPr/>
        </p:nvSpPr>
        <p:spPr bwMode="auto">
          <a:xfrm>
            <a:off x="8097470" y="3066179"/>
            <a:ext cx="142338" cy="156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4" name="AutoShape 90"/>
          <p:cNvSpPr/>
          <p:nvPr/>
        </p:nvSpPr>
        <p:spPr bwMode="auto">
          <a:xfrm>
            <a:off x="8097470" y="3018443"/>
            <a:ext cx="142338" cy="156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5" name="AutoShape 91"/>
          <p:cNvSpPr/>
          <p:nvPr/>
        </p:nvSpPr>
        <p:spPr bwMode="auto">
          <a:xfrm>
            <a:off x="8271921" y="3113914"/>
            <a:ext cx="142338" cy="156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6" name="AutoShape 92"/>
          <p:cNvSpPr/>
          <p:nvPr/>
        </p:nvSpPr>
        <p:spPr bwMode="auto">
          <a:xfrm>
            <a:off x="8271921" y="3066179"/>
            <a:ext cx="142338" cy="156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7" name="AutoShape 93"/>
          <p:cNvSpPr/>
          <p:nvPr/>
        </p:nvSpPr>
        <p:spPr bwMode="auto">
          <a:xfrm>
            <a:off x="8271921" y="3018443"/>
            <a:ext cx="142338" cy="156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851"/>
                  <a:pt x="0" y="10800"/>
                </a:cubicBezTo>
                <a:cubicBezTo>
                  <a:pt x="0" y="16790"/>
                  <a:pt x="537" y="21599"/>
                  <a:pt x="1200" y="21599"/>
                </a:cubicBezTo>
                <a:lnTo>
                  <a:pt x="20400" y="21599"/>
                </a:lnTo>
                <a:cubicBezTo>
                  <a:pt x="21062" y="21599"/>
                  <a:pt x="21600" y="16790"/>
                  <a:pt x="21600" y="10800"/>
                </a:cubicBezTo>
                <a:cubicBezTo>
                  <a:pt x="21600" y="4851"/>
                  <a:pt x="21062" y="0"/>
                  <a:pt x="204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8" name="AutoShape 94"/>
          <p:cNvSpPr/>
          <p:nvPr/>
        </p:nvSpPr>
        <p:spPr bwMode="auto">
          <a:xfrm>
            <a:off x="8097471" y="2922972"/>
            <a:ext cx="316789" cy="156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60" y="0"/>
                </a:moveTo>
                <a:lnTo>
                  <a:pt x="540" y="0"/>
                </a:lnTo>
                <a:cubicBezTo>
                  <a:pt x="242" y="0"/>
                  <a:pt x="0" y="4851"/>
                  <a:pt x="0" y="10800"/>
                </a:cubicBezTo>
                <a:cubicBezTo>
                  <a:pt x="0" y="16769"/>
                  <a:pt x="242" y="21599"/>
                  <a:pt x="540" y="21599"/>
                </a:cubicBezTo>
                <a:lnTo>
                  <a:pt x="21060" y="21599"/>
                </a:lnTo>
                <a:cubicBezTo>
                  <a:pt x="21357" y="21599"/>
                  <a:pt x="21600" y="16769"/>
                  <a:pt x="21600" y="10800"/>
                </a:cubicBezTo>
                <a:cubicBezTo>
                  <a:pt x="21600" y="4851"/>
                  <a:pt x="21357" y="0"/>
                  <a:pt x="2106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9" name="AutoShape 95"/>
          <p:cNvSpPr/>
          <p:nvPr/>
        </p:nvSpPr>
        <p:spPr bwMode="auto">
          <a:xfrm>
            <a:off x="8097471" y="2970708"/>
            <a:ext cx="316789" cy="156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60" y="0"/>
                </a:moveTo>
                <a:lnTo>
                  <a:pt x="540" y="0"/>
                </a:lnTo>
                <a:cubicBezTo>
                  <a:pt x="242" y="0"/>
                  <a:pt x="0" y="4851"/>
                  <a:pt x="0" y="10800"/>
                </a:cubicBezTo>
                <a:cubicBezTo>
                  <a:pt x="0" y="16790"/>
                  <a:pt x="242" y="21599"/>
                  <a:pt x="540" y="21599"/>
                </a:cubicBezTo>
                <a:lnTo>
                  <a:pt x="21060" y="21599"/>
                </a:lnTo>
                <a:cubicBezTo>
                  <a:pt x="21357" y="21599"/>
                  <a:pt x="21600" y="16790"/>
                  <a:pt x="21600" y="10800"/>
                </a:cubicBezTo>
                <a:cubicBezTo>
                  <a:pt x="21600" y="4851"/>
                  <a:pt x="21357" y="0"/>
                  <a:pt x="2106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" name="AutoShape 96"/>
          <p:cNvSpPr/>
          <p:nvPr/>
        </p:nvSpPr>
        <p:spPr bwMode="auto">
          <a:xfrm>
            <a:off x="8097470" y="2748521"/>
            <a:ext cx="142338" cy="1423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799" y="4792"/>
                </a:moveTo>
                <a:lnTo>
                  <a:pt x="16800" y="4792"/>
                </a:lnTo>
                <a:lnTo>
                  <a:pt x="16800" y="16797"/>
                </a:lnTo>
                <a:lnTo>
                  <a:pt x="4799" y="16797"/>
                </a:lnTo>
                <a:cubicBezTo>
                  <a:pt x="4799" y="16797"/>
                  <a:pt x="4799" y="4792"/>
                  <a:pt x="4799" y="4792"/>
                </a:cubicBezTo>
                <a:close/>
                <a:moveTo>
                  <a:pt x="2399" y="21600"/>
                </a:moveTo>
                <a:lnTo>
                  <a:pt x="19199" y="21600"/>
                </a:lnTo>
                <a:cubicBezTo>
                  <a:pt x="20527" y="21600"/>
                  <a:pt x="21600" y="20523"/>
                  <a:pt x="21600" y="19198"/>
                </a:cubicBezTo>
                <a:lnTo>
                  <a:pt x="21600" y="2401"/>
                </a:lnTo>
                <a:cubicBezTo>
                  <a:pt x="21600" y="1076"/>
                  <a:pt x="20527" y="0"/>
                  <a:pt x="19199" y="0"/>
                </a:cubicBezTo>
                <a:lnTo>
                  <a:pt x="2399" y="0"/>
                </a:lnTo>
                <a:cubicBezTo>
                  <a:pt x="1072" y="0"/>
                  <a:pt x="0" y="1076"/>
                  <a:pt x="0" y="2401"/>
                </a:cubicBezTo>
                <a:lnTo>
                  <a:pt x="0" y="19198"/>
                </a:lnTo>
                <a:cubicBezTo>
                  <a:pt x="0" y="20523"/>
                  <a:pt x="1072" y="21600"/>
                  <a:pt x="2399" y="2160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2" name="燕尾形 21"/>
          <p:cNvSpPr/>
          <p:nvPr/>
        </p:nvSpPr>
        <p:spPr>
          <a:xfrm>
            <a:off x="5211239" y="2532888"/>
            <a:ext cx="2084832" cy="813816"/>
          </a:xfrm>
          <a:prstGeom prst="chevron">
            <a:avLst>
              <a:gd name="adj" fmla="val 34270"/>
            </a:avLst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AutoShape 113"/>
          <p:cNvSpPr/>
          <p:nvPr/>
        </p:nvSpPr>
        <p:spPr bwMode="auto">
          <a:xfrm>
            <a:off x="6074631" y="2685163"/>
            <a:ext cx="348903" cy="5085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386" y="14175"/>
                </a:moveTo>
                <a:lnTo>
                  <a:pt x="6223" y="14175"/>
                </a:lnTo>
                <a:cubicBezTo>
                  <a:pt x="5734" y="13446"/>
                  <a:pt x="5147" y="12716"/>
                  <a:pt x="4568" y="12003"/>
                </a:cubicBezTo>
                <a:cubicBezTo>
                  <a:pt x="3287" y="10427"/>
                  <a:pt x="1963" y="8797"/>
                  <a:pt x="1963" y="7425"/>
                </a:cubicBezTo>
                <a:cubicBezTo>
                  <a:pt x="1963" y="4075"/>
                  <a:pt x="5927" y="1350"/>
                  <a:pt x="10800" y="1350"/>
                </a:cubicBezTo>
                <a:cubicBezTo>
                  <a:pt x="15672" y="1350"/>
                  <a:pt x="19636" y="4075"/>
                  <a:pt x="19636" y="7425"/>
                </a:cubicBezTo>
                <a:cubicBezTo>
                  <a:pt x="19636" y="8787"/>
                  <a:pt x="18312" y="10425"/>
                  <a:pt x="17029" y="12011"/>
                </a:cubicBezTo>
                <a:cubicBezTo>
                  <a:pt x="16455" y="12723"/>
                  <a:pt x="15873" y="13449"/>
                  <a:pt x="15386" y="14175"/>
                </a:cubicBezTo>
                <a:moveTo>
                  <a:pt x="10800" y="20249"/>
                </a:moveTo>
                <a:cubicBezTo>
                  <a:pt x="9805" y="20249"/>
                  <a:pt x="9347" y="20171"/>
                  <a:pt x="8839" y="19406"/>
                </a:cubicBezTo>
                <a:lnTo>
                  <a:pt x="13000" y="19048"/>
                </a:lnTo>
                <a:cubicBezTo>
                  <a:pt x="12398" y="20164"/>
                  <a:pt x="11959" y="20249"/>
                  <a:pt x="10800" y="20249"/>
                </a:cubicBezTo>
                <a:moveTo>
                  <a:pt x="7595" y="16813"/>
                </a:moveTo>
                <a:cubicBezTo>
                  <a:pt x="7417" y="16407"/>
                  <a:pt x="7215" y="15978"/>
                  <a:pt x="6991" y="15525"/>
                </a:cubicBezTo>
                <a:lnTo>
                  <a:pt x="14616" y="15525"/>
                </a:lnTo>
                <a:cubicBezTo>
                  <a:pt x="14496" y="15767"/>
                  <a:pt x="14375" y="16010"/>
                  <a:pt x="14270" y="16239"/>
                </a:cubicBezTo>
                <a:cubicBezTo>
                  <a:pt x="14270" y="16239"/>
                  <a:pt x="7595" y="16813"/>
                  <a:pt x="7595" y="16813"/>
                </a:cubicBezTo>
                <a:close/>
                <a:moveTo>
                  <a:pt x="13345" y="18343"/>
                </a:moveTo>
                <a:lnTo>
                  <a:pt x="8476" y="18762"/>
                </a:lnTo>
                <a:cubicBezTo>
                  <a:pt x="8303" y="18416"/>
                  <a:pt x="8116" y="18011"/>
                  <a:pt x="7890" y="17483"/>
                </a:cubicBezTo>
                <a:cubicBezTo>
                  <a:pt x="7887" y="17477"/>
                  <a:pt x="7883" y="17469"/>
                  <a:pt x="7881" y="17462"/>
                </a:cubicBezTo>
                <a:lnTo>
                  <a:pt x="13957" y="16941"/>
                </a:lnTo>
                <a:cubicBezTo>
                  <a:pt x="13871" y="17140"/>
                  <a:pt x="13778" y="17350"/>
                  <a:pt x="13698" y="17537"/>
                </a:cubicBezTo>
                <a:cubicBezTo>
                  <a:pt x="13569" y="17841"/>
                  <a:pt x="13453" y="18104"/>
                  <a:pt x="13345" y="18343"/>
                </a:cubicBezTo>
                <a:moveTo>
                  <a:pt x="10800" y="0"/>
                </a:moveTo>
                <a:cubicBezTo>
                  <a:pt x="4835" y="0"/>
                  <a:pt x="0" y="3324"/>
                  <a:pt x="0" y="7425"/>
                </a:cubicBezTo>
                <a:cubicBezTo>
                  <a:pt x="0" y="10146"/>
                  <a:pt x="3621" y="13029"/>
                  <a:pt x="4939" y="15562"/>
                </a:cubicBezTo>
                <a:cubicBezTo>
                  <a:pt x="6906" y="19339"/>
                  <a:pt x="6688" y="21599"/>
                  <a:pt x="10800" y="21599"/>
                </a:cubicBezTo>
                <a:cubicBezTo>
                  <a:pt x="14972" y="21599"/>
                  <a:pt x="14692" y="19349"/>
                  <a:pt x="16660" y="15577"/>
                </a:cubicBezTo>
                <a:cubicBezTo>
                  <a:pt x="17983" y="13039"/>
                  <a:pt x="21600" y="10124"/>
                  <a:pt x="21600" y="7425"/>
                </a:cubicBezTo>
                <a:cubicBezTo>
                  <a:pt x="21600" y="3324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5" name="AutoShape 114"/>
          <p:cNvSpPr/>
          <p:nvPr/>
        </p:nvSpPr>
        <p:spPr bwMode="auto">
          <a:xfrm>
            <a:off x="6153611" y="2765011"/>
            <a:ext cx="103281" cy="1032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38" y="0"/>
                </a:moveTo>
                <a:cubicBezTo>
                  <a:pt x="8943" y="0"/>
                  <a:pt x="0" y="8942"/>
                  <a:pt x="0" y="19938"/>
                </a:cubicBezTo>
                <a:cubicBezTo>
                  <a:pt x="0" y="20855"/>
                  <a:pt x="743" y="21600"/>
                  <a:pt x="1661" y="21600"/>
                </a:cubicBezTo>
                <a:cubicBezTo>
                  <a:pt x="2579" y="21600"/>
                  <a:pt x="3323" y="20855"/>
                  <a:pt x="3323" y="19938"/>
                </a:cubicBezTo>
                <a:cubicBezTo>
                  <a:pt x="3323" y="10777"/>
                  <a:pt x="10777" y="3323"/>
                  <a:pt x="19938" y="3323"/>
                </a:cubicBezTo>
                <a:cubicBezTo>
                  <a:pt x="20856" y="3323"/>
                  <a:pt x="21600" y="2578"/>
                  <a:pt x="21600" y="1661"/>
                </a:cubicBezTo>
                <a:cubicBezTo>
                  <a:pt x="21600" y="744"/>
                  <a:pt x="20856" y="0"/>
                  <a:pt x="19938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7" name="燕尾形 26"/>
          <p:cNvSpPr/>
          <p:nvPr/>
        </p:nvSpPr>
        <p:spPr>
          <a:xfrm>
            <a:off x="1509727" y="2532888"/>
            <a:ext cx="2084832" cy="813816"/>
          </a:xfrm>
          <a:prstGeom prst="chevron">
            <a:avLst>
              <a:gd name="adj" fmla="val 34270"/>
            </a:avLst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AutoShape 131"/>
          <p:cNvSpPr/>
          <p:nvPr/>
        </p:nvSpPr>
        <p:spPr bwMode="auto">
          <a:xfrm>
            <a:off x="2355799" y="2685163"/>
            <a:ext cx="444373" cy="5077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5400"/>
                </a:moveTo>
                <a:lnTo>
                  <a:pt x="20057" y="6075"/>
                </a:lnTo>
                <a:lnTo>
                  <a:pt x="1542" y="6075"/>
                </a:lnTo>
                <a:lnTo>
                  <a:pt x="1542" y="5400"/>
                </a:lnTo>
                <a:lnTo>
                  <a:pt x="1542" y="4725"/>
                </a:lnTo>
                <a:cubicBezTo>
                  <a:pt x="1542" y="4352"/>
                  <a:pt x="1887" y="4050"/>
                  <a:pt x="2314" y="4050"/>
                </a:cubicBezTo>
                <a:lnTo>
                  <a:pt x="19285" y="4050"/>
                </a:lnTo>
                <a:cubicBezTo>
                  <a:pt x="19712" y="4050"/>
                  <a:pt x="20057" y="4352"/>
                  <a:pt x="20057" y="4725"/>
                </a:cubicBezTo>
                <a:cubicBezTo>
                  <a:pt x="20057" y="4725"/>
                  <a:pt x="20057" y="5400"/>
                  <a:pt x="20057" y="5400"/>
                </a:cubicBezTo>
                <a:close/>
                <a:moveTo>
                  <a:pt x="18514" y="18900"/>
                </a:moveTo>
                <a:cubicBezTo>
                  <a:pt x="18514" y="19644"/>
                  <a:pt x="17822" y="20249"/>
                  <a:pt x="16971" y="20249"/>
                </a:cubicBezTo>
                <a:lnTo>
                  <a:pt x="4628" y="20249"/>
                </a:lnTo>
                <a:cubicBezTo>
                  <a:pt x="3777" y="20249"/>
                  <a:pt x="3085" y="19644"/>
                  <a:pt x="3085" y="18900"/>
                </a:cubicBezTo>
                <a:lnTo>
                  <a:pt x="3085" y="7425"/>
                </a:lnTo>
                <a:lnTo>
                  <a:pt x="18514" y="7425"/>
                </a:lnTo>
                <a:cubicBezTo>
                  <a:pt x="18514" y="7425"/>
                  <a:pt x="18514" y="18900"/>
                  <a:pt x="18514" y="18900"/>
                </a:cubicBezTo>
                <a:close/>
                <a:moveTo>
                  <a:pt x="6171" y="2025"/>
                </a:moveTo>
                <a:cubicBezTo>
                  <a:pt x="6171" y="1652"/>
                  <a:pt x="6516" y="1350"/>
                  <a:pt x="6942" y="1350"/>
                </a:cubicBezTo>
                <a:lnTo>
                  <a:pt x="14657" y="1350"/>
                </a:lnTo>
                <a:cubicBezTo>
                  <a:pt x="15083" y="1350"/>
                  <a:pt x="15428" y="1652"/>
                  <a:pt x="15428" y="2025"/>
                </a:cubicBezTo>
                <a:lnTo>
                  <a:pt x="15428" y="2700"/>
                </a:lnTo>
                <a:lnTo>
                  <a:pt x="6171" y="2700"/>
                </a:lnTo>
                <a:cubicBezTo>
                  <a:pt x="6171" y="2700"/>
                  <a:pt x="6171" y="2025"/>
                  <a:pt x="6171" y="2025"/>
                </a:cubicBezTo>
                <a:close/>
                <a:moveTo>
                  <a:pt x="21585" y="4601"/>
                </a:moveTo>
                <a:cubicBezTo>
                  <a:pt x="21511" y="3541"/>
                  <a:pt x="20516" y="2700"/>
                  <a:pt x="19285" y="2700"/>
                </a:cubicBezTo>
                <a:lnTo>
                  <a:pt x="16971" y="2700"/>
                </a:lnTo>
                <a:lnTo>
                  <a:pt x="16971" y="2025"/>
                </a:lnTo>
                <a:cubicBezTo>
                  <a:pt x="16971" y="906"/>
                  <a:pt x="15935" y="0"/>
                  <a:pt x="14657" y="0"/>
                </a:cubicBezTo>
                <a:lnTo>
                  <a:pt x="6942" y="0"/>
                </a:lnTo>
                <a:cubicBezTo>
                  <a:pt x="5664" y="0"/>
                  <a:pt x="4628" y="906"/>
                  <a:pt x="4628" y="2025"/>
                </a:cubicBezTo>
                <a:lnTo>
                  <a:pt x="4628" y="2700"/>
                </a:lnTo>
                <a:lnTo>
                  <a:pt x="2314" y="2700"/>
                </a:lnTo>
                <a:cubicBezTo>
                  <a:pt x="1083" y="2700"/>
                  <a:pt x="88" y="3541"/>
                  <a:pt x="14" y="4601"/>
                </a:cubicBezTo>
                <a:lnTo>
                  <a:pt x="0" y="4601"/>
                </a:lnTo>
                <a:lnTo>
                  <a:pt x="0" y="5400"/>
                </a:lnTo>
                <a:lnTo>
                  <a:pt x="0" y="6075"/>
                </a:lnTo>
                <a:cubicBezTo>
                  <a:pt x="0" y="6820"/>
                  <a:pt x="691" y="7425"/>
                  <a:pt x="1542" y="7425"/>
                </a:cubicBezTo>
                <a:lnTo>
                  <a:pt x="1542" y="18900"/>
                </a:lnTo>
                <a:cubicBezTo>
                  <a:pt x="1542" y="20391"/>
                  <a:pt x="2924" y="21599"/>
                  <a:pt x="4628" y="21599"/>
                </a:cubicBezTo>
                <a:lnTo>
                  <a:pt x="16971" y="21599"/>
                </a:lnTo>
                <a:cubicBezTo>
                  <a:pt x="18675" y="21599"/>
                  <a:pt x="20057" y="20391"/>
                  <a:pt x="20057" y="18900"/>
                </a:cubicBezTo>
                <a:lnTo>
                  <a:pt x="20057" y="7425"/>
                </a:lnTo>
                <a:cubicBezTo>
                  <a:pt x="20908" y="7425"/>
                  <a:pt x="21599" y="6820"/>
                  <a:pt x="21599" y="6075"/>
                </a:cubicBezTo>
                <a:lnTo>
                  <a:pt x="21599" y="5400"/>
                </a:lnTo>
                <a:lnTo>
                  <a:pt x="21599" y="4601"/>
                </a:lnTo>
                <a:cubicBezTo>
                  <a:pt x="21599" y="4601"/>
                  <a:pt x="21585" y="4601"/>
                  <a:pt x="21585" y="46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0" name="AutoShape 132"/>
          <p:cNvSpPr/>
          <p:nvPr/>
        </p:nvSpPr>
        <p:spPr bwMode="auto">
          <a:xfrm>
            <a:off x="2451271" y="2890859"/>
            <a:ext cx="63358" cy="2386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1" name="AutoShape 133"/>
          <p:cNvSpPr/>
          <p:nvPr/>
        </p:nvSpPr>
        <p:spPr bwMode="auto">
          <a:xfrm>
            <a:off x="2546742" y="2890859"/>
            <a:ext cx="63358" cy="2386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2" name="AutoShape 134"/>
          <p:cNvSpPr/>
          <p:nvPr/>
        </p:nvSpPr>
        <p:spPr bwMode="auto">
          <a:xfrm>
            <a:off x="2641344" y="2890859"/>
            <a:ext cx="63358" cy="2386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9" name="燕尾形 48"/>
          <p:cNvSpPr/>
          <p:nvPr/>
        </p:nvSpPr>
        <p:spPr>
          <a:xfrm>
            <a:off x="8922799" y="2532888"/>
            <a:ext cx="2084832" cy="813816"/>
          </a:xfrm>
          <a:prstGeom prst="chevron">
            <a:avLst>
              <a:gd name="adj" fmla="val 34270"/>
            </a:avLst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AutoShape 101"/>
          <p:cNvSpPr/>
          <p:nvPr/>
        </p:nvSpPr>
        <p:spPr bwMode="auto">
          <a:xfrm>
            <a:off x="9711349" y="2716408"/>
            <a:ext cx="507730" cy="4443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514"/>
                </a:moveTo>
                <a:cubicBezTo>
                  <a:pt x="20249" y="19365"/>
                  <a:pt x="19644" y="20057"/>
                  <a:pt x="18899" y="20057"/>
                </a:cubicBezTo>
                <a:lnTo>
                  <a:pt x="2699" y="20057"/>
                </a:lnTo>
                <a:cubicBezTo>
                  <a:pt x="1955" y="20057"/>
                  <a:pt x="1349" y="19365"/>
                  <a:pt x="1349" y="18514"/>
                </a:cubicBezTo>
                <a:lnTo>
                  <a:pt x="1349" y="13114"/>
                </a:lnTo>
                <a:lnTo>
                  <a:pt x="4050" y="1542"/>
                </a:lnTo>
                <a:lnTo>
                  <a:pt x="17549" y="1542"/>
                </a:lnTo>
                <a:lnTo>
                  <a:pt x="20249" y="13114"/>
                </a:lnTo>
                <a:cubicBezTo>
                  <a:pt x="20249" y="13114"/>
                  <a:pt x="20249" y="18514"/>
                  <a:pt x="20249" y="18514"/>
                </a:cubicBezTo>
                <a:close/>
                <a:moveTo>
                  <a:pt x="21548" y="12693"/>
                </a:moveTo>
                <a:lnTo>
                  <a:pt x="18847" y="1117"/>
                </a:lnTo>
                <a:cubicBezTo>
                  <a:pt x="18683" y="460"/>
                  <a:pt x="18150" y="0"/>
                  <a:pt x="17549" y="0"/>
                </a:cubicBezTo>
                <a:lnTo>
                  <a:pt x="10800" y="0"/>
                </a:lnTo>
                <a:lnTo>
                  <a:pt x="4049" y="0"/>
                </a:lnTo>
                <a:cubicBezTo>
                  <a:pt x="3449" y="0"/>
                  <a:pt x="2916" y="460"/>
                  <a:pt x="2752" y="1117"/>
                </a:cubicBezTo>
                <a:lnTo>
                  <a:pt x="51" y="12693"/>
                </a:lnTo>
                <a:cubicBezTo>
                  <a:pt x="17" y="12835"/>
                  <a:pt x="0" y="12976"/>
                  <a:pt x="0" y="13114"/>
                </a:cubicBezTo>
                <a:lnTo>
                  <a:pt x="0" y="18514"/>
                </a:lnTo>
                <a:cubicBezTo>
                  <a:pt x="0" y="20218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20218"/>
                  <a:pt x="21600" y="18514"/>
                </a:cubicBezTo>
                <a:lnTo>
                  <a:pt x="21600" y="13114"/>
                </a:lnTo>
                <a:cubicBezTo>
                  <a:pt x="21600" y="12976"/>
                  <a:pt x="21582" y="12835"/>
                  <a:pt x="21548" y="1269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2" name="AutoShape 102"/>
          <p:cNvSpPr/>
          <p:nvPr/>
        </p:nvSpPr>
        <p:spPr bwMode="auto">
          <a:xfrm>
            <a:off x="9774707" y="2779766"/>
            <a:ext cx="387091" cy="285545"/>
          </a:xfrm>
          <a:custGeom>
            <a:avLst/>
            <a:gdLst>
              <a:gd name="T0" fmla="+- 0 10799 40"/>
              <a:gd name="T1" fmla="*/ T0 w 21519"/>
              <a:gd name="T2" fmla="*/ 10800 h 21600"/>
              <a:gd name="T3" fmla="+- 0 10799 40"/>
              <a:gd name="T4" fmla="*/ T3 w 21519"/>
              <a:gd name="T5" fmla="*/ 10800 h 21600"/>
              <a:gd name="T6" fmla="+- 0 10799 40"/>
              <a:gd name="T7" fmla="*/ T6 w 21519"/>
              <a:gd name="T8" fmla="*/ 10800 h 21600"/>
              <a:gd name="T9" fmla="+- 0 10799 40"/>
              <a:gd name="T10" fmla="*/ T9 w 21519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19" h="21600">
                <a:moveTo>
                  <a:pt x="18070" y="14399"/>
                </a:moveTo>
                <a:lnTo>
                  <a:pt x="16603" y="14399"/>
                </a:lnTo>
                <a:cubicBezTo>
                  <a:pt x="15931" y="14399"/>
                  <a:pt x="15325" y="14907"/>
                  <a:pt x="15024" y="15725"/>
                </a:cubicBezTo>
                <a:lnTo>
                  <a:pt x="13746" y="19199"/>
                </a:lnTo>
                <a:lnTo>
                  <a:pt x="7773" y="19199"/>
                </a:lnTo>
                <a:lnTo>
                  <a:pt x="6495" y="15725"/>
                </a:lnTo>
                <a:cubicBezTo>
                  <a:pt x="6194" y="14907"/>
                  <a:pt x="5588" y="14399"/>
                  <a:pt x="4916" y="14399"/>
                </a:cubicBezTo>
                <a:lnTo>
                  <a:pt x="3449" y="14399"/>
                </a:lnTo>
                <a:lnTo>
                  <a:pt x="1343" y="14399"/>
                </a:lnTo>
                <a:lnTo>
                  <a:pt x="3924" y="1200"/>
                </a:lnTo>
                <a:lnTo>
                  <a:pt x="17595" y="1200"/>
                </a:lnTo>
                <a:lnTo>
                  <a:pt x="20176" y="14399"/>
                </a:lnTo>
                <a:cubicBezTo>
                  <a:pt x="20176" y="14399"/>
                  <a:pt x="18070" y="14399"/>
                  <a:pt x="18070" y="14399"/>
                </a:cubicBezTo>
                <a:close/>
                <a:moveTo>
                  <a:pt x="17595" y="0"/>
                </a:moveTo>
                <a:lnTo>
                  <a:pt x="3924" y="0"/>
                </a:lnTo>
                <a:cubicBezTo>
                  <a:pt x="3524" y="0"/>
                  <a:pt x="3174" y="366"/>
                  <a:pt x="3071" y="891"/>
                </a:cubicBezTo>
                <a:lnTo>
                  <a:pt x="28" y="15291"/>
                </a:lnTo>
                <a:cubicBezTo>
                  <a:pt x="-40" y="15651"/>
                  <a:pt x="16" y="16035"/>
                  <a:pt x="183" y="16330"/>
                </a:cubicBezTo>
                <a:cubicBezTo>
                  <a:pt x="350" y="16625"/>
                  <a:pt x="609" y="16799"/>
                  <a:pt x="883" y="16799"/>
                </a:cubicBezTo>
                <a:lnTo>
                  <a:pt x="3449" y="16799"/>
                </a:lnTo>
                <a:lnTo>
                  <a:pt x="4456" y="16799"/>
                </a:lnTo>
                <a:lnTo>
                  <a:pt x="4916" y="16799"/>
                </a:lnTo>
                <a:lnTo>
                  <a:pt x="6194" y="20274"/>
                </a:lnTo>
                <a:cubicBezTo>
                  <a:pt x="6493" y="21086"/>
                  <a:pt x="7104" y="21599"/>
                  <a:pt x="7773" y="21599"/>
                </a:cubicBezTo>
                <a:lnTo>
                  <a:pt x="13746" y="21599"/>
                </a:lnTo>
                <a:cubicBezTo>
                  <a:pt x="14415" y="21599"/>
                  <a:pt x="15026" y="21086"/>
                  <a:pt x="15325" y="20274"/>
                </a:cubicBezTo>
                <a:lnTo>
                  <a:pt x="16603" y="16799"/>
                </a:lnTo>
                <a:lnTo>
                  <a:pt x="17063" y="16799"/>
                </a:lnTo>
                <a:lnTo>
                  <a:pt x="18070" y="16799"/>
                </a:lnTo>
                <a:lnTo>
                  <a:pt x="20636" y="16799"/>
                </a:lnTo>
                <a:cubicBezTo>
                  <a:pt x="20910" y="16799"/>
                  <a:pt x="21169" y="16625"/>
                  <a:pt x="21336" y="16330"/>
                </a:cubicBezTo>
                <a:cubicBezTo>
                  <a:pt x="21503" y="16035"/>
                  <a:pt x="21560" y="15651"/>
                  <a:pt x="21490" y="15291"/>
                </a:cubicBezTo>
                <a:lnTo>
                  <a:pt x="18448" y="891"/>
                </a:lnTo>
                <a:cubicBezTo>
                  <a:pt x="18345" y="366"/>
                  <a:pt x="17995" y="0"/>
                  <a:pt x="1759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732577" y="3930185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4" name="Text Placeholder 1"/>
          <p:cNvSpPr txBox="1"/>
          <p:nvPr/>
        </p:nvSpPr>
        <p:spPr>
          <a:xfrm>
            <a:off x="1575941" y="4272027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3522595" y="3930185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6" name="Text Placeholder 1"/>
          <p:cNvSpPr txBox="1"/>
          <p:nvPr/>
        </p:nvSpPr>
        <p:spPr>
          <a:xfrm>
            <a:off x="3365959" y="4272027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313948" y="3930185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8" name="Text Placeholder 1"/>
          <p:cNvSpPr txBox="1"/>
          <p:nvPr/>
        </p:nvSpPr>
        <p:spPr>
          <a:xfrm>
            <a:off x="5157312" y="4272027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7187835" y="3930185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60" name="Text Placeholder 1"/>
          <p:cNvSpPr txBox="1"/>
          <p:nvPr/>
        </p:nvSpPr>
        <p:spPr>
          <a:xfrm>
            <a:off x="7031199" y="4272027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9061724" y="3930185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62" name="Text Placeholder 1"/>
          <p:cNvSpPr txBox="1"/>
          <p:nvPr/>
        </p:nvSpPr>
        <p:spPr>
          <a:xfrm>
            <a:off x="8905088" y="4272027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_文本框 7"/>
          <p:cNvSpPr txBox="1"/>
          <p:nvPr>
            <p:custDataLst>
              <p:tags r:id="rId1"/>
            </p:custDataLst>
          </p:nvPr>
        </p:nvSpPr>
        <p:spPr>
          <a:xfrm>
            <a:off x="2033451" y="2220883"/>
            <a:ext cx="8125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2C2624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</a:defRPr>
            </a:lvl1pPr>
          </a:lstStyle>
          <a:p>
            <a:r>
              <a:rPr lang="zh-CN" altLang="en-US">
                <a:solidFill>
                  <a:srgbClr val="444446"/>
                </a:solidFill>
                <a:sym typeface="+mn-lt"/>
              </a:rPr>
              <a:t>感谢您耐心的聆听</a:t>
            </a:r>
          </a:p>
        </p:txBody>
      </p:sp>
      <p:sp>
        <p:nvSpPr>
          <p:cNvPr id="10" name="PA_文本框 10"/>
          <p:cNvSpPr txBox="1"/>
          <p:nvPr>
            <p:custDataLst>
              <p:tags r:id="rId2"/>
            </p:custDataLst>
          </p:nvPr>
        </p:nvSpPr>
        <p:spPr>
          <a:xfrm>
            <a:off x="2728717" y="3348712"/>
            <a:ext cx="6734567" cy="307777"/>
          </a:xfrm>
          <a:prstGeom prst="rect">
            <a:avLst/>
          </a:prstGeom>
          <a:noFill/>
        </p:spPr>
        <p:txBody>
          <a:bodyPr vert="horz" wrap="square" numCol="1" rtlCol="0" anchor="t">
            <a:spAutoFit/>
          </a:bodyPr>
          <a:lstStyle>
            <a:defPPr>
              <a:defRPr lang="zh-CN"/>
            </a:defPPr>
            <a:lvl1pPr algn="dist">
              <a:defRPr sz="1400">
                <a:solidFill>
                  <a:srgbClr val="2C2624"/>
                </a:solidFill>
                <a:effectLst/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</a:defRPr>
            </a:lvl1pPr>
          </a:lstStyle>
          <a:p>
            <a:r>
              <a:rPr lang="en-US" altLang="zh-CN">
                <a:solidFill>
                  <a:srgbClr val="444446"/>
                </a:solidFill>
                <a:sym typeface="+mn-lt"/>
              </a:rPr>
              <a:t>THANK YOU FOR YOUR PATIENCE TO LISTEN</a:t>
            </a:r>
            <a:endParaRPr lang="zh-CN" altLang="en-US">
              <a:solidFill>
                <a:srgbClr val="444446"/>
              </a:solidFill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62572" y="3768655"/>
            <a:ext cx="4866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教学课件</a:t>
            </a:r>
            <a:r>
              <a:rPr lang="en-US" altLang="zh-CN" sz="160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|</a:t>
            </a:r>
            <a:r>
              <a:rPr lang="zh-CN" altLang="en-US" sz="160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备课方案</a:t>
            </a:r>
            <a:r>
              <a:rPr lang="en-US" altLang="zh-CN" sz="160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|</a:t>
            </a:r>
            <a:r>
              <a:rPr lang="zh-CN" altLang="en-US" sz="160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活动策划</a:t>
            </a:r>
            <a:r>
              <a:rPr lang="en-US" altLang="zh-CN" sz="160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|</a:t>
            </a:r>
            <a:r>
              <a:rPr lang="zh-CN" altLang="en-US" sz="160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个人总结</a:t>
            </a:r>
          </a:p>
        </p:txBody>
      </p:sp>
      <p:sp>
        <p:nvSpPr>
          <p:cNvPr id="14" name="PA_文本框 16"/>
          <p:cNvSpPr txBox="1"/>
          <p:nvPr>
            <p:custDataLst>
              <p:tags r:id="rId3"/>
            </p:custDataLst>
          </p:nvPr>
        </p:nvSpPr>
        <p:spPr>
          <a:xfrm>
            <a:off x="5214620" y="4219575"/>
            <a:ext cx="2287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600" dirty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汇报人  </a:t>
            </a:r>
            <a:r>
              <a:rPr lang="zh-CN" altLang="en-US" sz="1600" dirty="0" smtClean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：</a:t>
            </a:r>
            <a:r>
              <a:rPr lang="en-US" altLang="zh-CN" sz="1600" dirty="0" smtClean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X </a:t>
            </a:r>
            <a:r>
              <a:rPr lang="en-US" altLang="zh-CN" sz="1600" dirty="0" err="1" smtClean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X</a:t>
            </a:r>
            <a:r>
              <a:rPr lang="en-US" altLang="zh-CN" sz="1600" dirty="0" smtClean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 </a:t>
            </a:r>
            <a:r>
              <a:rPr lang="en-US" altLang="zh-CN" sz="1600" dirty="0" err="1" smtClean="0">
                <a:solidFill>
                  <a:srgbClr val="444446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ea"/>
                <a:sym typeface="+mn-lt"/>
              </a:rPr>
              <a:t>X</a:t>
            </a:r>
            <a:endParaRPr lang="zh-CN" altLang="en-US" sz="1600" dirty="0">
              <a:solidFill>
                <a:srgbClr val="444446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任意多边形 43"/>
          <p:cNvSpPr/>
          <p:nvPr/>
        </p:nvSpPr>
        <p:spPr>
          <a:xfrm>
            <a:off x="2765715" y="2743200"/>
            <a:ext cx="2779185" cy="2971800"/>
          </a:xfrm>
          <a:custGeom>
            <a:avLst/>
            <a:gdLst>
              <a:gd name="connsiteX0" fmla="*/ 0 w 4309800"/>
              <a:gd name="connsiteY0" fmla="*/ 0 h 2971800"/>
              <a:gd name="connsiteX1" fmla="*/ 4309800 w 4309800"/>
              <a:gd name="connsiteY1" fmla="*/ 0 h 2971800"/>
              <a:gd name="connsiteX2" fmla="*/ 4309800 w 4309800"/>
              <a:gd name="connsiteY2" fmla="*/ 2971800 h 2971800"/>
              <a:gd name="connsiteX3" fmla="*/ 0 w 4309800"/>
              <a:gd name="connsiteY3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9800" h="2971800">
                <a:moveTo>
                  <a:pt x="0" y="0"/>
                </a:moveTo>
                <a:lnTo>
                  <a:pt x="4309800" y="0"/>
                </a:lnTo>
                <a:lnTo>
                  <a:pt x="4309800" y="2971800"/>
                </a:lnTo>
                <a:lnTo>
                  <a:pt x="0" y="2971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7" name="Rectangle 16"/>
          <p:cNvSpPr/>
          <p:nvPr/>
        </p:nvSpPr>
        <p:spPr>
          <a:xfrm>
            <a:off x="1235101" y="2743200"/>
            <a:ext cx="1530615" cy="2971801"/>
          </a:xfrm>
          <a:prstGeom prst="rect">
            <a:avLst/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5"/>
          </a:p>
        </p:txBody>
      </p:sp>
      <p:sp>
        <p:nvSpPr>
          <p:cNvPr id="18" name="TextBox 17"/>
          <p:cNvSpPr txBox="1"/>
          <p:nvPr/>
        </p:nvSpPr>
        <p:spPr>
          <a:xfrm>
            <a:off x="1419127" y="4220139"/>
            <a:ext cx="1337996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10"/>
              </a:lnSpc>
              <a:spcAft>
                <a:spcPts val="650"/>
              </a:spcAft>
            </a:pPr>
            <a:r>
              <a:rPr lang="en-US" sz="900" dirty="0">
                <a:solidFill>
                  <a:schemeClr val="bg1"/>
                </a:solidFill>
                <a:latin typeface="微软雅黑" panose="020B0503020204020204" pitchFamily="34" charset="-122"/>
              </a:rPr>
              <a:t>Sed </a:t>
            </a:r>
            <a:r>
              <a:rPr lang="en-US" sz="900" dirty="0" err="1">
                <a:solidFill>
                  <a:schemeClr val="bg1"/>
                </a:solidFill>
                <a:latin typeface="微软雅黑" panose="020B0503020204020204" pitchFamily="34" charset="-122"/>
              </a:rPr>
              <a:t>ut</a:t>
            </a:r>
            <a:r>
              <a:rPr lang="en-US" sz="900" dirty="0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微软雅黑" panose="020B0503020204020204" pitchFamily="34" charset="-122"/>
              </a:rPr>
              <a:t>perspiciatis</a:t>
            </a:r>
            <a:r>
              <a:rPr lang="en-US" sz="900" dirty="0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微软雅黑" panose="020B0503020204020204" pitchFamily="34" charset="-122"/>
              </a:rPr>
              <a:t>unde</a:t>
            </a:r>
            <a:r>
              <a:rPr lang="en-US" sz="900" dirty="0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微软雅黑" panose="020B0503020204020204" pitchFamily="34" charset="-122"/>
              </a:rPr>
              <a:t>omnis</a:t>
            </a:r>
            <a:r>
              <a:rPr lang="en-US" sz="900" dirty="0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微软雅黑" panose="020B0503020204020204" pitchFamily="34" charset="-122"/>
              </a:rPr>
              <a:t>iste</a:t>
            </a:r>
            <a:r>
              <a:rPr lang="en-US" sz="900" dirty="0">
                <a:solidFill>
                  <a:schemeClr val="bg1"/>
                </a:solidFill>
                <a:latin typeface="微软雅黑" panose="020B0503020204020204" pitchFamily="34" charset="-122"/>
              </a:rPr>
              <a:t> natus error sit </a:t>
            </a:r>
            <a:r>
              <a:rPr lang="en-US" sz="900" dirty="0" err="1">
                <a:solidFill>
                  <a:schemeClr val="bg1"/>
                </a:solidFill>
                <a:latin typeface="微软雅黑" panose="020B0503020204020204" pitchFamily="34" charset="-122"/>
              </a:rPr>
              <a:t>volup</a:t>
            </a:r>
            <a:r>
              <a:rPr lang="en-US" sz="900" dirty="0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微软雅黑" panose="020B0503020204020204" pitchFamily="34" charset="-122"/>
              </a:rPr>
              <a:t>tatem</a:t>
            </a:r>
            <a:r>
              <a:rPr lang="en-US" sz="900" dirty="0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微软雅黑" panose="020B0503020204020204" pitchFamily="34" charset="-122"/>
              </a:rPr>
              <a:t>accus</a:t>
            </a:r>
            <a:r>
              <a:rPr lang="en-US" sz="900" dirty="0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微软雅黑" panose="020B0503020204020204" pitchFamily="34" charset="-122"/>
              </a:rPr>
              <a:t>antium</a:t>
            </a:r>
            <a:r>
              <a:rPr lang="en-US" sz="900" dirty="0">
                <a:solidFill>
                  <a:schemeClr val="bg1"/>
                </a:solidFill>
                <a:latin typeface="微软雅黑" panose="020B0503020204020204" pitchFamily="34" charset="-122"/>
              </a:rPr>
              <a:t> dolor </a:t>
            </a:r>
            <a:r>
              <a:rPr lang="en-US" sz="900" dirty="0" err="1">
                <a:solidFill>
                  <a:schemeClr val="bg1"/>
                </a:solidFill>
                <a:latin typeface="微软雅黑" panose="020B0503020204020204" pitchFamily="34" charset="-122"/>
              </a:rPr>
              <a:t>emque</a:t>
            </a:r>
            <a:r>
              <a:rPr lang="en-US" sz="900" dirty="0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微软雅黑" panose="020B0503020204020204" pitchFamily="34" charset="-122"/>
              </a:rPr>
              <a:t>lauda</a:t>
            </a:r>
            <a:r>
              <a:rPr lang="en-US" sz="900" dirty="0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微软雅黑" panose="020B0503020204020204" pitchFamily="34" charset="-122"/>
              </a:rPr>
              <a:t>nt</a:t>
            </a:r>
            <a:r>
              <a:rPr lang="en-US" sz="900" dirty="0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微软雅黑" panose="020B0503020204020204" pitchFamily="34" charset="-122"/>
              </a:rPr>
              <a:t>ium</a:t>
            </a:r>
            <a:r>
              <a:rPr lang="en-US" sz="900" dirty="0">
                <a:solidFill>
                  <a:schemeClr val="bg1"/>
                </a:solidFill>
                <a:latin typeface="微软雅黑" panose="020B0503020204020204" pitchFamily="34" charset="-122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微软雅黑" panose="020B0503020204020204" pitchFamily="34" charset="-122"/>
              </a:rPr>
              <a:t>totam</a:t>
            </a:r>
            <a:r>
              <a:rPr lang="en-US" sz="900" dirty="0">
                <a:solidFill>
                  <a:schemeClr val="bg1"/>
                </a:solidFill>
                <a:latin typeface="微软雅黑" panose="020B0503020204020204" pitchFamily="34" charset="-122"/>
              </a:rPr>
              <a:t> rem </a:t>
            </a:r>
            <a:r>
              <a:rPr lang="en-US" sz="900" dirty="0" err="1">
                <a:solidFill>
                  <a:schemeClr val="bg1"/>
                </a:solidFill>
                <a:latin typeface="微软雅黑" panose="020B0503020204020204" pitchFamily="34" charset="-122"/>
              </a:rPr>
              <a:t>aperiam</a:t>
            </a:r>
            <a:r>
              <a:rPr lang="en-US" sz="900" dirty="0">
                <a:solidFill>
                  <a:schemeClr val="bg1"/>
                </a:solidFill>
                <a:latin typeface="微软雅黑" panose="020B0503020204020204" pitchFamily="34" charset="-122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0680" y="3981295"/>
            <a:ext cx="1421091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10"/>
              </a:lnSpc>
              <a:spcAft>
                <a:spcPts val="650"/>
              </a:spcAft>
            </a:pPr>
            <a:r>
              <a:rPr lang="en-US" sz="1400" b="1" cap="all" spc="22" dirty="0">
                <a:solidFill>
                  <a:schemeClr val="bg1"/>
                </a:solidFill>
                <a:latin typeface="微软雅黑" panose="020B0503020204020204" pitchFamily="34" charset="-122"/>
              </a:rPr>
              <a:t>TITTLE HERE</a:t>
            </a:r>
          </a:p>
        </p:txBody>
      </p:sp>
      <p:sp>
        <p:nvSpPr>
          <p:cNvPr id="49" name="Oval 48"/>
          <p:cNvSpPr/>
          <p:nvPr/>
        </p:nvSpPr>
        <p:spPr>
          <a:xfrm>
            <a:off x="1427718" y="5384754"/>
            <a:ext cx="75671" cy="75671"/>
          </a:xfrm>
          <a:prstGeom prst="ellipse">
            <a:avLst/>
          </a:prstGeom>
          <a:solidFill>
            <a:srgbClr val="6EB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5"/>
          </a:p>
        </p:txBody>
      </p:sp>
      <p:sp>
        <p:nvSpPr>
          <p:cNvPr id="50" name="Oval 49"/>
          <p:cNvSpPr/>
          <p:nvPr/>
        </p:nvSpPr>
        <p:spPr>
          <a:xfrm>
            <a:off x="1535567" y="5384754"/>
            <a:ext cx="75671" cy="75671"/>
          </a:xfrm>
          <a:prstGeom prst="ellipse">
            <a:avLst/>
          </a:prstGeom>
          <a:solidFill>
            <a:srgbClr val="6EB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5"/>
          </a:p>
        </p:txBody>
      </p:sp>
      <p:sp>
        <p:nvSpPr>
          <p:cNvPr id="51" name="Oval 50"/>
          <p:cNvSpPr/>
          <p:nvPr/>
        </p:nvSpPr>
        <p:spPr>
          <a:xfrm>
            <a:off x="1643416" y="5384754"/>
            <a:ext cx="75671" cy="75671"/>
          </a:xfrm>
          <a:prstGeom prst="ellipse">
            <a:avLst/>
          </a:prstGeom>
          <a:solidFill>
            <a:srgbClr val="6EB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5"/>
          </a:p>
        </p:txBody>
      </p:sp>
      <p:sp>
        <p:nvSpPr>
          <p:cNvPr id="52" name="Oval 51"/>
          <p:cNvSpPr/>
          <p:nvPr/>
        </p:nvSpPr>
        <p:spPr>
          <a:xfrm>
            <a:off x="1751265" y="5384754"/>
            <a:ext cx="75671" cy="756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5"/>
          </a:p>
        </p:txBody>
      </p:sp>
      <p:sp>
        <p:nvSpPr>
          <p:cNvPr id="53" name="Oval 52"/>
          <p:cNvSpPr/>
          <p:nvPr/>
        </p:nvSpPr>
        <p:spPr>
          <a:xfrm>
            <a:off x="1859112" y="5384754"/>
            <a:ext cx="75671" cy="756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5"/>
          </a:p>
        </p:txBody>
      </p:sp>
      <p:grpSp>
        <p:nvGrpSpPr>
          <p:cNvPr id="45" name="Group 1"/>
          <p:cNvGrpSpPr/>
          <p:nvPr/>
        </p:nvGrpSpPr>
        <p:grpSpPr>
          <a:xfrm>
            <a:off x="6942009" y="3642292"/>
            <a:ext cx="284798" cy="284798"/>
            <a:chOff x="5528303" y="3044312"/>
            <a:chExt cx="262890" cy="262890"/>
          </a:xfrm>
        </p:grpSpPr>
        <p:sp>
          <p:nvSpPr>
            <p:cNvPr id="46" name="Oval 15"/>
            <p:cNvSpPr/>
            <p:nvPr/>
          </p:nvSpPr>
          <p:spPr>
            <a:xfrm>
              <a:off x="5528303" y="3044312"/>
              <a:ext cx="262890" cy="262890"/>
            </a:xfrm>
            <a:prstGeom prst="ellipse">
              <a:avLst/>
            </a:prstGeom>
            <a:solidFill>
              <a:srgbClr val="258E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15"/>
            </a:p>
          </p:txBody>
        </p:sp>
        <p:sp>
          <p:nvSpPr>
            <p:cNvPr id="47" name="Freeform 9"/>
            <p:cNvSpPr>
              <a:spLocks noEditPoints="1"/>
            </p:cNvSpPr>
            <p:nvPr/>
          </p:nvSpPr>
          <p:spPr bwMode="auto">
            <a:xfrm>
              <a:off x="5584628" y="3106976"/>
              <a:ext cx="153678" cy="136556"/>
            </a:xfrm>
            <a:custGeom>
              <a:avLst/>
              <a:gdLst>
                <a:gd name="T0" fmla="*/ 374 w 2388"/>
                <a:gd name="T1" fmla="*/ 687 h 2123"/>
                <a:gd name="T2" fmla="*/ 700 w 2388"/>
                <a:gd name="T3" fmla="*/ 802 h 2123"/>
                <a:gd name="T4" fmla="*/ 743 w 2388"/>
                <a:gd name="T5" fmla="*/ 790 h 2123"/>
                <a:gd name="T6" fmla="*/ 924 w 2388"/>
                <a:gd name="T7" fmla="*/ 628 h 2123"/>
                <a:gd name="T8" fmla="*/ 928 w 2388"/>
                <a:gd name="T9" fmla="*/ 594 h 2123"/>
                <a:gd name="T10" fmla="*/ 840 w 2388"/>
                <a:gd name="T11" fmla="*/ 480 h 2123"/>
                <a:gd name="T12" fmla="*/ 1305 w 2388"/>
                <a:gd name="T13" fmla="*/ 5 h 2123"/>
                <a:gd name="T14" fmla="*/ 953 w 2388"/>
                <a:gd name="T15" fmla="*/ 4 h 2123"/>
                <a:gd name="T16" fmla="*/ 512 w 2388"/>
                <a:gd name="T17" fmla="*/ 230 h 2123"/>
                <a:gd name="T18" fmla="*/ 330 w 2388"/>
                <a:gd name="T19" fmla="*/ 374 h 2123"/>
                <a:gd name="T20" fmla="*/ 260 w 2388"/>
                <a:gd name="T21" fmla="*/ 534 h 2123"/>
                <a:gd name="T22" fmla="*/ 109 w 2388"/>
                <a:gd name="T23" fmla="*/ 583 h 2123"/>
                <a:gd name="T24" fmla="*/ 19 w 2388"/>
                <a:gd name="T25" fmla="*/ 656 h 2123"/>
                <a:gd name="T26" fmla="*/ 16 w 2388"/>
                <a:gd name="T27" fmla="*/ 712 h 2123"/>
                <a:gd name="T28" fmla="*/ 179 w 2388"/>
                <a:gd name="T29" fmla="*/ 893 h 2123"/>
                <a:gd name="T30" fmla="*/ 247 w 2388"/>
                <a:gd name="T31" fmla="*/ 901 h 2123"/>
                <a:gd name="T32" fmla="*/ 331 w 2388"/>
                <a:gd name="T33" fmla="*/ 827 h 2123"/>
                <a:gd name="T34" fmla="*/ 374 w 2388"/>
                <a:gd name="T35" fmla="*/ 687 h 2123"/>
                <a:gd name="T36" fmla="*/ 1053 w 2388"/>
                <a:gd name="T37" fmla="*/ 748 h 2123"/>
                <a:gd name="T38" fmla="*/ 1006 w 2388"/>
                <a:gd name="T39" fmla="*/ 745 h 2123"/>
                <a:gd name="T40" fmla="*/ 835 w 2388"/>
                <a:gd name="T41" fmla="*/ 894 h 2123"/>
                <a:gd name="T42" fmla="*/ 832 w 2388"/>
                <a:gd name="T43" fmla="*/ 942 h 2123"/>
                <a:gd name="T44" fmla="*/ 1819 w 2388"/>
                <a:gd name="T45" fmla="*/ 2065 h 2123"/>
                <a:gd name="T46" fmla="*/ 1909 w 2388"/>
                <a:gd name="T47" fmla="*/ 2072 h 2123"/>
                <a:gd name="T48" fmla="*/ 2024 w 2388"/>
                <a:gd name="T49" fmla="*/ 1975 h 2123"/>
                <a:gd name="T50" fmla="*/ 2031 w 2388"/>
                <a:gd name="T51" fmla="*/ 1885 h 2123"/>
                <a:gd name="T52" fmla="*/ 1053 w 2388"/>
                <a:gd name="T53" fmla="*/ 748 h 2123"/>
                <a:gd name="T54" fmla="*/ 2370 w 2388"/>
                <a:gd name="T55" fmla="*/ 270 h 2123"/>
                <a:gd name="T56" fmla="*/ 2315 w 2388"/>
                <a:gd name="T57" fmla="*/ 248 h 2123"/>
                <a:gd name="T58" fmla="*/ 2200 w 2388"/>
                <a:gd name="T59" fmla="*/ 428 h 2123"/>
                <a:gd name="T60" fmla="*/ 1970 w 2388"/>
                <a:gd name="T61" fmla="*/ 476 h 2123"/>
                <a:gd name="T62" fmla="*/ 1905 w 2388"/>
                <a:gd name="T63" fmla="*/ 267 h 2123"/>
                <a:gd name="T64" fmla="*/ 2012 w 2388"/>
                <a:gd name="T65" fmla="*/ 78 h 2123"/>
                <a:gd name="T66" fmla="*/ 1968 w 2388"/>
                <a:gd name="T67" fmla="*/ 35 h 2123"/>
                <a:gd name="T68" fmla="*/ 1632 w 2388"/>
                <a:gd name="T69" fmla="*/ 304 h 2123"/>
                <a:gd name="T70" fmla="*/ 1531 w 2388"/>
                <a:gd name="T71" fmla="*/ 720 h 2123"/>
                <a:gd name="T72" fmla="*/ 1371 w 2388"/>
                <a:gd name="T73" fmla="*/ 886 h 2123"/>
                <a:gd name="T74" fmla="*/ 1532 w 2388"/>
                <a:gd name="T75" fmla="*/ 1073 h 2123"/>
                <a:gd name="T76" fmla="*/ 1729 w 2388"/>
                <a:gd name="T77" fmla="*/ 886 h 2123"/>
                <a:gd name="T78" fmla="*/ 1967 w 2388"/>
                <a:gd name="T79" fmla="*/ 814 h 2123"/>
                <a:gd name="T80" fmla="*/ 2331 w 2388"/>
                <a:gd name="T81" fmla="*/ 664 h 2123"/>
                <a:gd name="T82" fmla="*/ 2370 w 2388"/>
                <a:gd name="T83" fmla="*/ 270 h 2123"/>
                <a:gd name="T84" fmla="*/ 327 w 2388"/>
                <a:gd name="T85" fmla="*/ 1897 h 2123"/>
                <a:gd name="T86" fmla="*/ 327 w 2388"/>
                <a:gd name="T87" fmla="*/ 1987 h 2123"/>
                <a:gd name="T88" fmla="*/ 440 w 2388"/>
                <a:gd name="T89" fmla="*/ 2098 h 2123"/>
                <a:gd name="T90" fmla="*/ 529 w 2388"/>
                <a:gd name="T91" fmla="*/ 2087 h 2123"/>
                <a:gd name="T92" fmla="*/ 1113 w 2388"/>
                <a:gd name="T93" fmla="*/ 1513 h 2123"/>
                <a:gd name="T94" fmla="*/ 934 w 2388"/>
                <a:gd name="T95" fmla="*/ 1309 h 2123"/>
                <a:gd name="T96" fmla="*/ 327 w 2388"/>
                <a:gd name="T97" fmla="*/ 1897 h 2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88" h="2123">
                  <a:moveTo>
                    <a:pt x="374" y="687"/>
                  </a:moveTo>
                  <a:cubicBezTo>
                    <a:pt x="485" y="600"/>
                    <a:pt x="577" y="660"/>
                    <a:pt x="700" y="802"/>
                  </a:cubicBezTo>
                  <a:cubicBezTo>
                    <a:pt x="714" y="818"/>
                    <a:pt x="732" y="800"/>
                    <a:pt x="743" y="790"/>
                  </a:cubicBezTo>
                  <a:cubicBezTo>
                    <a:pt x="753" y="781"/>
                    <a:pt x="916" y="635"/>
                    <a:pt x="924" y="628"/>
                  </a:cubicBezTo>
                  <a:cubicBezTo>
                    <a:pt x="931" y="621"/>
                    <a:pt x="941" y="608"/>
                    <a:pt x="928" y="594"/>
                  </a:cubicBezTo>
                  <a:cubicBezTo>
                    <a:pt x="916" y="579"/>
                    <a:pt x="870" y="519"/>
                    <a:pt x="840" y="480"/>
                  </a:cubicBezTo>
                  <a:cubicBezTo>
                    <a:pt x="625" y="199"/>
                    <a:pt x="1429" y="8"/>
                    <a:pt x="1305" y="5"/>
                  </a:cubicBezTo>
                  <a:cubicBezTo>
                    <a:pt x="1243" y="3"/>
                    <a:pt x="990" y="0"/>
                    <a:pt x="953" y="4"/>
                  </a:cubicBezTo>
                  <a:cubicBezTo>
                    <a:pt x="800" y="20"/>
                    <a:pt x="608" y="163"/>
                    <a:pt x="512" y="230"/>
                  </a:cubicBezTo>
                  <a:cubicBezTo>
                    <a:pt x="385" y="316"/>
                    <a:pt x="338" y="367"/>
                    <a:pt x="330" y="374"/>
                  </a:cubicBezTo>
                  <a:cubicBezTo>
                    <a:pt x="295" y="405"/>
                    <a:pt x="325" y="477"/>
                    <a:pt x="260" y="534"/>
                  </a:cubicBezTo>
                  <a:cubicBezTo>
                    <a:pt x="191" y="594"/>
                    <a:pt x="149" y="549"/>
                    <a:pt x="109" y="583"/>
                  </a:cubicBezTo>
                  <a:cubicBezTo>
                    <a:pt x="89" y="601"/>
                    <a:pt x="34" y="642"/>
                    <a:pt x="19" y="656"/>
                  </a:cubicBezTo>
                  <a:cubicBezTo>
                    <a:pt x="3" y="669"/>
                    <a:pt x="0" y="693"/>
                    <a:pt x="16" y="712"/>
                  </a:cubicBezTo>
                  <a:cubicBezTo>
                    <a:pt x="16" y="712"/>
                    <a:pt x="167" y="878"/>
                    <a:pt x="179" y="893"/>
                  </a:cubicBezTo>
                  <a:cubicBezTo>
                    <a:pt x="192" y="907"/>
                    <a:pt x="226" y="920"/>
                    <a:pt x="247" y="901"/>
                  </a:cubicBezTo>
                  <a:cubicBezTo>
                    <a:pt x="268" y="882"/>
                    <a:pt x="322" y="835"/>
                    <a:pt x="331" y="827"/>
                  </a:cubicBezTo>
                  <a:cubicBezTo>
                    <a:pt x="340" y="819"/>
                    <a:pt x="325" y="724"/>
                    <a:pt x="374" y="687"/>
                  </a:cubicBezTo>
                  <a:close/>
                  <a:moveTo>
                    <a:pt x="1053" y="748"/>
                  </a:moveTo>
                  <a:cubicBezTo>
                    <a:pt x="1039" y="732"/>
                    <a:pt x="1021" y="731"/>
                    <a:pt x="1006" y="745"/>
                  </a:cubicBezTo>
                  <a:cubicBezTo>
                    <a:pt x="835" y="894"/>
                    <a:pt x="835" y="894"/>
                    <a:pt x="835" y="894"/>
                  </a:cubicBezTo>
                  <a:cubicBezTo>
                    <a:pt x="822" y="906"/>
                    <a:pt x="820" y="928"/>
                    <a:pt x="832" y="942"/>
                  </a:cubicBezTo>
                  <a:cubicBezTo>
                    <a:pt x="1819" y="2065"/>
                    <a:pt x="1819" y="2065"/>
                    <a:pt x="1819" y="2065"/>
                  </a:cubicBezTo>
                  <a:cubicBezTo>
                    <a:pt x="1843" y="2092"/>
                    <a:pt x="1883" y="2095"/>
                    <a:pt x="1909" y="2072"/>
                  </a:cubicBezTo>
                  <a:cubicBezTo>
                    <a:pt x="2024" y="1975"/>
                    <a:pt x="2024" y="1975"/>
                    <a:pt x="2024" y="1975"/>
                  </a:cubicBezTo>
                  <a:cubicBezTo>
                    <a:pt x="2051" y="1952"/>
                    <a:pt x="2054" y="1911"/>
                    <a:pt x="2031" y="1885"/>
                  </a:cubicBezTo>
                  <a:lnTo>
                    <a:pt x="1053" y="748"/>
                  </a:lnTo>
                  <a:close/>
                  <a:moveTo>
                    <a:pt x="2370" y="270"/>
                  </a:moveTo>
                  <a:cubicBezTo>
                    <a:pt x="2361" y="211"/>
                    <a:pt x="2331" y="223"/>
                    <a:pt x="2315" y="248"/>
                  </a:cubicBezTo>
                  <a:cubicBezTo>
                    <a:pt x="2299" y="273"/>
                    <a:pt x="2229" y="380"/>
                    <a:pt x="2200" y="428"/>
                  </a:cubicBezTo>
                  <a:cubicBezTo>
                    <a:pt x="2172" y="475"/>
                    <a:pt x="2101" y="569"/>
                    <a:pt x="1970" y="476"/>
                  </a:cubicBezTo>
                  <a:cubicBezTo>
                    <a:pt x="1833" y="380"/>
                    <a:pt x="1881" y="313"/>
                    <a:pt x="1905" y="267"/>
                  </a:cubicBezTo>
                  <a:cubicBezTo>
                    <a:pt x="1928" y="222"/>
                    <a:pt x="2002" y="94"/>
                    <a:pt x="2012" y="78"/>
                  </a:cubicBezTo>
                  <a:cubicBezTo>
                    <a:pt x="2023" y="62"/>
                    <a:pt x="2011" y="15"/>
                    <a:pt x="1968" y="35"/>
                  </a:cubicBezTo>
                  <a:cubicBezTo>
                    <a:pt x="1926" y="54"/>
                    <a:pt x="1668" y="157"/>
                    <a:pt x="1632" y="304"/>
                  </a:cubicBezTo>
                  <a:cubicBezTo>
                    <a:pt x="1596" y="453"/>
                    <a:pt x="1663" y="587"/>
                    <a:pt x="1531" y="720"/>
                  </a:cubicBezTo>
                  <a:cubicBezTo>
                    <a:pt x="1371" y="886"/>
                    <a:pt x="1371" y="886"/>
                    <a:pt x="1371" y="886"/>
                  </a:cubicBezTo>
                  <a:cubicBezTo>
                    <a:pt x="1532" y="1073"/>
                    <a:pt x="1532" y="1073"/>
                    <a:pt x="1532" y="1073"/>
                  </a:cubicBezTo>
                  <a:cubicBezTo>
                    <a:pt x="1729" y="886"/>
                    <a:pt x="1729" y="886"/>
                    <a:pt x="1729" y="886"/>
                  </a:cubicBezTo>
                  <a:cubicBezTo>
                    <a:pt x="1776" y="839"/>
                    <a:pt x="1876" y="793"/>
                    <a:pt x="1967" y="814"/>
                  </a:cubicBezTo>
                  <a:cubicBezTo>
                    <a:pt x="2161" y="858"/>
                    <a:pt x="2267" y="785"/>
                    <a:pt x="2331" y="664"/>
                  </a:cubicBezTo>
                  <a:cubicBezTo>
                    <a:pt x="2388" y="556"/>
                    <a:pt x="2379" y="329"/>
                    <a:pt x="2370" y="270"/>
                  </a:cubicBezTo>
                  <a:close/>
                  <a:moveTo>
                    <a:pt x="327" y="1897"/>
                  </a:moveTo>
                  <a:cubicBezTo>
                    <a:pt x="302" y="1922"/>
                    <a:pt x="302" y="1962"/>
                    <a:pt x="327" y="1987"/>
                  </a:cubicBezTo>
                  <a:cubicBezTo>
                    <a:pt x="440" y="2098"/>
                    <a:pt x="440" y="2098"/>
                    <a:pt x="440" y="2098"/>
                  </a:cubicBezTo>
                  <a:cubicBezTo>
                    <a:pt x="465" y="2123"/>
                    <a:pt x="504" y="2112"/>
                    <a:pt x="529" y="2087"/>
                  </a:cubicBezTo>
                  <a:cubicBezTo>
                    <a:pt x="1113" y="1513"/>
                    <a:pt x="1113" y="1513"/>
                    <a:pt x="1113" y="1513"/>
                  </a:cubicBezTo>
                  <a:cubicBezTo>
                    <a:pt x="934" y="1309"/>
                    <a:pt x="934" y="1309"/>
                    <a:pt x="934" y="1309"/>
                  </a:cubicBezTo>
                  <a:lnTo>
                    <a:pt x="327" y="18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9060" tIns="49530" rIns="99060" bIns="49530" numCol="1" anchor="t" anchorCtr="0" compatLnSpc="1"/>
            <a:lstStyle/>
            <a:p>
              <a:endParaRPr lang="en-US" sz="1715">
                <a:latin typeface="PT Sans" panose="020B0503020203020204" pitchFamily="34" charset="0"/>
              </a:endParaRPr>
            </a:p>
          </p:txBody>
        </p:sp>
      </p:grpSp>
      <p:grpSp>
        <p:nvGrpSpPr>
          <p:cNvPr id="55" name="Group 3"/>
          <p:cNvGrpSpPr/>
          <p:nvPr/>
        </p:nvGrpSpPr>
        <p:grpSpPr>
          <a:xfrm>
            <a:off x="6942010" y="4313050"/>
            <a:ext cx="284798" cy="284798"/>
            <a:chOff x="5528325" y="3511961"/>
            <a:chExt cx="262891" cy="262891"/>
          </a:xfrm>
        </p:grpSpPr>
        <p:sp>
          <p:nvSpPr>
            <p:cNvPr id="56" name="Oval 17"/>
            <p:cNvSpPr/>
            <p:nvPr/>
          </p:nvSpPr>
          <p:spPr>
            <a:xfrm>
              <a:off x="5528325" y="3511961"/>
              <a:ext cx="262891" cy="262891"/>
            </a:xfrm>
            <a:prstGeom prst="ellipse">
              <a:avLst/>
            </a:prstGeom>
            <a:solidFill>
              <a:srgbClr val="258E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15"/>
            </a:p>
          </p:txBody>
        </p:sp>
        <p:sp>
          <p:nvSpPr>
            <p:cNvPr id="57" name="Freeform 15"/>
            <p:cNvSpPr>
              <a:spLocks noEditPoints="1"/>
            </p:cNvSpPr>
            <p:nvPr/>
          </p:nvSpPr>
          <p:spPr bwMode="auto">
            <a:xfrm>
              <a:off x="5605011" y="3575424"/>
              <a:ext cx="146774" cy="132602"/>
            </a:xfrm>
            <a:custGeom>
              <a:avLst/>
              <a:gdLst>
                <a:gd name="T0" fmla="*/ 213 w 266"/>
                <a:gd name="T1" fmla="*/ 211 h 239"/>
                <a:gd name="T2" fmla="*/ 213 w 266"/>
                <a:gd name="T3" fmla="*/ 239 h 239"/>
                <a:gd name="T4" fmla="*/ 0 w 266"/>
                <a:gd name="T5" fmla="*/ 239 h 239"/>
                <a:gd name="T6" fmla="*/ 0 w 266"/>
                <a:gd name="T7" fmla="*/ 186 h 239"/>
                <a:gd name="T8" fmla="*/ 21 w 266"/>
                <a:gd name="T9" fmla="*/ 179 h 239"/>
                <a:gd name="T10" fmla="*/ 65 w 266"/>
                <a:gd name="T11" fmla="*/ 135 h 239"/>
                <a:gd name="T12" fmla="*/ 51 w 266"/>
                <a:gd name="T13" fmla="*/ 103 h 239"/>
                <a:gd name="T14" fmla="*/ 38 w 266"/>
                <a:gd name="T15" fmla="*/ 80 h 239"/>
                <a:gd name="T16" fmla="*/ 43 w 266"/>
                <a:gd name="T17" fmla="*/ 69 h 239"/>
                <a:gd name="T18" fmla="*/ 39 w 266"/>
                <a:gd name="T19" fmla="*/ 46 h 239"/>
                <a:gd name="T20" fmla="*/ 93 w 266"/>
                <a:gd name="T21" fmla="*/ 0 h 239"/>
                <a:gd name="T22" fmla="*/ 146 w 266"/>
                <a:gd name="T23" fmla="*/ 46 h 239"/>
                <a:gd name="T24" fmla="*/ 142 w 266"/>
                <a:gd name="T25" fmla="*/ 69 h 239"/>
                <a:gd name="T26" fmla="*/ 148 w 266"/>
                <a:gd name="T27" fmla="*/ 80 h 239"/>
                <a:gd name="T28" fmla="*/ 135 w 266"/>
                <a:gd name="T29" fmla="*/ 103 h 239"/>
                <a:gd name="T30" fmla="*/ 121 w 266"/>
                <a:gd name="T31" fmla="*/ 135 h 239"/>
                <a:gd name="T32" fmla="*/ 164 w 266"/>
                <a:gd name="T33" fmla="*/ 179 h 239"/>
                <a:gd name="T34" fmla="*/ 213 w 266"/>
                <a:gd name="T35" fmla="*/ 211 h 239"/>
                <a:gd name="T36" fmla="*/ 266 w 266"/>
                <a:gd name="T37" fmla="*/ 106 h 239"/>
                <a:gd name="T38" fmla="*/ 266 w 266"/>
                <a:gd name="T39" fmla="*/ 133 h 239"/>
                <a:gd name="T40" fmla="*/ 226 w 266"/>
                <a:gd name="T41" fmla="*/ 133 h 239"/>
                <a:gd name="T42" fmla="*/ 226 w 266"/>
                <a:gd name="T43" fmla="*/ 173 h 239"/>
                <a:gd name="T44" fmla="*/ 199 w 266"/>
                <a:gd name="T45" fmla="*/ 173 h 239"/>
                <a:gd name="T46" fmla="*/ 199 w 266"/>
                <a:gd name="T47" fmla="*/ 133 h 239"/>
                <a:gd name="T48" fmla="*/ 159 w 266"/>
                <a:gd name="T49" fmla="*/ 133 h 239"/>
                <a:gd name="T50" fmla="*/ 159 w 266"/>
                <a:gd name="T51" fmla="*/ 106 h 239"/>
                <a:gd name="T52" fmla="*/ 199 w 266"/>
                <a:gd name="T53" fmla="*/ 106 h 239"/>
                <a:gd name="T54" fmla="*/ 199 w 266"/>
                <a:gd name="T55" fmla="*/ 66 h 239"/>
                <a:gd name="T56" fmla="*/ 226 w 266"/>
                <a:gd name="T57" fmla="*/ 66 h 239"/>
                <a:gd name="T58" fmla="*/ 226 w 266"/>
                <a:gd name="T59" fmla="*/ 106 h 239"/>
                <a:gd name="T60" fmla="*/ 266 w 266"/>
                <a:gd name="T61" fmla="*/ 10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6" h="239">
                  <a:moveTo>
                    <a:pt x="213" y="211"/>
                  </a:moveTo>
                  <a:cubicBezTo>
                    <a:pt x="213" y="219"/>
                    <a:pt x="213" y="239"/>
                    <a:pt x="213" y="239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8" y="182"/>
                    <a:pt x="18" y="180"/>
                    <a:pt x="21" y="179"/>
                  </a:cubicBezTo>
                  <a:cubicBezTo>
                    <a:pt x="54" y="167"/>
                    <a:pt x="65" y="157"/>
                    <a:pt x="65" y="135"/>
                  </a:cubicBezTo>
                  <a:cubicBezTo>
                    <a:pt x="65" y="122"/>
                    <a:pt x="55" y="126"/>
                    <a:pt x="51" y="103"/>
                  </a:cubicBezTo>
                  <a:cubicBezTo>
                    <a:pt x="48" y="93"/>
                    <a:pt x="40" y="103"/>
                    <a:pt x="38" y="80"/>
                  </a:cubicBezTo>
                  <a:cubicBezTo>
                    <a:pt x="38" y="71"/>
                    <a:pt x="43" y="69"/>
                    <a:pt x="43" y="69"/>
                  </a:cubicBezTo>
                  <a:cubicBezTo>
                    <a:pt x="43" y="69"/>
                    <a:pt x="41" y="56"/>
                    <a:pt x="39" y="46"/>
                  </a:cubicBezTo>
                  <a:cubicBezTo>
                    <a:pt x="38" y="33"/>
                    <a:pt x="47" y="0"/>
                    <a:pt x="93" y="0"/>
                  </a:cubicBezTo>
                  <a:cubicBezTo>
                    <a:pt x="139" y="0"/>
                    <a:pt x="147" y="33"/>
                    <a:pt x="146" y="46"/>
                  </a:cubicBezTo>
                  <a:cubicBezTo>
                    <a:pt x="145" y="56"/>
                    <a:pt x="142" y="69"/>
                    <a:pt x="142" y="69"/>
                  </a:cubicBezTo>
                  <a:cubicBezTo>
                    <a:pt x="142" y="69"/>
                    <a:pt x="148" y="71"/>
                    <a:pt x="148" y="80"/>
                  </a:cubicBezTo>
                  <a:cubicBezTo>
                    <a:pt x="146" y="103"/>
                    <a:pt x="137" y="93"/>
                    <a:pt x="135" y="103"/>
                  </a:cubicBezTo>
                  <a:cubicBezTo>
                    <a:pt x="131" y="126"/>
                    <a:pt x="121" y="122"/>
                    <a:pt x="121" y="135"/>
                  </a:cubicBezTo>
                  <a:cubicBezTo>
                    <a:pt x="121" y="157"/>
                    <a:pt x="131" y="167"/>
                    <a:pt x="164" y="179"/>
                  </a:cubicBezTo>
                  <a:cubicBezTo>
                    <a:pt x="197" y="191"/>
                    <a:pt x="213" y="203"/>
                    <a:pt x="213" y="211"/>
                  </a:cubicBezTo>
                  <a:close/>
                  <a:moveTo>
                    <a:pt x="266" y="106"/>
                  </a:moveTo>
                  <a:cubicBezTo>
                    <a:pt x="266" y="133"/>
                    <a:pt x="266" y="133"/>
                    <a:pt x="266" y="133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73"/>
                    <a:pt x="226" y="173"/>
                    <a:pt x="226" y="173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9" y="106"/>
                    <a:pt x="159" y="106"/>
                    <a:pt x="159" y="106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9" y="66"/>
                    <a:pt x="199" y="66"/>
                    <a:pt x="199" y="66"/>
                  </a:cubicBezTo>
                  <a:cubicBezTo>
                    <a:pt x="226" y="66"/>
                    <a:pt x="226" y="66"/>
                    <a:pt x="226" y="66"/>
                  </a:cubicBezTo>
                  <a:cubicBezTo>
                    <a:pt x="226" y="106"/>
                    <a:pt x="226" y="106"/>
                    <a:pt x="226" y="106"/>
                  </a:cubicBezTo>
                  <a:lnTo>
                    <a:pt x="266" y="1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9060" tIns="49530" rIns="99060" bIns="49530" numCol="1" anchor="t" anchorCtr="0" compatLnSpc="1"/>
            <a:lstStyle/>
            <a:p>
              <a:endParaRPr lang="en-US" sz="1715"/>
            </a:p>
          </p:txBody>
        </p:sp>
      </p:grpSp>
      <p:grpSp>
        <p:nvGrpSpPr>
          <p:cNvPr id="58" name="Group 4"/>
          <p:cNvGrpSpPr/>
          <p:nvPr/>
        </p:nvGrpSpPr>
        <p:grpSpPr>
          <a:xfrm>
            <a:off x="6950070" y="5002751"/>
            <a:ext cx="284798" cy="284798"/>
            <a:chOff x="5528314" y="3976762"/>
            <a:chExt cx="262890" cy="262891"/>
          </a:xfrm>
        </p:grpSpPr>
        <p:sp>
          <p:nvSpPr>
            <p:cNvPr id="59" name="Oval 19"/>
            <p:cNvSpPr/>
            <p:nvPr/>
          </p:nvSpPr>
          <p:spPr>
            <a:xfrm>
              <a:off x="5528314" y="3976762"/>
              <a:ext cx="262890" cy="262891"/>
            </a:xfrm>
            <a:prstGeom prst="ellipse">
              <a:avLst/>
            </a:prstGeom>
            <a:solidFill>
              <a:srgbClr val="258E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15"/>
            </a:p>
          </p:txBody>
        </p:sp>
        <p:sp>
          <p:nvSpPr>
            <p:cNvPr id="60" name="Freeform 13"/>
            <p:cNvSpPr>
              <a:spLocks noEditPoints="1"/>
            </p:cNvSpPr>
            <p:nvPr/>
          </p:nvSpPr>
          <p:spPr bwMode="auto">
            <a:xfrm>
              <a:off x="5584628" y="4055680"/>
              <a:ext cx="145762" cy="132602"/>
            </a:xfrm>
            <a:custGeom>
              <a:avLst/>
              <a:gdLst>
                <a:gd name="T0" fmla="*/ 170 w 265"/>
                <a:gd name="T1" fmla="*/ 149 h 239"/>
                <a:gd name="T2" fmla="*/ 172 w 265"/>
                <a:gd name="T3" fmla="*/ 149 h 239"/>
                <a:gd name="T4" fmla="*/ 172 w 265"/>
                <a:gd name="T5" fmla="*/ 173 h 239"/>
                <a:gd name="T6" fmla="*/ 146 w 265"/>
                <a:gd name="T7" fmla="*/ 199 h 239"/>
                <a:gd name="T8" fmla="*/ 79 w 265"/>
                <a:gd name="T9" fmla="*/ 199 h 239"/>
                <a:gd name="T10" fmla="*/ 39 w 265"/>
                <a:gd name="T11" fmla="*/ 239 h 239"/>
                <a:gd name="T12" fmla="*/ 39 w 265"/>
                <a:gd name="T13" fmla="*/ 199 h 239"/>
                <a:gd name="T14" fmla="*/ 26 w 265"/>
                <a:gd name="T15" fmla="*/ 199 h 239"/>
                <a:gd name="T16" fmla="*/ 0 w 265"/>
                <a:gd name="T17" fmla="*/ 173 h 239"/>
                <a:gd name="T18" fmla="*/ 0 w 265"/>
                <a:gd name="T19" fmla="*/ 93 h 239"/>
                <a:gd name="T20" fmla="*/ 26 w 265"/>
                <a:gd name="T21" fmla="*/ 66 h 239"/>
                <a:gd name="T22" fmla="*/ 77 w 265"/>
                <a:gd name="T23" fmla="*/ 66 h 239"/>
                <a:gd name="T24" fmla="*/ 77 w 265"/>
                <a:gd name="T25" fmla="*/ 149 h 239"/>
                <a:gd name="T26" fmla="*/ 170 w 265"/>
                <a:gd name="T27" fmla="*/ 149 h 239"/>
                <a:gd name="T28" fmla="*/ 265 w 265"/>
                <a:gd name="T29" fmla="*/ 27 h 239"/>
                <a:gd name="T30" fmla="*/ 265 w 265"/>
                <a:gd name="T31" fmla="*/ 106 h 239"/>
                <a:gd name="T32" fmla="*/ 239 w 265"/>
                <a:gd name="T33" fmla="*/ 133 h 239"/>
                <a:gd name="T34" fmla="*/ 225 w 265"/>
                <a:gd name="T35" fmla="*/ 133 h 239"/>
                <a:gd name="T36" fmla="*/ 225 w 265"/>
                <a:gd name="T37" fmla="*/ 173 h 239"/>
                <a:gd name="T38" fmla="*/ 186 w 265"/>
                <a:gd name="T39" fmla="*/ 133 h 239"/>
                <a:gd name="T40" fmla="*/ 93 w 265"/>
                <a:gd name="T41" fmla="*/ 133 h 239"/>
                <a:gd name="T42" fmla="*/ 93 w 265"/>
                <a:gd name="T43" fmla="*/ 27 h 239"/>
                <a:gd name="T44" fmla="*/ 119 w 265"/>
                <a:gd name="T45" fmla="*/ 0 h 239"/>
                <a:gd name="T46" fmla="*/ 239 w 265"/>
                <a:gd name="T47" fmla="*/ 0 h 239"/>
                <a:gd name="T48" fmla="*/ 265 w 265"/>
                <a:gd name="T49" fmla="*/ 2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5" h="239">
                  <a:moveTo>
                    <a:pt x="170" y="149"/>
                  </a:moveTo>
                  <a:cubicBezTo>
                    <a:pt x="171" y="149"/>
                    <a:pt x="172" y="149"/>
                    <a:pt x="172" y="149"/>
                  </a:cubicBezTo>
                  <a:cubicBezTo>
                    <a:pt x="172" y="173"/>
                    <a:pt x="172" y="173"/>
                    <a:pt x="172" y="173"/>
                  </a:cubicBezTo>
                  <a:cubicBezTo>
                    <a:pt x="172" y="188"/>
                    <a:pt x="161" y="199"/>
                    <a:pt x="146" y="199"/>
                  </a:cubicBezTo>
                  <a:cubicBezTo>
                    <a:pt x="79" y="199"/>
                    <a:pt x="79" y="199"/>
                    <a:pt x="79" y="199"/>
                  </a:cubicBezTo>
                  <a:cubicBezTo>
                    <a:pt x="39" y="239"/>
                    <a:pt x="39" y="239"/>
                    <a:pt x="39" y="239"/>
                  </a:cubicBezTo>
                  <a:cubicBezTo>
                    <a:pt x="39" y="199"/>
                    <a:pt x="39" y="199"/>
                    <a:pt x="39" y="199"/>
                  </a:cubicBezTo>
                  <a:cubicBezTo>
                    <a:pt x="26" y="199"/>
                    <a:pt x="26" y="199"/>
                    <a:pt x="26" y="199"/>
                  </a:cubicBezTo>
                  <a:cubicBezTo>
                    <a:pt x="12" y="199"/>
                    <a:pt x="0" y="188"/>
                    <a:pt x="0" y="17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79"/>
                    <a:pt x="12" y="66"/>
                    <a:pt x="26" y="66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7" y="149"/>
                    <a:pt x="77" y="149"/>
                    <a:pt x="77" y="149"/>
                  </a:cubicBezTo>
                  <a:lnTo>
                    <a:pt x="170" y="149"/>
                  </a:lnTo>
                  <a:close/>
                  <a:moveTo>
                    <a:pt x="265" y="27"/>
                  </a:moveTo>
                  <a:cubicBezTo>
                    <a:pt x="265" y="106"/>
                    <a:pt x="265" y="106"/>
                    <a:pt x="265" y="106"/>
                  </a:cubicBezTo>
                  <a:cubicBezTo>
                    <a:pt x="265" y="121"/>
                    <a:pt x="253" y="133"/>
                    <a:pt x="239" y="133"/>
                  </a:cubicBezTo>
                  <a:cubicBezTo>
                    <a:pt x="225" y="133"/>
                    <a:pt x="225" y="133"/>
                    <a:pt x="225" y="133"/>
                  </a:cubicBezTo>
                  <a:cubicBezTo>
                    <a:pt x="225" y="173"/>
                    <a:pt x="225" y="173"/>
                    <a:pt x="225" y="173"/>
                  </a:cubicBezTo>
                  <a:cubicBezTo>
                    <a:pt x="186" y="133"/>
                    <a:pt x="186" y="133"/>
                    <a:pt x="186" y="133"/>
                  </a:cubicBezTo>
                  <a:cubicBezTo>
                    <a:pt x="93" y="133"/>
                    <a:pt x="93" y="133"/>
                    <a:pt x="93" y="133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12"/>
                    <a:pt x="105" y="0"/>
                    <a:pt x="119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53" y="0"/>
                    <a:pt x="265" y="12"/>
                    <a:pt x="265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9060" tIns="49530" rIns="99060" bIns="49530" numCol="1" anchor="t" anchorCtr="0" compatLnSpc="1"/>
            <a:lstStyle/>
            <a:p>
              <a:endParaRPr lang="en-US" sz="1715"/>
            </a:p>
          </p:txBody>
        </p:sp>
      </p:grpSp>
      <p:sp>
        <p:nvSpPr>
          <p:cNvPr id="61" name="TextBox 51"/>
          <p:cNvSpPr txBox="1"/>
          <p:nvPr/>
        </p:nvSpPr>
        <p:spPr>
          <a:xfrm>
            <a:off x="6860072" y="2743200"/>
            <a:ext cx="412155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 smtClean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zh-CN" altLang="en-US" sz="1200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击此出编辑文本内容，以表达您的项目详细资料，建议您在展示时采用微软雅黑字体。</a:t>
            </a:r>
            <a:endParaRPr lang="zh-CN" altLang="en-US" sz="1200" dirty="0">
              <a:solidFill>
                <a:srgbClr val="4444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3" name="Text Placeholder 2"/>
          <p:cNvSpPr txBox="1"/>
          <p:nvPr/>
        </p:nvSpPr>
        <p:spPr>
          <a:xfrm>
            <a:off x="7309907" y="3602382"/>
            <a:ext cx="2287550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4" name="TextBox 61"/>
          <p:cNvSpPr txBox="1"/>
          <p:nvPr/>
        </p:nvSpPr>
        <p:spPr>
          <a:xfrm>
            <a:off x="7402010" y="3927092"/>
            <a:ext cx="357961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444446"/>
                </a:solidFill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1200" dirty="0">
              <a:solidFill>
                <a:srgbClr val="444446"/>
              </a:solidFill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7309907" y="4308713"/>
            <a:ext cx="2287550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6" name="TextBox 61"/>
          <p:cNvSpPr txBox="1"/>
          <p:nvPr/>
        </p:nvSpPr>
        <p:spPr>
          <a:xfrm>
            <a:off x="7402010" y="4633423"/>
            <a:ext cx="357961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444446"/>
                </a:solidFill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1200" dirty="0">
              <a:solidFill>
                <a:srgbClr val="444446"/>
              </a:solidFill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67" name="Text Placeholder 2"/>
          <p:cNvSpPr txBox="1"/>
          <p:nvPr/>
        </p:nvSpPr>
        <p:spPr>
          <a:xfrm>
            <a:off x="7295875" y="5002755"/>
            <a:ext cx="2287550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8" name="TextBox 61"/>
          <p:cNvSpPr txBox="1"/>
          <p:nvPr/>
        </p:nvSpPr>
        <p:spPr>
          <a:xfrm>
            <a:off x="7387978" y="5327465"/>
            <a:ext cx="357961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444446"/>
                </a:solidFill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1200" dirty="0">
              <a:solidFill>
                <a:srgbClr val="444446"/>
              </a:solidFill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69" name="Text Placeholder 2"/>
          <p:cNvSpPr txBox="1"/>
          <p:nvPr/>
        </p:nvSpPr>
        <p:spPr>
          <a:xfrm>
            <a:off x="1156808" y="1172744"/>
            <a:ext cx="4411110" cy="726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3600" dirty="0">
                <a:solidFill>
                  <a:srgbClr val="258E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</a:t>
            </a:r>
            <a:endParaRPr lang="en-US" altLang="zh-CN" sz="4000" dirty="0">
              <a:solidFill>
                <a:srgbClr val="258E92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0" name="TextBox 61"/>
          <p:cNvSpPr txBox="1"/>
          <p:nvPr/>
        </p:nvSpPr>
        <p:spPr>
          <a:xfrm>
            <a:off x="1218433" y="1847468"/>
            <a:ext cx="9749157" cy="6944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1400" dirty="0" smtClean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zh-CN" altLang="en-US" sz="1400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击此出编辑文本内容，以表达您的项目详细资料，建议您在展示时采用微软雅黑字体。点击此出编辑文本内容，以表达您的项目详细资料，建议您在展示时采用微软雅黑字体。</a:t>
            </a:r>
            <a:endParaRPr lang="zh-CN" altLang="en-US" sz="1400" dirty="0">
              <a:solidFill>
                <a:srgbClr val="4444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endParaRPr lang="en-US" altLang="zh-CN" sz="1400" dirty="0">
              <a:solidFill>
                <a:srgbClr val="4444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1" name="Straight Connector 4"/>
          <p:cNvCxnSpPr/>
          <p:nvPr/>
        </p:nvCxnSpPr>
        <p:spPr>
          <a:xfrm>
            <a:off x="1238752" y="1172743"/>
            <a:ext cx="990600" cy="0"/>
          </a:xfrm>
          <a:prstGeom prst="line">
            <a:avLst/>
          </a:prstGeom>
          <a:ln w="28575">
            <a:solidFill>
              <a:srgbClr val="258E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 rot="2707078">
            <a:off x="2181622" y="1593080"/>
            <a:ext cx="421590" cy="141663"/>
          </a:xfrm>
          <a:prstGeom prst="rect">
            <a:avLst/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6" name="Rectangle 35"/>
          <p:cNvSpPr/>
          <p:nvPr/>
        </p:nvSpPr>
        <p:spPr>
          <a:xfrm rot="2707078">
            <a:off x="2479117" y="1891803"/>
            <a:ext cx="421590" cy="141663"/>
          </a:xfrm>
          <a:prstGeom prst="rect">
            <a:avLst/>
          </a:prstGeom>
          <a:solidFill>
            <a:srgbClr val="258E9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7" name="Rectangle 36"/>
          <p:cNvSpPr/>
          <p:nvPr/>
        </p:nvSpPr>
        <p:spPr>
          <a:xfrm rot="2707078">
            <a:off x="2776612" y="2190526"/>
            <a:ext cx="421590" cy="141663"/>
          </a:xfrm>
          <a:prstGeom prst="rect">
            <a:avLst/>
          </a:prstGeom>
          <a:solidFill>
            <a:srgbClr val="258E9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8" name="Rectangle 37"/>
          <p:cNvSpPr/>
          <p:nvPr/>
        </p:nvSpPr>
        <p:spPr>
          <a:xfrm rot="2707078">
            <a:off x="3074107" y="2489248"/>
            <a:ext cx="421590" cy="141663"/>
          </a:xfrm>
          <a:prstGeom prst="rect">
            <a:avLst/>
          </a:prstGeom>
          <a:solidFill>
            <a:srgbClr val="258E9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0" name="Rectangle 39"/>
          <p:cNvSpPr/>
          <p:nvPr/>
        </p:nvSpPr>
        <p:spPr>
          <a:xfrm rot="2707078">
            <a:off x="2870970" y="3477746"/>
            <a:ext cx="421590" cy="141663"/>
          </a:xfrm>
          <a:prstGeom prst="rect">
            <a:avLst/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1" name="Rectangle 40"/>
          <p:cNvSpPr/>
          <p:nvPr/>
        </p:nvSpPr>
        <p:spPr>
          <a:xfrm rot="2707078">
            <a:off x="3168465" y="3776469"/>
            <a:ext cx="421590" cy="141663"/>
          </a:xfrm>
          <a:prstGeom prst="rect">
            <a:avLst/>
          </a:prstGeom>
          <a:solidFill>
            <a:srgbClr val="258E9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2" name="Rectangle 41"/>
          <p:cNvSpPr/>
          <p:nvPr/>
        </p:nvSpPr>
        <p:spPr>
          <a:xfrm rot="2707078">
            <a:off x="3465960" y="4075192"/>
            <a:ext cx="421590" cy="141663"/>
          </a:xfrm>
          <a:prstGeom prst="rect">
            <a:avLst/>
          </a:prstGeom>
          <a:solidFill>
            <a:srgbClr val="258E9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3" name="Rectangle 42"/>
          <p:cNvSpPr/>
          <p:nvPr/>
        </p:nvSpPr>
        <p:spPr>
          <a:xfrm rot="2707078">
            <a:off x="3763455" y="4373914"/>
            <a:ext cx="421590" cy="141663"/>
          </a:xfrm>
          <a:prstGeom prst="rect">
            <a:avLst/>
          </a:prstGeom>
          <a:solidFill>
            <a:srgbClr val="258E9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5" name="Rectangle 44"/>
          <p:cNvSpPr/>
          <p:nvPr/>
        </p:nvSpPr>
        <p:spPr>
          <a:xfrm rot="2707078">
            <a:off x="6114901" y="1594624"/>
            <a:ext cx="421590" cy="141663"/>
          </a:xfrm>
          <a:prstGeom prst="rect">
            <a:avLst/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6" name="Rectangle 45"/>
          <p:cNvSpPr/>
          <p:nvPr/>
        </p:nvSpPr>
        <p:spPr>
          <a:xfrm rot="2707078">
            <a:off x="6412396" y="1893347"/>
            <a:ext cx="421590" cy="141663"/>
          </a:xfrm>
          <a:prstGeom prst="rect">
            <a:avLst/>
          </a:prstGeom>
          <a:solidFill>
            <a:srgbClr val="258E9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7" name="Rectangle 46"/>
          <p:cNvSpPr/>
          <p:nvPr/>
        </p:nvSpPr>
        <p:spPr>
          <a:xfrm rot="2707078">
            <a:off x="6709891" y="2192070"/>
            <a:ext cx="421590" cy="141663"/>
          </a:xfrm>
          <a:prstGeom prst="rect">
            <a:avLst/>
          </a:prstGeom>
          <a:solidFill>
            <a:srgbClr val="258E9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8" name="Rectangle 47"/>
          <p:cNvSpPr/>
          <p:nvPr/>
        </p:nvSpPr>
        <p:spPr>
          <a:xfrm rot="2707078">
            <a:off x="7007386" y="2490792"/>
            <a:ext cx="421590" cy="141663"/>
          </a:xfrm>
          <a:prstGeom prst="rect">
            <a:avLst/>
          </a:prstGeom>
          <a:solidFill>
            <a:srgbClr val="258E9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50" name="Rectangle 49"/>
          <p:cNvSpPr/>
          <p:nvPr/>
        </p:nvSpPr>
        <p:spPr>
          <a:xfrm rot="2707078">
            <a:off x="6800835" y="3497282"/>
            <a:ext cx="421590" cy="141663"/>
          </a:xfrm>
          <a:prstGeom prst="rect">
            <a:avLst/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51" name="Rectangle 50"/>
          <p:cNvSpPr/>
          <p:nvPr/>
        </p:nvSpPr>
        <p:spPr>
          <a:xfrm rot="2707078">
            <a:off x="7098330" y="3796005"/>
            <a:ext cx="421590" cy="141663"/>
          </a:xfrm>
          <a:prstGeom prst="rect">
            <a:avLst/>
          </a:prstGeom>
          <a:solidFill>
            <a:srgbClr val="258E9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52" name="Rectangle 51"/>
          <p:cNvSpPr/>
          <p:nvPr/>
        </p:nvSpPr>
        <p:spPr>
          <a:xfrm rot="2707078">
            <a:off x="7395825" y="4094728"/>
            <a:ext cx="421590" cy="141663"/>
          </a:xfrm>
          <a:prstGeom prst="rect">
            <a:avLst/>
          </a:prstGeom>
          <a:solidFill>
            <a:srgbClr val="258E9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53" name="Rectangle 52"/>
          <p:cNvSpPr/>
          <p:nvPr/>
        </p:nvSpPr>
        <p:spPr>
          <a:xfrm rot="2707078">
            <a:off x="7693320" y="4393450"/>
            <a:ext cx="421590" cy="141663"/>
          </a:xfrm>
          <a:prstGeom prst="rect">
            <a:avLst/>
          </a:prstGeom>
          <a:solidFill>
            <a:srgbClr val="258E9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16666" y="1555136"/>
            <a:ext cx="10223910" cy="3016733"/>
            <a:chOff x="1016666" y="1555136"/>
            <a:chExt cx="10223910" cy="3016733"/>
          </a:xfrm>
          <a:blipFill dpi="0" rotWithShape="1">
            <a:blip r:embed="rId2"/>
            <a:srcRect/>
            <a:tile tx="0" ty="0" sx="100000" sy="100000" flip="none" algn="br"/>
          </a:blipFill>
        </p:grpSpPr>
        <p:sp>
          <p:nvSpPr>
            <p:cNvPr id="3" name="Diamond 2"/>
            <p:cNvSpPr/>
            <p:nvPr/>
          </p:nvSpPr>
          <p:spPr>
            <a:xfrm>
              <a:off x="1016666" y="1555136"/>
              <a:ext cx="2363372" cy="2405576"/>
            </a:xfrm>
            <a:prstGeom prst="diamond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rgbClr val="262626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4" name="Diamond 13"/>
            <p:cNvSpPr/>
            <p:nvPr/>
          </p:nvSpPr>
          <p:spPr>
            <a:xfrm>
              <a:off x="2983354" y="2145975"/>
              <a:ext cx="2363372" cy="2405576"/>
            </a:xfrm>
            <a:prstGeom prst="diamond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rgbClr val="262626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5" name="Diamond 14"/>
            <p:cNvSpPr/>
            <p:nvPr/>
          </p:nvSpPr>
          <p:spPr>
            <a:xfrm>
              <a:off x="4950042" y="1555136"/>
              <a:ext cx="2363372" cy="2405576"/>
            </a:xfrm>
            <a:prstGeom prst="diamond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rgbClr val="262626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" name="Diamond 15"/>
            <p:cNvSpPr/>
            <p:nvPr/>
          </p:nvSpPr>
          <p:spPr>
            <a:xfrm>
              <a:off x="6913623" y="2166293"/>
              <a:ext cx="2363372" cy="2405576"/>
            </a:xfrm>
            <a:prstGeom prst="diamond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rgbClr val="262626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" name="Diamond 16"/>
            <p:cNvSpPr/>
            <p:nvPr/>
          </p:nvSpPr>
          <p:spPr>
            <a:xfrm>
              <a:off x="8877204" y="1575454"/>
              <a:ext cx="2363372" cy="2405576"/>
            </a:xfrm>
            <a:prstGeom prst="diamond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rgbClr val="262626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 rot="2707078">
            <a:off x="10032474" y="1614359"/>
            <a:ext cx="421590" cy="141663"/>
          </a:xfrm>
          <a:prstGeom prst="rect">
            <a:avLst/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56" name="Rectangle 55"/>
          <p:cNvSpPr/>
          <p:nvPr/>
        </p:nvSpPr>
        <p:spPr>
          <a:xfrm rot="2707078">
            <a:off x="10329969" y="1913082"/>
            <a:ext cx="421590" cy="141663"/>
          </a:xfrm>
          <a:prstGeom prst="rect">
            <a:avLst/>
          </a:prstGeom>
          <a:solidFill>
            <a:srgbClr val="258E9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57" name="Rectangle 56"/>
          <p:cNvSpPr/>
          <p:nvPr/>
        </p:nvSpPr>
        <p:spPr>
          <a:xfrm rot="2707078">
            <a:off x="10627464" y="2211805"/>
            <a:ext cx="421590" cy="141663"/>
          </a:xfrm>
          <a:prstGeom prst="rect">
            <a:avLst/>
          </a:prstGeom>
          <a:solidFill>
            <a:srgbClr val="258E9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58" name="Rectangle 57"/>
          <p:cNvSpPr/>
          <p:nvPr/>
        </p:nvSpPr>
        <p:spPr>
          <a:xfrm rot="2707078">
            <a:off x="10924959" y="2510527"/>
            <a:ext cx="421590" cy="141663"/>
          </a:xfrm>
          <a:prstGeom prst="rect">
            <a:avLst/>
          </a:prstGeom>
          <a:solidFill>
            <a:srgbClr val="258E9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59" name="Text Placeholder 2"/>
          <p:cNvSpPr txBox="1"/>
          <p:nvPr/>
        </p:nvSpPr>
        <p:spPr>
          <a:xfrm>
            <a:off x="1183355" y="4188296"/>
            <a:ext cx="1864271" cy="2423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0" name="TextBox 37"/>
          <p:cNvSpPr txBox="1"/>
          <p:nvPr/>
        </p:nvSpPr>
        <p:spPr>
          <a:xfrm>
            <a:off x="1280557" y="4493097"/>
            <a:ext cx="168103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444446"/>
                </a:solidFill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1200" dirty="0">
              <a:solidFill>
                <a:srgbClr val="444446"/>
              </a:solidFill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61" name="Text Placeholder 2"/>
          <p:cNvSpPr txBox="1"/>
          <p:nvPr/>
        </p:nvSpPr>
        <p:spPr>
          <a:xfrm>
            <a:off x="5156495" y="4188296"/>
            <a:ext cx="1864271" cy="2423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2" name="TextBox 37"/>
          <p:cNvSpPr txBox="1"/>
          <p:nvPr/>
        </p:nvSpPr>
        <p:spPr>
          <a:xfrm>
            <a:off x="5253697" y="4493097"/>
            <a:ext cx="168103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444446"/>
                </a:solidFill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1200" dirty="0">
              <a:solidFill>
                <a:srgbClr val="444446"/>
              </a:solidFill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63" name="Text Placeholder 2"/>
          <p:cNvSpPr txBox="1"/>
          <p:nvPr/>
        </p:nvSpPr>
        <p:spPr>
          <a:xfrm>
            <a:off x="9166473" y="4190672"/>
            <a:ext cx="1864271" cy="2423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4" name="TextBox 37"/>
          <p:cNvSpPr txBox="1"/>
          <p:nvPr/>
        </p:nvSpPr>
        <p:spPr>
          <a:xfrm>
            <a:off x="9263675" y="4495473"/>
            <a:ext cx="168103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444446"/>
                </a:solidFill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1200" dirty="0">
              <a:solidFill>
                <a:srgbClr val="444446"/>
              </a:solidFill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7083105" y="4804712"/>
            <a:ext cx="1864271" cy="2423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6" name="TextBox 37"/>
          <p:cNvSpPr txBox="1"/>
          <p:nvPr/>
        </p:nvSpPr>
        <p:spPr>
          <a:xfrm>
            <a:off x="7180307" y="5109513"/>
            <a:ext cx="168103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444446"/>
                </a:solidFill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1200" dirty="0">
              <a:solidFill>
                <a:srgbClr val="444446"/>
              </a:solidFill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67" name="Text Placeholder 2"/>
          <p:cNvSpPr txBox="1"/>
          <p:nvPr/>
        </p:nvSpPr>
        <p:spPr>
          <a:xfrm>
            <a:off x="3157089" y="4804712"/>
            <a:ext cx="1864271" cy="2423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8" name="TextBox 37"/>
          <p:cNvSpPr txBox="1"/>
          <p:nvPr/>
        </p:nvSpPr>
        <p:spPr>
          <a:xfrm>
            <a:off x="3254291" y="5109513"/>
            <a:ext cx="168103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444446"/>
                </a:solidFill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1200" dirty="0">
              <a:solidFill>
                <a:srgbClr val="444446"/>
              </a:solidFill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7"/>
          <p:cNvSpPr>
            <a:spLocks noChangeArrowheads="1"/>
          </p:cNvSpPr>
          <p:nvPr/>
        </p:nvSpPr>
        <p:spPr bwMode="auto">
          <a:xfrm>
            <a:off x="1973263" y="2018373"/>
            <a:ext cx="2851878" cy="453086"/>
          </a:xfrm>
          <a:prstGeom prst="roundRect">
            <a:avLst>
              <a:gd name="adj" fmla="val 16667"/>
            </a:avLst>
          </a:prstGeom>
          <a:solidFill>
            <a:srgbClr val="258E92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400" i="1" dirty="0">
              <a:solidFill>
                <a:srgbClr val="FFFFFF"/>
              </a:solidFill>
              <a:latin typeface="PT Sans"/>
              <a:ea typeface="微软雅黑" panose="020B0503020204020204" pitchFamily="34" charset="-122"/>
            </a:endParaRPr>
          </a:p>
        </p:txBody>
      </p:sp>
      <p:sp>
        <p:nvSpPr>
          <p:cNvPr id="15" name="Text Placeholder 2"/>
          <p:cNvSpPr txBox="1"/>
          <p:nvPr/>
        </p:nvSpPr>
        <p:spPr>
          <a:xfrm>
            <a:off x="2491136" y="2104501"/>
            <a:ext cx="1816131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000" dirty="0">
              <a:solidFill>
                <a:schemeClr val="bg1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Rounded Rectangle 7"/>
          <p:cNvSpPr>
            <a:spLocks noChangeArrowheads="1"/>
          </p:cNvSpPr>
          <p:nvPr/>
        </p:nvSpPr>
        <p:spPr bwMode="auto">
          <a:xfrm>
            <a:off x="7378383" y="2018373"/>
            <a:ext cx="2851878" cy="453086"/>
          </a:xfrm>
          <a:prstGeom prst="roundRect">
            <a:avLst>
              <a:gd name="adj" fmla="val 16667"/>
            </a:avLst>
          </a:prstGeom>
          <a:solidFill>
            <a:srgbClr val="6EBBC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400" i="1" dirty="0">
              <a:solidFill>
                <a:srgbClr val="FFFFFF"/>
              </a:solidFill>
              <a:latin typeface="PT Sans"/>
              <a:ea typeface="微软雅黑" panose="020B0503020204020204" pitchFamily="34" charset="-122"/>
            </a:endParaRPr>
          </a:p>
        </p:txBody>
      </p:sp>
      <p:sp>
        <p:nvSpPr>
          <p:cNvPr id="19" name="Text Placeholder 2"/>
          <p:cNvSpPr txBox="1"/>
          <p:nvPr/>
        </p:nvSpPr>
        <p:spPr>
          <a:xfrm>
            <a:off x="7896256" y="2104501"/>
            <a:ext cx="1816131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000" dirty="0">
              <a:solidFill>
                <a:schemeClr val="bg1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Rounded Rectangle 7"/>
          <p:cNvSpPr>
            <a:spLocks noChangeArrowheads="1"/>
          </p:cNvSpPr>
          <p:nvPr/>
        </p:nvSpPr>
        <p:spPr bwMode="auto">
          <a:xfrm>
            <a:off x="1973263" y="3786213"/>
            <a:ext cx="2851878" cy="453086"/>
          </a:xfrm>
          <a:prstGeom prst="roundRect">
            <a:avLst>
              <a:gd name="adj" fmla="val 16667"/>
            </a:avLst>
          </a:prstGeom>
          <a:solidFill>
            <a:srgbClr val="6EBBC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400" i="1" dirty="0">
              <a:solidFill>
                <a:srgbClr val="FFFFFF"/>
              </a:solidFill>
              <a:latin typeface="PT Sans"/>
              <a:ea typeface="微软雅黑" panose="020B0503020204020204" pitchFamily="34" charset="-122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2491136" y="3872341"/>
            <a:ext cx="1816131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000" dirty="0">
              <a:solidFill>
                <a:schemeClr val="bg1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Rounded Rectangle 7"/>
          <p:cNvSpPr>
            <a:spLocks noChangeArrowheads="1"/>
          </p:cNvSpPr>
          <p:nvPr/>
        </p:nvSpPr>
        <p:spPr bwMode="auto">
          <a:xfrm>
            <a:off x="7378383" y="3786213"/>
            <a:ext cx="2851878" cy="453086"/>
          </a:xfrm>
          <a:prstGeom prst="roundRect">
            <a:avLst>
              <a:gd name="adj" fmla="val 16667"/>
            </a:avLst>
          </a:prstGeom>
          <a:solidFill>
            <a:srgbClr val="258E92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400" i="1" dirty="0">
              <a:solidFill>
                <a:srgbClr val="FFFFFF"/>
              </a:solidFill>
              <a:latin typeface="PT Sans"/>
              <a:ea typeface="微软雅黑" panose="020B0503020204020204" pitchFamily="34" charset="-122"/>
            </a:endParaRPr>
          </a:p>
        </p:txBody>
      </p:sp>
      <p:sp>
        <p:nvSpPr>
          <p:cNvPr id="25" name="Text Placeholder 2"/>
          <p:cNvSpPr txBox="1"/>
          <p:nvPr/>
        </p:nvSpPr>
        <p:spPr>
          <a:xfrm>
            <a:off x="7896256" y="3872341"/>
            <a:ext cx="1816131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000" dirty="0">
              <a:solidFill>
                <a:schemeClr val="bg1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TextBox 51"/>
          <p:cNvSpPr txBox="1"/>
          <p:nvPr/>
        </p:nvSpPr>
        <p:spPr>
          <a:xfrm>
            <a:off x="1932179" y="2639753"/>
            <a:ext cx="2892962" cy="687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 smtClean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</a:t>
            </a:r>
            <a:r>
              <a:rPr lang="zh-CN" altLang="en-US" sz="1200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击此处编辑文本内容，以表达您的项目详细资料，建议您在展示时采用微软雅黑字体。</a:t>
            </a:r>
            <a:endParaRPr lang="zh-CN" altLang="en-US" sz="1200" dirty="0">
              <a:solidFill>
                <a:srgbClr val="4444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7" name="TextBox 51"/>
          <p:cNvSpPr txBox="1"/>
          <p:nvPr/>
        </p:nvSpPr>
        <p:spPr>
          <a:xfrm>
            <a:off x="7357840" y="2639752"/>
            <a:ext cx="289296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 smtClean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</a:t>
            </a:r>
            <a:r>
              <a:rPr lang="zh-CN" altLang="en-US" sz="1200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击此处编辑文本内容，以表达您的项目详细资料，建议您在展示时采用微软雅黑字体。</a:t>
            </a:r>
            <a:endParaRPr lang="zh-CN" altLang="en-US" sz="1200" dirty="0">
              <a:solidFill>
                <a:srgbClr val="4444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8" name="TextBox 51"/>
          <p:cNvSpPr txBox="1"/>
          <p:nvPr/>
        </p:nvSpPr>
        <p:spPr>
          <a:xfrm>
            <a:off x="7357840" y="4471073"/>
            <a:ext cx="289296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 smtClean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</a:t>
            </a:r>
            <a:r>
              <a:rPr lang="zh-CN" altLang="en-US" sz="1200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击此处编辑文本内容，以表达您的项目详细资料，建议您在展示时采用微软雅黑字体。</a:t>
            </a:r>
            <a:endParaRPr lang="zh-CN" altLang="en-US" sz="1200" dirty="0">
              <a:solidFill>
                <a:srgbClr val="4444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1973263" y="4471073"/>
            <a:ext cx="289296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 smtClean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</a:t>
            </a:r>
            <a:r>
              <a:rPr lang="zh-CN" altLang="en-US" sz="1200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击此处编辑文本内容，以表达您的项目详细资料，建议您在展示时采用微软雅黑字体。</a:t>
            </a:r>
            <a:endParaRPr lang="zh-CN" altLang="en-US" sz="1200" dirty="0">
              <a:solidFill>
                <a:srgbClr val="44444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任意多边形 37"/>
          <p:cNvSpPr/>
          <p:nvPr/>
        </p:nvSpPr>
        <p:spPr>
          <a:xfrm>
            <a:off x="5741293" y="1640763"/>
            <a:ext cx="1395284" cy="1603775"/>
          </a:xfrm>
          <a:custGeom>
            <a:avLst/>
            <a:gdLst>
              <a:gd name="connsiteX0" fmla="*/ 0 w 1603774"/>
              <a:gd name="connsiteY0" fmla="*/ 697642 h 1395283"/>
              <a:gd name="connsiteX1" fmla="*/ 348821 w 1603774"/>
              <a:gd name="connsiteY1" fmla="*/ 0 h 1395283"/>
              <a:gd name="connsiteX2" fmla="*/ 1254953 w 1603774"/>
              <a:gd name="connsiteY2" fmla="*/ 0 h 1395283"/>
              <a:gd name="connsiteX3" fmla="*/ 1603774 w 1603774"/>
              <a:gd name="connsiteY3" fmla="*/ 697642 h 1395283"/>
              <a:gd name="connsiteX4" fmla="*/ 1254953 w 1603774"/>
              <a:gd name="connsiteY4" fmla="*/ 1395283 h 1395283"/>
              <a:gd name="connsiteX5" fmla="*/ 348821 w 1603774"/>
              <a:gd name="connsiteY5" fmla="*/ 1395283 h 1395283"/>
              <a:gd name="connsiteX6" fmla="*/ 0 w 1603774"/>
              <a:gd name="connsiteY6" fmla="*/ 697642 h 1395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3774" h="1395283">
                <a:moveTo>
                  <a:pt x="801886" y="0"/>
                </a:moveTo>
                <a:lnTo>
                  <a:pt x="1603773" y="303474"/>
                </a:lnTo>
                <a:lnTo>
                  <a:pt x="1603773" y="1091809"/>
                </a:lnTo>
                <a:lnTo>
                  <a:pt x="801886" y="1395283"/>
                </a:lnTo>
                <a:lnTo>
                  <a:pt x="1" y="1091809"/>
                </a:lnTo>
                <a:lnTo>
                  <a:pt x="1" y="303474"/>
                </a:lnTo>
                <a:lnTo>
                  <a:pt x="801886" y="0"/>
                </a:lnTo>
                <a:close/>
              </a:path>
            </a:pathLst>
          </a:custGeom>
          <a:solidFill>
            <a:srgbClr val="6EBBC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2692" tIns="425182" rIns="392693" bIns="425181" numCol="1" spcCol="1270" anchor="ctr" anchorCtr="0">
            <a:noAutofit/>
          </a:bodyPr>
          <a:lstStyle/>
          <a:p>
            <a:pPr marL="0" lvl="0" indent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4600" kern="1200" dirty="0">
              <a:ln>
                <a:solidFill>
                  <a:srgbClr val="404040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192981" y="1961567"/>
            <a:ext cx="1789812" cy="96226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4248451" y="1640811"/>
            <a:ext cx="1395284" cy="1603775"/>
          </a:xfrm>
          <a:custGeom>
            <a:avLst/>
            <a:gdLst>
              <a:gd name="connsiteX0" fmla="*/ 0 w 1603774"/>
              <a:gd name="connsiteY0" fmla="*/ 697642 h 1395283"/>
              <a:gd name="connsiteX1" fmla="*/ 348821 w 1603774"/>
              <a:gd name="connsiteY1" fmla="*/ 0 h 1395283"/>
              <a:gd name="connsiteX2" fmla="*/ 1254953 w 1603774"/>
              <a:gd name="connsiteY2" fmla="*/ 0 h 1395283"/>
              <a:gd name="connsiteX3" fmla="*/ 1603774 w 1603774"/>
              <a:gd name="connsiteY3" fmla="*/ 697642 h 1395283"/>
              <a:gd name="connsiteX4" fmla="*/ 1254953 w 1603774"/>
              <a:gd name="connsiteY4" fmla="*/ 1395283 h 1395283"/>
              <a:gd name="connsiteX5" fmla="*/ 348821 w 1603774"/>
              <a:gd name="connsiteY5" fmla="*/ 1395283 h 1395283"/>
              <a:gd name="connsiteX6" fmla="*/ 0 w 1603774"/>
              <a:gd name="connsiteY6" fmla="*/ 697642 h 1395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3774" h="1395283">
                <a:moveTo>
                  <a:pt x="801886" y="0"/>
                </a:moveTo>
                <a:lnTo>
                  <a:pt x="1603773" y="303474"/>
                </a:lnTo>
                <a:lnTo>
                  <a:pt x="1603773" y="1091809"/>
                </a:lnTo>
                <a:lnTo>
                  <a:pt x="801886" y="1395283"/>
                </a:lnTo>
                <a:lnTo>
                  <a:pt x="1" y="1091809"/>
                </a:lnTo>
                <a:lnTo>
                  <a:pt x="1" y="303474"/>
                </a:lnTo>
                <a:lnTo>
                  <a:pt x="801886" y="0"/>
                </a:lnTo>
                <a:close/>
              </a:path>
            </a:pathLst>
          </a:custGeom>
          <a:solidFill>
            <a:srgbClr val="258E9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7432" tIns="249922" rIns="217433" bIns="249921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 dirty="0">
              <a:ln>
                <a:solidFill>
                  <a:srgbClr val="404040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4985846" y="3004388"/>
            <a:ext cx="1395284" cy="1603775"/>
          </a:xfrm>
          <a:custGeom>
            <a:avLst/>
            <a:gdLst>
              <a:gd name="connsiteX0" fmla="*/ 0 w 1603774"/>
              <a:gd name="connsiteY0" fmla="*/ 697642 h 1395283"/>
              <a:gd name="connsiteX1" fmla="*/ 348821 w 1603774"/>
              <a:gd name="connsiteY1" fmla="*/ 0 h 1395283"/>
              <a:gd name="connsiteX2" fmla="*/ 1254953 w 1603774"/>
              <a:gd name="connsiteY2" fmla="*/ 0 h 1395283"/>
              <a:gd name="connsiteX3" fmla="*/ 1603774 w 1603774"/>
              <a:gd name="connsiteY3" fmla="*/ 697642 h 1395283"/>
              <a:gd name="connsiteX4" fmla="*/ 1254953 w 1603774"/>
              <a:gd name="connsiteY4" fmla="*/ 1395283 h 1395283"/>
              <a:gd name="connsiteX5" fmla="*/ 348821 w 1603774"/>
              <a:gd name="connsiteY5" fmla="*/ 1395283 h 1395283"/>
              <a:gd name="connsiteX6" fmla="*/ 0 w 1603774"/>
              <a:gd name="connsiteY6" fmla="*/ 697642 h 1395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3774" h="1395283">
                <a:moveTo>
                  <a:pt x="801886" y="0"/>
                </a:moveTo>
                <a:lnTo>
                  <a:pt x="1603773" y="303474"/>
                </a:lnTo>
                <a:lnTo>
                  <a:pt x="1603773" y="1091809"/>
                </a:lnTo>
                <a:lnTo>
                  <a:pt x="801886" y="1395283"/>
                </a:lnTo>
                <a:lnTo>
                  <a:pt x="1" y="1091809"/>
                </a:lnTo>
                <a:lnTo>
                  <a:pt x="1" y="303474"/>
                </a:lnTo>
                <a:lnTo>
                  <a:pt x="801886" y="0"/>
                </a:lnTo>
                <a:close/>
              </a:path>
            </a:pathLst>
          </a:custGeom>
          <a:solidFill>
            <a:srgbClr val="6EBBC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2692" tIns="425182" rIns="392693" bIns="425181" numCol="1" spcCol="1270" anchor="ctr" anchorCtr="0">
            <a:noAutofit/>
          </a:bodyPr>
          <a:lstStyle/>
          <a:p>
            <a:pPr marL="0" lvl="0" indent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4600" kern="1200" dirty="0">
              <a:ln>
                <a:solidFill>
                  <a:srgbClr val="404040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209206" y="3322850"/>
            <a:ext cx="1732076" cy="96226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3" name="任意多边形 42"/>
          <p:cNvSpPr/>
          <p:nvPr/>
        </p:nvSpPr>
        <p:spPr>
          <a:xfrm>
            <a:off x="6505924" y="3002095"/>
            <a:ext cx="1395284" cy="1603775"/>
          </a:xfrm>
          <a:custGeom>
            <a:avLst/>
            <a:gdLst>
              <a:gd name="connsiteX0" fmla="*/ 0 w 1603774"/>
              <a:gd name="connsiteY0" fmla="*/ 697642 h 1395283"/>
              <a:gd name="connsiteX1" fmla="*/ 348821 w 1603774"/>
              <a:gd name="connsiteY1" fmla="*/ 0 h 1395283"/>
              <a:gd name="connsiteX2" fmla="*/ 1254953 w 1603774"/>
              <a:gd name="connsiteY2" fmla="*/ 0 h 1395283"/>
              <a:gd name="connsiteX3" fmla="*/ 1603774 w 1603774"/>
              <a:gd name="connsiteY3" fmla="*/ 697642 h 1395283"/>
              <a:gd name="connsiteX4" fmla="*/ 1254953 w 1603774"/>
              <a:gd name="connsiteY4" fmla="*/ 1395283 h 1395283"/>
              <a:gd name="connsiteX5" fmla="*/ 348821 w 1603774"/>
              <a:gd name="connsiteY5" fmla="*/ 1395283 h 1395283"/>
              <a:gd name="connsiteX6" fmla="*/ 0 w 1603774"/>
              <a:gd name="connsiteY6" fmla="*/ 697642 h 1395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3774" h="1395283">
                <a:moveTo>
                  <a:pt x="801886" y="0"/>
                </a:moveTo>
                <a:lnTo>
                  <a:pt x="1603773" y="303474"/>
                </a:lnTo>
                <a:lnTo>
                  <a:pt x="1603773" y="1091809"/>
                </a:lnTo>
                <a:lnTo>
                  <a:pt x="801886" y="1395283"/>
                </a:lnTo>
                <a:lnTo>
                  <a:pt x="1" y="1091809"/>
                </a:lnTo>
                <a:lnTo>
                  <a:pt x="1" y="303474"/>
                </a:lnTo>
                <a:lnTo>
                  <a:pt x="801886" y="0"/>
                </a:lnTo>
                <a:close/>
              </a:path>
            </a:pathLst>
          </a:custGeom>
          <a:solidFill>
            <a:srgbClr val="258E9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7432" tIns="249922" rIns="217433" bIns="249921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 dirty="0">
              <a:ln>
                <a:solidFill>
                  <a:srgbClr val="404040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任意多边形 43"/>
          <p:cNvSpPr/>
          <p:nvPr/>
        </p:nvSpPr>
        <p:spPr>
          <a:xfrm>
            <a:off x="5755358" y="4363378"/>
            <a:ext cx="1395284" cy="1603775"/>
          </a:xfrm>
          <a:custGeom>
            <a:avLst/>
            <a:gdLst>
              <a:gd name="connsiteX0" fmla="*/ 0 w 1603774"/>
              <a:gd name="connsiteY0" fmla="*/ 697642 h 1395283"/>
              <a:gd name="connsiteX1" fmla="*/ 348821 w 1603774"/>
              <a:gd name="connsiteY1" fmla="*/ 0 h 1395283"/>
              <a:gd name="connsiteX2" fmla="*/ 1254953 w 1603774"/>
              <a:gd name="connsiteY2" fmla="*/ 0 h 1395283"/>
              <a:gd name="connsiteX3" fmla="*/ 1603774 w 1603774"/>
              <a:gd name="connsiteY3" fmla="*/ 697642 h 1395283"/>
              <a:gd name="connsiteX4" fmla="*/ 1254953 w 1603774"/>
              <a:gd name="connsiteY4" fmla="*/ 1395283 h 1395283"/>
              <a:gd name="connsiteX5" fmla="*/ 348821 w 1603774"/>
              <a:gd name="connsiteY5" fmla="*/ 1395283 h 1395283"/>
              <a:gd name="connsiteX6" fmla="*/ 0 w 1603774"/>
              <a:gd name="connsiteY6" fmla="*/ 697642 h 1395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3774" h="1395283">
                <a:moveTo>
                  <a:pt x="801886" y="0"/>
                </a:moveTo>
                <a:lnTo>
                  <a:pt x="1603773" y="303474"/>
                </a:lnTo>
                <a:lnTo>
                  <a:pt x="1603773" y="1091809"/>
                </a:lnTo>
                <a:lnTo>
                  <a:pt x="801886" y="1395283"/>
                </a:lnTo>
                <a:lnTo>
                  <a:pt x="1" y="1091809"/>
                </a:lnTo>
                <a:lnTo>
                  <a:pt x="1" y="303474"/>
                </a:lnTo>
                <a:lnTo>
                  <a:pt x="801886" y="0"/>
                </a:lnTo>
                <a:close/>
              </a:path>
            </a:pathLst>
          </a:custGeom>
          <a:solidFill>
            <a:srgbClr val="6EBBC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2692" tIns="425182" rIns="392693" bIns="425181" numCol="1" spcCol="1270" anchor="ctr" anchorCtr="0">
            <a:noAutofit/>
          </a:bodyPr>
          <a:lstStyle/>
          <a:p>
            <a:pPr marL="0" lvl="0" indent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4600" kern="1200" dirty="0">
              <a:ln>
                <a:solidFill>
                  <a:srgbClr val="404040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192981" y="4684134"/>
            <a:ext cx="1789812" cy="96226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6" name="任意多边形 45"/>
          <p:cNvSpPr/>
          <p:nvPr/>
        </p:nvSpPr>
        <p:spPr>
          <a:xfrm>
            <a:off x="4248451" y="4363378"/>
            <a:ext cx="1395284" cy="1603775"/>
          </a:xfrm>
          <a:custGeom>
            <a:avLst/>
            <a:gdLst>
              <a:gd name="connsiteX0" fmla="*/ 0 w 1603774"/>
              <a:gd name="connsiteY0" fmla="*/ 697642 h 1395283"/>
              <a:gd name="connsiteX1" fmla="*/ 348821 w 1603774"/>
              <a:gd name="connsiteY1" fmla="*/ 0 h 1395283"/>
              <a:gd name="connsiteX2" fmla="*/ 1254953 w 1603774"/>
              <a:gd name="connsiteY2" fmla="*/ 0 h 1395283"/>
              <a:gd name="connsiteX3" fmla="*/ 1603774 w 1603774"/>
              <a:gd name="connsiteY3" fmla="*/ 697642 h 1395283"/>
              <a:gd name="connsiteX4" fmla="*/ 1254953 w 1603774"/>
              <a:gd name="connsiteY4" fmla="*/ 1395283 h 1395283"/>
              <a:gd name="connsiteX5" fmla="*/ 348821 w 1603774"/>
              <a:gd name="connsiteY5" fmla="*/ 1395283 h 1395283"/>
              <a:gd name="connsiteX6" fmla="*/ 0 w 1603774"/>
              <a:gd name="connsiteY6" fmla="*/ 697642 h 1395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3774" h="1395283">
                <a:moveTo>
                  <a:pt x="801886" y="0"/>
                </a:moveTo>
                <a:lnTo>
                  <a:pt x="1603773" y="303474"/>
                </a:lnTo>
                <a:lnTo>
                  <a:pt x="1603773" y="1091809"/>
                </a:lnTo>
                <a:lnTo>
                  <a:pt x="801886" y="1395283"/>
                </a:lnTo>
                <a:lnTo>
                  <a:pt x="1" y="1091809"/>
                </a:lnTo>
                <a:lnTo>
                  <a:pt x="1" y="303474"/>
                </a:lnTo>
                <a:lnTo>
                  <a:pt x="801886" y="0"/>
                </a:lnTo>
                <a:close/>
              </a:path>
            </a:pathLst>
          </a:custGeom>
          <a:solidFill>
            <a:srgbClr val="258E9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7432" tIns="249922" rIns="217433" bIns="249921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 dirty="0">
              <a:ln>
                <a:solidFill>
                  <a:srgbClr val="404040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10"/>
          <p:cNvSpPr/>
          <p:nvPr/>
        </p:nvSpPr>
        <p:spPr bwMode="auto">
          <a:xfrm>
            <a:off x="5521824" y="3341273"/>
            <a:ext cx="271005" cy="167765"/>
          </a:xfrm>
          <a:custGeom>
            <a:avLst/>
            <a:gdLst>
              <a:gd name="T0" fmla="*/ 61 w 63"/>
              <a:gd name="T1" fmla="*/ 30 h 39"/>
              <a:gd name="T2" fmla="*/ 51 w 63"/>
              <a:gd name="T3" fmla="*/ 39 h 39"/>
              <a:gd name="T4" fmla="*/ 12 w 63"/>
              <a:gd name="T5" fmla="*/ 39 h 39"/>
              <a:gd name="T6" fmla="*/ 2 w 63"/>
              <a:gd name="T7" fmla="*/ 30 h 39"/>
              <a:gd name="T8" fmla="*/ 0 w 63"/>
              <a:gd name="T9" fmla="*/ 9 h 39"/>
              <a:gd name="T10" fmla="*/ 9 w 63"/>
              <a:gd name="T11" fmla="*/ 0 h 39"/>
              <a:gd name="T12" fmla="*/ 54 w 63"/>
              <a:gd name="T13" fmla="*/ 0 h 39"/>
              <a:gd name="T14" fmla="*/ 62 w 63"/>
              <a:gd name="T15" fmla="*/ 9 h 39"/>
              <a:gd name="T16" fmla="*/ 61 w 63"/>
              <a:gd name="T17" fmla="*/ 3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" h="39">
                <a:moveTo>
                  <a:pt x="61" y="30"/>
                </a:moveTo>
                <a:cubicBezTo>
                  <a:pt x="60" y="35"/>
                  <a:pt x="56" y="39"/>
                  <a:pt x="51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7" y="39"/>
                  <a:pt x="2" y="35"/>
                  <a:pt x="2" y="30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9" y="0"/>
                  <a:pt x="63" y="4"/>
                  <a:pt x="62" y="9"/>
                </a:cubicBezTo>
                <a:lnTo>
                  <a:pt x="61" y="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" name="Freeform 11"/>
          <p:cNvSpPr>
            <a:spLocks noEditPoints="1"/>
          </p:cNvSpPr>
          <p:nvPr/>
        </p:nvSpPr>
        <p:spPr bwMode="auto">
          <a:xfrm>
            <a:off x="5431489" y="3557430"/>
            <a:ext cx="448449" cy="696869"/>
          </a:xfrm>
          <a:custGeom>
            <a:avLst/>
            <a:gdLst>
              <a:gd name="T0" fmla="*/ 103 w 104"/>
              <a:gd name="T1" fmla="*/ 107 h 162"/>
              <a:gd name="T2" fmla="*/ 83 w 104"/>
              <a:gd name="T3" fmla="*/ 9 h 162"/>
              <a:gd name="T4" fmla="*/ 72 w 104"/>
              <a:gd name="T5" fmla="*/ 0 h 162"/>
              <a:gd name="T6" fmla="*/ 33 w 104"/>
              <a:gd name="T7" fmla="*/ 0 h 162"/>
              <a:gd name="T8" fmla="*/ 22 w 104"/>
              <a:gd name="T9" fmla="*/ 9 h 162"/>
              <a:gd name="T10" fmla="*/ 1 w 104"/>
              <a:gd name="T11" fmla="*/ 107 h 162"/>
              <a:gd name="T12" fmla="*/ 6 w 104"/>
              <a:gd name="T13" fmla="*/ 122 h 162"/>
              <a:gd name="T14" fmla="*/ 45 w 104"/>
              <a:gd name="T15" fmla="*/ 159 h 162"/>
              <a:gd name="T16" fmla="*/ 59 w 104"/>
              <a:gd name="T17" fmla="*/ 159 h 162"/>
              <a:gd name="T18" fmla="*/ 98 w 104"/>
              <a:gd name="T19" fmla="*/ 122 h 162"/>
              <a:gd name="T20" fmla="*/ 103 w 104"/>
              <a:gd name="T21" fmla="*/ 107 h 162"/>
              <a:gd name="T22" fmla="*/ 24 w 104"/>
              <a:gd name="T23" fmla="*/ 54 h 162"/>
              <a:gd name="T24" fmla="*/ 26 w 104"/>
              <a:gd name="T25" fmla="*/ 44 h 162"/>
              <a:gd name="T26" fmla="*/ 27 w 104"/>
              <a:gd name="T27" fmla="*/ 43 h 162"/>
              <a:gd name="T28" fmla="*/ 72 w 104"/>
              <a:gd name="T29" fmla="*/ 22 h 162"/>
              <a:gd name="T30" fmla="*/ 73 w 104"/>
              <a:gd name="T31" fmla="*/ 23 h 162"/>
              <a:gd name="T32" fmla="*/ 73 w 104"/>
              <a:gd name="T33" fmla="*/ 24 h 162"/>
              <a:gd name="T34" fmla="*/ 74 w 104"/>
              <a:gd name="T35" fmla="*/ 30 h 162"/>
              <a:gd name="T36" fmla="*/ 74 w 104"/>
              <a:gd name="T37" fmla="*/ 31 h 162"/>
              <a:gd name="T38" fmla="*/ 25 w 104"/>
              <a:gd name="T39" fmla="*/ 55 h 162"/>
              <a:gd name="T40" fmla="*/ 24 w 104"/>
              <a:gd name="T41" fmla="*/ 54 h 162"/>
              <a:gd name="T42" fmla="*/ 15 w 104"/>
              <a:gd name="T43" fmla="*/ 99 h 162"/>
              <a:gd name="T44" fmla="*/ 17 w 104"/>
              <a:gd name="T45" fmla="*/ 90 h 162"/>
              <a:gd name="T46" fmla="*/ 18 w 104"/>
              <a:gd name="T47" fmla="*/ 89 h 162"/>
              <a:gd name="T48" fmla="*/ 79 w 104"/>
              <a:gd name="T49" fmla="*/ 59 h 162"/>
              <a:gd name="T50" fmla="*/ 80 w 104"/>
              <a:gd name="T51" fmla="*/ 60 h 162"/>
              <a:gd name="T52" fmla="*/ 82 w 104"/>
              <a:gd name="T53" fmla="*/ 67 h 162"/>
              <a:gd name="T54" fmla="*/ 81 w 104"/>
              <a:gd name="T55" fmla="*/ 68 h 162"/>
              <a:gd name="T56" fmla="*/ 15 w 104"/>
              <a:gd name="T57" fmla="*/ 100 h 162"/>
              <a:gd name="T58" fmla="*/ 15 w 104"/>
              <a:gd name="T59" fmla="*/ 99 h 162"/>
              <a:gd name="T60" fmla="*/ 89 w 104"/>
              <a:gd name="T61" fmla="*/ 105 h 162"/>
              <a:gd name="T62" fmla="*/ 33 w 104"/>
              <a:gd name="T63" fmla="*/ 132 h 162"/>
              <a:gd name="T64" fmla="*/ 31 w 104"/>
              <a:gd name="T65" fmla="*/ 132 h 162"/>
              <a:gd name="T66" fmla="*/ 26 w 104"/>
              <a:gd name="T67" fmla="*/ 127 h 162"/>
              <a:gd name="T68" fmla="*/ 26 w 104"/>
              <a:gd name="T69" fmla="*/ 125 h 162"/>
              <a:gd name="T70" fmla="*/ 87 w 104"/>
              <a:gd name="T71" fmla="*/ 96 h 162"/>
              <a:gd name="T72" fmla="*/ 88 w 104"/>
              <a:gd name="T73" fmla="*/ 97 h 162"/>
              <a:gd name="T74" fmla="*/ 90 w 104"/>
              <a:gd name="T75" fmla="*/ 104 h 162"/>
              <a:gd name="T76" fmla="*/ 89 w 104"/>
              <a:gd name="T77" fmla="*/ 105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" h="162">
                <a:moveTo>
                  <a:pt x="103" y="107"/>
                </a:moveTo>
                <a:cubicBezTo>
                  <a:pt x="83" y="9"/>
                  <a:pt x="83" y="9"/>
                  <a:pt x="83" y="9"/>
                </a:cubicBezTo>
                <a:cubicBezTo>
                  <a:pt x="82" y="4"/>
                  <a:pt x="77" y="0"/>
                  <a:pt x="7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28" y="0"/>
                  <a:pt x="23" y="4"/>
                  <a:pt x="22" y="9"/>
                </a:cubicBezTo>
                <a:cubicBezTo>
                  <a:pt x="1" y="107"/>
                  <a:pt x="1" y="107"/>
                  <a:pt x="1" y="107"/>
                </a:cubicBezTo>
                <a:cubicBezTo>
                  <a:pt x="0" y="112"/>
                  <a:pt x="2" y="119"/>
                  <a:pt x="6" y="122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49" y="162"/>
                  <a:pt x="55" y="162"/>
                  <a:pt x="59" y="159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102" y="119"/>
                  <a:pt x="104" y="112"/>
                  <a:pt x="103" y="107"/>
                </a:cubicBezTo>
                <a:close/>
                <a:moveTo>
                  <a:pt x="24" y="54"/>
                </a:moveTo>
                <a:cubicBezTo>
                  <a:pt x="25" y="51"/>
                  <a:pt x="26" y="47"/>
                  <a:pt x="26" y="44"/>
                </a:cubicBezTo>
                <a:cubicBezTo>
                  <a:pt x="27" y="43"/>
                  <a:pt x="27" y="43"/>
                  <a:pt x="27" y="43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3" y="23"/>
                </a:cubicBezTo>
                <a:cubicBezTo>
                  <a:pt x="73" y="23"/>
                  <a:pt x="73" y="23"/>
                  <a:pt x="73" y="24"/>
                </a:cubicBezTo>
                <a:cubicBezTo>
                  <a:pt x="73" y="24"/>
                  <a:pt x="74" y="29"/>
                  <a:pt x="74" y="30"/>
                </a:cubicBezTo>
                <a:cubicBezTo>
                  <a:pt x="74" y="31"/>
                  <a:pt x="74" y="31"/>
                  <a:pt x="74" y="31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4" y="55"/>
                  <a:pt x="24" y="54"/>
                </a:cubicBezTo>
                <a:close/>
                <a:moveTo>
                  <a:pt x="15" y="99"/>
                </a:moveTo>
                <a:cubicBezTo>
                  <a:pt x="15" y="97"/>
                  <a:pt x="16" y="92"/>
                  <a:pt x="17" y="90"/>
                </a:cubicBezTo>
                <a:cubicBezTo>
                  <a:pt x="17" y="89"/>
                  <a:pt x="18" y="89"/>
                  <a:pt x="18" y="89"/>
                </a:cubicBezTo>
                <a:cubicBezTo>
                  <a:pt x="79" y="59"/>
                  <a:pt x="79" y="59"/>
                  <a:pt x="79" y="59"/>
                </a:cubicBezTo>
                <a:cubicBezTo>
                  <a:pt x="79" y="59"/>
                  <a:pt x="80" y="58"/>
                  <a:pt x="80" y="60"/>
                </a:cubicBezTo>
                <a:cubicBezTo>
                  <a:pt x="81" y="61"/>
                  <a:pt x="82" y="65"/>
                  <a:pt x="82" y="67"/>
                </a:cubicBezTo>
                <a:cubicBezTo>
                  <a:pt x="82" y="68"/>
                  <a:pt x="81" y="68"/>
                  <a:pt x="81" y="68"/>
                </a:cubicBezTo>
                <a:cubicBezTo>
                  <a:pt x="15" y="100"/>
                  <a:pt x="15" y="100"/>
                  <a:pt x="15" y="100"/>
                </a:cubicBezTo>
                <a:cubicBezTo>
                  <a:pt x="15" y="100"/>
                  <a:pt x="15" y="101"/>
                  <a:pt x="15" y="99"/>
                </a:cubicBezTo>
                <a:close/>
                <a:moveTo>
                  <a:pt x="89" y="105"/>
                </a:moveTo>
                <a:cubicBezTo>
                  <a:pt x="33" y="132"/>
                  <a:pt x="33" y="132"/>
                  <a:pt x="33" y="132"/>
                </a:cubicBezTo>
                <a:cubicBezTo>
                  <a:pt x="33" y="132"/>
                  <a:pt x="32" y="133"/>
                  <a:pt x="31" y="132"/>
                </a:cubicBezTo>
                <a:cubicBezTo>
                  <a:pt x="30" y="131"/>
                  <a:pt x="27" y="129"/>
                  <a:pt x="26" y="127"/>
                </a:cubicBezTo>
                <a:cubicBezTo>
                  <a:pt x="25" y="126"/>
                  <a:pt x="26" y="125"/>
                  <a:pt x="26" y="125"/>
                </a:cubicBezTo>
                <a:cubicBezTo>
                  <a:pt x="87" y="96"/>
                  <a:pt x="87" y="96"/>
                  <a:pt x="87" y="96"/>
                </a:cubicBezTo>
                <a:cubicBezTo>
                  <a:pt x="87" y="96"/>
                  <a:pt x="88" y="95"/>
                  <a:pt x="88" y="97"/>
                </a:cubicBezTo>
                <a:cubicBezTo>
                  <a:pt x="88" y="98"/>
                  <a:pt x="89" y="102"/>
                  <a:pt x="90" y="104"/>
                </a:cubicBezTo>
                <a:cubicBezTo>
                  <a:pt x="90" y="105"/>
                  <a:pt x="89" y="105"/>
                  <a:pt x="89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5" name="Freeform 55"/>
          <p:cNvSpPr/>
          <p:nvPr/>
        </p:nvSpPr>
        <p:spPr bwMode="auto">
          <a:xfrm>
            <a:off x="6092209" y="4835590"/>
            <a:ext cx="751901" cy="711908"/>
          </a:xfrm>
          <a:custGeom>
            <a:avLst/>
            <a:gdLst>
              <a:gd name="T0" fmla="*/ 211 w 211"/>
              <a:gd name="T1" fmla="*/ 192 h 200"/>
              <a:gd name="T2" fmla="*/ 204 w 211"/>
              <a:gd name="T3" fmla="*/ 200 h 200"/>
              <a:gd name="T4" fmla="*/ 10 w 211"/>
              <a:gd name="T5" fmla="*/ 200 h 200"/>
              <a:gd name="T6" fmla="*/ 0 w 211"/>
              <a:gd name="T7" fmla="*/ 190 h 200"/>
              <a:gd name="T8" fmla="*/ 0 w 211"/>
              <a:gd name="T9" fmla="*/ 7 h 200"/>
              <a:gd name="T10" fmla="*/ 8 w 211"/>
              <a:gd name="T11" fmla="*/ 0 h 200"/>
              <a:gd name="T12" fmla="*/ 16 w 211"/>
              <a:gd name="T13" fmla="*/ 7 h 200"/>
              <a:gd name="T14" fmla="*/ 16 w 211"/>
              <a:gd name="T15" fmla="*/ 174 h 200"/>
              <a:gd name="T16" fmla="*/ 26 w 211"/>
              <a:gd name="T17" fmla="*/ 184 h 200"/>
              <a:gd name="T18" fmla="*/ 204 w 211"/>
              <a:gd name="T19" fmla="*/ 184 h 200"/>
              <a:gd name="T20" fmla="*/ 211 w 211"/>
              <a:gd name="T21" fmla="*/ 192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1" h="200">
                <a:moveTo>
                  <a:pt x="211" y="192"/>
                </a:moveTo>
                <a:cubicBezTo>
                  <a:pt x="211" y="196"/>
                  <a:pt x="210" y="200"/>
                  <a:pt x="204" y="200"/>
                </a:cubicBezTo>
                <a:cubicBezTo>
                  <a:pt x="10" y="200"/>
                  <a:pt x="10" y="200"/>
                  <a:pt x="10" y="200"/>
                </a:cubicBezTo>
                <a:cubicBezTo>
                  <a:pt x="5" y="200"/>
                  <a:pt x="0" y="196"/>
                  <a:pt x="0" y="190"/>
                </a:cubicBezTo>
                <a:cubicBezTo>
                  <a:pt x="0" y="7"/>
                  <a:pt x="0" y="7"/>
                  <a:pt x="0" y="7"/>
                </a:cubicBezTo>
                <a:cubicBezTo>
                  <a:pt x="0" y="1"/>
                  <a:pt x="4" y="0"/>
                  <a:pt x="8" y="0"/>
                </a:cubicBezTo>
                <a:cubicBezTo>
                  <a:pt x="12" y="0"/>
                  <a:pt x="16" y="1"/>
                  <a:pt x="16" y="7"/>
                </a:cubicBezTo>
                <a:cubicBezTo>
                  <a:pt x="16" y="174"/>
                  <a:pt x="16" y="174"/>
                  <a:pt x="16" y="174"/>
                </a:cubicBezTo>
                <a:cubicBezTo>
                  <a:pt x="16" y="180"/>
                  <a:pt x="20" y="184"/>
                  <a:pt x="26" y="184"/>
                </a:cubicBezTo>
                <a:cubicBezTo>
                  <a:pt x="204" y="184"/>
                  <a:pt x="204" y="184"/>
                  <a:pt x="204" y="184"/>
                </a:cubicBezTo>
                <a:cubicBezTo>
                  <a:pt x="210" y="184"/>
                  <a:pt x="211" y="188"/>
                  <a:pt x="211" y="1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6" name="Freeform 56"/>
          <p:cNvSpPr/>
          <p:nvPr/>
        </p:nvSpPr>
        <p:spPr bwMode="auto">
          <a:xfrm>
            <a:off x="6206861" y="4902247"/>
            <a:ext cx="583924" cy="503935"/>
          </a:xfrm>
          <a:custGeom>
            <a:avLst/>
            <a:gdLst>
              <a:gd name="T0" fmla="*/ 160 w 164"/>
              <a:gd name="T1" fmla="*/ 49 h 141"/>
              <a:gd name="T2" fmla="*/ 164 w 164"/>
              <a:gd name="T3" fmla="*/ 47 h 141"/>
              <a:gd name="T4" fmla="*/ 160 w 164"/>
              <a:gd name="T5" fmla="*/ 5 h 141"/>
              <a:gd name="T6" fmla="*/ 155 w 164"/>
              <a:gd name="T7" fmla="*/ 1 h 141"/>
              <a:gd name="T8" fmla="*/ 116 w 164"/>
              <a:gd name="T9" fmla="*/ 16 h 141"/>
              <a:gd name="T10" fmla="*/ 115 w 164"/>
              <a:gd name="T11" fmla="*/ 21 h 141"/>
              <a:gd name="T12" fmla="*/ 122 w 164"/>
              <a:gd name="T13" fmla="*/ 25 h 141"/>
              <a:gd name="T14" fmla="*/ 124 w 164"/>
              <a:gd name="T15" fmla="*/ 32 h 141"/>
              <a:gd name="T16" fmla="*/ 94 w 164"/>
              <a:gd name="T17" fmla="*/ 78 h 141"/>
              <a:gd name="T18" fmla="*/ 87 w 164"/>
              <a:gd name="T19" fmla="*/ 80 h 141"/>
              <a:gd name="T20" fmla="*/ 40 w 164"/>
              <a:gd name="T21" fmla="*/ 62 h 141"/>
              <a:gd name="T22" fmla="*/ 32 w 164"/>
              <a:gd name="T23" fmla="*/ 64 h 141"/>
              <a:gd name="T24" fmla="*/ 3 w 164"/>
              <a:gd name="T25" fmla="*/ 100 h 141"/>
              <a:gd name="T26" fmla="*/ 0 w 164"/>
              <a:gd name="T27" fmla="*/ 109 h 141"/>
              <a:gd name="T28" fmla="*/ 0 w 164"/>
              <a:gd name="T29" fmla="*/ 138 h 141"/>
              <a:gd name="T30" fmla="*/ 3 w 164"/>
              <a:gd name="T31" fmla="*/ 139 h 141"/>
              <a:gd name="T32" fmla="*/ 40 w 164"/>
              <a:gd name="T33" fmla="*/ 95 h 141"/>
              <a:gd name="T34" fmla="*/ 48 w 164"/>
              <a:gd name="T35" fmla="*/ 93 h 141"/>
              <a:gd name="T36" fmla="*/ 95 w 164"/>
              <a:gd name="T37" fmla="*/ 111 h 141"/>
              <a:gd name="T38" fmla="*/ 103 w 164"/>
              <a:gd name="T39" fmla="*/ 108 h 141"/>
              <a:gd name="T40" fmla="*/ 145 w 164"/>
              <a:gd name="T41" fmla="*/ 45 h 141"/>
              <a:gd name="T42" fmla="*/ 152 w 164"/>
              <a:gd name="T43" fmla="*/ 44 h 141"/>
              <a:gd name="T44" fmla="*/ 160 w 164"/>
              <a:gd name="T45" fmla="*/ 49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4" h="141">
                <a:moveTo>
                  <a:pt x="160" y="49"/>
                </a:moveTo>
                <a:cubicBezTo>
                  <a:pt x="163" y="51"/>
                  <a:pt x="164" y="50"/>
                  <a:pt x="164" y="47"/>
                </a:cubicBezTo>
                <a:cubicBezTo>
                  <a:pt x="160" y="5"/>
                  <a:pt x="160" y="5"/>
                  <a:pt x="160" y="5"/>
                </a:cubicBezTo>
                <a:cubicBezTo>
                  <a:pt x="160" y="2"/>
                  <a:pt x="158" y="0"/>
                  <a:pt x="155" y="1"/>
                </a:cubicBezTo>
                <a:cubicBezTo>
                  <a:pt x="116" y="16"/>
                  <a:pt x="116" y="16"/>
                  <a:pt x="116" y="16"/>
                </a:cubicBezTo>
                <a:cubicBezTo>
                  <a:pt x="113" y="17"/>
                  <a:pt x="113" y="19"/>
                  <a:pt x="115" y="21"/>
                </a:cubicBezTo>
                <a:cubicBezTo>
                  <a:pt x="122" y="25"/>
                  <a:pt x="122" y="25"/>
                  <a:pt x="122" y="25"/>
                </a:cubicBezTo>
                <a:cubicBezTo>
                  <a:pt x="125" y="27"/>
                  <a:pt x="125" y="30"/>
                  <a:pt x="124" y="32"/>
                </a:cubicBezTo>
                <a:cubicBezTo>
                  <a:pt x="94" y="78"/>
                  <a:pt x="94" y="78"/>
                  <a:pt x="94" y="78"/>
                </a:cubicBezTo>
                <a:cubicBezTo>
                  <a:pt x="92" y="80"/>
                  <a:pt x="89" y="81"/>
                  <a:pt x="87" y="80"/>
                </a:cubicBezTo>
                <a:cubicBezTo>
                  <a:pt x="40" y="62"/>
                  <a:pt x="40" y="62"/>
                  <a:pt x="40" y="62"/>
                </a:cubicBezTo>
                <a:cubicBezTo>
                  <a:pt x="37" y="61"/>
                  <a:pt x="34" y="62"/>
                  <a:pt x="32" y="64"/>
                </a:cubicBezTo>
                <a:cubicBezTo>
                  <a:pt x="3" y="100"/>
                  <a:pt x="3" y="100"/>
                  <a:pt x="3" y="100"/>
                </a:cubicBezTo>
                <a:cubicBezTo>
                  <a:pt x="1" y="102"/>
                  <a:pt x="0" y="106"/>
                  <a:pt x="0" y="109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40"/>
                  <a:pt x="1" y="141"/>
                  <a:pt x="3" y="139"/>
                </a:cubicBezTo>
                <a:cubicBezTo>
                  <a:pt x="40" y="95"/>
                  <a:pt x="40" y="95"/>
                  <a:pt x="40" y="95"/>
                </a:cubicBezTo>
                <a:cubicBezTo>
                  <a:pt x="42" y="93"/>
                  <a:pt x="46" y="92"/>
                  <a:pt x="48" y="93"/>
                </a:cubicBezTo>
                <a:cubicBezTo>
                  <a:pt x="95" y="111"/>
                  <a:pt x="95" y="111"/>
                  <a:pt x="95" y="111"/>
                </a:cubicBezTo>
                <a:cubicBezTo>
                  <a:pt x="98" y="112"/>
                  <a:pt x="101" y="111"/>
                  <a:pt x="103" y="108"/>
                </a:cubicBezTo>
                <a:cubicBezTo>
                  <a:pt x="145" y="45"/>
                  <a:pt x="145" y="45"/>
                  <a:pt x="145" y="45"/>
                </a:cubicBezTo>
                <a:cubicBezTo>
                  <a:pt x="146" y="43"/>
                  <a:pt x="149" y="42"/>
                  <a:pt x="152" y="44"/>
                </a:cubicBezTo>
                <a:lnTo>
                  <a:pt x="160" y="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8" name="Freeform 79"/>
          <p:cNvSpPr/>
          <p:nvPr/>
        </p:nvSpPr>
        <p:spPr bwMode="auto">
          <a:xfrm>
            <a:off x="4654100" y="2088681"/>
            <a:ext cx="629119" cy="629119"/>
          </a:xfrm>
          <a:custGeom>
            <a:avLst/>
            <a:gdLst>
              <a:gd name="T0" fmla="*/ 73 w 146"/>
              <a:gd name="T1" fmla="*/ 0 h 146"/>
              <a:gd name="T2" fmla="*/ 34 w 146"/>
              <a:gd name="T3" fmla="*/ 11 h 146"/>
              <a:gd name="T4" fmla="*/ 33 w 146"/>
              <a:gd name="T5" fmla="*/ 14 h 146"/>
              <a:gd name="T6" fmla="*/ 40 w 146"/>
              <a:gd name="T7" fmla="*/ 21 h 146"/>
              <a:gd name="T8" fmla="*/ 43 w 146"/>
              <a:gd name="T9" fmla="*/ 21 h 146"/>
              <a:gd name="T10" fmla="*/ 73 w 146"/>
              <a:gd name="T11" fmla="*/ 13 h 146"/>
              <a:gd name="T12" fmla="*/ 133 w 146"/>
              <a:gd name="T13" fmla="*/ 73 h 146"/>
              <a:gd name="T14" fmla="*/ 73 w 146"/>
              <a:gd name="T15" fmla="*/ 133 h 146"/>
              <a:gd name="T16" fmla="*/ 13 w 146"/>
              <a:gd name="T17" fmla="*/ 73 h 146"/>
              <a:gd name="T18" fmla="*/ 19 w 146"/>
              <a:gd name="T19" fmla="*/ 45 h 146"/>
              <a:gd name="T20" fmla="*/ 19 w 146"/>
              <a:gd name="T21" fmla="*/ 42 h 146"/>
              <a:gd name="T22" fmla="*/ 13 w 146"/>
              <a:gd name="T23" fmla="*/ 36 h 146"/>
              <a:gd name="T24" fmla="*/ 10 w 146"/>
              <a:gd name="T25" fmla="*/ 36 h 146"/>
              <a:gd name="T26" fmla="*/ 0 w 146"/>
              <a:gd name="T27" fmla="*/ 73 h 146"/>
              <a:gd name="T28" fmla="*/ 73 w 146"/>
              <a:gd name="T29" fmla="*/ 146 h 146"/>
              <a:gd name="T30" fmla="*/ 146 w 146"/>
              <a:gd name="T31" fmla="*/ 73 h 146"/>
              <a:gd name="T32" fmla="*/ 73 w 146"/>
              <a:gd name="T3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6" h="146">
                <a:moveTo>
                  <a:pt x="73" y="0"/>
                </a:moveTo>
                <a:cubicBezTo>
                  <a:pt x="58" y="0"/>
                  <a:pt x="45" y="4"/>
                  <a:pt x="34" y="11"/>
                </a:cubicBezTo>
                <a:cubicBezTo>
                  <a:pt x="33" y="12"/>
                  <a:pt x="32" y="12"/>
                  <a:pt x="33" y="14"/>
                </a:cubicBezTo>
                <a:cubicBezTo>
                  <a:pt x="40" y="21"/>
                  <a:pt x="40" y="21"/>
                  <a:pt x="40" y="21"/>
                </a:cubicBezTo>
                <a:cubicBezTo>
                  <a:pt x="41" y="22"/>
                  <a:pt x="42" y="21"/>
                  <a:pt x="43" y="21"/>
                </a:cubicBezTo>
                <a:cubicBezTo>
                  <a:pt x="52" y="16"/>
                  <a:pt x="62" y="13"/>
                  <a:pt x="73" y="13"/>
                </a:cubicBezTo>
                <a:cubicBezTo>
                  <a:pt x="106" y="13"/>
                  <a:pt x="133" y="40"/>
                  <a:pt x="133" y="73"/>
                </a:cubicBezTo>
                <a:cubicBezTo>
                  <a:pt x="133" y="106"/>
                  <a:pt x="106" y="133"/>
                  <a:pt x="73" y="133"/>
                </a:cubicBezTo>
                <a:cubicBezTo>
                  <a:pt x="40" y="133"/>
                  <a:pt x="13" y="106"/>
                  <a:pt x="13" y="73"/>
                </a:cubicBezTo>
                <a:cubicBezTo>
                  <a:pt x="13" y="63"/>
                  <a:pt x="15" y="54"/>
                  <a:pt x="19" y="45"/>
                </a:cubicBezTo>
                <a:cubicBezTo>
                  <a:pt x="20" y="45"/>
                  <a:pt x="20" y="43"/>
                  <a:pt x="19" y="42"/>
                </a:cubicBezTo>
                <a:cubicBezTo>
                  <a:pt x="13" y="36"/>
                  <a:pt x="13" y="36"/>
                  <a:pt x="13" y="36"/>
                </a:cubicBezTo>
                <a:cubicBezTo>
                  <a:pt x="11" y="34"/>
                  <a:pt x="10" y="35"/>
                  <a:pt x="10" y="36"/>
                </a:cubicBezTo>
                <a:cubicBezTo>
                  <a:pt x="3" y="47"/>
                  <a:pt x="0" y="60"/>
                  <a:pt x="0" y="73"/>
                </a:cubicBezTo>
                <a:cubicBezTo>
                  <a:pt x="0" y="113"/>
                  <a:pt x="33" y="146"/>
                  <a:pt x="73" y="146"/>
                </a:cubicBezTo>
                <a:cubicBezTo>
                  <a:pt x="113" y="146"/>
                  <a:pt x="146" y="113"/>
                  <a:pt x="146" y="73"/>
                </a:cubicBezTo>
                <a:cubicBezTo>
                  <a:pt x="146" y="33"/>
                  <a:pt x="113" y="0"/>
                  <a:pt x="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9" name="Freeform 80"/>
          <p:cNvSpPr/>
          <p:nvPr/>
        </p:nvSpPr>
        <p:spPr bwMode="auto">
          <a:xfrm>
            <a:off x="4592800" y="2037061"/>
            <a:ext cx="387150" cy="387150"/>
          </a:xfrm>
          <a:custGeom>
            <a:avLst/>
            <a:gdLst>
              <a:gd name="T0" fmla="*/ 85 w 90"/>
              <a:gd name="T1" fmla="*/ 90 h 90"/>
              <a:gd name="T2" fmla="*/ 78 w 90"/>
              <a:gd name="T3" fmla="*/ 87 h 90"/>
              <a:gd name="T4" fmla="*/ 23 w 90"/>
              <a:gd name="T5" fmla="*/ 32 h 90"/>
              <a:gd name="T6" fmla="*/ 18 w 90"/>
              <a:gd name="T7" fmla="*/ 30 h 90"/>
              <a:gd name="T8" fmla="*/ 12 w 90"/>
              <a:gd name="T9" fmla="*/ 27 h 90"/>
              <a:gd name="T10" fmla="*/ 2 w 90"/>
              <a:gd name="T11" fmla="*/ 18 h 90"/>
              <a:gd name="T12" fmla="*/ 3 w 90"/>
              <a:gd name="T13" fmla="*/ 13 h 90"/>
              <a:gd name="T14" fmla="*/ 7 w 90"/>
              <a:gd name="T15" fmla="*/ 12 h 90"/>
              <a:gd name="T16" fmla="*/ 12 w 90"/>
              <a:gd name="T17" fmla="*/ 7 h 90"/>
              <a:gd name="T18" fmla="*/ 14 w 90"/>
              <a:gd name="T19" fmla="*/ 3 h 90"/>
              <a:gd name="T20" fmla="*/ 18 w 90"/>
              <a:gd name="T21" fmla="*/ 2 h 90"/>
              <a:gd name="T22" fmla="*/ 28 w 90"/>
              <a:gd name="T23" fmla="*/ 11 h 90"/>
              <a:gd name="T24" fmla="*/ 30 w 90"/>
              <a:gd name="T25" fmla="*/ 17 h 90"/>
              <a:gd name="T26" fmla="*/ 32 w 90"/>
              <a:gd name="T27" fmla="*/ 23 h 90"/>
              <a:gd name="T28" fmla="*/ 87 w 90"/>
              <a:gd name="T29" fmla="*/ 78 h 90"/>
              <a:gd name="T30" fmla="*/ 90 w 90"/>
              <a:gd name="T31" fmla="*/ 85 h 90"/>
              <a:gd name="T32" fmla="*/ 90 w 90"/>
              <a:gd name="T33" fmla="*/ 86 h 90"/>
              <a:gd name="T34" fmla="*/ 86 w 90"/>
              <a:gd name="T35" fmla="*/ 90 h 90"/>
              <a:gd name="T36" fmla="*/ 85 w 90"/>
              <a:gd name="T37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0" h="90">
                <a:moveTo>
                  <a:pt x="85" y="90"/>
                </a:moveTo>
                <a:cubicBezTo>
                  <a:pt x="83" y="90"/>
                  <a:pt x="80" y="88"/>
                  <a:pt x="78" y="87"/>
                </a:cubicBezTo>
                <a:cubicBezTo>
                  <a:pt x="23" y="32"/>
                  <a:pt x="23" y="32"/>
                  <a:pt x="23" y="32"/>
                </a:cubicBezTo>
                <a:cubicBezTo>
                  <a:pt x="22" y="30"/>
                  <a:pt x="19" y="29"/>
                  <a:pt x="18" y="30"/>
                </a:cubicBezTo>
                <a:cubicBezTo>
                  <a:pt x="16" y="30"/>
                  <a:pt x="13" y="29"/>
                  <a:pt x="12" y="27"/>
                </a:cubicBezTo>
                <a:cubicBezTo>
                  <a:pt x="2" y="18"/>
                  <a:pt x="2" y="18"/>
                  <a:pt x="2" y="18"/>
                </a:cubicBezTo>
                <a:cubicBezTo>
                  <a:pt x="0" y="16"/>
                  <a:pt x="1" y="14"/>
                  <a:pt x="3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9" y="11"/>
                  <a:pt x="12" y="9"/>
                  <a:pt x="12" y="7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1"/>
                  <a:pt x="16" y="0"/>
                  <a:pt x="18" y="2"/>
                </a:cubicBezTo>
                <a:cubicBezTo>
                  <a:pt x="28" y="11"/>
                  <a:pt x="28" y="11"/>
                  <a:pt x="28" y="11"/>
                </a:cubicBezTo>
                <a:cubicBezTo>
                  <a:pt x="29" y="13"/>
                  <a:pt x="30" y="16"/>
                  <a:pt x="30" y="17"/>
                </a:cubicBezTo>
                <a:cubicBezTo>
                  <a:pt x="29" y="19"/>
                  <a:pt x="30" y="21"/>
                  <a:pt x="32" y="23"/>
                </a:cubicBezTo>
                <a:cubicBezTo>
                  <a:pt x="87" y="78"/>
                  <a:pt x="87" y="78"/>
                  <a:pt x="87" y="78"/>
                </a:cubicBezTo>
                <a:cubicBezTo>
                  <a:pt x="89" y="80"/>
                  <a:pt x="90" y="83"/>
                  <a:pt x="90" y="85"/>
                </a:cubicBezTo>
                <a:cubicBezTo>
                  <a:pt x="90" y="86"/>
                  <a:pt x="90" y="86"/>
                  <a:pt x="90" y="86"/>
                </a:cubicBezTo>
                <a:cubicBezTo>
                  <a:pt x="90" y="88"/>
                  <a:pt x="89" y="90"/>
                  <a:pt x="86" y="90"/>
                </a:cubicBezTo>
                <a:lnTo>
                  <a:pt x="85" y="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0" name="Freeform 81"/>
          <p:cNvSpPr/>
          <p:nvPr/>
        </p:nvSpPr>
        <p:spPr bwMode="auto">
          <a:xfrm>
            <a:off x="4876710" y="2311293"/>
            <a:ext cx="183897" cy="180670"/>
          </a:xfrm>
          <a:custGeom>
            <a:avLst/>
            <a:gdLst>
              <a:gd name="T0" fmla="*/ 21 w 42"/>
              <a:gd name="T1" fmla="*/ 2 h 42"/>
              <a:gd name="T2" fmla="*/ 27 w 42"/>
              <a:gd name="T3" fmla="*/ 8 h 42"/>
              <a:gd name="T4" fmla="*/ 33 w 42"/>
              <a:gd name="T5" fmla="*/ 21 h 42"/>
              <a:gd name="T6" fmla="*/ 33 w 42"/>
              <a:gd name="T7" fmla="*/ 22 h 42"/>
              <a:gd name="T8" fmla="*/ 30 w 42"/>
              <a:gd name="T9" fmla="*/ 31 h 42"/>
              <a:gd name="T10" fmla="*/ 21 w 42"/>
              <a:gd name="T11" fmla="*/ 35 h 42"/>
              <a:gd name="T12" fmla="*/ 19 w 42"/>
              <a:gd name="T13" fmla="*/ 35 h 42"/>
              <a:gd name="T14" fmla="*/ 19 w 42"/>
              <a:gd name="T15" fmla="*/ 35 h 42"/>
              <a:gd name="T16" fmla="*/ 6 w 42"/>
              <a:gd name="T17" fmla="*/ 29 h 42"/>
              <a:gd name="T18" fmla="*/ 3 w 42"/>
              <a:gd name="T19" fmla="*/ 26 h 42"/>
              <a:gd name="T20" fmla="*/ 1 w 42"/>
              <a:gd name="T21" fmla="*/ 27 h 42"/>
              <a:gd name="T22" fmla="*/ 21 w 42"/>
              <a:gd name="T23" fmla="*/ 42 h 42"/>
              <a:gd name="T24" fmla="*/ 42 w 42"/>
              <a:gd name="T25" fmla="*/ 21 h 42"/>
              <a:gd name="T26" fmla="*/ 23 w 42"/>
              <a:gd name="T27" fmla="*/ 0 h 42"/>
              <a:gd name="T28" fmla="*/ 21 w 42"/>
              <a:gd name="T29" fmla="*/ 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" h="42">
                <a:moveTo>
                  <a:pt x="21" y="2"/>
                </a:moveTo>
                <a:cubicBezTo>
                  <a:pt x="27" y="8"/>
                  <a:pt x="27" y="8"/>
                  <a:pt x="27" y="8"/>
                </a:cubicBezTo>
                <a:cubicBezTo>
                  <a:pt x="30" y="11"/>
                  <a:pt x="33" y="16"/>
                  <a:pt x="33" y="21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5"/>
                  <a:pt x="32" y="29"/>
                  <a:pt x="30" y="31"/>
                </a:cubicBezTo>
                <a:cubicBezTo>
                  <a:pt x="27" y="34"/>
                  <a:pt x="24" y="35"/>
                  <a:pt x="21" y="35"/>
                </a:cubicBezTo>
                <a:cubicBezTo>
                  <a:pt x="20" y="35"/>
                  <a:pt x="20" y="35"/>
                  <a:pt x="19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14" y="34"/>
                  <a:pt x="9" y="32"/>
                  <a:pt x="6" y="29"/>
                </a:cubicBezTo>
                <a:cubicBezTo>
                  <a:pt x="3" y="26"/>
                  <a:pt x="3" y="26"/>
                  <a:pt x="3" y="26"/>
                </a:cubicBezTo>
                <a:cubicBezTo>
                  <a:pt x="0" y="22"/>
                  <a:pt x="1" y="26"/>
                  <a:pt x="1" y="27"/>
                </a:cubicBezTo>
                <a:cubicBezTo>
                  <a:pt x="4" y="36"/>
                  <a:pt x="12" y="42"/>
                  <a:pt x="21" y="42"/>
                </a:cubicBezTo>
                <a:cubicBezTo>
                  <a:pt x="32" y="42"/>
                  <a:pt x="42" y="32"/>
                  <a:pt x="42" y="21"/>
                </a:cubicBezTo>
                <a:cubicBezTo>
                  <a:pt x="42" y="10"/>
                  <a:pt x="34" y="2"/>
                  <a:pt x="23" y="0"/>
                </a:cubicBezTo>
                <a:cubicBezTo>
                  <a:pt x="23" y="0"/>
                  <a:pt x="19" y="0"/>
                  <a:pt x="21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1" name="Freeform 82"/>
          <p:cNvSpPr/>
          <p:nvPr/>
        </p:nvSpPr>
        <p:spPr bwMode="auto">
          <a:xfrm>
            <a:off x="4767017" y="2198373"/>
            <a:ext cx="403282" cy="406507"/>
          </a:xfrm>
          <a:custGeom>
            <a:avLst/>
            <a:gdLst>
              <a:gd name="T0" fmla="*/ 47 w 94"/>
              <a:gd name="T1" fmla="*/ 0 h 94"/>
              <a:gd name="T2" fmla="*/ 27 w 94"/>
              <a:gd name="T3" fmla="*/ 4 h 94"/>
              <a:gd name="T4" fmla="*/ 26 w 94"/>
              <a:gd name="T5" fmla="*/ 7 h 94"/>
              <a:gd name="T6" fmla="*/ 34 w 94"/>
              <a:gd name="T7" fmla="*/ 14 h 94"/>
              <a:gd name="T8" fmla="*/ 37 w 94"/>
              <a:gd name="T9" fmla="*/ 15 h 94"/>
              <a:gd name="T10" fmla="*/ 47 w 94"/>
              <a:gd name="T11" fmla="*/ 13 h 94"/>
              <a:gd name="T12" fmla="*/ 81 w 94"/>
              <a:gd name="T13" fmla="*/ 47 h 94"/>
              <a:gd name="T14" fmla="*/ 47 w 94"/>
              <a:gd name="T15" fmla="*/ 81 h 94"/>
              <a:gd name="T16" fmla="*/ 13 w 94"/>
              <a:gd name="T17" fmla="*/ 47 h 94"/>
              <a:gd name="T18" fmla="*/ 14 w 94"/>
              <a:gd name="T19" fmla="*/ 39 h 94"/>
              <a:gd name="T20" fmla="*/ 14 w 94"/>
              <a:gd name="T21" fmla="*/ 37 h 94"/>
              <a:gd name="T22" fmla="*/ 6 w 94"/>
              <a:gd name="T23" fmla="*/ 29 h 94"/>
              <a:gd name="T24" fmla="*/ 3 w 94"/>
              <a:gd name="T25" fmla="*/ 29 h 94"/>
              <a:gd name="T26" fmla="*/ 0 w 94"/>
              <a:gd name="T27" fmla="*/ 47 h 94"/>
              <a:gd name="T28" fmla="*/ 47 w 94"/>
              <a:gd name="T29" fmla="*/ 94 h 94"/>
              <a:gd name="T30" fmla="*/ 94 w 94"/>
              <a:gd name="T31" fmla="*/ 47 h 94"/>
              <a:gd name="T32" fmla="*/ 47 w 94"/>
              <a:gd name="T33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4" h="94">
                <a:moveTo>
                  <a:pt x="47" y="0"/>
                </a:moveTo>
                <a:cubicBezTo>
                  <a:pt x="40" y="0"/>
                  <a:pt x="33" y="2"/>
                  <a:pt x="27" y="4"/>
                </a:cubicBezTo>
                <a:cubicBezTo>
                  <a:pt x="26" y="5"/>
                  <a:pt x="25" y="5"/>
                  <a:pt x="26" y="7"/>
                </a:cubicBezTo>
                <a:cubicBezTo>
                  <a:pt x="34" y="14"/>
                  <a:pt x="34" y="14"/>
                  <a:pt x="34" y="14"/>
                </a:cubicBezTo>
                <a:cubicBezTo>
                  <a:pt x="35" y="15"/>
                  <a:pt x="36" y="15"/>
                  <a:pt x="37" y="15"/>
                </a:cubicBezTo>
                <a:cubicBezTo>
                  <a:pt x="40" y="14"/>
                  <a:pt x="43" y="13"/>
                  <a:pt x="47" y="13"/>
                </a:cubicBezTo>
                <a:cubicBezTo>
                  <a:pt x="66" y="13"/>
                  <a:pt x="81" y="28"/>
                  <a:pt x="81" y="47"/>
                </a:cubicBezTo>
                <a:cubicBezTo>
                  <a:pt x="81" y="66"/>
                  <a:pt x="66" y="81"/>
                  <a:pt x="47" y="81"/>
                </a:cubicBezTo>
                <a:cubicBezTo>
                  <a:pt x="28" y="81"/>
                  <a:pt x="13" y="66"/>
                  <a:pt x="13" y="47"/>
                </a:cubicBezTo>
                <a:cubicBezTo>
                  <a:pt x="13" y="44"/>
                  <a:pt x="13" y="42"/>
                  <a:pt x="14" y="39"/>
                </a:cubicBezTo>
                <a:cubicBezTo>
                  <a:pt x="14" y="39"/>
                  <a:pt x="15" y="38"/>
                  <a:pt x="14" y="37"/>
                </a:cubicBezTo>
                <a:cubicBezTo>
                  <a:pt x="6" y="29"/>
                  <a:pt x="6" y="29"/>
                  <a:pt x="6" y="29"/>
                </a:cubicBezTo>
                <a:cubicBezTo>
                  <a:pt x="4" y="28"/>
                  <a:pt x="4" y="29"/>
                  <a:pt x="3" y="29"/>
                </a:cubicBezTo>
                <a:cubicBezTo>
                  <a:pt x="1" y="35"/>
                  <a:pt x="0" y="41"/>
                  <a:pt x="0" y="47"/>
                </a:cubicBezTo>
                <a:cubicBezTo>
                  <a:pt x="0" y="73"/>
                  <a:pt x="21" y="94"/>
                  <a:pt x="47" y="94"/>
                </a:cubicBezTo>
                <a:cubicBezTo>
                  <a:pt x="73" y="94"/>
                  <a:pt x="94" y="73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3" name="Freeform 83"/>
          <p:cNvSpPr>
            <a:spLocks noEditPoints="1"/>
          </p:cNvSpPr>
          <p:nvPr/>
        </p:nvSpPr>
        <p:spPr bwMode="auto">
          <a:xfrm>
            <a:off x="6166506" y="1923093"/>
            <a:ext cx="603309" cy="496842"/>
          </a:xfrm>
          <a:custGeom>
            <a:avLst/>
            <a:gdLst>
              <a:gd name="T0" fmla="*/ 128 w 140"/>
              <a:gd name="T1" fmla="*/ 43 h 115"/>
              <a:gd name="T2" fmla="*/ 73 w 140"/>
              <a:gd name="T3" fmla="*/ 0 h 115"/>
              <a:gd name="T4" fmla="*/ 67 w 140"/>
              <a:gd name="T5" fmla="*/ 0 h 115"/>
              <a:gd name="T6" fmla="*/ 12 w 140"/>
              <a:gd name="T7" fmla="*/ 43 h 115"/>
              <a:gd name="T8" fmla="*/ 11 w 140"/>
              <a:gd name="T9" fmla="*/ 45 h 115"/>
              <a:gd name="T10" fmla="*/ 0 w 140"/>
              <a:gd name="T11" fmla="*/ 66 h 115"/>
              <a:gd name="T12" fmla="*/ 0 w 140"/>
              <a:gd name="T13" fmla="*/ 75 h 115"/>
              <a:gd name="T14" fmla="*/ 13 w 140"/>
              <a:gd name="T15" fmla="*/ 91 h 115"/>
              <a:gd name="T16" fmla="*/ 24 w 140"/>
              <a:gd name="T17" fmla="*/ 91 h 115"/>
              <a:gd name="T18" fmla="*/ 27 w 140"/>
              <a:gd name="T19" fmla="*/ 91 h 115"/>
              <a:gd name="T20" fmla="*/ 29 w 140"/>
              <a:gd name="T21" fmla="*/ 92 h 115"/>
              <a:gd name="T22" fmla="*/ 70 w 140"/>
              <a:gd name="T23" fmla="*/ 115 h 115"/>
              <a:gd name="T24" fmla="*/ 111 w 140"/>
              <a:gd name="T25" fmla="*/ 92 h 115"/>
              <a:gd name="T26" fmla="*/ 113 w 140"/>
              <a:gd name="T27" fmla="*/ 91 h 115"/>
              <a:gd name="T28" fmla="*/ 116 w 140"/>
              <a:gd name="T29" fmla="*/ 91 h 115"/>
              <a:gd name="T30" fmla="*/ 127 w 140"/>
              <a:gd name="T31" fmla="*/ 91 h 115"/>
              <a:gd name="T32" fmla="*/ 140 w 140"/>
              <a:gd name="T33" fmla="*/ 75 h 115"/>
              <a:gd name="T34" fmla="*/ 140 w 140"/>
              <a:gd name="T35" fmla="*/ 66 h 115"/>
              <a:gd name="T36" fmla="*/ 129 w 140"/>
              <a:gd name="T37" fmla="*/ 45 h 115"/>
              <a:gd name="T38" fmla="*/ 128 w 140"/>
              <a:gd name="T39" fmla="*/ 43 h 115"/>
              <a:gd name="T40" fmla="*/ 70 w 140"/>
              <a:gd name="T41" fmla="*/ 19 h 115"/>
              <a:gd name="T42" fmla="*/ 27 w 140"/>
              <a:gd name="T43" fmla="*/ 43 h 115"/>
              <a:gd name="T44" fmla="*/ 26 w 140"/>
              <a:gd name="T45" fmla="*/ 45 h 115"/>
              <a:gd name="T46" fmla="*/ 24 w 140"/>
              <a:gd name="T47" fmla="*/ 44 h 115"/>
              <a:gd name="T48" fmla="*/ 23 w 140"/>
              <a:gd name="T49" fmla="*/ 42 h 115"/>
              <a:gd name="T50" fmla="*/ 67 w 140"/>
              <a:gd name="T51" fmla="*/ 10 h 115"/>
              <a:gd name="T52" fmla="*/ 73 w 140"/>
              <a:gd name="T53" fmla="*/ 10 h 115"/>
              <a:gd name="T54" fmla="*/ 117 w 140"/>
              <a:gd name="T55" fmla="*/ 43 h 115"/>
              <a:gd name="T56" fmla="*/ 116 w 140"/>
              <a:gd name="T57" fmla="*/ 44 h 115"/>
              <a:gd name="T58" fmla="*/ 114 w 140"/>
              <a:gd name="T59" fmla="*/ 45 h 115"/>
              <a:gd name="T60" fmla="*/ 113 w 140"/>
              <a:gd name="T61" fmla="*/ 43 h 115"/>
              <a:gd name="T62" fmla="*/ 70 w 140"/>
              <a:gd name="T63" fmla="*/ 1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0" h="115">
                <a:moveTo>
                  <a:pt x="128" y="43"/>
                </a:moveTo>
                <a:cubicBezTo>
                  <a:pt x="125" y="18"/>
                  <a:pt x="102" y="0"/>
                  <a:pt x="73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38" y="0"/>
                  <a:pt x="15" y="18"/>
                  <a:pt x="12" y="43"/>
                </a:cubicBezTo>
                <a:cubicBezTo>
                  <a:pt x="12" y="44"/>
                  <a:pt x="11" y="44"/>
                  <a:pt x="11" y="45"/>
                </a:cubicBezTo>
                <a:cubicBezTo>
                  <a:pt x="6" y="46"/>
                  <a:pt x="0" y="51"/>
                  <a:pt x="0" y="66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88"/>
                  <a:pt x="9" y="91"/>
                  <a:pt x="13" y="91"/>
                </a:cubicBezTo>
                <a:cubicBezTo>
                  <a:pt x="24" y="91"/>
                  <a:pt x="24" y="91"/>
                  <a:pt x="24" y="91"/>
                </a:cubicBezTo>
                <a:cubicBezTo>
                  <a:pt x="25" y="91"/>
                  <a:pt x="26" y="91"/>
                  <a:pt x="27" y="91"/>
                </a:cubicBezTo>
                <a:cubicBezTo>
                  <a:pt x="28" y="91"/>
                  <a:pt x="28" y="91"/>
                  <a:pt x="29" y="92"/>
                </a:cubicBezTo>
                <a:cubicBezTo>
                  <a:pt x="37" y="106"/>
                  <a:pt x="53" y="115"/>
                  <a:pt x="70" y="115"/>
                </a:cubicBezTo>
                <a:cubicBezTo>
                  <a:pt x="87" y="115"/>
                  <a:pt x="103" y="106"/>
                  <a:pt x="111" y="92"/>
                </a:cubicBezTo>
                <a:cubicBezTo>
                  <a:pt x="112" y="92"/>
                  <a:pt x="112" y="91"/>
                  <a:pt x="113" y="91"/>
                </a:cubicBezTo>
                <a:cubicBezTo>
                  <a:pt x="114" y="90"/>
                  <a:pt x="115" y="91"/>
                  <a:pt x="116" y="91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31" y="91"/>
                  <a:pt x="140" y="88"/>
                  <a:pt x="140" y="75"/>
                </a:cubicBezTo>
                <a:cubicBezTo>
                  <a:pt x="140" y="66"/>
                  <a:pt x="140" y="66"/>
                  <a:pt x="140" y="66"/>
                </a:cubicBezTo>
                <a:cubicBezTo>
                  <a:pt x="140" y="51"/>
                  <a:pt x="134" y="46"/>
                  <a:pt x="129" y="45"/>
                </a:cubicBezTo>
                <a:cubicBezTo>
                  <a:pt x="129" y="44"/>
                  <a:pt x="128" y="44"/>
                  <a:pt x="128" y="43"/>
                </a:cubicBezTo>
                <a:close/>
                <a:moveTo>
                  <a:pt x="70" y="19"/>
                </a:moveTo>
                <a:cubicBezTo>
                  <a:pt x="52" y="19"/>
                  <a:pt x="36" y="29"/>
                  <a:pt x="27" y="43"/>
                </a:cubicBezTo>
                <a:cubicBezTo>
                  <a:pt x="27" y="44"/>
                  <a:pt x="27" y="45"/>
                  <a:pt x="26" y="45"/>
                </a:cubicBezTo>
                <a:cubicBezTo>
                  <a:pt x="25" y="44"/>
                  <a:pt x="25" y="44"/>
                  <a:pt x="24" y="44"/>
                </a:cubicBezTo>
                <a:cubicBezTo>
                  <a:pt x="24" y="44"/>
                  <a:pt x="23" y="44"/>
                  <a:pt x="23" y="42"/>
                </a:cubicBezTo>
                <a:cubicBezTo>
                  <a:pt x="24" y="24"/>
                  <a:pt x="44" y="10"/>
                  <a:pt x="67" y="10"/>
                </a:cubicBezTo>
                <a:cubicBezTo>
                  <a:pt x="73" y="10"/>
                  <a:pt x="73" y="10"/>
                  <a:pt x="73" y="10"/>
                </a:cubicBezTo>
                <a:cubicBezTo>
                  <a:pt x="95" y="10"/>
                  <a:pt x="114" y="24"/>
                  <a:pt x="117" y="43"/>
                </a:cubicBezTo>
                <a:cubicBezTo>
                  <a:pt x="117" y="43"/>
                  <a:pt x="117" y="44"/>
                  <a:pt x="116" y="44"/>
                </a:cubicBezTo>
                <a:cubicBezTo>
                  <a:pt x="115" y="44"/>
                  <a:pt x="115" y="44"/>
                  <a:pt x="114" y="45"/>
                </a:cubicBezTo>
                <a:cubicBezTo>
                  <a:pt x="113" y="45"/>
                  <a:pt x="113" y="44"/>
                  <a:pt x="113" y="43"/>
                </a:cubicBezTo>
                <a:cubicBezTo>
                  <a:pt x="104" y="29"/>
                  <a:pt x="88" y="19"/>
                  <a:pt x="70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4" name="Freeform 84"/>
          <p:cNvSpPr>
            <a:spLocks noEditPoints="1"/>
          </p:cNvSpPr>
          <p:nvPr/>
        </p:nvSpPr>
        <p:spPr bwMode="auto">
          <a:xfrm>
            <a:off x="6063266" y="2474780"/>
            <a:ext cx="809789" cy="393602"/>
          </a:xfrm>
          <a:custGeom>
            <a:avLst/>
            <a:gdLst>
              <a:gd name="T0" fmla="*/ 187 w 188"/>
              <a:gd name="T1" fmla="*/ 86 h 91"/>
              <a:gd name="T2" fmla="*/ 155 w 188"/>
              <a:gd name="T3" fmla="*/ 17 h 91"/>
              <a:gd name="T4" fmla="*/ 134 w 188"/>
              <a:gd name="T5" fmla="*/ 0 h 91"/>
              <a:gd name="T6" fmla="*/ 57 w 188"/>
              <a:gd name="T7" fmla="*/ 0 h 91"/>
              <a:gd name="T8" fmla="*/ 54 w 188"/>
              <a:gd name="T9" fmla="*/ 0 h 91"/>
              <a:gd name="T10" fmla="*/ 33 w 188"/>
              <a:gd name="T11" fmla="*/ 17 h 91"/>
              <a:gd name="T12" fmla="*/ 1 w 188"/>
              <a:gd name="T13" fmla="*/ 86 h 91"/>
              <a:gd name="T14" fmla="*/ 5 w 188"/>
              <a:gd name="T15" fmla="*/ 91 h 91"/>
              <a:gd name="T16" fmla="*/ 29 w 188"/>
              <a:gd name="T17" fmla="*/ 91 h 91"/>
              <a:gd name="T18" fmla="*/ 35 w 188"/>
              <a:gd name="T19" fmla="*/ 87 h 91"/>
              <a:gd name="T20" fmla="*/ 48 w 188"/>
              <a:gd name="T21" fmla="*/ 62 h 91"/>
              <a:gd name="T22" fmla="*/ 52 w 188"/>
              <a:gd name="T23" fmla="*/ 63 h 91"/>
              <a:gd name="T24" fmla="*/ 52 w 188"/>
              <a:gd name="T25" fmla="*/ 85 h 91"/>
              <a:gd name="T26" fmla="*/ 57 w 188"/>
              <a:gd name="T27" fmla="*/ 91 h 91"/>
              <a:gd name="T28" fmla="*/ 136 w 188"/>
              <a:gd name="T29" fmla="*/ 91 h 91"/>
              <a:gd name="T30" fmla="*/ 141 w 188"/>
              <a:gd name="T31" fmla="*/ 83 h 91"/>
              <a:gd name="T32" fmla="*/ 141 w 188"/>
              <a:gd name="T33" fmla="*/ 62 h 91"/>
              <a:gd name="T34" fmla="*/ 144 w 188"/>
              <a:gd name="T35" fmla="*/ 61 h 91"/>
              <a:gd name="T36" fmla="*/ 156 w 188"/>
              <a:gd name="T37" fmla="*/ 86 h 91"/>
              <a:gd name="T38" fmla="*/ 163 w 188"/>
              <a:gd name="T39" fmla="*/ 91 h 91"/>
              <a:gd name="T40" fmla="*/ 183 w 188"/>
              <a:gd name="T41" fmla="*/ 91 h 91"/>
              <a:gd name="T42" fmla="*/ 187 w 188"/>
              <a:gd name="T43" fmla="*/ 86 h 91"/>
              <a:gd name="T44" fmla="*/ 133 w 188"/>
              <a:gd name="T45" fmla="*/ 40 h 91"/>
              <a:gd name="T46" fmla="*/ 129 w 188"/>
              <a:gd name="T47" fmla="*/ 44 h 91"/>
              <a:gd name="T48" fmla="*/ 105 w 188"/>
              <a:gd name="T49" fmla="*/ 44 h 91"/>
              <a:gd name="T50" fmla="*/ 101 w 188"/>
              <a:gd name="T51" fmla="*/ 40 h 91"/>
              <a:gd name="T52" fmla="*/ 101 w 188"/>
              <a:gd name="T53" fmla="*/ 35 h 91"/>
              <a:gd name="T54" fmla="*/ 105 w 188"/>
              <a:gd name="T55" fmla="*/ 31 h 91"/>
              <a:gd name="T56" fmla="*/ 129 w 188"/>
              <a:gd name="T57" fmla="*/ 31 h 91"/>
              <a:gd name="T58" fmla="*/ 133 w 188"/>
              <a:gd name="T59" fmla="*/ 35 h 91"/>
              <a:gd name="T60" fmla="*/ 133 w 188"/>
              <a:gd name="T61" fmla="*/ 4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8" h="91">
                <a:moveTo>
                  <a:pt x="187" y="86"/>
                </a:moveTo>
                <a:cubicBezTo>
                  <a:pt x="155" y="17"/>
                  <a:pt x="155" y="17"/>
                  <a:pt x="155" y="17"/>
                </a:cubicBezTo>
                <a:cubicBezTo>
                  <a:pt x="154" y="15"/>
                  <a:pt x="147" y="0"/>
                  <a:pt x="134" y="0"/>
                </a:cubicBezTo>
                <a:cubicBezTo>
                  <a:pt x="130" y="0"/>
                  <a:pt x="59" y="0"/>
                  <a:pt x="57" y="0"/>
                </a:cubicBezTo>
                <a:cubicBezTo>
                  <a:pt x="57" y="0"/>
                  <a:pt x="56" y="0"/>
                  <a:pt x="54" y="0"/>
                </a:cubicBezTo>
                <a:cubicBezTo>
                  <a:pt x="39" y="0"/>
                  <a:pt x="34" y="15"/>
                  <a:pt x="33" y="17"/>
                </a:cubicBezTo>
                <a:cubicBezTo>
                  <a:pt x="1" y="86"/>
                  <a:pt x="1" y="86"/>
                  <a:pt x="1" y="86"/>
                </a:cubicBezTo>
                <a:cubicBezTo>
                  <a:pt x="0" y="88"/>
                  <a:pt x="0" y="91"/>
                  <a:pt x="5" y="91"/>
                </a:cubicBezTo>
                <a:cubicBezTo>
                  <a:pt x="5" y="91"/>
                  <a:pt x="22" y="91"/>
                  <a:pt x="29" y="91"/>
                </a:cubicBezTo>
                <a:cubicBezTo>
                  <a:pt x="33" y="91"/>
                  <a:pt x="35" y="87"/>
                  <a:pt x="35" y="87"/>
                </a:cubicBezTo>
                <a:cubicBezTo>
                  <a:pt x="48" y="62"/>
                  <a:pt x="48" y="62"/>
                  <a:pt x="48" y="62"/>
                </a:cubicBezTo>
                <a:cubicBezTo>
                  <a:pt x="48" y="62"/>
                  <a:pt x="52" y="53"/>
                  <a:pt x="52" y="63"/>
                </a:cubicBezTo>
                <a:cubicBezTo>
                  <a:pt x="52" y="70"/>
                  <a:pt x="52" y="75"/>
                  <a:pt x="52" y="85"/>
                </a:cubicBezTo>
                <a:cubicBezTo>
                  <a:pt x="52" y="88"/>
                  <a:pt x="53" y="91"/>
                  <a:pt x="57" y="91"/>
                </a:cubicBezTo>
                <a:cubicBezTo>
                  <a:pt x="78" y="91"/>
                  <a:pt x="116" y="91"/>
                  <a:pt x="136" y="91"/>
                </a:cubicBezTo>
                <a:cubicBezTo>
                  <a:pt x="141" y="91"/>
                  <a:pt x="141" y="88"/>
                  <a:pt x="141" y="83"/>
                </a:cubicBezTo>
                <a:cubicBezTo>
                  <a:pt x="141" y="73"/>
                  <a:pt x="141" y="70"/>
                  <a:pt x="141" y="62"/>
                </a:cubicBezTo>
                <a:cubicBezTo>
                  <a:pt x="141" y="56"/>
                  <a:pt x="144" y="61"/>
                  <a:pt x="144" y="61"/>
                </a:cubicBezTo>
                <a:cubicBezTo>
                  <a:pt x="156" y="86"/>
                  <a:pt x="156" y="86"/>
                  <a:pt x="156" y="86"/>
                </a:cubicBezTo>
                <a:cubicBezTo>
                  <a:pt x="156" y="86"/>
                  <a:pt x="158" y="91"/>
                  <a:pt x="163" y="91"/>
                </a:cubicBezTo>
                <a:cubicBezTo>
                  <a:pt x="168" y="91"/>
                  <a:pt x="183" y="91"/>
                  <a:pt x="183" y="91"/>
                </a:cubicBezTo>
                <a:cubicBezTo>
                  <a:pt x="187" y="91"/>
                  <a:pt x="188" y="88"/>
                  <a:pt x="187" y="86"/>
                </a:cubicBezTo>
                <a:close/>
                <a:moveTo>
                  <a:pt x="133" y="40"/>
                </a:moveTo>
                <a:cubicBezTo>
                  <a:pt x="133" y="43"/>
                  <a:pt x="131" y="44"/>
                  <a:pt x="129" y="44"/>
                </a:cubicBezTo>
                <a:cubicBezTo>
                  <a:pt x="105" y="44"/>
                  <a:pt x="105" y="44"/>
                  <a:pt x="105" y="44"/>
                </a:cubicBezTo>
                <a:cubicBezTo>
                  <a:pt x="103" y="44"/>
                  <a:pt x="101" y="43"/>
                  <a:pt x="101" y="40"/>
                </a:cubicBezTo>
                <a:cubicBezTo>
                  <a:pt x="101" y="35"/>
                  <a:pt x="101" y="35"/>
                  <a:pt x="101" y="35"/>
                </a:cubicBezTo>
                <a:cubicBezTo>
                  <a:pt x="101" y="33"/>
                  <a:pt x="103" y="31"/>
                  <a:pt x="105" y="31"/>
                </a:cubicBezTo>
                <a:cubicBezTo>
                  <a:pt x="129" y="31"/>
                  <a:pt x="129" y="31"/>
                  <a:pt x="129" y="31"/>
                </a:cubicBezTo>
                <a:cubicBezTo>
                  <a:pt x="131" y="31"/>
                  <a:pt x="133" y="33"/>
                  <a:pt x="133" y="35"/>
                </a:cubicBezTo>
                <a:lnTo>
                  <a:pt x="133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5" name="Freeform 110"/>
          <p:cNvSpPr/>
          <p:nvPr/>
        </p:nvSpPr>
        <p:spPr bwMode="auto">
          <a:xfrm>
            <a:off x="4503933" y="4688062"/>
            <a:ext cx="868154" cy="865221"/>
          </a:xfrm>
          <a:custGeom>
            <a:avLst/>
            <a:gdLst>
              <a:gd name="T0" fmla="*/ 211 w 222"/>
              <a:gd name="T1" fmla="*/ 10 h 221"/>
              <a:gd name="T2" fmla="*/ 175 w 222"/>
              <a:gd name="T3" fmla="*/ 16 h 221"/>
              <a:gd name="T4" fmla="*/ 147 w 222"/>
              <a:gd name="T5" fmla="*/ 42 h 221"/>
              <a:gd name="T6" fmla="*/ 143 w 222"/>
              <a:gd name="T7" fmla="*/ 43 h 221"/>
              <a:gd name="T8" fmla="*/ 55 w 222"/>
              <a:gd name="T9" fmla="*/ 27 h 221"/>
              <a:gd name="T10" fmla="*/ 44 w 222"/>
              <a:gd name="T11" fmla="*/ 31 h 221"/>
              <a:gd name="T12" fmla="*/ 36 w 222"/>
              <a:gd name="T13" fmla="*/ 39 h 221"/>
              <a:gd name="T14" fmla="*/ 37 w 222"/>
              <a:gd name="T15" fmla="*/ 47 h 221"/>
              <a:gd name="T16" fmla="*/ 102 w 222"/>
              <a:gd name="T17" fmla="*/ 81 h 221"/>
              <a:gd name="T18" fmla="*/ 104 w 222"/>
              <a:gd name="T19" fmla="*/ 86 h 221"/>
              <a:gd name="T20" fmla="*/ 65 w 222"/>
              <a:gd name="T21" fmla="*/ 125 h 221"/>
              <a:gd name="T22" fmla="*/ 58 w 222"/>
              <a:gd name="T23" fmla="*/ 127 h 221"/>
              <a:gd name="T24" fmla="*/ 28 w 222"/>
              <a:gd name="T25" fmla="*/ 124 h 221"/>
              <a:gd name="T26" fmla="*/ 16 w 222"/>
              <a:gd name="T27" fmla="*/ 128 h 221"/>
              <a:gd name="T28" fmla="*/ 2 w 222"/>
              <a:gd name="T29" fmla="*/ 142 h 221"/>
              <a:gd name="T30" fmla="*/ 3 w 222"/>
              <a:gd name="T31" fmla="*/ 150 h 221"/>
              <a:gd name="T32" fmla="*/ 53 w 222"/>
              <a:gd name="T33" fmla="*/ 162 h 221"/>
              <a:gd name="T34" fmla="*/ 59 w 222"/>
              <a:gd name="T35" fmla="*/ 168 h 221"/>
              <a:gd name="T36" fmla="*/ 70 w 222"/>
              <a:gd name="T37" fmla="*/ 218 h 221"/>
              <a:gd name="T38" fmla="*/ 79 w 222"/>
              <a:gd name="T39" fmla="*/ 218 h 221"/>
              <a:gd name="T40" fmla="*/ 93 w 222"/>
              <a:gd name="T41" fmla="*/ 205 h 221"/>
              <a:gd name="T42" fmla="*/ 97 w 222"/>
              <a:gd name="T43" fmla="*/ 193 h 221"/>
              <a:gd name="T44" fmla="*/ 93 w 222"/>
              <a:gd name="T45" fmla="*/ 164 h 221"/>
              <a:gd name="T46" fmla="*/ 95 w 222"/>
              <a:gd name="T47" fmla="*/ 158 h 221"/>
              <a:gd name="T48" fmla="*/ 135 w 222"/>
              <a:gd name="T49" fmla="*/ 118 h 221"/>
              <a:gd name="T50" fmla="*/ 140 w 222"/>
              <a:gd name="T51" fmla="*/ 119 h 221"/>
              <a:gd name="T52" fmla="*/ 173 w 222"/>
              <a:gd name="T53" fmla="*/ 184 h 221"/>
              <a:gd name="T54" fmla="*/ 181 w 222"/>
              <a:gd name="T55" fmla="*/ 185 h 221"/>
              <a:gd name="T56" fmla="*/ 189 w 222"/>
              <a:gd name="T57" fmla="*/ 177 h 221"/>
              <a:gd name="T58" fmla="*/ 193 w 222"/>
              <a:gd name="T59" fmla="*/ 165 h 221"/>
              <a:gd name="T60" fmla="*/ 178 w 222"/>
              <a:gd name="T61" fmla="*/ 80 h 221"/>
              <a:gd name="T62" fmla="*/ 179 w 222"/>
              <a:gd name="T63" fmla="*/ 75 h 221"/>
              <a:gd name="T64" fmla="*/ 205 w 222"/>
              <a:gd name="T65" fmla="*/ 47 h 221"/>
              <a:gd name="T66" fmla="*/ 211 w 222"/>
              <a:gd name="T67" fmla="*/ 1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22" h="221">
                <a:moveTo>
                  <a:pt x="211" y="10"/>
                </a:moveTo>
                <a:cubicBezTo>
                  <a:pt x="200" y="0"/>
                  <a:pt x="183" y="8"/>
                  <a:pt x="175" y="16"/>
                </a:cubicBezTo>
                <a:cubicBezTo>
                  <a:pt x="175" y="16"/>
                  <a:pt x="155" y="35"/>
                  <a:pt x="147" y="42"/>
                </a:cubicBezTo>
                <a:cubicBezTo>
                  <a:pt x="145" y="43"/>
                  <a:pt x="143" y="43"/>
                  <a:pt x="143" y="43"/>
                </a:cubicBezTo>
                <a:cubicBezTo>
                  <a:pt x="55" y="27"/>
                  <a:pt x="55" y="27"/>
                  <a:pt x="55" y="27"/>
                </a:cubicBezTo>
                <a:cubicBezTo>
                  <a:pt x="52" y="27"/>
                  <a:pt x="46" y="29"/>
                  <a:pt x="44" y="31"/>
                </a:cubicBezTo>
                <a:cubicBezTo>
                  <a:pt x="36" y="39"/>
                  <a:pt x="36" y="39"/>
                  <a:pt x="36" y="39"/>
                </a:cubicBezTo>
                <a:cubicBezTo>
                  <a:pt x="33" y="42"/>
                  <a:pt x="34" y="45"/>
                  <a:pt x="37" y="47"/>
                </a:cubicBezTo>
                <a:cubicBezTo>
                  <a:pt x="102" y="81"/>
                  <a:pt x="102" y="81"/>
                  <a:pt x="102" y="81"/>
                </a:cubicBezTo>
                <a:cubicBezTo>
                  <a:pt x="102" y="81"/>
                  <a:pt x="107" y="83"/>
                  <a:pt x="104" y="86"/>
                </a:cubicBezTo>
                <a:cubicBezTo>
                  <a:pt x="93" y="96"/>
                  <a:pt x="75" y="115"/>
                  <a:pt x="65" y="125"/>
                </a:cubicBezTo>
                <a:cubicBezTo>
                  <a:pt x="62" y="128"/>
                  <a:pt x="58" y="127"/>
                  <a:pt x="58" y="127"/>
                </a:cubicBezTo>
                <a:cubicBezTo>
                  <a:pt x="28" y="124"/>
                  <a:pt x="28" y="124"/>
                  <a:pt x="28" y="124"/>
                </a:cubicBezTo>
                <a:cubicBezTo>
                  <a:pt x="24" y="123"/>
                  <a:pt x="19" y="125"/>
                  <a:pt x="16" y="128"/>
                </a:cubicBezTo>
                <a:cubicBezTo>
                  <a:pt x="2" y="142"/>
                  <a:pt x="2" y="142"/>
                  <a:pt x="2" y="142"/>
                </a:cubicBezTo>
                <a:cubicBezTo>
                  <a:pt x="0" y="144"/>
                  <a:pt x="0" y="148"/>
                  <a:pt x="3" y="150"/>
                </a:cubicBezTo>
                <a:cubicBezTo>
                  <a:pt x="53" y="162"/>
                  <a:pt x="53" y="162"/>
                  <a:pt x="53" y="162"/>
                </a:cubicBezTo>
                <a:cubicBezTo>
                  <a:pt x="56" y="164"/>
                  <a:pt x="57" y="165"/>
                  <a:pt x="59" y="168"/>
                </a:cubicBezTo>
                <a:cubicBezTo>
                  <a:pt x="70" y="218"/>
                  <a:pt x="70" y="218"/>
                  <a:pt x="70" y="218"/>
                </a:cubicBezTo>
                <a:cubicBezTo>
                  <a:pt x="72" y="221"/>
                  <a:pt x="76" y="221"/>
                  <a:pt x="79" y="218"/>
                </a:cubicBezTo>
                <a:cubicBezTo>
                  <a:pt x="93" y="205"/>
                  <a:pt x="93" y="205"/>
                  <a:pt x="93" y="205"/>
                </a:cubicBezTo>
                <a:cubicBezTo>
                  <a:pt x="95" y="202"/>
                  <a:pt x="97" y="197"/>
                  <a:pt x="97" y="193"/>
                </a:cubicBezTo>
                <a:cubicBezTo>
                  <a:pt x="93" y="164"/>
                  <a:pt x="93" y="164"/>
                  <a:pt x="93" y="164"/>
                </a:cubicBezTo>
                <a:cubicBezTo>
                  <a:pt x="93" y="164"/>
                  <a:pt x="93" y="160"/>
                  <a:pt x="95" y="158"/>
                </a:cubicBezTo>
                <a:cubicBezTo>
                  <a:pt x="105" y="148"/>
                  <a:pt x="125" y="129"/>
                  <a:pt x="135" y="118"/>
                </a:cubicBezTo>
                <a:cubicBezTo>
                  <a:pt x="138" y="115"/>
                  <a:pt x="140" y="119"/>
                  <a:pt x="140" y="119"/>
                </a:cubicBezTo>
                <a:cubicBezTo>
                  <a:pt x="173" y="184"/>
                  <a:pt x="173" y="184"/>
                  <a:pt x="173" y="184"/>
                </a:cubicBezTo>
                <a:cubicBezTo>
                  <a:pt x="175" y="187"/>
                  <a:pt x="179" y="188"/>
                  <a:pt x="181" y="185"/>
                </a:cubicBezTo>
                <a:cubicBezTo>
                  <a:pt x="189" y="177"/>
                  <a:pt x="189" y="177"/>
                  <a:pt x="189" y="177"/>
                </a:cubicBezTo>
                <a:cubicBezTo>
                  <a:pt x="192" y="174"/>
                  <a:pt x="194" y="169"/>
                  <a:pt x="193" y="165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8" y="80"/>
                  <a:pt x="178" y="77"/>
                  <a:pt x="179" y="75"/>
                </a:cubicBezTo>
                <a:cubicBezTo>
                  <a:pt x="186" y="68"/>
                  <a:pt x="205" y="47"/>
                  <a:pt x="205" y="47"/>
                </a:cubicBezTo>
                <a:cubicBezTo>
                  <a:pt x="214" y="39"/>
                  <a:pt x="222" y="20"/>
                  <a:pt x="211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6" name="Freeform 128"/>
          <p:cNvSpPr>
            <a:spLocks noEditPoints="1"/>
          </p:cNvSpPr>
          <p:nvPr/>
        </p:nvSpPr>
        <p:spPr bwMode="auto">
          <a:xfrm>
            <a:off x="6739717" y="3545670"/>
            <a:ext cx="961421" cy="522652"/>
          </a:xfrm>
          <a:custGeom>
            <a:avLst/>
            <a:gdLst>
              <a:gd name="T0" fmla="*/ 136 w 168"/>
              <a:gd name="T1" fmla="*/ 4 h 91"/>
              <a:gd name="T2" fmla="*/ 27 w 168"/>
              <a:gd name="T3" fmla="*/ 0 h 91"/>
              <a:gd name="T4" fmla="*/ 15 w 168"/>
              <a:gd name="T5" fmla="*/ 60 h 91"/>
              <a:gd name="T6" fmla="*/ 12 w 168"/>
              <a:gd name="T7" fmla="*/ 60 h 91"/>
              <a:gd name="T8" fmla="*/ 0 w 168"/>
              <a:gd name="T9" fmla="*/ 60 h 91"/>
              <a:gd name="T10" fmla="*/ 6 w 168"/>
              <a:gd name="T11" fmla="*/ 72 h 91"/>
              <a:gd name="T12" fmla="*/ 25 w 168"/>
              <a:gd name="T13" fmla="*/ 78 h 91"/>
              <a:gd name="T14" fmla="*/ 52 w 168"/>
              <a:gd name="T15" fmla="*/ 87 h 91"/>
              <a:gd name="T16" fmla="*/ 80 w 168"/>
              <a:gd name="T17" fmla="*/ 78 h 91"/>
              <a:gd name="T18" fmla="*/ 119 w 168"/>
              <a:gd name="T19" fmla="*/ 91 h 91"/>
              <a:gd name="T20" fmla="*/ 142 w 168"/>
              <a:gd name="T21" fmla="*/ 91 h 91"/>
              <a:gd name="T22" fmla="*/ 168 w 168"/>
              <a:gd name="T23" fmla="*/ 66 h 91"/>
              <a:gd name="T24" fmla="*/ 164 w 168"/>
              <a:gd name="T25" fmla="*/ 30 h 91"/>
              <a:gd name="T26" fmla="*/ 36 w 168"/>
              <a:gd name="T27" fmla="*/ 74 h 91"/>
              <a:gd name="T28" fmla="*/ 46 w 168"/>
              <a:gd name="T29" fmla="*/ 74 h 91"/>
              <a:gd name="T30" fmla="*/ 63 w 168"/>
              <a:gd name="T31" fmla="*/ 79 h 91"/>
              <a:gd name="T32" fmla="*/ 63 w 168"/>
              <a:gd name="T33" fmla="*/ 69 h 91"/>
              <a:gd name="T34" fmla="*/ 63 w 168"/>
              <a:gd name="T35" fmla="*/ 79 h 91"/>
              <a:gd name="T36" fmla="*/ 40 w 168"/>
              <a:gd name="T37" fmla="*/ 60 h 91"/>
              <a:gd name="T38" fmla="*/ 40 w 168"/>
              <a:gd name="T39" fmla="*/ 52 h 91"/>
              <a:gd name="T40" fmla="*/ 69 w 168"/>
              <a:gd name="T41" fmla="*/ 56 h 91"/>
              <a:gd name="T42" fmla="*/ 65 w 168"/>
              <a:gd name="T43" fmla="*/ 47 h 91"/>
              <a:gd name="T44" fmla="*/ 36 w 168"/>
              <a:gd name="T45" fmla="*/ 43 h 91"/>
              <a:gd name="T46" fmla="*/ 65 w 168"/>
              <a:gd name="T47" fmla="*/ 39 h 91"/>
              <a:gd name="T48" fmla="*/ 65 w 168"/>
              <a:gd name="T49" fmla="*/ 47 h 91"/>
              <a:gd name="T50" fmla="*/ 40 w 168"/>
              <a:gd name="T51" fmla="*/ 34 h 91"/>
              <a:gd name="T52" fmla="*/ 40 w 168"/>
              <a:gd name="T53" fmla="*/ 26 h 91"/>
              <a:gd name="T54" fmla="*/ 69 w 168"/>
              <a:gd name="T55" fmla="*/ 30 h 91"/>
              <a:gd name="T56" fmla="*/ 65 w 168"/>
              <a:gd name="T57" fmla="*/ 21 h 91"/>
              <a:gd name="T58" fmla="*/ 36 w 168"/>
              <a:gd name="T59" fmla="*/ 17 h 91"/>
              <a:gd name="T60" fmla="*/ 65 w 168"/>
              <a:gd name="T61" fmla="*/ 13 h 91"/>
              <a:gd name="T62" fmla="*/ 65 w 168"/>
              <a:gd name="T63" fmla="*/ 21 h 91"/>
              <a:gd name="T64" fmla="*/ 114 w 168"/>
              <a:gd name="T65" fmla="*/ 74 h 91"/>
              <a:gd name="T66" fmla="*/ 125 w 168"/>
              <a:gd name="T67" fmla="*/ 74 h 91"/>
              <a:gd name="T68" fmla="*/ 142 w 168"/>
              <a:gd name="T69" fmla="*/ 79 h 91"/>
              <a:gd name="T70" fmla="*/ 142 w 168"/>
              <a:gd name="T71" fmla="*/ 69 h 91"/>
              <a:gd name="T72" fmla="*/ 142 w 168"/>
              <a:gd name="T73" fmla="*/ 79 h 91"/>
              <a:gd name="T74" fmla="*/ 108 w 168"/>
              <a:gd name="T75" fmla="*/ 43 h 91"/>
              <a:gd name="T76" fmla="*/ 127 w 168"/>
              <a:gd name="T77" fmla="*/ 12 h 91"/>
              <a:gd name="T78" fmla="*/ 156 w 168"/>
              <a:gd name="T79" fmla="*/ 43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8" h="91">
                <a:moveTo>
                  <a:pt x="164" y="30"/>
                </a:moveTo>
                <a:cubicBezTo>
                  <a:pt x="136" y="4"/>
                  <a:pt x="136" y="4"/>
                  <a:pt x="136" y="4"/>
                </a:cubicBezTo>
                <a:cubicBezTo>
                  <a:pt x="133" y="2"/>
                  <a:pt x="131" y="0"/>
                  <a:pt x="1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0" y="0"/>
                  <a:pt x="15" y="6"/>
                  <a:pt x="15" y="12"/>
                </a:cubicBezTo>
                <a:cubicBezTo>
                  <a:pt x="15" y="60"/>
                  <a:pt x="15" y="60"/>
                  <a:pt x="15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56"/>
                  <a:pt x="9" y="54"/>
                  <a:pt x="6" y="54"/>
                </a:cubicBezTo>
                <a:cubicBezTo>
                  <a:pt x="3" y="54"/>
                  <a:pt x="0" y="56"/>
                  <a:pt x="0" y="6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9"/>
                  <a:pt x="3" y="72"/>
                  <a:pt x="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8" y="75"/>
                  <a:pt x="21" y="77"/>
                  <a:pt x="25" y="78"/>
                </a:cubicBezTo>
                <a:cubicBezTo>
                  <a:pt x="26" y="85"/>
                  <a:pt x="33" y="91"/>
                  <a:pt x="41" y="91"/>
                </a:cubicBezTo>
                <a:cubicBezTo>
                  <a:pt x="45" y="91"/>
                  <a:pt x="49" y="89"/>
                  <a:pt x="52" y="87"/>
                </a:cubicBezTo>
                <a:cubicBezTo>
                  <a:pt x="55" y="89"/>
                  <a:pt x="59" y="91"/>
                  <a:pt x="63" y="91"/>
                </a:cubicBezTo>
                <a:cubicBezTo>
                  <a:pt x="72" y="91"/>
                  <a:pt x="78" y="85"/>
                  <a:pt x="80" y="78"/>
                </a:cubicBezTo>
                <a:cubicBezTo>
                  <a:pt x="103" y="78"/>
                  <a:pt x="103" y="78"/>
                  <a:pt x="103" y="78"/>
                </a:cubicBezTo>
                <a:cubicBezTo>
                  <a:pt x="105" y="85"/>
                  <a:pt x="111" y="91"/>
                  <a:pt x="119" y="91"/>
                </a:cubicBezTo>
                <a:cubicBezTo>
                  <a:pt x="124" y="91"/>
                  <a:pt x="128" y="89"/>
                  <a:pt x="131" y="87"/>
                </a:cubicBezTo>
                <a:cubicBezTo>
                  <a:pt x="134" y="89"/>
                  <a:pt x="137" y="91"/>
                  <a:pt x="142" y="91"/>
                </a:cubicBezTo>
                <a:cubicBezTo>
                  <a:pt x="150" y="91"/>
                  <a:pt x="157" y="85"/>
                  <a:pt x="158" y="78"/>
                </a:cubicBezTo>
                <a:cubicBezTo>
                  <a:pt x="164" y="77"/>
                  <a:pt x="168" y="72"/>
                  <a:pt x="168" y="66"/>
                </a:cubicBezTo>
                <a:cubicBezTo>
                  <a:pt x="168" y="39"/>
                  <a:pt x="168" y="39"/>
                  <a:pt x="168" y="39"/>
                </a:cubicBezTo>
                <a:cubicBezTo>
                  <a:pt x="168" y="36"/>
                  <a:pt x="167" y="33"/>
                  <a:pt x="164" y="30"/>
                </a:cubicBezTo>
                <a:close/>
                <a:moveTo>
                  <a:pt x="41" y="79"/>
                </a:moveTo>
                <a:cubicBezTo>
                  <a:pt x="38" y="79"/>
                  <a:pt x="36" y="77"/>
                  <a:pt x="36" y="74"/>
                </a:cubicBezTo>
                <a:cubicBezTo>
                  <a:pt x="36" y="71"/>
                  <a:pt x="38" y="69"/>
                  <a:pt x="41" y="69"/>
                </a:cubicBezTo>
                <a:cubicBezTo>
                  <a:pt x="44" y="69"/>
                  <a:pt x="46" y="71"/>
                  <a:pt x="46" y="74"/>
                </a:cubicBezTo>
                <a:cubicBezTo>
                  <a:pt x="46" y="77"/>
                  <a:pt x="44" y="79"/>
                  <a:pt x="41" y="79"/>
                </a:cubicBezTo>
                <a:close/>
                <a:moveTo>
                  <a:pt x="63" y="79"/>
                </a:moveTo>
                <a:cubicBezTo>
                  <a:pt x="61" y="79"/>
                  <a:pt x="58" y="77"/>
                  <a:pt x="58" y="74"/>
                </a:cubicBezTo>
                <a:cubicBezTo>
                  <a:pt x="58" y="71"/>
                  <a:pt x="61" y="69"/>
                  <a:pt x="63" y="69"/>
                </a:cubicBezTo>
                <a:cubicBezTo>
                  <a:pt x="66" y="69"/>
                  <a:pt x="69" y="71"/>
                  <a:pt x="69" y="74"/>
                </a:cubicBezTo>
                <a:cubicBezTo>
                  <a:pt x="69" y="77"/>
                  <a:pt x="66" y="79"/>
                  <a:pt x="63" y="79"/>
                </a:cubicBezTo>
                <a:close/>
                <a:moveTo>
                  <a:pt x="65" y="60"/>
                </a:moveTo>
                <a:cubicBezTo>
                  <a:pt x="40" y="60"/>
                  <a:pt x="40" y="60"/>
                  <a:pt x="40" y="60"/>
                </a:cubicBezTo>
                <a:cubicBezTo>
                  <a:pt x="37" y="60"/>
                  <a:pt x="36" y="58"/>
                  <a:pt x="36" y="56"/>
                </a:cubicBezTo>
                <a:cubicBezTo>
                  <a:pt x="36" y="53"/>
                  <a:pt x="37" y="52"/>
                  <a:pt x="40" y="52"/>
                </a:cubicBezTo>
                <a:cubicBezTo>
                  <a:pt x="65" y="52"/>
                  <a:pt x="65" y="52"/>
                  <a:pt x="65" y="52"/>
                </a:cubicBezTo>
                <a:cubicBezTo>
                  <a:pt x="67" y="52"/>
                  <a:pt x="69" y="53"/>
                  <a:pt x="69" y="56"/>
                </a:cubicBezTo>
                <a:cubicBezTo>
                  <a:pt x="69" y="58"/>
                  <a:pt x="67" y="60"/>
                  <a:pt x="65" y="60"/>
                </a:cubicBezTo>
                <a:close/>
                <a:moveTo>
                  <a:pt x="65" y="47"/>
                </a:moveTo>
                <a:cubicBezTo>
                  <a:pt x="40" y="47"/>
                  <a:pt x="40" y="47"/>
                  <a:pt x="40" y="47"/>
                </a:cubicBezTo>
                <a:cubicBezTo>
                  <a:pt x="37" y="47"/>
                  <a:pt x="36" y="45"/>
                  <a:pt x="36" y="43"/>
                </a:cubicBezTo>
                <a:cubicBezTo>
                  <a:pt x="36" y="41"/>
                  <a:pt x="37" y="39"/>
                  <a:pt x="40" y="39"/>
                </a:cubicBezTo>
                <a:cubicBezTo>
                  <a:pt x="65" y="39"/>
                  <a:pt x="65" y="39"/>
                  <a:pt x="65" y="39"/>
                </a:cubicBezTo>
                <a:cubicBezTo>
                  <a:pt x="67" y="39"/>
                  <a:pt x="69" y="41"/>
                  <a:pt x="69" y="43"/>
                </a:cubicBezTo>
                <a:cubicBezTo>
                  <a:pt x="69" y="45"/>
                  <a:pt x="67" y="47"/>
                  <a:pt x="65" y="47"/>
                </a:cubicBezTo>
                <a:close/>
                <a:moveTo>
                  <a:pt x="65" y="34"/>
                </a:moveTo>
                <a:cubicBezTo>
                  <a:pt x="40" y="34"/>
                  <a:pt x="40" y="34"/>
                  <a:pt x="40" y="34"/>
                </a:cubicBezTo>
                <a:cubicBezTo>
                  <a:pt x="37" y="34"/>
                  <a:pt x="36" y="32"/>
                  <a:pt x="36" y="30"/>
                </a:cubicBezTo>
                <a:cubicBezTo>
                  <a:pt x="36" y="28"/>
                  <a:pt x="37" y="26"/>
                  <a:pt x="40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7" y="26"/>
                  <a:pt x="69" y="28"/>
                  <a:pt x="69" y="30"/>
                </a:cubicBezTo>
                <a:cubicBezTo>
                  <a:pt x="69" y="32"/>
                  <a:pt x="67" y="34"/>
                  <a:pt x="65" y="34"/>
                </a:cubicBezTo>
                <a:close/>
                <a:moveTo>
                  <a:pt x="65" y="21"/>
                </a:moveTo>
                <a:cubicBezTo>
                  <a:pt x="40" y="21"/>
                  <a:pt x="40" y="21"/>
                  <a:pt x="40" y="21"/>
                </a:cubicBezTo>
                <a:cubicBezTo>
                  <a:pt x="37" y="21"/>
                  <a:pt x="36" y="19"/>
                  <a:pt x="36" y="17"/>
                </a:cubicBezTo>
                <a:cubicBezTo>
                  <a:pt x="36" y="15"/>
                  <a:pt x="37" y="13"/>
                  <a:pt x="40" y="13"/>
                </a:cubicBezTo>
                <a:cubicBezTo>
                  <a:pt x="65" y="13"/>
                  <a:pt x="65" y="13"/>
                  <a:pt x="65" y="13"/>
                </a:cubicBezTo>
                <a:cubicBezTo>
                  <a:pt x="67" y="13"/>
                  <a:pt x="69" y="15"/>
                  <a:pt x="69" y="17"/>
                </a:cubicBezTo>
                <a:cubicBezTo>
                  <a:pt x="69" y="19"/>
                  <a:pt x="67" y="21"/>
                  <a:pt x="65" y="21"/>
                </a:cubicBezTo>
                <a:close/>
                <a:moveTo>
                  <a:pt x="119" y="79"/>
                </a:moveTo>
                <a:cubicBezTo>
                  <a:pt x="117" y="79"/>
                  <a:pt x="114" y="77"/>
                  <a:pt x="114" y="74"/>
                </a:cubicBezTo>
                <a:cubicBezTo>
                  <a:pt x="114" y="71"/>
                  <a:pt x="117" y="69"/>
                  <a:pt x="119" y="69"/>
                </a:cubicBezTo>
                <a:cubicBezTo>
                  <a:pt x="122" y="69"/>
                  <a:pt x="125" y="71"/>
                  <a:pt x="125" y="74"/>
                </a:cubicBezTo>
                <a:cubicBezTo>
                  <a:pt x="125" y="77"/>
                  <a:pt x="122" y="79"/>
                  <a:pt x="119" y="79"/>
                </a:cubicBezTo>
                <a:close/>
                <a:moveTo>
                  <a:pt x="142" y="79"/>
                </a:moveTo>
                <a:cubicBezTo>
                  <a:pt x="139" y="79"/>
                  <a:pt x="137" y="77"/>
                  <a:pt x="137" y="74"/>
                </a:cubicBezTo>
                <a:cubicBezTo>
                  <a:pt x="137" y="71"/>
                  <a:pt x="139" y="69"/>
                  <a:pt x="142" y="69"/>
                </a:cubicBezTo>
                <a:cubicBezTo>
                  <a:pt x="145" y="69"/>
                  <a:pt x="147" y="71"/>
                  <a:pt x="147" y="74"/>
                </a:cubicBezTo>
                <a:cubicBezTo>
                  <a:pt x="147" y="77"/>
                  <a:pt x="145" y="79"/>
                  <a:pt x="142" y="79"/>
                </a:cubicBezTo>
                <a:close/>
                <a:moveTo>
                  <a:pt x="156" y="43"/>
                </a:moveTo>
                <a:cubicBezTo>
                  <a:pt x="108" y="43"/>
                  <a:pt x="108" y="43"/>
                  <a:pt x="108" y="43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27" y="12"/>
                  <a:pt x="127" y="12"/>
                  <a:pt x="127" y="12"/>
                </a:cubicBezTo>
                <a:cubicBezTo>
                  <a:pt x="156" y="39"/>
                  <a:pt x="156" y="39"/>
                  <a:pt x="156" y="39"/>
                </a:cubicBezTo>
                <a:lnTo>
                  <a:pt x="156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7" name="Text Placeholder 1"/>
          <p:cNvSpPr txBox="1"/>
          <p:nvPr/>
        </p:nvSpPr>
        <p:spPr>
          <a:xfrm>
            <a:off x="7487729" y="2248044"/>
            <a:ext cx="211514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Text Placeholder 2"/>
          <p:cNvSpPr txBox="1"/>
          <p:nvPr/>
        </p:nvSpPr>
        <p:spPr>
          <a:xfrm>
            <a:off x="7391445" y="2050110"/>
            <a:ext cx="1816131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9" name="Rectangle 71"/>
          <p:cNvSpPr/>
          <p:nvPr/>
        </p:nvSpPr>
        <p:spPr>
          <a:xfrm>
            <a:off x="1862582" y="2296837"/>
            <a:ext cx="2217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solidFill>
                <a:srgbClr val="4444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72"/>
          <p:cNvSpPr txBox="1"/>
          <p:nvPr/>
        </p:nvSpPr>
        <p:spPr>
          <a:xfrm>
            <a:off x="2257884" y="2015583"/>
            <a:ext cx="1826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b="1" dirty="0">
              <a:solidFill>
                <a:srgbClr val="4444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 Placeholder 1"/>
          <p:cNvSpPr txBox="1"/>
          <p:nvPr/>
        </p:nvSpPr>
        <p:spPr>
          <a:xfrm>
            <a:off x="8171011" y="3659251"/>
            <a:ext cx="211514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8074727" y="3461317"/>
            <a:ext cx="1816131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53" name="Rectangle 71"/>
          <p:cNvSpPr/>
          <p:nvPr/>
        </p:nvSpPr>
        <p:spPr>
          <a:xfrm>
            <a:off x="2545864" y="3708044"/>
            <a:ext cx="2217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solidFill>
                <a:srgbClr val="4444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72"/>
          <p:cNvSpPr txBox="1"/>
          <p:nvPr/>
        </p:nvSpPr>
        <p:spPr>
          <a:xfrm>
            <a:off x="2941166" y="3426790"/>
            <a:ext cx="1826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b="1" dirty="0">
              <a:solidFill>
                <a:srgbClr val="4444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 Placeholder 1"/>
          <p:cNvSpPr txBox="1"/>
          <p:nvPr/>
        </p:nvSpPr>
        <p:spPr>
          <a:xfrm>
            <a:off x="7487729" y="5000274"/>
            <a:ext cx="211514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7391445" y="4802340"/>
            <a:ext cx="1816131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57" name="Rectangle 71"/>
          <p:cNvSpPr/>
          <p:nvPr/>
        </p:nvSpPr>
        <p:spPr>
          <a:xfrm>
            <a:off x="1862582" y="5049067"/>
            <a:ext cx="2217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GB" sz="1200" dirty="0">
              <a:solidFill>
                <a:srgbClr val="4444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72"/>
          <p:cNvSpPr txBox="1"/>
          <p:nvPr/>
        </p:nvSpPr>
        <p:spPr>
          <a:xfrm>
            <a:off x="2257884" y="4767813"/>
            <a:ext cx="1826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600" b="1" dirty="0">
              <a:solidFill>
                <a:srgbClr val="4444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1426" y="4297148"/>
            <a:ext cx="6248733" cy="1406464"/>
            <a:chOff x="911426" y="4297148"/>
            <a:chExt cx="6248733" cy="1406464"/>
          </a:xfrm>
          <a:blipFill dpi="0" rotWithShape="1">
            <a:blip r:embed="rId2"/>
            <a:srcRect/>
            <a:tile tx="0" ty="0" sx="100000" sy="100000" flip="none" algn="tl"/>
          </a:blipFill>
        </p:grpSpPr>
        <p:sp>
          <p:nvSpPr>
            <p:cNvPr id="39" name="任意多边形 38"/>
            <p:cNvSpPr/>
            <p:nvPr/>
          </p:nvSpPr>
          <p:spPr>
            <a:xfrm>
              <a:off x="5135896" y="4297148"/>
              <a:ext cx="2024263" cy="1406464"/>
            </a:xfrm>
            <a:custGeom>
              <a:avLst/>
              <a:gdLst>
                <a:gd name="connsiteX0" fmla="*/ 0 w 2024263"/>
                <a:gd name="connsiteY0" fmla="*/ 0 h 1406464"/>
                <a:gd name="connsiteX1" fmla="*/ 2024263 w 2024263"/>
                <a:gd name="connsiteY1" fmla="*/ 0 h 1406464"/>
                <a:gd name="connsiteX2" fmla="*/ 2024263 w 2024263"/>
                <a:gd name="connsiteY2" fmla="*/ 1406464 h 1406464"/>
                <a:gd name="connsiteX3" fmla="*/ 0 w 2024263"/>
                <a:gd name="connsiteY3" fmla="*/ 1406464 h 140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4263" h="1406464">
                  <a:moveTo>
                    <a:pt x="0" y="0"/>
                  </a:moveTo>
                  <a:lnTo>
                    <a:pt x="2024263" y="0"/>
                  </a:lnTo>
                  <a:lnTo>
                    <a:pt x="2024263" y="1406464"/>
                  </a:lnTo>
                  <a:lnTo>
                    <a:pt x="0" y="140646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3023663" y="4297148"/>
              <a:ext cx="2024263" cy="1406464"/>
            </a:xfrm>
            <a:custGeom>
              <a:avLst/>
              <a:gdLst>
                <a:gd name="connsiteX0" fmla="*/ 0 w 2024263"/>
                <a:gd name="connsiteY0" fmla="*/ 0 h 1406464"/>
                <a:gd name="connsiteX1" fmla="*/ 2024263 w 2024263"/>
                <a:gd name="connsiteY1" fmla="*/ 0 h 1406464"/>
                <a:gd name="connsiteX2" fmla="*/ 2024263 w 2024263"/>
                <a:gd name="connsiteY2" fmla="*/ 1406464 h 1406464"/>
                <a:gd name="connsiteX3" fmla="*/ 0 w 2024263"/>
                <a:gd name="connsiteY3" fmla="*/ 1406464 h 140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4263" h="1406464">
                  <a:moveTo>
                    <a:pt x="0" y="0"/>
                  </a:moveTo>
                  <a:lnTo>
                    <a:pt x="2024263" y="0"/>
                  </a:lnTo>
                  <a:lnTo>
                    <a:pt x="2024263" y="1406464"/>
                  </a:lnTo>
                  <a:lnTo>
                    <a:pt x="0" y="140646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911426" y="4297148"/>
              <a:ext cx="2024263" cy="1406464"/>
            </a:xfrm>
            <a:custGeom>
              <a:avLst/>
              <a:gdLst>
                <a:gd name="connsiteX0" fmla="*/ 0 w 2024263"/>
                <a:gd name="connsiteY0" fmla="*/ 0 h 1406464"/>
                <a:gd name="connsiteX1" fmla="*/ 2024263 w 2024263"/>
                <a:gd name="connsiteY1" fmla="*/ 0 h 1406464"/>
                <a:gd name="connsiteX2" fmla="*/ 2024263 w 2024263"/>
                <a:gd name="connsiteY2" fmla="*/ 1406464 h 1406464"/>
                <a:gd name="connsiteX3" fmla="*/ 0 w 2024263"/>
                <a:gd name="connsiteY3" fmla="*/ 1406464 h 140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4263" h="1406464">
                  <a:moveTo>
                    <a:pt x="0" y="0"/>
                  </a:moveTo>
                  <a:lnTo>
                    <a:pt x="2024263" y="0"/>
                  </a:lnTo>
                  <a:lnTo>
                    <a:pt x="2024263" y="1406464"/>
                  </a:lnTo>
                  <a:lnTo>
                    <a:pt x="0" y="140646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59" name="菱形 58"/>
          <p:cNvSpPr/>
          <p:nvPr/>
        </p:nvSpPr>
        <p:spPr>
          <a:xfrm>
            <a:off x="7640277" y="1996943"/>
            <a:ext cx="3832324" cy="3832324"/>
          </a:xfrm>
          <a:prstGeom prst="diamond">
            <a:avLst/>
          </a:prstGeom>
          <a:solidFill>
            <a:srgbClr val="6EBBC1"/>
          </a:solidFill>
          <a:ln>
            <a:noFill/>
          </a:ln>
        </p:spPr>
        <p:txBody>
          <a:bodyPr lIns="129681" tIns="64504" rIns="129681" bIns="64504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965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菱形 60"/>
          <p:cNvSpPr/>
          <p:nvPr/>
        </p:nvSpPr>
        <p:spPr>
          <a:xfrm>
            <a:off x="8116275" y="2472944"/>
            <a:ext cx="2880320" cy="2880320"/>
          </a:xfrm>
          <a:prstGeom prst="diamond">
            <a:avLst/>
          </a:prstGeom>
          <a:solidFill>
            <a:srgbClr val="258E92"/>
          </a:solidFill>
          <a:ln w="10" cap="flat">
            <a:noFill/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Freeform 37"/>
          <p:cNvSpPr>
            <a:spLocks noEditPoints="1"/>
          </p:cNvSpPr>
          <p:nvPr/>
        </p:nvSpPr>
        <p:spPr bwMode="auto">
          <a:xfrm>
            <a:off x="9176444" y="3524463"/>
            <a:ext cx="934785" cy="777281"/>
          </a:xfrm>
          <a:custGeom>
            <a:avLst/>
            <a:gdLst>
              <a:gd name="T0" fmla="*/ 274 w 309"/>
              <a:gd name="T1" fmla="*/ 0 h 257"/>
              <a:gd name="T2" fmla="*/ 309 w 309"/>
              <a:gd name="T3" fmla="*/ 34 h 257"/>
              <a:gd name="T4" fmla="*/ 299 w 309"/>
              <a:gd name="T5" fmla="*/ 129 h 257"/>
              <a:gd name="T6" fmla="*/ 247 w 309"/>
              <a:gd name="T7" fmla="*/ 139 h 257"/>
              <a:gd name="T8" fmla="*/ 195 w 309"/>
              <a:gd name="T9" fmla="*/ 202 h 257"/>
              <a:gd name="T10" fmla="*/ 195 w 309"/>
              <a:gd name="T11" fmla="*/ 139 h 257"/>
              <a:gd name="T12" fmla="*/ 168 w 309"/>
              <a:gd name="T13" fmla="*/ 123 h 257"/>
              <a:gd name="T14" fmla="*/ 211 w 309"/>
              <a:gd name="T15" fmla="*/ 123 h 257"/>
              <a:gd name="T16" fmla="*/ 211 w 309"/>
              <a:gd name="T17" fmla="*/ 157 h 257"/>
              <a:gd name="T18" fmla="*/ 239 w 309"/>
              <a:gd name="T19" fmla="*/ 123 h 257"/>
              <a:gd name="T20" fmla="*/ 274 w 309"/>
              <a:gd name="T21" fmla="*/ 123 h 257"/>
              <a:gd name="T22" fmla="*/ 293 w 309"/>
              <a:gd name="T23" fmla="*/ 104 h 257"/>
              <a:gd name="T24" fmla="*/ 287 w 309"/>
              <a:gd name="T25" fmla="*/ 21 h 257"/>
              <a:gd name="T26" fmla="*/ 102 w 309"/>
              <a:gd name="T27" fmla="*/ 16 h 257"/>
              <a:gd name="T28" fmla="*/ 83 w 309"/>
              <a:gd name="T29" fmla="*/ 34 h 257"/>
              <a:gd name="T30" fmla="*/ 76 w 309"/>
              <a:gd name="T31" fmla="*/ 118 h 257"/>
              <a:gd name="T32" fmla="*/ 67 w 309"/>
              <a:gd name="T33" fmla="*/ 104 h 257"/>
              <a:gd name="T34" fmla="*/ 77 w 309"/>
              <a:gd name="T35" fmla="*/ 10 h 257"/>
              <a:gd name="T36" fmla="*/ 44 w 309"/>
              <a:gd name="T37" fmla="*/ 115 h 257"/>
              <a:gd name="T38" fmla="*/ 44 w 309"/>
              <a:gd name="T39" fmla="*/ 171 h 257"/>
              <a:gd name="T40" fmla="*/ 44 w 309"/>
              <a:gd name="T41" fmla="*/ 115 h 257"/>
              <a:gd name="T42" fmla="*/ 88 w 309"/>
              <a:gd name="T43" fmla="*/ 123 h 257"/>
              <a:gd name="T44" fmla="*/ 156 w 309"/>
              <a:gd name="T45" fmla="*/ 123 h 257"/>
              <a:gd name="T46" fmla="*/ 92 w 309"/>
              <a:gd name="T47" fmla="*/ 250 h 257"/>
              <a:gd name="T48" fmla="*/ 96 w 309"/>
              <a:gd name="T49" fmla="*/ 201 h 257"/>
              <a:gd name="T50" fmla="*/ 96 w 309"/>
              <a:gd name="T51" fmla="*/ 257 h 257"/>
              <a:gd name="T52" fmla="*/ 149 w 309"/>
              <a:gd name="T53" fmla="*/ 250 h 257"/>
              <a:gd name="T54" fmla="*/ 153 w 309"/>
              <a:gd name="T55" fmla="*/ 201 h 257"/>
              <a:gd name="T56" fmla="*/ 175 w 309"/>
              <a:gd name="T57" fmla="*/ 250 h 257"/>
              <a:gd name="T58" fmla="*/ 153 w 309"/>
              <a:gd name="T59" fmla="*/ 161 h 257"/>
              <a:gd name="T60" fmla="*/ 70 w 309"/>
              <a:gd name="T61" fmla="*/ 183 h 257"/>
              <a:gd name="T62" fmla="*/ 92 w 309"/>
              <a:gd name="T63" fmla="*/ 250 h 257"/>
              <a:gd name="T64" fmla="*/ 19 w 309"/>
              <a:gd name="T65" fmla="*/ 207 h 257"/>
              <a:gd name="T66" fmla="*/ 22 w 309"/>
              <a:gd name="T67" fmla="*/ 248 h 257"/>
              <a:gd name="T68" fmla="*/ 58 w 309"/>
              <a:gd name="T69" fmla="*/ 252 h 257"/>
              <a:gd name="T70" fmla="*/ 59 w 309"/>
              <a:gd name="T71" fmla="*/ 175 h 257"/>
              <a:gd name="T72" fmla="*/ 0 w 309"/>
              <a:gd name="T73" fmla="*/ 193 h 257"/>
              <a:gd name="T74" fmla="*/ 19 w 309"/>
              <a:gd name="T75" fmla="*/ 248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09" h="257">
                <a:moveTo>
                  <a:pt x="102" y="0"/>
                </a:moveTo>
                <a:cubicBezTo>
                  <a:pt x="274" y="0"/>
                  <a:pt x="274" y="0"/>
                  <a:pt x="274" y="0"/>
                </a:cubicBezTo>
                <a:cubicBezTo>
                  <a:pt x="284" y="0"/>
                  <a:pt x="292" y="4"/>
                  <a:pt x="299" y="10"/>
                </a:cubicBezTo>
                <a:cubicBezTo>
                  <a:pt x="305" y="16"/>
                  <a:pt x="309" y="25"/>
                  <a:pt x="309" y="34"/>
                </a:cubicBezTo>
                <a:cubicBezTo>
                  <a:pt x="309" y="104"/>
                  <a:pt x="309" y="104"/>
                  <a:pt x="309" y="104"/>
                </a:cubicBezTo>
                <a:cubicBezTo>
                  <a:pt x="309" y="114"/>
                  <a:pt x="305" y="122"/>
                  <a:pt x="299" y="129"/>
                </a:cubicBezTo>
                <a:cubicBezTo>
                  <a:pt x="292" y="135"/>
                  <a:pt x="284" y="139"/>
                  <a:pt x="274" y="139"/>
                </a:cubicBezTo>
                <a:cubicBezTo>
                  <a:pt x="247" y="139"/>
                  <a:pt x="247" y="139"/>
                  <a:pt x="247" y="139"/>
                </a:cubicBezTo>
                <a:cubicBezTo>
                  <a:pt x="210" y="184"/>
                  <a:pt x="210" y="184"/>
                  <a:pt x="210" y="184"/>
                </a:cubicBezTo>
                <a:cubicBezTo>
                  <a:pt x="195" y="202"/>
                  <a:pt x="195" y="202"/>
                  <a:pt x="195" y="202"/>
                </a:cubicBezTo>
                <a:cubicBezTo>
                  <a:pt x="195" y="179"/>
                  <a:pt x="195" y="179"/>
                  <a:pt x="195" y="179"/>
                </a:cubicBezTo>
                <a:cubicBezTo>
                  <a:pt x="195" y="139"/>
                  <a:pt x="195" y="139"/>
                  <a:pt x="195" y="139"/>
                </a:cubicBezTo>
                <a:cubicBezTo>
                  <a:pt x="165" y="139"/>
                  <a:pt x="165" y="139"/>
                  <a:pt x="165" y="139"/>
                </a:cubicBezTo>
                <a:cubicBezTo>
                  <a:pt x="167" y="134"/>
                  <a:pt x="168" y="128"/>
                  <a:pt x="168" y="123"/>
                </a:cubicBezTo>
                <a:cubicBezTo>
                  <a:pt x="203" y="123"/>
                  <a:pt x="203" y="123"/>
                  <a:pt x="203" y="123"/>
                </a:cubicBezTo>
                <a:cubicBezTo>
                  <a:pt x="211" y="123"/>
                  <a:pt x="211" y="123"/>
                  <a:pt x="211" y="123"/>
                </a:cubicBezTo>
                <a:cubicBezTo>
                  <a:pt x="211" y="131"/>
                  <a:pt x="211" y="131"/>
                  <a:pt x="211" y="131"/>
                </a:cubicBezTo>
                <a:cubicBezTo>
                  <a:pt x="211" y="157"/>
                  <a:pt x="211" y="157"/>
                  <a:pt x="211" y="157"/>
                </a:cubicBezTo>
                <a:cubicBezTo>
                  <a:pt x="237" y="126"/>
                  <a:pt x="237" y="126"/>
                  <a:pt x="237" y="126"/>
                </a:cubicBezTo>
                <a:cubicBezTo>
                  <a:pt x="239" y="123"/>
                  <a:pt x="239" y="123"/>
                  <a:pt x="239" y="123"/>
                </a:cubicBezTo>
                <a:cubicBezTo>
                  <a:pt x="243" y="123"/>
                  <a:pt x="243" y="123"/>
                  <a:pt x="243" y="123"/>
                </a:cubicBezTo>
                <a:cubicBezTo>
                  <a:pt x="274" y="123"/>
                  <a:pt x="274" y="123"/>
                  <a:pt x="274" y="123"/>
                </a:cubicBezTo>
                <a:cubicBezTo>
                  <a:pt x="279" y="123"/>
                  <a:pt x="284" y="121"/>
                  <a:pt x="287" y="117"/>
                </a:cubicBezTo>
                <a:cubicBezTo>
                  <a:pt x="291" y="114"/>
                  <a:pt x="293" y="109"/>
                  <a:pt x="293" y="104"/>
                </a:cubicBezTo>
                <a:cubicBezTo>
                  <a:pt x="293" y="34"/>
                  <a:pt x="293" y="34"/>
                  <a:pt x="293" y="34"/>
                </a:cubicBezTo>
                <a:cubicBezTo>
                  <a:pt x="293" y="29"/>
                  <a:pt x="291" y="25"/>
                  <a:pt x="287" y="21"/>
                </a:cubicBezTo>
                <a:cubicBezTo>
                  <a:pt x="284" y="18"/>
                  <a:pt x="279" y="16"/>
                  <a:pt x="274" y="16"/>
                </a:cubicBezTo>
                <a:cubicBezTo>
                  <a:pt x="102" y="16"/>
                  <a:pt x="102" y="16"/>
                  <a:pt x="102" y="16"/>
                </a:cubicBezTo>
                <a:cubicBezTo>
                  <a:pt x="96" y="16"/>
                  <a:pt x="92" y="18"/>
                  <a:pt x="88" y="21"/>
                </a:cubicBezTo>
                <a:cubicBezTo>
                  <a:pt x="85" y="25"/>
                  <a:pt x="83" y="29"/>
                  <a:pt x="83" y="34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104"/>
                  <a:pt x="76" y="111"/>
                  <a:pt x="76" y="118"/>
                </a:cubicBezTo>
                <a:cubicBezTo>
                  <a:pt x="73" y="115"/>
                  <a:pt x="71" y="113"/>
                  <a:pt x="68" y="110"/>
                </a:cubicBezTo>
                <a:cubicBezTo>
                  <a:pt x="67" y="108"/>
                  <a:pt x="67" y="106"/>
                  <a:pt x="67" y="10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25"/>
                  <a:pt x="71" y="16"/>
                  <a:pt x="77" y="10"/>
                </a:cubicBezTo>
                <a:cubicBezTo>
                  <a:pt x="83" y="4"/>
                  <a:pt x="92" y="0"/>
                  <a:pt x="102" y="0"/>
                </a:cubicBezTo>
                <a:close/>
                <a:moveTo>
                  <a:pt x="44" y="115"/>
                </a:moveTo>
                <a:cubicBezTo>
                  <a:pt x="28" y="115"/>
                  <a:pt x="15" y="127"/>
                  <a:pt x="15" y="143"/>
                </a:cubicBezTo>
                <a:cubicBezTo>
                  <a:pt x="15" y="159"/>
                  <a:pt x="28" y="171"/>
                  <a:pt x="44" y="171"/>
                </a:cubicBezTo>
                <a:cubicBezTo>
                  <a:pt x="59" y="171"/>
                  <a:pt x="72" y="159"/>
                  <a:pt x="72" y="143"/>
                </a:cubicBezTo>
                <a:cubicBezTo>
                  <a:pt x="72" y="127"/>
                  <a:pt x="59" y="115"/>
                  <a:pt x="44" y="115"/>
                </a:cubicBezTo>
                <a:close/>
                <a:moveTo>
                  <a:pt x="122" y="88"/>
                </a:moveTo>
                <a:cubicBezTo>
                  <a:pt x="103" y="88"/>
                  <a:pt x="88" y="104"/>
                  <a:pt x="88" y="123"/>
                </a:cubicBezTo>
                <a:cubicBezTo>
                  <a:pt x="88" y="141"/>
                  <a:pt x="103" y="157"/>
                  <a:pt x="122" y="157"/>
                </a:cubicBezTo>
                <a:cubicBezTo>
                  <a:pt x="141" y="157"/>
                  <a:pt x="156" y="141"/>
                  <a:pt x="156" y="123"/>
                </a:cubicBezTo>
                <a:cubicBezTo>
                  <a:pt x="156" y="104"/>
                  <a:pt x="141" y="88"/>
                  <a:pt x="122" y="88"/>
                </a:cubicBezTo>
                <a:close/>
                <a:moveTo>
                  <a:pt x="92" y="250"/>
                </a:moveTo>
                <a:cubicBezTo>
                  <a:pt x="92" y="201"/>
                  <a:pt x="92" y="201"/>
                  <a:pt x="92" y="20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96" y="250"/>
                  <a:pt x="96" y="250"/>
                  <a:pt x="96" y="250"/>
                </a:cubicBezTo>
                <a:cubicBezTo>
                  <a:pt x="96" y="257"/>
                  <a:pt x="96" y="257"/>
                  <a:pt x="96" y="257"/>
                </a:cubicBezTo>
                <a:cubicBezTo>
                  <a:pt x="149" y="257"/>
                  <a:pt x="149" y="257"/>
                  <a:pt x="149" y="257"/>
                </a:cubicBezTo>
                <a:cubicBezTo>
                  <a:pt x="149" y="250"/>
                  <a:pt x="149" y="250"/>
                  <a:pt x="149" y="250"/>
                </a:cubicBezTo>
                <a:cubicBezTo>
                  <a:pt x="149" y="201"/>
                  <a:pt x="149" y="201"/>
                  <a:pt x="149" y="201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53" y="250"/>
                  <a:pt x="153" y="250"/>
                  <a:pt x="153" y="250"/>
                </a:cubicBezTo>
                <a:cubicBezTo>
                  <a:pt x="175" y="250"/>
                  <a:pt x="175" y="250"/>
                  <a:pt x="175" y="250"/>
                </a:cubicBezTo>
                <a:cubicBezTo>
                  <a:pt x="175" y="183"/>
                  <a:pt x="175" y="183"/>
                  <a:pt x="175" y="183"/>
                </a:cubicBezTo>
                <a:cubicBezTo>
                  <a:pt x="175" y="171"/>
                  <a:pt x="165" y="161"/>
                  <a:pt x="153" y="161"/>
                </a:cubicBezTo>
                <a:cubicBezTo>
                  <a:pt x="88" y="161"/>
                  <a:pt x="157" y="161"/>
                  <a:pt x="91" y="161"/>
                </a:cubicBezTo>
                <a:cubicBezTo>
                  <a:pt x="79" y="161"/>
                  <a:pt x="70" y="171"/>
                  <a:pt x="70" y="183"/>
                </a:cubicBezTo>
                <a:cubicBezTo>
                  <a:pt x="70" y="250"/>
                  <a:pt x="70" y="250"/>
                  <a:pt x="70" y="250"/>
                </a:cubicBezTo>
                <a:cubicBezTo>
                  <a:pt x="73" y="250"/>
                  <a:pt x="82" y="250"/>
                  <a:pt x="92" y="250"/>
                </a:cubicBezTo>
                <a:close/>
                <a:moveTo>
                  <a:pt x="19" y="248"/>
                </a:moveTo>
                <a:cubicBezTo>
                  <a:pt x="19" y="207"/>
                  <a:pt x="19" y="207"/>
                  <a:pt x="19" y="207"/>
                </a:cubicBezTo>
                <a:cubicBezTo>
                  <a:pt x="22" y="207"/>
                  <a:pt x="22" y="207"/>
                  <a:pt x="22" y="207"/>
                </a:cubicBezTo>
                <a:cubicBezTo>
                  <a:pt x="22" y="248"/>
                  <a:pt x="22" y="248"/>
                  <a:pt x="22" y="248"/>
                </a:cubicBezTo>
                <a:cubicBezTo>
                  <a:pt x="22" y="252"/>
                  <a:pt x="22" y="252"/>
                  <a:pt x="22" y="252"/>
                </a:cubicBezTo>
                <a:cubicBezTo>
                  <a:pt x="58" y="252"/>
                  <a:pt x="58" y="252"/>
                  <a:pt x="58" y="252"/>
                </a:cubicBezTo>
                <a:cubicBezTo>
                  <a:pt x="58" y="183"/>
                  <a:pt x="58" y="183"/>
                  <a:pt x="58" y="183"/>
                </a:cubicBezTo>
                <a:cubicBezTo>
                  <a:pt x="58" y="180"/>
                  <a:pt x="59" y="177"/>
                  <a:pt x="59" y="175"/>
                </a:cubicBezTo>
                <a:cubicBezTo>
                  <a:pt x="18" y="175"/>
                  <a:pt x="18" y="175"/>
                  <a:pt x="18" y="175"/>
                </a:cubicBezTo>
                <a:cubicBezTo>
                  <a:pt x="8" y="175"/>
                  <a:pt x="0" y="183"/>
                  <a:pt x="0" y="193"/>
                </a:cubicBezTo>
                <a:cubicBezTo>
                  <a:pt x="0" y="248"/>
                  <a:pt x="0" y="248"/>
                  <a:pt x="0" y="248"/>
                </a:cubicBezTo>
                <a:cubicBezTo>
                  <a:pt x="4" y="248"/>
                  <a:pt x="11" y="248"/>
                  <a:pt x="19" y="2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7640273" y="2004037"/>
            <a:ext cx="1536171" cy="1536171"/>
          </a:xfrm>
          <a:prstGeom prst="ellipse">
            <a:avLst/>
          </a:prstGeom>
          <a:solidFill>
            <a:srgbClr val="258E92"/>
          </a:solidFill>
          <a:ln w="10" cap="flat">
            <a:noFill/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Freeform 42"/>
          <p:cNvSpPr>
            <a:spLocks noChangeAspect="1" noEditPoints="1"/>
          </p:cNvSpPr>
          <p:nvPr/>
        </p:nvSpPr>
        <p:spPr bwMode="auto">
          <a:xfrm>
            <a:off x="8089816" y="2383322"/>
            <a:ext cx="607859" cy="777600"/>
          </a:xfrm>
          <a:custGeom>
            <a:avLst/>
            <a:gdLst>
              <a:gd name="T0" fmla="*/ 49 w 224"/>
              <a:gd name="T1" fmla="*/ 93 h 287"/>
              <a:gd name="T2" fmla="*/ 54 w 224"/>
              <a:gd name="T3" fmla="*/ 281 h 287"/>
              <a:gd name="T4" fmla="*/ 21 w 224"/>
              <a:gd name="T5" fmla="*/ 279 h 287"/>
              <a:gd name="T6" fmla="*/ 0 w 224"/>
              <a:gd name="T7" fmla="*/ 254 h 287"/>
              <a:gd name="T8" fmla="*/ 12 w 224"/>
              <a:gd name="T9" fmla="*/ 70 h 287"/>
              <a:gd name="T10" fmla="*/ 171 w 224"/>
              <a:gd name="T11" fmla="*/ 217 h 287"/>
              <a:gd name="T12" fmla="*/ 190 w 224"/>
              <a:gd name="T13" fmla="*/ 166 h 287"/>
              <a:gd name="T14" fmla="*/ 185 w 224"/>
              <a:gd name="T15" fmla="*/ 183 h 287"/>
              <a:gd name="T16" fmla="*/ 181 w 224"/>
              <a:gd name="T17" fmla="*/ 188 h 287"/>
              <a:gd name="T18" fmla="*/ 161 w 224"/>
              <a:gd name="T19" fmla="*/ 188 h 287"/>
              <a:gd name="T20" fmla="*/ 156 w 224"/>
              <a:gd name="T21" fmla="*/ 183 h 287"/>
              <a:gd name="T22" fmla="*/ 192 w 224"/>
              <a:gd name="T23" fmla="*/ 137 h 287"/>
              <a:gd name="T24" fmla="*/ 193 w 224"/>
              <a:gd name="T25" fmla="*/ 138 h 287"/>
              <a:gd name="T26" fmla="*/ 196 w 224"/>
              <a:gd name="T27" fmla="*/ 139 h 287"/>
              <a:gd name="T28" fmla="*/ 197 w 224"/>
              <a:gd name="T29" fmla="*/ 139 h 287"/>
              <a:gd name="T30" fmla="*/ 198 w 224"/>
              <a:gd name="T31" fmla="*/ 140 h 287"/>
              <a:gd name="T32" fmla="*/ 199 w 224"/>
              <a:gd name="T33" fmla="*/ 141 h 287"/>
              <a:gd name="T34" fmla="*/ 200 w 224"/>
              <a:gd name="T35" fmla="*/ 142 h 287"/>
              <a:gd name="T36" fmla="*/ 202 w 224"/>
              <a:gd name="T37" fmla="*/ 143 h 287"/>
              <a:gd name="T38" fmla="*/ 203 w 224"/>
              <a:gd name="T39" fmla="*/ 144 h 287"/>
              <a:gd name="T40" fmla="*/ 204 w 224"/>
              <a:gd name="T41" fmla="*/ 145 h 287"/>
              <a:gd name="T42" fmla="*/ 205 w 224"/>
              <a:gd name="T43" fmla="*/ 146 h 287"/>
              <a:gd name="T44" fmla="*/ 219 w 224"/>
              <a:gd name="T45" fmla="*/ 185 h 287"/>
              <a:gd name="T46" fmla="*/ 219 w 224"/>
              <a:gd name="T47" fmla="*/ 250 h 287"/>
              <a:gd name="T48" fmla="*/ 124 w 224"/>
              <a:gd name="T49" fmla="*/ 178 h 287"/>
              <a:gd name="T50" fmla="*/ 124 w 224"/>
              <a:gd name="T51" fmla="*/ 178 h 287"/>
              <a:gd name="T52" fmla="*/ 118 w 224"/>
              <a:gd name="T53" fmla="*/ 283 h 287"/>
              <a:gd name="T54" fmla="*/ 118 w 224"/>
              <a:gd name="T55" fmla="*/ 283 h 287"/>
              <a:gd name="T56" fmla="*/ 191 w 224"/>
              <a:gd name="T57" fmla="*/ 234 h 287"/>
              <a:gd name="T58" fmla="*/ 172 w 224"/>
              <a:gd name="T59" fmla="*/ 37 h 287"/>
              <a:gd name="T60" fmla="*/ 52 w 224"/>
              <a:gd name="T61" fmla="*/ 83 h 287"/>
              <a:gd name="T62" fmla="*/ 40 w 224"/>
              <a:gd name="T63" fmla="*/ 82 h 287"/>
              <a:gd name="T64" fmla="*/ 155 w 224"/>
              <a:gd name="T65" fmla="*/ 26 h 287"/>
              <a:gd name="T66" fmla="*/ 40 w 224"/>
              <a:gd name="T67" fmla="*/ 82 h 287"/>
              <a:gd name="T68" fmla="*/ 148 w 224"/>
              <a:gd name="T69" fmla="*/ 19 h 287"/>
              <a:gd name="T70" fmla="*/ 25 w 224"/>
              <a:gd name="T71" fmla="*/ 72 h 287"/>
              <a:gd name="T72" fmla="*/ 62 w 224"/>
              <a:gd name="T73" fmla="*/ 100 h 287"/>
              <a:gd name="T74" fmla="*/ 194 w 224"/>
              <a:gd name="T75" fmla="*/ 40 h 287"/>
              <a:gd name="T76" fmla="*/ 203 w 224"/>
              <a:gd name="T77" fmla="*/ 130 h 287"/>
              <a:gd name="T78" fmla="*/ 202 w 224"/>
              <a:gd name="T79" fmla="*/ 129 h 287"/>
              <a:gd name="T80" fmla="*/ 199 w 224"/>
              <a:gd name="T81" fmla="*/ 127 h 287"/>
              <a:gd name="T82" fmla="*/ 198 w 224"/>
              <a:gd name="T83" fmla="*/ 127 h 287"/>
              <a:gd name="T84" fmla="*/ 172 w 224"/>
              <a:gd name="T85" fmla="*/ 121 h 287"/>
              <a:gd name="T86" fmla="*/ 112 w 224"/>
              <a:gd name="T87" fmla="*/ 178 h 287"/>
              <a:gd name="T88" fmla="*/ 72 w 224"/>
              <a:gd name="T89" fmla="*/ 286 h 287"/>
              <a:gd name="T90" fmla="*/ 21 w 224"/>
              <a:gd name="T91" fmla="*/ 65 h 287"/>
              <a:gd name="T92" fmla="*/ 145 w 224"/>
              <a:gd name="T93" fmla="*/ 1 h 287"/>
              <a:gd name="T94" fmla="*/ 21 w 224"/>
              <a:gd name="T95" fmla="*/ 65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4" h="287">
                <a:moveTo>
                  <a:pt x="12" y="70"/>
                </a:moveTo>
                <a:cubicBezTo>
                  <a:pt x="16" y="77"/>
                  <a:pt x="21" y="82"/>
                  <a:pt x="27" y="86"/>
                </a:cubicBezTo>
                <a:cubicBezTo>
                  <a:pt x="33" y="90"/>
                  <a:pt x="41" y="92"/>
                  <a:pt x="49" y="93"/>
                </a:cubicBezTo>
                <a:cubicBezTo>
                  <a:pt x="52" y="94"/>
                  <a:pt x="54" y="97"/>
                  <a:pt x="54" y="100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54" y="281"/>
                  <a:pt x="54" y="281"/>
                  <a:pt x="54" y="281"/>
                </a:cubicBezTo>
                <a:cubicBezTo>
                  <a:pt x="54" y="285"/>
                  <a:pt x="52" y="287"/>
                  <a:pt x="48" y="287"/>
                </a:cubicBezTo>
                <a:cubicBezTo>
                  <a:pt x="47" y="287"/>
                  <a:pt x="47" y="287"/>
                  <a:pt x="47" y="287"/>
                </a:cubicBezTo>
                <a:cubicBezTo>
                  <a:pt x="38" y="286"/>
                  <a:pt x="29" y="283"/>
                  <a:pt x="21" y="279"/>
                </a:cubicBezTo>
                <a:cubicBezTo>
                  <a:pt x="13" y="274"/>
                  <a:pt x="6" y="267"/>
                  <a:pt x="1" y="257"/>
                </a:cubicBezTo>
                <a:cubicBezTo>
                  <a:pt x="0" y="256"/>
                  <a:pt x="0" y="255"/>
                  <a:pt x="0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0"/>
                  <a:pt x="3" y="67"/>
                  <a:pt x="6" y="67"/>
                </a:cubicBezTo>
                <a:cubicBezTo>
                  <a:pt x="9" y="67"/>
                  <a:pt x="11" y="68"/>
                  <a:pt x="12" y="70"/>
                </a:cubicBezTo>
                <a:close/>
                <a:moveTo>
                  <a:pt x="135" y="180"/>
                </a:moveTo>
                <a:cubicBezTo>
                  <a:pt x="135" y="180"/>
                  <a:pt x="135" y="180"/>
                  <a:pt x="135" y="180"/>
                </a:cubicBezTo>
                <a:cubicBezTo>
                  <a:pt x="135" y="201"/>
                  <a:pt x="151" y="217"/>
                  <a:pt x="171" y="217"/>
                </a:cubicBezTo>
                <a:cubicBezTo>
                  <a:pt x="192" y="217"/>
                  <a:pt x="208" y="201"/>
                  <a:pt x="208" y="180"/>
                </a:cubicBezTo>
                <a:cubicBezTo>
                  <a:pt x="208" y="180"/>
                  <a:pt x="208" y="180"/>
                  <a:pt x="208" y="180"/>
                </a:cubicBezTo>
                <a:cubicBezTo>
                  <a:pt x="200" y="177"/>
                  <a:pt x="194" y="172"/>
                  <a:pt x="190" y="166"/>
                </a:cubicBezTo>
                <a:cubicBezTo>
                  <a:pt x="178" y="175"/>
                  <a:pt x="162" y="180"/>
                  <a:pt x="143" y="180"/>
                </a:cubicBezTo>
                <a:cubicBezTo>
                  <a:pt x="140" y="180"/>
                  <a:pt x="137" y="180"/>
                  <a:pt x="135" y="180"/>
                </a:cubicBezTo>
                <a:close/>
                <a:moveTo>
                  <a:pt x="185" y="183"/>
                </a:moveTo>
                <a:cubicBezTo>
                  <a:pt x="188" y="183"/>
                  <a:pt x="190" y="185"/>
                  <a:pt x="190" y="188"/>
                </a:cubicBezTo>
                <a:cubicBezTo>
                  <a:pt x="190" y="191"/>
                  <a:pt x="188" y="193"/>
                  <a:pt x="185" y="193"/>
                </a:cubicBezTo>
                <a:cubicBezTo>
                  <a:pt x="183" y="193"/>
                  <a:pt x="181" y="191"/>
                  <a:pt x="181" y="188"/>
                </a:cubicBezTo>
                <a:cubicBezTo>
                  <a:pt x="181" y="185"/>
                  <a:pt x="183" y="183"/>
                  <a:pt x="185" y="183"/>
                </a:cubicBezTo>
                <a:close/>
                <a:moveTo>
                  <a:pt x="156" y="183"/>
                </a:moveTo>
                <a:cubicBezTo>
                  <a:pt x="159" y="183"/>
                  <a:pt x="161" y="185"/>
                  <a:pt x="161" y="188"/>
                </a:cubicBezTo>
                <a:cubicBezTo>
                  <a:pt x="161" y="191"/>
                  <a:pt x="159" y="193"/>
                  <a:pt x="156" y="193"/>
                </a:cubicBezTo>
                <a:cubicBezTo>
                  <a:pt x="153" y="193"/>
                  <a:pt x="151" y="191"/>
                  <a:pt x="151" y="188"/>
                </a:cubicBezTo>
                <a:cubicBezTo>
                  <a:pt x="151" y="185"/>
                  <a:pt x="153" y="183"/>
                  <a:pt x="156" y="183"/>
                </a:cubicBezTo>
                <a:close/>
                <a:moveTo>
                  <a:pt x="190" y="136"/>
                </a:moveTo>
                <a:cubicBezTo>
                  <a:pt x="190" y="136"/>
                  <a:pt x="190" y="136"/>
                  <a:pt x="190" y="136"/>
                </a:cubicBezTo>
                <a:cubicBezTo>
                  <a:pt x="191" y="136"/>
                  <a:pt x="192" y="137"/>
                  <a:pt x="192" y="137"/>
                </a:cubicBezTo>
                <a:cubicBezTo>
                  <a:pt x="193" y="137"/>
                  <a:pt x="193" y="137"/>
                  <a:pt x="193" y="137"/>
                </a:cubicBezTo>
                <a:cubicBezTo>
                  <a:pt x="193" y="137"/>
                  <a:pt x="193" y="137"/>
                  <a:pt x="193" y="137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4" y="138"/>
                  <a:pt x="195" y="138"/>
                  <a:pt x="195" y="138"/>
                </a:cubicBezTo>
                <a:cubicBezTo>
                  <a:pt x="195" y="138"/>
                  <a:pt x="195" y="138"/>
                  <a:pt x="195" y="138"/>
                </a:cubicBezTo>
                <a:cubicBezTo>
                  <a:pt x="195" y="139"/>
                  <a:pt x="196" y="139"/>
                  <a:pt x="196" y="139"/>
                </a:cubicBezTo>
                <a:cubicBezTo>
                  <a:pt x="196" y="139"/>
                  <a:pt x="196" y="139"/>
                  <a:pt x="196" y="139"/>
                </a:cubicBezTo>
                <a:cubicBezTo>
                  <a:pt x="196" y="139"/>
                  <a:pt x="196" y="139"/>
                  <a:pt x="197" y="139"/>
                </a:cubicBezTo>
                <a:cubicBezTo>
                  <a:pt x="197" y="139"/>
                  <a:pt x="197" y="139"/>
                  <a:pt x="197" y="139"/>
                </a:cubicBezTo>
                <a:cubicBezTo>
                  <a:pt x="197" y="140"/>
                  <a:pt x="197" y="140"/>
                  <a:pt x="197" y="140"/>
                </a:cubicBezTo>
                <a:cubicBezTo>
                  <a:pt x="198" y="140"/>
                  <a:pt x="198" y="140"/>
                  <a:pt x="198" y="140"/>
                </a:cubicBezTo>
                <a:cubicBezTo>
                  <a:pt x="198" y="140"/>
                  <a:pt x="198" y="140"/>
                  <a:pt x="198" y="140"/>
                </a:cubicBezTo>
                <a:cubicBezTo>
                  <a:pt x="198" y="141"/>
                  <a:pt x="198" y="141"/>
                  <a:pt x="198" y="141"/>
                </a:cubicBezTo>
                <a:cubicBezTo>
                  <a:pt x="199" y="141"/>
                  <a:pt x="199" y="141"/>
                  <a:pt x="199" y="141"/>
                </a:cubicBezTo>
                <a:cubicBezTo>
                  <a:pt x="199" y="141"/>
                  <a:pt x="199" y="141"/>
                  <a:pt x="199" y="141"/>
                </a:cubicBezTo>
                <a:cubicBezTo>
                  <a:pt x="199" y="141"/>
                  <a:pt x="200" y="141"/>
                  <a:pt x="200" y="141"/>
                </a:cubicBezTo>
                <a:cubicBezTo>
                  <a:pt x="200" y="142"/>
                  <a:pt x="200" y="142"/>
                  <a:pt x="200" y="142"/>
                </a:cubicBezTo>
                <a:cubicBezTo>
                  <a:pt x="200" y="142"/>
                  <a:pt x="200" y="142"/>
                  <a:pt x="200" y="142"/>
                </a:cubicBezTo>
                <a:cubicBezTo>
                  <a:pt x="201" y="142"/>
                  <a:pt x="201" y="142"/>
                  <a:pt x="201" y="142"/>
                </a:cubicBezTo>
                <a:cubicBezTo>
                  <a:pt x="201" y="142"/>
                  <a:pt x="201" y="142"/>
                  <a:pt x="201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5" y="146"/>
                  <a:pt x="205" y="146"/>
                  <a:pt x="205" y="146"/>
                </a:cubicBezTo>
                <a:cubicBezTo>
                  <a:pt x="205" y="146"/>
                  <a:pt x="205" y="146"/>
                  <a:pt x="205" y="146"/>
                </a:cubicBezTo>
                <a:cubicBezTo>
                  <a:pt x="214" y="154"/>
                  <a:pt x="219" y="166"/>
                  <a:pt x="219" y="180"/>
                </a:cubicBezTo>
                <a:cubicBezTo>
                  <a:pt x="219" y="181"/>
                  <a:pt x="219" y="183"/>
                  <a:pt x="219" y="185"/>
                </a:cubicBezTo>
                <a:cubicBezTo>
                  <a:pt x="219" y="185"/>
                  <a:pt x="219" y="185"/>
                  <a:pt x="219" y="185"/>
                </a:cubicBezTo>
                <a:cubicBezTo>
                  <a:pt x="219" y="185"/>
                  <a:pt x="219" y="185"/>
                  <a:pt x="219" y="185"/>
                </a:cubicBezTo>
                <a:cubicBezTo>
                  <a:pt x="219" y="250"/>
                  <a:pt x="219" y="250"/>
                  <a:pt x="219" y="250"/>
                </a:cubicBezTo>
                <a:cubicBezTo>
                  <a:pt x="200" y="215"/>
                  <a:pt x="147" y="214"/>
                  <a:pt x="124" y="24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5" y="153"/>
                  <a:pt x="146" y="132"/>
                  <a:pt x="172" y="132"/>
                </a:cubicBezTo>
                <a:cubicBezTo>
                  <a:pt x="178" y="132"/>
                  <a:pt x="184" y="134"/>
                  <a:pt x="190" y="136"/>
                </a:cubicBezTo>
                <a:close/>
                <a:moveTo>
                  <a:pt x="118" y="283"/>
                </a:moveTo>
                <a:cubicBezTo>
                  <a:pt x="168" y="283"/>
                  <a:pt x="168" y="283"/>
                  <a:pt x="168" y="283"/>
                </a:cubicBezTo>
                <a:cubicBezTo>
                  <a:pt x="150" y="234"/>
                  <a:pt x="150" y="234"/>
                  <a:pt x="150" y="234"/>
                </a:cubicBezTo>
                <a:cubicBezTo>
                  <a:pt x="132" y="243"/>
                  <a:pt x="120" y="262"/>
                  <a:pt x="118" y="283"/>
                </a:cubicBezTo>
                <a:close/>
                <a:moveTo>
                  <a:pt x="176" y="283"/>
                </a:moveTo>
                <a:cubicBezTo>
                  <a:pt x="224" y="283"/>
                  <a:pt x="224" y="283"/>
                  <a:pt x="224" y="283"/>
                </a:cubicBezTo>
                <a:cubicBezTo>
                  <a:pt x="221" y="262"/>
                  <a:pt x="210" y="243"/>
                  <a:pt x="191" y="234"/>
                </a:cubicBezTo>
                <a:cubicBezTo>
                  <a:pt x="176" y="283"/>
                  <a:pt x="176" y="283"/>
                  <a:pt x="176" y="283"/>
                </a:cubicBezTo>
                <a:close/>
                <a:moveTo>
                  <a:pt x="55" y="88"/>
                </a:moveTo>
                <a:cubicBezTo>
                  <a:pt x="172" y="37"/>
                  <a:pt x="172" y="37"/>
                  <a:pt x="172" y="37"/>
                </a:cubicBezTo>
                <a:cubicBezTo>
                  <a:pt x="174" y="37"/>
                  <a:pt x="175" y="35"/>
                  <a:pt x="174" y="34"/>
                </a:cubicBezTo>
                <a:cubicBezTo>
                  <a:pt x="173" y="32"/>
                  <a:pt x="172" y="32"/>
                  <a:pt x="170" y="32"/>
                </a:cubicBezTo>
                <a:cubicBezTo>
                  <a:pt x="52" y="83"/>
                  <a:pt x="52" y="83"/>
                  <a:pt x="52" y="83"/>
                </a:cubicBezTo>
                <a:cubicBezTo>
                  <a:pt x="51" y="83"/>
                  <a:pt x="50" y="85"/>
                  <a:pt x="51" y="87"/>
                </a:cubicBezTo>
                <a:cubicBezTo>
                  <a:pt x="51" y="88"/>
                  <a:pt x="53" y="89"/>
                  <a:pt x="55" y="88"/>
                </a:cubicBezTo>
                <a:close/>
                <a:moveTo>
                  <a:pt x="40" y="82"/>
                </a:moveTo>
                <a:cubicBezTo>
                  <a:pt x="157" y="31"/>
                  <a:pt x="157" y="31"/>
                  <a:pt x="157" y="31"/>
                </a:cubicBezTo>
                <a:cubicBezTo>
                  <a:pt x="159" y="30"/>
                  <a:pt x="160" y="29"/>
                  <a:pt x="159" y="27"/>
                </a:cubicBezTo>
                <a:cubicBezTo>
                  <a:pt x="158" y="26"/>
                  <a:pt x="157" y="25"/>
                  <a:pt x="155" y="26"/>
                </a:cubicBezTo>
                <a:cubicBezTo>
                  <a:pt x="37" y="76"/>
                  <a:pt x="37" y="76"/>
                  <a:pt x="37" y="76"/>
                </a:cubicBezTo>
                <a:cubicBezTo>
                  <a:pt x="36" y="77"/>
                  <a:pt x="35" y="79"/>
                  <a:pt x="36" y="80"/>
                </a:cubicBezTo>
                <a:cubicBezTo>
                  <a:pt x="36" y="82"/>
                  <a:pt x="38" y="82"/>
                  <a:pt x="40" y="82"/>
                </a:cubicBezTo>
                <a:close/>
                <a:moveTo>
                  <a:pt x="29" y="73"/>
                </a:moveTo>
                <a:cubicBezTo>
                  <a:pt x="147" y="23"/>
                  <a:pt x="147" y="23"/>
                  <a:pt x="147" y="23"/>
                </a:cubicBezTo>
                <a:cubicBezTo>
                  <a:pt x="148" y="22"/>
                  <a:pt x="149" y="21"/>
                  <a:pt x="148" y="19"/>
                </a:cubicBezTo>
                <a:cubicBezTo>
                  <a:pt x="148" y="18"/>
                  <a:pt x="146" y="17"/>
                  <a:pt x="145" y="18"/>
                </a:cubicBezTo>
                <a:cubicBezTo>
                  <a:pt x="27" y="68"/>
                  <a:pt x="27" y="68"/>
                  <a:pt x="27" y="68"/>
                </a:cubicBezTo>
                <a:cubicBezTo>
                  <a:pt x="25" y="69"/>
                  <a:pt x="25" y="71"/>
                  <a:pt x="25" y="72"/>
                </a:cubicBezTo>
                <a:cubicBezTo>
                  <a:pt x="26" y="73"/>
                  <a:pt x="27" y="74"/>
                  <a:pt x="29" y="73"/>
                </a:cubicBezTo>
                <a:close/>
                <a:moveTo>
                  <a:pt x="62" y="280"/>
                </a:moveTo>
                <a:cubicBezTo>
                  <a:pt x="62" y="100"/>
                  <a:pt x="62" y="100"/>
                  <a:pt x="62" y="100"/>
                </a:cubicBezTo>
                <a:cubicBezTo>
                  <a:pt x="62" y="100"/>
                  <a:pt x="62" y="100"/>
                  <a:pt x="62" y="100"/>
                </a:cubicBezTo>
                <a:cubicBezTo>
                  <a:pt x="62" y="98"/>
                  <a:pt x="64" y="95"/>
                  <a:pt x="66" y="94"/>
                </a:cubicBezTo>
                <a:cubicBezTo>
                  <a:pt x="194" y="40"/>
                  <a:pt x="194" y="40"/>
                  <a:pt x="194" y="40"/>
                </a:cubicBezTo>
                <a:cubicBezTo>
                  <a:pt x="194" y="39"/>
                  <a:pt x="195" y="39"/>
                  <a:pt x="197" y="39"/>
                </a:cubicBezTo>
                <a:cubicBezTo>
                  <a:pt x="200" y="39"/>
                  <a:pt x="203" y="42"/>
                  <a:pt x="203" y="45"/>
                </a:cubicBezTo>
                <a:cubicBezTo>
                  <a:pt x="203" y="130"/>
                  <a:pt x="203" y="130"/>
                  <a:pt x="203" y="130"/>
                </a:cubicBezTo>
                <a:cubicBezTo>
                  <a:pt x="203" y="129"/>
                  <a:pt x="203" y="129"/>
                  <a:pt x="203" y="129"/>
                </a:cubicBezTo>
                <a:cubicBezTo>
                  <a:pt x="203" y="129"/>
                  <a:pt x="202" y="129"/>
                  <a:pt x="202" y="129"/>
                </a:cubicBezTo>
                <a:cubicBezTo>
                  <a:pt x="202" y="129"/>
                  <a:pt x="202" y="129"/>
                  <a:pt x="202" y="129"/>
                </a:cubicBezTo>
                <a:cubicBezTo>
                  <a:pt x="201" y="129"/>
                  <a:pt x="201" y="128"/>
                  <a:pt x="201" y="128"/>
                </a:cubicBezTo>
                <a:cubicBezTo>
                  <a:pt x="201" y="128"/>
                  <a:pt x="201" y="128"/>
                  <a:pt x="201" y="128"/>
                </a:cubicBezTo>
                <a:cubicBezTo>
                  <a:pt x="200" y="128"/>
                  <a:pt x="200" y="128"/>
                  <a:pt x="199" y="127"/>
                </a:cubicBezTo>
                <a:cubicBezTo>
                  <a:pt x="199" y="127"/>
                  <a:pt x="199" y="127"/>
                  <a:pt x="199" y="127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7" y="126"/>
                  <a:pt x="196" y="126"/>
                  <a:pt x="194" y="125"/>
                </a:cubicBezTo>
                <a:cubicBezTo>
                  <a:pt x="194" y="125"/>
                  <a:pt x="194" y="125"/>
                  <a:pt x="194" y="125"/>
                </a:cubicBezTo>
                <a:cubicBezTo>
                  <a:pt x="187" y="122"/>
                  <a:pt x="179" y="121"/>
                  <a:pt x="172" y="121"/>
                </a:cubicBezTo>
                <a:cubicBezTo>
                  <a:pt x="140" y="121"/>
                  <a:pt x="114" y="146"/>
                  <a:pt x="112" y="177"/>
                </a:cubicBezTo>
                <a:cubicBezTo>
                  <a:pt x="112" y="178"/>
                  <a:pt x="112" y="178"/>
                  <a:pt x="112" y="178"/>
                </a:cubicBezTo>
                <a:cubicBezTo>
                  <a:pt x="112" y="178"/>
                  <a:pt x="112" y="178"/>
                  <a:pt x="112" y="178"/>
                </a:cubicBezTo>
                <a:cubicBezTo>
                  <a:pt x="112" y="258"/>
                  <a:pt x="112" y="258"/>
                  <a:pt x="112" y="258"/>
                </a:cubicBezTo>
                <a:cubicBezTo>
                  <a:pt x="111" y="262"/>
                  <a:pt x="109" y="266"/>
                  <a:pt x="108" y="270"/>
                </a:cubicBezTo>
                <a:cubicBezTo>
                  <a:pt x="72" y="286"/>
                  <a:pt x="72" y="286"/>
                  <a:pt x="72" y="286"/>
                </a:cubicBezTo>
                <a:cubicBezTo>
                  <a:pt x="71" y="286"/>
                  <a:pt x="70" y="286"/>
                  <a:pt x="69" y="286"/>
                </a:cubicBezTo>
                <a:cubicBezTo>
                  <a:pt x="65" y="286"/>
                  <a:pt x="62" y="284"/>
                  <a:pt x="62" y="280"/>
                </a:cubicBezTo>
                <a:close/>
                <a:moveTo>
                  <a:pt x="21" y="65"/>
                </a:moveTo>
                <a:cubicBezTo>
                  <a:pt x="18" y="66"/>
                  <a:pt x="15" y="64"/>
                  <a:pt x="14" y="62"/>
                </a:cubicBezTo>
                <a:cubicBezTo>
                  <a:pt x="13" y="60"/>
                  <a:pt x="15" y="57"/>
                  <a:pt x="17" y="56"/>
                </a:cubicBezTo>
                <a:cubicBezTo>
                  <a:pt x="145" y="1"/>
                  <a:pt x="145" y="1"/>
                  <a:pt x="145" y="1"/>
                </a:cubicBezTo>
                <a:cubicBezTo>
                  <a:pt x="147" y="0"/>
                  <a:pt x="150" y="1"/>
                  <a:pt x="151" y="3"/>
                </a:cubicBezTo>
                <a:cubicBezTo>
                  <a:pt x="152" y="6"/>
                  <a:pt x="151" y="9"/>
                  <a:pt x="149" y="10"/>
                </a:cubicBezTo>
                <a:lnTo>
                  <a:pt x="21" y="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7644308" y="4201137"/>
            <a:ext cx="1536171" cy="1536171"/>
          </a:xfrm>
          <a:prstGeom prst="ellipse">
            <a:avLst/>
          </a:prstGeom>
          <a:solidFill>
            <a:srgbClr val="6EBBC1"/>
          </a:solidFill>
          <a:ln>
            <a:noFill/>
          </a:ln>
        </p:spPr>
        <p:txBody>
          <a:bodyPr lIns="129681" tIns="64504" rIns="129681" bIns="64504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965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Freeform 47"/>
          <p:cNvSpPr>
            <a:spLocks noChangeAspect="1" noEditPoints="1"/>
          </p:cNvSpPr>
          <p:nvPr/>
        </p:nvSpPr>
        <p:spPr bwMode="auto">
          <a:xfrm>
            <a:off x="7933017" y="4618876"/>
            <a:ext cx="958752" cy="777600"/>
          </a:xfrm>
          <a:custGeom>
            <a:avLst/>
            <a:gdLst>
              <a:gd name="T0" fmla="*/ 214 w 329"/>
              <a:gd name="T1" fmla="*/ 10 h 267"/>
              <a:gd name="T2" fmla="*/ 297 w 329"/>
              <a:gd name="T3" fmla="*/ 115 h 267"/>
              <a:gd name="T4" fmla="*/ 221 w 329"/>
              <a:gd name="T5" fmla="*/ 247 h 267"/>
              <a:gd name="T6" fmla="*/ 137 w 329"/>
              <a:gd name="T7" fmla="*/ 265 h 267"/>
              <a:gd name="T8" fmla="*/ 128 w 329"/>
              <a:gd name="T9" fmla="*/ 256 h 267"/>
              <a:gd name="T10" fmla="*/ 113 w 329"/>
              <a:gd name="T11" fmla="*/ 170 h 267"/>
              <a:gd name="T12" fmla="*/ 11 w 329"/>
              <a:gd name="T13" fmla="*/ 151 h 267"/>
              <a:gd name="T14" fmla="*/ 11 w 329"/>
              <a:gd name="T15" fmla="*/ 10 h 267"/>
              <a:gd name="T16" fmla="*/ 227 w 329"/>
              <a:gd name="T17" fmla="*/ 195 h 267"/>
              <a:gd name="T18" fmla="*/ 227 w 329"/>
              <a:gd name="T19" fmla="*/ 187 h 267"/>
              <a:gd name="T20" fmla="*/ 292 w 329"/>
              <a:gd name="T21" fmla="*/ 176 h 267"/>
              <a:gd name="T22" fmla="*/ 227 w 329"/>
              <a:gd name="T23" fmla="*/ 149 h 267"/>
              <a:gd name="T24" fmla="*/ 292 w 329"/>
              <a:gd name="T25" fmla="*/ 149 h 267"/>
              <a:gd name="T26" fmla="*/ 126 w 329"/>
              <a:gd name="T27" fmla="*/ 86 h 267"/>
              <a:gd name="T28" fmla="*/ 126 w 329"/>
              <a:gd name="T29" fmla="*/ 77 h 267"/>
              <a:gd name="T30" fmla="*/ 192 w 329"/>
              <a:gd name="T31" fmla="*/ 67 h 267"/>
              <a:gd name="T32" fmla="*/ 126 w 329"/>
              <a:gd name="T33" fmla="*/ 39 h 267"/>
              <a:gd name="T34" fmla="*/ 192 w 329"/>
              <a:gd name="T35" fmla="*/ 39 h 267"/>
              <a:gd name="T36" fmla="*/ 58 w 329"/>
              <a:gd name="T37" fmla="*/ 36 h 267"/>
              <a:gd name="T38" fmla="*/ 77 w 329"/>
              <a:gd name="T39" fmla="*/ 83 h 267"/>
              <a:gd name="T40" fmla="*/ 96 w 329"/>
              <a:gd name="T41" fmla="*/ 36 h 267"/>
              <a:gd name="T42" fmla="*/ 70 w 329"/>
              <a:gd name="T43" fmla="*/ 124 h 267"/>
              <a:gd name="T44" fmla="*/ 77 w 329"/>
              <a:gd name="T45" fmla="*/ 95 h 267"/>
              <a:gd name="T46" fmla="*/ 73 w 329"/>
              <a:gd name="T47" fmla="*/ 94 h 267"/>
              <a:gd name="T48" fmla="*/ 81 w 329"/>
              <a:gd name="T49" fmla="*/ 93 h 267"/>
              <a:gd name="T50" fmla="*/ 88 w 329"/>
              <a:gd name="T51" fmla="*/ 85 h 267"/>
              <a:gd name="T52" fmla="*/ 65 w 329"/>
              <a:gd name="T53" fmla="*/ 85 h 267"/>
              <a:gd name="T54" fmla="*/ 81 w 329"/>
              <a:gd name="T55" fmla="*/ 45 h 267"/>
              <a:gd name="T56" fmla="*/ 53 w 329"/>
              <a:gd name="T57" fmla="*/ 56 h 267"/>
              <a:gd name="T58" fmla="*/ 94 w 329"/>
              <a:gd name="T59" fmla="*/ 72 h 267"/>
              <a:gd name="T60" fmla="*/ 94 w 329"/>
              <a:gd name="T61" fmla="*/ 50 h 267"/>
              <a:gd name="T62" fmla="*/ 224 w 329"/>
              <a:gd name="T63" fmla="*/ 126 h 267"/>
              <a:gd name="T64" fmla="*/ 186 w 329"/>
              <a:gd name="T65" fmla="*/ 162 h 267"/>
              <a:gd name="T66" fmla="*/ 173 w 329"/>
              <a:gd name="T67" fmla="*/ 200 h 267"/>
              <a:gd name="T68" fmla="*/ 127 w 329"/>
              <a:gd name="T69" fmla="*/ 170 h 267"/>
              <a:gd name="T70" fmla="*/ 155 w 329"/>
              <a:gd name="T71" fmla="*/ 221 h 267"/>
              <a:gd name="T72" fmla="*/ 182 w 329"/>
              <a:gd name="T73" fmla="*/ 229 h 267"/>
              <a:gd name="T74" fmla="*/ 221 w 329"/>
              <a:gd name="T75" fmla="*/ 233 h 267"/>
              <a:gd name="T76" fmla="*/ 288 w 329"/>
              <a:gd name="T77" fmla="*/ 127 h 267"/>
              <a:gd name="T78" fmla="*/ 146 w 329"/>
              <a:gd name="T79" fmla="*/ 115 h 267"/>
              <a:gd name="T80" fmla="*/ 203 w 329"/>
              <a:gd name="T81" fmla="*/ 20 h 267"/>
              <a:gd name="T82" fmla="*/ 21 w 329"/>
              <a:gd name="T83" fmla="*/ 20 h 267"/>
              <a:gd name="T84" fmla="*/ 21 w 329"/>
              <a:gd name="T85" fmla="*/ 141 h 267"/>
              <a:gd name="T86" fmla="*/ 210 w 329"/>
              <a:gd name="T87" fmla="*/ 108 h 267"/>
              <a:gd name="T88" fmla="*/ 148 w 329"/>
              <a:gd name="T89" fmla="*/ 148 h 267"/>
              <a:gd name="T90" fmla="*/ 171 w 329"/>
              <a:gd name="T91" fmla="*/ 174 h 267"/>
              <a:gd name="T92" fmla="*/ 188 w 329"/>
              <a:gd name="T93" fmla="*/ 148 h 267"/>
              <a:gd name="T94" fmla="*/ 210 w 329"/>
              <a:gd name="T95" fmla="*/ 108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9" h="267">
                <a:moveTo>
                  <a:pt x="36" y="0"/>
                </a:moveTo>
                <a:cubicBezTo>
                  <a:pt x="188" y="0"/>
                  <a:pt x="188" y="0"/>
                  <a:pt x="188" y="0"/>
                </a:cubicBezTo>
                <a:cubicBezTo>
                  <a:pt x="198" y="0"/>
                  <a:pt x="207" y="4"/>
                  <a:pt x="214" y="10"/>
                </a:cubicBezTo>
                <a:cubicBezTo>
                  <a:pt x="220" y="17"/>
                  <a:pt x="224" y="26"/>
                  <a:pt x="224" y="36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52" y="94"/>
                  <a:pt x="278" y="102"/>
                  <a:pt x="297" y="115"/>
                </a:cubicBezTo>
                <a:cubicBezTo>
                  <a:pt x="317" y="129"/>
                  <a:pt x="329" y="148"/>
                  <a:pt x="329" y="170"/>
                </a:cubicBezTo>
                <a:cubicBezTo>
                  <a:pt x="329" y="192"/>
                  <a:pt x="317" y="211"/>
                  <a:pt x="297" y="225"/>
                </a:cubicBezTo>
                <a:cubicBezTo>
                  <a:pt x="277" y="239"/>
                  <a:pt x="251" y="247"/>
                  <a:pt x="221" y="247"/>
                </a:cubicBezTo>
                <a:cubicBezTo>
                  <a:pt x="215" y="247"/>
                  <a:pt x="208" y="247"/>
                  <a:pt x="202" y="246"/>
                </a:cubicBezTo>
                <a:cubicBezTo>
                  <a:pt x="196" y="245"/>
                  <a:pt x="191" y="244"/>
                  <a:pt x="186" y="243"/>
                </a:cubicBezTo>
                <a:cubicBezTo>
                  <a:pt x="137" y="265"/>
                  <a:pt x="137" y="265"/>
                  <a:pt x="137" y="265"/>
                </a:cubicBezTo>
                <a:cubicBezTo>
                  <a:pt x="134" y="267"/>
                  <a:pt x="130" y="265"/>
                  <a:pt x="128" y="261"/>
                </a:cubicBezTo>
                <a:cubicBezTo>
                  <a:pt x="127" y="260"/>
                  <a:pt x="127" y="258"/>
                  <a:pt x="128" y="256"/>
                </a:cubicBezTo>
                <a:cubicBezTo>
                  <a:pt x="128" y="256"/>
                  <a:pt x="128" y="256"/>
                  <a:pt x="128" y="256"/>
                </a:cubicBezTo>
                <a:cubicBezTo>
                  <a:pt x="140" y="221"/>
                  <a:pt x="140" y="221"/>
                  <a:pt x="140" y="221"/>
                </a:cubicBezTo>
                <a:cubicBezTo>
                  <a:pt x="132" y="215"/>
                  <a:pt x="126" y="207"/>
                  <a:pt x="121" y="200"/>
                </a:cubicBezTo>
                <a:cubicBezTo>
                  <a:pt x="116" y="191"/>
                  <a:pt x="113" y="181"/>
                  <a:pt x="113" y="170"/>
                </a:cubicBezTo>
                <a:cubicBezTo>
                  <a:pt x="113" y="167"/>
                  <a:pt x="113" y="165"/>
                  <a:pt x="113" y="162"/>
                </a:cubicBezTo>
                <a:cubicBezTo>
                  <a:pt x="36" y="162"/>
                  <a:pt x="36" y="162"/>
                  <a:pt x="36" y="162"/>
                </a:cubicBezTo>
                <a:cubicBezTo>
                  <a:pt x="26" y="162"/>
                  <a:pt x="17" y="158"/>
                  <a:pt x="11" y="151"/>
                </a:cubicBezTo>
                <a:cubicBezTo>
                  <a:pt x="4" y="145"/>
                  <a:pt x="0" y="136"/>
                  <a:pt x="0" y="12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6"/>
                  <a:pt x="4" y="17"/>
                  <a:pt x="11" y="10"/>
                </a:cubicBezTo>
                <a:cubicBezTo>
                  <a:pt x="17" y="4"/>
                  <a:pt x="26" y="0"/>
                  <a:pt x="36" y="0"/>
                </a:cubicBezTo>
                <a:close/>
                <a:moveTo>
                  <a:pt x="227" y="187"/>
                </a:moveTo>
                <a:cubicBezTo>
                  <a:pt x="227" y="195"/>
                  <a:pt x="227" y="195"/>
                  <a:pt x="227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187"/>
                  <a:pt x="292" y="187"/>
                  <a:pt x="292" y="187"/>
                </a:cubicBezTo>
                <a:cubicBezTo>
                  <a:pt x="227" y="187"/>
                  <a:pt x="227" y="187"/>
                  <a:pt x="227" y="187"/>
                </a:cubicBezTo>
                <a:close/>
                <a:moveTo>
                  <a:pt x="227" y="168"/>
                </a:moveTo>
                <a:cubicBezTo>
                  <a:pt x="227" y="176"/>
                  <a:pt x="227" y="176"/>
                  <a:pt x="227" y="176"/>
                </a:cubicBezTo>
                <a:cubicBezTo>
                  <a:pt x="292" y="176"/>
                  <a:pt x="292" y="176"/>
                  <a:pt x="292" y="176"/>
                </a:cubicBezTo>
                <a:cubicBezTo>
                  <a:pt x="292" y="168"/>
                  <a:pt x="292" y="168"/>
                  <a:pt x="292" y="168"/>
                </a:cubicBezTo>
                <a:cubicBezTo>
                  <a:pt x="227" y="168"/>
                  <a:pt x="227" y="168"/>
                  <a:pt x="227" y="168"/>
                </a:cubicBezTo>
                <a:close/>
                <a:moveTo>
                  <a:pt x="227" y="149"/>
                </a:moveTo>
                <a:cubicBezTo>
                  <a:pt x="227" y="157"/>
                  <a:pt x="227" y="157"/>
                  <a:pt x="227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49"/>
                  <a:pt x="292" y="149"/>
                  <a:pt x="292" y="149"/>
                </a:cubicBezTo>
                <a:cubicBezTo>
                  <a:pt x="227" y="149"/>
                  <a:pt x="227" y="149"/>
                  <a:pt x="227" y="149"/>
                </a:cubicBezTo>
                <a:close/>
                <a:moveTo>
                  <a:pt x="126" y="77"/>
                </a:moveTo>
                <a:cubicBezTo>
                  <a:pt x="126" y="86"/>
                  <a:pt x="126" y="86"/>
                  <a:pt x="126" y="86"/>
                </a:cubicBezTo>
                <a:cubicBezTo>
                  <a:pt x="192" y="86"/>
                  <a:pt x="192" y="86"/>
                  <a:pt x="192" y="86"/>
                </a:cubicBezTo>
                <a:cubicBezTo>
                  <a:pt x="192" y="77"/>
                  <a:pt x="192" y="77"/>
                  <a:pt x="192" y="77"/>
                </a:cubicBezTo>
                <a:cubicBezTo>
                  <a:pt x="126" y="77"/>
                  <a:pt x="126" y="77"/>
                  <a:pt x="126" y="77"/>
                </a:cubicBezTo>
                <a:close/>
                <a:moveTo>
                  <a:pt x="126" y="58"/>
                </a:moveTo>
                <a:cubicBezTo>
                  <a:pt x="126" y="67"/>
                  <a:pt x="126" y="67"/>
                  <a:pt x="126" y="67"/>
                </a:cubicBezTo>
                <a:cubicBezTo>
                  <a:pt x="192" y="67"/>
                  <a:pt x="192" y="67"/>
                  <a:pt x="192" y="67"/>
                </a:cubicBezTo>
                <a:cubicBezTo>
                  <a:pt x="192" y="58"/>
                  <a:pt x="192" y="58"/>
                  <a:pt x="192" y="58"/>
                </a:cubicBezTo>
                <a:cubicBezTo>
                  <a:pt x="126" y="58"/>
                  <a:pt x="126" y="58"/>
                  <a:pt x="126" y="58"/>
                </a:cubicBezTo>
                <a:close/>
                <a:moveTo>
                  <a:pt x="126" y="39"/>
                </a:moveTo>
                <a:cubicBezTo>
                  <a:pt x="126" y="48"/>
                  <a:pt x="126" y="48"/>
                  <a:pt x="126" y="48"/>
                </a:cubicBezTo>
                <a:cubicBezTo>
                  <a:pt x="192" y="48"/>
                  <a:pt x="192" y="48"/>
                  <a:pt x="192" y="48"/>
                </a:cubicBezTo>
                <a:cubicBezTo>
                  <a:pt x="192" y="39"/>
                  <a:pt x="192" y="39"/>
                  <a:pt x="192" y="39"/>
                </a:cubicBezTo>
                <a:cubicBezTo>
                  <a:pt x="126" y="39"/>
                  <a:pt x="126" y="39"/>
                  <a:pt x="126" y="39"/>
                </a:cubicBezTo>
                <a:close/>
                <a:moveTo>
                  <a:pt x="77" y="28"/>
                </a:moveTo>
                <a:cubicBezTo>
                  <a:pt x="70" y="28"/>
                  <a:pt x="63" y="31"/>
                  <a:pt x="58" y="36"/>
                </a:cubicBezTo>
                <a:cubicBezTo>
                  <a:pt x="53" y="41"/>
                  <a:pt x="50" y="48"/>
                  <a:pt x="50" y="56"/>
                </a:cubicBezTo>
                <a:cubicBezTo>
                  <a:pt x="50" y="63"/>
                  <a:pt x="53" y="70"/>
                  <a:pt x="58" y="75"/>
                </a:cubicBezTo>
                <a:cubicBezTo>
                  <a:pt x="63" y="80"/>
                  <a:pt x="70" y="83"/>
                  <a:pt x="77" y="83"/>
                </a:cubicBezTo>
                <a:cubicBezTo>
                  <a:pt x="85" y="83"/>
                  <a:pt x="92" y="80"/>
                  <a:pt x="96" y="75"/>
                </a:cubicBezTo>
                <a:cubicBezTo>
                  <a:pt x="101" y="70"/>
                  <a:pt x="104" y="63"/>
                  <a:pt x="104" y="56"/>
                </a:cubicBezTo>
                <a:cubicBezTo>
                  <a:pt x="104" y="48"/>
                  <a:pt x="101" y="41"/>
                  <a:pt x="96" y="36"/>
                </a:cubicBezTo>
                <a:cubicBezTo>
                  <a:pt x="92" y="31"/>
                  <a:pt x="85" y="28"/>
                  <a:pt x="77" y="28"/>
                </a:cubicBezTo>
                <a:close/>
                <a:moveTo>
                  <a:pt x="76" y="95"/>
                </a:moveTo>
                <a:cubicBezTo>
                  <a:pt x="70" y="124"/>
                  <a:pt x="70" y="124"/>
                  <a:pt x="70" y="124"/>
                </a:cubicBezTo>
                <a:cubicBezTo>
                  <a:pt x="77" y="129"/>
                  <a:pt x="77" y="129"/>
                  <a:pt x="77" y="129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77" y="95"/>
                  <a:pt x="77" y="95"/>
                  <a:pt x="77" y="95"/>
                </a:cubicBezTo>
                <a:cubicBezTo>
                  <a:pt x="80" y="94"/>
                  <a:pt x="80" y="94"/>
                  <a:pt x="80" y="94"/>
                </a:cubicBezTo>
                <a:cubicBezTo>
                  <a:pt x="77" y="91"/>
                  <a:pt x="77" y="91"/>
                  <a:pt x="77" y="91"/>
                </a:cubicBezTo>
                <a:cubicBezTo>
                  <a:pt x="73" y="94"/>
                  <a:pt x="73" y="94"/>
                  <a:pt x="73" y="94"/>
                </a:cubicBezTo>
                <a:cubicBezTo>
                  <a:pt x="76" y="95"/>
                  <a:pt x="76" y="95"/>
                  <a:pt x="76" y="95"/>
                </a:cubicBezTo>
                <a:close/>
                <a:moveTo>
                  <a:pt x="88" y="85"/>
                </a:moveTo>
                <a:cubicBezTo>
                  <a:pt x="81" y="93"/>
                  <a:pt x="81" y="93"/>
                  <a:pt x="81" y="93"/>
                </a:cubicBezTo>
                <a:cubicBezTo>
                  <a:pt x="88" y="124"/>
                  <a:pt x="88" y="124"/>
                  <a:pt x="88" y="124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15" y="106"/>
                  <a:pt x="104" y="90"/>
                  <a:pt x="88" y="85"/>
                </a:cubicBezTo>
                <a:close/>
                <a:moveTo>
                  <a:pt x="66" y="124"/>
                </a:moveTo>
                <a:cubicBezTo>
                  <a:pt x="72" y="93"/>
                  <a:pt x="72" y="93"/>
                  <a:pt x="72" y="93"/>
                </a:cubicBezTo>
                <a:cubicBezTo>
                  <a:pt x="65" y="85"/>
                  <a:pt x="65" y="85"/>
                  <a:pt x="65" y="85"/>
                </a:cubicBezTo>
                <a:cubicBezTo>
                  <a:pt x="50" y="90"/>
                  <a:pt x="38" y="106"/>
                  <a:pt x="38" y="124"/>
                </a:cubicBezTo>
                <a:cubicBezTo>
                  <a:pt x="66" y="124"/>
                  <a:pt x="66" y="124"/>
                  <a:pt x="66" y="124"/>
                </a:cubicBezTo>
                <a:close/>
                <a:moveTo>
                  <a:pt x="81" y="45"/>
                </a:moveTo>
                <a:cubicBezTo>
                  <a:pt x="80" y="46"/>
                  <a:pt x="80" y="46"/>
                  <a:pt x="79" y="46"/>
                </a:cubicBezTo>
                <a:cubicBezTo>
                  <a:pt x="70" y="51"/>
                  <a:pt x="59" y="51"/>
                  <a:pt x="54" y="51"/>
                </a:cubicBezTo>
                <a:cubicBezTo>
                  <a:pt x="54" y="53"/>
                  <a:pt x="53" y="54"/>
                  <a:pt x="53" y="56"/>
                </a:cubicBezTo>
                <a:cubicBezTo>
                  <a:pt x="53" y="62"/>
                  <a:pt x="56" y="68"/>
                  <a:pt x="60" y="72"/>
                </a:cubicBezTo>
                <a:cubicBezTo>
                  <a:pt x="65" y="77"/>
                  <a:pt x="71" y="79"/>
                  <a:pt x="77" y="79"/>
                </a:cubicBezTo>
                <a:cubicBezTo>
                  <a:pt x="84" y="79"/>
                  <a:pt x="90" y="77"/>
                  <a:pt x="94" y="72"/>
                </a:cubicBezTo>
                <a:cubicBezTo>
                  <a:pt x="98" y="68"/>
                  <a:pt x="101" y="62"/>
                  <a:pt x="101" y="56"/>
                </a:cubicBezTo>
                <a:cubicBezTo>
                  <a:pt x="101" y="54"/>
                  <a:pt x="101" y="52"/>
                  <a:pt x="100" y="51"/>
                </a:cubicBezTo>
                <a:cubicBezTo>
                  <a:pt x="98" y="51"/>
                  <a:pt x="96" y="51"/>
                  <a:pt x="94" y="50"/>
                </a:cubicBezTo>
                <a:cubicBezTo>
                  <a:pt x="89" y="49"/>
                  <a:pt x="85" y="48"/>
                  <a:pt x="81" y="45"/>
                </a:cubicBezTo>
                <a:close/>
                <a:moveTo>
                  <a:pt x="224" y="107"/>
                </a:moveTo>
                <a:cubicBezTo>
                  <a:pt x="224" y="126"/>
                  <a:pt x="224" y="126"/>
                  <a:pt x="224" y="126"/>
                </a:cubicBezTo>
                <a:cubicBezTo>
                  <a:pt x="224" y="136"/>
                  <a:pt x="220" y="145"/>
                  <a:pt x="214" y="151"/>
                </a:cubicBezTo>
                <a:cubicBezTo>
                  <a:pt x="207" y="158"/>
                  <a:pt x="198" y="162"/>
                  <a:pt x="188" y="162"/>
                </a:cubicBezTo>
                <a:cubicBezTo>
                  <a:pt x="186" y="162"/>
                  <a:pt x="186" y="162"/>
                  <a:pt x="186" y="162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6" y="200"/>
                  <a:pt x="183" y="203"/>
                  <a:pt x="179" y="203"/>
                </a:cubicBezTo>
                <a:cubicBezTo>
                  <a:pt x="176" y="203"/>
                  <a:pt x="174" y="202"/>
                  <a:pt x="173" y="200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28" y="162"/>
                  <a:pt x="128" y="162"/>
                  <a:pt x="128" y="162"/>
                </a:cubicBezTo>
                <a:cubicBezTo>
                  <a:pt x="128" y="165"/>
                  <a:pt x="127" y="167"/>
                  <a:pt x="127" y="170"/>
                </a:cubicBezTo>
                <a:cubicBezTo>
                  <a:pt x="127" y="178"/>
                  <a:pt x="130" y="185"/>
                  <a:pt x="134" y="192"/>
                </a:cubicBezTo>
                <a:cubicBezTo>
                  <a:pt x="138" y="200"/>
                  <a:pt x="144" y="206"/>
                  <a:pt x="152" y="212"/>
                </a:cubicBezTo>
                <a:cubicBezTo>
                  <a:pt x="155" y="214"/>
                  <a:pt x="156" y="217"/>
                  <a:pt x="155" y="221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82" y="229"/>
                  <a:pt x="182" y="229"/>
                  <a:pt x="182" y="229"/>
                </a:cubicBezTo>
                <a:cubicBezTo>
                  <a:pt x="182" y="229"/>
                  <a:pt x="182" y="229"/>
                  <a:pt x="182" y="229"/>
                </a:cubicBezTo>
                <a:cubicBezTo>
                  <a:pt x="183" y="228"/>
                  <a:pt x="185" y="228"/>
                  <a:pt x="187" y="228"/>
                </a:cubicBezTo>
                <a:cubicBezTo>
                  <a:pt x="192" y="230"/>
                  <a:pt x="198" y="231"/>
                  <a:pt x="204" y="232"/>
                </a:cubicBezTo>
                <a:cubicBezTo>
                  <a:pt x="209" y="232"/>
                  <a:pt x="215" y="233"/>
                  <a:pt x="221" y="233"/>
                </a:cubicBezTo>
                <a:cubicBezTo>
                  <a:pt x="248" y="233"/>
                  <a:pt x="271" y="225"/>
                  <a:pt x="288" y="214"/>
                </a:cubicBezTo>
                <a:cubicBezTo>
                  <a:pt x="305" y="202"/>
                  <a:pt x="315" y="187"/>
                  <a:pt x="315" y="170"/>
                </a:cubicBezTo>
                <a:cubicBezTo>
                  <a:pt x="315" y="153"/>
                  <a:pt x="305" y="138"/>
                  <a:pt x="288" y="127"/>
                </a:cubicBezTo>
                <a:cubicBezTo>
                  <a:pt x="272" y="115"/>
                  <a:pt x="249" y="108"/>
                  <a:pt x="224" y="107"/>
                </a:cubicBezTo>
                <a:close/>
                <a:moveTo>
                  <a:pt x="118" y="148"/>
                </a:moveTo>
                <a:cubicBezTo>
                  <a:pt x="123" y="135"/>
                  <a:pt x="133" y="124"/>
                  <a:pt x="146" y="115"/>
                </a:cubicBezTo>
                <a:cubicBezTo>
                  <a:pt x="162" y="103"/>
                  <a:pt x="185" y="95"/>
                  <a:pt x="210" y="93"/>
                </a:cubicBezTo>
                <a:cubicBezTo>
                  <a:pt x="210" y="36"/>
                  <a:pt x="210" y="36"/>
                  <a:pt x="210" y="36"/>
                </a:cubicBezTo>
                <a:cubicBezTo>
                  <a:pt x="210" y="30"/>
                  <a:pt x="207" y="24"/>
                  <a:pt x="203" y="20"/>
                </a:cubicBezTo>
                <a:cubicBezTo>
                  <a:pt x="200" y="17"/>
                  <a:pt x="194" y="14"/>
                  <a:pt x="188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0" y="14"/>
                  <a:pt x="25" y="17"/>
                  <a:pt x="21" y="20"/>
                </a:cubicBezTo>
                <a:cubicBezTo>
                  <a:pt x="17" y="24"/>
                  <a:pt x="15" y="30"/>
                  <a:pt x="15" y="36"/>
                </a:cubicBezTo>
                <a:cubicBezTo>
                  <a:pt x="15" y="126"/>
                  <a:pt x="15" y="126"/>
                  <a:pt x="15" y="126"/>
                </a:cubicBezTo>
                <a:cubicBezTo>
                  <a:pt x="15" y="132"/>
                  <a:pt x="17" y="137"/>
                  <a:pt x="21" y="141"/>
                </a:cubicBezTo>
                <a:cubicBezTo>
                  <a:pt x="25" y="145"/>
                  <a:pt x="30" y="148"/>
                  <a:pt x="36" y="148"/>
                </a:cubicBezTo>
                <a:cubicBezTo>
                  <a:pt x="118" y="148"/>
                  <a:pt x="118" y="148"/>
                  <a:pt x="118" y="148"/>
                </a:cubicBezTo>
                <a:close/>
                <a:moveTo>
                  <a:pt x="210" y="108"/>
                </a:moveTo>
                <a:cubicBezTo>
                  <a:pt x="188" y="110"/>
                  <a:pt x="168" y="116"/>
                  <a:pt x="154" y="127"/>
                </a:cubicBezTo>
                <a:cubicBezTo>
                  <a:pt x="145" y="133"/>
                  <a:pt x="138" y="140"/>
                  <a:pt x="134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50" y="148"/>
                  <a:pt x="152" y="149"/>
                  <a:pt x="154" y="150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71" y="155"/>
                  <a:pt x="171" y="155"/>
                  <a:pt x="171" y="155"/>
                </a:cubicBezTo>
                <a:cubicBezTo>
                  <a:pt x="171" y="151"/>
                  <a:pt x="175" y="148"/>
                  <a:pt x="179" y="148"/>
                </a:cubicBezTo>
                <a:cubicBezTo>
                  <a:pt x="188" y="148"/>
                  <a:pt x="188" y="148"/>
                  <a:pt x="188" y="148"/>
                </a:cubicBezTo>
                <a:cubicBezTo>
                  <a:pt x="194" y="148"/>
                  <a:pt x="200" y="145"/>
                  <a:pt x="203" y="141"/>
                </a:cubicBezTo>
                <a:cubicBezTo>
                  <a:pt x="207" y="137"/>
                  <a:pt x="210" y="132"/>
                  <a:pt x="210" y="126"/>
                </a:cubicBezTo>
                <a:lnTo>
                  <a:pt x="210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9816008" y="4201137"/>
            <a:ext cx="1536171" cy="1536171"/>
          </a:xfrm>
          <a:prstGeom prst="ellipse">
            <a:avLst/>
          </a:prstGeom>
          <a:solidFill>
            <a:srgbClr val="258E92"/>
          </a:solidFill>
          <a:ln w="10" cap="flat">
            <a:noFill/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Freeform 52"/>
          <p:cNvSpPr>
            <a:spLocks noEditPoints="1"/>
          </p:cNvSpPr>
          <p:nvPr/>
        </p:nvSpPr>
        <p:spPr bwMode="auto">
          <a:xfrm>
            <a:off x="10287997" y="4898710"/>
            <a:ext cx="608797" cy="333455"/>
          </a:xfrm>
          <a:custGeom>
            <a:avLst/>
            <a:gdLst>
              <a:gd name="T0" fmla="*/ 148 w 186"/>
              <a:gd name="T1" fmla="*/ 81 h 102"/>
              <a:gd name="T2" fmla="*/ 92 w 186"/>
              <a:gd name="T3" fmla="*/ 88 h 102"/>
              <a:gd name="T4" fmla="*/ 92 w 186"/>
              <a:gd name="T5" fmla="*/ 64 h 102"/>
              <a:gd name="T6" fmla="*/ 148 w 186"/>
              <a:gd name="T7" fmla="*/ 71 h 102"/>
              <a:gd name="T8" fmla="*/ 92 w 186"/>
              <a:gd name="T9" fmla="*/ 64 h 102"/>
              <a:gd name="T10" fmla="*/ 186 w 186"/>
              <a:gd name="T11" fmla="*/ 44 h 102"/>
              <a:gd name="T12" fmla="*/ 92 w 186"/>
              <a:gd name="T13" fmla="*/ 51 h 102"/>
              <a:gd name="T14" fmla="*/ 92 w 186"/>
              <a:gd name="T15" fmla="*/ 25 h 102"/>
              <a:gd name="T16" fmla="*/ 186 w 186"/>
              <a:gd name="T17" fmla="*/ 32 h 102"/>
              <a:gd name="T18" fmla="*/ 92 w 186"/>
              <a:gd name="T19" fmla="*/ 25 h 102"/>
              <a:gd name="T20" fmla="*/ 186 w 186"/>
              <a:gd name="T21" fmla="*/ 6 h 102"/>
              <a:gd name="T22" fmla="*/ 92 w 186"/>
              <a:gd name="T23" fmla="*/ 13 h 102"/>
              <a:gd name="T24" fmla="*/ 28 w 186"/>
              <a:gd name="T25" fmla="*/ 3 h 102"/>
              <a:gd name="T26" fmla="*/ 26 w 186"/>
              <a:gd name="T27" fmla="*/ 4 h 102"/>
              <a:gd name="T28" fmla="*/ 25 w 186"/>
              <a:gd name="T29" fmla="*/ 4 h 102"/>
              <a:gd name="T30" fmla="*/ 24 w 186"/>
              <a:gd name="T31" fmla="*/ 5 h 102"/>
              <a:gd name="T32" fmla="*/ 24 w 186"/>
              <a:gd name="T33" fmla="*/ 5 h 102"/>
              <a:gd name="T34" fmla="*/ 23 w 186"/>
              <a:gd name="T35" fmla="*/ 6 h 102"/>
              <a:gd name="T36" fmla="*/ 23 w 186"/>
              <a:gd name="T37" fmla="*/ 6 h 102"/>
              <a:gd name="T38" fmla="*/ 22 w 186"/>
              <a:gd name="T39" fmla="*/ 6 h 102"/>
              <a:gd name="T40" fmla="*/ 21 w 186"/>
              <a:gd name="T41" fmla="*/ 7 h 102"/>
              <a:gd name="T42" fmla="*/ 21 w 186"/>
              <a:gd name="T43" fmla="*/ 7 h 102"/>
              <a:gd name="T44" fmla="*/ 20 w 186"/>
              <a:gd name="T45" fmla="*/ 8 h 102"/>
              <a:gd name="T46" fmla="*/ 20 w 186"/>
              <a:gd name="T47" fmla="*/ 8 h 102"/>
              <a:gd name="T48" fmla="*/ 19 w 186"/>
              <a:gd name="T49" fmla="*/ 8 h 102"/>
              <a:gd name="T50" fmla="*/ 19 w 186"/>
              <a:gd name="T51" fmla="*/ 9 h 102"/>
              <a:gd name="T52" fmla="*/ 18 w 186"/>
              <a:gd name="T53" fmla="*/ 9 h 102"/>
              <a:gd name="T54" fmla="*/ 18 w 186"/>
              <a:gd name="T55" fmla="*/ 10 h 102"/>
              <a:gd name="T56" fmla="*/ 18 w 186"/>
              <a:gd name="T57" fmla="*/ 10 h 102"/>
              <a:gd name="T58" fmla="*/ 8 w 186"/>
              <a:gd name="T59" fmla="*/ 28 h 102"/>
              <a:gd name="T60" fmla="*/ 2 w 186"/>
              <a:gd name="T61" fmla="*/ 61 h 102"/>
              <a:gd name="T62" fmla="*/ 40 w 186"/>
              <a:gd name="T63" fmla="*/ 1 h 102"/>
              <a:gd name="T64" fmla="*/ 16 w 186"/>
              <a:gd name="T65" fmla="*/ 30 h 102"/>
              <a:gd name="T66" fmla="*/ 42 w 186"/>
              <a:gd name="T67" fmla="*/ 16 h 102"/>
              <a:gd name="T68" fmla="*/ 45 w 186"/>
              <a:gd name="T69" fmla="*/ 30 h 102"/>
              <a:gd name="T70" fmla="*/ 49 w 186"/>
              <a:gd name="T71" fmla="*/ 30 h 102"/>
              <a:gd name="T72" fmla="*/ 64 w 186"/>
              <a:gd name="T73" fmla="*/ 33 h 102"/>
              <a:gd name="T74" fmla="*/ 15 w 186"/>
              <a:gd name="T75" fmla="*/ 33 h 102"/>
              <a:gd name="T76" fmla="*/ 16 w 186"/>
              <a:gd name="T77" fmla="*/ 30 h 102"/>
              <a:gd name="T78" fmla="*/ 53 w 186"/>
              <a:gd name="T79" fmla="*/ 38 h 102"/>
              <a:gd name="T80" fmla="*/ 46 w 186"/>
              <a:gd name="T81" fmla="*/ 38 h 102"/>
              <a:gd name="T82" fmla="*/ 29 w 186"/>
              <a:gd name="T83" fmla="*/ 35 h 102"/>
              <a:gd name="T84" fmla="*/ 29 w 186"/>
              <a:gd name="T85" fmla="*/ 42 h 102"/>
              <a:gd name="T86" fmla="*/ 29 w 186"/>
              <a:gd name="T87" fmla="*/ 35 h 102"/>
              <a:gd name="T88" fmla="*/ 0 w 186"/>
              <a:gd name="T89" fmla="*/ 102 h 102"/>
              <a:gd name="T90" fmla="*/ 28 w 186"/>
              <a:gd name="T91" fmla="*/ 96 h 102"/>
              <a:gd name="T92" fmla="*/ 79 w 186"/>
              <a:gd name="T93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6" h="102">
                <a:moveTo>
                  <a:pt x="92" y="81"/>
                </a:moveTo>
                <a:cubicBezTo>
                  <a:pt x="148" y="81"/>
                  <a:pt x="148" y="81"/>
                  <a:pt x="148" y="81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92" y="88"/>
                  <a:pt x="92" y="88"/>
                  <a:pt x="92" y="88"/>
                </a:cubicBezTo>
                <a:cubicBezTo>
                  <a:pt x="92" y="81"/>
                  <a:pt x="92" y="81"/>
                  <a:pt x="92" y="81"/>
                </a:cubicBezTo>
                <a:close/>
                <a:moveTo>
                  <a:pt x="92" y="64"/>
                </a:moveTo>
                <a:cubicBezTo>
                  <a:pt x="148" y="64"/>
                  <a:pt x="148" y="64"/>
                  <a:pt x="148" y="64"/>
                </a:cubicBezTo>
                <a:cubicBezTo>
                  <a:pt x="148" y="71"/>
                  <a:pt x="148" y="71"/>
                  <a:pt x="148" y="71"/>
                </a:cubicBezTo>
                <a:cubicBezTo>
                  <a:pt x="92" y="71"/>
                  <a:pt x="92" y="71"/>
                  <a:pt x="92" y="71"/>
                </a:cubicBezTo>
                <a:cubicBezTo>
                  <a:pt x="92" y="64"/>
                  <a:pt x="92" y="64"/>
                  <a:pt x="92" y="64"/>
                </a:cubicBezTo>
                <a:close/>
                <a:moveTo>
                  <a:pt x="92" y="44"/>
                </a:moveTo>
                <a:cubicBezTo>
                  <a:pt x="186" y="44"/>
                  <a:pt x="186" y="44"/>
                  <a:pt x="186" y="44"/>
                </a:cubicBezTo>
                <a:cubicBezTo>
                  <a:pt x="186" y="51"/>
                  <a:pt x="186" y="51"/>
                  <a:pt x="186" y="51"/>
                </a:cubicBezTo>
                <a:cubicBezTo>
                  <a:pt x="92" y="51"/>
                  <a:pt x="92" y="51"/>
                  <a:pt x="92" y="51"/>
                </a:cubicBezTo>
                <a:cubicBezTo>
                  <a:pt x="92" y="44"/>
                  <a:pt x="92" y="44"/>
                  <a:pt x="92" y="44"/>
                </a:cubicBezTo>
                <a:close/>
                <a:moveTo>
                  <a:pt x="92" y="25"/>
                </a:moveTo>
                <a:cubicBezTo>
                  <a:pt x="186" y="25"/>
                  <a:pt x="186" y="25"/>
                  <a:pt x="186" y="25"/>
                </a:cubicBezTo>
                <a:cubicBezTo>
                  <a:pt x="186" y="32"/>
                  <a:pt x="186" y="32"/>
                  <a:pt x="186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2" y="25"/>
                  <a:pt x="92" y="25"/>
                  <a:pt x="92" y="25"/>
                </a:cubicBezTo>
                <a:close/>
                <a:moveTo>
                  <a:pt x="92" y="6"/>
                </a:moveTo>
                <a:cubicBezTo>
                  <a:pt x="186" y="6"/>
                  <a:pt x="186" y="6"/>
                  <a:pt x="186" y="6"/>
                </a:cubicBezTo>
                <a:cubicBezTo>
                  <a:pt x="186" y="13"/>
                  <a:pt x="186" y="13"/>
                  <a:pt x="186" y="13"/>
                </a:cubicBezTo>
                <a:cubicBezTo>
                  <a:pt x="92" y="13"/>
                  <a:pt x="92" y="13"/>
                  <a:pt x="92" y="13"/>
                </a:cubicBezTo>
                <a:cubicBezTo>
                  <a:pt x="92" y="6"/>
                  <a:pt x="92" y="6"/>
                  <a:pt x="92" y="6"/>
                </a:cubicBezTo>
                <a:close/>
                <a:moveTo>
                  <a:pt x="28" y="3"/>
                </a:moveTo>
                <a:cubicBezTo>
                  <a:pt x="28" y="3"/>
                  <a:pt x="28" y="3"/>
                  <a:pt x="28" y="3"/>
                </a:cubicBezTo>
                <a:cubicBezTo>
                  <a:pt x="27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5" y="4"/>
                  <a:pt x="25" y="4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4" y="5"/>
                  <a:pt x="24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2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3" y="15"/>
                  <a:pt x="9" y="21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38"/>
                  <a:pt x="17" y="55"/>
                  <a:pt x="2" y="61"/>
                </a:cubicBezTo>
                <a:cubicBezTo>
                  <a:pt x="75" y="61"/>
                  <a:pt x="75" y="61"/>
                  <a:pt x="75" y="61"/>
                </a:cubicBezTo>
                <a:cubicBezTo>
                  <a:pt x="82" y="40"/>
                  <a:pt x="74" y="0"/>
                  <a:pt x="40" y="1"/>
                </a:cubicBezTo>
                <a:cubicBezTo>
                  <a:pt x="36" y="1"/>
                  <a:pt x="31" y="2"/>
                  <a:pt x="28" y="3"/>
                </a:cubicBezTo>
                <a:close/>
                <a:moveTo>
                  <a:pt x="16" y="30"/>
                </a:moveTo>
                <a:cubicBezTo>
                  <a:pt x="40" y="30"/>
                  <a:pt x="40" y="30"/>
                  <a:pt x="40" y="30"/>
                </a:cubicBezTo>
                <a:cubicBezTo>
                  <a:pt x="42" y="16"/>
                  <a:pt x="42" y="16"/>
                  <a:pt x="42" y="16"/>
                </a:cubicBezTo>
                <a:cubicBezTo>
                  <a:pt x="43" y="30"/>
                  <a:pt x="43" y="30"/>
                  <a:pt x="43" y="30"/>
                </a:cubicBezTo>
                <a:cubicBezTo>
                  <a:pt x="45" y="30"/>
                  <a:pt x="45" y="30"/>
                  <a:pt x="45" y="30"/>
                </a:cubicBezTo>
                <a:cubicBezTo>
                  <a:pt x="46" y="23"/>
                  <a:pt x="46" y="23"/>
                  <a:pt x="46" y="23"/>
                </a:cubicBezTo>
                <a:cubicBezTo>
                  <a:pt x="49" y="30"/>
                  <a:pt x="49" y="30"/>
                  <a:pt x="49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4" y="32"/>
                  <a:pt x="64" y="33"/>
                </a:cubicBezTo>
                <a:cubicBezTo>
                  <a:pt x="64" y="47"/>
                  <a:pt x="53" y="58"/>
                  <a:pt x="40" y="58"/>
                </a:cubicBezTo>
                <a:cubicBezTo>
                  <a:pt x="26" y="58"/>
                  <a:pt x="15" y="47"/>
                  <a:pt x="15" y="33"/>
                </a:cubicBezTo>
                <a:cubicBezTo>
                  <a:pt x="15" y="31"/>
                  <a:pt x="15" y="29"/>
                  <a:pt x="16" y="27"/>
                </a:cubicBezTo>
                <a:cubicBezTo>
                  <a:pt x="16" y="29"/>
                  <a:pt x="16" y="30"/>
                  <a:pt x="16" y="30"/>
                </a:cubicBezTo>
                <a:close/>
                <a:moveTo>
                  <a:pt x="49" y="35"/>
                </a:moveTo>
                <a:cubicBezTo>
                  <a:pt x="51" y="35"/>
                  <a:pt x="53" y="37"/>
                  <a:pt x="53" y="38"/>
                </a:cubicBezTo>
                <a:cubicBezTo>
                  <a:pt x="53" y="40"/>
                  <a:pt x="51" y="42"/>
                  <a:pt x="49" y="42"/>
                </a:cubicBezTo>
                <a:cubicBezTo>
                  <a:pt x="47" y="42"/>
                  <a:pt x="46" y="40"/>
                  <a:pt x="46" y="38"/>
                </a:cubicBezTo>
                <a:cubicBezTo>
                  <a:pt x="46" y="37"/>
                  <a:pt x="47" y="35"/>
                  <a:pt x="49" y="35"/>
                </a:cubicBezTo>
                <a:close/>
                <a:moveTo>
                  <a:pt x="29" y="35"/>
                </a:moveTo>
                <a:cubicBezTo>
                  <a:pt x="31" y="35"/>
                  <a:pt x="33" y="37"/>
                  <a:pt x="33" y="38"/>
                </a:cubicBezTo>
                <a:cubicBezTo>
                  <a:pt x="33" y="40"/>
                  <a:pt x="31" y="42"/>
                  <a:pt x="29" y="42"/>
                </a:cubicBezTo>
                <a:cubicBezTo>
                  <a:pt x="28" y="42"/>
                  <a:pt x="26" y="40"/>
                  <a:pt x="26" y="38"/>
                </a:cubicBezTo>
                <a:cubicBezTo>
                  <a:pt x="26" y="37"/>
                  <a:pt x="28" y="35"/>
                  <a:pt x="29" y="35"/>
                </a:cubicBezTo>
                <a:close/>
                <a:moveTo>
                  <a:pt x="79" y="102"/>
                </a:moveTo>
                <a:cubicBezTo>
                  <a:pt x="0" y="102"/>
                  <a:pt x="0" y="102"/>
                  <a:pt x="0" y="102"/>
                </a:cubicBezTo>
                <a:cubicBezTo>
                  <a:pt x="1" y="83"/>
                  <a:pt x="12" y="68"/>
                  <a:pt x="28" y="63"/>
                </a:cubicBezTo>
                <a:cubicBezTo>
                  <a:pt x="28" y="96"/>
                  <a:pt x="28" y="96"/>
                  <a:pt x="28" y="96"/>
                </a:cubicBezTo>
                <a:cubicBezTo>
                  <a:pt x="51" y="63"/>
                  <a:pt x="51" y="63"/>
                  <a:pt x="51" y="63"/>
                </a:cubicBezTo>
                <a:cubicBezTo>
                  <a:pt x="67" y="68"/>
                  <a:pt x="78" y="83"/>
                  <a:pt x="79" y="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Freeform 53"/>
          <p:cNvSpPr>
            <a:spLocks noEditPoints="1"/>
          </p:cNvSpPr>
          <p:nvPr/>
        </p:nvSpPr>
        <p:spPr bwMode="auto">
          <a:xfrm>
            <a:off x="10134413" y="4568022"/>
            <a:ext cx="899360" cy="777600"/>
          </a:xfrm>
          <a:custGeom>
            <a:avLst/>
            <a:gdLst>
              <a:gd name="T0" fmla="*/ 265 w 275"/>
              <a:gd name="T1" fmla="*/ 71 h 238"/>
              <a:gd name="T2" fmla="*/ 243 w 275"/>
              <a:gd name="T3" fmla="*/ 62 h 238"/>
              <a:gd name="T4" fmla="*/ 217 w 275"/>
              <a:gd name="T5" fmla="*/ 62 h 238"/>
              <a:gd name="T6" fmla="*/ 194 w 275"/>
              <a:gd name="T7" fmla="*/ 43 h 238"/>
              <a:gd name="T8" fmla="*/ 172 w 275"/>
              <a:gd name="T9" fmla="*/ 43 h 238"/>
              <a:gd name="T10" fmla="*/ 145 w 275"/>
              <a:gd name="T11" fmla="*/ 0 h 238"/>
              <a:gd name="T12" fmla="*/ 126 w 275"/>
              <a:gd name="T13" fmla="*/ 0 h 238"/>
              <a:gd name="T14" fmla="*/ 100 w 275"/>
              <a:gd name="T15" fmla="*/ 43 h 238"/>
              <a:gd name="T16" fmla="*/ 76 w 275"/>
              <a:gd name="T17" fmla="*/ 44 h 238"/>
              <a:gd name="T18" fmla="*/ 53 w 275"/>
              <a:gd name="T19" fmla="*/ 62 h 238"/>
              <a:gd name="T20" fmla="*/ 31 w 275"/>
              <a:gd name="T21" fmla="*/ 62 h 238"/>
              <a:gd name="T22" fmla="*/ 9 w 275"/>
              <a:gd name="T23" fmla="*/ 71 h 238"/>
              <a:gd name="T24" fmla="*/ 0 w 275"/>
              <a:gd name="T25" fmla="*/ 93 h 238"/>
              <a:gd name="T26" fmla="*/ 0 w 275"/>
              <a:gd name="T27" fmla="*/ 207 h 238"/>
              <a:gd name="T28" fmla="*/ 9 w 275"/>
              <a:gd name="T29" fmla="*/ 229 h 238"/>
              <a:gd name="T30" fmla="*/ 31 w 275"/>
              <a:gd name="T31" fmla="*/ 238 h 238"/>
              <a:gd name="T32" fmla="*/ 243 w 275"/>
              <a:gd name="T33" fmla="*/ 238 h 238"/>
              <a:gd name="T34" fmla="*/ 265 w 275"/>
              <a:gd name="T35" fmla="*/ 229 h 238"/>
              <a:gd name="T36" fmla="*/ 275 w 275"/>
              <a:gd name="T37" fmla="*/ 207 h 238"/>
              <a:gd name="T38" fmla="*/ 275 w 275"/>
              <a:gd name="T39" fmla="*/ 93 h 238"/>
              <a:gd name="T40" fmla="*/ 265 w 275"/>
              <a:gd name="T41" fmla="*/ 71 h 238"/>
              <a:gd name="T42" fmla="*/ 77 w 275"/>
              <a:gd name="T43" fmla="*/ 50 h 238"/>
              <a:gd name="T44" fmla="*/ 194 w 275"/>
              <a:gd name="T45" fmla="*/ 49 h 238"/>
              <a:gd name="T46" fmla="*/ 210 w 275"/>
              <a:gd name="T47" fmla="*/ 58 h 238"/>
              <a:gd name="T48" fmla="*/ 201 w 275"/>
              <a:gd name="T49" fmla="*/ 56 h 238"/>
              <a:gd name="T50" fmla="*/ 83 w 275"/>
              <a:gd name="T51" fmla="*/ 57 h 238"/>
              <a:gd name="T52" fmla="*/ 66 w 275"/>
              <a:gd name="T53" fmla="*/ 74 h 238"/>
              <a:gd name="T54" fmla="*/ 68 w 275"/>
              <a:gd name="T55" fmla="*/ 83 h 238"/>
              <a:gd name="T56" fmla="*/ 59 w 275"/>
              <a:gd name="T57" fmla="*/ 68 h 238"/>
              <a:gd name="T58" fmla="*/ 77 w 275"/>
              <a:gd name="T59" fmla="*/ 50 h 238"/>
              <a:gd name="T60" fmla="*/ 258 w 275"/>
              <a:gd name="T61" fmla="*/ 207 h 238"/>
              <a:gd name="T62" fmla="*/ 254 w 275"/>
              <a:gd name="T63" fmla="*/ 217 h 238"/>
              <a:gd name="T64" fmla="*/ 243 w 275"/>
              <a:gd name="T65" fmla="*/ 222 h 238"/>
              <a:gd name="T66" fmla="*/ 31 w 275"/>
              <a:gd name="T67" fmla="*/ 222 h 238"/>
              <a:gd name="T68" fmla="*/ 21 w 275"/>
              <a:gd name="T69" fmla="*/ 217 h 238"/>
              <a:gd name="T70" fmla="*/ 17 w 275"/>
              <a:gd name="T71" fmla="*/ 207 h 238"/>
              <a:gd name="T72" fmla="*/ 17 w 275"/>
              <a:gd name="T73" fmla="*/ 93 h 238"/>
              <a:gd name="T74" fmla="*/ 21 w 275"/>
              <a:gd name="T75" fmla="*/ 83 h 238"/>
              <a:gd name="T76" fmla="*/ 31 w 275"/>
              <a:gd name="T77" fmla="*/ 78 h 238"/>
              <a:gd name="T78" fmla="*/ 54 w 275"/>
              <a:gd name="T79" fmla="*/ 78 h 238"/>
              <a:gd name="T80" fmla="*/ 76 w 275"/>
              <a:gd name="T81" fmla="*/ 92 h 238"/>
              <a:gd name="T82" fmla="*/ 194 w 275"/>
              <a:gd name="T83" fmla="*/ 92 h 238"/>
              <a:gd name="T84" fmla="*/ 215 w 275"/>
              <a:gd name="T85" fmla="*/ 78 h 238"/>
              <a:gd name="T86" fmla="*/ 243 w 275"/>
              <a:gd name="T87" fmla="*/ 78 h 238"/>
              <a:gd name="T88" fmla="*/ 254 w 275"/>
              <a:gd name="T89" fmla="*/ 83 h 238"/>
              <a:gd name="T90" fmla="*/ 258 w 275"/>
              <a:gd name="T91" fmla="*/ 93 h 238"/>
              <a:gd name="T92" fmla="*/ 258 w 275"/>
              <a:gd name="T93" fmla="*/ 207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75" h="238">
                <a:moveTo>
                  <a:pt x="265" y="71"/>
                </a:moveTo>
                <a:cubicBezTo>
                  <a:pt x="260" y="65"/>
                  <a:pt x="252" y="62"/>
                  <a:pt x="243" y="62"/>
                </a:cubicBezTo>
                <a:cubicBezTo>
                  <a:pt x="217" y="62"/>
                  <a:pt x="217" y="62"/>
                  <a:pt x="217" y="62"/>
                </a:cubicBezTo>
                <a:cubicBezTo>
                  <a:pt x="215" y="51"/>
                  <a:pt x="205" y="43"/>
                  <a:pt x="194" y="43"/>
                </a:cubicBezTo>
                <a:cubicBezTo>
                  <a:pt x="172" y="43"/>
                  <a:pt x="172" y="43"/>
                  <a:pt x="172" y="43"/>
                </a:cubicBezTo>
                <a:cubicBezTo>
                  <a:pt x="155" y="30"/>
                  <a:pt x="148" y="15"/>
                  <a:pt x="145" y="0"/>
                </a:cubicBezTo>
                <a:cubicBezTo>
                  <a:pt x="138" y="0"/>
                  <a:pt x="132" y="0"/>
                  <a:pt x="126" y="0"/>
                </a:cubicBezTo>
                <a:cubicBezTo>
                  <a:pt x="123" y="20"/>
                  <a:pt x="114" y="33"/>
                  <a:pt x="100" y="43"/>
                </a:cubicBezTo>
                <a:cubicBezTo>
                  <a:pt x="76" y="44"/>
                  <a:pt x="76" y="44"/>
                  <a:pt x="76" y="44"/>
                </a:cubicBezTo>
                <a:cubicBezTo>
                  <a:pt x="65" y="44"/>
                  <a:pt x="56" y="51"/>
                  <a:pt x="53" y="62"/>
                </a:cubicBezTo>
                <a:cubicBezTo>
                  <a:pt x="31" y="62"/>
                  <a:pt x="31" y="62"/>
                  <a:pt x="31" y="62"/>
                </a:cubicBezTo>
                <a:cubicBezTo>
                  <a:pt x="23" y="62"/>
                  <a:pt x="15" y="65"/>
                  <a:pt x="9" y="71"/>
                </a:cubicBezTo>
                <a:cubicBezTo>
                  <a:pt x="3" y="77"/>
                  <a:pt x="0" y="84"/>
                  <a:pt x="0" y="93"/>
                </a:cubicBezTo>
                <a:cubicBezTo>
                  <a:pt x="0" y="207"/>
                  <a:pt x="0" y="207"/>
                  <a:pt x="0" y="207"/>
                </a:cubicBezTo>
                <a:cubicBezTo>
                  <a:pt x="0" y="215"/>
                  <a:pt x="3" y="223"/>
                  <a:pt x="9" y="229"/>
                </a:cubicBezTo>
                <a:cubicBezTo>
                  <a:pt x="15" y="235"/>
                  <a:pt x="23" y="238"/>
                  <a:pt x="31" y="238"/>
                </a:cubicBezTo>
                <a:cubicBezTo>
                  <a:pt x="243" y="238"/>
                  <a:pt x="243" y="238"/>
                  <a:pt x="243" y="238"/>
                </a:cubicBezTo>
                <a:cubicBezTo>
                  <a:pt x="252" y="238"/>
                  <a:pt x="260" y="235"/>
                  <a:pt x="265" y="229"/>
                </a:cubicBezTo>
                <a:cubicBezTo>
                  <a:pt x="271" y="223"/>
                  <a:pt x="275" y="215"/>
                  <a:pt x="275" y="207"/>
                </a:cubicBezTo>
                <a:cubicBezTo>
                  <a:pt x="275" y="93"/>
                  <a:pt x="275" y="93"/>
                  <a:pt x="275" y="93"/>
                </a:cubicBezTo>
                <a:cubicBezTo>
                  <a:pt x="275" y="84"/>
                  <a:pt x="271" y="77"/>
                  <a:pt x="265" y="71"/>
                </a:cubicBezTo>
                <a:close/>
                <a:moveTo>
                  <a:pt x="77" y="50"/>
                </a:moveTo>
                <a:cubicBezTo>
                  <a:pt x="194" y="49"/>
                  <a:pt x="194" y="49"/>
                  <a:pt x="194" y="49"/>
                </a:cubicBezTo>
                <a:cubicBezTo>
                  <a:pt x="201" y="49"/>
                  <a:pt x="207" y="53"/>
                  <a:pt x="210" y="58"/>
                </a:cubicBezTo>
                <a:cubicBezTo>
                  <a:pt x="207" y="57"/>
                  <a:pt x="204" y="56"/>
                  <a:pt x="201" y="56"/>
                </a:cubicBezTo>
                <a:cubicBezTo>
                  <a:pt x="83" y="57"/>
                  <a:pt x="83" y="57"/>
                  <a:pt x="83" y="57"/>
                </a:cubicBezTo>
                <a:cubicBezTo>
                  <a:pt x="74" y="57"/>
                  <a:pt x="66" y="65"/>
                  <a:pt x="66" y="74"/>
                </a:cubicBezTo>
                <a:cubicBezTo>
                  <a:pt x="66" y="77"/>
                  <a:pt x="66" y="80"/>
                  <a:pt x="68" y="83"/>
                </a:cubicBezTo>
                <a:cubicBezTo>
                  <a:pt x="63" y="80"/>
                  <a:pt x="59" y="74"/>
                  <a:pt x="59" y="68"/>
                </a:cubicBezTo>
                <a:cubicBezTo>
                  <a:pt x="59" y="58"/>
                  <a:pt x="67" y="50"/>
                  <a:pt x="77" y="50"/>
                </a:cubicBezTo>
                <a:close/>
                <a:moveTo>
                  <a:pt x="258" y="207"/>
                </a:moveTo>
                <a:cubicBezTo>
                  <a:pt x="258" y="211"/>
                  <a:pt x="256" y="214"/>
                  <a:pt x="254" y="217"/>
                </a:cubicBezTo>
                <a:cubicBezTo>
                  <a:pt x="251" y="220"/>
                  <a:pt x="247" y="222"/>
                  <a:pt x="243" y="222"/>
                </a:cubicBezTo>
                <a:cubicBezTo>
                  <a:pt x="31" y="222"/>
                  <a:pt x="31" y="222"/>
                  <a:pt x="31" y="222"/>
                </a:cubicBezTo>
                <a:cubicBezTo>
                  <a:pt x="27" y="222"/>
                  <a:pt x="24" y="220"/>
                  <a:pt x="21" y="217"/>
                </a:cubicBezTo>
                <a:cubicBezTo>
                  <a:pt x="18" y="214"/>
                  <a:pt x="17" y="211"/>
                  <a:pt x="17" y="207"/>
                </a:cubicBezTo>
                <a:cubicBezTo>
                  <a:pt x="17" y="93"/>
                  <a:pt x="17" y="93"/>
                  <a:pt x="17" y="93"/>
                </a:cubicBezTo>
                <a:cubicBezTo>
                  <a:pt x="17" y="89"/>
                  <a:pt x="18" y="85"/>
                  <a:pt x="21" y="83"/>
                </a:cubicBezTo>
                <a:cubicBezTo>
                  <a:pt x="24" y="80"/>
                  <a:pt x="27" y="78"/>
                  <a:pt x="31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58" y="87"/>
                  <a:pt x="67" y="92"/>
                  <a:pt x="76" y="92"/>
                </a:cubicBezTo>
                <a:cubicBezTo>
                  <a:pt x="194" y="92"/>
                  <a:pt x="194" y="92"/>
                  <a:pt x="194" y="92"/>
                </a:cubicBezTo>
                <a:cubicBezTo>
                  <a:pt x="203" y="92"/>
                  <a:pt x="211" y="86"/>
                  <a:pt x="215" y="78"/>
                </a:cubicBezTo>
                <a:cubicBezTo>
                  <a:pt x="243" y="78"/>
                  <a:pt x="243" y="78"/>
                  <a:pt x="243" y="78"/>
                </a:cubicBezTo>
                <a:cubicBezTo>
                  <a:pt x="247" y="78"/>
                  <a:pt x="251" y="80"/>
                  <a:pt x="254" y="83"/>
                </a:cubicBezTo>
                <a:cubicBezTo>
                  <a:pt x="256" y="85"/>
                  <a:pt x="258" y="89"/>
                  <a:pt x="258" y="93"/>
                </a:cubicBezTo>
                <a:lnTo>
                  <a:pt x="258" y="2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9816008" y="2004037"/>
            <a:ext cx="1536171" cy="1536171"/>
          </a:xfrm>
          <a:prstGeom prst="ellipse">
            <a:avLst/>
          </a:prstGeom>
          <a:solidFill>
            <a:srgbClr val="6EBBC1"/>
          </a:solidFill>
          <a:ln>
            <a:noFill/>
          </a:ln>
        </p:spPr>
        <p:txBody>
          <a:bodyPr lIns="129681" tIns="64504" rIns="129681" bIns="64504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965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Freeform 21"/>
          <p:cNvSpPr>
            <a:spLocks noChangeAspect="1" noEditPoints="1"/>
          </p:cNvSpPr>
          <p:nvPr/>
        </p:nvSpPr>
        <p:spPr bwMode="auto">
          <a:xfrm>
            <a:off x="10154356" y="2371198"/>
            <a:ext cx="828098" cy="777600"/>
          </a:xfrm>
          <a:custGeom>
            <a:avLst/>
            <a:gdLst>
              <a:gd name="T0" fmla="*/ 189 w 243"/>
              <a:gd name="T1" fmla="*/ 0 h 228"/>
              <a:gd name="T2" fmla="*/ 196 w 243"/>
              <a:gd name="T3" fmla="*/ 190 h 228"/>
              <a:gd name="T4" fmla="*/ 201 w 243"/>
              <a:gd name="T5" fmla="*/ 207 h 228"/>
              <a:gd name="T6" fmla="*/ 224 w 243"/>
              <a:gd name="T7" fmla="*/ 208 h 228"/>
              <a:gd name="T8" fmla="*/ 228 w 243"/>
              <a:gd name="T9" fmla="*/ 184 h 228"/>
              <a:gd name="T10" fmla="*/ 235 w 243"/>
              <a:gd name="T11" fmla="*/ 11 h 228"/>
              <a:gd name="T12" fmla="*/ 243 w 243"/>
              <a:gd name="T13" fmla="*/ 184 h 228"/>
              <a:gd name="T14" fmla="*/ 236 w 243"/>
              <a:gd name="T15" fmla="*/ 215 h 228"/>
              <a:gd name="T16" fmla="*/ 216 w 243"/>
              <a:gd name="T17" fmla="*/ 228 h 228"/>
              <a:gd name="T18" fmla="*/ 35 w 243"/>
              <a:gd name="T19" fmla="*/ 228 h 228"/>
              <a:gd name="T20" fmla="*/ 10 w 243"/>
              <a:gd name="T21" fmla="*/ 219 h 228"/>
              <a:gd name="T22" fmla="*/ 0 w 243"/>
              <a:gd name="T23" fmla="*/ 191 h 228"/>
              <a:gd name="T24" fmla="*/ 8 w 243"/>
              <a:gd name="T25" fmla="*/ 0 h 228"/>
              <a:gd name="T26" fmla="*/ 34 w 243"/>
              <a:gd name="T27" fmla="*/ 188 h 228"/>
              <a:gd name="T28" fmla="*/ 72 w 243"/>
              <a:gd name="T29" fmla="*/ 179 h 228"/>
              <a:gd name="T30" fmla="*/ 34 w 243"/>
              <a:gd name="T31" fmla="*/ 157 h 228"/>
              <a:gd name="T32" fmla="*/ 161 w 243"/>
              <a:gd name="T33" fmla="*/ 166 h 228"/>
              <a:gd name="T34" fmla="*/ 34 w 243"/>
              <a:gd name="T35" fmla="*/ 157 h 228"/>
              <a:gd name="T36" fmla="*/ 34 w 243"/>
              <a:gd name="T37" fmla="*/ 142 h 228"/>
              <a:gd name="T38" fmla="*/ 161 w 243"/>
              <a:gd name="T39" fmla="*/ 132 h 228"/>
              <a:gd name="T40" fmla="*/ 34 w 243"/>
              <a:gd name="T41" fmla="*/ 109 h 228"/>
              <a:gd name="T42" fmla="*/ 161 w 243"/>
              <a:gd name="T43" fmla="*/ 119 h 228"/>
              <a:gd name="T44" fmla="*/ 34 w 243"/>
              <a:gd name="T45" fmla="*/ 109 h 228"/>
              <a:gd name="T46" fmla="*/ 64 w 243"/>
              <a:gd name="T47" fmla="*/ 38 h 228"/>
              <a:gd name="T48" fmla="*/ 54 w 243"/>
              <a:gd name="T49" fmla="*/ 62 h 228"/>
              <a:gd name="T50" fmla="*/ 34 w 243"/>
              <a:gd name="T51" fmla="*/ 38 h 228"/>
              <a:gd name="T52" fmla="*/ 44 w 243"/>
              <a:gd name="T53" fmla="*/ 90 h 228"/>
              <a:gd name="T54" fmla="*/ 52 w 243"/>
              <a:gd name="T55" fmla="*/ 90 h 228"/>
              <a:gd name="T56" fmla="*/ 89 w 243"/>
              <a:gd name="T57" fmla="*/ 90 h 228"/>
              <a:gd name="T58" fmla="*/ 78 w 243"/>
              <a:gd name="T59" fmla="*/ 84 h 228"/>
              <a:gd name="T60" fmla="*/ 87 w 243"/>
              <a:gd name="T61" fmla="*/ 65 h 228"/>
              <a:gd name="T62" fmla="*/ 78 w 243"/>
              <a:gd name="T63" fmla="*/ 59 h 228"/>
              <a:gd name="T64" fmla="*/ 89 w 243"/>
              <a:gd name="T65" fmla="*/ 45 h 228"/>
              <a:gd name="T66" fmla="*/ 66 w 243"/>
              <a:gd name="T67" fmla="*/ 38 h 228"/>
              <a:gd name="T68" fmla="*/ 89 w 243"/>
              <a:gd name="T69" fmla="*/ 90 h 228"/>
              <a:gd name="T70" fmla="*/ 127 w 243"/>
              <a:gd name="T71" fmla="*/ 38 h 228"/>
              <a:gd name="T72" fmla="*/ 120 w 243"/>
              <a:gd name="T73" fmla="*/ 38 h 228"/>
              <a:gd name="T74" fmla="*/ 103 w 243"/>
              <a:gd name="T75" fmla="*/ 62 h 228"/>
              <a:gd name="T76" fmla="*/ 90 w 243"/>
              <a:gd name="T77" fmla="*/ 38 h 228"/>
              <a:gd name="T78" fmla="*/ 108 w 243"/>
              <a:gd name="T79" fmla="*/ 90 h 228"/>
              <a:gd name="T80" fmla="*/ 116 w 243"/>
              <a:gd name="T81" fmla="*/ 90 h 228"/>
              <a:gd name="T82" fmla="*/ 136 w 243"/>
              <a:gd name="T83" fmla="*/ 38 h 228"/>
              <a:gd name="T84" fmla="*/ 138 w 243"/>
              <a:gd name="T85" fmla="*/ 81 h 228"/>
              <a:gd name="T86" fmla="*/ 164 w 243"/>
              <a:gd name="T87" fmla="*/ 81 h 228"/>
              <a:gd name="T88" fmla="*/ 162 w 243"/>
              <a:gd name="T89" fmla="*/ 68 h 228"/>
              <a:gd name="T90" fmla="*/ 149 w 243"/>
              <a:gd name="T91" fmla="*/ 51 h 228"/>
              <a:gd name="T92" fmla="*/ 150 w 243"/>
              <a:gd name="T93" fmla="*/ 45 h 228"/>
              <a:gd name="T94" fmla="*/ 152 w 243"/>
              <a:gd name="T95" fmla="*/ 56 h 228"/>
              <a:gd name="T96" fmla="*/ 163 w 243"/>
              <a:gd name="T97" fmla="*/ 47 h 228"/>
              <a:gd name="T98" fmla="*/ 138 w 243"/>
              <a:gd name="T99" fmla="*/ 48 h 228"/>
              <a:gd name="T100" fmla="*/ 139 w 243"/>
              <a:gd name="T101" fmla="*/ 59 h 228"/>
              <a:gd name="T102" fmla="*/ 152 w 243"/>
              <a:gd name="T103" fmla="*/ 75 h 228"/>
              <a:gd name="T104" fmla="*/ 150 w 243"/>
              <a:gd name="T105" fmla="*/ 83 h 228"/>
              <a:gd name="T106" fmla="*/ 148 w 243"/>
              <a:gd name="T107" fmla="*/ 70 h 228"/>
              <a:gd name="T108" fmla="*/ 206 w 243"/>
              <a:gd name="T109" fmla="*/ 12 h 228"/>
              <a:gd name="T110" fmla="*/ 213 w 243"/>
              <a:gd name="T111" fmla="*/ 200 h 228"/>
              <a:gd name="T112" fmla="*/ 220 w 243"/>
              <a:gd name="T113" fmla="*/ 12 h 228"/>
              <a:gd name="T114" fmla="*/ 206 w 243"/>
              <a:gd name="T115" fmla="*/ 12 h 228"/>
              <a:gd name="T116" fmla="*/ 15 w 243"/>
              <a:gd name="T117" fmla="*/ 15 h 228"/>
              <a:gd name="T118" fmla="*/ 15 w 243"/>
              <a:gd name="T119" fmla="*/ 191 h 228"/>
              <a:gd name="T120" fmla="*/ 35 w 243"/>
              <a:gd name="T121" fmla="*/ 213 h 228"/>
              <a:gd name="T122" fmla="*/ 188 w 243"/>
              <a:gd name="T123" fmla="*/ 213 h 228"/>
              <a:gd name="T124" fmla="*/ 182 w 243"/>
              <a:gd name="T125" fmla="*/ 19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3" h="228">
                <a:moveTo>
                  <a:pt x="8" y="0"/>
                </a:moveTo>
                <a:cubicBezTo>
                  <a:pt x="189" y="0"/>
                  <a:pt x="189" y="0"/>
                  <a:pt x="189" y="0"/>
                </a:cubicBezTo>
                <a:cubicBezTo>
                  <a:pt x="193" y="0"/>
                  <a:pt x="196" y="3"/>
                  <a:pt x="196" y="7"/>
                </a:cubicBezTo>
                <a:cubicBezTo>
                  <a:pt x="196" y="190"/>
                  <a:pt x="196" y="190"/>
                  <a:pt x="196" y="190"/>
                </a:cubicBezTo>
                <a:cubicBezTo>
                  <a:pt x="196" y="190"/>
                  <a:pt x="196" y="190"/>
                  <a:pt x="196" y="190"/>
                </a:cubicBezTo>
                <a:cubicBezTo>
                  <a:pt x="196" y="198"/>
                  <a:pt x="198" y="203"/>
                  <a:pt x="201" y="207"/>
                </a:cubicBezTo>
                <a:cubicBezTo>
                  <a:pt x="204" y="210"/>
                  <a:pt x="210" y="212"/>
                  <a:pt x="216" y="213"/>
                </a:cubicBezTo>
                <a:cubicBezTo>
                  <a:pt x="219" y="213"/>
                  <a:pt x="222" y="211"/>
                  <a:pt x="224" y="208"/>
                </a:cubicBezTo>
                <a:cubicBezTo>
                  <a:pt x="226" y="203"/>
                  <a:pt x="228" y="196"/>
                  <a:pt x="228" y="184"/>
                </a:cubicBezTo>
                <a:cubicBezTo>
                  <a:pt x="228" y="184"/>
                  <a:pt x="228" y="184"/>
                  <a:pt x="228" y="184"/>
                </a:cubicBezTo>
                <a:cubicBezTo>
                  <a:pt x="228" y="19"/>
                  <a:pt x="228" y="19"/>
                  <a:pt x="228" y="19"/>
                </a:cubicBezTo>
                <a:cubicBezTo>
                  <a:pt x="228" y="15"/>
                  <a:pt x="231" y="11"/>
                  <a:pt x="235" y="11"/>
                </a:cubicBezTo>
                <a:cubicBezTo>
                  <a:pt x="239" y="11"/>
                  <a:pt x="243" y="15"/>
                  <a:pt x="243" y="19"/>
                </a:cubicBezTo>
                <a:cubicBezTo>
                  <a:pt x="243" y="184"/>
                  <a:pt x="243" y="184"/>
                  <a:pt x="243" y="184"/>
                </a:cubicBezTo>
                <a:cubicBezTo>
                  <a:pt x="243" y="184"/>
                  <a:pt x="243" y="184"/>
                  <a:pt x="242" y="184"/>
                </a:cubicBezTo>
                <a:cubicBezTo>
                  <a:pt x="243" y="199"/>
                  <a:pt x="240" y="209"/>
                  <a:pt x="236" y="215"/>
                </a:cubicBezTo>
                <a:cubicBezTo>
                  <a:pt x="232" y="223"/>
                  <a:pt x="225" y="227"/>
                  <a:pt x="217" y="228"/>
                </a:cubicBezTo>
                <a:cubicBezTo>
                  <a:pt x="217" y="228"/>
                  <a:pt x="217" y="228"/>
                  <a:pt x="216" y="228"/>
                </a:cubicBezTo>
                <a:cubicBezTo>
                  <a:pt x="216" y="228"/>
                  <a:pt x="216" y="228"/>
                  <a:pt x="216" y="228"/>
                </a:cubicBezTo>
                <a:cubicBezTo>
                  <a:pt x="35" y="228"/>
                  <a:pt x="35" y="228"/>
                  <a:pt x="35" y="228"/>
                </a:cubicBezTo>
                <a:cubicBezTo>
                  <a:pt x="35" y="228"/>
                  <a:pt x="34" y="228"/>
                  <a:pt x="34" y="228"/>
                </a:cubicBezTo>
                <a:cubicBezTo>
                  <a:pt x="24" y="228"/>
                  <a:pt x="16" y="225"/>
                  <a:pt x="10" y="219"/>
                </a:cubicBezTo>
                <a:cubicBezTo>
                  <a:pt x="4" y="213"/>
                  <a:pt x="0" y="204"/>
                  <a:pt x="0" y="191"/>
                </a:cubicBezTo>
                <a:cubicBezTo>
                  <a:pt x="0" y="191"/>
                  <a:pt x="0" y="191"/>
                  <a:pt x="0" y="191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8" y="0"/>
                </a:cubicBezTo>
                <a:close/>
                <a:moveTo>
                  <a:pt x="34" y="179"/>
                </a:moveTo>
                <a:cubicBezTo>
                  <a:pt x="34" y="188"/>
                  <a:pt x="34" y="188"/>
                  <a:pt x="34" y="188"/>
                </a:cubicBezTo>
                <a:cubicBezTo>
                  <a:pt x="72" y="188"/>
                  <a:pt x="72" y="188"/>
                  <a:pt x="72" y="188"/>
                </a:cubicBezTo>
                <a:cubicBezTo>
                  <a:pt x="72" y="179"/>
                  <a:pt x="72" y="179"/>
                  <a:pt x="72" y="179"/>
                </a:cubicBezTo>
                <a:cubicBezTo>
                  <a:pt x="34" y="179"/>
                  <a:pt x="34" y="179"/>
                  <a:pt x="34" y="179"/>
                </a:cubicBezTo>
                <a:close/>
                <a:moveTo>
                  <a:pt x="34" y="157"/>
                </a:moveTo>
                <a:cubicBezTo>
                  <a:pt x="34" y="166"/>
                  <a:pt x="34" y="166"/>
                  <a:pt x="34" y="166"/>
                </a:cubicBezTo>
                <a:cubicBezTo>
                  <a:pt x="161" y="166"/>
                  <a:pt x="161" y="166"/>
                  <a:pt x="161" y="166"/>
                </a:cubicBezTo>
                <a:cubicBezTo>
                  <a:pt x="161" y="157"/>
                  <a:pt x="161" y="157"/>
                  <a:pt x="161" y="157"/>
                </a:cubicBezTo>
                <a:cubicBezTo>
                  <a:pt x="34" y="157"/>
                  <a:pt x="34" y="157"/>
                  <a:pt x="34" y="157"/>
                </a:cubicBezTo>
                <a:close/>
                <a:moveTo>
                  <a:pt x="34" y="132"/>
                </a:moveTo>
                <a:cubicBezTo>
                  <a:pt x="34" y="142"/>
                  <a:pt x="34" y="142"/>
                  <a:pt x="34" y="142"/>
                </a:cubicBezTo>
                <a:cubicBezTo>
                  <a:pt x="161" y="142"/>
                  <a:pt x="161" y="142"/>
                  <a:pt x="161" y="142"/>
                </a:cubicBezTo>
                <a:cubicBezTo>
                  <a:pt x="161" y="132"/>
                  <a:pt x="161" y="132"/>
                  <a:pt x="161" y="132"/>
                </a:cubicBezTo>
                <a:cubicBezTo>
                  <a:pt x="34" y="132"/>
                  <a:pt x="34" y="132"/>
                  <a:pt x="34" y="132"/>
                </a:cubicBezTo>
                <a:close/>
                <a:moveTo>
                  <a:pt x="34" y="109"/>
                </a:moveTo>
                <a:cubicBezTo>
                  <a:pt x="34" y="119"/>
                  <a:pt x="34" y="119"/>
                  <a:pt x="34" y="119"/>
                </a:cubicBezTo>
                <a:cubicBezTo>
                  <a:pt x="161" y="119"/>
                  <a:pt x="161" y="119"/>
                  <a:pt x="161" y="119"/>
                </a:cubicBezTo>
                <a:cubicBezTo>
                  <a:pt x="161" y="109"/>
                  <a:pt x="161" y="109"/>
                  <a:pt x="161" y="109"/>
                </a:cubicBezTo>
                <a:cubicBezTo>
                  <a:pt x="34" y="109"/>
                  <a:pt x="34" y="109"/>
                  <a:pt x="34" y="109"/>
                </a:cubicBezTo>
                <a:close/>
                <a:moveTo>
                  <a:pt x="64" y="90"/>
                </a:moveTo>
                <a:cubicBezTo>
                  <a:pt x="64" y="38"/>
                  <a:pt x="64" y="38"/>
                  <a:pt x="6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62"/>
                  <a:pt x="54" y="62"/>
                  <a:pt x="54" y="62"/>
                </a:cubicBezTo>
                <a:cubicBezTo>
                  <a:pt x="48" y="38"/>
                  <a:pt x="48" y="38"/>
                  <a:pt x="48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90"/>
                  <a:pt x="34" y="90"/>
                  <a:pt x="34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4" y="63"/>
                  <a:pt x="44" y="63"/>
                  <a:pt x="44" y="63"/>
                </a:cubicBezTo>
                <a:cubicBezTo>
                  <a:pt x="52" y="90"/>
                  <a:pt x="52" y="90"/>
                  <a:pt x="52" y="90"/>
                </a:cubicBezTo>
                <a:cubicBezTo>
                  <a:pt x="64" y="90"/>
                  <a:pt x="64" y="90"/>
                  <a:pt x="64" y="90"/>
                </a:cubicBezTo>
                <a:close/>
                <a:moveTo>
                  <a:pt x="89" y="90"/>
                </a:moveTo>
                <a:cubicBezTo>
                  <a:pt x="89" y="84"/>
                  <a:pt x="89" y="84"/>
                  <a:pt x="89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65"/>
                  <a:pt x="78" y="65"/>
                  <a:pt x="78" y="65"/>
                </a:cubicBezTo>
                <a:cubicBezTo>
                  <a:pt x="87" y="65"/>
                  <a:pt x="87" y="65"/>
                  <a:pt x="87" y="65"/>
                </a:cubicBezTo>
                <a:cubicBezTo>
                  <a:pt x="87" y="59"/>
                  <a:pt x="87" y="59"/>
                  <a:pt x="87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78" y="45"/>
                  <a:pt x="78" y="45"/>
                  <a:pt x="78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38"/>
                  <a:pt x="89" y="38"/>
                  <a:pt x="89" y="38"/>
                </a:cubicBezTo>
                <a:cubicBezTo>
                  <a:pt x="66" y="38"/>
                  <a:pt x="66" y="38"/>
                  <a:pt x="66" y="38"/>
                </a:cubicBezTo>
                <a:cubicBezTo>
                  <a:pt x="66" y="90"/>
                  <a:pt x="66" y="90"/>
                  <a:pt x="66" y="90"/>
                </a:cubicBezTo>
                <a:cubicBezTo>
                  <a:pt x="89" y="90"/>
                  <a:pt x="89" y="90"/>
                  <a:pt x="89" y="90"/>
                </a:cubicBezTo>
                <a:close/>
                <a:moveTo>
                  <a:pt x="136" y="38"/>
                </a:moveTo>
                <a:cubicBezTo>
                  <a:pt x="127" y="38"/>
                  <a:pt x="127" y="38"/>
                  <a:pt x="127" y="38"/>
                </a:cubicBezTo>
                <a:cubicBezTo>
                  <a:pt x="123" y="62"/>
                  <a:pt x="123" y="62"/>
                  <a:pt x="123" y="62"/>
                </a:cubicBezTo>
                <a:cubicBezTo>
                  <a:pt x="120" y="38"/>
                  <a:pt x="120" y="38"/>
                  <a:pt x="120" y="38"/>
                </a:cubicBezTo>
                <a:cubicBezTo>
                  <a:pt x="107" y="38"/>
                  <a:pt x="107" y="38"/>
                  <a:pt x="107" y="38"/>
                </a:cubicBezTo>
                <a:cubicBezTo>
                  <a:pt x="103" y="62"/>
                  <a:pt x="103" y="62"/>
                  <a:pt x="103" y="62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90" y="38"/>
                  <a:pt x="90" y="38"/>
                  <a:pt x="90" y="38"/>
                </a:cubicBezTo>
                <a:cubicBezTo>
                  <a:pt x="96" y="90"/>
                  <a:pt x="96" y="90"/>
                  <a:pt x="96" y="90"/>
                </a:cubicBezTo>
                <a:cubicBezTo>
                  <a:pt x="108" y="90"/>
                  <a:pt x="108" y="90"/>
                  <a:pt x="108" y="90"/>
                </a:cubicBezTo>
                <a:cubicBezTo>
                  <a:pt x="112" y="62"/>
                  <a:pt x="112" y="62"/>
                  <a:pt x="112" y="62"/>
                </a:cubicBezTo>
                <a:cubicBezTo>
                  <a:pt x="116" y="90"/>
                  <a:pt x="116" y="90"/>
                  <a:pt x="116" y="90"/>
                </a:cubicBezTo>
                <a:cubicBezTo>
                  <a:pt x="129" y="90"/>
                  <a:pt x="129" y="90"/>
                  <a:pt x="129" y="90"/>
                </a:cubicBezTo>
                <a:cubicBezTo>
                  <a:pt x="136" y="38"/>
                  <a:pt x="136" y="38"/>
                  <a:pt x="136" y="38"/>
                </a:cubicBezTo>
                <a:close/>
                <a:moveTo>
                  <a:pt x="138" y="70"/>
                </a:moveTo>
                <a:cubicBezTo>
                  <a:pt x="138" y="81"/>
                  <a:pt x="138" y="81"/>
                  <a:pt x="138" y="81"/>
                </a:cubicBezTo>
                <a:cubicBezTo>
                  <a:pt x="138" y="88"/>
                  <a:pt x="142" y="91"/>
                  <a:pt x="150" y="91"/>
                </a:cubicBezTo>
                <a:cubicBezTo>
                  <a:pt x="159" y="91"/>
                  <a:pt x="164" y="87"/>
                  <a:pt x="164" y="81"/>
                </a:cubicBezTo>
                <a:cubicBezTo>
                  <a:pt x="164" y="74"/>
                  <a:pt x="164" y="74"/>
                  <a:pt x="164" y="74"/>
                </a:cubicBezTo>
                <a:cubicBezTo>
                  <a:pt x="164" y="72"/>
                  <a:pt x="163" y="69"/>
                  <a:pt x="162" y="68"/>
                </a:cubicBezTo>
                <a:cubicBezTo>
                  <a:pt x="160" y="66"/>
                  <a:pt x="157" y="63"/>
                  <a:pt x="153" y="58"/>
                </a:cubicBezTo>
                <a:cubicBezTo>
                  <a:pt x="150" y="55"/>
                  <a:pt x="149" y="53"/>
                  <a:pt x="149" y="51"/>
                </a:cubicBezTo>
                <a:cubicBezTo>
                  <a:pt x="148" y="48"/>
                  <a:pt x="148" y="48"/>
                  <a:pt x="148" y="48"/>
                </a:cubicBezTo>
                <a:cubicBezTo>
                  <a:pt x="148" y="46"/>
                  <a:pt x="149" y="45"/>
                  <a:pt x="150" y="45"/>
                </a:cubicBezTo>
                <a:cubicBezTo>
                  <a:pt x="152" y="45"/>
                  <a:pt x="152" y="45"/>
                  <a:pt x="152" y="46"/>
                </a:cubicBezTo>
                <a:cubicBezTo>
                  <a:pt x="152" y="56"/>
                  <a:pt x="152" y="56"/>
                  <a:pt x="152" y="56"/>
                </a:cubicBezTo>
                <a:cubicBezTo>
                  <a:pt x="163" y="56"/>
                  <a:pt x="163" y="56"/>
                  <a:pt x="163" y="56"/>
                </a:cubicBezTo>
                <a:cubicBezTo>
                  <a:pt x="163" y="47"/>
                  <a:pt x="163" y="47"/>
                  <a:pt x="163" y="47"/>
                </a:cubicBezTo>
                <a:cubicBezTo>
                  <a:pt x="163" y="41"/>
                  <a:pt x="159" y="38"/>
                  <a:pt x="151" y="38"/>
                </a:cubicBezTo>
                <a:cubicBezTo>
                  <a:pt x="142" y="38"/>
                  <a:pt x="138" y="41"/>
                  <a:pt x="138" y="48"/>
                </a:cubicBezTo>
                <a:cubicBezTo>
                  <a:pt x="138" y="54"/>
                  <a:pt x="138" y="54"/>
                  <a:pt x="138" y="54"/>
                </a:cubicBezTo>
                <a:cubicBezTo>
                  <a:pt x="138" y="56"/>
                  <a:pt x="138" y="57"/>
                  <a:pt x="139" y="59"/>
                </a:cubicBezTo>
                <a:cubicBezTo>
                  <a:pt x="140" y="61"/>
                  <a:pt x="144" y="64"/>
                  <a:pt x="148" y="69"/>
                </a:cubicBezTo>
                <a:cubicBezTo>
                  <a:pt x="151" y="71"/>
                  <a:pt x="152" y="73"/>
                  <a:pt x="152" y="75"/>
                </a:cubicBezTo>
                <a:cubicBezTo>
                  <a:pt x="152" y="82"/>
                  <a:pt x="152" y="82"/>
                  <a:pt x="152" y="82"/>
                </a:cubicBezTo>
                <a:cubicBezTo>
                  <a:pt x="152" y="83"/>
                  <a:pt x="152" y="83"/>
                  <a:pt x="150" y="83"/>
                </a:cubicBezTo>
                <a:cubicBezTo>
                  <a:pt x="149" y="83"/>
                  <a:pt x="148" y="83"/>
                  <a:pt x="148" y="82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138" y="70"/>
                  <a:pt x="138" y="70"/>
                  <a:pt x="138" y="70"/>
                </a:cubicBezTo>
                <a:close/>
                <a:moveTo>
                  <a:pt x="206" y="12"/>
                </a:moveTo>
                <a:cubicBezTo>
                  <a:pt x="206" y="192"/>
                  <a:pt x="206" y="192"/>
                  <a:pt x="206" y="192"/>
                </a:cubicBezTo>
                <a:cubicBezTo>
                  <a:pt x="206" y="196"/>
                  <a:pt x="209" y="200"/>
                  <a:pt x="213" y="200"/>
                </a:cubicBezTo>
                <a:cubicBezTo>
                  <a:pt x="217" y="200"/>
                  <a:pt x="220" y="196"/>
                  <a:pt x="220" y="192"/>
                </a:cubicBezTo>
                <a:cubicBezTo>
                  <a:pt x="220" y="12"/>
                  <a:pt x="220" y="12"/>
                  <a:pt x="220" y="12"/>
                </a:cubicBezTo>
                <a:cubicBezTo>
                  <a:pt x="220" y="8"/>
                  <a:pt x="217" y="4"/>
                  <a:pt x="213" y="4"/>
                </a:cubicBezTo>
                <a:cubicBezTo>
                  <a:pt x="209" y="4"/>
                  <a:pt x="206" y="8"/>
                  <a:pt x="206" y="12"/>
                </a:cubicBezTo>
                <a:close/>
                <a:moveTo>
                  <a:pt x="182" y="15"/>
                </a:moveTo>
                <a:cubicBezTo>
                  <a:pt x="15" y="15"/>
                  <a:pt x="15" y="15"/>
                  <a:pt x="15" y="15"/>
                </a:cubicBezTo>
                <a:cubicBezTo>
                  <a:pt x="15" y="191"/>
                  <a:pt x="15" y="191"/>
                  <a:pt x="15" y="191"/>
                </a:cubicBezTo>
                <a:cubicBezTo>
                  <a:pt x="15" y="191"/>
                  <a:pt x="15" y="191"/>
                  <a:pt x="15" y="191"/>
                </a:cubicBezTo>
                <a:cubicBezTo>
                  <a:pt x="15" y="200"/>
                  <a:pt x="17" y="205"/>
                  <a:pt x="20" y="208"/>
                </a:cubicBezTo>
                <a:cubicBezTo>
                  <a:pt x="23" y="211"/>
                  <a:pt x="29" y="213"/>
                  <a:pt x="35" y="213"/>
                </a:cubicBezTo>
                <a:cubicBezTo>
                  <a:pt x="35" y="213"/>
                  <a:pt x="35" y="213"/>
                  <a:pt x="35" y="213"/>
                </a:cubicBezTo>
                <a:cubicBezTo>
                  <a:pt x="188" y="213"/>
                  <a:pt x="188" y="213"/>
                  <a:pt x="188" y="213"/>
                </a:cubicBezTo>
                <a:cubicBezTo>
                  <a:pt x="184" y="207"/>
                  <a:pt x="181" y="200"/>
                  <a:pt x="182" y="190"/>
                </a:cubicBezTo>
                <a:cubicBezTo>
                  <a:pt x="182" y="190"/>
                  <a:pt x="182" y="190"/>
                  <a:pt x="182" y="190"/>
                </a:cubicBezTo>
                <a:lnTo>
                  <a:pt x="182" y="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815413" y="2489076"/>
            <a:ext cx="384043" cy="384042"/>
          </a:xfrm>
          <a:prstGeom prst="ellipse">
            <a:avLst/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加号 80"/>
          <p:cNvSpPr/>
          <p:nvPr/>
        </p:nvSpPr>
        <p:spPr>
          <a:xfrm>
            <a:off x="863831" y="2536227"/>
            <a:ext cx="290509" cy="29050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4162623" y="2512955"/>
            <a:ext cx="384043" cy="384042"/>
          </a:xfrm>
          <a:prstGeom prst="ellipse">
            <a:avLst/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加号 85"/>
          <p:cNvSpPr/>
          <p:nvPr/>
        </p:nvSpPr>
        <p:spPr>
          <a:xfrm>
            <a:off x="4211041" y="2560106"/>
            <a:ext cx="290509" cy="29050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815413" y="3447760"/>
            <a:ext cx="384043" cy="384042"/>
          </a:xfrm>
          <a:prstGeom prst="ellipse">
            <a:avLst/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加号 90"/>
          <p:cNvSpPr/>
          <p:nvPr/>
        </p:nvSpPr>
        <p:spPr>
          <a:xfrm>
            <a:off x="863831" y="3494911"/>
            <a:ext cx="290509" cy="29050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4162623" y="3447760"/>
            <a:ext cx="384043" cy="384042"/>
          </a:xfrm>
          <a:prstGeom prst="ellipse">
            <a:avLst/>
          </a:pr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加号 95"/>
          <p:cNvSpPr/>
          <p:nvPr/>
        </p:nvSpPr>
        <p:spPr>
          <a:xfrm>
            <a:off x="4211041" y="3494911"/>
            <a:ext cx="290509" cy="29050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1214703" y="2472944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TextBox 104"/>
          <p:cNvSpPr txBox="1"/>
          <p:nvPr/>
        </p:nvSpPr>
        <p:spPr>
          <a:xfrm>
            <a:off x="1290171" y="2812218"/>
            <a:ext cx="20938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444446"/>
                </a:solidFill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1200" dirty="0">
              <a:solidFill>
                <a:srgbClr val="444446"/>
              </a:solidFill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49" name="Text Placeholder 2"/>
          <p:cNvSpPr txBox="1"/>
          <p:nvPr/>
        </p:nvSpPr>
        <p:spPr>
          <a:xfrm>
            <a:off x="4602147" y="2472944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50" name="TextBox 104"/>
          <p:cNvSpPr txBox="1"/>
          <p:nvPr/>
        </p:nvSpPr>
        <p:spPr>
          <a:xfrm>
            <a:off x="4677615" y="2812218"/>
            <a:ext cx="20938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444446"/>
                </a:solidFill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1200" dirty="0">
              <a:solidFill>
                <a:srgbClr val="444446"/>
              </a:solidFill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51" name="Text Placeholder 2"/>
          <p:cNvSpPr txBox="1"/>
          <p:nvPr/>
        </p:nvSpPr>
        <p:spPr>
          <a:xfrm>
            <a:off x="4602147" y="3385046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52" name="TextBox 104"/>
          <p:cNvSpPr txBox="1"/>
          <p:nvPr/>
        </p:nvSpPr>
        <p:spPr>
          <a:xfrm>
            <a:off x="4677615" y="3724320"/>
            <a:ext cx="20938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444446"/>
                </a:solidFill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1200" dirty="0">
              <a:solidFill>
                <a:srgbClr val="444446"/>
              </a:solidFill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53" name="Text Placeholder 2"/>
          <p:cNvSpPr txBox="1"/>
          <p:nvPr/>
        </p:nvSpPr>
        <p:spPr>
          <a:xfrm>
            <a:off x="1209821" y="3385046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44444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TextBox 104"/>
          <p:cNvSpPr txBox="1"/>
          <p:nvPr/>
        </p:nvSpPr>
        <p:spPr>
          <a:xfrm>
            <a:off x="1285289" y="3724320"/>
            <a:ext cx="20938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444446"/>
                </a:solidFill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1200" dirty="0">
              <a:solidFill>
                <a:srgbClr val="444446"/>
              </a:solidFill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2221588" y="1953190"/>
            <a:ext cx="7748823" cy="2082673"/>
          </a:xfrm>
          <a:custGeom>
            <a:avLst/>
            <a:gdLst>
              <a:gd name="connsiteX0" fmla="*/ 3964414 w 10471004"/>
              <a:gd name="connsiteY0" fmla="*/ 0 h 2814320"/>
              <a:gd name="connsiteX1" fmla="*/ 5379471 w 10471004"/>
              <a:gd name="connsiteY1" fmla="*/ 1276968 h 2814320"/>
              <a:gd name="connsiteX2" fmla="*/ 5386045 w 10471004"/>
              <a:gd name="connsiteY2" fmla="*/ 1407160 h 2814320"/>
              <a:gd name="connsiteX3" fmla="*/ 5386055 w 10471004"/>
              <a:gd name="connsiteY3" fmla="*/ 1407160 h 2814320"/>
              <a:gd name="connsiteX4" fmla="*/ 5407327 w 10471004"/>
              <a:gd name="connsiteY4" fmla="*/ 1618179 h 2814320"/>
              <a:gd name="connsiteX5" fmla="*/ 6507198 w 10471004"/>
              <a:gd name="connsiteY5" fmla="*/ 2514600 h 2814320"/>
              <a:gd name="connsiteX6" fmla="*/ 7607069 w 10471004"/>
              <a:gd name="connsiteY6" fmla="*/ 1618179 h 2814320"/>
              <a:gd name="connsiteX7" fmla="*/ 7628342 w 10471004"/>
              <a:gd name="connsiteY7" fmla="*/ 1407160 h 2814320"/>
              <a:gd name="connsiteX8" fmla="*/ 7627743 w 10471004"/>
              <a:gd name="connsiteY8" fmla="*/ 1407160 h 2814320"/>
              <a:gd name="connsiteX9" fmla="*/ 7634317 w 10471004"/>
              <a:gd name="connsiteY9" fmla="*/ 1276968 h 2814320"/>
              <a:gd name="connsiteX10" fmla="*/ 9049373 w 10471004"/>
              <a:gd name="connsiteY10" fmla="*/ 0 h 2814320"/>
              <a:gd name="connsiteX11" fmla="*/ 10464430 w 10471004"/>
              <a:gd name="connsiteY11" fmla="*/ 1276968 h 2814320"/>
              <a:gd name="connsiteX12" fmla="*/ 10471004 w 10471004"/>
              <a:gd name="connsiteY12" fmla="*/ 1407160 h 2814320"/>
              <a:gd name="connsiteX13" fmla="*/ 10170517 w 10471004"/>
              <a:gd name="connsiteY13" fmla="*/ 1407160 h 2814320"/>
              <a:gd name="connsiteX14" fmla="*/ 10149244 w 10471004"/>
              <a:gd name="connsiteY14" fmla="*/ 1196141 h 2814320"/>
              <a:gd name="connsiteX15" fmla="*/ 9049373 w 10471004"/>
              <a:gd name="connsiteY15" fmla="*/ 299720 h 2814320"/>
              <a:gd name="connsiteX16" fmla="*/ 7949502 w 10471004"/>
              <a:gd name="connsiteY16" fmla="*/ 1196141 h 2814320"/>
              <a:gd name="connsiteX17" fmla="*/ 7928230 w 10471004"/>
              <a:gd name="connsiteY17" fmla="*/ 1407160 h 2814320"/>
              <a:gd name="connsiteX18" fmla="*/ 7928829 w 10471004"/>
              <a:gd name="connsiteY18" fmla="*/ 1407160 h 2814320"/>
              <a:gd name="connsiteX19" fmla="*/ 7922255 w 10471004"/>
              <a:gd name="connsiteY19" fmla="*/ 1537352 h 2814320"/>
              <a:gd name="connsiteX20" fmla="*/ 6507198 w 10471004"/>
              <a:gd name="connsiteY20" fmla="*/ 2814320 h 2814320"/>
              <a:gd name="connsiteX21" fmla="*/ 5092142 w 10471004"/>
              <a:gd name="connsiteY21" fmla="*/ 1537352 h 2814320"/>
              <a:gd name="connsiteX22" fmla="*/ 5085568 w 10471004"/>
              <a:gd name="connsiteY22" fmla="*/ 1407160 h 2814320"/>
              <a:gd name="connsiteX23" fmla="*/ 5085558 w 10471004"/>
              <a:gd name="connsiteY23" fmla="*/ 1407160 h 2814320"/>
              <a:gd name="connsiteX24" fmla="*/ 5064285 w 10471004"/>
              <a:gd name="connsiteY24" fmla="*/ 1196141 h 2814320"/>
              <a:gd name="connsiteX25" fmla="*/ 3964414 w 10471004"/>
              <a:gd name="connsiteY25" fmla="*/ 299720 h 2814320"/>
              <a:gd name="connsiteX26" fmla="*/ 2864543 w 10471004"/>
              <a:gd name="connsiteY26" fmla="*/ 1196141 h 2814320"/>
              <a:gd name="connsiteX27" fmla="*/ 2843271 w 10471004"/>
              <a:gd name="connsiteY27" fmla="*/ 1407160 h 2814320"/>
              <a:gd name="connsiteX28" fmla="*/ 2843262 w 10471004"/>
              <a:gd name="connsiteY28" fmla="*/ 1407160 h 2814320"/>
              <a:gd name="connsiteX29" fmla="*/ 2836688 w 10471004"/>
              <a:gd name="connsiteY29" fmla="*/ 1537352 h 2814320"/>
              <a:gd name="connsiteX30" fmla="*/ 1421630 w 10471004"/>
              <a:gd name="connsiteY30" fmla="*/ 2814320 h 2814320"/>
              <a:gd name="connsiteX31" fmla="*/ 6574 w 10471004"/>
              <a:gd name="connsiteY31" fmla="*/ 1537352 h 2814320"/>
              <a:gd name="connsiteX32" fmla="*/ 0 w 10471004"/>
              <a:gd name="connsiteY32" fmla="*/ 1407160 h 2814320"/>
              <a:gd name="connsiteX33" fmla="*/ 300487 w 10471004"/>
              <a:gd name="connsiteY33" fmla="*/ 1407160 h 2814320"/>
              <a:gd name="connsiteX34" fmla="*/ 321759 w 10471004"/>
              <a:gd name="connsiteY34" fmla="*/ 1618179 h 2814320"/>
              <a:gd name="connsiteX35" fmla="*/ 1421630 w 10471004"/>
              <a:gd name="connsiteY35" fmla="*/ 2514600 h 2814320"/>
              <a:gd name="connsiteX36" fmla="*/ 2521502 w 10471004"/>
              <a:gd name="connsiteY36" fmla="*/ 1618179 h 2814320"/>
              <a:gd name="connsiteX37" fmla="*/ 2542775 w 10471004"/>
              <a:gd name="connsiteY37" fmla="*/ 1407160 h 2814320"/>
              <a:gd name="connsiteX38" fmla="*/ 2542784 w 10471004"/>
              <a:gd name="connsiteY38" fmla="*/ 1407160 h 2814320"/>
              <a:gd name="connsiteX39" fmla="*/ 2549358 w 10471004"/>
              <a:gd name="connsiteY39" fmla="*/ 1276968 h 2814320"/>
              <a:gd name="connsiteX40" fmla="*/ 3964414 w 10471004"/>
              <a:gd name="connsiteY40" fmla="*/ 0 h 281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471004" h="2814320">
                <a:moveTo>
                  <a:pt x="3964414" y="0"/>
                </a:moveTo>
                <a:cubicBezTo>
                  <a:pt x="4700886" y="0"/>
                  <a:pt x="5306629" y="559714"/>
                  <a:pt x="5379471" y="1276968"/>
                </a:cubicBezTo>
                <a:lnTo>
                  <a:pt x="5386045" y="1407160"/>
                </a:lnTo>
                <a:lnTo>
                  <a:pt x="5386055" y="1407160"/>
                </a:lnTo>
                <a:lnTo>
                  <a:pt x="5407327" y="1618179"/>
                </a:lnTo>
                <a:cubicBezTo>
                  <a:pt x="5512013" y="2129765"/>
                  <a:pt x="5964664" y="2514600"/>
                  <a:pt x="6507198" y="2514600"/>
                </a:cubicBezTo>
                <a:cubicBezTo>
                  <a:pt x="7049732" y="2514600"/>
                  <a:pt x="7502384" y="2129765"/>
                  <a:pt x="7607069" y="1618179"/>
                </a:cubicBezTo>
                <a:lnTo>
                  <a:pt x="7628342" y="1407160"/>
                </a:lnTo>
                <a:lnTo>
                  <a:pt x="7627743" y="1407160"/>
                </a:lnTo>
                <a:lnTo>
                  <a:pt x="7634317" y="1276968"/>
                </a:lnTo>
                <a:cubicBezTo>
                  <a:pt x="7707158" y="559714"/>
                  <a:pt x="8312901" y="0"/>
                  <a:pt x="9049373" y="0"/>
                </a:cubicBezTo>
                <a:cubicBezTo>
                  <a:pt x="9785845" y="0"/>
                  <a:pt x="10391588" y="559714"/>
                  <a:pt x="10464430" y="1276968"/>
                </a:cubicBezTo>
                <a:lnTo>
                  <a:pt x="10471004" y="1407160"/>
                </a:lnTo>
                <a:lnTo>
                  <a:pt x="10170517" y="1407160"/>
                </a:lnTo>
                <a:lnTo>
                  <a:pt x="10149244" y="1196141"/>
                </a:lnTo>
                <a:cubicBezTo>
                  <a:pt x="10044559" y="684555"/>
                  <a:pt x="9591907" y="299720"/>
                  <a:pt x="9049373" y="299720"/>
                </a:cubicBezTo>
                <a:cubicBezTo>
                  <a:pt x="8506839" y="299720"/>
                  <a:pt x="8054188" y="684555"/>
                  <a:pt x="7949502" y="1196141"/>
                </a:cubicBezTo>
                <a:lnTo>
                  <a:pt x="7928230" y="1407160"/>
                </a:lnTo>
                <a:lnTo>
                  <a:pt x="7928829" y="1407160"/>
                </a:lnTo>
                <a:lnTo>
                  <a:pt x="7922255" y="1537352"/>
                </a:lnTo>
                <a:cubicBezTo>
                  <a:pt x="7849413" y="2254606"/>
                  <a:pt x="7243670" y="2814320"/>
                  <a:pt x="6507198" y="2814320"/>
                </a:cubicBezTo>
                <a:cubicBezTo>
                  <a:pt x="5770726" y="2814320"/>
                  <a:pt x="5164983" y="2254606"/>
                  <a:pt x="5092142" y="1537352"/>
                </a:cubicBezTo>
                <a:lnTo>
                  <a:pt x="5085568" y="1407160"/>
                </a:lnTo>
                <a:lnTo>
                  <a:pt x="5085558" y="1407160"/>
                </a:lnTo>
                <a:lnTo>
                  <a:pt x="5064285" y="1196141"/>
                </a:lnTo>
                <a:cubicBezTo>
                  <a:pt x="4959600" y="684555"/>
                  <a:pt x="4506948" y="299720"/>
                  <a:pt x="3964414" y="299720"/>
                </a:cubicBezTo>
                <a:cubicBezTo>
                  <a:pt x="3421880" y="299720"/>
                  <a:pt x="2969229" y="684555"/>
                  <a:pt x="2864543" y="1196141"/>
                </a:cubicBezTo>
                <a:lnTo>
                  <a:pt x="2843271" y="1407160"/>
                </a:lnTo>
                <a:lnTo>
                  <a:pt x="2843262" y="1407160"/>
                </a:lnTo>
                <a:lnTo>
                  <a:pt x="2836688" y="1537352"/>
                </a:lnTo>
                <a:cubicBezTo>
                  <a:pt x="2763846" y="2254606"/>
                  <a:pt x="2158102" y="2814320"/>
                  <a:pt x="1421630" y="2814320"/>
                </a:cubicBezTo>
                <a:cubicBezTo>
                  <a:pt x="685158" y="2814320"/>
                  <a:pt x="79415" y="2254606"/>
                  <a:pt x="6574" y="1537352"/>
                </a:cubicBezTo>
                <a:lnTo>
                  <a:pt x="0" y="1407160"/>
                </a:lnTo>
                <a:lnTo>
                  <a:pt x="300487" y="1407160"/>
                </a:lnTo>
                <a:lnTo>
                  <a:pt x="321759" y="1618179"/>
                </a:lnTo>
                <a:cubicBezTo>
                  <a:pt x="426446" y="2129765"/>
                  <a:pt x="879096" y="2514600"/>
                  <a:pt x="1421630" y="2514600"/>
                </a:cubicBezTo>
                <a:cubicBezTo>
                  <a:pt x="1964165" y="2514600"/>
                  <a:pt x="2416816" y="2129765"/>
                  <a:pt x="2521502" y="1618179"/>
                </a:cubicBezTo>
                <a:lnTo>
                  <a:pt x="2542775" y="1407160"/>
                </a:lnTo>
                <a:lnTo>
                  <a:pt x="2542784" y="1407160"/>
                </a:lnTo>
                <a:lnTo>
                  <a:pt x="2549358" y="1276968"/>
                </a:lnTo>
                <a:cubicBezTo>
                  <a:pt x="2622199" y="559714"/>
                  <a:pt x="3227942" y="0"/>
                  <a:pt x="3964414" y="0"/>
                </a:cubicBezTo>
                <a:close/>
              </a:path>
            </a:pathLst>
          </a:custGeom>
          <a:solidFill>
            <a:srgbClr val="6EB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任意多边形 33"/>
          <p:cNvSpPr/>
          <p:nvPr/>
        </p:nvSpPr>
        <p:spPr>
          <a:xfrm flipV="1">
            <a:off x="2221588" y="1953190"/>
            <a:ext cx="7748823" cy="2082673"/>
          </a:xfrm>
          <a:custGeom>
            <a:avLst/>
            <a:gdLst>
              <a:gd name="connsiteX0" fmla="*/ 3964414 w 10471004"/>
              <a:gd name="connsiteY0" fmla="*/ 0 h 2814320"/>
              <a:gd name="connsiteX1" fmla="*/ 5379471 w 10471004"/>
              <a:gd name="connsiteY1" fmla="*/ 1276968 h 2814320"/>
              <a:gd name="connsiteX2" fmla="*/ 5386045 w 10471004"/>
              <a:gd name="connsiteY2" fmla="*/ 1407160 h 2814320"/>
              <a:gd name="connsiteX3" fmla="*/ 5386055 w 10471004"/>
              <a:gd name="connsiteY3" fmla="*/ 1407160 h 2814320"/>
              <a:gd name="connsiteX4" fmla="*/ 5407327 w 10471004"/>
              <a:gd name="connsiteY4" fmla="*/ 1618179 h 2814320"/>
              <a:gd name="connsiteX5" fmla="*/ 6507198 w 10471004"/>
              <a:gd name="connsiteY5" fmla="*/ 2514600 h 2814320"/>
              <a:gd name="connsiteX6" fmla="*/ 7607069 w 10471004"/>
              <a:gd name="connsiteY6" fmla="*/ 1618179 h 2814320"/>
              <a:gd name="connsiteX7" fmla="*/ 7628342 w 10471004"/>
              <a:gd name="connsiteY7" fmla="*/ 1407160 h 2814320"/>
              <a:gd name="connsiteX8" fmla="*/ 7627743 w 10471004"/>
              <a:gd name="connsiteY8" fmla="*/ 1407160 h 2814320"/>
              <a:gd name="connsiteX9" fmla="*/ 7634317 w 10471004"/>
              <a:gd name="connsiteY9" fmla="*/ 1276968 h 2814320"/>
              <a:gd name="connsiteX10" fmla="*/ 9049373 w 10471004"/>
              <a:gd name="connsiteY10" fmla="*/ 0 h 2814320"/>
              <a:gd name="connsiteX11" fmla="*/ 10464430 w 10471004"/>
              <a:gd name="connsiteY11" fmla="*/ 1276968 h 2814320"/>
              <a:gd name="connsiteX12" fmla="*/ 10471004 w 10471004"/>
              <a:gd name="connsiteY12" fmla="*/ 1407160 h 2814320"/>
              <a:gd name="connsiteX13" fmla="*/ 10170517 w 10471004"/>
              <a:gd name="connsiteY13" fmla="*/ 1407160 h 2814320"/>
              <a:gd name="connsiteX14" fmla="*/ 10149244 w 10471004"/>
              <a:gd name="connsiteY14" fmla="*/ 1196141 h 2814320"/>
              <a:gd name="connsiteX15" fmla="*/ 9049373 w 10471004"/>
              <a:gd name="connsiteY15" fmla="*/ 299720 h 2814320"/>
              <a:gd name="connsiteX16" fmla="*/ 7949502 w 10471004"/>
              <a:gd name="connsiteY16" fmla="*/ 1196141 h 2814320"/>
              <a:gd name="connsiteX17" fmla="*/ 7928230 w 10471004"/>
              <a:gd name="connsiteY17" fmla="*/ 1407160 h 2814320"/>
              <a:gd name="connsiteX18" fmla="*/ 7928829 w 10471004"/>
              <a:gd name="connsiteY18" fmla="*/ 1407160 h 2814320"/>
              <a:gd name="connsiteX19" fmla="*/ 7922255 w 10471004"/>
              <a:gd name="connsiteY19" fmla="*/ 1537352 h 2814320"/>
              <a:gd name="connsiteX20" fmla="*/ 6507198 w 10471004"/>
              <a:gd name="connsiteY20" fmla="*/ 2814320 h 2814320"/>
              <a:gd name="connsiteX21" fmla="*/ 5092142 w 10471004"/>
              <a:gd name="connsiteY21" fmla="*/ 1537352 h 2814320"/>
              <a:gd name="connsiteX22" fmla="*/ 5085568 w 10471004"/>
              <a:gd name="connsiteY22" fmla="*/ 1407160 h 2814320"/>
              <a:gd name="connsiteX23" fmla="*/ 5085558 w 10471004"/>
              <a:gd name="connsiteY23" fmla="*/ 1407160 h 2814320"/>
              <a:gd name="connsiteX24" fmla="*/ 5064285 w 10471004"/>
              <a:gd name="connsiteY24" fmla="*/ 1196141 h 2814320"/>
              <a:gd name="connsiteX25" fmla="*/ 3964414 w 10471004"/>
              <a:gd name="connsiteY25" fmla="*/ 299720 h 2814320"/>
              <a:gd name="connsiteX26" fmla="*/ 2864543 w 10471004"/>
              <a:gd name="connsiteY26" fmla="*/ 1196141 h 2814320"/>
              <a:gd name="connsiteX27" fmla="*/ 2843271 w 10471004"/>
              <a:gd name="connsiteY27" fmla="*/ 1407160 h 2814320"/>
              <a:gd name="connsiteX28" fmla="*/ 2843261 w 10471004"/>
              <a:gd name="connsiteY28" fmla="*/ 1407160 h 2814320"/>
              <a:gd name="connsiteX29" fmla="*/ 2836687 w 10471004"/>
              <a:gd name="connsiteY29" fmla="*/ 1537352 h 2814320"/>
              <a:gd name="connsiteX30" fmla="*/ 1421630 w 10471004"/>
              <a:gd name="connsiteY30" fmla="*/ 2814320 h 2814320"/>
              <a:gd name="connsiteX31" fmla="*/ 6574 w 10471004"/>
              <a:gd name="connsiteY31" fmla="*/ 1537352 h 2814320"/>
              <a:gd name="connsiteX32" fmla="*/ 0 w 10471004"/>
              <a:gd name="connsiteY32" fmla="*/ 1407160 h 2814320"/>
              <a:gd name="connsiteX33" fmla="*/ 300487 w 10471004"/>
              <a:gd name="connsiteY33" fmla="*/ 1407160 h 2814320"/>
              <a:gd name="connsiteX34" fmla="*/ 321759 w 10471004"/>
              <a:gd name="connsiteY34" fmla="*/ 1618179 h 2814320"/>
              <a:gd name="connsiteX35" fmla="*/ 1421630 w 10471004"/>
              <a:gd name="connsiteY35" fmla="*/ 2514600 h 2814320"/>
              <a:gd name="connsiteX36" fmla="*/ 2521501 w 10471004"/>
              <a:gd name="connsiteY36" fmla="*/ 1618179 h 2814320"/>
              <a:gd name="connsiteX37" fmla="*/ 2542774 w 10471004"/>
              <a:gd name="connsiteY37" fmla="*/ 1407160 h 2814320"/>
              <a:gd name="connsiteX38" fmla="*/ 2542784 w 10471004"/>
              <a:gd name="connsiteY38" fmla="*/ 1407160 h 2814320"/>
              <a:gd name="connsiteX39" fmla="*/ 2549358 w 10471004"/>
              <a:gd name="connsiteY39" fmla="*/ 1276968 h 2814320"/>
              <a:gd name="connsiteX40" fmla="*/ 3964414 w 10471004"/>
              <a:gd name="connsiteY40" fmla="*/ 0 h 281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471004" h="2814320">
                <a:moveTo>
                  <a:pt x="3964414" y="0"/>
                </a:moveTo>
                <a:cubicBezTo>
                  <a:pt x="4700886" y="0"/>
                  <a:pt x="5306629" y="559714"/>
                  <a:pt x="5379471" y="1276968"/>
                </a:cubicBezTo>
                <a:lnTo>
                  <a:pt x="5386045" y="1407160"/>
                </a:lnTo>
                <a:lnTo>
                  <a:pt x="5386055" y="1407160"/>
                </a:lnTo>
                <a:lnTo>
                  <a:pt x="5407327" y="1618179"/>
                </a:lnTo>
                <a:cubicBezTo>
                  <a:pt x="5512013" y="2129765"/>
                  <a:pt x="5964664" y="2514600"/>
                  <a:pt x="6507198" y="2514600"/>
                </a:cubicBezTo>
                <a:cubicBezTo>
                  <a:pt x="7049732" y="2514600"/>
                  <a:pt x="7502384" y="2129765"/>
                  <a:pt x="7607069" y="1618179"/>
                </a:cubicBezTo>
                <a:lnTo>
                  <a:pt x="7628342" y="1407160"/>
                </a:lnTo>
                <a:lnTo>
                  <a:pt x="7627743" y="1407160"/>
                </a:lnTo>
                <a:lnTo>
                  <a:pt x="7634317" y="1276968"/>
                </a:lnTo>
                <a:cubicBezTo>
                  <a:pt x="7707158" y="559714"/>
                  <a:pt x="8312901" y="0"/>
                  <a:pt x="9049373" y="0"/>
                </a:cubicBezTo>
                <a:cubicBezTo>
                  <a:pt x="9785845" y="0"/>
                  <a:pt x="10391588" y="559714"/>
                  <a:pt x="10464430" y="1276968"/>
                </a:cubicBezTo>
                <a:lnTo>
                  <a:pt x="10471004" y="1407160"/>
                </a:lnTo>
                <a:lnTo>
                  <a:pt x="10170517" y="1407160"/>
                </a:lnTo>
                <a:lnTo>
                  <a:pt x="10149244" y="1196141"/>
                </a:lnTo>
                <a:cubicBezTo>
                  <a:pt x="10044559" y="684555"/>
                  <a:pt x="9591907" y="299720"/>
                  <a:pt x="9049373" y="299720"/>
                </a:cubicBezTo>
                <a:cubicBezTo>
                  <a:pt x="8506839" y="299720"/>
                  <a:pt x="8054188" y="684555"/>
                  <a:pt x="7949502" y="1196141"/>
                </a:cubicBezTo>
                <a:lnTo>
                  <a:pt x="7928230" y="1407160"/>
                </a:lnTo>
                <a:lnTo>
                  <a:pt x="7928829" y="1407160"/>
                </a:lnTo>
                <a:lnTo>
                  <a:pt x="7922255" y="1537352"/>
                </a:lnTo>
                <a:cubicBezTo>
                  <a:pt x="7849413" y="2254606"/>
                  <a:pt x="7243670" y="2814320"/>
                  <a:pt x="6507198" y="2814320"/>
                </a:cubicBezTo>
                <a:cubicBezTo>
                  <a:pt x="5770726" y="2814320"/>
                  <a:pt x="5164983" y="2254606"/>
                  <a:pt x="5092142" y="1537352"/>
                </a:cubicBezTo>
                <a:lnTo>
                  <a:pt x="5085568" y="1407160"/>
                </a:lnTo>
                <a:lnTo>
                  <a:pt x="5085558" y="1407160"/>
                </a:lnTo>
                <a:lnTo>
                  <a:pt x="5064285" y="1196141"/>
                </a:lnTo>
                <a:cubicBezTo>
                  <a:pt x="4959600" y="684555"/>
                  <a:pt x="4506948" y="299720"/>
                  <a:pt x="3964414" y="299720"/>
                </a:cubicBezTo>
                <a:cubicBezTo>
                  <a:pt x="3421880" y="299720"/>
                  <a:pt x="2969229" y="684555"/>
                  <a:pt x="2864543" y="1196141"/>
                </a:cubicBezTo>
                <a:lnTo>
                  <a:pt x="2843271" y="1407160"/>
                </a:lnTo>
                <a:lnTo>
                  <a:pt x="2843261" y="1407160"/>
                </a:lnTo>
                <a:lnTo>
                  <a:pt x="2836687" y="1537352"/>
                </a:lnTo>
                <a:cubicBezTo>
                  <a:pt x="2763845" y="2254606"/>
                  <a:pt x="2158102" y="2814320"/>
                  <a:pt x="1421630" y="2814320"/>
                </a:cubicBezTo>
                <a:cubicBezTo>
                  <a:pt x="685158" y="2814320"/>
                  <a:pt x="79415" y="2254606"/>
                  <a:pt x="6574" y="1537352"/>
                </a:cubicBezTo>
                <a:lnTo>
                  <a:pt x="0" y="1407160"/>
                </a:lnTo>
                <a:lnTo>
                  <a:pt x="300487" y="1407160"/>
                </a:lnTo>
                <a:lnTo>
                  <a:pt x="321759" y="1618179"/>
                </a:lnTo>
                <a:cubicBezTo>
                  <a:pt x="426445" y="2129765"/>
                  <a:pt x="879096" y="2514600"/>
                  <a:pt x="1421630" y="2514600"/>
                </a:cubicBezTo>
                <a:cubicBezTo>
                  <a:pt x="1964164" y="2514600"/>
                  <a:pt x="2416816" y="2129765"/>
                  <a:pt x="2521501" y="1618179"/>
                </a:cubicBezTo>
                <a:lnTo>
                  <a:pt x="2542774" y="1407160"/>
                </a:lnTo>
                <a:lnTo>
                  <a:pt x="2542784" y="1407160"/>
                </a:lnTo>
                <a:lnTo>
                  <a:pt x="2549358" y="1276968"/>
                </a:lnTo>
                <a:cubicBezTo>
                  <a:pt x="2622199" y="559714"/>
                  <a:pt x="3227942" y="0"/>
                  <a:pt x="3964414" y="0"/>
                </a:cubicBezTo>
                <a:close/>
              </a:path>
            </a:pathLst>
          </a:custGeom>
          <a:solidFill>
            <a:srgbClr val="258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8544306" y="2583395"/>
            <a:ext cx="822262" cy="822262"/>
          </a:xfrm>
          <a:prstGeom prst="ellipse">
            <a:avLst/>
          </a:prstGeom>
          <a:noFill/>
          <a:ln w="28575">
            <a:solidFill>
              <a:srgbClr val="6EB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AutoShape 18"/>
          <p:cNvSpPr/>
          <p:nvPr/>
        </p:nvSpPr>
        <p:spPr bwMode="auto">
          <a:xfrm>
            <a:off x="8724585" y="2763680"/>
            <a:ext cx="461700" cy="4624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9799"/>
                </a:moveTo>
                <a:cubicBezTo>
                  <a:pt x="20249" y="20048"/>
                  <a:pt x="20048" y="20249"/>
                  <a:pt x="19799" y="20249"/>
                </a:cubicBezTo>
                <a:lnTo>
                  <a:pt x="1800" y="20249"/>
                </a:lnTo>
                <a:cubicBezTo>
                  <a:pt x="1551" y="20249"/>
                  <a:pt x="1349" y="20048"/>
                  <a:pt x="1349" y="19799"/>
                </a:cubicBezTo>
                <a:lnTo>
                  <a:pt x="1349" y="3824"/>
                </a:lnTo>
                <a:cubicBezTo>
                  <a:pt x="1349" y="3576"/>
                  <a:pt x="1551" y="3375"/>
                  <a:pt x="1800" y="3375"/>
                </a:cubicBezTo>
                <a:lnTo>
                  <a:pt x="4724" y="3375"/>
                </a:lnTo>
                <a:lnTo>
                  <a:pt x="4724" y="4725"/>
                </a:lnTo>
                <a:cubicBezTo>
                  <a:pt x="4724" y="5098"/>
                  <a:pt x="5027" y="5400"/>
                  <a:pt x="5399" y="5400"/>
                </a:cubicBezTo>
                <a:cubicBezTo>
                  <a:pt x="5772" y="5400"/>
                  <a:pt x="6074" y="5098"/>
                  <a:pt x="6074" y="4725"/>
                </a:cubicBezTo>
                <a:lnTo>
                  <a:pt x="6074" y="3375"/>
                </a:lnTo>
                <a:lnTo>
                  <a:pt x="10124" y="3375"/>
                </a:lnTo>
                <a:lnTo>
                  <a:pt x="10124" y="4725"/>
                </a:lnTo>
                <a:cubicBezTo>
                  <a:pt x="10124" y="5098"/>
                  <a:pt x="10427" y="5400"/>
                  <a:pt x="10800" y="5400"/>
                </a:cubicBezTo>
                <a:cubicBezTo>
                  <a:pt x="11172" y="5400"/>
                  <a:pt x="11474" y="5098"/>
                  <a:pt x="11474" y="4725"/>
                </a:cubicBezTo>
                <a:lnTo>
                  <a:pt x="11474" y="3375"/>
                </a:lnTo>
                <a:lnTo>
                  <a:pt x="15524" y="3375"/>
                </a:lnTo>
                <a:lnTo>
                  <a:pt x="15524" y="4725"/>
                </a:lnTo>
                <a:cubicBezTo>
                  <a:pt x="15524" y="5098"/>
                  <a:pt x="15827" y="5400"/>
                  <a:pt x="16199" y="5400"/>
                </a:cubicBezTo>
                <a:cubicBezTo>
                  <a:pt x="16572" y="5400"/>
                  <a:pt x="16874" y="5098"/>
                  <a:pt x="16874" y="4725"/>
                </a:cubicBezTo>
                <a:lnTo>
                  <a:pt x="16874" y="3375"/>
                </a:lnTo>
                <a:lnTo>
                  <a:pt x="19799" y="3375"/>
                </a:lnTo>
                <a:cubicBezTo>
                  <a:pt x="20048" y="3375"/>
                  <a:pt x="20249" y="3576"/>
                  <a:pt x="20249" y="3824"/>
                </a:cubicBezTo>
                <a:cubicBezTo>
                  <a:pt x="20249" y="3824"/>
                  <a:pt x="20249" y="19799"/>
                  <a:pt x="20249" y="19799"/>
                </a:cubicBezTo>
                <a:close/>
                <a:moveTo>
                  <a:pt x="19799" y="2025"/>
                </a:moveTo>
                <a:lnTo>
                  <a:pt x="16874" y="2025"/>
                </a:lnTo>
                <a:lnTo>
                  <a:pt x="16874" y="675"/>
                </a:lnTo>
                <a:cubicBezTo>
                  <a:pt x="16874" y="301"/>
                  <a:pt x="16572" y="0"/>
                  <a:pt x="16199" y="0"/>
                </a:cubicBezTo>
                <a:cubicBezTo>
                  <a:pt x="15827" y="0"/>
                  <a:pt x="15524" y="301"/>
                  <a:pt x="15524" y="675"/>
                </a:cubicBezTo>
                <a:lnTo>
                  <a:pt x="15524" y="2025"/>
                </a:lnTo>
                <a:lnTo>
                  <a:pt x="11474" y="2025"/>
                </a:lnTo>
                <a:lnTo>
                  <a:pt x="11474" y="675"/>
                </a:lnTo>
                <a:cubicBezTo>
                  <a:pt x="11474" y="301"/>
                  <a:pt x="11172" y="0"/>
                  <a:pt x="10800" y="0"/>
                </a:cubicBezTo>
                <a:cubicBezTo>
                  <a:pt x="10427" y="0"/>
                  <a:pt x="10124" y="301"/>
                  <a:pt x="10124" y="675"/>
                </a:cubicBezTo>
                <a:lnTo>
                  <a:pt x="10124" y="2025"/>
                </a:lnTo>
                <a:lnTo>
                  <a:pt x="6074" y="2025"/>
                </a:lnTo>
                <a:lnTo>
                  <a:pt x="6074" y="675"/>
                </a:lnTo>
                <a:cubicBezTo>
                  <a:pt x="6074" y="301"/>
                  <a:pt x="5772" y="0"/>
                  <a:pt x="5399" y="0"/>
                </a:cubicBezTo>
                <a:cubicBezTo>
                  <a:pt x="5027" y="0"/>
                  <a:pt x="4724" y="301"/>
                  <a:pt x="4724" y="675"/>
                </a:cubicBezTo>
                <a:lnTo>
                  <a:pt x="4724" y="2025"/>
                </a:lnTo>
                <a:lnTo>
                  <a:pt x="1800" y="2025"/>
                </a:lnTo>
                <a:cubicBezTo>
                  <a:pt x="805" y="2025"/>
                  <a:pt x="0" y="2830"/>
                  <a:pt x="0" y="3824"/>
                </a:cubicBezTo>
                <a:lnTo>
                  <a:pt x="0" y="19799"/>
                </a:lnTo>
                <a:cubicBezTo>
                  <a:pt x="0" y="20793"/>
                  <a:pt x="805" y="21599"/>
                  <a:pt x="1800" y="21599"/>
                </a:cubicBezTo>
                <a:lnTo>
                  <a:pt x="19799" y="21599"/>
                </a:lnTo>
                <a:cubicBezTo>
                  <a:pt x="20794" y="21599"/>
                  <a:pt x="21600" y="20793"/>
                  <a:pt x="21600" y="19799"/>
                </a:cubicBezTo>
                <a:lnTo>
                  <a:pt x="21600" y="3824"/>
                </a:lnTo>
                <a:cubicBezTo>
                  <a:pt x="21600" y="2830"/>
                  <a:pt x="20794" y="2025"/>
                  <a:pt x="19799" y="2025"/>
                </a:cubicBezTo>
              </a:path>
            </a:pathLst>
          </a:custGeom>
          <a:solidFill>
            <a:srgbClr val="6EBBC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" name="AutoShape 19"/>
          <p:cNvSpPr/>
          <p:nvPr/>
        </p:nvSpPr>
        <p:spPr bwMode="auto">
          <a:xfrm>
            <a:off x="8825606" y="2937311"/>
            <a:ext cx="57614" cy="4340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rgbClr val="6EBBC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" name="AutoShape 20"/>
          <p:cNvSpPr/>
          <p:nvPr/>
        </p:nvSpPr>
        <p:spPr bwMode="auto">
          <a:xfrm>
            <a:off x="8825606" y="3009130"/>
            <a:ext cx="57614" cy="434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rgbClr val="6EBBC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5" name="AutoShape 21"/>
          <p:cNvSpPr/>
          <p:nvPr/>
        </p:nvSpPr>
        <p:spPr bwMode="auto">
          <a:xfrm>
            <a:off x="8825606" y="3081741"/>
            <a:ext cx="57614" cy="42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rgbClr val="6EBBC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6" name="AutoShape 22"/>
          <p:cNvSpPr/>
          <p:nvPr/>
        </p:nvSpPr>
        <p:spPr bwMode="auto">
          <a:xfrm>
            <a:off x="8926629" y="3081747"/>
            <a:ext cx="57614" cy="426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rgbClr val="6EBBC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7" name="AutoShape 23"/>
          <p:cNvSpPr/>
          <p:nvPr/>
        </p:nvSpPr>
        <p:spPr bwMode="auto">
          <a:xfrm>
            <a:off x="8926629" y="3009137"/>
            <a:ext cx="57614" cy="434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rgbClr val="6EBBC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8" name="AutoShape 24"/>
          <p:cNvSpPr/>
          <p:nvPr/>
        </p:nvSpPr>
        <p:spPr bwMode="auto">
          <a:xfrm>
            <a:off x="8926629" y="2937321"/>
            <a:ext cx="57614" cy="4340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rgbClr val="6EBBC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9" name="AutoShape 73"/>
          <p:cNvSpPr/>
          <p:nvPr/>
        </p:nvSpPr>
        <p:spPr bwMode="auto">
          <a:xfrm>
            <a:off x="8774612" y="3012091"/>
            <a:ext cx="346473" cy="142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0" y="0"/>
                </a:moveTo>
                <a:lnTo>
                  <a:pt x="449" y="0"/>
                </a:lnTo>
                <a:cubicBezTo>
                  <a:pt x="201" y="0"/>
                  <a:pt x="0" y="4830"/>
                  <a:pt x="0" y="10800"/>
                </a:cubicBezTo>
                <a:cubicBezTo>
                  <a:pt x="0" y="16748"/>
                  <a:pt x="201" y="21599"/>
                  <a:pt x="449" y="21599"/>
                </a:cubicBezTo>
                <a:lnTo>
                  <a:pt x="21150" y="21599"/>
                </a:lnTo>
                <a:cubicBezTo>
                  <a:pt x="21397" y="21599"/>
                  <a:pt x="21599" y="16748"/>
                  <a:pt x="21599" y="10800"/>
                </a:cubicBezTo>
                <a:cubicBezTo>
                  <a:pt x="21599" y="4830"/>
                  <a:pt x="21397" y="0"/>
                  <a:pt x="21150" y="0"/>
                </a:cubicBezTo>
              </a:path>
            </a:pathLst>
          </a:custGeom>
          <a:solidFill>
            <a:srgbClr val="6EBBC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0" name="AutoShape 74"/>
          <p:cNvSpPr/>
          <p:nvPr/>
        </p:nvSpPr>
        <p:spPr bwMode="auto">
          <a:xfrm>
            <a:off x="8774620" y="3055498"/>
            <a:ext cx="346473" cy="142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0" y="0"/>
                </a:moveTo>
                <a:lnTo>
                  <a:pt x="449" y="0"/>
                </a:lnTo>
                <a:cubicBezTo>
                  <a:pt x="201" y="0"/>
                  <a:pt x="0" y="4830"/>
                  <a:pt x="0" y="10800"/>
                </a:cubicBezTo>
                <a:cubicBezTo>
                  <a:pt x="0" y="16748"/>
                  <a:pt x="201" y="21599"/>
                  <a:pt x="449" y="21599"/>
                </a:cubicBezTo>
                <a:lnTo>
                  <a:pt x="21150" y="21599"/>
                </a:lnTo>
                <a:cubicBezTo>
                  <a:pt x="21397" y="21599"/>
                  <a:pt x="21599" y="16748"/>
                  <a:pt x="21599" y="10800"/>
                </a:cubicBezTo>
                <a:cubicBezTo>
                  <a:pt x="21599" y="4830"/>
                  <a:pt x="21397" y="0"/>
                  <a:pt x="21150" y="0"/>
                </a:cubicBezTo>
              </a:path>
            </a:pathLst>
          </a:custGeom>
          <a:solidFill>
            <a:srgbClr val="6EBBC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1" name="AutoShape 75"/>
          <p:cNvSpPr/>
          <p:nvPr/>
        </p:nvSpPr>
        <p:spPr bwMode="auto">
          <a:xfrm>
            <a:off x="8774611" y="3098908"/>
            <a:ext cx="346473" cy="142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0" y="0"/>
                </a:moveTo>
                <a:lnTo>
                  <a:pt x="449" y="0"/>
                </a:lnTo>
                <a:cubicBezTo>
                  <a:pt x="201" y="0"/>
                  <a:pt x="0" y="4830"/>
                  <a:pt x="0" y="10800"/>
                </a:cubicBezTo>
                <a:cubicBezTo>
                  <a:pt x="0" y="16748"/>
                  <a:pt x="201" y="21599"/>
                  <a:pt x="449" y="21599"/>
                </a:cubicBezTo>
                <a:lnTo>
                  <a:pt x="21150" y="21599"/>
                </a:lnTo>
                <a:cubicBezTo>
                  <a:pt x="21397" y="21599"/>
                  <a:pt x="21599" y="16748"/>
                  <a:pt x="21599" y="10800"/>
                </a:cubicBezTo>
                <a:cubicBezTo>
                  <a:pt x="21599" y="4830"/>
                  <a:pt x="21397" y="0"/>
                  <a:pt x="21150" y="0"/>
                </a:cubicBezTo>
              </a:path>
            </a:pathLst>
          </a:custGeom>
          <a:solidFill>
            <a:srgbClr val="6EBBC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2" name="AutoShape 76"/>
          <p:cNvSpPr/>
          <p:nvPr/>
        </p:nvSpPr>
        <p:spPr bwMode="auto">
          <a:xfrm>
            <a:off x="8774617" y="2968777"/>
            <a:ext cx="346473" cy="142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0" y="0"/>
                </a:moveTo>
                <a:lnTo>
                  <a:pt x="449" y="0"/>
                </a:lnTo>
                <a:cubicBezTo>
                  <a:pt x="201" y="0"/>
                  <a:pt x="0" y="4830"/>
                  <a:pt x="0" y="10800"/>
                </a:cubicBezTo>
                <a:cubicBezTo>
                  <a:pt x="0" y="16769"/>
                  <a:pt x="201" y="21599"/>
                  <a:pt x="449" y="21599"/>
                </a:cubicBezTo>
                <a:lnTo>
                  <a:pt x="21150" y="21599"/>
                </a:lnTo>
                <a:cubicBezTo>
                  <a:pt x="21397" y="21599"/>
                  <a:pt x="21599" y="16769"/>
                  <a:pt x="21599" y="10800"/>
                </a:cubicBezTo>
                <a:cubicBezTo>
                  <a:pt x="21599" y="4830"/>
                  <a:pt x="21397" y="0"/>
                  <a:pt x="21150" y="0"/>
                </a:cubicBezTo>
              </a:path>
            </a:pathLst>
          </a:custGeom>
          <a:solidFill>
            <a:srgbClr val="6EBBC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862386" y="2583395"/>
            <a:ext cx="822262" cy="822262"/>
          </a:xfrm>
          <a:prstGeom prst="ellipse">
            <a:avLst/>
          </a:prstGeom>
          <a:noFill/>
          <a:ln w="28575">
            <a:solidFill>
              <a:srgbClr val="6EB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AutoShape 81"/>
          <p:cNvSpPr/>
          <p:nvPr/>
        </p:nvSpPr>
        <p:spPr bwMode="auto">
          <a:xfrm>
            <a:off x="3042667" y="2763677"/>
            <a:ext cx="461700" cy="4617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35" y="9811"/>
                </a:moveTo>
                <a:cubicBezTo>
                  <a:pt x="20220" y="10144"/>
                  <a:pt x="20081" y="10800"/>
                  <a:pt x="18899" y="10800"/>
                </a:cubicBezTo>
                <a:lnTo>
                  <a:pt x="17549" y="10800"/>
                </a:lnTo>
                <a:cubicBezTo>
                  <a:pt x="17363" y="10800"/>
                  <a:pt x="17212" y="10950"/>
                  <a:pt x="17212" y="11137"/>
                </a:cubicBezTo>
                <a:cubicBezTo>
                  <a:pt x="17212" y="11324"/>
                  <a:pt x="17363" y="11475"/>
                  <a:pt x="17549" y="11475"/>
                </a:cubicBezTo>
                <a:lnTo>
                  <a:pt x="18858" y="11475"/>
                </a:lnTo>
                <a:cubicBezTo>
                  <a:pt x="19870" y="11475"/>
                  <a:pt x="20003" y="12314"/>
                  <a:pt x="19938" y="12719"/>
                </a:cubicBezTo>
                <a:cubicBezTo>
                  <a:pt x="19855" y="13223"/>
                  <a:pt x="19618" y="14175"/>
                  <a:pt x="18478" y="14175"/>
                </a:cubicBezTo>
                <a:lnTo>
                  <a:pt x="16874" y="14175"/>
                </a:lnTo>
                <a:cubicBezTo>
                  <a:pt x="16688" y="14175"/>
                  <a:pt x="16537" y="14325"/>
                  <a:pt x="16537" y="14512"/>
                </a:cubicBezTo>
                <a:cubicBezTo>
                  <a:pt x="16537" y="14699"/>
                  <a:pt x="16688" y="14850"/>
                  <a:pt x="16874" y="14850"/>
                </a:cubicBezTo>
                <a:lnTo>
                  <a:pt x="18203" y="14850"/>
                </a:lnTo>
                <a:cubicBezTo>
                  <a:pt x="19343" y="14850"/>
                  <a:pt x="19243" y="15718"/>
                  <a:pt x="19079" y="16237"/>
                </a:cubicBezTo>
                <a:cubicBezTo>
                  <a:pt x="18864" y="16918"/>
                  <a:pt x="18732" y="17549"/>
                  <a:pt x="17297" y="17549"/>
                </a:cubicBezTo>
                <a:lnTo>
                  <a:pt x="16196" y="17549"/>
                </a:lnTo>
                <a:cubicBezTo>
                  <a:pt x="16009" y="17549"/>
                  <a:pt x="15859" y="17700"/>
                  <a:pt x="15859" y="17887"/>
                </a:cubicBezTo>
                <a:cubicBezTo>
                  <a:pt x="15859" y="18073"/>
                  <a:pt x="16009" y="18225"/>
                  <a:pt x="16196" y="18225"/>
                </a:cubicBezTo>
                <a:lnTo>
                  <a:pt x="17255" y="18225"/>
                </a:lnTo>
                <a:cubicBezTo>
                  <a:pt x="17993" y="18225"/>
                  <a:pt x="18027" y="18923"/>
                  <a:pt x="17950" y="19174"/>
                </a:cubicBezTo>
                <a:cubicBezTo>
                  <a:pt x="17866" y="19448"/>
                  <a:pt x="17767" y="19651"/>
                  <a:pt x="17762" y="19660"/>
                </a:cubicBezTo>
                <a:cubicBezTo>
                  <a:pt x="17558" y="20028"/>
                  <a:pt x="17229" y="20249"/>
                  <a:pt x="16534" y="20249"/>
                </a:cubicBezTo>
                <a:lnTo>
                  <a:pt x="12844" y="20249"/>
                </a:lnTo>
                <a:cubicBezTo>
                  <a:pt x="10990" y="20249"/>
                  <a:pt x="9151" y="19829"/>
                  <a:pt x="9104" y="19818"/>
                </a:cubicBezTo>
                <a:cubicBezTo>
                  <a:pt x="6299" y="19172"/>
                  <a:pt x="6152" y="19122"/>
                  <a:pt x="5976" y="19072"/>
                </a:cubicBezTo>
                <a:cubicBezTo>
                  <a:pt x="5976" y="19072"/>
                  <a:pt x="5405" y="18976"/>
                  <a:pt x="5405" y="18478"/>
                </a:cubicBezTo>
                <a:lnTo>
                  <a:pt x="5399" y="9155"/>
                </a:lnTo>
                <a:cubicBezTo>
                  <a:pt x="5399" y="8839"/>
                  <a:pt x="5601" y="8552"/>
                  <a:pt x="5935" y="8452"/>
                </a:cubicBezTo>
                <a:cubicBezTo>
                  <a:pt x="5977" y="8435"/>
                  <a:pt x="6034" y="8419"/>
                  <a:pt x="6074" y="8401"/>
                </a:cubicBezTo>
                <a:cubicBezTo>
                  <a:pt x="9158" y="7125"/>
                  <a:pt x="10097" y="4324"/>
                  <a:pt x="10124" y="2025"/>
                </a:cubicBezTo>
                <a:cubicBezTo>
                  <a:pt x="10128" y="1702"/>
                  <a:pt x="10378" y="1350"/>
                  <a:pt x="10800" y="1350"/>
                </a:cubicBezTo>
                <a:cubicBezTo>
                  <a:pt x="11514" y="1350"/>
                  <a:pt x="12774" y="2782"/>
                  <a:pt x="12774" y="4554"/>
                </a:cubicBezTo>
                <a:cubicBezTo>
                  <a:pt x="12774" y="6155"/>
                  <a:pt x="12711" y="6432"/>
                  <a:pt x="12149" y="8100"/>
                </a:cubicBezTo>
                <a:cubicBezTo>
                  <a:pt x="18899" y="8100"/>
                  <a:pt x="18852" y="8196"/>
                  <a:pt x="19448" y="8353"/>
                </a:cubicBezTo>
                <a:cubicBezTo>
                  <a:pt x="20187" y="8564"/>
                  <a:pt x="20249" y="9175"/>
                  <a:pt x="20249" y="9386"/>
                </a:cubicBezTo>
                <a:cubicBezTo>
                  <a:pt x="20249" y="9618"/>
                  <a:pt x="20243" y="9584"/>
                  <a:pt x="20235" y="9811"/>
                </a:cubicBezTo>
                <a:moveTo>
                  <a:pt x="4724" y="19575"/>
                </a:moveTo>
                <a:cubicBezTo>
                  <a:pt x="4724" y="19948"/>
                  <a:pt x="4423" y="20249"/>
                  <a:pt x="4049" y="20249"/>
                </a:cubicBezTo>
                <a:lnTo>
                  <a:pt x="2024" y="20249"/>
                </a:lnTo>
                <a:cubicBezTo>
                  <a:pt x="1652" y="20249"/>
                  <a:pt x="1349" y="19948"/>
                  <a:pt x="1349" y="19575"/>
                </a:cubicBezTo>
                <a:lnTo>
                  <a:pt x="1349" y="8774"/>
                </a:lnTo>
                <a:cubicBezTo>
                  <a:pt x="1349" y="8401"/>
                  <a:pt x="1652" y="8100"/>
                  <a:pt x="2024" y="8100"/>
                </a:cubicBezTo>
                <a:lnTo>
                  <a:pt x="4049" y="8100"/>
                </a:lnTo>
                <a:cubicBezTo>
                  <a:pt x="4423" y="8100"/>
                  <a:pt x="4724" y="8401"/>
                  <a:pt x="4724" y="8774"/>
                </a:cubicBezTo>
                <a:cubicBezTo>
                  <a:pt x="4724" y="8774"/>
                  <a:pt x="4724" y="19575"/>
                  <a:pt x="4724" y="19575"/>
                </a:cubicBezTo>
                <a:close/>
                <a:moveTo>
                  <a:pt x="19686" y="7069"/>
                </a:moveTo>
                <a:cubicBezTo>
                  <a:pt x="18842" y="6846"/>
                  <a:pt x="16858" y="6849"/>
                  <a:pt x="13956" y="6773"/>
                </a:cubicBezTo>
                <a:cubicBezTo>
                  <a:pt x="14093" y="6139"/>
                  <a:pt x="14124" y="5568"/>
                  <a:pt x="14124" y="4554"/>
                </a:cubicBezTo>
                <a:cubicBezTo>
                  <a:pt x="14124" y="2133"/>
                  <a:pt x="12361" y="0"/>
                  <a:pt x="10800" y="0"/>
                </a:cubicBezTo>
                <a:cubicBezTo>
                  <a:pt x="9698" y="0"/>
                  <a:pt x="8789" y="901"/>
                  <a:pt x="8774" y="2009"/>
                </a:cubicBezTo>
                <a:cubicBezTo>
                  <a:pt x="8760" y="3368"/>
                  <a:pt x="8340" y="5716"/>
                  <a:pt x="6074" y="6906"/>
                </a:cubicBezTo>
                <a:cubicBezTo>
                  <a:pt x="5908" y="6994"/>
                  <a:pt x="5433" y="7228"/>
                  <a:pt x="5364" y="7259"/>
                </a:cubicBezTo>
                <a:lnTo>
                  <a:pt x="5399" y="7289"/>
                </a:lnTo>
                <a:cubicBezTo>
                  <a:pt x="5045" y="6984"/>
                  <a:pt x="4554" y="6750"/>
                  <a:pt x="4049" y="6750"/>
                </a:cubicBezTo>
                <a:lnTo>
                  <a:pt x="2024" y="6750"/>
                </a:lnTo>
                <a:cubicBezTo>
                  <a:pt x="908" y="6750"/>
                  <a:pt x="0" y="7658"/>
                  <a:pt x="0" y="8774"/>
                </a:cubicBezTo>
                <a:lnTo>
                  <a:pt x="0" y="19575"/>
                </a:lnTo>
                <a:cubicBezTo>
                  <a:pt x="0" y="20691"/>
                  <a:pt x="908" y="21599"/>
                  <a:pt x="2024" y="21599"/>
                </a:cubicBezTo>
                <a:lnTo>
                  <a:pt x="4049" y="21599"/>
                </a:lnTo>
                <a:cubicBezTo>
                  <a:pt x="4853" y="21599"/>
                  <a:pt x="5525" y="21114"/>
                  <a:pt x="5850" y="20434"/>
                </a:cubicBezTo>
                <a:cubicBezTo>
                  <a:pt x="5859" y="20437"/>
                  <a:pt x="5873" y="20441"/>
                  <a:pt x="5882" y="20442"/>
                </a:cubicBezTo>
                <a:cubicBezTo>
                  <a:pt x="5927" y="20454"/>
                  <a:pt x="5979" y="20467"/>
                  <a:pt x="6044" y="20485"/>
                </a:cubicBezTo>
                <a:cubicBezTo>
                  <a:pt x="6056" y="20487"/>
                  <a:pt x="6062" y="20488"/>
                  <a:pt x="6074" y="20492"/>
                </a:cubicBezTo>
                <a:cubicBezTo>
                  <a:pt x="6464" y="20588"/>
                  <a:pt x="7212" y="20768"/>
                  <a:pt x="8812" y="21135"/>
                </a:cubicBezTo>
                <a:cubicBezTo>
                  <a:pt x="9155" y="21213"/>
                  <a:pt x="10966" y="21599"/>
                  <a:pt x="12844" y="21599"/>
                </a:cubicBezTo>
                <a:lnTo>
                  <a:pt x="16534" y="21599"/>
                </a:lnTo>
                <a:cubicBezTo>
                  <a:pt x="17659" y="21599"/>
                  <a:pt x="18469" y="21167"/>
                  <a:pt x="18952" y="20298"/>
                </a:cubicBezTo>
                <a:cubicBezTo>
                  <a:pt x="18958" y="20285"/>
                  <a:pt x="19114" y="19982"/>
                  <a:pt x="19240" y="19572"/>
                </a:cubicBezTo>
                <a:cubicBezTo>
                  <a:pt x="19336" y="19263"/>
                  <a:pt x="19371" y="18827"/>
                  <a:pt x="19256" y="18384"/>
                </a:cubicBezTo>
                <a:cubicBezTo>
                  <a:pt x="19981" y="17886"/>
                  <a:pt x="20214" y="17133"/>
                  <a:pt x="20366" y="16643"/>
                </a:cubicBezTo>
                <a:cubicBezTo>
                  <a:pt x="20620" y="15838"/>
                  <a:pt x="20544" y="15235"/>
                  <a:pt x="20367" y="14803"/>
                </a:cubicBezTo>
                <a:cubicBezTo>
                  <a:pt x="20775" y="14418"/>
                  <a:pt x="21122" y="13831"/>
                  <a:pt x="21269" y="12935"/>
                </a:cubicBezTo>
                <a:cubicBezTo>
                  <a:pt x="21361" y="12380"/>
                  <a:pt x="21263" y="11809"/>
                  <a:pt x="21007" y="11334"/>
                </a:cubicBezTo>
                <a:cubicBezTo>
                  <a:pt x="21389" y="10905"/>
                  <a:pt x="21564" y="10365"/>
                  <a:pt x="21583" y="9865"/>
                </a:cubicBezTo>
                <a:lnTo>
                  <a:pt x="21591" y="9724"/>
                </a:lnTo>
                <a:cubicBezTo>
                  <a:pt x="21596" y="9635"/>
                  <a:pt x="21600" y="9581"/>
                  <a:pt x="21600" y="9386"/>
                </a:cubicBezTo>
                <a:cubicBezTo>
                  <a:pt x="21600" y="8533"/>
                  <a:pt x="21010" y="7446"/>
                  <a:pt x="19686" y="7069"/>
                </a:cubicBezTo>
              </a:path>
            </a:pathLst>
          </a:custGeom>
          <a:solidFill>
            <a:srgbClr val="6EBBC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756360" y="2583395"/>
            <a:ext cx="822262" cy="822262"/>
          </a:xfrm>
          <a:prstGeom prst="ellipse">
            <a:avLst/>
          </a:prstGeom>
          <a:noFill/>
          <a:ln w="28575">
            <a:solidFill>
              <a:srgbClr val="6EB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AutoShape 110"/>
          <p:cNvSpPr/>
          <p:nvPr/>
        </p:nvSpPr>
        <p:spPr bwMode="auto">
          <a:xfrm>
            <a:off x="4994649" y="2872527"/>
            <a:ext cx="345683" cy="2312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99" y="20255"/>
                </a:moveTo>
                <a:lnTo>
                  <a:pt x="899" y="20255"/>
                </a:lnTo>
                <a:lnTo>
                  <a:pt x="899" y="1350"/>
                </a:lnTo>
                <a:lnTo>
                  <a:pt x="20699" y="1350"/>
                </a:lnTo>
                <a:cubicBezTo>
                  <a:pt x="20699" y="1350"/>
                  <a:pt x="20699" y="20255"/>
                  <a:pt x="20699" y="20255"/>
                </a:cubicBezTo>
                <a:close/>
                <a:moveTo>
                  <a:pt x="20699" y="0"/>
                </a:moveTo>
                <a:lnTo>
                  <a:pt x="899" y="5"/>
                </a:lnTo>
                <a:cubicBezTo>
                  <a:pt x="402" y="5"/>
                  <a:pt x="0" y="603"/>
                  <a:pt x="0" y="1350"/>
                </a:cubicBezTo>
                <a:lnTo>
                  <a:pt x="0" y="20249"/>
                </a:lnTo>
                <a:cubicBezTo>
                  <a:pt x="0" y="20996"/>
                  <a:pt x="402" y="21599"/>
                  <a:pt x="899" y="21599"/>
                </a:cubicBezTo>
                <a:lnTo>
                  <a:pt x="20699" y="21599"/>
                </a:lnTo>
                <a:cubicBezTo>
                  <a:pt x="21197" y="21599"/>
                  <a:pt x="21600" y="20996"/>
                  <a:pt x="21600" y="20249"/>
                </a:cubicBezTo>
                <a:lnTo>
                  <a:pt x="21600" y="1350"/>
                </a:lnTo>
                <a:cubicBezTo>
                  <a:pt x="21600" y="603"/>
                  <a:pt x="21197" y="0"/>
                  <a:pt x="20699" y="0"/>
                </a:cubicBezTo>
              </a:path>
            </a:pathLst>
          </a:custGeom>
          <a:solidFill>
            <a:srgbClr val="6EBBC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7" name="AutoShape 111"/>
          <p:cNvSpPr/>
          <p:nvPr/>
        </p:nvSpPr>
        <p:spPr bwMode="auto">
          <a:xfrm>
            <a:off x="4936246" y="2814911"/>
            <a:ext cx="462490" cy="4332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6562"/>
                </a:moveTo>
                <a:cubicBezTo>
                  <a:pt x="20249" y="16959"/>
                  <a:pt x="19946" y="17282"/>
                  <a:pt x="19575" y="17282"/>
                </a:cubicBezTo>
                <a:lnTo>
                  <a:pt x="13499" y="17282"/>
                </a:lnTo>
                <a:lnTo>
                  <a:pt x="8099" y="17282"/>
                </a:lnTo>
                <a:lnTo>
                  <a:pt x="2024" y="17282"/>
                </a:lnTo>
                <a:cubicBezTo>
                  <a:pt x="1651" y="17282"/>
                  <a:pt x="1349" y="16959"/>
                  <a:pt x="1349" y="16562"/>
                </a:cubicBezTo>
                <a:lnTo>
                  <a:pt x="1349" y="2160"/>
                </a:lnTo>
                <a:cubicBezTo>
                  <a:pt x="1349" y="1762"/>
                  <a:pt x="1651" y="1440"/>
                  <a:pt x="2024" y="1440"/>
                </a:cubicBezTo>
                <a:lnTo>
                  <a:pt x="19575" y="1440"/>
                </a:lnTo>
                <a:cubicBezTo>
                  <a:pt x="19946" y="1440"/>
                  <a:pt x="20249" y="1762"/>
                  <a:pt x="20249" y="2160"/>
                </a:cubicBezTo>
                <a:cubicBezTo>
                  <a:pt x="20249" y="2160"/>
                  <a:pt x="20249" y="16562"/>
                  <a:pt x="20249" y="16562"/>
                </a:cubicBezTo>
                <a:close/>
                <a:moveTo>
                  <a:pt x="19575" y="0"/>
                </a:moveTo>
                <a:lnTo>
                  <a:pt x="2024" y="0"/>
                </a:lnTo>
                <a:cubicBezTo>
                  <a:pt x="905" y="0"/>
                  <a:pt x="0" y="966"/>
                  <a:pt x="0" y="2160"/>
                </a:cubicBezTo>
                <a:lnTo>
                  <a:pt x="0" y="16562"/>
                </a:lnTo>
                <a:cubicBezTo>
                  <a:pt x="0" y="17753"/>
                  <a:pt x="903" y="18718"/>
                  <a:pt x="2018" y="18721"/>
                </a:cubicBezTo>
                <a:lnTo>
                  <a:pt x="8774" y="18721"/>
                </a:lnTo>
                <a:lnTo>
                  <a:pt x="8774" y="19597"/>
                </a:lnTo>
                <a:lnTo>
                  <a:pt x="4561" y="20181"/>
                </a:lnTo>
                <a:cubicBezTo>
                  <a:pt x="4260" y="20262"/>
                  <a:pt x="4049" y="20549"/>
                  <a:pt x="4049" y="20879"/>
                </a:cubicBezTo>
                <a:cubicBezTo>
                  <a:pt x="4049" y="21277"/>
                  <a:pt x="4351" y="21599"/>
                  <a:pt x="4724" y="21599"/>
                </a:cubicBezTo>
                <a:lnTo>
                  <a:pt x="16874" y="21599"/>
                </a:lnTo>
                <a:cubicBezTo>
                  <a:pt x="17248" y="21599"/>
                  <a:pt x="17549" y="21277"/>
                  <a:pt x="17549" y="20879"/>
                </a:cubicBezTo>
                <a:cubicBezTo>
                  <a:pt x="17549" y="20549"/>
                  <a:pt x="17339" y="20262"/>
                  <a:pt x="17038" y="20181"/>
                </a:cubicBezTo>
                <a:lnTo>
                  <a:pt x="12824" y="19597"/>
                </a:lnTo>
                <a:lnTo>
                  <a:pt x="12824" y="18721"/>
                </a:lnTo>
                <a:lnTo>
                  <a:pt x="19581" y="18721"/>
                </a:lnTo>
                <a:cubicBezTo>
                  <a:pt x="20696" y="18718"/>
                  <a:pt x="21600" y="17753"/>
                  <a:pt x="21600" y="16562"/>
                </a:cubicBezTo>
                <a:lnTo>
                  <a:pt x="21600" y="2160"/>
                </a:lnTo>
                <a:cubicBezTo>
                  <a:pt x="21600" y="966"/>
                  <a:pt x="20692" y="0"/>
                  <a:pt x="19575" y="0"/>
                </a:cubicBezTo>
              </a:path>
            </a:pathLst>
          </a:custGeom>
          <a:solidFill>
            <a:srgbClr val="6EBBC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650333" y="2583395"/>
            <a:ext cx="822262" cy="822262"/>
          </a:xfrm>
          <a:prstGeom prst="ellipse">
            <a:avLst/>
          </a:prstGeom>
          <a:noFill/>
          <a:ln w="28575">
            <a:solidFill>
              <a:srgbClr val="6EB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AutoShape 131"/>
          <p:cNvSpPr/>
          <p:nvPr/>
        </p:nvSpPr>
        <p:spPr bwMode="auto">
          <a:xfrm>
            <a:off x="6859419" y="2763678"/>
            <a:ext cx="404086" cy="461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5400"/>
                </a:moveTo>
                <a:lnTo>
                  <a:pt x="20057" y="6075"/>
                </a:lnTo>
                <a:lnTo>
                  <a:pt x="1542" y="6075"/>
                </a:lnTo>
                <a:lnTo>
                  <a:pt x="1542" y="5400"/>
                </a:lnTo>
                <a:lnTo>
                  <a:pt x="1542" y="4725"/>
                </a:lnTo>
                <a:cubicBezTo>
                  <a:pt x="1542" y="4352"/>
                  <a:pt x="1887" y="4050"/>
                  <a:pt x="2314" y="4050"/>
                </a:cubicBezTo>
                <a:lnTo>
                  <a:pt x="19285" y="4050"/>
                </a:lnTo>
                <a:cubicBezTo>
                  <a:pt x="19712" y="4050"/>
                  <a:pt x="20057" y="4352"/>
                  <a:pt x="20057" y="4725"/>
                </a:cubicBezTo>
                <a:cubicBezTo>
                  <a:pt x="20057" y="4725"/>
                  <a:pt x="20057" y="5400"/>
                  <a:pt x="20057" y="5400"/>
                </a:cubicBezTo>
                <a:close/>
                <a:moveTo>
                  <a:pt x="18514" y="18900"/>
                </a:moveTo>
                <a:cubicBezTo>
                  <a:pt x="18514" y="19644"/>
                  <a:pt x="17822" y="20249"/>
                  <a:pt x="16971" y="20249"/>
                </a:cubicBezTo>
                <a:lnTo>
                  <a:pt x="4628" y="20249"/>
                </a:lnTo>
                <a:cubicBezTo>
                  <a:pt x="3777" y="20249"/>
                  <a:pt x="3085" y="19644"/>
                  <a:pt x="3085" y="18900"/>
                </a:cubicBezTo>
                <a:lnTo>
                  <a:pt x="3085" y="7425"/>
                </a:lnTo>
                <a:lnTo>
                  <a:pt x="18514" y="7425"/>
                </a:lnTo>
                <a:cubicBezTo>
                  <a:pt x="18514" y="7425"/>
                  <a:pt x="18514" y="18900"/>
                  <a:pt x="18514" y="18900"/>
                </a:cubicBezTo>
                <a:close/>
                <a:moveTo>
                  <a:pt x="6171" y="2025"/>
                </a:moveTo>
                <a:cubicBezTo>
                  <a:pt x="6171" y="1652"/>
                  <a:pt x="6516" y="1350"/>
                  <a:pt x="6942" y="1350"/>
                </a:cubicBezTo>
                <a:lnTo>
                  <a:pt x="14657" y="1350"/>
                </a:lnTo>
                <a:cubicBezTo>
                  <a:pt x="15083" y="1350"/>
                  <a:pt x="15428" y="1652"/>
                  <a:pt x="15428" y="2025"/>
                </a:cubicBezTo>
                <a:lnTo>
                  <a:pt x="15428" y="2700"/>
                </a:lnTo>
                <a:lnTo>
                  <a:pt x="6171" y="2700"/>
                </a:lnTo>
                <a:cubicBezTo>
                  <a:pt x="6171" y="2700"/>
                  <a:pt x="6171" y="2025"/>
                  <a:pt x="6171" y="2025"/>
                </a:cubicBezTo>
                <a:close/>
                <a:moveTo>
                  <a:pt x="21585" y="4601"/>
                </a:moveTo>
                <a:cubicBezTo>
                  <a:pt x="21511" y="3541"/>
                  <a:pt x="20516" y="2700"/>
                  <a:pt x="19285" y="2700"/>
                </a:cubicBezTo>
                <a:lnTo>
                  <a:pt x="16971" y="2700"/>
                </a:lnTo>
                <a:lnTo>
                  <a:pt x="16971" y="2025"/>
                </a:lnTo>
                <a:cubicBezTo>
                  <a:pt x="16971" y="906"/>
                  <a:pt x="15935" y="0"/>
                  <a:pt x="14657" y="0"/>
                </a:cubicBezTo>
                <a:lnTo>
                  <a:pt x="6942" y="0"/>
                </a:lnTo>
                <a:cubicBezTo>
                  <a:pt x="5664" y="0"/>
                  <a:pt x="4628" y="906"/>
                  <a:pt x="4628" y="2025"/>
                </a:cubicBezTo>
                <a:lnTo>
                  <a:pt x="4628" y="2700"/>
                </a:lnTo>
                <a:lnTo>
                  <a:pt x="2314" y="2700"/>
                </a:lnTo>
                <a:cubicBezTo>
                  <a:pt x="1083" y="2700"/>
                  <a:pt x="88" y="3541"/>
                  <a:pt x="14" y="4601"/>
                </a:cubicBezTo>
                <a:lnTo>
                  <a:pt x="0" y="4601"/>
                </a:lnTo>
                <a:lnTo>
                  <a:pt x="0" y="5400"/>
                </a:lnTo>
                <a:lnTo>
                  <a:pt x="0" y="6075"/>
                </a:lnTo>
                <a:cubicBezTo>
                  <a:pt x="0" y="6820"/>
                  <a:pt x="691" y="7425"/>
                  <a:pt x="1542" y="7425"/>
                </a:cubicBezTo>
                <a:lnTo>
                  <a:pt x="1542" y="18900"/>
                </a:lnTo>
                <a:cubicBezTo>
                  <a:pt x="1542" y="20391"/>
                  <a:pt x="2924" y="21599"/>
                  <a:pt x="4628" y="21599"/>
                </a:cubicBezTo>
                <a:lnTo>
                  <a:pt x="16971" y="21599"/>
                </a:lnTo>
                <a:cubicBezTo>
                  <a:pt x="18675" y="21599"/>
                  <a:pt x="20057" y="20391"/>
                  <a:pt x="20057" y="18900"/>
                </a:cubicBezTo>
                <a:lnTo>
                  <a:pt x="20057" y="7425"/>
                </a:lnTo>
                <a:cubicBezTo>
                  <a:pt x="20908" y="7425"/>
                  <a:pt x="21599" y="6820"/>
                  <a:pt x="21599" y="6075"/>
                </a:cubicBezTo>
                <a:lnTo>
                  <a:pt x="21599" y="5400"/>
                </a:lnTo>
                <a:lnTo>
                  <a:pt x="21599" y="4601"/>
                </a:lnTo>
                <a:cubicBezTo>
                  <a:pt x="21599" y="4601"/>
                  <a:pt x="21585" y="4601"/>
                  <a:pt x="21585" y="4601"/>
                </a:cubicBezTo>
                <a:close/>
              </a:path>
            </a:pathLst>
          </a:custGeom>
          <a:solidFill>
            <a:srgbClr val="6EBBC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1" name="AutoShape 132"/>
          <p:cNvSpPr/>
          <p:nvPr/>
        </p:nvSpPr>
        <p:spPr bwMode="auto">
          <a:xfrm>
            <a:off x="6946237" y="2950727"/>
            <a:ext cx="57614" cy="21703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rgbClr val="6EBBC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2" name="AutoShape 133"/>
          <p:cNvSpPr/>
          <p:nvPr/>
        </p:nvSpPr>
        <p:spPr bwMode="auto">
          <a:xfrm>
            <a:off x="7033050" y="2950728"/>
            <a:ext cx="57614" cy="21703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rgbClr val="6EBBC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3" name="AutoShape 134"/>
          <p:cNvSpPr/>
          <p:nvPr/>
        </p:nvSpPr>
        <p:spPr bwMode="auto">
          <a:xfrm>
            <a:off x="7119078" y="2950729"/>
            <a:ext cx="57614" cy="21703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rgbClr val="6EBBC1"/>
          </a:solidFill>
          <a:ln>
            <a:noFill/>
          </a:ln>
          <a:effectLst/>
        </p:spPr>
        <p:txBody>
          <a:bodyPr lIns="34520" tIns="34520" rIns="34520" bIns="34520" anchor="ctr"/>
          <a:lstStyle/>
          <a:p>
            <a:pPr marL="0" marR="0" lvl="0" indent="0" defTabSz="414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2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378224" y="4327514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8" name="Text Placeholder 1"/>
          <p:cNvSpPr txBox="1"/>
          <p:nvPr/>
        </p:nvSpPr>
        <p:spPr>
          <a:xfrm>
            <a:off x="2221588" y="4669356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318934" y="4327514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1" name="Text Placeholder 1"/>
          <p:cNvSpPr txBox="1"/>
          <p:nvPr/>
        </p:nvSpPr>
        <p:spPr>
          <a:xfrm>
            <a:off x="4162298" y="4669356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196309" y="4327514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3" name="Text Placeholder 1"/>
          <p:cNvSpPr txBox="1"/>
          <p:nvPr/>
        </p:nvSpPr>
        <p:spPr>
          <a:xfrm>
            <a:off x="6039673" y="4669356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073684" y="4327514"/>
            <a:ext cx="1564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4444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5" name="Text Placeholder 1"/>
          <p:cNvSpPr txBox="1"/>
          <p:nvPr/>
        </p:nvSpPr>
        <p:spPr>
          <a:xfrm>
            <a:off x="7917048" y="4669356"/>
            <a:ext cx="1877375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44444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4444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1172605"/>
  <p:tag name="MH_LIBRARY" val="GRAPHIC"/>
  <p:tag name="MH_TYPE" val="Other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1172605"/>
  <p:tag name="MH_LIBRARY" val="GRAPHIC"/>
  <p:tag name="MH_TYPE" val="Other"/>
  <p:tag name="MH_ORDER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1172605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1172605"/>
  <p:tag name="MH_LIBRARY" val="GRAPHIC"/>
  <p:tag name="MH_TYPE" val="Other"/>
  <p:tag name="MH_ORDER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1172605"/>
  <p:tag name="MH_LIBRARY" val="GRAPHIC"/>
  <p:tag name="MH_TYPE" val="Other"/>
  <p:tag name="MH_ORDER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1172605"/>
  <p:tag name="MH_LIBRARY" val="GRAPHIC"/>
  <p:tag name="MH_TYPE" val="Other"/>
  <p:tag name="MH_ORDER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1172605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1172605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1172605"/>
  <p:tag name="MH_LIBRARY" val="GRAPHIC"/>
  <p:tag name="MH_TYPE" val="SubTitle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1172605"/>
  <p:tag name="MH_LIBRARY" val="GRAPHIC"/>
  <p:tag name="MH_TYPE" val="SubTitle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1172605"/>
  <p:tag name="MH_LIBRARY" val="GRAPHIC"/>
  <p:tag name="MH_TYPE" val="Other"/>
  <p:tag name="MH_ORDER" val="3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2516</Words>
  <Application>Microsoft Office PowerPoint</Application>
  <PresentationFormat>宽屏</PresentationFormat>
  <Paragraphs>314</Paragraphs>
  <Slides>32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4" baseType="lpstr">
      <vt:lpstr>Adobe Arabic</vt:lpstr>
      <vt:lpstr>Bebas Neue</vt:lpstr>
      <vt:lpstr>PT Sans</vt:lpstr>
      <vt:lpstr>等线</vt:lpstr>
      <vt:lpstr>等线 Light</vt:lpstr>
      <vt:lpstr>华康少女文字W5(P)</vt:lpstr>
      <vt:lpstr>宋体</vt:lpstr>
      <vt:lpstr>微软雅黑</vt:lpstr>
      <vt:lpstr>Arial</vt:lpstr>
      <vt:lpstr>Calibri</vt:lpstr>
      <vt:lpstr>Impact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2017-05-15T14:40:00Z</dcterms:created>
  <dcterms:modified xsi:type="dcterms:W3CDTF">2023-01-10T05:49:38Z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B393906C08704B47813CD370004844CB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