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9527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19050" y="971550"/>
            <a:ext cx="91440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4.3 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公式法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4815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52404" y="626566"/>
            <a:ext cx="86894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：阅读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材料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我们知道对于二次三项式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这样的完全平方式，可以用公式将它分解成（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的形式，但是对于二次三项式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x²+2ax-3a²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就不能直接应用完全平方公式了， 我们可以采用如下的办法：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x²+2ax-3a²=x²+2ax+a²-a²-3a²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²-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=(x+3a)(x-a)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）用上述方法把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8a+15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pt-BR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a²-8a+15= a²-8a+16-16+15</a:t>
            </a:r>
          </a:p>
          <a:p>
            <a:pPr indent="457200">
              <a:lnSpc>
                <a:spcPct val="150000"/>
              </a:lnSpc>
            </a:pPr>
            <a:r>
              <a:rPr lang="pt-BR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=</a:t>
            </a:r>
            <a:r>
              <a:rPr lang="zh-CN" alt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a-4</a:t>
            </a:r>
            <a:r>
              <a:rPr lang="zh-CN" alt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²-1</a:t>
            </a:r>
          </a:p>
          <a:p>
            <a:pPr indent="457200">
              <a:lnSpc>
                <a:spcPct val="150000"/>
              </a:lnSpc>
            </a:pPr>
            <a:r>
              <a:rPr lang="pt-BR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=</a:t>
            </a:r>
            <a:r>
              <a:rPr lang="zh-CN" alt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a-3</a:t>
            </a:r>
            <a:r>
              <a:rPr lang="zh-CN" alt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pt-BR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a-5</a:t>
            </a:r>
            <a:r>
              <a:rPr lang="zh-CN" altLang="pt-BR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04800" y="81915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²+2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x+25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是完全平方式，求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的值．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 +2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x+25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是完全平方式，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=±2×5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解得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a=-9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-9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74417" y="971552"/>
            <a:ext cx="8610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已知二次三项式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x²﹣4x+m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有一个因式是（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），求另一个因式以及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解：设另一个因式为（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），得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x2﹣4x+m=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²﹣4x+m=x²+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n+3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x+3n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3=-4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m=3n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解得：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n=﹣7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m=﹣21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另一个因式为（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x﹣7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﹣21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81058" y="89535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．下列式子中是完全平方式的是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1². 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．下列各式中能用完全平方公式进行因式分解的是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81562" y="10477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48404" y="2673521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52404" y="895350"/>
            <a:ext cx="80997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的公因式是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因式分解的结果是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    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62604" y="10477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81601" y="26479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文本框 16"/>
          <p:cNvSpPr txBox="1"/>
          <p:nvPr/>
        </p:nvSpPr>
        <p:spPr>
          <a:xfrm>
            <a:off x="381004" y="631073"/>
            <a:ext cx="81075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把下列各式因式分解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(1)16x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4)(4x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 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(2)(x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²)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2y)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514352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要想运用完全平方公式分解因式，必须紧扣完全平方公式的特点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）左边是三项式，其中首末两项分别是两个数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或两个式子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的完全平方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这两个项的符号相同，中间一项是这两个数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或两个式子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的积的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倍，符号正负均可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）右边是两个数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或两个式子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或者差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当中间的乘积项与首末两项符号相同时，是和的平方；反之，则是差的平方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因式分解的一般步骤：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）“提”，先看多项式各项，有就提出来；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）“套”，尝试用乘法公式来分解；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）“查”，因式分解必须进行到不能再分解为止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7924800" y="1355514"/>
            <a:ext cx="228600" cy="527477"/>
          </a:xfrm>
          <a:prstGeom prst="round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85800" y="83183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．把下列多项式因式分解，结果正确的是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4b²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4b)(a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．把代数式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因式分解，结果正确的是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3x(x²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029200" y="83705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6039804" y="2892964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09600" y="686635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是完全平方式，则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是完全平方式，则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把下列各式因式分解：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 ³b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8a ²b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8ab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4ab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²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 ² (a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＝－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 ² (a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2×a×2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²)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＝－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 ² (a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24400" y="67464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4405196" y="1073321"/>
            <a:ext cx="47160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74417" y="688107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观察思考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1×2×3×4+1=25=5 ²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        2×3×4×5+1=121=11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²,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3×4×5×6+1=361=19 ²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      4×5×6×7+1=841=29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从以上几个等式中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你能得出什么结论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能证明吗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结论四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个连续自然数的积与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的和是一个整数的完全平方数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设最小的自然数是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n,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则这四个自然数的积与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的和可以表示为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n(n+1)(n+2)(n+3)+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n(n+3)(n+1)(n+2)+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²+3n)(n ²+3n+2)+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²+3n) ²+2(n ²+3n)+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²+3n+1) 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120311" y="1193251"/>
            <a:ext cx="761490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249914" y="2630395"/>
            <a:ext cx="74676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8136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609600" y="122461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649969" y="2701262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2004" y="1285685"/>
            <a:ext cx="8144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掌握完完全平方式、全完全平方公式的特点，会用完全平方公式分解因式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67255" y="2781069"/>
            <a:ext cx="58621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逆用乘法公式的过程中发展逆向思维的意识和能力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41729"/>
            <a:ext cx="8077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下列各式是完全平方式的是（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 -x+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+ x²	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x+xy+1	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x²+2a-1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对照完全平方公式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a²±2ab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a±b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填表：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4009695" y="92613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39623" y="2333314"/>
          <a:ext cx="5465981" cy="2439378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²±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2ab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16x</a:t>
                      </a:r>
                      <a:r>
                        <a:rPr lang="zh-CN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²＋</a:t>
                      </a:r>
                      <a:r>
                        <a:rPr lang="fr-FR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24x+9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4x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fr-FR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4x+3</a:t>
                      </a:r>
                      <a:r>
                        <a:rPr lang="zh-CN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）²</a:t>
                      </a:r>
                      <a:endParaRPr lang="zh-CN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861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½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（½－</a:t>
                      </a: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）²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²＋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4a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endParaRPr lang="zh-CN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）²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942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²＋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²－</a:t>
                      </a:r>
                      <a:r>
                        <a:rPr lang="fr-FR" sz="16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20ab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2a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5b</a:t>
                      </a:r>
                      <a:endParaRPr lang="zh-CN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2a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fr-FR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5b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）²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359258" y="2714314"/>
            <a:ext cx="831742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9600" y="2714314"/>
            <a:ext cx="710184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57000" y="2714314"/>
            <a:ext cx="1080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89221" y="3171514"/>
            <a:ext cx="9144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3400" y="3171514"/>
            <a:ext cx="792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50400" y="3171514"/>
            <a:ext cx="1044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11621" y="3704914"/>
            <a:ext cx="792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37784" y="3704914"/>
            <a:ext cx="792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14400" y="3704914"/>
            <a:ext cx="1152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08263" y="4162114"/>
            <a:ext cx="895358" cy="369332"/>
          </a:xfrm>
          <a:prstGeom prst="rect">
            <a:avLst/>
          </a:prstGeom>
          <a:solidFill>
            <a:srgbClr val="F6F6F6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41072" y="4162114"/>
            <a:ext cx="792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14400" y="4173783"/>
            <a:ext cx="1116000" cy="369332"/>
          </a:xfrm>
          <a:prstGeom prst="rect">
            <a:avLst/>
          </a:prstGeom>
          <a:solidFill>
            <a:srgbClr val="F6F6F6"/>
          </a:solidFill>
        </p:spPr>
        <p:txBody>
          <a:bodyPr rtlCol="0" anchor="ctr">
            <a:spAutoFit/>
          </a:bodyPr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1708150" y="12763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3352800" imgH="8534400" progId="Equation.DSMT4">
                  <p:embed/>
                </p:oleObj>
              </mc:Choice>
              <mc:Fallback>
                <p:oleObj name="Equation" r:id="rId5" imgW="3352800" imgH="8534400" progId="Equation.DSMT4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8150" y="12763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1696680" y="3147886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6680" y="3147886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533400" y="742952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：事实上，把乘法公式的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完全平方公式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)²=a²+2ab+b²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(a-b)²=a²-2ab+b²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反过来，就得到因式分解的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完全平方公式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a²+2ab+b²=(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a²-2ab+b²=(a-b)²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形如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式子称为完全平方式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根据因式分解与整式乘法的关系，把乘法的公式反过来，我们就可以用乘法公式把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某些多项式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因式分解，这种因式分解的方法叫做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079617" y="3105150"/>
            <a:ext cx="425438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306744" y="3058079"/>
            <a:ext cx="22098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2ab+b²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15004" y="3842594"/>
            <a:ext cx="1299793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公式法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91359" y="1083212"/>
            <a:ext cx="7704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：把下列完全平方式因式分解：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x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49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²+2×7x+7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x+7) ²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=[(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)-3] 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m+n-3)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66750"/>
            <a:ext cx="5486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因式分解下列各式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3ax²+6axy+3ay²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 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4y²+4xy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s-E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s-E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3ax²+6axy+3ay²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=3a(x²+2xy+y²)</a:t>
            </a:r>
          </a:p>
          <a:p>
            <a:pPr indent="457200">
              <a:lnSpc>
                <a:spcPct val="150000"/>
              </a:lnSpc>
            </a:pP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=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3a(x+y) ²</a:t>
            </a:r>
          </a:p>
          <a:p>
            <a:pPr indent="457200">
              <a:lnSpc>
                <a:spcPct val="150000"/>
              </a:lnSpc>
            </a:pPr>
            <a:r>
              <a:rPr lang="zh-CN" altLang="es-E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（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s-E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4y²+4xy 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=-(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x²+4y²-4xy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=-(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x²-4xy+4y²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=-[(x²-2•x•2y+(2y) ²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</a:p>
          <a:p>
            <a:pPr indent="457200">
              <a:lnSpc>
                <a:spcPct val="150000"/>
              </a:lnSpc>
            </a:pP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s-E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=-(x-2y) </a:t>
            </a:r>
            <a:r>
              <a:rPr lang="es-E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/>
        </p:nvGrpSpPr>
        <p:grpSpPr>
          <a:xfrm>
            <a:off x="491355" y="1018730"/>
            <a:ext cx="8153400" cy="3000821"/>
            <a:chOff x="491354" y="1018729"/>
            <a:chExt cx="8153400" cy="3000820"/>
          </a:xfrm>
        </p:grpSpPr>
        <p:sp>
          <p:nvSpPr>
            <p:cNvPr id="8" name="PA_文本框 6"/>
            <p:cNvSpPr txBox="1"/>
            <p:nvPr>
              <p:custDataLst>
                <p:tags r:id="rId2"/>
              </p:custDataLst>
            </p:nvPr>
          </p:nvSpPr>
          <p:spPr>
            <a:xfrm>
              <a:off x="491354" y="1018729"/>
              <a:ext cx="8153400" cy="30008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当多项式的各项含有公因式时，通常先提出这个公因式，然后再进一步因式分解，直至不能再分解为止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首项系数是负数时，应先提出“－”号或整个负数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因式分解的一般步骤：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）“提”，先看多项式各项，有就提出来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；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）“套”，尝试用乘法公式来分解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；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）“查”，因式分解必须进行到不能再分解为止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9" name="PA_图片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7391400" y="3554849"/>
              <a:ext cx="1209675" cy="43815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55" y="819151"/>
            <a:ext cx="8153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的三边，且满足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²+b ²+c ²=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ab+ac+bc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，是说明∆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a²+b²+c²=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ab+bc+ac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∴a²+b²+c²-ab-bc-ac=0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等式两边同乘以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2a²+2b²+2c²-2ab-2bc-2ac=0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a²-2ab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）＋（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b²-2bc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）＋（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c²-2ac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∴(a-b)²+(b-c)²+(c-a)²=0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a=b=c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52404" y="590550"/>
            <a:ext cx="86894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问题：阅读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材料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我们知道对于二次三项式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这样的完全平方式，可以用公式将它分解成（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的形式，但是对于二次三项式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x²+2ax-3a²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就不能直接应用完全平方公式了， 我们可以采用如下的办法：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x²+2ax-3a²=x²+2ax+a²-a²-3a²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²-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=(x+3a)(x-a)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像这样把二次三项式因式分解的数学方法叫配方法。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）这种方法的关键是</a:t>
            </a:r>
            <a:r>
              <a:rPr lang="zh-CN" altLang="en-US" sz="1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）用上述方法把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8a+15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90800" y="3798113"/>
            <a:ext cx="304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凑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成完全平方式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全屏显示(16:9)</PresentationFormat>
  <Paragraphs>189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2023-01-16T18:11:01Z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2B3736FD311D49AD82C280FD91499398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